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7"/>
  </p:notesMasterIdLst>
  <p:sldIdLst>
    <p:sldId id="256" r:id="rId2"/>
    <p:sldId id="257" r:id="rId3"/>
    <p:sldId id="328" r:id="rId4"/>
    <p:sldId id="329" r:id="rId5"/>
    <p:sldId id="330" r:id="rId6"/>
    <p:sldId id="331" r:id="rId7"/>
    <p:sldId id="335" r:id="rId8"/>
    <p:sldId id="333" r:id="rId9"/>
    <p:sldId id="334" r:id="rId10"/>
    <p:sldId id="336" r:id="rId11"/>
    <p:sldId id="337" r:id="rId12"/>
    <p:sldId id="332" r:id="rId13"/>
    <p:sldId id="339" r:id="rId14"/>
    <p:sldId id="338" r:id="rId15"/>
    <p:sldId id="340" r:id="rId16"/>
    <p:sldId id="341" r:id="rId17"/>
    <p:sldId id="343" r:id="rId18"/>
    <p:sldId id="344" r:id="rId19"/>
    <p:sldId id="346" r:id="rId20"/>
    <p:sldId id="349" r:id="rId21"/>
    <p:sldId id="350" r:id="rId22"/>
    <p:sldId id="351" r:id="rId23"/>
    <p:sldId id="352" r:id="rId24"/>
    <p:sldId id="353" r:id="rId25"/>
    <p:sldId id="354" r:id="rId26"/>
    <p:sldId id="355" r:id="rId27"/>
    <p:sldId id="356" r:id="rId28"/>
    <p:sldId id="357" r:id="rId29"/>
    <p:sldId id="358" r:id="rId30"/>
    <p:sldId id="359" r:id="rId31"/>
    <p:sldId id="361" r:id="rId32"/>
    <p:sldId id="363" r:id="rId33"/>
    <p:sldId id="364" r:id="rId34"/>
    <p:sldId id="371" r:id="rId35"/>
    <p:sldId id="365" r:id="rId36"/>
    <p:sldId id="366" r:id="rId37"/>
    <p:sldId id="367" r:id="rId38"/>
    <p:sldId id="368" r:id="rId39"/>
    <p:sldId id="369" r:id="rId40"/>
    <p:sldId id="372" r:id="rId41"/>
    <p:sldId id="370" r:id="rId42"/>
    <p:sldId id="373" r:id="rId43"/>
    <p:sldId id="298" r:id="rId44"/>
    <p:sldId id="269" r:id="rId45"/>
    <p:sldId id="308" r:id="rId46"/>
  </p:sldIdLst>
  <p:sldSz cx="9144000" cy="5143500" type="screen16x9"/>
  <p:notesSz cx="6858000" cy="9144000"/>
  <p:embeddedFontLst>
    <p:embeddedFont>
      <p:font typeface="Nunito" panose="02020500000000000000" charset="0"/>
      <p:regular r:id="rId48"/>
      <p:bold r:id="rId49"/>
      <p:italic r:id="rId50"/>
      <p:boldItalic r:id="rId51"/>
    </p:embeddedFont>
    <p:embeddedFont>
      <p:font typeface="Nanum Pen Script" panose="02020500000000000000" charset="-127"/>
      <p:regular r:id="rId52"/>
    </p:embeddedFont>
    <p:embeddedFont>
      <p:font typeface="微软雅黑" panose="020B0503020204020204" pitchFamily="34" charset="-122"/>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5EA215-3F21-4CB3-964D-01D5F77CEE0E}">
  <a:tblStyle styleId="{C65EA215-3F21-4CB3-964D-01D5F77CEE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77b0837b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77b0837b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https://www.youtube.com/watch?v=FY9aS3Y_m0Q</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8793608e4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8793608e4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85f910af8f_8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85f910af8f_8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2"/>
        <p:cNvGrpSpPr/>
        <p:nvPr/>
      </p:nvGrpSpPr>
      <p:grpSpPr>
        <a:xfrm>
          <a:off x="0" y="0"/>
          <a:ext cx="0" cy="0"/>
          <a:chOff x="0" y="0"/>
          <a:chExt cx="0" cy="0"/>
        </a:xfrm>
      </p:grpSpPr>
      <p:sp>
        <p:nvSpPr>
          <p:cNvPr id="3703" name="Google Shape;3703;g8793608e4a_1_1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4" name="Google Shape;3704;g8793608e4a_1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934750" y="1060488"/>
            <a:ext cx="4001400" cy="1007700"/>
          </a:xfrm>
          <a:prstGeom prst="rect">
            <a:avLst/>
          </a:prstGeom>
        </p:spPr>
        <p:txBody>
          <a:bodyPr spcFirstLastPara="1" wrap="square" lIns="91425" tIns="91425" rIns="91425" bIns="91425" anchor="ctr" anchorCtr="0">
            <a:noAutofit/>
          </a:bodyPr>
          <a:lstStyle>
            <a:lvl1pPr lvl="0">
              <a:spcBef>
                <a:spcPts val="0"/>
              </a:spcBef>
              <a:spcAft>
                <a:spcPts val="0"/>
              </a:spcAft>
              <a:buNone/>
              <a:defRPr sz="12000"/>
            </a:lvl1pPr>
            <a:lvl2pPr lvl="1">
              <a:spcBef>
                <a:spcPts val="0"/>
              </a:spcBef>
              <a:spcAft>
                <a:spcPts val="0"/>
              </a:spcAft>
              <a:buNone/>
              <a:defRPr sz="12000">
                <a:latin typeface="Nunito"/>
                <a:ea typeface="Nunito"/>
                <a:cs typeface="Nunito"/>
                <a:sym typeface="Nunito"/>
              </a:defRPr>
            </a:lvl2pPr>
            <a:lvl3pPr lvl="2">
              <a:spcBef>
                <a:spcPts val="0"/>
              </a:spcBef>
              <a:spcAft>
                <a:spcPts val="0"/>
              </a:spcAft>
              <a:buNone/>
              <a:defRPr sz="12000">
                <a:latin typeface="Nunito"/>
                <a:ea typeface="Nunito"/>
                <a:cs typeface="Nunito"/>
                <a:sym typeface="Nunito"/>
              </a:defRPr>
            </a:lvl3pPr>
            <a:lvl4pPr lvl="3">
              <a:spcBef>
                <a:spcPts val="0"/>
              </a:spcBef>
              <a:spcAft>
                <a:spcPts val="0"/>
              </a:spcAft>
              <a:buNone/>
              <a:defRPr sz="12000">
                <a:latin typeface="Nunito"/>
                <a:ea typeface="Nunito"/>
                <a:cs typeface="Nunito"/>
                <a:sym typeface="Nunito"/>
              </a:defRPr>
            </a:lvl4pPr>
            <a:lvl5pPr lvl="4">
              <a:spcBef>
                <a:spcPts val="0"/>
              </a:spcBef>
              <a:spcAft>
                <a:spcPts val="0"/>
              </a:spcAft>
              <a:buNone/>
              <a:defRPr sz="12000">
                <a:latin typeface="Nunito"/>
                <a:ea typeface="Nunito"/>
                <a:cs typeface="Nunito"/>
                <a:sym typeface="Nunito"/>
              </a:defRPr>
            </a:lvl5pPr>
            <a:lvl6pPr lvl="5">
              <a:spcBef>
                <a:spcPts val="0"/>
              </a:spcBef>
              <a:spcAft>
                <a:spcPts val="0"/>
              </a:spcAft>
              <a:buNone/>
              <a:defRPr sz="12000">
                <a:latin typeface="Nunito"/>
                <a:ea typeface="Nunito"/>
                <a:cs typeface="Nunito"/>
                <a:sym typeface="Nunito"/>
              </a:defRPr>
            </a:lvl6pPr>
            <a:lvl7pPr lvl="6">
              <a:spcBef>
                <a:spcPts val="0"/>
              </a:spcBef>
              <a:spcAft>
                <a:spcPts val="0"/>
              </a:spcAft>
              <a:buNone/>
              <a:defRPr sz="12000">
                <a:latin typeface="Nunito"/>
                <a:ea typeface="Nunito"/>
                <a:cs typeface="Nunito"/>
                <a:sym typeface="Nunito"/>
              </a:defRPr>
            </a:lvl7pPr>
            <a:lvl8pPr lvl="7">
              <a:spcBef>
                <a:spcPts val="0"/>
              </a:spcBef>
              <a:spcAft>
                <a:spcPts val="0"/>
              </a:spcAft>
              <a:buNone/>
              <a:defRPr sz="12000">
                <a:latin typeface="Nunito"/>
                <a:ea typeface="Nunito"/>
                <a:cs typeface="Nunito"/>
                <a:sym typeface="Nunito"/>
              </a:defRPr>
            </a:lvl8pPr>
            <a:lvl9pPr lvl="8">
              <a:spcBef>
                <a:spcPts val="0"/>
              </a:spcBef>
              <a:spcAft>
                <a:spcPts val="0"/>
              </a:spcAft>
              <a:buNone/>
              <a:defRPr sz="12000">
                <a:latin typeface="Nunito"/>
                <a:ea typeface="Nunito"/>
                <a:cs typeface="Nunito"/>
                <a:sym typeface="Nunito"/>
              </a:defRPr>
            </a:lvl9pPr>
          </a:lstStyle>
          <a:p>
            <a:endParaRPr/>
          </a:p>
        </p:txBody>
      </p:sp>
      <p:sp>
        <p:nvSpPr>
          <p:cNvPr id="336" name="Google Shape;336;p22"/>
          <p:cNvSpPr txBox="1">
            <a:spLocks noGrp="1"/>
          </p:cNvSpPr>
          <p:nvPr>
            <p:ph type="subTitle" idx="1"/>
          </p:nvPr>
        </p:nvSpPr>
        <p:spPr>
          <a:xfrm>
            <a:off x="1298650" y="2584563"/>
            <a:ext cx="3273600" cy="1007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a:endParaRPr/>
          </a:p>
        </p:txBody>
      </p:sp>
      <p:sp>
        <p:nvSpPr>
          <p:cNvPr id="337" name="Google Shape;337;p22"/>
          <p:cNvSpPr txBox="1"/>
          <p:nvPr/>
        </p:nvSpPr>
        <p:spPr>
          <a:xfrm>
            <a:off x="1193269" y="3758800"/>
            <a:ext cx="3208200" cy="6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lang="en" sz="1100" b="1">
                <a:solidFill>
                  <a:schemeClr val="lt1"/>
                </a:solidFill>
                <a:uFill>
                  <a:noFill/>
                </a:uFill>
                <a:latin typeface="Nunito"/>
                <a:ea typeface="Nunito"/>
                <a:cs typeface="Nunito"/>
                <a:sym typeface="Nunito"/>
                <a:hlinkClick r:id="rId2"/>
              </a:rPr>
              <a:t>Slidesgo</a:t>
            </a:r>
            <a:r>
              <a:rPr lang="en" sz="1100" b="1">
                <a:solidFill>
                  <a:schemeClr val="lt1"/>
                </a:solidFill>
                <a:latin typeface="Nunito"/>
                <a:ea typeface="Nunito"/>
                <a:cs typeface="Nunito"/>
                <a:sym typeface="Nunito"/>
              </a:rPr>
              <a:t>,</a:t>
            </a:r>
            <a:r>
              <a:rPr lang="en" sz="1100">
                <a:solidFill>
                  <a:schemeClr val="lt1"/>
                </a:solidFill>
                <a:latin typeface="Nunito"/>
                <a:ea typeface="Nunito"/>
                <a:cs typeface="Nunito"/>
                <a:sym typeface="Nunito"/>
              </a:rPr>
              <a:t> including icons by </a:t>
            </a:r>
            <a:r>
              <a:rPr lang="en" sz="1100" b="1">
                <a:solidFill>
                  <a:schemeClr val="lt1"/>
                </a:solidFill>
                <a:uFill>
                  <a:noFill/>
                </a:uFill>
                <a:latin typeface="Nunito"/>
                <a:ea typeface="Nunito"/>
                <a:cs typeface="Nunito"/>
                <a:sym typeface="Nunito"/>
                <a:hlinkClick r:id="rId3"/>
              </a:rPr>
              <a:t>Flaticon</a:t>
            </a:r>
            <a:r>
              <a:rPr lang="en" sz="1100">
                <a:solidFill>
                  <a:schemeClr val="lt1"/>
                </a:solidFill>
                <a:latin typeface="Nunito"/>
                <a:ea typeface="Nunito"/>
                <a:cs typeface="Nunito"/>
                <a:sym typeface="Nunito"/>
              </a:rPr>
              <a:t> and infographics &amp; images by </a:t>
            </a:r>
            <a:r>
              <a:rPr lang="en" sz="1100" b="1">
                <a:solidFill>
                  <a:schemeClr val="lt1"/>
                </a:solidFill>
                <a:uFill>
                  <a:noFill/>
                </a:uFill>
                <a:latin typeface="Nunito"/>
                <a:ea typeface="Nunito"/>
                <a:cs typeface="Nunito"/>
                <a:sym typeface="Nunito"/>
                <a:hlinkClick r:id="rId4"/>
              </a:rPr>
              <a:t>Freepik</a:t>
            </a:r>
            <a:r>
              <a:rPr lang="en" sz="1100">
                <a:solidFill>
                  <a:schemeClr val="lt1"/>
                </a:solidFill>
                <a:latin typeface="Nunito"/>
                <a:ea typeface="Nunito"/>
                <a:cs typeface="Nunito"/>
                <a:sym typeface="Nunito"/>
              </a:rPr>
              <a:t>.</a:t>
            </a:r>
            <a:endParaRPr sz="1100">
              <a:solidFill>
                <a:schemeClr val="lt1"/>
              </a:solidFill>
              <a:latin typeface="Nunito"/>
              <a:ea typeface="Nunito"/>
              <a:cs typeface="Nunito"/>
              <a:sym typeface="Nunito"/>
            </a:endParaRPr>
          </a:p>
        </p:txBody>
      </p:sp>
      <p:grpSp>
        <p:nvGrpSpPr>
          <p:cNvPr id="338" name="Google Shape;338;p22"/>
          <p:cNvGrpSpPr/>
          <p:nvPr/>
        </p:nvGrpSpPr>
        <p:grpSpPr>
          <a:xfrm rot="5400000">
            <a:off x="4488822" y="-811230"/>
            <a:ext cx="2350310" cy="2105244"/>
            <a:chOff x="-813174" y="1753753"/>
            <a:chExt cx="2701195" cy="2419543"/>
          </a:xfrm>
        </p:grpSpPr>
        <p:sp>
          <p:nvSpPr>
            <p:cNvPr id="339" name="Google Shape;339;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2"/>
            <p:cNvGrpSpPr/>
            <p:nvPr/>
          </p:nvGrpSpPr>
          <p:grpSpPr>
            <a:xfrm>
              <a:off x="-144996" y="1753753"/>
              <a:ext cx="821067" cy="1785140"/>
              <a:chOff x="5269250" y="2611925"/>
              <a:chExt cx="520750" cy="1132200"/>
            </a:xfrm>
          </p:grpSpPr>
          <p:sp>
            <p:nvSpPr>
              <p:cNvPr id="341" name="Google Shape;341;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2"/>
            <p:cNvGrpSpPr/>
            <p:nvPr/>
          </p:nvGrpSpPr>
          <p:grpSpPr>
            <a:xfrm rot="5165891">
              <a:off x="-51172" y="2432185"/>
              <a:ext cx="1070081" cy="1187666"/>
              <a:chOff x="6073625" y="2772425"/>
              <a:chExt cx="837925" cy="930000"/>
            </a:xfrm>
          </p:grpSpPr>
          <p:sp>
            <p:nvSpPr>
              <p:cNvPr id="350" name="Google Shape;350;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2"/>
            <p:cNvGrpSpPr/>
            <p:nvPr/>
          </p:nvGrpSpPr>
          <p:grpSpPr>
            <a:xfrm rot="4398606">
              <a:off x="-2434" y="2904431"/>
              <a:ext cx="1017753" cy="1214156"/>
              <a:chOff x="3711575" y="2879575"/>
              <a:chExt cx="753325" cy="898700"/>
            </a:xfrm>
          </p:grpSpPr>
          <p:sp>
            <p:nvSpPr>
              <p:cNvPr id="356" name="Google Shape;356;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2"/>
            <p:cNvGrpSpPr/>
            <p:nvPr/>
          </p:nvGrpSpPr>
          <p:grpSpPr>
            <a:xfrm>
              <a:off x="743200" y="2185888"/>
              <a:ext cx="113650" cy="99750"/>
              <a:chOff x="5042000" y="1255775"/>
              <a:chExt cx="113650" cy="99750"/>
            </a:xfrm>
          </p:grpSpPr>
          <p:sp>
            <p:nvSpPr>
              <p:cNvPr id="370" name="Google Shape;370;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2"/>
            <p:cNvGrpSpPr/>
            <p:nvPr/>
          </p:nvGrpSpPr>
          <p:grpSpPr>
            <a:xfrm>
              <a:off x="1198625" y="2537138"/>
              <a:ext cx="113650" cy="99750"/>
              <a:chOff x="5042000" y="1255775"/>
              <a:chExt cx="113650" cy="99750"/>
            </a:xfrm>
          </p:grpSpPr>
          <p:sp>
            <p:nvSpPr>
              <p:cNvPr id="374" name="Google Shape;374;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 name="Google Shape;377;p22"/>
          <p:cNvGrpSpPr/>
          <p:nvPr/>
        </p:nvGrpSpPr>
        <p:grpSpPr>
          <a:xfrm rot="5400000">
            <a:off x="-1058703" y="3551383"/>
            <a:ext cx="2350310" cy="2105244"/>
            <a:chOff x="-813174" y="1753753"/>
            <a:chExt cx="2701195" cy="2419543"/>
          </a:xfrm>
        </p:grpSpPr>
        <p:sp>
          <p:nvSpPr>
            <p:cNvPr id="378" name="Google Shape;378;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2"/>
            <p:cNvGrpSpPr/>
            <p:nvPr/>
          </p:nvGrpSpPr>
          <p:grpSpPr>
            <a:xfrm>
              <a:off x="-144996" y="1753753"/>
              <a:ext cx="821067" cy="1785140"/>
              <a:chOff x="5269250" y="2611925"/>
              <a:chExt cx="520750" cy="1132200"/>
            </a:xfrm>
          </p:grpSpPr>
          <p:sp>
            <p:nvSpPr>
              <p:cNvPr id="380" name="Google Shape;380;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2"/>
            <p:cNvGrpSpPr/>
            <p:nvPr/>
          </p:nvGrpSpPr>
          <p:grpSpPr>
            <a:xfrm rot="5165891">
              <a:off x="-51172" y="2432185"/>
              <a:ext cx="1070081" cy="1187666"/>
              <a:chOff x="6073625" y="2772425"/>
              <a:chExt cx="837925" cy="930000"/>
            </a:xfrm>
          </p:grpSpPr>
          <p:sp>
            <p:nvSpPr>
              <p:cNvPr id="389" name="Google Shape;389;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22"/>
            <p:cNvGrpSpPr/>
            <p:nvPr/>
          </p:nvGrpSpPr>
          <p:grpSpPr>
            <a:xfrm rot="4398606">
              <a:off x="-2434" y="2904431"/>
              <a:ext cx="1017753" cy="1214156"/>
              <a:chOff x="3711575" y="2879575"/>
              <a:chExt cx="753325" cy="898700"/>
            </a:xfrm>
          </p:grpSpPr>
          <p:sp>
            <p:nvSpPr>
              <p:cNvPr id="395" name="Google Shape;395;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2"/>
            <p:cNvGrpSpPr/>
            <p:nvPr/>
          </p:nvGrpSpPr>
          <p:grpSpPr>
            <a:xfrm>
              <a:off x="743200" y="2185888"/>
              <a:ext cx="113650" cy="99750"/>
              <a:chOff x="5042000" y="1255775"/>
              <a:chExt cx="113650" cy="99750"/>
            </a:xfrm>
          </p:grpSpPr>
          <p:sp>
            <p:nvSpPr>
              <p:cNvPr id="409" name="Google Shape;40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2"/>
            <p:cNvGrpSpPr/>
            <p:nvPr/>
          </p:nvGrpSpPr>
          <p:grpSpPr>
            <a:xfrm>
              <a:off x="1198625" y="2537138"/>
              <a:ext cx="113650" cy="99750"/>
              <a:chOff x="5042000" y="1255775"/>
              <a:chExt cx="113650" cy="99750"/>
            </a:xfrm>
          </p:grpSpPr>
          <p:sp>
            <p:nvSpPr>
              <p:cNvPr id="413" name="Google Shape;41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6" name="Google Shape;416;p22"/>
          <p:cNvGrpSpPr/>
          <p:nvPr/>
        </p:nvGrpSpPr>
        <p:grpSpPr>
          <a:xfrm>
            <a:off x="7639303" y="2819375"/>
            <a:ext cx="1887256" cy="2550233"/>
            <a:chOff x="7679181" y="1254957"/>
            <a:chExt cx="1920480" cy="2595128"/>
          </a:xfrm>
        </p:grpSpPr>
        <p:grpSp>
          <p:nvGrpSpPr>
            <p:cNvPr id="417" name="Google Shape;417;p22"/>
            <p:cNvGrpSpPr/>
            <p:nvPr/>
          </p:nvGrpSpPr>
          <p:grpSpPr>
            <a:xfrm rot="-7760581">
              <a:off x="7904694" y="2312488"/>
              <a:ext cx="1194199" cy="1148422"/>
              <a:chOff x="4531600" y="1944475"/>
              <a:chExt cx="956750" cy="920075"/>
            </a:xfrm>
          </p:grpSpPr>
          <p:sp>
            <p:nvSpPr>
              <p:cNvPr id="418" name="Google Shape;418;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2"/>
            <p:cNvGrpSpPr/>
            <p:nvPr/>
          </p:nvGrpSpPr>
          <p:grpSpPr>
            <a:xfrm rot="-1110331">
              <a:off x="8152884" y="1407056"/>
              <a:ext cx="1221803" cy="1616571"/>
              <a:chOff x="5908250" y="536500"/>
              <a:chExt cx="793200" cy="1049550"/>
            </a:xfrm>
          </p:grpSpPr>
          <p:sp>
            <p:nvSpPr>
              <p:cNvPr id="426" name="Google Shape;426;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2"/>
            <p:cNvGrpSpPr/>
            <p:nvPr/>
          </p:nvGrpSpPr>
          <p:grpSpPr>
            <a:xfrm rot="-7159447">
              <a:off x="8478063" y="2524349"/>
              <a:ext cx="941689" cy="727305"/>
              <a:chOff x="5517750" y="1707725"/>
              <a:chExt cx="618800" cy="477925"/>
            </a:xfrm>
          </p:grpSpPr>
          <p:sp>
            <p:nvSpPr>
              <p:cNvPr id="433" name="Google Shape;433;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2"/>
            <p:cNvGrpSpPr/>
            <p:nvPr/>
          </p:nvGrpSpPr>
          <p:grpSpPr>
            <a:xfrm>
              <a:off x="8001025" y="2341963"/>
              <a:ext cx="113650" cy="99750"/>
              <a:chOff x="5042000" y="1255775"/>
              <a:chExt cx="113650" cy="99750"/>
            </a:xfrm>
          </p:grpSpPr>
          <p:sp>
            <p:nvSpPr>
              <p:cNvPr id="439" name="Google Shape;43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22"/>
            <p:cNvGrpSpPr/>
            <p:nvPr/>
          </p:nvGrpSpPr>
          <p:grpSpPr>
            <a:xfrm>
              <a:off x="7778175" y="3202738"/>
              <a:ext cx="113650" cy="99750"/>
              <a:chOff x="5042000" y="1255775"/>
              <a:chExt cx="113650" cy="99750"/>
            </a:xfrm>
          </p:grpSpPr>
          <p:sp>
            <p:nvSpPr>
              <p:cNvPr id="443" name="Google Shape;44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1"/>
        <p:cNvGrpSpPr/>
        <p:nvPr/>
      </p:nvGrpSpPr>
      <p:grpSpPr>
        <a:xfrm>
          <a:off x="0" y="0"/>
          <a:ext cx="0" cy="0"/>
          <a:chOff x="0" y="0"/>
          <a:chExt cx="0" cy="0"/>
        </a:xfrm>
      </p:grpSpPr>
      <p:sp>
        <p:nvSpPr>
          <p:cNvPr id="612" name="Google Shape;612;p26"/>
          <p:cNvSpPr txBox="1">
            <a:spLocks noGrp="1"/>
          </p:cNvSpPr>
          <p:nvPr>
            <p:ph type="title"/>
          </p:nvPr>
        </p:nvSpPr>
        <p:spPr>
          <a:xfrm>
            <a:off x="4595650" y="407305"/>
            <a:ext cx="36981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13" name="Google Shape;613;p26"/>
          <p:cNvSpPr txBox="1">
            <a:spLocks noGrp="1"/>
          </p:cNvSpPr>
          <p:nvPr>
            <p:ph type="title" idx="2"/>
          </p:nvPr>
        </p:nvSpPr>
        <p:spPr>
          <a:xfrm>
            <a:off x="4595650" y="953000"/>
            <a:ext cx="3698100" cy="1060800"/>
          </a:xfrm>
          <a:prstGeom prst="rect">
            <a:avLst/>
          </a:prstGeom>
        </p:spPr>
        <p:txBody>
          <a:bodyPr spcFirstLastPara="1" wrap="square" lIns="91425" tIns="91425" rIns="91425" bIns="91425" anchor="t"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14" name="Google Shape;614;p26"/>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marR="38100" lvl="0" algn="ctr" rtl="0">
              <a:spcBef>
                <a:spcPts val="0"/>
              </a:spcBef>
              <a:spcAft>
                <a:spcPts val="0"/>
              </a:spcAft>
              <a:buNone/>
              <a:defRPr sz="1600"/>
            </a:lvl1pPr>
            <a:lvl2pPr marR="38100" lvl="1" algn="ctr" rtl="0">
              <a:spcBef>
                <a:spcPts val="0"/>
              </a:spcBef>
              <a:spcAft>
                <a:spcPts val="0"/>
              </a:spcAft>
              <a:buNone/>
              <a:defRPr sz="1600"/>
            </a:lvl2pPr>
            <a:lvl3pPr marR="38100" lvl="2" algn="ctr" rtl="0">
              <a:spcBef>
                <a:spcPts val="0"/>
              </a:spcBef>
              <a:spcAft>
                <a:spcPts val="0"/>
              </a:spcAft>
              <a:buNone/>
              <a:defRPr sz="1600"/>
            </a:lvl3pPr>
            <a:lvl4pPr marR="38100" lvl="3" algn="ctr" rtl="0">
              <a:spcBef>
                <a:spcPts val="0"/>
              </a:spcBef>
              <a:spcAft>
                <a:spcPts val="0"/>
              </a:spcAft>
              <a:buNone/>
              <a:defRPr sz="1600"/>
            </a:lvl4pPr>
            <a:lvl5pPr marR="38100" lvl="4" algn="ctr" rtl="0">
              <a:spcBef>
                <a:spcPts val="0"/>
              </a:spcBef>
              <a:spcAft>
                <a:spcPts val="0"/>
              </a:spcAft>
              <a:buNone/>
              <a:defRPr sz="1600"/>
            </a:lvl5pPr>
            <a:lvl6pPr marR="38100" lvl="5" algn="ctr" rtl="0">
              <a:spcBef>
                <a:spcPts val="0"/>
              </a:spcBef>
              <a:spcAft>
                <a:spcPts val="0"/>
              </a:spcAft>
              <a:buNone/>
              <a:defRPr sz="1600"/>
            </a:lvl6pPr>
            <a:lvl7pPr marR="38100" lvl="6" algn="ctr" rtl="0">
              <a:spcBef>
                <a:spcPts val="0"/>
              </a:spcBef>
              <a:spcAft>
                <a:spcPts val="0"/>
              </a:spcAft>
              <a:buNone/>
              <a:defRPr sz="1600"/>
            </a:lvl7pPr>
            <a:lvl8pPr marR="38100" lvl="7" algn="ctr" rtl="0">
              <a:spcBef>
                <a:spcPts val="0"/>
              </a:spcBef>
              <a:spcAft>
                <a:spcPts val="0"/>
              </a:spcAft>
              <a:buNone/>
              <a:defRPr sz="1600"/>
            </a:lvl8pPr>
            <a:lvl9pPr marR="38100" lvl="8" algn="ctr" rtl="0">
              <a:spcBef>
                <a:spcPts val="0"/>
              </a:spcBef>
              <a:spcAft>
                <a:spcPts val="0"/>
              </a:spcAft>
              <a:buNone/>
              <a:defRPr sz="1600"/>
            </a:lvl9pPr>
          </a:lstStyle>
          <a:p>
            <a:endParaRPr/>
          </a:p>
        </p:txBody>
      </p:sp>
      <p:sp>
        <p:nvSpPr>
          <p:cNvPr id="615" name="Google Shape;615;p26"/>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66"/>
        <p:cNvGrpSpPr/>
        <p:nvPr/>
      </p:nvGrpSpPr>
      <p:grpSpPr>
        <a:xfrm>
          <a:off x="0" y="0"/>
          <a:ext cx="0" cy="0"/>
          <a:chOff x="0" y="0"/>
          <a:chExt cx="0" cy="0"/>
        </a:xfrm>
      </p:grpSpPr>
      <p:grpSp>
        <p:nvGrpSpPr>
          <p:cNvPr id="67" name="Google Shape;67;p15"/>
          <p:cNvGrpSpPr/>
          <p:nvPr/>
        </p:nvGrpSpPr>
        <p:grpSpPr>
          <a:xfrm>
            <a:off x="6345151" y="1601353"/>
            <a:ext cx="2701195" cy="2419543"/>
            <a:chOff x="-813174" y="1753753"/>
            <a:chExt cx="2701195" cy="2419543"/>
          </a:xfrm>
        </p:grpSpPr>
        <p:sp>
          <p:nvSpPr>
            <p:cNvPr id="68" name="Google Shape;68;p1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15"/>
            <p:cNvGrpSpPr/>
            <p:nvPr/>
          </p:nvGrpSpPr>
          <p:grpSpPr>
            <a:xfrm>
              <a:off x="-144996" y="1753753"/>
              <a:ext cx="821067" cy="1785140"/>
              <a:chOff x="5269250" y="2611925"/>
              <a:chExt cx="520750" cy="1132200"/>
            </a:xfrm>
          </p:grpSpPr>
          <p:sp>
            <p:nvSpPr>
              <p:cNvPr id="70" name="Google Shape;70;p1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5"/>
            <p:cNvGrpSpPr/>
            <p:nvPr/>
          </p:nvGrpSpPr>
          <p:grpSpPr>
            <a:xfrm rot="5165891">
              <a:off x="-51172" y="2432185"/>
              <a:ext cx="1070081" cy="1187666"/>
              <a:chOff x="6073625" y="2772425"/>
              <a:chExt cx="837925" cy="930000"/>
            </a:xfrm>
          </p:grpSpPr>
          <p:sp>
            <p:nvSpPr>
              <p:cNvPr id="79" name="Google Shape;79;p1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rot="4398606">
              <a:off x="-2434" y="2904431"/>
              <a:ext cx="1017753" cy="1214156"/>
              <a:chOff x="3711575" y="2879575"/>
              <a:chExt cx="753325" cy="898700"/>
            </a:xfrm>
          </p:grpSpPr>
          <p:sp>
            <p:nvSpPr>
              <p:cNvPr id="85" name="Google Shape;85;p1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5"/>
            <p:cNvGrpSpPr/>
            <p:nvPr/>
          </p:nvGrpSpPr>
          <p:grpSpPr>
            <a:xfrm>
              <a:off x="743200" y="2185888"/>
              <a:ext cx="113650" cy="99750"/>
              <a:chOff x="5042000" y="1255775"/>
              <a:chExt cx="113650" cy="99750"/>
            </a:xfrm>
          </p:grpSpPr>
          <p:sp>
            <p:nvSpPr>
              <p:cNvPr id="99" name="Google Shape;9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5"/>
            <p:cNvGrpSpPr/>
            <p:nvPr/>
          </p:nvGrpSpPr>
          <p:grpSpPr>
            <a:xfrm>
              <a:off x="1198625" y="2537138"/>
              <a:ext cx="113650" cy="99750"/>
              <a:chOff x="5042000" y="1255775"/>
              <a:chExt cx="113650" cy="99750"/>
            </a:xfrm>
          </p:grpSpPr>
          <p:sp>
            <p:nvSpPr>
              <p:cNvPr id="103" name="Google Shape;10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106;p15"/>
          <p:cNvGrpSpPr/>
          <p:nvPr/>
        </p:nvGrpSpPr>
        <p:grpSpPr>
          <a:xfrm>
            <a:off x="393547" y="1331157"/>
            <a:ext cx="2010799" cy="2782724"/>
            <a:chOff x="7588862" y="1254957"/>
            <a:chExt cx="2010799" cy="2782724"/>
          </a:xfrm>
        </p:grpSpPr>
        <p:grpSp>
          <p:nvGrpSpPr>
            <p:cNvPr id="107" name="Google Shape;107;p15"/>
            <p:cNvGrpSpPr/>
            <p:nvPr/>
          </p:nvGrpSpPr>
          <p:grpSpPr>
            <a:xfrm rot="-7760581">
              <a:off x="7904694" y="2312488"/>
              <a:ext cx="1194199" cy="1148422"/>
              <a:chOff x="4531600" y="1944475"/>
              <a:chExt cx="956750" cy="920075"/>
            </a:xfrm>
          </p:grpSpPr>
          <p:sp>
            <p:nvSpPr>
              <p:cNvPr id="108" name="Google Shape;108;p1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5"/>
            <p:cNvGrpSpPr/>
            <p:nvPr/>
          </p:nvGrpSpPr>
          <p:grpSpPr>
            <a:xfrm rot="-1110331">
              <a:off x="8152884" y="1407056"/>
              <a:ext cx="1221803" cy="1616571"/>
              <a:chOff x="5908250" y="536500"/>
              <a:chExt cx="793200" cy="1049550"/>
            </a:xfrm>
          </p:grpSpPr>
          <p:sp>
            <p:nvSpPr>
              <p:cNvPr id="116" name="Google Shape;116;p1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5"/>
            <p:cNvGrpSpPr/>
            <p:nvPr/>
          </p:nvGrpSpPr>
          <p:grpSpPr>
            <a:xfrm rot="-7159447">
              <a:off x="8478063" y="2524349"/>
              <a:ext cx="941689" cy="727305"/>
              <a:chOff x="5517750" y="1707725"/>
              <a:chExt cx="618800" cy="477925"/>
            </a:xfrm>
          </p:grpSpPr>
          <p:sp>
            <p:nvSpPr>
              <p:cNvPr id="123" name="Google Shape;123;p1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5"/>
            <p:cNvGrpSpPr/>
            <p:nvPr/>
          </p:nvGrpSpPr>
          <p:grpSpPr>
            <a:xfrm>
              <a:off x="8001025" y="2341963"/>
              <a:ext cx="113650" cy="99750"/>
              <a:chOff x="5042000" y="1255775"/>
              <a:chExt cx="113650" cy="99750"/>
            </a:xfrm>
          </p:grpSpPr>
          <p:sp>
            <p:nvSpPr>
              <p:cNvPr id="129" name="Google Shape;12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5"/>
            <p:cNvGrpSpPr/>
            <p:nvPr/>
          </p:nvGrpSpPr>
          <p:grpSpPr>
            <a:xfrm>
              <a:off x="7778175" y="3202738"/>
              <a:ext cx="113650" cy="99750"/>
              <a:chOff x="5042000" y="1255775"/>
              <a:chExt cx="113650" cy="99750"/>
            </a:xfrm>
          </p:grpSpPr>
          <p:sp>
            <p:nvSpPr>
              <p:cNvPr id="133" name="Google Shape;13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Google Shape;136;p1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138" name="Google Shape;138;p15"/>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139" name="Google Shape;139;p15"/>
          <p:cNvSpPr txBox="1">
            <a:spLocks noGrp="1"/>
          </p:cNvSpPr>
          <p:nvPr>
            <p:ph type="subTitle" idx="1"/>
          </p:nvPr>
        </p:nvSpPr>
        <p:spPr>
          <a:xfrm>
            <a:off x="2532325" y="1748925"/>
            <a:ext cx="4242300" cy="228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40"/>
        <p:cNvGrpSpPr/>
        <p:nvPr/>
      </p:nvGrpSpPr>
      <p:grpSpPr>
        <a:xfrm>
          <a:off x="0" y="0"/>
          <a:ext cx="0" cy="0"/>
          <a:chOff x="0" y="0"/>
          <a:chExt cx="0" cy="0"/>
        </a:xfrm>
      </p:grpSpPr>
      <p:sp>
        <p:nvSpPr>
          <p:cNvPr id="241" name="Google Shape;241;p19"/>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txBox="1">
            <a:spLocks noGrp="1"/>
          </p:cNvSpPr>
          <p:nvPr>
            <p:ph type="subTitle" idx="1"/>
          </p:nvPr>
        </p:nvSpPr>
        <p:spPr>
          <a:xfrm>
            <a:off x="713225" y="1227525"/>
            <a:ext cx="7717500" cy="3376500"/>
          </a:xfrm>
          <a:prstGeom prst="rect">
            <a:avLst/>
          </a:prstGeom>
        </p:spPr>
        <p:txBody>
          <a:bodyPr spcFirstLastPara="1" wrap="square" lIns="91425" tIns="91425" rIns="91425" bIns="91425" anchor="ctr" anchorCtr="0">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endParaRPr/>
          </a:p>
        </p:txBody>
      </p:sp>
      <p:sp>
        <p:nvSpPr>
          <p:cNvPr id="243" name="Google Shape;243;p1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endParaRPr/>
          </a:p>
        </p:txBody>
      </p:sp>
      <p:grpSp>
        <p:nvGrpSpPr>
          <p:cNvPr id="244" name="Google Shape;244;p19"/>
          <p:cNvGrpSpPr/>
          <p:nvPr/>
        </p:nvGrpSpPr>
        <p:grpSpPr>
          <a:xfrm>
            <a:off x="-368915" y="-1589"/>
            <a:ext cx="1520263" cy="764964"/>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1" name="Google Shape;261;p19"/>
          <p:cNvGrpSpPr/>
          <p:nvPr/>
        </p:nvGrpSpPr>
        <p:grpSpPr>
          <a:xfrm>
            <a:off x="8148212" y="-300701"/>
            <a:ext cx="1464801" cy="1140328"/>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284"/>
        <p:cNvGrpSpPr/>
        <p:nvPr/>
      </p:nvGrpSpPr>
      <p:grpSpPr>
        <a:xfrm>
          <a:off x="0" y="0"/>
          <a:ext cx="0" cy="0"/>
          <a:chOff x="0" y="0"/>
          <a:chExt cx="0" cy="0"/>
        </a:xfrm>
      </p:grpSpPr>
      <p:sp>
        <p:nvSpPr>
          <p:cNvPr id="285" name="Google Shape;285;p20"/>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txBox="1">
            <a:spLocks noGrp="1"/>
          </p:cNvSpPr>
          <p:nvPr>
            <p:ph type="subTitle" idx="1"/>
          </p:nvPr>
        </p:nvSpPr>
        <p:spPr>
          <a:xfrm>
            <a:off x="713225" y="1227525"/>
            <a:ext cx="3631200" cy="337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
        <p:nvSpPr>
          <p:cNvPr id="288" name="Google Shape;288;p20"/>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289" name="Google Shape;289;p20"/>
          <p:cNvGrpSpPr/>
          <p:nvPr/>
        </p:nvGrpSpPr>
        <p:grpSpPr>
          <a:xfrm flipH="1">
            <a:off x="8071810" y="76211"/>
            <a:ext cx="1520263" cy="764964"/>
            <a:chOff x="-368915" y="-1589"/>
            <a:chExt cx="1520263" cy="764964"/>
          </a:xfrm>
        </p:grpSpPr>
        <p:grpSp>
          <p:nvGrpSpPr>
            <p:cNvPr id="290" name="Google Shape;290;p20"/>
            <p:cNvGrpSpPr/>
            <p:nvPr/>
          </p:nvGrpSpPr>
          <p:grpSpPr>
            <a:xfrm rot="5400000">
              <a:off x="235188" y="-513209"/>
              <a:ext cx="392943" cy="1439379"/>
              <a:chOff x="1752050" y="2866875"/>
              <a:chExt cx="475775" cy="1742800"/>
            </a:xfrm>
          </p:grpSpPr>
          <p:sp>
            <p:nvSpPr>
              <p:cNvPr id="291" name="Google Shape;291;p20"/>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20"/>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0"/>
            <p:cNvGrpSpPr/>
            <p:nvPr/>
          </p:nvGrpSpPr>
          <p:grpSpPr>
            <a:xfrm rot="3855143">
              <a:off x="-148717" y="141935"/>
              <a:ext cx="618789" cy="477916"/>
              <a:chOff x="5467375" y="2021125"/>
              <a:chExt cx="618800" cy="477925"/>
            </a:xfrm>
          </p:grpSpPr>
          <p:sp>
            <p:nvSpPr>
              <p:cNvPr id="301" name="Google Shape;301;p20"/>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306;p20"/>
          <p:cNvGrpSpPr/>
          <p:nvPr/>
        </p:nvGrpSpPr>
        <p:grpSpPr>
          <a:xfrm flipH="1">
            <a:off x="-466563" y="-292651"/>
            <a:ext cx="1464801" cy="1140328"/>
            <a:chOff x="8148212" y="-300701"/>
            <a:chExt cx="1464801" cy="1140328"/>
          </a:xfrm>
        </p:grpSpPr>
        <p:sp>
          <p:nvSpPr>
            <p:cNvPr id="307" name="Google Shape;307;p20"/>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20"/>
            <p:cNvGrpSpPr/>
            <p:nvPr/>
          </p:nvGrpSpPr>
          <p:grpSpPr>
            <a:xfrm rot="-8032937">
              <a:off x="8549350" y="-741"/>
              <a:ext cx="707509" cy="680388"/>
              <a:chOff x="6624525" y="1838863"/>
              <a:chExt cx="956750" cy="920075"/>
            </a:xfrm>
          </p:grpSpPr>
          <p:sp>
            <p:nvSpPr>
              <p:cNvPr id="309" name="Google Shape;309;p20"/>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0"/>
            <p:cNvGrpSpPr/>
            <p:nvPr/>
          </p:nvGrpSpPr>
          <p:grpSpPr>
            <a:xfrm rot="-3615528" flipH="1">
              <a:off x="8344802" y="-201977"/>
              <a:ext cx="739185" cy="881827"/>
              <a:chOff x="5935950" y="2680963"/>
              <a:chExt cx="1911874" cy="2280812"/>
            </a:xfrm>
          </p:grpSpPr>
          <p:sp>
            <p:nvSpPr>
              <p:cNvPr id="316" name="Google Shape;316;p20"/>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9" name="Google Shape;329;p20"/>
          <p:cNvSpPr txBox="1">
            <a:spLocks noGrp="1"/>
          </p:cNvSpPr>
          <p:nvPr>
            <p:ph type="subTitle" idx="2"/>
          </p:nvPr>
        </p:nvSpPr>
        <p:spPr>
          <a:xfrm>
            <a:off x="4799525" y="1227525"/>
            <a:ext cx="3631200" cy="337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6" r:id="rId4"/>
    <p:sldLayoutId id="2147483657" r:id="rId5"/>
    <p:sldLayoutId id="2147483658" r:id="rId6"/>
    <p:sldLayoutId id="2147483661" r:id="rId7"/>
    <p:sldLayoutId id="2147483665" r:id="rId8"/>
    <p:sldLayoutId id="2147483666" r:id="rId9"/>
    <p:sldLayoutId id="2147483668" r:id="rId10"/>
    <p:sldLayoutId id="2147483671" r:id="rId11"/>
    <p:sldLayoutId id="2147483672"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FY9aS3Y_m0Q?feature=oembed"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31abyRY5EcU?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www.bbc.com/zhongwen/trad/science-46552317"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bbc.com/zhongwen/trad/science-46552317"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731520" y="8229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5"/>
          <p:cNvSpPr txBox="1">
            <a:spLocks noGrp="1"/>
          </p:cNvSpPr>
          <p:nvPr>
            <p:ph type="ctrTitle"/>
          </p:nvPr>
        </p:nvSpPr>
        <p:spPr>
          <a:xfrm>
            <a:off x="4025050" y="1416078"/>
            <a:ext cx="4438200" cy="1281322"/>
          </a:xfrm>
          <a:prstGeom prst="rect">
            <a:avLst/>
          </a:prstGeom>
        </p:spPr>
        <p:txBody>
          <a:bodyPr spcFirstLastPara="1" wrap="square" lIns="91425" tIns="91425" rIns="91425" bIns="91425" anchor="b" anchorCtr="0">
            <a:noAutofit/>
          </a:bodyPr>
          <a:lstStyle/>
          <a:p>
            <a:pPr lvl="0">
              <a:lnSpc>
                <a:spcPct val="100000"/>
              </a:lnSpc>
            </a:pPr>
            <a:r>
              <a:rPr lang="zh-TW" altLang="en-US" sz="3600" dirty="0">
                <a:latin typeface="微软雅黑" panose="020B0503020204020204" pitchFamily="34" charset="-122"/>
                <a:ea typeface="微软雅黑" panose="020B0503020204020204" pitchFamily="34" charset="-122"/>
              </a:rPr>
              <a:t>氣候行動</a:t>
            </a:r>
            <a:r>
              <a:rPr lang="en-US" altLang="zh-TW" sz="3600" dirty="0">
                <a:latin typeface="微软雅黑" panose="020B0503020204020204" pitchFamily="34" charset="-122"/>
                <a:ea typeface="微软雅黑" panose="020B0503020204020204" pitchFamily="34" charset="-122"/>
              </a:rPr>
              <a:t/>
            </a:r>
            <a:br>
              <a:rPr lang="en-US" altLang="zh-TW" sz="3600" dirty="0">
                <a:latin typeface="微软雅黑" panose="020B0503020204020204" pitchFamily="34" charset="-122"/>
                <a:ea typeface="微软雅黑" panose="020B0503020204020204" pitchFamily="34" charset="-122"/>
              </a:rPr>
            </a:br>
            <a:r>
              <a:rPr lang="en-US" altLang="zh-TW" sz="3600" dirty="0">
                <a:latin typeface="微软雅黑" panose="020B0503020204020204" pitchFamily="34" charset="-122"/>
                <a:ea typeface="微软雅黑" panose="020B0503020204020204" pitchFamily="34" charset="-122"/>
              </a:rPr>
              <a:t>[</a:t>
            </a:r>
            <a:r>
              <a:rPr lang="zh-TW" altLang="en-US" sz="3600" dirty="0">
                <a:latin typeface="微软雅黑" panose="020B0503020204020204" pitchFamily="34" charset="-122"/>
                <a:ea typeface="微软雅黑" panose="020B0503020204020204" pitchFamily="34" charset="-122"/>
              </a:rPr>
              <a:t>氣候變化與碳排放</a:t>
            </a:r>
            <a:r>
              <a:rPr lang="en-US" altLang="zh-TW" sz="3600" dirty="0">
                <a:latin typeface="微软雅黑" panose="020B0503020204020204" pitchFamily="34" charset="-122"/>
                <a:ea typeface="微软雅黑" panose="020B0503020204020204" pitchFamily="34" charset="-122"/>
              </a:rPr>
              <a:t>]</a:t>
            </a:r>
            <a:endParaRPr sz="3600" dirty="0">
              <a:latin typeface="微软雅黑" panose="020B0503020204020204" pitchFamily="34" charset="-122"/>
              <a:ea typeface="微软雅黑" panose="020B0503020204020204" pitchFamily="34" charset="-122"/>
            </a:endParaRPr>
          </a:p>
        </p:txBody>
      </p:sp>
      <p:sp>
        <p:nvSpPr>
          <p:cNvPr id="877" name="Google Shape;877;p35"/>
          <p:cNvSpPr/>
          <p:nvPr/>
        </p:nvSpPr>
        <p:spPr>
          <a:xfrm flipH="1">
            <a:off x="248100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5"/>
          <p:cNvGrpSpPr/>
          <p:nvPr/>
        </p:nvGrpSpPr>
        <p:grpSpPr>
          <a:xfrm>
            <a:off x="8343804" y="1464863"/>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flipH="1">
            <a:off x="3863801" y="1464863"/>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5"/>
          <p:cNvSpPr/>
          <p:nvPr/>
        </p:nvSpPr>
        <p:spPr>
          <a:xfrm flipH="1">
            <a:off x="3948656" y="5275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4611284" y="27576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矩形 3">
            <a:extLst>
              <a:ext uri="{FF2B5EF4-FFF2-40B4-BE49-F238E27FC236}">
                <a16:creationId xmlns:a16="http://schemas.microsoft.com/office/drawing/2014/main" id="{E1946275-B9DD-4CB2-BFEC-A19D003F41E9}"/>
              </a:ext>
            </a:extLst>
          </p:cNvPr>
          <p:cNvSpPr/>
          <p:nvPr/>
        </p:nvSpPr>
        <p:spPr>
          <a:xfrm>
            <a:off x="5128333" y="2870931"/>
            <a:ext cx="2254143" cy="584775"/>
          </a:xfrm>
          <a:prstGeom prst="rect">
            <a:avLst/>
          </a:prstGeom>
        </p:spPr>
        <p:txBody>
          <a:bodyPr wrap="none">
            <a:spAutoFit/>
          </a:bodyPr>
          <a:lstStyle/>
          <a:p>
            <a:pPr lvl="0" algn="ctr"/>
            <a:r>
              <a:rPr lang="en-US" altLang="zh-HK" sz="3200" dirty="0">
                <a:solidFill>
                  <a:schemeClr val="accent6"/>
                </a:solidFill>
                <a:latin typeface="Nunito" panose="02010600030101010101" charset="0"/>
                <a:hlinkClick r:id="rId3" action="ppaction://hlinksldjump">
                  <a:extLst>
                    <a:ext uri="{A12FA001-AC4F-418D-AE19-62706E023703}">
                      <ahyp:hlinkClr xmlns:ahyp="http://schemas.microsoft.com/office/drawing/2018/hyperlinkcolor" xmlns="" val="tx"/>
                    </a:ext>
                  </a:extLst>
                </a:hlinkClick>
              </a:rPr>
              <a:t>Let’s Start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77972" y="3561040"/>
            <a:ext cx="8924261" cy="1582459"/>
          </a:xfrm>
          <a:prstGeom prst="rect">
            <a:avLst/>
          </a:prstGeom>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淺色表面</a:t>
            </a:r>
            <a:r>
              <a:rPr lang="en-US" altLang="zh-TW" sz="2000" dirty="0"/>
              <a:t>&gt;</a:t>
            </a:r>
            <a:r>
              <a:rPr lang="zh-TW" altLang="en-US" sz="2000" dirty="0"/>
              <a:t>深色表面</a:t>
            </a:r>
            <a:endParaRPr lang="en-US" altLang="zh-TW" sz="2000" dirty="0"/>
          </a:p>
          <a:p>
            <a:pPr marL="342900" indent="-342900">
              <a:spcBef>
                <a:spcPts val="600"/>
              </a:spcBef>
              <a:buFont typeface="Arial" panose="020B0604020202020204" pitchFamily="34" charset="0"/>
              <a:buChar char="•"/>
            </a:pPr>
            <a:r>
              <a:rPr lang="zh-HK" altLang="en-US" sz="2000" dirty="0"/>
              <a:t>海冰</a:t>
            </a:r>
            <a:r>
              <a:rPr lang="en-US" altLang="zh-HK" sz="2000" dirty="0"/>
              <a:t>&gt;</a:t>
            </a:r>
            <a:r>
              <a:rPr lang="zh-HK" altLang="en-US" sz="2000" dirty="0"/>
              <a:t>海洋</a:t>
            </a:r>
            <a:endParaRPr lang="en-US" altLang="zh-HK" sz="2000" dirty="0"/>
          </a:p>
          <a:p>
            <a:pPr marL="342900" indent="-342900">
              <a:spcBef>
                <a:spcPts val="600"/>
              </a:spcBef>
              <a:buFont typeface="Arial" panose="020B0604020202020204" pitchFamily="34" charset="0"/>
              <a:buChar char="•"/>
            </a:pPr>
            <a:r>
              <a:rPr lang="zh-HK" altLang="en-US" sz="2000" dirty="0"/>
              <a:t>雪地</a:t>
            </a:r>
            <a:r>
              <a:rPr lang="en-US" altLang="zh-HK" sz="2000" dirty="0"/>
              <a:t>&gt;</a:t>
            </a:r>
            <a:r>
              <a:rPr lang="zh-HK" altLang="en-US" sz="2000" dirty="0"/>
              <a:t>海冰 </a:t>
            </a:r>
            <a:r>
              <a:rPr lang="en-US" altLang="zh-HK" sz="2000" dirty="0"/>
              <a:t>(</a:t>
            </a:r>
            <a:r>
              <a:rPr lang="zh-HK" altLang="en-US" sz="2000" dirty="0"/>
              <a:t>能反射</a:t>
            </a:r>
            <a:r>
              <a:rPr lang="en-US" altLang="zh-HK" sz="2000" dirty="0"/>
              <a:t>90%)</a:t>
            </a:r>
          </a:p>
          <a:p>
            <a:pPr marL="342900" indent="-342900">
              <a:spcBef>
                <a:spcPts val="600"/>
              </a:spcBef>
              <a:buFont typeface="Arial" panose="020B0604020202020204" pitchFamily="34" charset="0"/>
              <a:buChar char="•"/>
            </a:pPr>
            <a:r>
              <a:rPr lang="zh-TW" altLang="en-US" sz="2000" dirty="0"/>
              <a:t>瀝青反射率較低，吸收較多的太陽輻射</a:t>
            </a:r>
            <a:endParaRPr lang="en-US" altLang="zh-TW" sz="2000" dirty="0"/>
          </a:p>
        </p:txBody>
      </p:sp>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8585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地球的反射率</a:t>
            </a:r>
            <a:endParaRPr sz="3200" dirty="0">
              <a:latin typeface="微软雅黑" panose="020B0503020204020204" pitchFamily="34" charset="-122"/>
              <a:ea typeface="微软雅黑" panose="020B0503020204020204" pitchFamily="34" charset="-122"/>
            </a:endParaRPr>
          </a:p>
        </p:txBody>
      </p:sp>
      <p:pic>
        <p:nvPicPr>
          <p:cNvPr id="2" name="圖片 1">
            <a:extLst>
              <a:ext uri="{FF2B5EF4-FFF2-40B4-BE49-F238E27FC236}">
                <a16:creationId xmlns:a16="http://schemas.microsoft.com/office/drawing/2014/main" id="{DD2F54A5-A342-4602-AD79-49473289ADC6}"/>
              </a:ext>
            </a:extLst>
          </p:cNvPr>
          <p:cNvPicPr>
            <a:picLocks noChangeAspect="1"/>
          </p:cNvPicPr>
          <p:nvPr/>
        </p:nvPicPr>
        <p:blipFill>
          <a:blip r:embed="rId2"/>
          <a:stretch>
            <a:fillRect/>
          </a:stretch>
        </p:blipFill>
        <p:spPr>
          <a:xfrm>
            <a:off x="0" y="758464"/>
            <a:ext cx="9144000" cy="2802577"/>
          </a:xfrm>
          <a:prstGeom prst="rect">
            <a:avLst/>
          </a:prstGeom>
        </p:spPr>
      </p:pic>
    </p:spTree>
    <p:extLst>
      <p:ext uri="{BB962C8B-B14F-4D97-AF65-F5344CB8AC3E}">
        <p14:creationId xmlns:p14="http://schemas.microsoft.com/office/powerpoint/2010/main" val="19820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5131981" y="1048889"/>
            <a:ext cx="3948376" cy="38457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HK" altLang="en-US" sz="2000" dirty="0"/>
              <a:t>強烈的火山爆發會把氣體和微粒送到穩定的平流層</a:t>
            </a:r>
            <a:endParaRPr lang="en-US" altLang="zh-HK" sz="2000" dirty="0"/>
          </a:p>
          <a:p>
            <a:pPr marL="342900" indent="-342900">
              <a:spcBef>
                <a:spcPts val="600"/>
              </a:spcBef>
              <a:buFont typeface="Arial" panose="020B0604020202020204" pitchFamily="34" charset="0"/>
              <a:buChar char="•"/>
            </a:pPr>
            <a:r>
              <a:rPr lang="zh-HK" altLang="en-US" sz="2000" dirty="0"/>
              <a:t>讓它們在平流層逗留多年</a:t>
            </a:r>
            <a:endParaRPr lang="en-US" altLang="zh-HK" sz="2000" dirty="0"/>
          </a:p>
          <a:p>
            <a:pPr marL="342900" indent="-342900">
              <a:spcBef>
                <a:spcPts val="600"/>
              </a:spcBef>
              <a:buFont typeface="Arial" panose="020B0604020202020204" pitchFamily="34" charset="0"/>
              <a:buChar char="•"/>
            </a:pPr>
            <a:r>
              <a:rPr lang="zh-HK" altLang="en-US" sz="2000" dirty="0"/>
              <a:t>額外的微粒會增加地球反射率</a:t>
            </a:r>
            <a:endParaRPr lang="en-US" altLang="zh-HK" sz="2000" dirty="0"/>
          </a:p>
          <a:p>
            <a:pPr marL="342900" indent="-342900">
              <a:spcBef>
                <a:spcPts val="600"/>
              </a:spcBef>
              <a:buFont typeface="Arial" panose="020B0604020202020204" pitchFamily="34" charset="0"/>
              <a:buChar char="•"/>
            </a:pPr>
            <a:r>
              <a:rPr lang="zh-HK" altLang="en-US" sz="2000" dirty="0"/>
              <a:t>產生短期的冷卻作用</a:t>
            </a:r>
            <a:endParaRPr lang="en-US" altLang="zh-HK" sz="2000" dirty="0"/>
          </a:p>
          <a:p>
            <a:pPr marL="342900" indent="-342900">
              <a:spcBef>
                <a:spcPts val="600"/>
              </a:spcBef>
              <a:buFont typeface="Arial" panose="020B0604020202020204" pitchFamily="34" charset="0"/>
              <a:buChar char="•"/>
            </a:pPr>
            <a:r>
              <a:rPr lang="en-US" sz="2000" dirty="0"/>
              <a:t>1991</a:t>
            </a:r>
            <a:r>
              <a:rPr lang="zh-HK" altLang="en-US" sz="2000" dirty="0"/>
              <a:t>年菲律賓皮納圖博火山爆發後，</a:t>
            </a:r>
            <a:r>
              <a:rPr lang="en-US" altLang="zh-HK" sz="2000" dirty="0"/>
              <a:t>18</a:t>
            </a:r>
            <a:r>
              <a:rPr lang="zh-HK" altLang="en-US" sz="2000" dirty="0"/>
              <a:t>個月內令全球平均溫度下降了約</a:t>
            </a:r>
            <a:r>
              <a:rPr lang="en-US" altLang="zh-HK" sz="2000" dirty="0"/>
              <a:t>0.5°C</a:t>
            </a:r>
          </a:p>
          <a:p>
            <a:pPr marL="342900" indent="-342900">
              <a:spcBef>
                <a:spcPts val="600"/>
              </a:spcBef>
              <a:buFont typeface="Arial" panose="020B0604020202020204" pitchFamily="34" charset="0"/>
              <a:buChar char="•"/>
            </a:pPr>
            <a:r>
              <a:rPr lang="zh-HK" altLang="en-US" sz="2000" dirty="0"/>
              <a:t>但幾年之後就回到火山爆發之前的水平</a:t>
            </a:r>
            <a:endParaRPr lang="en-US" altLang="zh-HK" sz="2000" dirty="0"/>
          </a:p>
          <a:p>
            <a:pPr marL="342900" indent="-342900">
              <a:spcBef>
                <a:spcPts val="600"/>
              </a:spcBef>
              <a:buFont typeface="Arial" panose="020B0604020202020204" pitchFamily="34" charset="0"/>
              <a:buChar char="•"/>
            </a:pPr>
            <a:endParaRPr lang="en-US" altLang="zh-HK" sz="2000" dirty="0"/>
          </a:p>
          <a:p>
            <a:pPr>
              <a:spcBef>
                <a:spcPts val="600"/>
              </a:spcBef>
            </a:pPr>
            <a:endParaRPr lang="en-US" sz="2000" dirty="0"/>
          </a:p>
        </p:txBody>
      </p:sp>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HK" altLang="en-US" sz="3200" dirty="0">
                <a:latin typeface="微软雅黑" panose="020B0503020204020204" pitchFamily="34" charset="-122"/>
                <a:ea typeface="微软雅黑" panose="020B0503020204020204" pitchFamily="34" charset="-122"/>
              </a:rPr>
              <a:t>火山爆發</a:t>
            </a:r>
            <a:endParaRPr sz="3200" dirty="0">
              <a:latin typeface="微软雅黑" panose="020B0503020204020204" pitchFamily="34" charset="-122"/>
              <a:ea typeface="微软雅黑" panose="020B0503020204020204" pitchFamily="34" charset="-122"/>
            </a:endParaRPr>
          </a:p>
        </p:txBody>
      </p:sp>
      <p:pic>
        <p:nvPicPr>
          <p:cNvPr id="3" name="圖片 2">
            <a:extLst>
              <a:ext uri="{FF2B5EF4-FFF2-40B4-BE49-F238E27FC236}">
                <a16:creationId xmlns:a16="http://schemas.microsoft.com/office/drawing/2014/main" id="{30116AD5-2492-4C50-88B9-450DEA393F91}"/>
              </a:ext>
            </a:extLst>
          </p:cNvPr>
          <p:cNvPicPr>
            <a:picLocks noChangeAspect="1"/>
          </p:cNvPicPr>
          <p:nvPr/>
        </p:nvPicPr>
        <p:blipFill>
          <a:blip r:embed="rId2"/>
          <a:stretch>
            <a:fillRect/>
          </a:stretch>
        </p:blipFill>
        <p:spPr>
          <a:xfrm>
            <a:off x="113813" y="1048889"/>
            <a:ext cx="4910047" cy="3917402"/>
          </a:xfrm>
          <a:prstGeom prst="rect">
            <a:avLst/>
          </a:prstGeom>
        </p:spPr>
      </p:pic>
      <p:pic>
        <p:nvPicPr>
          <p:cNvPr id="8" name="圖片 7">
            <a:extLst>
              <a:ext uri="{FF2B5EF4-FFF2-40B4-BE49-F238E27FC236}">
                <a16:creationId xmlns:a16="http://schemas.microsoft.com/office/drawing/2014/main" id="{6B2BBDC4-E6C7-4E23-82D0-17711296BEF0}"/>
              </a:ext>
            </a:extLst>
          </p:cNvPr>
          <p:cNvPicPr>
            <a:picLocks noChangeAspect="1"/>
          </p:cNvPicPr>
          <p:nvPr/>
        </p:nvPicPr>
        <p:blipFill>
          <a:blip r:embed="rId3"/>
          <a:stretch>
            <a:fillRect/>
          </a:stretch>
        </p:blipFill>
        <p:spPr>
          <a:xfrm>
            <a:off x="2796478" y="74756"/>
            <a:ext cx="910436" cy="910436"/>
          </a:xfrm>
          <a:prstGeom prst="rect">
            <a:avLst/>
          </a:prstGeom>
        </p:spPr>
      </p:pic>
    </p:spTree>
    <p:extLst>
      <p:ext uri="{BB962C8B-B14F-4D97-AF65-F5344CB8AC3E}">
        <p14:creationId xmlns:p14="http://schemas.microsoft.com/office/powerpoint/2010/main" val="383131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溫室效應</a:t>
            </a:r>
            <a:endParaRPr sz="3200" dirty="0">
              <a:latin typeface="微软雅黑" panose="020B0503020204020204" pitchFamily="34" charset="-122"/>
              <a:ea typeface="微软雅黑" panose="020B0503020204020204" pitchFamily="34" charset="-122"/>
            </a:endParaRPr>
          </a:p>
        </p:txBody>
      </p:sp>
      <p:sp>
        <p:nvSpPr>
          <p:cNvPr id="7" name="Google Shape;1034;p38">
            <a:extLst>
              <a:ext uri="{FF2B5EF4-FFF2-40B4-BE49-F238E27FC236}">
                <a16:creationId xmlns:a16="http://schemas.microsoft.com/office/drawing/2014/main" id="{7EBA33DE-CBD3-461D-BD89-D5FFE0638CE9}"/>
              </a:ext>
            </a:extLst>
          </p:cNvPr>
          <p:cNvSpPr txBox="1">
            <a:spLocks/>
          </p:cNvSpPr>
          <p:nvPr/>
        </p:nvSpPr>
        <p:spPr>
          <a:xfrm>
            <a:off x="198476" y="992372"/>
            <a:ext cx="4373499" cy="3774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HK" altLang="en-US" sz="2000" dirty="0"/>
              <a:t>溫室氣體自然存在於大氣中</a:t>
            </a:r>
            <a:endParaRPr lang="en-US" altLang="zh-HK" sz="2000" dirty="0"/>
          </a:p>
          <a:p>
            <a:pPr marL="342900" indent="-342900">
              <a:spcBef>
                <a:spcPts val="600"/>
              </a:spcBef>
              <a:buFont typeface="Arial" panose="020B0604020202020204" pitchFamily="34" charset="0"/>
              <a:buChar char="•"/>
            </a:pPr>
            <a:r>
              <a:rPr lang="zh-HK" altLang="en-US" sz="2000" dirty="0"/>
              <a:t>它們會吸收部分地球釋放的紅外線，然後再向四方會八面釋出</a:t>
            </a:r>
            <a:endParaRPr lang="en-US" altLang="zh-HK" sz="2000" dirty="0"/>
          </a:p>
          <a:p>
            <a:pPr marL="342900" indent="-342900">
              <a:spcBef>
                <a:spcPts val="600"/>
              </a:spcBef>
              <a:buFont typeface="Arial" panose="020B0604020202020204" pitchFamily="34" charset="0"/>
              <a:buChar char="•"/>
            </a:pPr>
            <a:r>
              <a:rPr lang="zh-HK" altLang="en-US" sz="2000" dirty="0"/>
              <a:t>部分紅外線會射出太空</a:t>
            </a:r>
            <a:endParaRPr lang="en-US" altLang="zh-HK" sz="2000" dirty="0"/>
          </a:p>
          <a:p>
            <a:pPr marL="342900" indent="-342900">
              <a:spcBef>
                <a:spcPts val="600"/>
              </a:spcBef>
              <a:buFont typeface="Arial" panose="020B0604020202020204" pitchFamily="34" charset="0"/>
              <a:buChar char="•"/>
            </a:pPr>
            <a:r>
              <a:rPr lang="zh-HK" altLang="en-US" sz="2000" dirty="0"/>
              <a:t>部分會射回地球，為地球表面加熱</a:t>
            </a:r>
            <a:endParaRPr lang="en-US" altLang="zh-HK" sz="2000" dirty="0"/>
          </a:p>
          <a:p>
            <a:pPr marL="342900" indent="-342900">
              <a:spcBef>
                <a:spcPts val="600"/>
              </a:spcBef>
              <a:buFont typeface="Arial" panose="020B0604020202020204" pitchFamily="34" charset="0"/>
              <a:buChar char="•"/>
            </a:pPr>
            <a:r>
              <a:rPr lang="zh-HK" altLang="en-US" sz="2000" dirty="0"/>
              <a:t>溫室效應本是自然現象，但因為溫室氣體增加，導致溫室效應被嚴重加劇</a:t>
            </a:r>
            <a:endParaRPr lang="en-US" altLang="zh-HK" sz="2000" dirty="0"/>
          </a:p>
          <a:p>
            <a:pPr>
              <a:spcBef>
                <a:spcPts val="600"/>
              </a:spcBef>
            </a:pPr>
            <a:endParaRPr lang="en-US" sz="2000" dirty="0"/>
          </a:p>
        </p:txBody>
      </p:sp>
      <p:pic>
        <p:nvPicPr>
          <p:cNvPr id="2" name="圖片 1">
            <a:extLst>
              <a:ext uri="{FF2B5EF4-FFF2-40B4-BE49-F238E27FC236}">
                <a16:creationId xmlns:a16="http://schemas.microsoft.com/office/drawing/2014/main" id="{3663EE67-1A1E-41A8-98B9-6EF0F8517643}"/>
              </a:ext>
            </a:extLst>
          </p:cNvPr>
          <p:cNvPicPr>
            <a:picLocks noChangeAspect="1"/>
          </p:cNvPicPr>
          <p:nvPr/>
        </p:nvPicPr>
        <p:blipFill>
          <a:blip r:embed="rId2"/>
          <a:stretch>
            <a:fillRect/>
          </a:stretch>
        </p:blipFill>
        <p:spPr>
          <a:xfrm>
            <a:off x="4664338" y="1177053"/>
            <a:ext cx="4333570" cy="2804337"/>
          </a:xfrm>
          <a:prstGeom prst="rect">
            <a:avLst/>
          </a:prstGeom>
        </p:spPr>
      </p:pic>
    </p:spTree>
    <p:extLst>
      <p:ext uri="{BB962C8B-B14F-4D97-AF65-F5344CB8AC3E}">
        <p14:creationId xmlns:p14="http://schemas.microsoft.com/office/powerpoint/2010/main" val="42936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溫室氣體</a:t>
            </a:r>
            <a:endParaRPr sz="3200" dirty="0">
              <a:latin typeface="微软雅黑" panose="020B0503020204020204" pitchFamily="34" charset="-122"/>
              <a:ea typeface="微软雅黑" panose="020B0503020204020204" pitchFamily="34" charset="-122"/>
            </a:endParaRPr>
          </a:p>
        </p:txBody>
      </p:sp>
      <p:sp>
        <p:nvSpPr>
          <p:cNvPr id="7" name="Google Shape;1034;p38">
            <a:extLst>
              <a:ext uri="{FF2B5EF4-FFF2-40B4-BE49-F238E27FC236}">
                <a16:creationId xmlns:a16="http://schemas.microsoft.com/office/drawing/2014/main" id="{7EBA33DE-CBD3-461D-BD89-D5FFE0638CE9}"/>
              </a:ext>
            </a:extLst>
          </p:cNvPr>
          <p:cNvSpPr txBox="1">
            <a:spLocks/>
          </p:cNvSpPr>
          <p:nvPr/>
        </p:nvSpPr>
        <p:spPr>
          <a:xfrm>
            <a:off x="106326" y="3643417"/>
            <a:ext cx="8911944" cy="1467294"/>
          </a:xfrm>
          <a:prstGeom prst="rect">
            <a:avLst/>
          </a:prstGeom>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HK" altLang="en-US" sz="2000" dirty="0"/>
              <a:t>伐木：焚燒過程釋出二氧化碳，吸收及儲存二氧化碳的植物量亦滅少</a:t>
            </a:r>
            <a:endParaRPr lang="en-US" altLang="zh-HK" sz="2000" dirty="0"/>
          </a:p>
          <a:p>
            <a:pPr marL="342900" indent="-342900">
              <a:spcBef>
                <a:spcPts val="600"/>
              </a:spcBef>
              <a:buFont typeface="Arial" panose="020B0604020202020204" pitchFamily="34" charset="0"/>
              <a:buChar char="•"/>
            </a:pPr>
            <a:r>
              <a:rPr lang="zh-HK" altLang="en-US" sz="2000" dirty="0"/>
              <a:t>甲烷：牛隻反芻，種植水稻</a:t>
            </a:r>
            <a:endParaRPr lang="en-US" altLang="zh-HK" sz="2000" dirty="0"/>
          </a:p>
          <a:p>
            <a:pPr marL="342900" indent="-342900">
              <a:spcBef>
                <a:spcPts val="600"/>
              </a:spcBef>
              <a:buFont typeface="Arial" panose="020B0604020202020204" pitchFamily="34" charset="0"/>
              <a:buChar char="•"/>
            </a:pPr>
            <a:r>
              <a:rPr lang="zh-HK" altLang="en-US" sz="2000" dirty="0"/>
              <a:t>氧化亞氮：尼龍生產</a:t>
            </a:r>
            <a:endParaRPr lang="en-US" altLang="zh-HK" sz="2000" dirty="0"/>
          </a:p>
          <a:p>
            <a:pPr marL="342900" indent="-342900">
              <a:spcBef>
                <a:spcPts val="600"/>
              </a:spcBef>
              <a:buFont typeface="Arial" panose="020B0604020202020204" pitchFamily="34" charset="0"/>
              <a:buChar char="•"/>
            </a:pPr>
            <a:r>
              <a:rPr lang="zh-HK" altLang="en-US" sz="2000" dirty="0"/>
              <a:t>二氣化碳：水泥生產</a:t>
            </a:r>
            <a:endParaRPr lang="en-US" altLang="zh-HK" sz="2000" dirty="0"/>
          </a:p>
          <a:p>
            <a:pPr>
              <a:spcBef>
                <a:spcPts val="600"/>
              </a:spcBef>
            </a:pPr>
            <a:endParaRPr lang="en-US" sz="2000" dirty="0"/>
          </a:p>
        </p:txBody>
      </p:sp>
      <p:pic>
        <p:nvPicPr>
          <p:cNvPr id="2" name="圖片 1">
            <a:extLst>
              <a:ext uri="{FF2B5EF4-FFF2-40B4-BE49-F238E27FC236}">
                <a16:creationId xmlns:a16="http://schemas.microsoft.com/office/drawing/2014/main" id="{150C3030-7F78-43B9-A048-D59B1EEAF95B}"/>
              </a:ext>
            </a:extLst>
          </p:cNvPr>
          <p:cNvPicPr>
            <a:picLocks noChangeAspect="1"/>
          </p:cNvPicPr>
          <p:nvPr/>
        </p:nvPicPr>
        <p:blipFill>
          <a:blip r:embed="rId2"/>
          <a:stretch>
            <a:fillRect/>
          </a:stretch>
        </p:blipFill>
        <p:spPr>
          <a:xfrm>
            <a:off x="0" y="907318"/>
            <a:ext cx="9144000" cy="2816304"/>
          </a:xfrm>
          <a:prstGeom prst="rect">
            <a:avLst/>
          </a:prstGeom>
        </p:spPr>
      </p:pic>
    </p:spTree>
    <p:extLst>
      <p:ext uri="{BB962C8B-B14F-4D97-AF65-F5344CB8AC3E}">
        <p14:creationId xmlns:p14="http://schemas.microsoft.com/office/powerpoint/2010/main" val="29849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17800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溫室氣體</a:t>
            </a:r>
            <a:endParaRPr sz="3200" dirty="0">
              <a:latin typeface="微软雅黑" panose="020B0503020204020204" pitchFamily="34" charset="-122"/>
              <a:ea typeface="微软雅黑" panose="020B0503020204020204" pitchFamily="34" charset="-122"/>
            </a:endParaRPr>
          </a:p>
        </p:txBody>
      </p:sp>
      <p:pic>
        <p:nvPicPr>
          <p:cNvPr id="5" name="Google Shape;389;p32">
            <a:extLst>
              <a:ext uri="{FF2B5EF4-FFF2-40B4-BE49-F238E27FC236}">
                <a16:creationId xmlns:a16="http://schemas.microsoft.com/office/drawing/2014/main" id="{5B30882F-6B4D-4905-A5E5-7FF047D9A876}"/>
              </a:ext>
            </a:extLst>
          </p:cNvPr>
          <p:cNvPicPr preferRelativeResize="0"/>
          <p:nvPr/>
        </p:nvPicPr>
        <p:blipFill rotWithShape="1">
          <a:blip r:embed="rId2">
            <a:alphaModFix/>
          </a:blip>
          <a:srcRect l="22321" r="22316"/>
          <a:stretch/>
        </p:blipFill>
        <p:spPr>
          <a:xfrm>
            <a:off x="5694833" y="1499498"/>
            <a:ext cx="3585725" cy="3644002"/>
          </a:xfrm>
          <a:prstGeom prst="rect">
            <a:avLst/>
          </a:prstGeom>
          <a:noFill/>
          <a:ln>
            <a:noFill/>
          </a:ln>
        </p:spPr>
      </p:pic>
      <p:pic>
        <p:nvPicPr>
          <p:cNvPr id="2" name="圖片 1">
            <a:extLst>
              <a:ext uri="{FF2B5EF4-FFF2-40B4-BE49-F238E27FC236}">
                <a16:creationId xmlns:a16="http://schemas.microsoft.com/office/drawing/2014/main" id="{7BF15062-77F0-4091-8B44-01871C94C8D0}"/>
              </a:ext>
            </a:extLst>
          </p:cNvPr>
          <p:cNvPicPr>
            <a:picLocks noChangeAspect="1"/>
          </p:cNvPicPr>
          <p:nvPr/>
        </p:nvPicPr>
        <p:blipFill>
          <a:blip r:embed="rId3"/>
          <a:stretch>
            <a:fillRect/>
          </a:stretch>
        </p:blipFill>
        <p:spPr>
          <a:xfrm>
            <a:off x="309621" y="843522"/>
            <a:ext cx="5385212" cy="4222006"/>
          </a:xfrm>
          <a:prstGeom prst="rect">
            <a:avLst/>
          </a:prstGeom>
        </p:spPr>
      </p:pic>
    </p:spTree>
    <p:extLst>
      <p:ext uri="{BB962C8B-B14F-4D97-AF65-F5344CB8AC3E}">
        <p14:creationId xmlns:p14="http://schemas.microsoft.com/office/powerpoint/2010/main" val="95975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17800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溫室效應加劇的後果</a:t>
            </a:r>
            <a:endParaRPr sz="3200" dirty="0">
              <a:latin typeface="微软雅黑" panose="020B0503020204020204" pitchFamily="34" charset="-122"/>
              <a:ea typeface="微软雅黑" panose="020B0503020204020204" pitchFamily="34" charset="-122"/>
            </a:endParaRPr>
          </a:p>
        </p:txBody>
      </p:sp>
      <p:pic>
        <p:nvPicPr>
          <p:cNvPr id="3" name="圖片 2">
            <a:extLst>
              <a:ext uri="{FF2B5EF4-FFF2-40B4-BE49-F238E27FC236}">
                <a16:creationId xmlns:a16="http://schemas.microsoft.com/office/drawing/2014/main" id="{F857DB5D-0A97-46E4-8252-B828D5ECA7E3}"/>
              </a:ext>
            </a:extLst>
          </p:cNvPr>
          <p:cNvPicPr>
            <a:picLocks noChangeAspect="1"/>
          </p:cNvPicPr>
          <p:nvPr/>
        </p:nvPicPr>
        <p:blipFill>
          <a:blip r:embed="rId2"/>
          <a:stretch>
            <a:fillRect/>
          </a:stretch>
        </p:blipFill>
        <p:spPr>
          <a:xfrm>
            <a:off x="4434427" y="912681"/>
            <a:ext cx="4483911" cy="4041056"/>
          </a:xfrm>
          <a:prstGeom prst="rect">
            <a:avLst/>
          </a:prstGeom>
        </p:spPr>
      </p:pic>
      <p:sp>
        <p:nvSpPr>
          <p:cNvPr id="9" name="Google Shape;1196;p39">
            <a:hlinkClick r:id="rId3" action="ppaction://hlinksldjump"/>
            <a:extLst>
              <a:ext uri="{FF2B5EF4-FFF2-40B4-BE49-F238E27FC236}">
                <a16:creationId xmlns:a16="http://schemas.microsoft.com/office/drawing/2014/main" id="{AEF476B6-4067-4EF7-BDBE-0A2CA4EEE69C}"/>
              </a:ext>
            </a:extLst>
          </p:cNvPr>
          <p:cNvSpPr txBox="1"/>
          <p:nvPr/>
        </p:nvSpPr>
        <p:spPr>
          <a:xfrm>
            <a:off x="4769175" y="2720550"/>
            <a:ext cx="3156000"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11" name="Google Shape;1179;p39">
            <a:extLst>
              <a:ext uri="{FF2B5EF4-FFF2-40B4-BE49-F238E27FC236}">
                <a16:creationId xmlns:a16="http://schemas.microsoft.com/office/drawing/2014/main" id="{5CEE1370-0E0C-4562-AD1C-38A18938D52A}"/>
              </a:ext>
            </a:extLst>
          </p:cNvPr>
          <p:cNvGrpSpPr/>
          <p:nvPr/>
        </p:nvGrpSpPr>
        <p:grpSpPr>
          <a:xfrm flipH="1">
            <a:off x="1711167" y="3368276"/>
            <a:ext cx="2369318" cy="1415814"/>
            <a:chOff x="5940250" y="2620489"/>
            <a:chExt cx="2369318" cy="1415814"/>
          </a:xfrm>
        </p:grpSpPr>
        <p:sp>
          <p:nvSpPr>
            <p:cNvPr id="12" name="Google Shape;1180;p39">
              <a:extLst>
                <a:ext uri="{FF2B5EF4-FFF2-40B4-BE49-F238E27FC236}">
                  <a16:creationId xmlns:a16="http://schemas.microsoft.com/office/drawing/2014/main" id="{EB37649D-BA42-473C-A1E4-711D150B6BC6}"/>
                </a:ext>
              </a:extLst>
            </p:cNvPr>
            <p:cNvSpPr/>
            <p:nvPr/>
          </p:nvSpPr>
          <p:spPr>
            <a:xfrm>
              <a:off x="5940250" y="3848154"/>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81;p39">
              <a:extLst>
                <a:ext uri="{FF2B5EF4-FFF2-40B4-BE49-F238E27FC236}">
                  <a16:creationId xmlns:a16="http://schemas.microsoft.com/office/drawing/2014/main" id="{6C71379C-433C-46BD-96F2-32B8B6A22E22}"/>
                </a:ext>
              </a:extLst>
            </p:cNvPr>
            <p:cNvSpPr/>
            <p:nvPr/>
          </p:nvSpPr>
          <p:spPr>
            <a:xfrm>
              <a:off x="7096810" y="3245665"/>
              <a:ext cx="415424" cy="696659"/>
            </a:xfrm>
            <a:custGeom>
              <a:avLst/>
              <a:gdLst/>
              <a:ahLst/>
              <a:cxnLst/>
              <a:rect l="l" t="t" r="r" b="b"/>
              <a:pathLst>
                <a:path w="24135" h="40474" extrusionOk="0">
                  <a:moveTo>
                    <a:pt x="24135" y="0"/>
                  </a:moveTo>
                  <a:lnTo>
                    <a:pt x="0" y="13055"/>
                  </a:lnTo>
                  <a:lnTo>
                    <a:pt x="4492" y="34375"/>
                  </a:lnTo>
                  <a:cubicBezTo>
                    <a:pt x="4162" y="36950"/>
                    <a:pt x="6258" y="39585"/>
                    <a:pt x="8983" y="40004"/>
                  </a:cubicBezTo>
                  <a:lnTo>
                    <a:pt x="11738" y="40394"/>
                  </a:lnTo>
                  <a:cubicBezTo>
                    <a:pt x="11738" y="40394"/>
                    <a:pt x="14120" y="40474"/>
                    <a:pt x="16445" y="40474"/>
                  </a:cubicBezTo>
                  <a:cubicBezTo>
                    <a:pt x="17607" y="40474"/>
                    <a:pt x="18755" y="40454"/>
                    <a:pt x="19583" y="40394"/>
                  </a:cubicBezTo>
                  <a:cubicBezTo>
                    <a:pt x="22069" y="40244"/>
                    <a:pt x="23386" y="39705"/>
                    <a:pt x="22368" y="37130"/>
                  </a:cubicBezTo>
                  <a:cubicBezTo>
                    <a:pt x="21350" y="34525"/>
                    <a:pt x="20302" y="35393"/>
                    <a:pt x="17128" y="33507"/>
                  </a:cubicBezTo>
                  <a:cubicBezTo>
                    <a:pt x="13984" y="31650"/>
                    <a:pt x="14403" y="27189"/>
                    <a:pt x="14822" y="23655"/>
                  </a:cubicBezTo>
                  <a:cubicBezTo>
                    <a:pt x="15241" y="20122"/>
                    <a:pt x="16319" y="16469"/>
                    <a:pt x="18535" y="13774"/>
                  </a:cubicBezTo>
                  <a:cubicBezTo>
                    <a:pt x="20751" y="11049"/>
                    <a:pt x="24135" y="1"/>
                    <a:pt x="2413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2;p39">
              <a:extLst>
                <a:ext uri="{FF2B5EF4-FFF2-40B4-BE49-F238E27FC236}">
                  <a16:creationId xmlns:a16="http://schemas.microsoft.com/office/drawing/2014/main" id="{BD8634C8-025D-4654-AF17-0FB0265F3519}"/>
                </a:ext>
              </a:extLst>
            </p:cNvPr>
            <p:cNvSpPr/>
            <p:nvPr/>
          </p:nvSpPr>
          <p:spPr>
            <a:xfrm>
              <a:off x="6419051" y="3382745"/>
              <a:ext cx="330394" cy="565689"/>
            </a:xfrm>
            <a:custGeom>
              <a:avLst/>
              <a:gdLst/>
              <a:ahLst/>
              <a:cxnLst/>
              <a:rect l="l" t="t" r="r" b="b"/>
              <a:pathLst>
                <a:path w="19195" h="32865" extrusionOk="0">
                  <a:moveTo>
                    <a:pt x="9519" y="0"/>
                  </a:moveTo>
                  <a:cubicBezTo>
                    <a:pt x="7091" y="0"/>
                    <a:pt x="4846" y="831"/>
                    <a:pt x="3684" y="3385"/>
                  </a:cubicBezTo>
                  <a:cubicBezTo>
                    <a:pt x="360" y="10691"/>
                    <a:pt x="150" y="20063"/>
                    <a:pt x="809" y="22578"/>
                  </a:cubicBezTo>
                  <a:cubicBezTo>
                    <a:pt x="1827" y="26681"/>
                    <a:pt x="1" y="30962"/>
                    <a:pt x="1" y="30962"/>
                  </a:cubicBezTo>
                  <a:cubicBezTo>
                    <a:pt x="1" y="30962"/>
                    <a:pt x="1049" y="31861"/>
                    <a:pt x="4732" y="32490"/>
                  </a:cubicBezTo>
                  <a:cubicBezTo>
                    <a:pt x="6046" y="32716"/>
                    <a:pt x="7873" y="32865"/>
                    <a:pt x="9689" y="32865"/>
                  </a:cubicBezTo>
                  <a:cubicBezTo>
                    <a:pt x="12921" y="32865"/>
                    <a:pt x="16120" y="32394"/>
                    <a:pt x="16350" y="31052"/>
                  </a:cubicBezTo>
                  <a:cubicBezTo>
                    <a:pt x="16709" y="28956"/>
                    <a:pt x="13775" y="28118"/>
                    <a:pt x="11619" y="26471"/>
                  </a:cubicBezTo>
                  <a:cubicBezTo>
                    <a:pt x="8894" y="24375"/>
                    <a:pt x="10481" y="18237"/>
                    <a:pt x="13325" y="14374"/>
                  </a:cubicBezTo>
                  <a:cubicBezTo>
                    <a:pt x="16170" y="10511"/>
                    <a:pt x="19194" y="7876"/>
                    <a:pt x="19194" y="2876"/>
                  </a:cubicBezTo>
                  <a:cubicBezTo>
                    <a:pt x="19194" y="2876"/>
                    <a:pt x="14039" y="0"/>
                    <a:pt x="951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83;p39">
              <a:extLst>
                <a:ext uri="{FF2B5EF4-FFF2-40B4-BE49-F238E27FC236}">
                  <a16:creationId xmlns:a16="http://schemas.microsoft.com/office/drawing/2014/main" id="{6E65AF81-BDAB-46D9-A210-3A277B63EAEB}"/>
                </a:ext>
              </a:extLst>
            </p:cNvPr>
            <p:cNvSpPr/>
            <p:nvPr/>
          </p:nvSpPr>
          <p:spPr>
            <a:xfrm>
              <a:off x="6052596" y="2620489"/>
              <a:ext cx="2256972" cy="1347205"/>
            </a:xfrm>
            <a:custGeom>
              <a:avLst/>
              <a:gdLst/>
              <a:ahLst/>
              <a:cxnLst/>
              <a:rect l="l" t="t" r="r" b="b"/>
              <a:pathLst>
                <a:path w="131124" h="78269" extrusionOk="0">
                  <a:moveTo>
                    <a:pt x="75698" y="0"/>
                  </a:moveTo>
                  <a:cubicBezTo>
                    <a:pt x="62553" y="0"/>
                    <a:pt x="60756" y="2336"/>
                    <a:pt x="52222" y="2336"/>
                  </a:cubicBezTo>
                  <a:cubicBezTo>
                    <a:pt x="49112" y="2336"/>
                    <a:pt x="43885" y="1715"/>
                    <a:pt x="38032" y="1715"/>
                  </a:cubicBezTo>
                  <a:cubicBezTo>
                    <a:pt x="27828" y="1715"/>
                    <a:pt x="15721" y="3602"/>
                    <a:pt x="9613" y="13954"/>
                  </a:cubicBezTo>
                  <a:cubicBezTo>
                    <a:pt x="1" y="30243"/>
                    <a:pt x="5960" y="40064"/>
                    <a:pt x="6079" y="47460"/>
                  </a:cubicBezTo>
                  <a:cubicBezTo>
                    <a:pt x="6169" y="54886"/>
                    <a:pt x="7636" y="68241"/>
                    <a:pt x="6379" y="71684"/>
                  </a:cubicBezTo>
                  <a:cubicBezTo>
                    <a:pt x="5121" y="75128"/>
                    <a:pt x="7217" y="78242"/>
                    <a:pt x="12008" y="78242"/>
                  </a:cubicBezTo>
                  <a:cubicBezTo>
                    <a:pt x="13217" y="78242"/>
                    <a:pt x="14793" y="78268"/>
                    <a:pt x="16475" y="78268"/>
                  </a:cubicBezTo>
                  <a:cubicBezTo>
                    <a:pt x="21459" y="78268"/>
                    <a:pt x="27369" y="78034"/>
                    <a:pt x="27369" y="76176"/>
                  </a:cubicBezTo>
                  <a:cubicBezTo>
                    <a:pt x="27369" y="73660"/>
                    <a:pt x="24375" y="72493"/>
                    <a:pt x="21860" y="71714"/>
                  </a:cubicBezTo>
                  <a:cubicBezTo>
                    <a:pt x="19344" y="70936"/>
                    <a:pt x="19823" y="67552"/>
                    <a:pt x="20362" y="64977"/>
                  </a:cubicBezTo>
                  <a:cubicBezTo>
                    <a:pt x="20901" y="62372"/>
                    <a:pt x="27639" y="54796"/>
                    <a:pt x="28896" y="49466"/>
                  </a:cubicBezTo>
                  <a:cubicBezTo>
                    <a:pt x="28896" y="49466"/>
                    <a:pt x="31169" y="48776"/>
                    <a:pt x="33690" y="48776"/>
                  </a:cubicBezTo>
                  <a:cubicBezTo>
                    <a:pt x="35167" y="48776"/>
                    <a:pt x="36730" y="49013"/>
                    <a:pt x="37969" y="49766"/>
                  </a:cubicBezTo>
                  <a:cubicBezTo>
                    <a:pt x="40424" y="51256"/>
                    <a:pt x="50515" y="53581"/>
                    <a:pt x="57674" y="53581"/>
                  </a:cubicBezTo>
                  <a:cubicBezTo>
                    <a:pt x="60296" y="53581"/>
                    <a:pt x="62524" y="53269"/>
                    <a:pt x="63840" y="52491"/>
                  </a:cubicBezTo>
                  <a:cubicBezTo>
                    <a:pt x="63840" y="52491"/>
                    <a:pt x="67424" y="52935"/>
                    <a:pt x="71294" y="52935"/>
                  </a:cubicBezTo>
                  <a:cubicBezTo>
                    <a:pt x="75521" y="52935"/>
                    <a:pt x="80089" y="52405"/>
                    <a:pt x="80698" y="50185"/>
                  </a:cubicBezTo>
                  <a:cubicBezTo>
                    <a:pt x="81836" y="45903"/>
                    <a:pt x="89562" y="43058"/>
                    <a:pt x="93634" y="41382"/>
                  </a:cubicBezTo>
                  <a:cubicBezTo>
                    <a:pt x="95221" y="40740"/>
                    <a:pt x="96416" y="40485"/>
                    <a:pt x="97474" y="40485"/>
                  </a:cubicBezTo>
                  <a:cubicBezTo>
                    <a:pt x="99132" y="40485"/>
                    <a:pt x="100452" y="41111"/>
                    <a:pt x="102407" y="41861"/>
                  </a:cubicBezTo>
                  <a:cubicBezTo>
                    <a:pt x="103342" y="42228"/>
                    <a:pt x="104610" y="42375"/>
                    <a:pt x="106014" y="42375"/>
                  </a:cubicBezTo>
                  <a:cubicBezTo>
                    <a:pt x="109422" y="42375"/>
                    <a:pt x="113629" y="41504"/>
                    <a:pt x="115792" y="40783"/>
                  </a:cubicBezTo>
                  <a:cubicBezTo>
                    <a:pt x="116403" y="40579"/>
                    <a:pt x="117035" y="40500"/>
                    <a:pt x="117669" y="40500"/>
                  </a:cubicBezTo>
                  <a:cubicBezTo>
                    <a:pt x="119872" y="40500"/>
                    <a:pt x="122095" y="41454"/>
                    <a:pt x="123505" y="41454"/>
                  </a:cubicBezTo>
                  <a:cubicBezTo>
                    <a:pt x="123718" y="41454"/>
                    <a:pt x="123913" y="41432"/>
                    <a:pt x="124086" y="41382"/>
                  </a:cubicBezTo>
                  <a:cubicBezTo>
                    <a:pt x="125733" y="40932"/>
                    <a:pt x="125254" y="39675"/>
                    <a:pt x="125254" y="39675"/>
                  </a:cubicBezTo>
                  <a:cubicBezTo>
                    <a:pt x="125254" y="39675"/>
                    <a:pt x="128458" y="38747"/>
                    <a:pt x="130285" y="33596"/>
                  </a:cubicBezTo>
                  <a:cubicBezTo>
                    <a:pt x="131123" y="31171"/>
                    <a:pt x="124416" y="28177"/>
                    <a:pt x="122529" y="26530"/>
                  </a:cubicBezTo>
                  <a:cubicBezTo>
                    <a:pt x="120643" y="24883"/>
                    <a:pt x="125344" y="19733"/>
                    <a:pt x="117499" y="15271"/>
                  </a:cubicBezTo>
                  <a:cubicBezTo>
                    <a:pt x="109684" y="10810"/>
                    <a:pt x="101868" y="8294"/>
                    <a:pt x="97347" y="5629"/>
                  </a:cubicBezTo>
                  <a:cubicBezTo>
                    <a:pt x="92825" y="2964"/>
                    <a:pt x="88873" y="0"/>
                    <a:pt x="75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84;p39">
              <a:extLst>
                <a:ext uri="{FF2B5EF4-FFF2-40B4-BE49-F238E27FC236}">
                  <a16:creationId xmlns:a16="http://schemas.microsoft.com/office/drawing/2014/main" id="{C4249491-1253-4795-88D6-3C6783D42A5C}"/>
                </a:ext>
              </a:extLst>
            </p:cNvPr>
            <p:cNvSpPr/>
            <p:nvPr/>
          </p:nvSpPr>
          <p:spPr>
            <a:xfrm>
              <a:off x="6153100" y="3798169"/>
              <a:ext cx="19089" cy="124739"/>
            </a:xfrm>
            <a:custGeom>
              <a:avLst/>
              <a:gdLst/>
              <a:ahLst/>
              <a:cxnLst/>
              <a:rect l="l" t="t" r="r" b="b"/>
              <a:pathLst>
                <a:path w="1109" h="7247" extrusionOk="0">
                  <a:moveTo>
                    <a:pt x="989" y="0"/>
                  </a:moveTo>
                  <a:cubicBezTo>
                    <a:pt x="989" y="1108"/>
                    <a:pt x="839" y="2186"/>
                    <a:pt x="540" y="3264"/>
                  </a:cubicBezTo>
                  <a:cubicBezTo>
                    <a:pt x="1" y="4552"/>
                    <a:pt x="61" y="5989"/>
                    <a:pt x="690" y="7247"/>
                  </a:cubicBezTo>
                  <a:cubicBezTo>
                    <a:pt x="1049" y="5720"/>
                    <a:pt x="1109" y="3085"/>
                    <a:pt x="98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85;p39">
              <a:extLst>
                <a:ext uri="{FF2B5EF4-FFF2-40B4-BE49-F238E27FC236}">
                  <a16:creationId xmlns:a16="http://schemas.microsoft.com/office/drawing/2014/main" id="{3A35D9E0-0CA1-49B7-BFE5-AB4D874523B7}"/>
                </a:ext>
              </a:extLst>
            </p:cNvPr>
            <p:cNvSpPr/>
            <p:nvPr/>
          </p:nvSpPr>
          <p:spPr>
            <a:xfrm>
              <a:off x="7721469" y="2789241"/>
              <a:ext cx="148251" cy="157339"/>
            </a:xfrm>
            <a:custGeom>
              <a:avLst/>
              <a:gdLst/>
              <a:ahLst/>
              <a:cxnLst/>
              <a:rect l="l" t="t" r="r" b="b"/>
              <a:pathLst>
                <a:path w="8613" h="9141" extrusionOk="0">
                  <a:moveTo>
                    <a:pt x="4646" y="1"/>
                  </a:moveTo>
                  <a:cubicBezTo>
                    <a:pt x="2475" y="1"/>
                    <a:pt x="612" y="1300"/>
                    <a:pt x="300" y="3641"/>
                  </a:cubicBezTo>
                  <a:cubicBezTo>
                    <a:pt x="1" y="6036"/>
                    <a:pt x="1198" y="7922"/>
                    <a:pt x="2306" y="9030"/>
                  </a:cubicBezTo>
                  <a:cubicBezTo>
                    <a:pt x="2375" y="9108"/>
                    <a:pt x="2458" y="9141"/>
                    <a:pt x="2539" y="9141"/>
                  </a:cubicBezTo>
                  <a:cubicBezTo>
                    <a:pt x="2739" y="9141"/>
                    <a:pt x="2922" y="8936"/>
                    <a:pt x="2815" y="8701"/>
                  </a:cubicBezTo>
                  <a:cubicBezTo>
                    <a:pt x="1588" y="5946"/>
                    <a:pt x="1947" y="2473"/>
                    <a:pt x="4462" y="1964"/>
                  </a:cubicBezTo>
                  <a:cubicBezTo>
                    <a:pt x="4982" y="1851"/>
                    <a:pt x="5514" y="1798"/>
                    <a:pt x="6048" y="1798"/>
                  </a:cubicBezTo>
                  <a:cubicBezTo>
                    <a:pt x="6652" y="1798"/>
                    <a:pt x="7257" y="1866"/>
                    <a:pt x="7846" y="1994"/>
                  </a:cubicBezTo>
                  <a:cubicBezTo>
                    <a:pt x="7893" y="2008"/>
                    <a:pt x="7938" y="2014"/>
                    <a:pt x="7982" y="2014"/>
                  </a:cubicBezTo>
                  <a:cubicBezTo>
                    <a:pt x="8404" y="2014"/>
                    <a:pt x="8613" y="1400"/>
                    <a:pt x="8205" y="1155"/>
                  </a:cubicBezTo>
                  <a:cubicBezTo>
                    <a:pt x="7057" y="373"/>
                    <a:pt x="5807" y="1"/>
                    <a:pt x="46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86;p39">
              <a:extLst>
                <a:ext uri="{FF2B5EF4-FFF2-40B4-BE49-F238E27FC236}">
                  <a16:creationId xmlns:a16="http://schemas.microsoft.com/office/drawing/2014/main" id="{2471FF97-34E9-45E8-B0D4-75071487EA23}"/>
                </a:ext>
              </a:extLst>
            </p:cNvPr>
            <p:cNvSpPr/>
            <p:nvPr/>
          </p:nvSpPr>
          <p:spPr>
            <a:xfrm>
              <a:off x="8097717" y="3012676"/>
              <a:ext cx="23719" cy="58850"/>
            </a:xfrm>
            <a:custGeom>
              <a:avLst/>
              <a:gdLst/>
              <a:ahLst/>
              <a:cxnLst/>
              <a:rect l="l" t="t" r="r" b="b"/>
              <a:pathLst>
                <a:path w="1378" h="3419" extrusionOk="0">
                  <a:moveTo>
                    <a:pt x="879" y="1"/>
                  </a:moveTo>
                  <a:cubicBezTo>
                    <a:pt x="555" y="1"/>
                    <a:pt x="208" y="710"/>
                    <a:pt x="120" y="1649"/>
                  </a:cubicBezTo>
                  <a:cubicBezTo>
                    <a:pt x="0" y="2607"/>
                    <a:pt x="150" y="3385"/>
                    <a:pt x="479" y="3415"/>
                  </a:cubicBezTo>
                  <a:cubicBezTo>
                    <a:pt x="492" y="3418"/>
                    <a:pt x="504" y="3419"/>
                    <a:pt x="517" y="3419"/>
                  </a:cubicBezTo>
                  <a:cubicBezTo>
                    <a:pt x="835" y="3419"/>
                    <a:pt x="1172" y="2692"/>
                    <a:pt x="1258" y="1798"/>
                  </a:cubicBezTo>
                  <a:cubicBezTo>
                    <a:pt x="1378" y="840"/>
                    <a:pt x="1228" y="32"/>
                    <a:pt x="899" y="2"/>
                  </a:cubicBezTo>
                  <a:cubicBezTo>
                    <a:pt x="892" y="1"/>
                    <a:pt x="885"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87;p39">
              <a:extLst>
                <a:ext uri="{FF2B5EF4-FFF2-40B4-BE49-F238E27FC236}">
                  <a16:creationId xmlns:a16="http://schemas.microsoft.com/office/drawing/2014/main" id="{08D62241-6D07-40DE-8987-F1E9A07E726B}"/>
                </a:ext>
              </a:extLst>
            </p:cNvPr>
            <p:cNvSpPr/>
            <p:nvPr/>
          </p:nvSpPr>
          <p:spPr>
            <a:xfrm>
              <a:off x="7668902" y="3100839"/>
              <a:ext cx="146392" cy="240700"/>
            </a:xfrm>
            <a:custGeom>
              <a:avLst/>
              <a:gdLst/>
              <a:ahLst/>
              <a:cxnLst/>
              <a:rect l="l" t="t" r="r" b="b"/>
              <a:pathLst>
                <a:path w="8505" h="13984" extrusionOk="0">
                  <a:moveTo>
                    <a:pt x="2306" y="0"/>
                  </a:moveTo>
                  <a:lnTo>
                    <a:pt x="2306" y="0"/>
                  </a:lnTo>
                  <a:cubicBezTo>
                    <a:pt x="0" y="4611"/>
                    <a:pt x="1258" y="9672"/>
                    <a:pt x="2426" y="12696"/>
                  </a:cubicBezTo>
                  <a:cubicBezTo>
                    <a:pt x="2843" y="12624"/>
                    <a:pt x="3231" y="12591"/>
                    <a:pt x="3604" y="12591"/>
                  </a:cubicBezTo>
                  <a:cubicBezTo>
                    <a:pt x="5238" y="12591"/>
                    <a:pt x="6553" y="13228"/>
                    <a:pt x="8504" y="13984"/>
                  </a:cubicBezTo>
                  <a:cubicBezTo>
                    <a:pt x="540" y="8983"/>
                    <a:pt x="2306" y="1"/>
                    <a:pt x="23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8;p39">
              <a:extLst>
                <a:ext uri="{FF2B5EF4-FFF2-40B4-BE49-F238E27FC236}">
                  <a16:creationId xmlns:a16="http://schemas.microsoft.com/office/drawing/2014/main" id="{923B1C44-B93F-49D0-A6B2-DCB49777C874}"/>
                </a:ext>
              </a:extLst>
            </p:cNvPr>
            <p:cNvSpPr/>
            <p:nvPr/>
          </p:nvSpPr>
          <p:spPr>
            <a:xfrm>
              <a:off x="7540049" y="3256990"/>
              <a:ext cx="76303" cy="123723"/>
            </a:xfrm>
            <a:custGeom>
              <a:avLst/>
              <a:gdLst/>
              <a:ahLst/>
              <a:cxnLst/>
              <a:rect l="l" t="t" r="r" b="b"/>
              <a:pathLst>
                <a:path w="4433" h="7188" extrusionOk="0">
                  <a:moveTo>
                    <a:pt x="4432" y="1"/>
                  </a:moveTo>
                  <a:lnTo>
                    <a:pt x="1" y="5990"/>
                  </a:lnTo>
                  <a:cubicBezTo>
                    <a:pt x="1" y="5990"/>
                    <a:pt x="360" y="6559"/>
                    <a:pt x="839" y="7187"/>
                  </a:cubicBezTo>
                  <a:cubicBezTo>
                    <a:pt x="1647" y="6798"/>
                    <a:pt x="3624" y="5930"/>
                    <a:pt x="4432" y="5570"/>
                  </a:cubicBezTo>
                  <a:cubicBezTo>
                    <a:pt x="3504" y="4193"/>
                    <a:pt x="4432" y="1"/>
                    <a:pt x="4432"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9;p39">
              <a:extLst>
                <a:ext uri="{FF2B5EF4-FFF2-40B4-BE49-F238E27FC236}">
                  <a16:creationId xmlns:a16="http://schemas.microsoft.com/office/drawing/2014/main" id="{772576BF-1AA4-4FFF-B1F4-47A2294C8D29}"/>
                </a:ext>
              </a:extLst>
            </p:cNvPr>
            <p:cNvSpPr/>
            <p:nvPr/>
          </p:nvSpPr>
          <p:spPr>
            <a:xfrm>
              <a:off x="7132371" y="3257507"/>
              <a:ext cx="569871" cy="673164"/>
            </a:xfrm>
            <a:custGeom>
              <a:avLst/>
              <a:gdLst/>
              <a:ahLst/>
              <a:cxnLst/>
              <a:rect l="l" t="t" r="r" b="b"/>
              <a:pathLst>
                <a:path w="33108" h="39109" extrusionOk="0">
                  <a:moveTo>
                    <a:pt x="28117" y="1"/>
                  </a:moveTo>
                  <a:cubicBezTo>
                    <a:pt x="28116" y="1"/>
                    <a:pt x="0" y="8894"/>
                    <a:pt x="300" y="15871"/>
                  </a:cubicBezTo>
                  <a:cubicBezTo>
                    <a:pt x="2396" y="20692"/>
                    <a:pt x="16349" y="32400"/>
                    <a:pt x="22069" y="33148"/>
                  </a:cubicBezTo>
                  <a:cubicBezTo>
                    <a:pt x="26590" y="33747"/>
                    <a:pt x="24853" y="38628"/>
                    <a:pt x="25752" y="38987"/>
                  </a:cubicBezTo>
                  <a:cubicBezTo>
                    <a:pt x="25942" y="39070"/>
                    <a:pt x="26143" y="39108"/>
                    <a:pt x="26351" y="39108"/>
                  </a:cubicBezTo>
                  <a:cubicBezTo>
                    <a:pt x="29086" y="39108"/>
                    <a:pt x="33108" y="32408"/>
                    <a:pt x="32190" y="30543"/>
                  </a:cubicBezTo>
                  <a:cubicBezTo>
                    <a:pt x="31201" y="28567"/>
                    <a:pt x="24853" y="24165"/>
                    <a:pt x="23177" y="21261"/>
                  </a:cubicBezTo>
                  <a:cubicBezTo>
                    <a:pt x="21470" y="18386"/>
                    <a:pt x="24764" y="14703"/>
                    <a:pt x="24943" y="10810"/>
                  </a:cubicBezTo>
                  <a:cubicBezTo>
                    <a:pt x="25153" y="6948"/>
                    <a:pt x="28117" y="1"/>
                    <a:pt x="28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90;p39">
              <a:extLst>
                <a:ext uri="{FF2B5EF4-FFF2-40B4-BE49-F238E27FC236}">
                  <a16:creationId xmlns:a16="http://schemas.microsoft.com/office/drawing/2014/main" id="{D724C7EF-6F3F-4C06-A966-33E501CC8E76}"/>
                </a:ext>
              </a:extLst>
            </p:cNvPr>
            <p:cNvSpPr/>
            <p:nvPr/>
          </p:nvSpPr>
          <p:spPr>
            <a:xfrm>
              <a:off x="7080320" y="3355446"/>
              <a:ext cx="57214" cy="185034"/>
            </a:xfrm>
            <a:custGeom>
              <a:avLst/>
              <a:gdLst/>
              <a:ahLst/>
              <a:cxnLst/>
              <a:rect l="l" t="t" r="r" b="b"/>
              <a:pathLst>
                <a:path w="3324" h="10750" extrusionOk="0">
                  <a:moveTo>
                    <a:pt x="3054" y="0"/>
                  </a:moveTo>
                  <a:lnTo>
                    <a:pt x="3054" y="0"/>
                  </a:lnTo>
                  <a:cubicBezTo>
                    <a:pt x="3054" y="1"/>
                    <a:pt x="0" y="5810"/>
                    <a:pt x="659" y="10750"/>
                  </a:cubicBezTo>
                  <a:cubicBezTo>
                    <a:pt x="1557" y="10660"/>
                    <a:pt x="2455" y="10450"/>
                    <a:pt x="3324" y="10151"/>
                  </a:cubicBezTo>
                  <a:cubicBezTo>
                    <a:pt x="2066" y="6917"/>
                    <a:pt x="1976" y="3324"/>
                    <a:pt x="3054"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1;p39">
              <a:extLst>
                <a:ext uri="{FF2B5EF4-FFF2-40B4-BE49-F238E27FC236}">
                  <a16:creationId xmlns:a16="http://schemas.microsoft.com/office/drawing/2014/main" id="{ED81E86F-DF27-41FD-9CFC-283FDD11D892}"/>
                </a:ext>
              </a:extLst>
            </p:cNvPr>
            <p:cNvSpPr/>
            <p:nvPr/>
          </p:nvSpPr>
          <p:spPr>
            <a:xfrm>
              <a:off x="6549969" y="3271432"/>
              <a:ext cx="52068" cy="200508"/>
            </a:xfrm>
            <a:custGeom>
              <a:avLst/>
              <a:gdLst/>
              <a:ahLst/>
              <a:cxnLst/>
              <a:rect l="l" t="t" r="r" b="b"/>
              <a:pathLst>
                <a:path w="3025" h="11649" extrusionOk="0">
                  <a:moveTo>
                    <a:pt x="2007" y="0"/>
                  </a:moveTo>
                  <a:cubicBezTo>
                    <a:pt x="2665" y="4612"/>
                    <a:pt x="0" y="11648"/>
                    <a:pt x="0" y="11648"/>
                  </a:cubicBezTo>
                  <a:cubicBezTo>
                    <a:pt x="899" y="11409"/>
                    <a:pt x="1827" y="11229"/>
                    <a:pt x="2785" y="11109"/>
                  </a:cubicBezTo>
                  <a:cubicBezTo>
                    <a:pt x="3025" y="7396"/>
                    <a:pt x="2755" y="3653"/>
                    <a:pt x="200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2;p39">
              <a:extLst>
                <a:ext uri="{FF2B5EF4-FFF2-40B4-BE49-F238E27FC236}">
                  <a16:creationId xmlns:a16="http://schemas.microsoft.com/office/drawing/2014/main" id="{BDBD9C8F-21AE-4958-8537-7300345286A9}"/>
                </a:ext>
              </a:extLst>
            </p:cNvPr>
            <p:cNvSpPr/>
            <p:nvPr/>
          </p:nvSpPr>
          <p:spPr>
            <a:xfrm>
              <a:off x="8232749" y="3149619"/>
              <a:ext cx="66509" cy="88851"/>
            </a:xfrm>
            <a:custGeom>
              <a:avLst/>
              <a:gdLst/>
              <a:ahLst/>
              <a:cxnLst/>
              <a:rect l="l" t="t" r="r" b="b"/>
              <a:pathLst>
                <a:path w="3864" h="5162" extrusionOk="0">
                  <a:moveTo>
                    <a:pt x="1492" y="1"/>
                  </a:moveTo>
                  <a:cubicBezTo>
                    <a:pt x="758" y="1"/>
                    <a:pt x="51" y="554"/>
                    <a:pt x="31" y="1418"/>
                  </a:cubicBezTo>
                  <a:cubicBezTo>
                    <a:pt x="1" y="1538"/>
                    <a:pt x="31" y="1658"/>
                    <a:pt x="60" y="1777"/>
                  </a:cubicBezTo>
                  <a:cubicBezTo>
                    <a:pt x="390" y="3574"/>
                    <a:pt x="1797" y="2766"/>
                    <a:pt x="1707" y="4143"/>
                  </a:cubicBezTo>
                  <a:cubicBezTo>
                    <a:pt x="1677" y="4353"/>
                    <a:pt x="1707" y="4562"/>
                    <a:pt x="1737" y="4772"/>
                  </a:cubicBezTo>
                  <a:cubicBezTo>
                    <a:pt x="1804" y="5023"/>
                    <a:pt x="2031" y="5162"/>
                    <a:pt x="2259" y="5162"/>
                  </a:cubicBezTo>
                  <a:cubicBezTo>
                    <a:pt x="2439" y="5162"/>
                    <a:pt x="2620" y="5076"/>
                    <a:pt x="2725" y="4892"/>
                  </a:cubicBezTo>
                  <a:cubicBezTo>
                    <a:pt x="3055" y="4233"/>
                    <a:pt x="3354" y="3544"/>
                    <a:pt x="3624" y="2855"/>
                  </a:cubicBezTo>
                  <a:cubicBezTo>
                    <a:pt x="3863" y="2077"/>
                    <a:pt x="3384" y="1238"/>
                    <a:pt x="2516" y="430"/>
                  </a:cubicBezTo>
                  <a:cubicBezTo>
                    <a:pt x="2220" y="134"/>
                    <a:pt x="1853" y="1"/>
                    <a:pt x="1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34;p38">
            <a:extLst>
              <a:ext uri="{FF2B5EF4-FFF2-40B4-BE49-F238E27FC236}">
                <a16:creationId xmlns:a16="http://schemas.microsoft.com/office/drawing/2014/main" id="{CA5CF38D-3B7B-4EAE-A5A2-B0B48BA0DE05}"/>
              </a:ext>
            </a:extLst>
          </p:cNvPr>
          <p:cNvSpPr txBox="1">
            <a:spLocks/>
          </p:cNvSpPr>
          <p:nvPr/>
        </p:nvSpPr>
        <p:spPr>
          <a:xfrm>
            <a:off x="326026" y="1007283"/>
            <a:ext cx="3948376" cy="35250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海冰減少，危害</a:t>
            </a:r>
            <a:r>
              <a:rPr lang="zh-TW" altLang="en-US" sz="2000" dirty="0" smtClean="0"/>
              <a:t>北極熊</a:t>
            </a:r>
            <a:r>
              <a:rPr lang="zh-TW" altLang="en-US" sz="2000" dirty="0"/>
              <a:t>和企鵝的生存環境</a:t>
            </a:r>
            <a:endParaRPr lang="en-US" altLang="zh-TW" sz="2000" dirty="0"/>
          </a:p>
          <a:p>
            <a:pPr marL="342900" indent="-342900">
              <a:spcBef>
                <a:spcPts val="600"/>
              </a:spcBef>
              <a:buFont typeface="Arial" panose="020B0604020202020204" pitchFamily="34" charset="0"/>
              <a:buChar char="•"/>
            </a:pPr>
            <a:r>
              <a:rPr lang="zh-TW" altLang="en-US" sz="2000" dirty="0"/>
              <a:t>水平面上升，威脅沿海城市</a:t>
            </a:r>
            <a:endParaRPr lang="en-US" altLang="zh-TW" sz="2000" dirty="0"/>
          </a:p>
          <a:p>
            <a:pPr marL="342900" indent="-342900">
              <a:spcBef>
                <a:spcPts val="600"/>
              </a:spcBef>
              <a:buFont typeface="Arial" panose="020B0604020202020204" pitchFamily="34" charset="0"/>
              <a:buChar char="•"/>
            </a:pPr>
            <a:r>
              <a:rPr lang="zh-TW" altLang="en-US" sz="2000" dirty="0"/>
              <a:t>馬</a:t>
            </a:r>
            <a:r>
              <a:rPr lang="zh-TW" altLang="en-US" sz="2000" dirty="0" smtClean="0"/>
              <a:t>爾</a:t>
            </a:r>
            <a:r>
              <a:rPr lang="zh-CN" altLang="en-US" sz="2000" dirty="0" smtClean="0"/>
              <a:t>代</a:t>
            </a:r>
            <a:r>
              <a:rPr lang="zh-TW" altLang="en-US" sz="2000" dirty="0" smtClean="0"/>
              <a:t>夫</a:t>
            </a:r>
            <a:r>
              <a:rPr lang="zh-TW" altLang="en-US" sz="2000" dirty="0"/>
              <a:t>群島預計將在</a:t>
            </a:r>
            <a:r>
              <a:rPr lang="en-US" altLang="zh-TW" sz="2000" dirty="0"/>
              <a:t>2050</a:t>
            </a:r>
            <a:r>
              <a:rPr lang="zh-TW" altLang="en-US" sz="2000" dirty="0"/>
              <a:t>年消失</a:t>
            </a:r>
            <a:endParaRPr lang="en-US" altLang="zh-TW" sz="2000" dirty="0"/>
          </a:p>
          <a:p>
            <a:pPr marL="342900" indent="-342900">
              <a:spcBef>
                <a:spcPts val="600"/>
              </a:spcBef>
              <a:buFont typeface="Arial" panose="020B0604020202020204" pitchFamily="34" charset="0"/>
              <a:buChar char="•"/>
            </a:pPr>
            <a:r>
              <a:rPr lang="zh-HK" altLang="en-US" sz="2000" dirty="0"/>
              <a:t>改變海洋生態</a:t>
            </a:r>
            <a:endParaRPr lang="en-US" altLang="zh-TW" sz="2000" dirty="0"/>
          </a:p>
          <a:p>
            <a:pPr marL="342900" indent="-342900">
              <a:spcBef>
                <a:spcPts val="600"/>
              </a:spcBef>
              <a:buFont typeface="Arial" panose="020B0604020202020204" pitchFamily="34" charset="0"/>
              <a:buChar char="•"/>
            </a:pPr>
            <a:endParaRPr lang="en-US" altLang="zh-HK" sz="2000" dirty="0"/>
          </a:p>
          <a:p>
            <a:pPr>
              <a:spcBef>
                <a:spcPts val="600"/>
              </a:spcBef>
            </a:pPr>
            <a:endParaRPr lang="en-US" sz="2000" dirty="0"/>
          </a:p>
        </p:txBody>
      </p:sp>
    </p:spTree>
    <p:extLst>
      <p:ext uri="{BB962C8B-B14F-4D97-AF65-F5344CB8AC3E}">
        <p14:creationId xmlns:p14="http://schemas.microsoft.com/office/powerpoint/2010/main" val="2879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17800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溫室效應加劇的後果</a:t>
            </a:r>
            <a:endParaRPr sz="3200" dirty="0">
              <a:latin typeface="微软雅黑" panose="020B0503020204020204" pitchFamily="34" charset="-122"/>
              <a:ea typeface="微软雅黑" panose="020B0503020204020204" pitchFamily="34" charset="-122"/>
            </a:endParaRPr>
          </a:p>
        </p:txBody>
      </p:sp>
      <p:sp>
        <p:nvSpPr>
          <p:cNvPr id="25" name="Google Shape;1034;p38">
            <a:extLst>
              <a:ext uri="{FF2B5EF4-FFF2-40B4-BE49-F238E27FC236}">
                <a16:creationId xmlns:a16="http://schemas.microsoft.com/office/drawing/2014/main" id="{CA5CF38D-3B7B-4EAE-A5A2-B0B48BA0DE05}"/>
              </a:ext>
            </a:extLst>
          </p:cNvPr>
          <p:cNvSpPr txBox="1">
            <a:spLocks/>
          </p:cNvSpPr>
          <p:nvPr/>
        </p:nvSpPr>
        <p:spPr>
          <a:xfrm>
            <a:off x="4798788" y="850615"/>
            <a:ext cx="4345211" cy="400492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TW" altLang="en-US" sz="2000" dirty="0"/>
              <a:t>極端天氣事件愈趨頻繁</a:t>
            </a:r>
            <a:endParaRPr lang="en-US" altLang="zh-TW" sz="2000" dirty="0"/>
          </a:p>
          <a:p>
            <a:pPr marL="342900" indent="-342900">
              <a:spcBef>
                <a:spcPts val="600"/>
              </a:spcBef>
              <a:buFont typeface="Arial" panose="020B0604020202020204" pitchFamily="34" charset="0"/>
              <a:buChar char="•"/>
            </a:pPr>
            <a:r>
              <a:rPr lang="zh-HK" altLang="en-US" sz="2000" dirty="0"/>
              <a:t>陸地經歷了更多熱浪</a:t>
            </a:r>
            <a:endParaRPr lang="en-US" altLang="zh-HK" sz="2000" dirty="0"/>
          </a:p>
          <a:p>
            <a:pPr marL="342900" indent="-342900">
              <a:spcBef>
                <a:spcPts val="600"/>
              </a:spcBef>
              <a:buFont typeface="Arial" panose="020B0604020202020204" pitchFamily="34" charset="0"/>
              <a:buChar char="•"/>
            </a:pPr>
            <a:r>
              <a:rPr lang="zh-TW" altLang="en-US" sz="2000" dirty="0"/>
              <a:t>以往乾旱少雨的地區面臨更加嚴峻的考驗</a:t>
            </a:r>
            <a:endParaRPr lang="en-US" altLang="zh-TW" sz="2000" dirty="0"/>
          </a:p>
          <a:p>
            <a:pPr marL="342900" indent="-342900">
              <a:spcBef>
                <a:spcPts val="600"/>
              </a:spcBef>
              <a:buFont typeface="Arial" panose="020B0604020202020204" pitchFamily="34" charset="0"/>
              <a:buChar char="•"/>
            </a:pPr>
            <a:r>
              <a:rPr lang="en-US" altLang="zh-HK" sz="2000" dirty="0"/>
              <a:t>i.e.</a:t>
            </a:r>
            <a:r>
              <a:rPr lang="zh-HK" altLang="en-US" sz="2000" dirty="0"/>
              <a:t>沙漠化加速</a:t>
            </a:r>
            <a:endParaRPr lang="en-US" altLang="zh-HK" sz="2000" dirty="0"/>
          </a:p>
          <a:p>
            <a:pPr marL="342900" indent="-342900">
              <a:spcBef>
                <a:spcPts val="600"/>
              </a:spcBef>
              <a:buFont typeface="Arial" panose="020B0604020202020204" pitchFamily="34" charset="0"/>
              <a:buChar char="•"/>
            </a:pPr>
            <a:r>
              <a:rPr lang="zh-TW" altLang="en-US" sz="2000" dirty="0"/>
              <a:t>海洋溫度升高，水蒸發加快，大量水氣被輸送進入大氣，會導致局部地區短時間內降雨量突然升高</a:t>
            </a:r>
            <a:endParaRPr lang="en-US" altLang="zh-TW" sz="2000" dirty="0"/>
          </a:p>
          <a:p>
            <a:pPr marL="342900" indent="-342900">
              <a:spcBef>
                <a:spcPts val="600"/>
              </a:spcBef>
              <a:buFont typeface="Arial" panose="020B0604020202020204" pitchFamily="34" charset="0"/>
              <a:buChar char="•"/>
            </a:pPr>
            <a:r>
              <a:rPr lang="en-US" altLang="zh-TW" sz="2000" dirty="0"/>
              <a:t>i.e. </a:t>
            </a:r>
            <a:r>
              <a:rPr lang="zh-TW" altLang="en-US" sz="2000" dirty="0"/>
              <a:t>水災、山體滑坡、泥石流</a:t>
            </a:r>
            <a:endParaRPr lang="en-US" altLang="zh-TW" sz="2000" dirty="0"/>
          </a:p>
          <a:p>
            <a:pPr marL="342900" indent="-342900">
              <a:spcBef>
                <a:spcPts val="600"/>
              </a:spcBef>
              <a:buFont typeface="Arial" panose="020B0604020202020204" pitchFamily="34" charset="0"/>
              <a:buChar char="•"/>
            </a:pPr>
            <a:r>
              <a:rPr lang="zh-HK" altLang="en-US" sz="2000" dirty="0"/>
              <a:t>農作物失收</a:t>
            </a:r>
            <a:r>
              <a:rPr lang="zh-TW" altLang="en-US" sz="2000" dirty="0"/>
              <a:t>，</a:t>
            </a:r>
            <a:r>
              <a:rPr lang="zh-HK" altLang="en-US" sz="2000" dirty="0"/>
              <a:t>引致饑荒</a:t>
            </a:r>
            <a:endParaRPr lang="en-US" altLang="zh-TW" sz="2000" dirty="0"/>
          </a:p>
          <a:p>
            <a:pPr marL="342900" indent="-342900">
              <a:spcBef>
                <a:spcPts val="600"/>
              </a:spcBef>
              <a:buFont typeface="Arial" panose="020B0604020202020204" pitchFamily="34" charset="0"/>
              <a:buChar char="•"/>
            </a:pPr>
            <a:endParaRPr lang="en-US" altLang="zh-HK" sz="2000" dirty="0"/>
          </a:p>
          <a:p>
            <a:pPr>
              <a:spcBef>
                <a:spcPts val="600"/>
              </a:spcBef>
            </a:pPr>
            <a:endParaRPr lang="en-US" sz="2000" dirty="0"/>
          </a:p>
        </p:txBody>
      </p:sp>
      <p:pic>
        <p:nvPicPr>
          <p:cNvPr id="2" name="圖片 1">
            <a:extLst>
              <a:ext uri="{FF2B5EF4-FFF2-40B4-BE49-F238E27FC236}">
                <a16:creationId xmlns:a16="http://schemas.microsoft.com/office/drawing/2014/main" id="{2FF24281-4D27-43DA-AA44-A70E590EB8CD}"/>
              </a:ext>
            </a:extLst>
          </p:cNvPr>
          <p:cNvPicPr>
            <a:picLocks noChangeAspect="1"/>
          </p:cNvPicPr>
          <p:nvPr/>
        </p:nvPicPr>
        <p:blipFill>
          <a:blip r:embed="rId2"/>
          <a:stretch>
            <a:fillRect/>
          </a:stretch>
        </p:blipFill>
        <p:spPr>
          <a:xfrm>
            <a:off x="146775" y="850614"/>
            <a:ext cx="4548933" cy="4292886"/>
          </a:xfrm>
          <a:prstGeom prst="rect">
            <a:avLst/>
          </a:prstGeom>
        </p:spPr>
      </p:pic>
    </p:spTree>
    <p:extLst>
      <p:ext uri="{BB962C8B-B14F-4D97-AF65-F5344CB8AC3E}">
        <p14:creationId xmlns:p14="http://schemas.microsoft.com/office/powerpoint/2010/main" val="15357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59AA02-D14C-4776-9512-DB0C1338C95D}"/>
              </a:ext>
            </a:extLst>
          </p:cNvPr>
          <p:cNvSpPr>
            <a:spLocks noGrp="1"/>
          </p:cNvSpPr>
          <p:nvPr>
            <p:ph type="title"/>
          </p:nvPr>
        </p:nvSpPr>
        <p:spPr>
          <a:xfrm>
            <a:off x="989669" y="783399"/>
            <a:ext cx="7717500" cy="572700"/>
          </a:xfrm>
        </p:spPr>
        <p:txBody>
          <a:bodyPr/>
          <a:lstStyle/>
          <a:p>
            <a:r>
              <a:rPr lang="zh-TW" altLang="en-US" sz="4000" dirty="0">
                <a:latin typeface="微软雅黑" panose="020B0503020204020204" pitchFamily="34" charset="-122"/>
                <a:ea typeface="微软雅黑" panose="020B0503020204020204" pitchFamily="34" charset="-122"/>
              </a:rPr>
              <a:t>覺得氣候變化與自己無關？</a:t>
            </a:r>
            <a:endParaRPr lang="zh-HK" altLang="en-US" sz="4000" dirty="0">
              <a:latin typeface="微软雅黑" panose="020B0503020204020204" pitchFamily="34" charset="-122"/>
              <a:ea typeface="微软雅黑" panose="020B0503020204020204" pitchFamily="34" charset="-122"/>
            </a:endParaRPr>
          </a:p>
        </p:txBody>
      </p:sp>
      <p:sp>
        <p:nvSpPr>
          <p:cNvPr id="3" name="標題 2">
            <a:extLst>
              <a:ext uri="{FF2B5EF4-FFF2-40B4-BE49-F238E27FC236}">
                <a16:creationId xmlns:a16="http://schemas.microsoft.com/office/drawing/2014/main" id="{02EB36B9-1ACA-40D1-A77E-B12AF5C6C5D5}"/>
              </a:ext>
            </a:extLst>
          </p:cNvPr>
          <p:cNvSpPr>
            <a:spLocks noGrp="1"/>
          </p:cNvSpPr>
          <p:nvPr>
            <p:ph type="title" idx="2"/>
          </p:nvPr>
        </p:nvSpPr>
        <p:spPr>
          <a:xfrm>
            <a:off x="883344" y="4441443"/>
            <a:ext cx="7717500" cy="452700"/>
          </a:xfrm>
        </p:spPr>
        <p:txBody>
          <a:bodyPr/>
          <a:lstStyle/>
          <a:p>
            <a:r>
              <a:rPr lang="zh-TW" altLang="en-US" dirty="0">
                <a:latin typeface="微软雅黑" panose="020B0503020204020204" pitchFamily="34" charset="-122"/>
                <a:ea typeface="微软雅黑" panose="020B0503020204020204" pitchFamily="34" charset="-122"/>
              </a:rPr>
              <a:t>你還覺得氣候變化離你很遠嗎？</a:t>
            </a:r>
            <a:endParaRPr lang="zh-HK" altLang="en-US"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48E7A06F-AC41-4E96-AC2A-C6C71D34A62A}"/>
              </a:ext>
            </a:extLst>
          </p:cNvPr>
          <p:cNvSpPr/>
          <p:nvPr/>
        </p:nvSpPr>
        <p:spPr>
          <a:xfrm>
            <a:off x="2456094" y="1929275"/>
            <a:ext cx="4572000" cy="1938992"/>
          </a:xfrm>
          <a:prstGeom prst="rect">
            <a:avLst/>
          </a:prstGeom>
        </p:spPr>
        <p:txBody>
          <a:bodyPr>
            <a:spAutoFit/>
          </a:bodyPr>
          <a:lstStyle/>
          <a:p>
            <a:r>
              <a:rPr lang="zh-TW" altLang="en-US" sz="2400" b="1" dirty="0"/>
              <a:t>香港跟隨全球升溫趨勢，年平均溫度上升已超過 </a:t>
            </a:r>
            <a:r>
              <a:rPr lang="en-US" altLang="zh-TW" sz="2400" b="1" dirty="0"/>
              <a:t>1.5°C</a:t>
            </a:r>
            <a:r>
              <a:rPr lang="zh-TW" altLang="en-US" sz="2400" b="1" dirty="0"/>
              <a:t>，最近 </a:t>
            </a:r>
            <a:r>
              <a:rPr lang="en-US" altLang="zh-TW" sz="2400" b="1" dirty="0"/>
              <a:t>10 </a:t>
            </a:r>
            <a:r>
              <a:rPr lang="zh-TW" altLang="en-US" sz="2400" b="1" dirty="0"/>
              <a:t>年升溫更有加劇趨勢。根據天文台數據統計，</a:t>
            </a:r>
            <a:r>
              <a:rPr lang="en-US" altLang="zh-TW" sz="2400" b="1" dirty="0"/>
              <a:t>21 </a:t>
            </a:r>
            <a:r>
              <a:rPr lang="zh-TW" altLang="en-US" sz="2400" b="1" dirty="0"/>
              <a:t>世紀年平均酷熱天氣日數比平均數字多出一倍</a:t>
            </a:r>
            <a:endParaRPr lang="zh-HK" altLang="en-US" sz="2400" b="1" dirty="0"/>
          </a:p>
        </p:txBody>
      </p:sp>
    </p:spTree>
    <p:extLst>
      <p:ext uri="{BB962C8B-B14F-4D97-AF65-F5344CB8AC3E}">
        <p14:creationId xmlns:p14="http://schemas.microsoft.com/office/powerpoint/2010/main" val="146949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59AA02-D14C-4776-9512-DB0C1338C95D}"/>
              </a:ext>
            </a:extLst>
          </p:cNvPr>
          <p:cNvSpPr>
            <a:spLocks noGrp="1"/>
          </p:cNvSpPr>
          <p:nvPr>
            <p:ph type="title"/>
          </p:nvPr>
        </p:nvSpPr>
        <p:spPr>
          <a:xfrm>
            <a:off x="2520759" y="1988420"/>
            <a:ext cx="4326610" cy="1981067"/>
          </a:xfrm>
        </p:spPr>
        <p:txBody>
          <a:bodyPr/>
          <a:lstStyle/>
          <a:p>
            <a:r>
              <a:rPr lang="zh-TW" altLang="en-US" sz="4000" dirty="0">
                <a:latin typeface="微软雅黑" panose="020B0503020204020204" pitchFamily="34" charset="-122"/>
                <a:ea typeface="微软雅黑" panose="020B0503020204020204" pitchFamily="34" charset="-122"/>
              </a:rPr>
              <a:t>如何由自身出發去改變</a:t>
            </a:r>
            <a:r>
              <a:rPr lang="en-US" altLang="zh-TW" sz="4000" dirty="0">
                <a:latin typeface="微软雅黑" panose="020B0503020204020204" pitchFamily="34" charset="-122"/>
                <a:ea typeface="微软雅黑" panose="020B0503020204020204" pitchFamily="34" charset="-122"/>
              </a:rPr>
              <a:t>?!</a:t>
            </a:r>
            <a:endParaRPr lang="zh-HK"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790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3457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zh-TW" altLang="zh-HK" sz="2800" b="1" dirty="0">
                <a:solidFill>
                  <a:schemeClr val="tx2"/>
                </a:solidFill>
              </a:rPr>
              <a:t>你知道餐盤裡的食物來自哪裡嗎？ </a:t>
            </a:r>
            <a:endParaRPr lang="en-US" altLang="zh-HK" sz="2800" b="1" dirty="0"/>
          </a:p>
          <a:p>
            <a:pPr>
              <a:spcBef>
                <a:spcPts val="600"/>
              </a:spcBef>
            </a:pPr>
            <a:r>
              <a:rPr lang="zh-HK" altLang="en-US" sz="2400" b="1" dirty="0"/>
              <a:t>遊戲玩法：</a:t>
            </a:r>
            <a:endParaRPr lang="en-US" altLang="zh-HK" sz="2400" b="1" dirty="0"/>
          </a:p>
          <a:p>
            <a:pPr marL="342900" lvl="0" indent="-342900">
              <a:spcBef>
                <a:spcPts val="600"/>
              </a:spcBef>
              <a:buFont typeface="+mj-lt"/>
              <a:buAutoNum type="arabicPeriod"/>
            </a:pPr>
            <a:r>
              <a:rPr lang="zh-TW" altLang="zh-HK" sz="2000" dirty="0"/>
              <a:t>學生</a:t>
            </a:r>
            <a:r>
              <a:rPr lang="zh-TW" altLang="en-US" sz="2000" dirty="0"/>
              <a:t>被</a:t>
            </a:r>
            <a:r>
              <a:rPr lang="zh-TW" altLang="zh-HK" sz="2000" dirty="0"/>
              <a:t>分成兩組，每組各自有</a:t>
            </a:r>
            <a:r>
              <a:rPr lang="en-US" altLang="zh-HK" sz="2000" dirty="0"/>
              <a:t>6</a:t>
            </a:r>
            <a:r>
              <a:rPr lang="zh-TW" altLang="en-US" sz="2000" dirty="0"/>
              <a:t>張</a:t>
            </a:r>
            <a:r>
              <a:rPr lang="zh-TW" altLang="zh-HK" sz="2000" dirty="0"/>
              <a:t>不同的食材圖卡</a:t>
            </a:r>
            <a:endParaRPr lang="en-US" altLang="zh-TW" sz="2000" dirty="0"/>
          </a:p>
          <a:p>
            <a:pPr marL="342900" lvl="0" indent="-342900">
              <a:spcBef>
                <a:spcPts val="600"/>
              </a:spcBef>
              <a:buFont typeface="+mj-lt"/>
              <a:buAutoNum type="arabicPeriod"/>
            </a:pPr>
            <a:r>
              <a:rPr lang="zh-TW" altLang="zh-HK" sz="2000" dirty="0"/>
              <a:t>課室</a:t>
            </a:r>
            <a:r>
              <a:rPr lang="zh-TW" altLang="en-US" sz="2000" dirty="0"/>
              <a:t>已</a:t>
            </a:r>
            <a:r>
              <a:rPr lang="zh-TW" altLang="zh-HK" sz="2000" dirty="0"/>
              <a:t>放置香港及其他常見進口原產地的標示</a:t>
            </a:r>
            <a:endParaRPr lang="en-US" altLang="zh-TW" sz="2000" dirty="0"/>
          </a:p>
          <a:p>
            <a:pPr marL="342900" lvl="0" indent="-342900">
              <a:spcBef>
                <a:spcPts val="600"/>
              </a:spcBef>
              <a:buFont typeface="+mj-lt"/>
              <a:buAutoNum type="arabicPeriod"/>
            </a:pPr>
            <a:r>
              <a:rPr lang="zh-TW" altLang="zh-HK" sz="2000" dirty="0"/>
              <a:t>學生自行判斷食材的原產地，並在該產地貼上食材圖卡</a:t>
            </a:r>
            <a:endParaRPr lang="en-US" altLang="zh-TW" sz="2000" dirty="0"/>
          </a:p>
          <a:p>
            <a:pPr marL="342900" lvl="0" indent="-342900">
              <a:spcBef>
                <a:spcPts val="600"/>
              </a:spcBef>
              <a:buFont typeface="+mj-lt"/>
              <a:buAutoNum type="arabicPeriod"/>
            </a:pPr>
            <a:r>
              <a:rPr lang="zh-TW" altLang="zh-HK" sz="2000" dirty="0"/>
              <a:t>同一種食材可以來自</a:t>
            </a:r>
            <a:r>
              <a:rPr lang="zh-TW" altLang="en-US" sz="2000" dirty="0"/>
              <a:t>於</a:t>
            </a:r>
            <a:r>
              <a:rPr lang="zh-TW" altLang="zh-HK" sz="2000" dirty="0"/>
              <a:t>兩個</a:t>
            </a:r>
            <a:r>
              <a:rPr lang="zh-TW" altLang="en-US" sz="2000" dirty="0"/>
              <a:t>或以上</a:t>
            </a:r>
            <a:r>
              <a:rPr lang="zh-TW" altLang="zh-HK" sz="2000" dirty="0"/>
              <a:t>的原產地，</a:t>
            </a:r>
            <a:r>
              <a:rPr lang="zh-TW" altLang="en-US" sz="2000" dirty="0"/>
              <a:t>部分</a:t>
            </a:r>
            <a:r>
              <a:rPr lang="zh-TW" altLang="zh-HK" sz="2000" dirty="0"/>
              <a:t>圖卡</a:t>
            </a:r>
            <a:r>
              <a:rPr lang="zh-TW" altLang="en-US" sz="2000" dirty="0"/>
              <a:t>會</a:t>
            </a:r>
            <a:r>
              <a:rPr lang="zh-TW" altLang="zh-HK" sz="2000" dirty="0"/>
              <a:t>再被細分為</a:t>
            </a:r>
            <a:r>
              <a:rPr lang="zh-HK" altLang="en-US" sz="2000" dirty="0"/>
              <a:t>幾</a:t>
            </a:r>
            <a:r>
              <a:rPr lang="zh-TW" altLang="zh-HK" sz="2000" dirty="0"/>
              <a:t>部份，以代表</a:t>
            </a:r>
            <a:r>
              <a:rPr lang="zh-TW" altLang="en-US" sz="2000" dirty="0"/>
              <a:t>首要和次要來源</a:t>
            </a:r>
            <a:endParaRPr lang="zh-TW" altLang="zh-HK" sz="2000" dirty="0"/>
          </a:p>
        </p:txBody>
      </p:sp>
    </p:spTree>
    <p:extLst>
      <p:ext uri="{BB962C8B-B14F-4D97-AF65-F5344CB8AC3E}">
        <p14:creationId xmlns:p14="http://schemas.microsoft.com/office/powerpoint/2010/main" val="153778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title"/>
          </p:nvPr>
        </p:nvSpPr>
        <p:spPr>
          <a:xfrm>
            <a:off x="713225" y="177999"/>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如果我們不再阻止氣候變化？</a:t>
            </a:r>
            <a:endParaRPr sz="3200" dirty="0">
              <a:latin typeface="微软雅黑" panose="020B0503020204020204" pitchFamily="34" charset="-122"/>
              <a:ea typeface="微软雅黑" panose="020B0503020204020204" pitchFamily="34" charset="-122"/>
            </a:endParaRPr>
          </a:p>
        </p:txBody>
      </p:sp>
      <p:pic>
        <p:nvPicPr>
          <p:cNvPr id="4" name="線上媒體 3" title="￥ﾦﾂ￦ﾞﾜ￦ﾈﾑ￥ﾀﾑ￤ﾸﾍ￥ﾆﾍ￩ﾘﾻ￦ﾭﾢ￦ﾰﾣ￥ﾀﾙ￨ﾮﾊ￥ﾌﾖ￯ﾼﾟ  | ￥ﾤﾧ￨ﾆﾽ￧ﾧﾑ￥ﾭﾸ">
            <a:hlinkClick r:id="" action="ppaction://media"/>
            <a:extLst>
              <a:ext uri="{FF2B5EF4-FFF2-40B4-BE49-F238E27FC236}">
                <a16:creationId xmlns:a16="http://schemas.microsoft.com/office/drawing/2014/main" id="{7A945ACD-25A0-4477-B25D-E3CD2DAC3D6F}"/>
              </a:ext>
            </a:extLst>
          </p:cNvPr>
          <p:cNvPicPr>
            <a:picLocks noRot="1" noChangeAspect="1"/>
          </p:cNvPicPr>
          <p:nvPr>
            <a:videoFile r:link="rId1"/>
          </p:nvPr>
        </p:nvPicPr>
        <p:blipFill>
          <a:blip r:embed="rId4"/>
          <a:stretch>
            <a:fillRect/>
          </a:stretch>
        </p:blipFill>
        <p:spPr>
          <a:xfrm>
            <a:off x="1600442" y="1314058"/>
            <a:ext cx="5943116" cy="3343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時鐘 的圖片&#10;&#10;自動產生的描述">
            <a:extLst>
              <a:ext uri="{FF2B5EF4-FFF2-40B4-BE49-F238E27FC236}">
                <a16:creationId xmlns:a16="http://schemas.microsoft.com/office/drawing/2014/main" id="{2D338AC9-38A4-4A8E-893E-A94DE8B01020}"/>
              </a:ext>
            </a:extLst>
          </p:cNvPr>
          <p:cNvPicPr>
            <a:picLocks noChangeAspect="1"/>
          </p:cNvPicPr>
          <p:nvPr/>
        </p:nvPicPr>
        <p:blipFill>
          <a:blip r:embed="rId2"/>
          <a:stretch>
            <a:fillRect/>
          </a:stretch>
        </p:blipFill>
        <p:spPr>
          <a:xfrm>
            <a:off x="1589122" y="1421232"/>
            <a:ext cx="1939555" cy="1939555"/>
          </a:xfrm>
          <a:prstGeom prst="rect">
            <a:avLst/>
          </a:prstGeom>
        </p:spPr>
      </p:pic>
      <p:sp>
        <p:nvSpPr>
          <p:cNvPr id="16" name="Google Shape;995;p37">
            <a:extLst>
              <a:ext uri="{FF2B5EF4-FFF2-40B4-BE49-F238E27FC236}">
                <a16:creationId xmlns:a16="http://schemas.microsoft.com/office/drawing/2014/main" id="{8E63C358-874B-4C96-8BB9-97A331CEE568}"/>
              </a:ext>
            </a:extLst>
          </p:cNvPr>
          <p:cNvSpPr/>
          <p:nvPr/>
        </p:nvSpPr>
        <p:spPr>
          <a:xfrm>
            <a:off x="1143011" y="3556400"/>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米飯</a:t>
            </a:r>
            <a:endParaRPr sz="3600" b="1" dirty="0">
              <a:solidFill>
                <a:schemeClr val="tx2"/>
              </a:solidFill>
            </a:endParaRPr>
          </a:p>
        </p:txBody>
      </p:sp>
      <p:sp>
        <p:nvSpPr>
          <p:cNvPr id="17" name="Google Shape;1034;p38">
            <a:extLst>
              <a:ext uri="{FF2B5EF4-FFF2-40B4-BE49-F238E27FC236}">
                <a16:creationId xmlns:a16="http://schemas.microsoft.com/office/drawing/2014/main" id="{28AD5294-F127-44E4-BA1D-1EBAD50CA76C}"/>
              </a:ext>
            </a:extLst>
          </p:cNvPr>
          <p:cNvSpPr txBox="1">
            <a:spLocks/>
          </p:cNvSpPr>
          <p:nvPr/>
        </p:nvSpPr>
        <p:spPr>
          <a:xfrm>
            <a:off x="4791742" y="1063256"/>
            <a:ext cx="3005468" cy="3774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zh-HK" sz="2800" dirty="0"/>
              <a:t>中國內地</a:t>
            </a:r>
            <a:r>
              <a:rPr lang="en-US" altLang="zh-HK" sz="2800" dirty="0"/>
              <a:t>6%</a:t>
            </a:r>
          </a:p>
          <a:p>
            <a:pPr marL="342900" indent="-342900">
              <a:spcBef>
                <a:spcPts val="600"/>
              </a:spcBef>
              <a:buFont typeface="Arial" panose="020B0604020202020204" pitchFamily="34" charset="0"/>
              <a:buChar char="•"/>
            </a:pPr>
            <a:r>
              <a:rPr lang="zh-TW" altLang="zh-HK" sz="2800" dirty="0"/>
              <a:t>泰國</a:t>
            </a:r>
            <a:r>
              <a:rPr lang="en-US" altLang="zh-HK" sz="2800" dirty="0"/>
              <a:t>54.8%</a:t>
            </a:r>
          </a:p>
          <a:p>
            <a:pPr marL="342900" indent="-342900">
              <a:spcBef>
                <a:spcPts val="600"/>
              </a:spcBef>
              <a:buFont typeface="Arial" panose="020B0604020202020204" pitchFamily="34" charset="0"/>
              <a:buChar char="•"/>
            </a:pPr>
            <a:r>
              <a:rPr lang="zh-TW" altLang="zh-HK" sz="2800" dirty="0"/>
              <a:t>澳洲</a:t>
            </a:r>
            <a:r>
              <a:rPr lang="en-US" altLang="zh-HK" sz="2800" dirty="0"/>
              <a:t>1.2%</a:t>
            </a:r>
          </a:p>
          <a:p>
            <a:pPr marL="342900" indent="-342900">
              <a:spcBef>
                <a:spcPts val="600"/>
              </a:spcBef>
              <a:buFont typeface="Arial" panose="020B0604020202020204" pitchFamily="34" charset="0"/>
              <a:buChar char="•"/>
            </a:pPr>
            <a:r>
              <a:rPr lang="zh-TW" altLang="zh-HK" sz="2800" dirty="0"/>
              <a:t>越南</a:t>
            </a:r>
            <a:r>
              <a:rPr lang="en-US" altLang="zh-HK" sz="2800" dirty="0"/>
              <a:t>22.7%</a:t>
            </a:r>
          </a:p>
          <a:p>
            <a:pPr marL="342900" indent="-342900">
              <a:spcBef>
                <a:spcPts val="600"/>
              </a:spcBef>
              <a:buFont typeface="Arial" panose="020B0604020202020204" pitchFamily="34" charset="0"/>
              <a:buChar char="•"/>
            </a:pPr>
            <a:r>
              <a:rPr lang="zh-TW" altLang="zh-HK" sz="2800" dirty="0"/>
              <a:t>美國</a:t>
            </a:r>
            <a:r>
              <a:rPr lang="en-US" altLang="zh-HK" sz="2800" dirty="0"/>
              <a:t>2.2%</a:t>
            </a:r>
          </a:p>
          <a:p>
            <a:pPr marL="342900" indent="-342900">
              <a:spcBef>
                <a:spcPts val="600"/>
              </a:spcBef>
              <a:buFont typeface="Arial" panose="020B0604020202020204" pitchFamily="34" charset="0"/>
              <a:buChar char="•"/>
            </a:pPr>
            <a:r>
              <a:rPr lang="zh-TW" altLang="zh-HK" sz="2800" dirty="0"/>
              <a:t>柬埔寨</a:t>
            </a:r>
            <a:r>
              <a:rPr lang="en-US" altLang="zh-HK" sz="2800" dirty="0"/>
              <a:t>10.1%</a:t>
            </a:r>
          </a:p>
          <a:p>
            <a:pPr marL="342900" indent="-342900">
              <a:spcBef>
                <a:spcPts val="600"/>
              </a:spcBef>
              <a:buFont typeface="Arial" panose="020B0604020202020204" pitchFamily="34" charset="0"/>
              <a:buChar char="•"/>
            </a:pPr>
            <a:r>
              <a:rPr lang="zh-TW" altLang="zh-HK" sz="2800" dirty="0"/>
              <a:t>其他</a:t>
            </a:r>
            <a:r>
              <a:rPr lang="en-US" altLang="zh-HK" sz="2800" dirty="0"/>
              <a:t>3%</a:t>
            </a:r>
            <a:endParaRPr lang="en-US" sz="2800" dirty="0"/>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6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95;p37">
            <a:extLst>
              <a:ext uri="{FF2B5EF4-FFF2-40B4-BE49-F238E27FC236}">
                <a16:creationId xmlns:a16="http://schemas.microsoft.com/office/drawing/2014/main" id="{8E63C358-874B-4C96-8BB9-97A331CEE568}"/>
              </a:ext>
            </a:extLst>
          </p:cNvPr>
          <p:cNvSpPr/>
          <p:nvPr/>
        </p:nvSpPr>
        <p:spPr>
          <a:xfrm>
            <a:off x="5289709" y="362728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豬肉</a:t>
            </a:r>
            <a:endParaRPr sz="3600" b="1" dirty="0">
              <a:solidFill>
                <a:schemeClr val="tx2"/>
              </a:solidFill>
            </a:endParaRPr>
          </a:p>
        </p:txBody>
      </p:sp>
      <p:sp>
        <p:nvSpPr>
          <p:cNvPr id="17" name="Google Shape;1034;p38">
            <a:extLst>
              <a:ext uri="{FF2B5EF4-FFF2-40B4-BE49-F238E27FC236}">
                <a16:creationId xmlns:a16="http://schemas.microsoft.com/office/drawing/2014/main" id="{28AD5294-F127-44E4-BA1D-1EBAD50CA76C}"/>
              </a:ext>
            </a:extLst>
          </p:cNvPr>
          <p:cNvSpPr txBox="1">
            <a:spLocks/>
          </p:cNvSpPr>
          <p:nvPr/>
        </p:nvSpPr>
        <p:spPr>
          <a:xfrm>
            <a:off x="482009" y="1134140"/>
            <a:ext cx="4489649" cy="36465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spcBef>
                <a:spcPts val="600"/>
              </a:spcBef>
              <a:buFont typeface="Arial" panose="020B0604020202020204" pitchFamily="34" charset="0"/>
              <a:buChar char="•"/>
            </a:pPr>
            <a:r>
              <a:rPr lang="zh-TW" altLang="zh-HK" sz="2000" dirty="0"/>
              <a:t>據漁護署數字，平均每日會從中國進口近</a:t>
            </a:r>
            <a:r>
              <a:rPr lang="en-US" altLang="zh-HK" sz="2000" dirty="0"/>
              <a:t>1700</a:t>
            </a:r>
            <a:r>
              <a:rPr lang="zh-TW" altLang="zh-HK" sz="2000" dirty="0"/>
              <a:t>隻活豬，佔市場</a:t>
            </a:r>
            <a:r>
              <a:rPr lang="en-US" altLang="zh-HK" sz="2000" dirty="0"/>
              <a:t>9</a:t>
            </a:r>
            <a:r>
              <a:rPr lang="zh-TW" altLang="zh-HK" sz="2000" dirty="0"/>
              <a:t>成</a:t>
            </a:r>
            <a:endParaRPr lang="en-US" altLang="zh-TW" sz="2000" dirty="0"/>
          </a:p>
          <a:p>
            <a:pPr marL="342900" lvl="0" indent="-342900">
              <a:spcBef>
                <a:spcPts val="600"/>
              </a:spcBef>
              <a:buFont typeface="Arial" panose="020B0604020202020204" pitchFamily="34" charset="0"/>
              <a:buChar char="•"/>
            </a:pPr>
            <a:r>
              <a:rPr lang="zh-TW" altLang="zh-HK" sz="2000" dirty="0"/>
              <a:t>本地也會供應近</a:t>
            </a:r>
            <a:r>
              <a:rPr lang="en-US" altLang="zh-HK" sz="2000" dirty="0"/>
              <a:t>180</a:t>
            </a:r>
            <a:r>
              <a:rPr lang="zh-TW" altLang="zh-HK" sz="2000" dirty="0"/>
              <a:t>隻活豬，佔</a:t>
            </a:r>
            <a:r>
              <a:rPr lang="en-US" altLang="zh-HK" sz="2000" dirty="0"/>
              <a:t>1</a:t>
            </a:r>
            <a:r>
              <a:rPr lang="zh-TW" altLang="zh-HK" sz="2000" dirty="0"/>
              <a:t>成</a:t>
            </a:r>
            <a:endParaRPr lang="en-US" altLang="zh-TW" sz="2000" dirty="0"/>
          </a:p>
          <a:p>
            <a:pPr marL="342900" lvl="0" indent="-342900">
              <a:spcBef>
                <a:spcPts val="600"/>
              </a:spcBef>
              <a:buFont typeface="Arial" panose="020B0604020202020204" pitchFamily="34" charset="0"/>
              <a:buChar char="•"/>
            </a:pPr>
            <a:r>
              <a:rPr lang="zh-TW" altLang="zh-HK" sz="2000" dirty="0"/>
              <a:t>但把活豬、豬肉、豬內臟、火腿、五花腩等細項都加起來，中國供港新鮮豬肉佔</a:t>
            </a:r>
            <a:r>
              <a:rPr lang="en-US" altLang="zh-HK" sz="2000" dirty="0"/>
              <a:t>14%</a:t>
            </a:r>
            <a:r>
              <a:rPr lang="zh-TW" altLang="zh-HK" sz="2000" dirty="0"/>
              <a:t>，只佔整體供港豬肉約</a:t>
            </a:r>
            <a:r>
              <a:rPr lang="en-US" altLang="zh-HK" sz="2000" dirty="0"/>
              <a:t>22%</a:t>
            </a:r>
            <a:r>
              <a:rPr lang="zh-TW" altLang="zh-HK" sz="2000" dirty="0"/>
              <a:t>；而其次是美國佔</a:t>
            </a:r>
            <a:r>
              <a:rPr lang="en-US" altLang="zh-HK" sz="2000" dirty="0"/>
              <a:t>16%</a:t>
            </a:r>
          </a:p>
          <a:p>
            <a:pPr marL="342900" lvl="0" indent="-342900">
              <a:spcBef>
                <a:spcPts val="600"/>
              </a:spcBef>
              <a:buFont typeface="Arial" panose="020B0604020202020204" pitchFamily="34" charset="0"/>
              <a:buChar char="•"/>
            </a:pPr>
            <a:r>
              <a:rPr lang="zh-TW" altLang="zh-HK" sz="2000" dirty="0"/>
              <a:t>若只計豬排中國進口量只佔</a:t>
            </a:r>
            <a:r>
              <a:rPr lang="en-US" altLang="zh-HK" sz="2000" dirty="0"/>
              <a:t>13%</a:t>
            </a:r>
            <a:r>
              <a:rPr lang="zh-TW" altLang="zh-HK" sz="2000" dirty="0"/>
              <a:t>，而巴西佔</a:t>
            </a:r>
            <a:r>
              <a:rPr lang="en-US" altLang="zh-HK" sz="2000" dirty="0"/>
              <a:t>27%</a:t>
            </a:r>
            <a:r>
              <a:rPr lang="zh-TW" altLang="zh-HK" sz="2000" dirty="0"/>
              <a:t>，是其</a:t>
            </a:r>
            <a:r>
              <a:rPr lang="en-US" altLang="zh-HK" sz="2000" dirty="0"/>
              <a:t>2</a:t>
            </a:r>
            <a:r>
              <a:rPr lang="zh-TW" altLang="zh-HK" sz="2000" dirty="0"/>
              <a:t>倍。</a:t>
            </a:r>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pic>
        <p:nvPicPr>
          <p:cNvPr id="3" name="圖片 2" descr="一張含有 時鐘, 房間 的圖片&#10;&#10;自動產生的描述">
            <a:extLst>
              <a:ext uri="{FF2B5EF4-FFF2-40B4-BE49-F238E27FC236}">
                <a16:creationId xmlns:a16="http://schemas.microsoft.com/office/drawing/2014/main" id="{B20F5448-35B8-407E-86EC-648D1B19BF5E}"/>
              </a:ext>
            </a:extLst>
          </p:cNvPr>
          <p:cNvPicPr>
            <a:picLocks noChangeAspect="1"/>
          </p:cNvPicPr>
          <p:nvPr/>
        </p:nvPicPr>
        <p:blipFill>
          <a:blip r:embed="rId2"/>
          <a:stretch>
            <a:fillRect/>
          </a:stretch>
        </p:blipFill>
        <p:spPr>
          <a:xfrm>
            <a:off x="5169213" y="1056166"/>
            <a:ext cx="2754719" cy="2754719"/>
          </a:xfrm>
          <a:prstGeom prst="rect">
            <a:avLst/>
          </a:prstGeom>
        </p:spPr>
      </p:pic>
    </p:spTree>
    <p:extLst>
      <p:ext uri="{BB962C8B-B14F-4D97-AF65-F5344CB8AC3E}">
        <p14:creationId xmlns:p14="http://schemas.microsoft.com/office/powerpoint/2010/main" val="30168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95;p37">
            <a:extLst>
              <a:ext uri="{FF2B5EF4-FFF2-40B4-BE49-F238E27FC236}">
                <a16:creationId xmlns:a16="http://schemas.microsoft.com/office/drawing/2014/main" id="{8E63C358-874B-4C96-8BB9-97A331CEE568}"/>
              </a:ext>
            </a:extLst>
          </p:cNvPr>
          <p:cNvSpPr/>
          <p:nvPr/>
        </p:nvSpPr>
        <p:spPr>
          <a:xfrm>
            <a:off x="1143011" y="3556400"/>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牛肉</a:t>
            </a:r>
            <a:endParaRPr sz="3600" b="1" dirty="0">
              <a:solidFill>
                <a:schemeClr val="tx2"/>
              </a:solidFill>
            </a:endParaRPr>
          </a:p>
        </p:txBody>
      </p:sp>
      <p:sp>
        <p:nvSpPr>
          <p:cNvPr id="17" name="Google Shape;1034;p38">
            <a:extLst>
              <a:ext uri="{FF2B5EF4-FFF2-40B4-BE49-F238E27FC236}">
                <a16:creationId xmlns:a16="http://schemas.microsoft.com/office/drawing/2014/main" id="{28AD5294-F127-44E4-BA1D-1EBAD50CA76C}"/>
              </a:ext>
            </a:extLst>
          </p:cNvPr>
          <p:cNvSpPr txBox="1">
            <a:spLocks/>
          </p:cNvSpPr>
          <p:nvPr/>
        </p:nvSpPr>
        <p:spPr>
          <a:xfrm>
            <a:off x="4194072" y="1063256"/>
            <a:ext cx="4319063" cy="37748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zh-HK" sz="2000" dirty="0"/>
              <a:t>香港所有活牛均由中國進口，平均每日進口近</a:t>
            </a:r>
            <a:r>
              <a:rPr lang="en-US" altLang="zh-HK" sz="2000" dirty="0"/>
              <a:t>56</a:t>
            </a:r>
            <a:r>
              <a:rPr lang="zh-TW" altLang="zh-HK" sz="2000" dirty="0"/>
              <a:t>隻活牛</a:t>
            </a:r>
            <a:endParaRPr lang="en-US" altLang="zh-TW" sz="2000" dirty="0"/>
          </a:p>
          <a:p>
            <a:pPr marL="342900" indent="-342900">
              <a:spcBef>
                <a:spcPts val="600"/>
              </a:spcBef>
              <a:buFont typeface="Arial" panose="020B0604020202020204" pitchFamily="34" charset="0"/>
              <a:buChar char="•"/>
            </a:pPr>
            <a:r>
              <a:rPr lang="zh-TW" altLang="zh-HK" sz="2000" dirty="0"/>
              <a:t>但在活牛、牛肉、牛內臟等總和之中，中國供港新鮮牛肉只佔</a:t>
            </a:r>
            <a:r>
              <a:rPr lang="en-US" altLang="zh-HK" sz="2000" dirty="0"/>
              <a:t>1.4%</a:t>
            </a:r>
            <a:r>
              <a:rPr lang="zh-TW" altLang="zh-HK" sz="2000" dirty="0"/>
              <a:t>，整體供港牛肉只佔約</a:t>
            </a:r>
            <a:r>
              <a:rPr lang="en-US" altLang="zh-HK" sz="2000" dirty="0"/>
              <a:t>2.3%</a:t>
            </a:r>
            <a:endParaRPr lang="en-US" altLang="zh-TW" sz="2000" dirty="0"/>
          </a:p>
          <a:p>
            <a:pPr marL="342900" indent="-342900">
              <a:spcBef>
                <a:spcPts val="600"/>
              </a:spcBef>
              <a:buFont typeface="Arial" panose="020B0604020202020204" pitchFamily="34" charset="0"/>
              <a:buChar char="•"/>
            </a:pPr>
            <a:r>
              <a:rPr lang="zh-TW" altLang="zh-HK" sz="2000" dirty="0"/>
              <a:t>而佔整體進口量最多的是巴西，佔</a:t>
            </a:r>
            <a:r>
              <a:rPr lang="en-US" altLang="zh-HK" sz="2000" dirty="0"/>
              <a:t>50%</a:t>
            </a:r>
          </a:p>
          <a:p>
            <a:pPr marL="342900" indent="-342900">
              <a:spcBef>
                <a:spcPts val="600"/>
              </a:spcBef>
              <a:buFont typeface="Arial" panose="020B0604020202020204" pitchFamily="34" charset="0"/>
              <a:buChar char="•"/>
            </a:pPr>
            <a:r>
              <a:rPr lang="zh-TW" altLang="zh-HK" sz="2000" dirty="0"/>
              <a:t>其次是美國，佔</a:t>
            </a:r>
            <a:r>
              <a:rPr lang="en-US" altLang="zh-HK" sz="2000" dirty="0"/>
              <a:t>21%</a:t>
            </a:r>
          </a:p>
          <a:p>
            <a:pPr marL="342900" indent="-342900">
              <a:spcBef>
                <a:spcPts val="600"/>
              </a:spcBef>
              <a:buFont typeface="Arial" panose="020B0604020202020204" pitchFamily="34" charset="0"/>
              <a:buChar char="•"/>
            </a:pPr>
            <a:r>
              <a:rPr lang="zh-TW" altLang="zh-HK" sz="2000" dirty="0"/>
              <a:t>火鍋最愛的肥牛、牛排等急凍或冷藏牛肉，</a:t>
            </a:r>
            <a:r>
              <a:rPr lang="en-US" altLang="zh-HK" sz="2000" dirty="0"/>
              <a:t>6</a:t>
            </a:r>
            <a:r>
              <a:rPr lang="zh-TW" altLang="zh-HK" sz="2000" dirty="0"/>
              <a:t>成由巴西進口</a:t>
            </a:r>
            <a:endParaRPr lang="en-US" sz="2000" dirty="0"/>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pic>
        <p:nvPicPr>
          <p:cNvPr id="3" name="圖片 2" descr="一張含有 畫畫 的圖片&#10;&#10;自動產生的描述">
            <a:extLst>
              <a:ext uri="{FF2B5EF4-FFF2-40B4-BE49-F238E27FC236}">
                <a16:creationId xmlns:a16="http://schemas.microsoft.com/office/drawing/2014/main" id="{FF1510B5-0172-46AC-8BD7-A3D4D006A230}"/>
              </a:ext>
            </a:extLst>
          </p:cNvPr>
          <p:cNvPicPr>
            <a:picLocks noChangeAspect="1"/>
          </p:cNvPicPr>
          <p:nvPr/>
        </p:nvPicPr>
        <p:blipFill>
          <a:blip r:embed="rId2"/>
          <a:stretch>
            <a:fillRect/>
          </a:stretch>
        </p:blipFill>
        <p:spPr>
          <a:xfrm>
            <a:off x="1362294" y="1163189"/>
            <a:ext cx="2393211" cy="2393211"/>
          </a:xfrm>
          <a:prstGeom prst="rect">
            <a:avLst/>
          </a:prstGeom>
        </p:spPr>
      </p:pic>
    </p:spTree>
    <p:extLst>
      <p:ext uri="{BB962C8B-B14F-4D97-AF65-F5344CB8AC3E}">
        <p14:creationId xmlns:p14="http://schemas.microsoft.com/office/powerpoint/2010/main" val="11899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一張含有 標誌, 畫畫 的圖片&#10;&#10;自動產生的描述">
            <a:extLst>
              <a:ext uri="{FF2B5EF4-FFF2-40B4-BE49-F238E27FC236}">
                <a16:creationId xmlns:a16="http://schemas.microsoft.com/office/drawing/2014/main" id="{2EEFA31C-29DA-4D99-BF96-85697749E01E}"/>
              </a:ext>
            </a:extLst>
          </p:cNvPr>
          <p:cNvPicPr>
            <a:picLocks noChangeAspect="1"/>
          </p:cNvPicPr>
          <p:nvPr/>
        </p:nvPicPr>
        <p:blipFill>
          <a:blip r:embed="rId2"/>
          <a:stretch>
            <a:fillRect/>
          </a:stretch>
        </p:blipFill>
        <p:spPr>
          <a:xfrm>
            <a:off x="3628143" y="2405272"/>
            <a:ext cx="1185978" cy="1185978"/>
          </a:xfrm>
          <a:prstGeom prst="rect">
            <a:avLst/>
          </a:prstGeom>
        </p:spPr>
      </p:pic>
      <p:pic>
        <p:nvPicPr>
          <p:cNvPr id="9" name="圖片 8" descr="一張含有 畫畫 的圖片&#10;&#10;自動產生的描述">
            <a:extLst>
              <a:ext uri="{FF2B5EF4-FFF2-40B4-BE49-F238E27FC236}">
                <a16:creationId xmlns:a16="http://schemas.microsoft.com/office/drawing/2014/main" id="{897CDCCC-4FEC-4E39-B220-B904C4788BC8}"/>
              </a:ext>
            </a:extLst>
          </p:cNvPr>
          <p:cNvPicPr>
            <a:picLocks noChangeAspect="1"/>
          </p:cNvPicPr>
          <p:nvPr/>
        </p:nvPicPr>
        <p:blipFill>
          <a:blip r:embed="rId3"/>
          <a:stretch>
            <a:fillRect/>
          </a:stretch>
        </p:blipFill>
        <p:spPr>
          <a:xfrm>
            <a:off x="7279421" y="2457450"/>
            <a:ext cx="1081623" cy="1081623"/>
          </a:xfrm>
          <a:prstGeom prst="rect">
            <a:avLst/>
          </a:prstGeom>
        </p:spPr>
      </p:pic>
      <p:sp>
        <p:nvSpPr>
          <p:cNvPr id="16" name="Google Shape;995;p37">
            <a:extLst>
              <a:ext uri="{FF2B5EF4-FFF2-40B4-BE49-F238E27FC236}">
                <a16:creationId xmlns:a16="http://schemas.microsoft.com/office/drawing/2014/main" id="{8E63C358-874B-4C96-8BB9-97A331CEE568}"/>
              </a:ext>
            </a:extLst>
          </p:cNvPr>
          <p:cNvSpPr/>
          <p:nvPr/>
        </p:nvSpPr>
        <p:spPr>
          <a:xfrm>
            <a:off x="5098299" y="344292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橙</a:t>
            </a:r>
            <a:endParaRPr sz="3600" b="1" dirty="0">
              <a:solidFill>
                <a:schemeClr val="tx2"/>
              </a:solidFill>
            </a:endParaRPr>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pic>
        <p:nvPicPr>
          <p:cNvPr id="4" name="圖片 3" descr="一張含有 房間 的圖片&#10;&#10;自動產生的描述">
            <a:extLst>
              <a:ext uri="{FF2B5EF4-FFF2-40B4-BE49-F238E27FC236}">
                <a16:creationId xmlns:a16="http://schemas.microsoft.com/office/drawing/2014/main" id="{84CAA57C-8E91-4A8C-881A-2ECA87ABA6F3}"/>
              </a:ext>
            </a:extLst>
          </p:cNvPr>
          <p:cNvPicPr>
            <a:picLocks noChangeAspect="1"/>
          </p:cNvPicPr>
          <p:nvPr/>
        </p:nvPicPr>
        <p:blipFill>
          <a:blip r:embed="rId4"/>
          <a:stretch>
            <a:fillRect/>
          </a:stretch>
        </p:blipFill>
        <p:spPr>
          <a:xfrm>
            <a:off x="5414246" y="1215278"/>
            <a:ext cx="1958879" cy="1958879"/>
          </a:xfrm>
          <a:prstGeom prst="rect">
            <a:avLst/>
          </a:prstGeom>
        </p:spPr>
      </p:pic>
      <p:sp>
        <p:nvSpPr>
          <p:cNvPr id="8" name="Google Shape;995;p37">
            <a:extLst>
              <a:ext uri="{FF2B5EF4-FFF2-40B4-BE49-F238E27FC236}">
                <a16:creationId xmlns:a16="http://schemas.microsoft.com/office/drawing/2014/main" id="{AA4F29FA-8F8C-49BB-9024-1499E19DA9CA}"/>
              </a:ext>
            </a:extLst>
          </p:cNvPr>
          <p:cNvSpPr/>
          <p:nvPr/>
        </p:nvSpPr>
        <p:spPr>
          <a:xfrm>
            <a:off x="1323767" y="344292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香蕉</a:t>
            </a:r>
            <a:endParaRPr sz="3600" b="1" dirty="0">
              <a:solidFill>
                <a:schemeClr val="tx2"/>
              </a:solidFill>
            </a:endParaRPr>
          </a:p>
        </p:txBody>
      </p:sp>
      <p:pic>
        <p:nvPicPr>
          <p:cNvPr id="6" name="圖片 5" descr="一張含有 光 的圖片&#10;&#10;自動產生的描述">
            <a:extLst>
              <a:ext uri="{FF2B5EF4-FFF2-40B4-BE49-F238E27FC236}">
                <a16:creationId xmlns:a16="http://schemas.microsoft.com/office/drawing/2014/main" id="{A3896E40-1A9A-4AEC-8D7E-E9070D85875C}"/>
              </a:ext>
            </a:extLst>
          </p:cNvPr>
          <p:cNvPicPr>
            <a:picLocks noChangeAspect="1"/>
          </p:cNvPicPr>
          <p:nvPr/>
        </p:nvPicPr>
        <p:blipFill>
          <a:blip r:embed="rId5"/>
          <a:stretch>
            <a:fillRect/>
          </a:stretch>
        </p:blipFill>
        <p:spPr>
          <a:xfrm>
            <a:off x="1575920" y="1363587"/>
            <a:ext cx="1958879" cy="1958879"/>
          </a:xfrm>
          <a:prstGeom prst="rect">
            <a:avLst/>
          </a:prstGeom>
        </p:spPr>
      </p:pic>
    </p:spTree>
    <p:extLst>
      <p:ext uri="{BB962C8B-B14F-4D97-AF65-F5344CB8AC3E}">
        <p14:creationId xmlns:p14="http://schemas.microsoft.com/office/powerpoint/2010/main" val="165196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畫畫, 窗戶 的圖片&#10;&#10;自動產生的描述">
            <a:extLst>
              <a:ext uri="{FF2B5EF4-FFF2-40B4-BE49-F238E27FC236}">
                <a16:creationId xmlns:a16="http://schemas.microsoft.com/office/drawing/2014/main" id="{B322024E-FD0C-42BA-8B9A-EBA3A582CF62}"/>
              </a:ext>
            </a:extLst>
          </p:cNvPr>
          <p:cNvPicPr>
            <a:picLocks noChangeAspect="1"/>
          </p:cNvPicPr>
          <p:nvPr/>
        </p:nvPicPr>
        <p:blipFill>
          <a:blip r:embed="rId2"/>
          <a:stretch>
            <a:fillRect/>
          </a:stretch>
        </p:blipFill>
        <p:spPr>
          <a:xfrm>
            <a:off x="3677853" y="2420999"/>
            <a:ext cx="1171453" cy="1171453"/>
          </a:xfrm>
          <a:prstGeom prst="rect">
            <a:avLst/>
          </a:prstGeom>
        </p:spPr>
      </p:pic>
      <p:pic>
        <p:nvPicPr>
          <p:cNvPr id="10" name="圖片 9" descr="一張含有 標誌, 桌, 畫畫 的圖片&#10;&#10;自動產生的描述">
            <a:extLst>
              <a:ext uri="{FF2B5EF4-FFF2-40B4-BE49-F238E27FC236}">
                <a16:creationId xmlns:a16="http://schemas.microsoft.com/office/drawing/2014/main" id="{735E670E-0BDB-493D-A272-0D52E232FD78}"/>
              </a:ext>
            </a:extLst>
          </p:cNvPr>
          <p:cNvPicPr>
            <a:picLocks noChangeAspect="1"/>
          </p:cNvPicPr>
          <p:nvPr/>
        </p:nvPicPr>
        <p:blipFill>
          <a:blip r:embed="rId3"/>
          <a:stretch>
            <a:fillRect/>
          </a:stretch>
        </p:blipFill>
        <p:spPr>
          <a:xfrm>
            <a:off x="7519724" y="2420999"/>
            <a:ext cx="1171453" cy="1171453"/>
          </a:xfrm>
          <a:prstGeom prst="rect">
            <a:avLst/>
          </a:prstGeom>
        </p:spPr>
      </p:pic>
      <p:sp>
        <p:nvSpPr>
          <p:cNvPr id="16" name="Google Shape;995;p37">
            <a:extLst>
              <a:ext uri="{FF2B5EF4-FFF2-40B4-BE49-F238E27FC236}">
                <a16:creationId xmlns:a16="http://schemas.microsoft.com/office/drawing/2014/main" id="{8E63C358-874B-4C96-8BB9-97A331CEE568}"/>
              </a:ext>
            </a:extLst>
          </p:cNvPr>
          <p:cNvSpPr/>
          <p:nvPr/>
        </p:nvSpPr>
        <p:spPr>
          <a:xfrm>
            <a:off x="5098299" y="344292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蔬菜</a:t>
            </a:r>
            <a:endParaRPr sz="3600" b="1" dirty="0">
              <a:solidFill>
                <a:schemeClr val="tx2"/>
              </a:solidFill>
            </a:endParaRPr>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sp>
        <p:nvSpPr>
          <p:cNvPr id="8" name="Google Shape;995;p37">
            <a:extLst>
              <a:ext uri="{FF2B5EF4-FFF2-40B4-BE49-F238E27FC236}">
                <a16:creationId xmlns:a16="http://schemas.microsoft.com/office/drawing/2014/main" id="{AA4F29FA-8F8C-49BB-9024-1499E19DA9CA}"/>
              </a:ext>
            </a:extLst>
          </p:cNvPr>
          <p:cNvSpPr/>
          <p:nvPr/>
        </p:nvSpPr>
        <p:spPr>
          <a:xfrm>
            <a:off x="1323767" y="344292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三文魚排</a:t>
            </a:r>
            <a:endParaRPr sz="3600" b="1" dirty="0">
              <a:solidFill>
                <a:schemeClr val="tx2"/>
              </a:solidFill>
            </a:endParaRPr>
          </a:p>
        </p:txBody>
      </p:sp>
      <p:pic>
        <p:nvPicPr>
          <p:cNvPr id="3" name="圖片 2" descr="一張含有 窗戶 的圖片&#10;&#10;自動產生的描述">
            <a:extLst>
              <a:ext uri="{FF2B5EF4-FFF2-40B4-BE49-F238E27FC236}">
                <a16:creationId xmlns:a16="http://schemas.microsoft.com/office/drawing/2014/main" id="{877FB03A-01F7-43D4-B947-4950C5BE101A}"/>
              </a:ext>
            </a:extLst>
          </p:cNvPr>
          <p:cNvPicPr>
            <a:picLocks noChangeAspect="1"/>
          </p:cNvPicPr>
          <p:nvPr/>
        </p:nvPicPr>
        <p:blipFill>
          <a:blip r:embed="rId4"/>
          <a:stretch>
            <a:fillRect/>
          </a:stretch>
        </p:blipFill>
        <p:spPr>
          <a:xfrm>
            <a:off x="1801459" y="1360968"/>
            <a:ext cx="1876394" cy="1876394"/>
          </a:xfrm>
          <a:prstGeom prst="rect">
            <a:avLst/>
          </a:prstGeom>
        </p:spPr>
      </p:pic>
      <p:pic>
        <p:nvPicPr>
          <p:cNvPr id="7" name="圖片 6">
            <a:extLst>
              <a:ext uri="{FF2B5EF4-FFF2-40B4-BE49-F238E27FC236}">
                <a16:creationId xmlns:a16="http://schemas.microsoft.com/office/drawing/2014/main" id="{C583C062-5D18-4BB2-9DC6-A4E61215F719}"/>
              </a:ext>
            </a:extLst>
          </p:cNvPr>
          <p:cNvPicPr>
            <a:picLocks noChangeAspect="1"/>
          </p:cNvPicPr>
          <p:nvPr/>
        </p:nvPicPr>
        <p:blipFill>
          <a:blip r:embed="rId5"/>
          <a:stretch>
            <a:fillRect/>
          </a:stretch>
        </p:blipFill>
        <p:spPr>
          <a:xfrm>
            <a:off x="5508651" y="1360968"/>
            <a:ext cx="2011073" cy="2011073"/>
          </a:xfrm>
          <a:prstGeom prst="rect">
            <a:avLst/>
          </a:prstGeom>
        </p:spPr>
      </p:pic>
    </p:spTree>
    <p:extLst>
      <p:ext uri="{BB962C8B-B14F-4D97-AF65-F5344CB8AC3E}">
        <p14:creationId xmlns:p14="http://schemas.microsoft.com/office/powerpoint/2010/main" val="333728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95;p37">
            <a:extLst>
              <a:ext uri="{FF2B5EF4-FFF2-40B4-BE49-F238E27FC236}">
                <a16:creationId xmlns:a16="http://schemas.microsoft.com/office/drawing/2014/main" id="{8E63C358-874B-4C96-8BB9-97A331CEE568}"/>
              </a:ext>
            </a:extLst>
          </p:cNvPr>
          <p:cNvSpPr/>
          <p:nvPr/>
        </p:nvSpPr>
        <p:spPr>
          <a:xfrm>
            <a:off x="5289709" y="362728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活雞</a:t>
            </a:r>
            <a:endParaRPr sz="3600" b="1" dirty="0">
              <a:solidFill>
                <a:schemeClr val="tx2"/>
              </a:solidFill>
            </a:endParaRPr>
          </a:p>
        </p:txBody>
      </p:sp>
      <p:sp>
        <p:nvSpPr>
          <p:cNvPr id="17" name="Google Shape;1034;p38">
            <a:extLst>
              <a:ext uri="{FF2B5EF4-FFF2-40B4-BE49-F238E27FC236}">
                <a16:creationId xmlns:a16="http://schemas.microsoft.com/office/drawing/2014/main" id="{28AD5294-F127-44E4-BA1D-1EBAD50CA76C}"/>
              </a:ext>
            </a:extLst>
          </p:cNvPr>
          <p:cNvSpPr txBox="1">
            <a:spLocks/>
          </p:cNvSpPr>
          <p:nvPr/>
        </p:nvSpPr>
        <p:spPr>
          <a:xfrm>
            <a:off x="713225" y="1134140"/>
            <a:ext cx="4258433" cy="36465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spcBef>
                <a:spcPts val="600"/>
              </a:spcBef>
              <a:buFont typeface="Arial" panose="020B0604020202020204" pitchFamily="34" charset="0"/>
              <a:buChar char="•"/>
            </a:pPr>
            <a:r>
              <a:rPr lang="zh-TW" altLang="en-US" sz="2000" dirty="0"/>
              <a:t>內地的進口活雞供應量，隨著</a:t>
            </a:r>
            <a:r>
              <a:rPr lang="en-US" altLang="zh-TW" sz="2000" dirty="0"/>
              <a:t>2014 </a:t>
            </a:r>
            <a:r>
              <a:rPr lang="zh-TW" altLang="en-US" sz="2000" dirty="0"/>
              <a:t>年時於貨源中發現禽流感而減少</a:t>
            </a:r>
            <a:endParaRPr lang="en-US" altLang="zh-TW" sz="2000" dirty="0"/>
          </a:p>
          <a:p>
            <a:pPr marL="342900" lvl="0" indent="-342900">
              <a:spcBef>
                <a:spcPts val="600"/>
              </a:spcBef>
              <a:buFont typeface="Arial" panose="020B0604020202020204" pitchFamily="34" charset="0"/>
              <a:buChar char="•"/>
            </a:pPr>
            <a:r>
              <a:rPr lang="zh-TW" altLang="en-US" sz="2000" dirty="0"/>
              <a:t>政府自</a:t>
            </a:r>
            <a:r>
              <a:rPr lang="en-US" altLang="zh-TW" sz="2000" dirty="0"/>
              <a:t>2016 </a:t>
            </a:r>
            <a:r>
              <a:rPr lang="zh-TW" altLang="en-US" sz="2000" dirty="0"/>
              <a:t>年起亦沒有再進口中國活雞</a:t>
            </a:r>
            <a:endParaRPr lang="zh-TW" altLang="zh-HK" sz="2000" dirty="0"/>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dirty="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pic>
        <p:nvPicPr>
          <p:cNvPr id="4" name="圖片 3" descr="一張含有 畫畫 的圖片&#10;&#10;自動產生的描述">
            <a:extLst>
              <a:ext uri="{FF2B5EF4-FFF2-40B4-BE49-F238E27FC236}">
                <a16:creationId xmlns:a16="http://schemas.microsoft.com/office/drawing/2014/main" id="{8D179356-4A43-4FC4-B0F6-6463F44AFA31}"/>
              </a:ext>
            </a:extLst>
          </p:cNvPr>
          <p:cNvPicPr>
            <a:picLocks noChangeAspect="1"/>
          </p:cNvPicPr>
          <p:nvPr/>
        </p:nvPicPr>
        <p:blipFill>
          <a:blip r:embed="rId2"/>
          <a:stretch>
            <a:fillRect/>
          </a:stretch>
        </p:blipFill>
        <p:spPr>
          <a:xfrm>
            <a:off x="5537347" y="1311348"/>
            <a:ext cx="2146143" cy="2146143"/>
          </a:xfrm>
          <a:prstGeom prst="rect">
            <a:avLst/>
          </a:prstGeom>
        </p:spPr>
      </p:pic>
      <p:pic>
        <p:nvPicPr>
          <p:cNvPr id="6" name="圖片 5" descr="一張含有 標誌, 冰箱, 桌 的圖片&#10;&#10;自動產生的描述">
            <a:extLst>
              <a:ext uri="{FF2B5EF4-FFF2-40B4-BE49-F238E27FC236}">
                <a16:creationId xmlns:a16="http://schemas.microsoft.com/office/drawing/2014/main" id="{73C3FBE3-AD25-42B3-B2CD-16349862136D}"/>
              </a:ext>
            </a:extLst>
          </p:cNvPr>
          <p:cNvPicPr>
            <a:picLocks noChangeAspect="1"/>
          </p:cNvPicPr>
          <p:nvPr/>
        </p:nvPicPr>
        <p:blipFill>
          <a:blip r:embed="rId3"/>
          <a:stretch>
            <a:fillRect/>
          </a:stretch>
        </p:blipFill>
        <p:spPr>
          <a:xfrm>
            <a:off x="2411376" y="2763136"/>
            <a:ext cx="2293974" cy="2293974"/>
          </a:xfrm>
          <a:prstGeom prst="rect">
            <a:avLst/>
          </a:prstGeom>
        </p:spPr>
      </p:pic>
    </p:spTree>
    <p:extLst>
      <p:ext uri="{BB962C8B-B14F-4D97-AF65-F5344CB8AC3E}">
        <p14:creationId xmlns:p14="http://schemas.microsoft.com/office/powerpoint/2010/main" val="7558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95;p37">
            <a:extLst>
              <a:ext uri="{FF2B5EF4-FFF2-40B4-BE49-F238E27FC236}">
                <a16:creationId xmlns:a16="http://schemas.microsoft.com/office/drawing/2014/main" id="{8E63C358-874B-4C96-8BB9-97A331CEE568}"/>
              </a:ext>
            </a:extLst>
          </p:cNvPr>
          <p:cNvSpPr/>
          <p:nvPr/>
        </p:nvSpPr>
        <p:spPr>
          <a:xfrm>
            <a:off x="412757" y="3355929"/>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冰鮮家禽</a:t>
            </a:r>
            <a:endParaRPr sz="3600" b="1" dirty="0">
              <a:solidFill>
                <a:schemeClr val="tx2"/>
              </a:solidFill>
            </a:endParaRPr>
          </a:p>
        </p:txBody>
      </p:sp>
      <p:sp>
        <p:nvSpPr>
          <p:cNvPr id="17" name="Google Shape;1034;p38">
            <a:extLst>
              <a:ext uri="{FF2B5EF4-FFF2-40B4-BE49-F238E27FC236}">
                <a16:creationId xmlns:a16="http://schemas.microsoft.com/office/drawing/2014/main" id="{28AD5294-F127-44E4-BA1D-1EBAD50CA76C}"/>
              </a:ext>
            </a:extLst>
          </p:cNvPr>
          <p:cNvSpPr txBox="1">
            <a:spLocks/>
          </p:cNvSpPr>
          <p:nvPr/>
        </p:nvSpPr>
        <p:spPr>
          <a:xfrm>
            <a:off x="2984204" y="1099891"/>
            <a:ext cx="4550735" cy="12462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美國</a:t>
            </a:r>
            <a:r>
              <a:rPr lang="en-US" altLang="zh-TW" sz="2000" dirty="0"/>
              <a:t>35%</a:t>
            </a:r>
            <a:r>
              <a:rPr lang="zh-TW" altLang="en-US" sz="2000" dirty="0"/>
              <a:t>和巴西</a:t>
            </a:r>
            <a:r>
              <a:rPr lang="en-US" altLang="zh-TW" sz="2000" dirty="0"/>
              <a:t>31%</a:t>
            </a:r>
            <a:r>
              <a:rPr lang="zh-TW" altLang="en-US" sz="2000" dirty="0"/>
              <a:t>是最大進口國</a:t>
            </a:r>
            <a:endParaRPr lang="en-US" altLang="zh-TW" sz="2000" dirty="0"/>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pic>
        <p:nvPicPr>
          <p:cNvPr id="4" name="圖片 3" descr="一張含有 房間, 時鐘 的圖片&#10;&#10;自動產生的描述">
            <a:extLst>
              <a:ext uri="{FF2B5EF4-FFF2-40B4-BE49-F238E27FC236}">
                <a16:creationId xmlns:a16="http://schemas.microsoft.com/office/drawing/2014/main" id="{DDFCCEF5-28C4-442E-B5A7-22E890D28B2E}"/>
              </a:ext>
            </a:extLst>
          </p:cNvPr>
          <p:cNvPicPr>
            <a:picLocks noChangeAspect="1"/>
          </p:cNvPicPr>
          <p:nvPr/>
        </p:nvPicPr>
        <p:blipFill>
          <a:blip r:embed="rId2"/>
          <a:stretch>
            <a:fillRect/>
          </a:stretch>
        </p:blipFill>
        <p:spPr>
          <a:xfrm>
            <a:off x="713225" y="1154954"/>
            <a:ext cx="2041145" cy="2041145"/>
          </a:xfrm>
          <a:prstGeom prst="rect">
            <a:avLst/>
          </a:prstGeom>
        </p:spPr>
      </p:pic>
      <p:pic>
        <p:nvPicPr>
          <p:cNvPr id="6" name="圖片 5">
            <a:extLst>
              <a:ext uri="{FF2B5EF4-FFF2-40B4-BE49-F238E27FC236}">
                <a16:creationId xmlns:a16="http://schemas.microsoft.com/office/drawing/2014/main" id="{F2792558-6A63-452B-B5E9-89FE59C1E074}"/>
              </a:ext>
            </a:extLst>
          </p:cNvPr>
          <p:cNvPicPr>
            <a:picLocks noChangeAspect="1"/>
          </p:cNvPicPr>
          <p:nvPr/>
        </p:nvPicPr>
        <p:blipFill>
          <a:blip r:embed="rId3"/>
          <a:stretch>
            <a:fillRect/>
          </a:stretch>
        </p:blipFill>
        <p:spPr>
          <a:xfrm>
            <a:off x="5981158" y="2097553"/>
            <a:ext cx="2197091" cy="2197091"/>
          </a:xfrm>
          <a:prstGeom prst="rect">
            <a:avLst/>
          </a:prstGeom>
        </p:spPr>
      </p:pic>
      <p:sp>
        <p:nvSpPr>
          <p:cNvPr id="10" name="Google Shape;995;p37">
            <a:extLst>
              <a:ext uri="{FF2B5EF4-FFF2-40B4-BE49-F238E27FC236}">
                <a16:creationId xmlns:a16="http://schemas.microsoft.com/office/drawing/2014/main" id="{D2E3C1E6-A059-407D-912E-54F2DFFAC85C}"/>
              </a:ext>
            </a:extLst>
          </p:cNvPr>
          <p:cNvSpPr/>
          <p:nvPr/>
        </p:nvSpPr>
        <p:spPr>
          <a:xfrm>
            <a:off x="5663815" y="411834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帶殼鳥蛋</a:t>
            </a:r>
            <a:endParaRPr sz="3600" b="1" dirty="0">
              <a:solidFill>
                <a:schemeClr val="tx2"/>
              </a:solidFill>
            </a:endParaRPr>
          </a:p>
        </p:txBody>
      </p:sp>
      <p:sp>
        <p:nvSpPr>
          <p:cNvPr id="11" name="Google Shape;1034;p38">
            <a:extLst>
              <a:ext uri="{FF2B5EF4-FFF2-40B4-BE49-F238E27FC236}">
                <a16:creationId xmlns:a16="http://schemas.microsoft.com/office/drawing/2014/main" id="{E8BE66A7-3018-49C5-BB9E-67B6704354DB}"/>
              </a:ext>
            </a:extLst>
          </p:cNvPr>
          <p:cNvSpPr txBox="1">
            <a:spLocks/>
          </p:cNvSpPr>
          <p:nvPr/>
        </p:nvSpPr>
        <p:spPr>
          <a:xfrm>
            <a:off x="3312211" y="2678344"/>
            <a:ext cx="2587256" cy="16673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當中有約</a:t>
            </a:r>
            <a:r>
              <a:rPr lang="en-US" altLang="zh-TW" sz="2000" dirty="0"/>
              <a:t>56%</a:t>
            </a:r>
            <a:r>
              <a:rPr lang="zh-TW" altLang="en-US" sz="2000" dirty="0"/>
              <a:t>來自中國內地</a:t>
            </a:r>
            <a:endParaRPr lang="en-US" altLang="zh-TW" sz="2000" dirty="0"/>
          </a:p>
          <a:p>
            <a:pPr marL="342900" indent="-342900">
              <a:spcBef>
                <a:spcPts val="600"/>
              </a:spcBef>
              <a:buFont typeface="Arial" panose="020B0604020202020204" pitchFamily="34" charset="0"/>
              <a:buChar char="•"/>
            </a:pPr>
            <a:r>
              <a:rPr lang="zh-TW" altLang="en-US" sz="2000" dirty="0"/>
              <a:t>其次是來自泰國及美國，各佔</a:t>
            </a:r>
            <a:r>
              <a:rPr lang="en-US" altLang="zh-TW" sz="2000" dirty="0"/>
              <a:t>15%</a:t>
            </a:r>
          </a:p>
        </p:txBody>
      </p:sp>
    </p:spTree>
    <p:extLst>
      <p:ext uri="{BB962C8B-B14F-4D97-AF65-F5344CB8AC3E}">
        <p14:creationId xmlns:p14="http://schemas.microsoft.com/office/powerpoint/2010/main" val="9653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95;p37">
            <a:extLst>
              <a:ext uri="{FF2B5EF4-FFF2-40B4-BE49-F238E27FC236}">
                <a16:creationId xmlns:a16="http://schemas.microsoft.com/office/drawing/2014/main" id="{8E63C358-874B-4C96-8BB9-97A331CEE568}"/>
              </a:ext>
            </a:extLst>
          </p:cNvPr>
          <p:cNvSpPr/>
          <p:nvPr/>
        </p:nvSpPr>
        <p:spPr>
          <a:xfrm>
            <a:off x="485990" y="4022642"/>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貓糧狗糧</a:t>
            </a:r>
            <a:endParaRPr sz="3600" b="1" dirty="0">
              <a:solidFill>
                <a:schemeClr val="tx2"/>
              </a:solidFill>
            </a:endParaRPr>
          </a:p>
        </p:txBody>
      </p:sp>
      <p:sp>
        <p:nvSpPr>
          <p:cNvPr id="18" name="標題 2">
            <a:extLst>
              <a:ext uri="{FF2B5EF4-FFF2-40B4-BE49-F238E27FC236}">
                <a16:creationId xmlns:a16="http://schemas.microsoft.com/office/drawing/2014/main" id="{AFE11460-6783-4A10-9470-F91A84385EA1}"/>
              </a:ext>
            </a:extLst>
          </p:cNvPr>
          <p:cNvSpPr txBox="1">
            <a:spLocks/>
          </p:cNvSpPr>
          <p:nvPr/>
        </p:nvSpPr>
        <p:spPr>
          <a:xfrm>
            <a:off x="713225" y="433178"/>
            <a:ext cx="77175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4000">
                <a:latin typeface="微软雅黑" panose="020B0503020204020204" pitchFamily="34" charset="-122"/>
                <a:ea typeface="微软雅黑" panose="020B0503020204020204" pitchFamily="34" charset="-122"/>
              </a:rPr>
              <a:t>環遊世界找食物</a:t>
            </a:r>
            <a:endParaRPr lang="zh-HK" altLang="en-US" sz="4000" dirty="0">
              <a:latin typeface="微软雅黑" panose="020B0503020204020204" pitchFamily="34" charset="-122"/>
              <a:ea typeface="微软雅黑" panose="020B0503020204020204" pitchFamily="34" charset="-122"/>
            </a:endParaRPr>
          </a:p>
        </p:txBody>
      </p:sp>
      <p:sp>
        <p:nvSpPr>
          <p:cNvPr id="10" name="Google Shape;995;p37">
            <a:extLst>
              <a:ext uri="{FF2B5EF4-FFF2-40B4-BE49-F238E27FC236}">
                <a16:creationId xmlns:a16="http://schemas.microsoft.com/office/drawing/2014/main" id="{D2E3C1E6-A059-407D-912E-54F2DFFAC85C}"/>
              </a:ext>
            </a:extLst>
          </p:cNvPr>
          <p:cNvSpPr/>
          <p:nvPr/>
        </p:nvSpPr>
        <p:spPr>
          <a:xfrm>
            <a:off x="5899467" y="2579334"/>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zh-HK" altLang="en-US" sz="3600" b="1" dirty="0">
                <a:solidFill>
                  <a:schemeClr val="tx2"/>
                </a:solidFill>
              </a:rPr>
              <a:t>活魚</a:t>
            </a:r>
            <a:endParaRPr sz="3600" b="1" dirty="0">
              <a:solidFill>
                <a:schemeClr val="tx2"/>
              </a:solidFill>
            </a:endParaRPr>
          </a:p>
        </p:txBody>
      </p:sp>
      <p:sp>
        <p:nvSpPr>
          <p:cNvPr id="11" name="Google Shape;1034;p38">
            <a:extLst>
              <a:ext uri="{FF2B5EF4-FFF2-40B4-BE49-F238E27FC236}">
                <a16:creationId xmlns:a16="http://schemas.microsoft.com/office/drawing/2014/main" id="{E8BE66A7-3018-49C5-BB9E-67B6704354DB}"/>
              </a:ext>
            </a:extLst>
          </p:cNvPr>
          <p:cNvSpPr txBox="1">
            <a:spLocks/>
          </p:cNvSpPr>
          <p:nvPr/>
        </p:nvSpPr>
        <p:spPr>
          <a:xfrm>
            <a:off x="3466215" y="1131644"/>
            <a:ext cx="2587256" cy="14325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供港活魚有</a:t>
            </a:r>
            <a:r>
              <a:rPr lang="en-US" altLang="zh-TW" sz="2000" dirty="0"/>
              <a:t>65%</a:t>
            </a:r>
            <a:r>
              <a:rPr lang="zh-TW" altLang="en-US" sz="2000" dirty="0"/>
              <a:t>貨值來自中國內地</a:t>
            </a:r>
            <a:endParaRPr lang="en-US" altLang="zh-TW" sz="2000" dirty="0"/>
          </a:p>
          <a:p>
            <a:pPr marL="342900" indent="-342900">
              <a:spcBef>
                <a:spcPts val="600"/>
              </a:spcBef>
              <a:buFont typeface="Arial" panose="020B0604020202020204" pitchFamily="34" charset="0"/>
              <a:buChar char="•"/>
            </a:pPr>
            <a:r>
              <a:rPr lang="en-US" altLang="zh-TW" sz="2000" dirty="0"/>
              <a:t>20%</a:t>
            </a:r>
            <a:r>
              <a:rPr lang="zh-TW" altLang="en-US" sz="2000" dirty="0"/>
              <a:t>香港</a:t>
            </a:r>
            <a:endParaRPr lang="en-US" altLang="zh-TW" sz="2000" dirty="0"/>
          </a:p>
        </p:txBody>
      </p:sp>
      <p:pic>
        <p:nvPicPr>
          <p:cNvPr id="3" name="圖片 2">
            <a:extLst>
              <a:ext uri="{FF2B5EF4-FFF2-40B4-BE49-F238E27FC236}">
                <a16:creationId xmlns:a16="http://schemas.microsoft.com/office/drawing/2014/main" id="{E7E1FF16-0C59-4F5B-A08B-B4A8F42F0AA8}"/>
              </a:ext>
            </a:extLst>
          </p:cNvPr>
          <p:cNvPicPr>
            <a:picLocks noChangeAspect="1"/>
          </p:cNvPicPr>
          <p:nvPr/>
        </p:nvPicPr>
        <p:blipFill>
          <a:blip r:embed="rId2"/>
          <a:stretch>
            <a:fillRect/>
          </a:stretch>
        </p:blipFill>
        <p:spPr>
          <a:xfrm>
            <a:off x="6429153" y="900829"/>
            <a:ext cx="1593554" cy="1593554"/>
          </a:xfrm>
          <a:prstGeom prst="rect">
            <a:avLst/>
          </a:prstGeom>
        </p:spPr>
      </p:pic>
      <p:pic>
        <p:nvPicPr>
          <p:cNvPr id="7" name="圖片 6" descr="一張含有 標誌 的圖片&#10;&#10;自動產生的描述">
            <a:extLst>
              <a:ext uri="{FF2B5EF4-FFF2-40B4-BE49-F238E27FC236}">
                <a16:creationId xmlns:a16="http://schemas.microsoft.com/office/drawing/2014/main" id="{62197B12-F586-4D20-9148-79A54F53AA48}"/>
              </a:ext>
            </a:extLst>
          </p:cNvPr>
          <p:cNvPicPr>
            <a:picLocks noChangeAspect="1"/>
          </p:cNvPicPr>
          <p:nvPr/>
        </p:nvPicPr>
        <p:blipFill>
          <a:blip r:embed="rId3"/>
          <a:stretch>
            <a:fillRect/>
          </a:stretch>
        </p:blipFill>
        <p:spPr>
          <a:xfrm>
            <a:off x="713225" y="1899683"/>
            <a:ext cx="2377309" cy="2377309"/>
          </a:xfrm>
          <a:prstGeom prst="rect">
            <a:avLst/>
          </a:prstGeom>
        </p:spPr>
      </p:pic>
      <p:sp>
        <p:nvSpPr>
          <p:cNvPr id="13" name="Google Shape;1034;p38">
            <a:extLst>
              <a:ext uri="{FF2B5EF4-FFF2-40B4-BE49-F238E27FC236}">
                <a16:creationId xmlns:a16="http://schemas.microsoft.com/office/drawing/2014/main" id="{3BADEFCA-10A5-49C1-8C76-4877CD684550}"/>
              </a:ext>
            </a:extLst>
          </p:cNvPr>
          <p:cNvSpPr txBox="1">
            <a:spLocks/>
          </p:cNvSpPr>
          <p:nvPr/>
        </p:nvSpPr>
        <p:spPr>
          <a:xfrm>
            <a:off x="3201372" y="2686283"/>
            <a:ext cx="2587256" cy="14325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過半數貓糧狗糧都由美國進口</a:t>
            </a:r>
            <a:endParaRPr lang="en-US" altLang="zh-TW" sz="2000" dirty="0"/>
          </a:p>
          <a:p>
            <a:pPr marL="342900" indent="-342900">
              <a:spcBef>
                <a:spcPts val="600"/>
              </a:spcBef>
              <a:buFont typeface="Arial" panose="020B0604020202020204" pitchFamily="34" charset="0"/>
              <a:buChar char="•"/>
            </a:pPr>
            <a:r>
              <a:rPr lang="zh-TW" altLang="en-US" sz="2000" dirty="0"/>
              <a:t>中國佔進口量</a:t>
            </a:r>
            <a:r>
              <a:rPr lang="en-US" altLang="zh-TW" sz="2000" dirty="0"/>
              <a:t>14%</a:t>
            </a:r>
          </a:p>
        </p:txBody>
      </p:sp>
    </p:spTree>
    <p:extLst>
      <p:ext uri="{BB962C8B-B14F-4D97-AF65-F5344CB8AC3E}">
        <p14:creationId xmlns:p14="http://schemas.microsoft.com/office/powerpoint/2010/main" val="30664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59AA02-D14C-4776-9512-DB0C1338C95D}"/>
              </a:ext>
            </a:extLst>
          </p:cNvPr>
          <p:cNvSpPr>
            <a:spLocks noGrp="1"/>
          </p:cNvSpPr>
          <p:nvPr>
            <p:ph type="title"/>
          </p:nvPr>
        </p:nvSpPr>
        <p:spPr>
          <a:xfrm>
            <a:off x="2520759" y="1988420"/>
            <a:ext cx="4326610" cy="1981067"/>
          </a:xfrm>
        </p:spPr>
        <p:txBody>
          <a:bodyPr/>
          <a:lstStyle/>
          <a:p>
            <a:r>
              <a:rPr lang="zh-TW" altLang="en-US" sz="4000" dirty="0">
                <a:latin typeface="微软雅黑" panose="020B0503020204020204" pitchFamily="34" charset="-122"/>
                <a:ea typeface="微软雅黑" panose="020B0503020204020204" pitchFamily="34" charset="-122"/>
              </a:rPr>
              <a:t>進口食物會增加碳排放？</a:t>
            </a:r>
            <a:r>
              <a:rPr lang="en-US" altLang="zh-TW" sz="4000" dirty="0">
                <a:latin typeface="微软雅黑" panose="020B0503020204020204" pitchFamily="34" charset="-122"/>
                <a:ea typeface="微软雅黑" panose="020B0503020204020204" pitchFamily="34" charset="-122"/>
              </a:rPr>
              <a:t/>
            </a:r>
            <a:br>
              <a:rPr lang="en-US" altLang="zh-TW" sz="4000" dirty="0">
                <a:latin typeface="微软雅黑" panose="020B0503020204020204" pitchFamily="34" charset="-122"/>
                <a:ea typeface="微软雅黑" panose="020B0503020204020204" pitchFamily="34" charset="-122"/>
              </a:rPr>
            </a:br>
            <a:r>
              <a:rPr lang="zh-TW" altLang="en-US" sz="4000" dirty="0">
                <a:latin typeface="微软雅黑" panose="020B0503020204020204" pitchFamily="34" charset="-122"/>
                <a:ea typeface="微软雅黑" panose="020B0503020204020204" pitchFamily="34" charset="-122"/>
              </a:rPr>
              <a:t>為何少吃肉會滅少碳排放？</a:t>
            </a:r>
            <a:endParaRPr lang="zh-HK" altLang="en-US" sz="4000" dirty="0">
              <a:latin typeface="微软雅黑" panose="020B0503020204020204" pitchFamily="34" charset="-122"/>
              <a:ea typeface="微软雅黑" panose="020B0503020204020204" pitchFamily="34" charset="-122"/>
            </a:endParaRPr>
          </a:p>
        </p:txBody>
      </p:sp>
      <p:sp>
        <p:nvSpPr>
          <p:cNvPr id="3" name="Google Shape;999;p37">
            <a:extLst>
              <a:ext uri="{FF2B5EF4-FFF2-40B4-BE49-F238E27FC236}">
                <a16:creationId xmlns:a16="http://schemas.microsoft.com/office/drawing/2014/main" id="{194CAAB1-E064-4BD6-990B-213A56DB02B5}"/>
              </a:ext>
            </a:extLst>
          </p:cNvPr>
          <p:cNvSpPr/>
          <p:nvPr/>
        </p:nvSpPr>
        <p:spPr>
          <a:xfrm rot="20492257">
            <a:off x="1285432" y="2129232"/>
            <a:ext cx="6981560" cy="1699441"/>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lvl="0" algn="ctr"/>
            <a:r>
              <a:rPr lang="zh-TW" altLang="en-US" sz="4000" b="1" dirty="0">
                <a:solidFill>
                  <a:schemeClr val="dk2"/>
                </a:solidFill>
                <a:latin typeface="微软雅黑" panose="020B0503020204020204" pitchFamily="34" charset="-122"/>
                <a:ea typeface="微软雅黑" panose="020B0503020204020204" pitchFamily="34" charset="-122"/>
                <a:sym typeface="Nanum Pen Script"/>
              </a:rPr>
              <a:t>甚麼是碳排放，碳足跡？</a:t>
            </a:r>
            <a:endParaRPr sz="4000" b="1" dirty="0">
              <a:solidFill>
                <a:schemeClr val="dk2"/>
              </a:solidFill>
              <a:latin typeface="微软雅黑" panose="020B0503020204020204" pitchFamily="34" charset="-122"/>
              <a:ea typeface="微软雅黑" panose="020B0503020204020204" pitchFamily="34" charset="-122"/>
              <a:sym typeface="Nanum Pen Script"/>
            </a:endParaRPr>
          </a:p>
        </p:txBody>
      </p:sp>
    </p:spTree>
    <p:extLst>
      <p:ext uri="{BB962C8B-B14F-4D97-AF65-F5344CB8AC3E}">
        <p14:creationId xmlns:p14="http://schemas.microsoft.com/office/powerpoint/2010/main" val="355557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794474" y="1006555"/>
            <a:ext cx="5138496" cy="38702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TW" altLang="en-US" sz="2000" dirty="0"/>
              <a:t>經過多年研究，科學家已認定使用化石燃料是導致全球變暖的主要原因</a:t>
            </a:r>
            <a:endParaRPr lang="en-US" altLang="zh-TW" sz="2000" dirty="0"/>
          </a:p>
          <a:p>
            <a:pPr marL="342900" indent="-342900">
              <a:spcBef>
                <a:spcPts val="600"/>
              </a:spcBef>
              <a:buFont typeface="Arial" panose="020B0604020202020204" pitchFamily="34" charset="0"/>
              <a:buChar char="•"/>
            </a:pPr>
            <a:r>
              <a:rPr lang="zh-TW" altLang="en-US" sz="2000" dirty="0"/>
              <a:t>化石燃料的燃燒會排放出大量溫室氣體（以二氧化碳為主）</a:t>
            </a:r>
            <a:endParaRPr lang="en-US" altLang="zh-TW" sz="2000" dirty="0"/>
          </a:p>
          <a:p>
            <a:pPr marL="342900" indent="-342900">
              <a:spcBef>
                <a:spcPts val="600"/>
              </a:spcBef>
              <a:buFont typeface="Arial" panose="020B0604020202020204" pitchFamily="34" charset="0"/>
              <a:buChar char="•"/>
            </a:pPr>
            <a:r>
              <a:rPr lang="zh-TW" altLang="en-US" sz="2000" dirty="0"/>
              <a:t>碳足跡（</a:t>
            </a:r>
            <a:r>
              <a:rPr lang="en-US" altLang="zh-TW" sz="2000" dirty="0"/>
              <a:t>Carbon footprint</a:t>
            </a:r>
            <a:r>
              <a:rPr lang="zh-TW" altLang="en-US" sz="2000" dirty="0"/>
              <a:t>）是指因人類的活動而</a:t>
            </a:r>
            <a:r>
              <a:rPr lang="zh-TW" altLang="en-US" sz="2000" b="1" dirty="0"/>
              <a:t>直接</a:t>
            </a:r>
            <a:r>
              <a:rPr lang="zh-TW" altLang="en-US" sz="2000" dirty="0"/>
              <a:t>和</a:t>
            </a:r>
            <a:r>
              <a:rPr lang="zh-TW" altLang="en-US" sz="2000" b="1" dirty="0"/>
              <a:t>間接</a:t>
            </a:r>
            <a:r>
              <a:rPr lang="zh-TW" altLang="en-US" sz="2000" dirty="0"/>
              <a:t>產生出來的溫室氣體排放總量，通常以二氧化碳等量（噸或公斤）表示</a:t>
            </a:r>
            <a:endParaRPr lang="en-US" altLang="zh-TW" sz="2000" dirty="0"/>
          </a:p>
          <a:p>
            <a:pPr marL="342900" indent="-342900">
              <a:spcBef>
                <a:spcPts val="600"/>
              </a:spcBef>
              <a:buFont typeface="Arial" panose="020B0604020202020204" pitchFamily="34" charset="0"/>
              <a:buChar char="•"/>
            </a:pPr>
            <a:r>
              <a:rPr lang="en-US" altLang="zh-TW" sz="2000" dirty="0"/>
              <a:t>i.e. </a:t>
            </a:r>
            <a:r>
              <a:rPr lang="zh-TW" altLang="en-US" sz="2000" dirty="0"/>
              <a:t>當你買食品和貨物時，食品和貨物的生產也發出二氧化碳</a:t>
            </a:r>
            <a:endParaRPr lang="en-US" altLang="zh-TW" sz="2000" dirty="0"/>
          </a:p>
          <a:p>
            <a:pPr marL="342900" indent="-342900">
              <a:buFont typeface="Arial" panose="020B0604020202020204" pitchFamily="34" charset="0"/>
              <a:buChar char="•"/>
            </a:pPr>
            <a:endParaRPr lang="en-US" altLang="zh-TW" sz="2000" dirty="0"/>
          </a:p>
          <a:p>
            <a:pPr marL="457200" indent="-457200">
              <a:spcBef>
                <a:spcPts val="600"/>
              </a:spcBef>
              <a:buFont typeface="+mj-lt"/>
              <a:buAutoNum type="arabicPeriod"/>
            </a:pPr>
            <a:endParaRPr lang="en-US" sz="2400" dirty="0"/>
          </a:p>
        </p:txBody>
      </p:sp>
      <p:pic>
        <p:nvPicPr>
          <p:cNvPr id="7" name="Google Shape;231;p28">
            <a:extLst>
              <a:ext uri="{FF2B5EF4-FFF2-40B4-BE49-F238E27FC236}">
                <a16:creationId xmlns:a16="http://schemas.microsoft.com/office/drawing/2014/main" id="{E383DF90-EE46-4AC1-B387-AF994DD1C00D}"/>
              </a:ext>
            </a:extLst>
          </p:cNvPr>
          <p:cNvPicPr preferRelativeResize="0"/>
          <p:nvPr/>
        </p:nvPicPr>
        <p:blipFill rotWithShape="1">
          <a:blip r:embed="rId2">
            <a:alphaModFix/>
          </a:blip>
          <a:srcRect l="47625" t="6940" r="21042" b="8827"/>
          <a:stretch/>
        </p:blipFill>
        <p:spPr>
          <a:xfrm flipH="1">
            <a:off x="5743050" y="7088"/>
            <a:ext cx="3400950" cy="5143500"/>
          </a:xfrm>
          <a:prstGeom prst="rect">
            <a:avLst/>
          </a:prstGeom>
          <a:noFill/>
          <a:ln>
            <a:noFill/>
          </a:ln>
        </p:spPr>
      </p:pic>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33394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碳排放 </a:t>
            </a:r>
            <a:r>
              <a:rPr lang="en-US" altLang="zh-TW" sz="3200" dirty="0">
                <a:latin typeface="微软雅黑" panose="020B0503020204020204" pitchFamily="34" charset="-122"/>
                <a:ea typeface="微软雅黑" panose="020B0503020204020204" pitchFamily="34" charset="-122"/>
              </a:rPr>
              <a:t>&amp; </a:t>
            </a:r>
            <a:r>
              <a:rPr lang="zh-TW" altLang="en-US" sz="3200" dirty="0">
                <a:latin typeface="微软雅黑" panose="020B0503020204020204" pitchFamily="34" charset="-122"/>
                <a:ea typeface="微软雅黑" panose="020B0503020204020204" pitchFamily="34" charset="-122"/>
              </a:rPr>
              <a:t>碳足跡</a:t>
            </a:r>
            <a:endParaRPr sz="3200" dirty="0">
              <a:latin typeface="微软雅黑" panose="020B0503020204020204" pitchFamily="34" charset="-122"/>
              <a:ea typeface="微软雅黑" panose="020B0503020204020204" pitchFamily="34" charset="-122"/>
            </a:endParaRPr>
          </a:p>
        </p:txBody>
      </p:sp>
      <p:sp>
        <p:nvSpPr>
          <p:cNvPr id="18" name="Google Shape;996;p37">
            <a:extLst>
              <a:ext uri="{FF2B5EF4-FFF2-40B4-BE49-F238E27FC236}">
                <a16:creationId xmlns:a16="http://schemas.microsoft.com/office/drawing/2014/main" id="{A4AF50FC-9014-4CF4-B9CF-1A34B4866B6A}"/>
              </a:ext>
            </a:extLst>
          </p:cNvPr>
          <p:cNvSpPr/>
          <p:nvPr/>
        </p:nvSpPr>
        <p:spPr>
          <a:xfrm>
            <a:off x="-133515" y="-91512"/>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09;p37">
            <a:extLst>
              <a:ext uri="{FF2B5EF4-FFF2-40B4-BE49-F238E27FC236}">
                <a16:creationId xmlns:a16="http://schemas.microsoft.com/office/drawing/2014/main" id="{B810C4E7-E4E0-4D38-BA71-674EB05AC285}"/>
              </a:ext>
            </a:extLst>
          </p:cNvPr>
          <p:cNvGrpSpPr/>
          <p:nvPr/>
        </p:nvGrpSpPr>
        <p:grpSpPr>
          <a:xfrm>
            <a:off x="36637" y="190235"/>
            <a:ext cx="493797" cy="446228"/>
            <a:chOff x="2679436" y="3270400"/>
            <a:chExt cx="752625" cy="689795"/>
          </a:xfrm>
        </p:grpSpPr>
        <p:sp>
          <p:nvSpPr>
            <p:cNvPr id="20" name="Google Shape;1010;p37">
              <a:extLst>
                <a:ext uri="{FF2B5EF4-FFF2-40B4-BE49-F238E27FC236}">
                  <a16:creationId xmlns:a16="http://schemas.microsoft.com/office/drawing/2014/main" id="{35DD3CDE-7EC4-4192-A078-02F427FC9069}"/>
                </a:ext>
              </a:extLst>
            </p:cNvPr>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1;p37">
              <a:extLst>
                <a:ext uri="{FF2B5EF4-FFF2-40B4-BE49-F238E27FC236}">
                  <a16:creationId xmlns:a16="http://schemas.microsoft.com/office/drawing/2014/main" id="{9A63C8A7-5BB9-4817-B8D0-0A648155F1D5}"/>
                </a:ext>
              </a:extLst>
            </p:cNvPr>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2;p37">
              <a:extLst>
                <a:ext uri="{FF2B5EF4-FFF2-40B4-BE49-F238E27FC236}">
                  <a16:creationId xmlns:a16="http://schemas.microsoft.com/office/drawing/2014/main" id="{087E09D9-8D28-4383-8FB5-D151347EED97}"/>
                </a:ext>
              </a:extLst>
            </p:cNvPr>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3;p37">
              <a:extLst>
                <a:ext uri="{FF2B5EF4-FFF2-40B4-BE49-F238E27FC236}">
                  <a16:creationId xmlns:a16="http://schemas.microsoft.com/office/drawing/2014/main" id="{A34ECEB2-C511-4DB2-BC80-BEF75F8A760A}"/>
                </a:ext>
              </a:extLst>
            </p:cNvPr>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453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971681" y="1254641"/>
            <a:ext cx="5450384" cy="33457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HK" altLang="en-US" sz="2800" b="1" dirty="0"/>
              <a:t>討論：</a:t>
            </a:r>
            <a:endParaRPr lang="en-US" altLang="zh-HK" sz="2800" b="1" dirty="0"/>
          </a:p>
          <a:p>
            <a:pPr marL="457200" indent="-457200">
              <a:spcBef>
                <a:spcPts val="600"/>
              </a:spcBef>
              <a:buFont typeface="+mj-lt"/>
              <a:buAutoNum type="arabicPeriod"/>
            </a:pPr>
            <a:r>
              <a:rPr lang="zh-TW" altLang="en-US" sz="2400" dirty="0"/>
              <a:t>根據短片，全球暖化有甚麼後果？</a:t>
            </a:r>
            <a:endParaRPr lang="en-US" altLang="zh-TW" sz="2400" dirty="0"/>
          </a:p>
          <a:p>
            <a:pPr marL="457200" indent="-457200">
              <a:spcBef>
                <a:spcPts val="600"/>
              </a:spcBef>
              <a:buFont typeface="+mj-lt"/>
              <a:buAutoNum type="arabicPeriod"/>
            </a:pPr>
            <a:r>
              <a:rPr lang="zh-TW" altLang="en-US" sz="2400" dirty="0"/>
              <a:t>國家做了甚麼去阻止</a:t>
            </a:r>
            <a:r>
              <a:rPr lang="en-US" altLang="zh-TW" sz="2400" dirty="0"/>
              <a:t>/</a:t>
            </a:r>
            <a:r>
              <a:rPr lang="zh-HK" altLang="en-US" sz="2400" dirty="0"/>
              <a:t>延緩</a:t>
            </a:r>
            <a:r>
              <a:rPr lang="zh-TW" altLang="en-US" sz="2400" dirty="0"/>
              <a:t>氣候變化？</a:t>
            </a:r>
            <a:endParaRPr lang="en-US" altLang="zh-TW" sz="2400" dirty="0"/>
          </a:p>
          <a:p>
            <a:pPr marL="457200" indent="-457200">
              <a:spcBef>
                <a:spcPts val="600"/>
              </a:spcBef>
              <a:buFont typeface="+mj-lt"/>
              <a:buAutoNum type="arabicPeriod"/>
            </a:pPr>
            <a:r>
              <a:rPr lang="zh-TW" altLang="en-US" sz="2400" dirty="0"/>
              <a:t>「在全球層面紓緩氣候變化是最佳方法。」你是否同意此說法？</a:t>
            </a:r>
            <a:endParaRPr lang="en-US" altLang="zh-TW" sz="2400" dirty="0"/>
          </a:p>
          <a:p>
            <a:pPr marL="457200" indent="-457200">
              <a:spcBef>
                <a:spcPts val="600"/>
              </a:spcBef>
              <a:buFont typeface="+mj-lt"/>
              <a:buAutoNum type="arabicPeriod"/>
            </a:pPr>
            <a:endParaRPr lang="en-US" altLang="zh-TW" sz="2400" dirty="0"/>
          </a:p>
          <a:p>
            <a:pPr marL="457200" indent="-457200">
              <a:spcBef>
                <a:spcPts val="600"/>
              </a:spcBef>
              <a:buFont typeface="+mj-lt"/>
              <a:buAutoNum type="arabicPeriod"/>
            </a:pPr>
            <a:endParaRPr lang="en-US" sz="2400" dirty="0"/>
          </a:p>
        </p:txBody>
      </p:sp>
      <p:pic>
        <p:nvPicPr>
          <p:cNvPr id="7" name="Google Shape;231;p28">
            <a:extLst>
              <a:ext uri="{FF2B5EF4-FFF2-40B4-BE49-F238E27FC236}">
                <a16:creationId xmlns:a16="http://schemas.microsoft.com/office/drawing/2014/main" id="{E383DF90-EE46-4AC1-B387-AF994DD1C00D}"/>
              </a:ext>
            </a:extLst>
          </p:cNvPr>
          <p:cNvPicPr preferRelativeResize="0"/>
          <p:nvPr/>
        </p:nvPicPr>
        <p:blipFill rotWithShape="1">
          <a:blip r:embed="rId2">
            <a:alphaModFix/>
          </a:blip>
          <a:srcRect l="47625" t="6940" r="21042" b="8827"/>
          <a:stretch/>
        </p:blipFill>
        <p:spPr>
          <a:xfrm flipH="1">
            <a:off x="5743050" y="7088"/>
            <a:ext cx="3400950" cy="5143500"/>
          </a:xfrm>
          <a:prstGeom prst="rect">
            <a:avLst/>
          </a:prstGeom>
          <a:noFill/>
          <a:ln>
            <a:noFill/>
          </a:ln>
        </p:spPr>
      </p:pic>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33394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如果我們不再阻止氣候變化？</a:t>
            </a:r>
            <a:endParaRPr sz="3200" dirty="0">
              <a:latin typeface="微软雅黑" panose="020B0503020204020204" pitchFamily="34" charset="-122"/>
              <a:ea typeface="微软雅黑" panose="020B0503020204020204" pitchFamily="34" charset="-122"/>
            </a:endParaRPr>
          </a:p>
        </p:txBody>
      </p:sp>
      <p:sp>
        <p:nvSpPr>
          <p:cNvPr id="18" name="Google Shape;996;p37">
            <a:extLst>
              <a:ext uri="{FF2B5EF4-FFF2-40B4-BE49-F238E27FC236}">
                <a16:creationId xmlns:a16="http://schemas.microsoft.com/office/drawing/2014/main" id="{A4AF50FC-9014-4CF4-B9CF-1A34B4866B6A}"/>
              </a:ext>
            </a:extLst>
          </p:cNvPr>
          <p:cNvSpPr/>
          <p:nvPr/>
        </p:nvSpPr>
        <p:spPr>
          <a:xfrm>
            <a:off x="-133515" y="-91512"/>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09;p37">
            <a:extLst>
              <a:ext uri="{FF2B5EF4-FFF2-40B4-BE49-F238E27FC236}">
                <a16:creationId xmlns:a16="http://schemas.microsoft.com/office/drawing/2014/main" id="{B810C4E7-E4E0-4D38-BA71-674EB05AC285}"/>
              </a:ext>
            </a:extLst>
          </p:cNvPr>
          <p:cNvGrpSpPr/>
          <p:nvPr/>
        </p:nvGrpSpPr>
        <p:grpSpPr>
          <a:xfrm>
            <a:off x="36637" y="190235"/>
            <a:ext cx="493797" cy="446228"/>
            <a:chOff x="2679436" y="3270400"/>
            <a:chExt cx="752625" cy="689795"/>
          </a:xfrm>
        </p:grpSpPr>
        <p:sp>
          <p:nvSpPr>
            <p:cNvPr id="20" name="Google Shape;1010;p37">
              <a:extLst>
                <a:ext uri="{FF2B5EF4-FFF2-40B4-BE49-F238E27FC236}">
                  <a16:creationId xmlns:a16="http://schemas.microsoft.com/office/drawing/2014/main" id="{35DD3CDE-7EC4-4192-A078-02F427FC9069}"/>
                </a:ext>
              </a:extLst>
            </p:cNvPr>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1;p37">
              <a:extLst>
                <a:ext uri="{FF2B5EF4-FFF2-40B4-BE49-F238E27FC236}">
                  <a16:creationId xmlns:a16="http://schemas.microsoft.com/office/drawing/2014/main" id="{9A63C8A7-5BB9-4817-B8D0-0A648155F1D5}"/>
                </a:ext>
              </a:extLst>
            </p:cNvPr>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2;p37">
              <a:extLst>
                <a:ext uri="{FF2B5EF4-FFF2-40B4-BE49-F238E27FC236}">
                  <a16:creationId xmlns:a16="http://schemas.microsoft.com/office/drawing/2014/main" id="{087E09D9-8D28-4383-8FB5-D151347EED97}"/>
                </a:ext>
              </a:extLst>
            </p:cNvPr>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3;p37">
              <a:extLst>
                <a:ext uri="{FF2B5EF4-FFF2-40B4-BE49-F238E27FC236}">
                  <a16:creationId xmlns:a16="http://schemas.microsoft.com/office/drawing/2014/main" id="{A34ECEB2-C511-4DB2-BC80-BEF75F8A760A}"/>
                </a:ext>
              </a:extLst>
            </p:cNvPr>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87771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33394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碳排放 </a:t>
            </a:r>
            <a:r>
              <a:rPr lang="en-US" altLang="zh-TW" sz="3200" dirty="0">
                <a:latin typeface="微软雅黑" panose="020B0503020204020204" pitchFamily="34" charset="-122"/>
                <a:ea typeface="微软雅黑" panose="020B0503020204020204" pitchFamily="34" charset="-122"/>
              </a:rPr>
              <a:t>&amp; </a:t>
            </a:r>
            <a:r>
              <a:rPr lang="zh-TW" altLang="en-US" sz="3200" dirty="0">
                <a:latin typeface="微软雅黑" panose="020B0503020204020204" pitchFamily="34" charset="-122"/>
                <a:ea typeface="微软雅黑" panose="020B0503020204020204" pitchFamily="34" charset="-122"/>
              </a:rPr>
              <a:t>碳足跡</a:t>
            </a:r>
            <a:endParaRPr sz="3200" dirty="0">
              <a:latin typeface="微软雅黑" panose="020B0503020204020204" pitchFamily="34" charset="-122"/>
              <a:ea typeface="微软雅黑" panose="020B0503020204020204" pitchFamily="34" charset="-122"/>
            </a:endParaRPr>
          </a:p>
        </p:txBody>
      </p:sp>
      <p:sp>
        <p:nvSpPr>
          <p:cNvPr id="18" name="Google Shape;996;p37">
            <a:extLst>
              <a:ext uri="{FF2B5EF4-FFF2-40B4-BE49-F238E27FC236}">
                <a16:creationId xmlns:a16="http://schemas.microsoft.com/office/drawing/2014/main" id="{A4AF50FC-9014-4CF4-B9CF-1A34B4866B6A}"/>
              </a:ext>
            </a:extLst>
          </p:cNvPr>
          <p:cNvSpPr/>
          <p:nvPr/>
        </p:nvSpPr>
        <p:spPr>
          <a:xfrm>
            <a:off x="-133515" y="-91512"/>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09;p37">
            <a:extLst>
              <a:ext uri="{FF2B5EF4-FFF2-40B4-BE49-F238E27FC236}">
                <a16:creationId xmlns:a16="http://schemas.microsoft.com/office/drawing/2014/main" id="{B810C4E7-E4E0-4D38-BA71-674EB05AC285}"/>
              </a:ext>
            </a:extLst>
          </p:cNvPr>
          <p:cNvGrpSpPr/>
          <p:nvPr/>
        </p:nvGrpSpPr>
        <p:grpSpPr>
          <a:xfrm>
            <a:off x="36637" y="190235"/>
            <a:ext cx="493797" cy="446228"/>
            <a:chOff x="2679436" y="3270400"/>
            <a:chExt cx="752625" cy="689795"/>
          </a:xfrm>
        </p:grpSpPr>
        <p:sp>
          <p:nvSpPr>
            <p:cNvPr id="20" name="Google Shape;1010;p37">
              <a:extLst>
                <a:ext uri="{FF2B5EF4-FFF2-40B4-BE49-F238E27FC236}">
                  <a16:creationId xmlns:a16="http://schemas.microsoft.com/office/drawing/2014/main" id="{35DD3CDE-7EC4-4192-A078-02F427FC9069}"/>
                </a:ext>
              </a:extLst>
            </p:cNvPr>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1;p37">
              <a:extLst>
                <a:ext uri="{FF2B5EF4-FFF2-40B4-BE49-F238E27FC236}">
                  <a16:creationId xmlns:a16="http://schemas.microsoft.com/office/drawing/2014/main" id="{9A63C8A7-5BB9-4817-B8D0-0A648155F1D5}"/>
                </a:ext>
              </a:extLst>
            </p:cNvPr>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2;p37">
              <a:extLst>
                <a:ext uri="{FF2B5EF4-FFF2-40B4-BE49-F238E27FC236}">
                  <a16:creationId xmlns:a16="http://schemas.microsoft.com/office/drawing/2014/main" id="{087E09D9-8D28-4383-8FB5-D151347EED97}"/>
                </a:ext>
              </a:extLst>
            </p:cNvPr>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3;p37">
              <a:extLst>
                <a:ext uri="{FF2B5EF4-FFF2-40B4-BE49-F238E27FC236}">
                  <a16:creationId xmlns:a16="http://schemas.microsoft.com/office/drawing/2014/main" id="{A34ECEB2-C511-4DB2-BC80-BEF75F8A760A}"/>
                </a:ext>
              </a:extLst>
            </p:cNvPr>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線上媒體 1" title="￧ﾢﾳ￨ﾶﾳ￨ﾷﾡ">
            <a:hlinkClick r:id="" action="ppaction://media"/>
            <a:extLst>
              <a:ext uri="{FF2B5EF4-FFF2-40B4-BE49-F238E27FC236}">
                <a16:creationId xmlns:a16="http://schemas.microsoft.com/office/drawing/2014/main" id="{E1A856A8-42C9-4775-B8B5-EAC4BEEBE715}"/>
              </a:ext>
            </a:extLst>
          </p:cNvPr>
          <p:cNvPicPr>
            <a:picLocks noRot="1" noChangeAspect="1"/>
          </p:cNvPicPr>
          <p:nvPr>
            <a:videoFile r:link="rId1"/>
          </p:nvPr>
        </p:nvPicPr>
        <p:blipFill>
          <a:blip r:embed="rId3"/>
          <a:stretch>
            <a:fillRect/>
          </a:stretch>
        </p:blipFill>
        <p:spPr>
          <a:xfrm>
            <a:off x="350601" y="1380558"/>
            <a:ext cx="6096000" cy="3429000"/>
          </a:xfrm>
          <a:prstGeom prst="rect">
            <a:avLst/>
          </a:prstGeom>
        </p:spPr>
      </p:pic>
      <p:grpSp>
        <p:nvGrpSpPr>
          <p:cNvPr id="108" name="Google Shape;152;p25">
            <a:extLst>
              <a:ext uri="{FF2B5EF4-FFF2-40B4-BE49-F238E27FC236}">
                <a16:creationId xmlns:a16="http://schemas.microsoft.com/office/drawing/2014/main" id="{DE3594A5-6436-4985-82D9-405862C3DF9C}"/>
              </a:ext>
            </a:extLst>
          </p:cNvPr>
          <p:cNvGrpSpPr/>
          <p:nvPr/>
        </p:nvGrpSpPr>
        <p:grpSpPr>
          <a:xfrm>
            <a:off x="5889691" y="636396"/>
            <a:ext cx="3189352" cy="2452990"/>
            <a:chOff x="1190625" y="1034575"/>
            <a:chExt cx="5228350" cy="3629850"/>
          </a:xfrm>
        </p:grpSpPr>
        <p:sp>
          <p:nvSpPr>
            <p:cNvPr id="109" name="Google Shape;153;p25">
              <a:extLst>
                <a:ext uri="{FF2B5EF4-FFF2-40B4-BE49-F238E27FC236}">
                  <a16:creationId xmlns:a16="http://schemas.microsoft.com/office/drawing/2014/main" id="{34DC746F-877E-43A9-8DDC-D7A90FE549F2}"/>
                </a:ext>
              </a:extLst>
            </p:cNvPr>
            <p:cNvSpPr/>
            <p:nvPr/>
          </p:nvSpPr>
          <p:spPr>
            <a:xfrm>
              <a:off x="1190625" y="1398000"/>
              <a:ext cx="5228350" cy="3266425"/>
            </a:xfrm>
            <a:custGeom>
              <a:avLst/>
              <a:gdLst/>
              <a:ahLst/>
              <a:cxnLst/>
              <a:rect l="l" t="t" r="r" b="b"/>
              <a:pathLst>
                <a:path w="209134" h="130657" extrusionOk="0">
                  <a:moveTo>
                    <a:pt x="104579" y="0"/>
                  </a:moveTo>
                  <a:cubicBezTo>
                    <a:pt x="84874" y="0"/>
                    <a:pt x="68576" y="14558"/>
                    <a:pt x="65831" y="33504"/>
                  </a:cubicBezTo>
                  <a:cubicBezTo>
                    <a:pt x="63723" y="33087"/>
                    <a:pt x="61542" y="32842"/>
                    <a:pt x="59311" y="32842"/>
                  </a:cubicBezTo>
                  <a:cubicBezTo>
                    <a:pt x="41469" y="32842"/>
                    <a:pt x="27009" y="47302"/>
                    <a:pt x="27009" y="65144"/>
                  </a:cubicBezTo>
                  <a:cubicBezTo>
                    <a:pt x="27009" y="66443"/>
                    <a:pt x="27082" y="67742"/>
                    <a:pt x="27254" y="69017"/>
                  </a:cubicBezTo>
                  <a:cubicBezTo>
                    <a:pt x="26371" y="68919"/>
                    <a:pt x="25489" y="68870"/>
                    <a:pt x="24582" y="68870"/>
                  </a:cubicBezTo>
                  <a:cubicBezTo>
                    <a:pt x="11004" y="68870"/>
                    <a:pt x="0" y="79874"/>
                    <a:pt x="0" y="93452"/>
                  </a:cubicBezTo>
                  <a:cubicBezTo>
                    <a:pt x="0" y="107005"/>
                    <a:pt x="11004" y="118010"/>
                    <a:pt x="24582" y="118010"/>
                  </a:cubicBezTo>
                  <a:cubicBezTo>
                    <a:pt x="30538" y="118010"/>
                    <a:pt x="35979" y="115902"/>
                    <a:pt x="40243" y="112373"/>
                  </a:cubicBezTo>
                  <a:cubicBezTo>
                    <a:pt x="45660" y="120044"/>
                    <a:pt x="54581" y="125044"/>
                    <a:pt x="64679" y="125044"/>
                  </a:cubicBezTo>
                  <a:cubicBezTo>
                    <a:pt x="72644" y="125044"/>
                    <a:pt x="79874" y="121907"/>
                    <a:pt x="85242" y="116833"/>
                  </a:cubicBezTo>
                  <a:cubicBezTo>
                    <a:pt x="88844" y="124970"/>
                    <a:pt x="96981" y="130656"/>
                    <a:pt x="106442" y="130656"/>
                  </a:cubicBezTo>
                  <a:cubicBezTo>
                    <a:pt x="115020" y="130656"/>
                    <a:pt x="122495" y="125975"/>
                    <a:pt x="126514" y="119039"/>
                  </a:cubicBezTo>
                  <a:cubicBezTo>
                    <a:pt x="131514" y="122814"/>
                    <a:pt x="137739" y="125044"/>
                    <a:pt x="144455" y="125044"/>
                  </a:cubicBezTo>
                  <a:cubicBezTo>
                    <a:pt x="154552" y="125044"/>
                    <a:pt x="163474" y="120044"/>
                    <a:pt x="168914" y="112373"/>
                  </a:cubicBezTo>
                  <a:cubicBezTo>
                    <a:pt x="173154" y="115902"/>
                    <a:pt x="178620" y="118010"/>
                    <a:pt x="184576" y="118010"/>
                  </a:cubicBezTo>
                  <a:cubicBezTo>
                    <a:pt x="198129" y="118010"/>
                    <a:pt x="209133" y="107005"/>
                    <a:pt x="209133" y="93452"/>
                  </a:cubicBezTo>
                  <a:cubicBezTo>
                    <a:pt x="209133" y="79874"/>
                    <a:pt x="198129" y="68870"/>
                    <a:pt x="184576" y="68870"/>
                  </a:cubicBezTo>
                  <a:cubicBezTo>
                    <a:pt x="183669" y="68870"/>
                    <a:pt x="182762" y="68919"/>
                    <a:pt x="181904" y="69017"/>
                  </a:cubicBezTo>
                  <a:cubicBezTo>
                    <a:pt x="182051" y="67742"/>
                    <a:pt x="182125" y="66443"/>
                    <a:pt x="182125" y="65144"/>
                  </a:cubicBezTo>
                  <a:cubicBezTo>
                    <a:pt x="182125" y="47302"/>
                    <a:pt x="167665" y="32842"/>
                    <a:pt x="149847" y="32842"/>
                  </a:cubicBezTo>
                  <a:cubicBezTo>
                    <a:pt x="147592" y="32842"/>
                    <a:pt x="145411" y="33087"/>
                    <a:pt x="143303" y="33504"/>
                  </a:cubicBezTo>
                  <a:cubicBezTo>
                    <a:pt x="140582" y="14558"/>
                    <a:pt x="124284" y="0"/>
                    <a:pt x="104579" y="0"/>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4;p25">
              <a:extLst>
                <a:ext uri="{FF2B5EF4-FFF2-40B4-BE49-F238E27FC236}">
                  <a16:creationId xmlns:a16="http://schemas.microsoft.com/office/drawing/2014/main" id="{88D16253-6807-4923-A218-548F409BE4FF}"/>
                </a:ext>
              </a:extLst>
            </p:cNvPr>
            <p:cNvSpPr/>
            <p:nvPr/>
          </p:nvSpPr>
          <p:spPr>
            <a:xfrm>
              <a:off x="3016525" y="1398000"/>
              <a:ext cx="3402450" cy="2908600"/>
            </a:xfrm>
            <a:custGeom>
              <a:avLst/>
              <a:gdLst/>
              <a:ahLst/>
              <a:cxnLst/>
              <a:rect l="l" t="t" r="r" b="b"/>
              <a:pathLst>
                <a:path w="136098" h="116344" extrusionOk="0">
                  <a:moveTo>
                    <a:pt x="31543" y="0"/>
                  </a:moveTo>
                  <a:cubicBezTo>
                    <a:pt x="18602" y="0"/>
                    <a:pt x="7132" y="6274"/>
                    <a:pt x="0" y="15955"/>
                  </a:cubicBezTo>
                  <a:cubicBezTo>
                    <a:pt x="5613" y="12867"/>
                    <a:pt x="12034" y="11103"/>
                    <a:pt x="18872" y="11103"/>
                  </a:cubicBezTo>
                  <a:cubicBezTo>
                    <a:pt x="36371" y="11103"/>
                    <a:pt x="51174" y="22597"/>
                    <a:pt x="56199" y="38430"/>
                  </a:cubicBezTo>
                  <a:cubicBezTo>
                    <a:pt x="57217" y="41703"/>
                    <a:pt x="60251" y="43945"/>
                    <a:pt x="63685" y="43945"/>
                  </a:cubicBezTo>
                  <a:cubicBezTo>
                    <a:pt x="63722" y="43945"/>
                    <a:pt x="63759" y="43945"/>
                    <a:pt x="63796" y="43944"/>
                  </a:cubicBezTo>
                  <a:cubicBezTo>
                    <a:pt x="63938" y="43942"/>
                    <a:pt x="64080" y="43942"/>
                    <a:pt x="64221" y="43942"/>
                  </a:cubicBezTo>
                  <a:cubicBezTo>
                    <a:pt x="80704" y="43942"/>
                    <a:pt x="94740" y="56659"/>
                    <a:pt x="96295" y="73134"/>
                  </a:cubicBezTo>
                  <a:cubicBezTo>
                    <a:pt x="96638" y="76762"/>
                    <a:pt x="99334" y="79703"/>
                    <a:pt x="102937" y="80291"/>
                  </a:cubicBezTo>
                  <a:cubicBezTo>
                    <a:pt x="114481" y="82227"/>
                    <a:pt x="123426" y="92276"/>
                    <a:pt x="123426" y="104530"/>
                  </a:cubicBezTo>
                  <a:cubicBezTo>
                    <a:pt x="123426" y="108819"/>
                    <a:pt x="122348" y="112838"/>
                    <a:pt x="120412" y="116343"/>
                  </a:cubicBezTo>
                  <a:lnTo>
                    <a:pt x="120412" y="116343"/>
                  </a:lnTo>
                  <a:cubicBezTo>
                    <a:pt x="129603" y="112789"/>
                    <a:pt x="136097" y="103868"/>
                    <a:pt x="136097" y="93452"/>
                  </a:cubicBezTo>
                  <a:cubicBezTo>
                    <a:pt x="136097" y="79874"/>
                    <a:pt x="125093" y="68870"/>
                    <a:pt x="111540" y="68870"/>
                  </a:cubicBezTo>
                  <a:cubicBezTo>
                    <a:pt x="110633" y="68870"/>
                    <a:pt x="109726" y="68919"/>
                    <a:pt x="108868" y="69017"/>
                  </a:cubicBezTo>
                  <a:cubicBezTo>
                    <a:pt x="109015" y="67742"/>
                    <a:pt x="109089" y="66443"/>
                    <a:pt x="109089" y="65144"/>
                  </a:cubicBezTo>
                  <a:cubicBezTo>
                    <a:pt x="109089" y="47302"/>
                    <a:pt x="94629" y="32842"/>
                    <a:pt x="76811" y="32842"/>
                  </a:cubicBezTo>
                  <a:cubicBezTo>
                    <a:pt x="74556" y="32842"/>
                    <a:pt x="72375" y="33087"/>
                    <a:pt x="70267" y="33504"/>
                  </a:cubicBezTo>
                  <a:cubicBezTo>
                    <a:pt x="67546" y="14558"/>
                    <a:pt x="51248" y="0"/>
                    <a:pt x="31543" y="0"/>
                  </a:cubicBez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5;p25">
              <a:extLst>
                <a:ext uri="{FF2B5EF4-FFF2-40B4-BE49-F238E27FC236}">
                  <a16:creationId xmlns:a16="http://schemas.microsoft.com/office/drawing/2014/main" id="{AEA7DA22-C76C-4B4E-B3C4-A0DBF0698745}"/>
                </a:ext>
              </a:extLst>
            </p:cNvPr>
            <p:cNvSpPr/>
            <p:nvPr/>
          </p:nvSpPr>
          <p:spPr>
            <a:xfrm>
              <a:off x="2741400" y="2671825"/>
              <a:ext cx="633575" cy="718750"/>
            </a:xfrm>
            <a:custGeom>
              <a:avLst/>
              <a:gdLst/>
              <a:ahLst/>
              <a:cxnLst/>
              <a:rect l="l" t="t" r="r" b="b"/>
              <a:pathLst>
                <a:path w="25343" h="28750" extrusionOk="0">
                  <a:moveTo>
                    <a:pt x="14387" y="1"/>
                  </a:moveTo>
                  <a:cubicBezTo>
                    <a:pt x="6447" y="1"/>
                    <a:pt x="1" y="6447"/>
                    <a:pt x="1" y="14387"/>
                  </a:cubicBezTo>
                  <a:cubicBezTo>
                    <a:pt x="1" y="22304"/>
                    <a:pt x="6447" y="28750"/>
                    <a:pt x="14387" y="28750"/>
                  </a:cubicBezTo>
                  <a:cubicBezTo>
                    <a:pt x="18333" y="28750"/>
                    <a:pt x="21985" y="27157"/>
                    <a:pt x="24632" y="24436"/>
                  </a:cubicBezTo>
                  <a:cubicBezTo>
                    <a:pt x="25073" y="23995"/>
                    <a:pt x="25343" y="23382"/>
                    <a:pt x="25343" y="22696"/>
                  </a:cubicBezTo>
                  <a:cubicBezTo>
                    <a:pt x="25343" y="21348"/>
                    <a:pt x="24240" y="20245"/>
                    <a:pt x="22867" y="20245"/>
                  </a:cubicBezTo>
                  <a:cubicBezTo>
                    <a:pt x="22181" y="20245"/>
                    <a:pt x="21544" y="20539"/>
                    <a:pt x="21078" y="21005"/>
                  </a:cubicBezTo>
                  <a:cubicBezTo>
                    <a:pt x="19338" y="22868"/>
                    <a:pt x="16985" y="23946"/>
                    <a:pt x="14387" y="23946"/>
                  </a:cubicBezTo>
                  <a:cubicBezTo>
                    <a:pt x="9216" y="23946"/>
                    <a:pt x="5025" y="19681"/>
                    <a:pt x="5025" y="14387"/>
                  </a:cubicBezTo>
                  <a:cubicBezTo>
                    <a:pt x="5025" y="9069"/>
                    <a:pt x="9216" y="4805"/>
                    <a:pt x="14387" y="4805"/>
                  </a:cubicBezTo>
                  <a:cubicBezTo>
                    <a:pt x="16985" y="4805"/>
                    <a:pt x="19338" y="5883"/>
                    <a:pt x="21078" y="7746"/>
                  </a:cubicBezTo>
                  <a:cubicBezTo>
                    <a:pt x="21544" y="8211"/>
                    <a:pt x="22181" y="8505"/>
                    <a:pt x="22867" y="8505"/>
                  </a:cubicBezTo>
                  <a:cubicBezTo>
                    <a:pt x="24240" y="8505"/>
                    <a:pt x="25343" y="7402"/>
                    <a:pt x="25343" y="6055"/>
                  </a:cubicBezTo>
                  <a:cubicBezTo>
                    <a:pt x="25343" y="5368"/>
                    <a:pt x="25073" y="4780"/>
                    <a:pt x="24632" y="4314"/>
                  </a:cubicBezTo>
                  <a:cubicBezTo>
                    <a:pt x="21985" y="1594"/>
                    <a:pt x="18333" y="1"/>
                    <a:pt x="14387" y="1"/>
                  </a:cubicBezTo>
                  <a:close/>
                </a:path>
              </a:pathLst>
            </a:custGeom>
            <a:solidFill>
              <a:srgbClr val="CDC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6;p25">
              <a:extLst>
                <a:ext uri="{FF2B5EF4-FFF2-40B4-BE49-F238E27FC236}">
                  <a16:creationId xmlns:a16="http://schemas.microsoft.com/office/drawing/2014/main" id="{59953042-57D3-48AF-92DE-1B4ED656E162}"/>
                </a:ext>
              </a:extLst>
            </p:cNvPr>
            <p:cNvSpPr/>
            <p:nvPr/>
          </p:nvSpPr>
          <p:spPr>
            <a:xfrm>
              <a:off x="3488300" y="2671825"/>
              <a:ext cx="729175" cy="718750"/>
            </a:xfrm>
            <a:custGeom>
              <a:avLst/>
              <a:gdLst/>
              <a:ahLst/>
              <a:cxnLst/>
              <a:rect l="l" t="t" r="r" b="b"/>
              <a:pathLst>
                <a:path w="29167" h="28750" extrusionOk="0">
                  <a:moveTo>
                    <a:pt x="14584" y="4805"/>
                  </a:moveTo>
                  <a:cubicBezTo>
                    <a:pt x="19878" y="4805"/>
                    <a:pt x="24142" y="9094"/>
                    <a:pt x="24142" y="14387"/>
                  </a:cubicBezTo>
                  <a:cubicBezTo>
                    <a:pt x="24142" y="19657"/>
                    <a:pt x="19878" y="23946"/>
                    <a:pt x="14584" y="23946"/>
                  </a:cubicBezTo>
                  <a:cubicBezTo>
                    <a:pt x="9290" y="23946"/>
                    <a:pt x="5001" y="19657"/>
                    <a:pt x="5001" y="14387"/>
                  </a:cubicBezTo>
                  <a:cubicBezTo>
                    <a:pt x="5001" y="9094"/>
                    <a:pt x="9290" y="4805"/>
                    <a:pt x="14584" y="4805"/>
                  </a:cubicBezTo>
                  <a:close/>
                  <a:moveTo>
                    <a:pt x="14584" y="1"/>
                  </a:moveTo>
                  <a:cubicBezTo>
                    <a:pt x="6520" y="1"/>
                    <a:pt x="1" y="6447"/>
                    <a:pt x="1" y="14387"/>
                  </a:cubicBezTo>
                  <a:cubicBezTo>
                    <a:pt x="1" y="22328"/>
                    <a:pt x="6520" y="28750"/>
                    <a:pt x="14584" y="28750"/>
                  </a:cubicBezTo>
                  <a:cubicBezTo>
                    <a:pt x="22647" y="28750"/>
                    <a:pt x="29166" y="22328"/>
                    <a:pt x="29166" y="14387"/>
                  </a:cubicBezTo>
                  <a:cubicBezTo>
                    <a:pt x="29166" y="6447"/>
                    <a:pt x="22647" y="1"/>
                    <a:pt x="14584" y="1"/>
                  </a:cubicBezTo>
                  <a:close/>
                </a:path>
              </a:pathLst>
            </a:custGeom>
            <a:solidFill>
              <a:srgbClr val="CDC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p25">
              <a:extLst>
                <a:ext uri="{FF2B5EF4-FFF2-40B4-BE49-F238E27FC236}">
                  <a16:creationId xmlns:a16="http://schemas.microsoft.com/office/drawing/2014/main" id="{E6E63F42-53CD-49FE-998B-0519C1914AC8}"/>
                </a:ext>
              </a:extLst>
            </p:cNvPr>
            <p:cNvSpPr/>
            <p:nvPr/>
          </p:nvSpPr>
          <p:spPr>
            <a:xfrm>
              <a:off x="4351025" y="2693275"/>
              <a:ext cx="517150" cy="688725"/>
            </a:xfrm>
            <a:custGeom>
              <a:avLst/>
              <a:gdLst/>
              <a:ahLst/>
              <a:cxnLst/>
              <a:rect l="l" t="t" r="r" b="b"/>
              <a:pathLst>
                <a:path w="20686" h="27549" extrusionOk="0">
                  <a:moveTo>
                    <a:pt x="10073" y="1"/>
                  </a:moveTo>
                  <a:cubicBezTo>
                    <a:pt x="4338" y="1"/>
                    <a:pt x="711" y="3236"/>
                    <a:pt x="147" y="8211"/>
                  </a:cubicBezTo>
                  <a:cubicBezTo>
                    <a:pt x="0" y="9559"/>
                    <a:pt x="1054" y="10735"/>
                    <a:pt x="2402" y="10735"/>
                  </a:cubicBezTo>
                  <a:cubicBezTo>
                    <a:pt x="3554" y="10735"/>
                    <a:pt x="4510" y="9878"/>
                    <a:pt x="4657" y="8775"/>
                  </a:cubicBezTo>
                  <a:cubicBezTo>
                    <a:pt x="5049" y="5858"/>
                    <a:pt x="7157" y="4657"/>
                    <a:pt x="10073" y="4657"/>
                  </a:cubicBezTo>
                  <a:cubicBezTo>
                    <a:pt x="13407" y="4657"/>
                    <a:pt x="15612" y="6201"/>
                    <a:pt x="15612" y="9388"/>
                  </a:cubicBezTo>
                  <a:cubicBezTo>
                    <a:pt x="15612" y="14828"/>
                    <a:pt x="7917" y="20171"/>
                    <a:pt x="1446" y="23039"/>
                  </a:cubicBezTo>
                  <a:cubicBezTo>
                    <a:pt x="588" y="23407"/>
                    <a:pt x="0" y="24240"/>
                    <a:pt x="0" y="25196"/>
                  </a:cubicBezTo>
                  <a:cubicBezTo>
                    <a:pt x="0" y="26495"/>
                    <a:pt x="1030" y="27549"/>
                    <a:pt x="2329" y="27549"/>
                  </a:cubicBezTo>
                  <a:lnTo>
                    <a:pt x="18357" y="27549"/>
                  </a:lnTo>
                  <a:cubicBezTo>
                    <a:pt x="19656" y="27549"/>
                    <a:pt x="20686" y="26495"/>
                    <a:pt x="20686" y="25196"/>
                  </a:cubicBezTo>
                  <a:cubicBezTo>
                    <a:pt x="20686" y="23921"/>
                    <a:pt x="19656" y="22867"/>
                    <a:pt x="18357" y="22867"/>
                  </a:cubicBezTo>
                  <a:lnTo>
                    <a:pt x="9975" y="22867"/>
                  </a:lnTo>
                  <a:cubicBezTo>
                    <a:pt x="16397" y="19117"/>
                    <a:pt x="20563" y="14779"/>
                    <a:pt x="20563" y="9388"/>
                  </a:cubicBezTo>
                  <a:cubicBezTo>
                    <a:pt x="20563" y="3677"/>
                    <a:pt x="16225" y="1"/>
                    <a:pt x="10073" y="1"/>
                  </a:cubicBezTo>
                  <a:close/>
                </a:path>
              </a:pathLst>
            </a:custGeom>
            <a:solidFill>
              <a:srgbClr val="CDC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8;p25">
              <a:extLst>
                <a:ext uri="{FF2B5EF4-FFF2-40B4-BE49-F238E27FC236}">
                  <a16:creationId xmlns:a16="http://schemas.microsoft.com/office/drawing/2014/main" id="{7F11AC42-18E2-4B54-AF47-7284F3B754D5}"/>
                </a:ext>
              </a:extLst>
            </p:cNvPr>
            <p:cNvSpPr/>
            <p:nvPr/>
          </p:nvSpPr>
          <p:spPr>
            <a:xfrm>
              <a:off x="2236525" y="1034575"/>
              <a:ext cx="409325" cy="631800"/>
            </a:xfrm>
            <a:custGeom>
              <a:avLst/>
              <a:gdLst/>
              <a:ahLst/>
              <a:cxnLst/>
              <a:rect l="l" t="t" r="r" b="b"/>
              <a:pathLst>
                <a:path w="16373" h="25272" extrusionOk="0">
                  <a:moveTo>
                    <a:pt x="3511" y="1"/>
                  </a:moveTo>
                  <a:cubicBezTo>
                    <a:pt x="3056" y="1"/>
                    <a:pt x="2594" y="104"/>
                    <a:pt x="2157" y="322"/>
                  </a:cubicBezTo>
                  <a:cubicBezTo>
                    <a:pt x="638" y="1057"/>
                    <a:pt x="0" y="2895"/>
                    <a:pt x="760" y="4415"/>
                  </a:cubicBezTo>
                  <a:lnTo>
                    <a:pt x="10123" y="23556"/>
                  </a:lnTo>
                  <a:cubicBezTo>
                    <a:pt x="10662" y="24635"/>
                    <a:pt x="11740" y="25272"/>
                    <a:pt x="12892" y="25272"/>
                  </a:cubicBezTo>
                  <a:cubicBezTo>
                    <a:pt x="13333" y="25272"/>
                    <a:pt x="13799" y="25174"/>
                    <a:pt x="14240" y="24953"/>
                  </a:cubicBezTo>
                  <a:cubicBezTo>
                    <a:pt x="15760" y="24218"/>
                    <a:pt x="16372" y="22380"/>
                    <a:pt x="15637" y="20860"/>
                  </a:cubicBezTo>
                  <a:lnTo>
                    <a:pt x="6250" y="1719"/>
                  </a:lnTo>
                  <a:cubicBezTo>
                    <a:pt x="5726" y="636"/>
                    <a:pt x="4641" y="1"/>
                    <a:pt x="3511" y="1"/>
                  </a:cubicBez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9;p25">
              <a:extLst>
                <a:ext uri="{FF2B5EF4-FFF2-40B4-BE49-F238E27FC236}">
                  <a16:creationId xmlns:a16="http://schemas.microsoft.com/office/drawing/2014/main" id="{2942AF86-9DE3-4004-BBB8-D016291F7B1C}"/>
                </a:ext>
              </a:extLst>
            </p:cNvPr>
            <p:cNvSpPr/>
            <p:nvPr/>
          </p:nvSpPr>
          <p:spPr>
            <a:xfrm>
              <a:off x="1506775" y="1513025"/>
              <a:ext cx="564950" cy="537525"/>
            </a:xfrm>
            <a:custGeom>
              <a:avLst/>
              <a:gdLst/>
              <a:ahLst/>
              <a:cxnLst/>
              <a:rect l="l" t="t" r="r" b="b"/>
              <a:pathLst>
                <a:path w="22598" h="21501" extrusionOk="0">
                  <a:moveTo>
                    <a:pt x="3376" y="0"/>
                  </a:moveTo>
                  <a:cubicBezTo>
                    <a:pt x="2575" y="0"/>
                    <a:pt x="1777" y="313"/>
                    <a:pt x="1177" y="938"/>
                  </a:cubicBezTo>
                  <a:cubicBezTo>
                    <a:pt x="1" y="2139"/>
                    <a:pt x="25" y="4075"/>
                    <a:pt x="1250" y="5276"/>
                  </a:cubicBezTo>
                  <a:lnTo>
                    <a:pt x="17083" y="20643"/>
                  </a:lnTo>
                  <a:cubicBezTo>
                    <a:pt x="17671" y="21231"/>
                    <a:pt x="18456" y="21501"/>
                    <a:pt x="19215" y="21501"/>
                  </a:cubicBezTo>
                  <a:cubicBezTo>
                    <a:pt x="20024" y="21501"/>
                    <a:pt x="20808" y="21207"/>
                    <a:pt x="21421" y="20570"/>
                  </a:cubicBezTo>
                  <a:cubicBezTo>
                    <a:pt x="22598" y="19369"/>
                    <a:pt x="22573" y="17432"/>
                    <a:pt x="21348" y="16256"/>
                  </a:cubicBezTo>
                  <a:lnTo>
                    <a:pt x="5515" y="865"/>
                  </a:lnTo>
                  <a:cubicBezTo>
                    <a:pt x="4915" y="288"/>
                    <a:pt x="4144" y="0"/>
                    <a:pt x="3376" y="0"/>
                  </a:cubicBez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0;p25">
              <a:extLst>
                <a:ext uri="{FF2B5EF4-FFF2-40B4-BE49-F238E27FC236}">
                  <a16:creationId xmlns:a16="http://schemas.microsoft.com/office/drawing/2014/main" id="{463B4826-6F5D-44C9-92DB-CB1FC50537E2}"/>
                </a:ext>
              </a:extLst>
            </p:cNvPr>
            <p:cNvSpPr/>
            <p:nvPr/>
          </p:nvSpPr>
          <p:spPr>
            <a:xfrm>
              <a:off x="4963750" y="1034575"/>
              <a:ext cx="409300" cy="631800"/>
            </a:xfrm>
            <a:custGeom>
              <a:avLst/>
              <a:gdLst/>
              <a:ahLst/>
              <a:cxnLst/>
              <a:rect l="l" t="t" r="r" b="b"/>
              <a:pathLst>
                <a:path w="16372" h="25272" extrusionOk="0">
                  <a:moveTo>
                    <a:pt x="12876" y="1"/>
                  </a:moveTo>
                  <a:cubicBezTo>
                    <a:pt x="11753" y="1"/>
                    <a:pt x="10664" y="636"/>
                    <a:pt x="10122" y="1719"/>
                  </a:cubicBezTo>
                  <a:lnTo>
                    <a:pt x="760" y="20860"/>
                  </a:lnTo>
                  <a:cubicBezTo>
                    <a:pt x="0" y="22380"/>
                    <a:pt x="637" y="24218"/>
                    <a:pt x="2157" y="24953"/>
                  </a:cubicBezTo>
                  <a:cubicBezTo>
                    <a:pt x="2573" y="25174"/>
                    <a:pt x="3039" y="25272"/>
                    <a:pt x="3505" y="25272"/>
                  </a:cubicBezTo>
                  <a:cubicBezTo>
                    <a:pt x="4632" y="25272"/>
                    <a:pt x="5711" y="24635"/>
                    <a:pt x="6250" y="23556"/>
                  </a:cubicBezTo>
                  <a:lnTo>
                    <a:pt x="15637" y="4415"/>
                  </a:lnTo>
                  <a:cubicBezTo>
                    <a:pt x="16372" y="2895"/>
                    <a:pt x="15735" y="1057"/>
                    <a:pt x="14215" y="322"/>
                  </a:cubicBezTo>
                  <a:cubicBezTo>
                    <a:pt x="13786" y="104"/>
                    <a:pt x="13328" y="1"/>
                    <a:pt x="12876" y="1"/>
                  </a:cubicBez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1;p25">
              <a:extLst>
                <a:ext uri="{FF2B5EF4-FFF2-40B4-BE49-F238E27FC236}">
                  <a16:creationId xmlns:a16="http://schemas.microsoft.com/office/drawing/2014/main" id="{A8C1D9BB-878E-4C18-B14D-23AC75F172EE}"/>
                </a:ext>
              </a:extLst>
            </p:cNvPr>
            <p:cNvSpPr/>
            <p:nvPr/>
          </p:nvSpPr>
          <p:spPr>
            <a:xfrm>
              <a:off x="5537850" y="1513025"/>
              <a:ext cx="564950" cy="537525"/>
            </a:xfrm>
            <a:custGeom>
              <a:avLst/>
              <a:gdLst/>
              <a:ahLst/>
              <a:cxnLst/>
              <a:rect l="l" t="t" r="r" b="b"/>
              <a:pathLst>
                <a:path w="22598" h="21501" extrusionOk="0">
                  <a:moveTo>
                    <a:pt x="19223" y="0"/>
                  </a:moveTo>
                  <a:cubicBezTo>
                    <a:pt x="18454" y="0"/>
                    <a:pt x="17684" y="288"/>
                    <a:pt x="17083" y="865"/>
                  </a:cubicBezTo>
                  <a:lnTo>
                    <a:pt x="1251" y="16256"/>
                  </a:lnTo>
                  <a:cubicBezTo>
                    <a:pt x="25" y="17432"/>
                    <a:pt x="1" y="19369"/>
                    <a:pt x="1177" y="20570"/>
                  </a:cubicBezTo>
                  <a:cubicBezTo>
                    <a:pt x="1790" y="21207"/>
                    <a:pt x="2574" y="21501"/>
                    <a:pt x="3383" y="21501"/>
                  </a:cubicBezTo>
                  <a:cubicBezTo>
                    <a:pt x="4143" y="21501"/>
                    <a:pt x="4927" y="21231"/>
                    <a:pt x="5515" y="20643"/>
                  </a:cubicBezTo>
                  <a:lnTo>
                    <a:pt x="21372" y="5276"/>
                  </a:lnTo>
                  <a:cubicBezTo>
                    <a:pt x="22573" y="4075"/>
                    <a:pt x="22598" y="2139"/>
                    <a:pt x="21421" y="938"/>
                  </a:cubicBezTo>
                  <a:cubicBezTo>
                    <a:pt x="20821" y="313"/>
                    <a:pt x="20023" y="0"/>
                    <a:pt x="19223" y="0"/>
                  </a:cubicBez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854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碳足跡你猜猜</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3457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endParaRPr lang="en-US" altLang="zh-HK" sz="2400" b="1" dirty="0"/>
          </a:p>
          <a:p>
            <a:pPr>
              <a:spcBef>
                <a:spcPts val="600"/>
              </a:spcBef>
            </a:pPr>
            <a:r>
              <a:rPr lang="zh-HK" altLang="en-US" sz="2400" b="1" dirty="0"/>
              <a:t>遊戲玩法：</a:t>
            </a:r>
            <a:endParaRPr lang="en-US" altLang="zh-HK" sz="2400" b="1" dirty="0"/>
          </a:p>
          <a:p>
            <a:pPr marL="342900" lvl="0" indent="-342900">
              <a:spcBef>
                <a:spcPts val="600"/>
              </a:spcBef>
              <a:buFont typeface="+mj-lt"/>
              <a:buAutoNum type="arabicPeriod"/>
            </a:pPr>
            <a:r>
              <a:rPr lang="zh-TW" altLang="en-US" sz="2000" dirty="0"/>
              <a:t>學生分別依照題目估算碳排放量或進行排序</a:t>
            </a:r>
            <a:endParaRPr lang="en-US" altLang="zh-TW" sz="2000" dirty="0"/>
          </a:p>
          <a:p>
            <a:pPr marL="342900" lvl="0" indent="-342900">
              <a:spcBef>
                <a:spcPts val="600"/>
              </a:spcBef>
              <a:buFont typeface="+mj-lt"/>
              <a:buAutoNum type="arabicPeriod"/>
            </a:pPr>
            <a:r>
              <a:rPr lang="zh-TW" altLang="en-US" sz="2000" dirty="0"/>
              <a:t>各組討論後輪流喊出所認為之答案</a:t>
            </a:r>
            <a:endParaRPr lang="en-US" altLang="zh-TW" sz="2000" dirty="0"/>
          </a:p>
          <a:p>
            <a:pPr marL="342900" lvl="0" indent="-342900">
              <a:spcBef>
                <a:spcPts val="600"/>
              </a:spcBef>
              <a:buFont typeface="+mj-lt"/>
              <a:buAutoNum type="arabicPeriod"/>
            </a:pPr>
            <a:r>
              <a:rPr lang="zh-TW" altLang="en-US" sz="2000" dirty="0"/>
              <a:t>若沒猜中，教師給予的提示，以縮小範圍</a:t>
            </a:r>
            <a:endParaRPr lang="en-US" altLang="zh-TW" sz="2000" dirty="0"/>
          </a:p>
          <a:p>
            <a:pPr marL="342900" lvl="0" indent="-342900">
              <a:spcBef>
                <a:spcPts val="600"/>
              </a:spcBef>
              <a:buFont typeface="+mj-lt"/>
              <a:buAutoNum type="arabicPeriod"/>
            </a:pPr>
            <a:r>
              <a:rPr lang="zh-TW" altLang="en-US" sz="2000" dirty="0"/>
              <a:t>猜中小組予以加分</a:t>
            </a:r>
            <a:endParaRPr lang="zh-TW" altLang="zh-HK" sz="2000" dirty="0"/>
          </a:p>
        </p:txBody>
      </p:sp>
    </p:spTree>
    <p:extLst>
      <p:ext uri="{BB962C8B-B14F-4D97-AF65-F5344CB8AC3E}">
        <p14:creationId xmlns:p14="http://schemas.microsoft.com/office/powerpoint/2010/main" val="2740814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碳足跡你猜猜</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3457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HK" altLang="en-US" sz="2400" b="1" dirty="0"/>
              <a:t>問題</a:t>
            </a:r>
            <a:r>
              <a:rPr lang="en-US" altLang="zh-HK" sz="2400" b="1" dirty="0"/>
              <a:t>1: </a:t>
            </a:r>
            <a:r>
              <a:rPr lang="zh-TW" altLang="en-US" sz="2400" b="1" dirty="0"/>
              <a:t>「全素食者」及「一般飲食者」一年飲食排碳量</a:t>
            </a:r>
            <a:r>
              <a:rPr lang="zh-TW" altLang="en-US" sz="2400" b="1" dirty="0" smtClean="0"/>
              <a:t>？</a:t>
            </a:r>
            <a:r>
              <a:rPr lang="zh-CN" altLang="en-US" sz="2400" b="1" dirty="0" smtClean="0"/>
              <a:t>（</a:t>
            </a:r>
            <a:r>
              <a:rPr lang="zh-CN" altLang="en-US" sz="2400" b="1" dirty="0" smtClean="0"/>
              <a:t>以</a:t>
            </a:r>
            <a:r>
              <a:rPr lang="en-US" altLang="zh-CN" sz="2400" b="1" dirty="0" smtClean="0"/>
              <a:t>kg CO2e </a:t>
            </a:r>
            <a:r>
              <a:rPr lang="zh-CN" altLang="en-US" sz="2400" b="1" dirty="0" smtClean="0"/>
              <a:t>為單位計算）</a:t>
            </a:r>
            <a:endParaRPr lang="en-US" altLang="zh-TW" sz="2400" b="1" dirty="0"/>
          </a:p>
          <a:p>
            <a:pPr>
              <a:spcBef>
                <a:spcPts val="600"/>
              </a:spcBef>
            </a:pPr>
            <a:endParaRPr lang="en-US" altLang="zh-HK" sz="2400" b="1" dirty="0"/>
          </a:p>
          <a:p>
            <a:pPr>
              <a:spcBef>
                <a:spcPts val="600"/>
              </a:spcBef>
            </a:pPr>
            <a:r>
              <a:rPr lang="zh-HK" altLang="en-US" sz="2400" dirty="0"/>
              <a:t>全素者 </a:t>
            </a:r>
            <a:r>
              <a:rPr lang="en-US" altLang="zh-HK" sz="2400" dirty="0"/>
              <a:t>190 kg CO2e </a:t>
            </a:r>
          </a:p>
          <a:p>
            <a:pPr>
              <a:spcBef>
                <a:spcPts val="600"/>
              </a:spcBef>
            </a:pPr>
            <a:r>
              <a:rPr lang="zh-HK" altLang="en-US" sz="2400" dirty="0"/>
              <a:t>一般飲食者 </a:t>
            </a:r>
            <a:r>
              <a:rPr lang="en-US" altLang="zh-HK" sz="2400" dirty="0"/>
              <a:t>2190 kg CO2e </a:t>
            </a:r>
          </a:p>
          <a:p>
            <a:pPr>
              <a:spcBef>
                <a:spcPts val="600"/>
              </a:spcBef>
            </a:pPr>
            <a:r>
              <a:rPr lang="zh-HK" altLang="en-US" sz="2400" dirty="0"/>
              <a:t>瘋狂肉食者 </a:t>
            </a:r>
            <a:r>
              <a:rPr lang="en-US" altLang="zh-HK" sz="2400" dirty="0"/>
              <a:t>6700 kg CO2e</a:t>
            </a:r>
            <a:endParaRPr lang="en-US" altLang="zh-HK" sz="2400" b="1" dirty="0"/>
          </a:p>
        </p:txBody>
      </p:sp>
      <p:cxnSp>
        <p:nvCxnSpPr>
          <p:cNvPr id="12" name="接點: 弧形 11">
            <a:extLst>
              <a:ext uri="{FF2B5EF4-FFF2-40B4-BE49-F238E27FC236}">
                <a16:creationId xmlns:a16="http://schemas.microsoft.com/office/drawing/2014/main" id="{7C84618C-3BAA-43BD-A055-14442473C023}"/>
              </a:ext>
            </a:extLst>
          </p:cNvPr>
          <p:cNvCxnSpPr>
            <a:cxnSpLocks/>
          </p:cNvCxnSpPr>
          <p:nvPr/>
        </p:nvCxnSpPr>
        <p:spPr>
          <a:xfrm>
            <a:off x="4373811" y="2869459"/>
            <a:ext cx="474923" cy="432000"/>
          </a:xfrm>
          <a:prstGeom prst="curvedConnector3">
            <a:avLst>
              <a:gd name="adj1" fmla="val 220149"/>
            </a:avLst>
          </a:prstGeom>
          <a:ln w="69850">
            <a:tailEnd type="triangle"/>
          </a:ln>
        </p:spPr>
        <p:style>
          <a:lnRef idx="3">
            <a:schemeClr val="accent1"/>
          </a:lnRef>
          <a:fillRef idx="0">
            <a:schemeClr val="accent1"/>
          </a:fillRef>
          <a:effectRef idx="2">
            <a:schemeClr val="accent1"/>
          </a:effectRef>
          <a:fontRef idx="minor">
            <a:schemeClr val="tx1"/>
          </a:fontRef>
        </p:style>
      </p:cxnSp>
      <p:cxnSp>
        <p:nvCxnSpPr>
          <p:cNvPr id="20" name="接點: 弧形 19">
            <a:extLst>
              <a:ext uri="{FF2B5EF4-FFF2-40B4-BE49-F238E27FC236}">
                <a16:creationId xmlns:a16="http://schemas.microsoft.com/office/drawing/2014/main" id="{66E9F583-3758-4000-A6F4-65AF2F850848}"/>
              </a:ext>
            </a:extLst>
          </p:cNvPr>
          <p:cNvCxnSpPr>
            <a:cxnSpLocks/>
          </p:cNvCxnSpPr>
          <p:nvPr/>
        </p:nvCxnSpPr>
        <p:spPr>
          <a:xfrm>
            <a:off x="4368641" y="2884302"/>
            <a:ext cx="432000" cy="864000"/>
          </a:xfrm>
          <a:prstGeom prst="curvedConnector3">
            <a:avLst>
              <a:gd name="adj1" fmla="val 225698"/>
            </a:avLst>
          </a:prstGeom>
          <a:ln w="66675">
            <a:tailEnd type="triangle"/>
          </a:ln>
        </p:spPr>
        <p:style>
          <a:lnRef idx="2">
            <a:schemeClr val="accent5"/>
          </a:lnRef>
          <a:fillRef idx="0">
            <a:schemeClr val="accent5"/>
          </a:fillRef>
          <a:effectRef idx="1">
            <a:schemeClr val="accent5"/>
          </a:effectRef>
          <a:fontRef idx="minor">
            <a:schemeClr val="tx1"/>
          </a:fontRef>
        </p:style>
      </p:cxnSp>
      <p:sp>
        <p:nvSpPr>
          <p:cNvPr id="37" name="Google Shape;896;p36">
            <a:extLst>
              <a:ext uri="{FF2B5EF4-FFF2-40B4-BE49-F238E27FC236}">
                <a16:creationId xmlns:a16="http://schemas.microsoft.com/office/drawing/2014/main" id="{5FE18012-EEAD-4906-AC92-334F27394F88}"/>
              </a:ext>
            </a:extLst>
          </p:cNvPr>
          <p:cNvSpPr txBox="1">
            <a:spLocks/>
          </p:cNvSpPr>
          <p:nvPr/>
        </p:nvSpPr>
        <p:spPr>
          <a:xfrm>
            <a:off x="4896827" y="2643690"/>
            <a:ext cx="2972679"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9pPr>
          </a:lstStyle>
          <a:p>
            <a:r>
              <a:rPr lang="en-US" altLang="zh-TW" sz="3200" dirty="0">
                <a:latin typeface="微软雅黑" panose="020B0503020204020204" pitchFamily="34" charset="-122"/>
                <a:ea typeface="微软雅黑" panose="020B0503020204020204" pitchFamily="34" charset="-122"/>
              </a:rPr>
              <a:t>X 11.5</a:t>
            </a:r>
            <a:r>
              <a:rPr lang="zh-HK" altLang="en-US" sz="3200" dirty="0">
                <a:latin typeface="微软雅黑" panose="020B0503020204020204" pitchFamily="34" charset="-122"/>
                <a:ea typeface="微软雅黑" panose="020B0503020204020204" pitchFamily="34" charset="-122"/>
              </a:rPr>
              <a:t>倍</a:t>
            </a:r>
            <a:endParaRPr lang="zh-TW" altLang="en-US" sz="3200" dirty="0">
              <a:latin typeface="微软雅黑" panose="020B0503020204020204" pitchFamily="34" charset="-122"/>
              <a:ea typeface="微软雅黑" panose="020B0503020204020204" pitchFamily="34" charset="-122"/>
            </a:endParaRPr>
          </a:p>
        </p:txBody>
      </p:sp>
      <p:sp>
        <p:nvSpPr>
          <p:cNvPr id="38" name="Google Shape;896;p36">
            <a:extLst>
              <a:ext uri="{FF2B5EF4-FFF2-40B4-BE49-F238E27FC236}">
                <a16:creationId xmlns:a16="http://schemas.microsoft.com/office/drawing/2014/main" id="{6E736B9F-797C-42F5-8A50-D38BBEC2E24B}"/>
              </a:ext>
            </a:extLst>
          </p:cNvPr>
          <p:cNvSpPr txBox="1">
            <a:spLocks/>
          </p:cNvSpPr>
          <p:nvPr/>
        </p:nvSpPr>
        <p:spPr>
          <a:xfrm>
            <a:off x="4896827" y="3285715"/>
            <a:ext cx="2972679"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unito"/>
                <a:ea typeface="Nunito"/>
                <a:cs typeface="Nunito"/>
                <a:sym typeface="Nunito"/>
              </a:defRPr>
            </a:lvl9pPr>
          </a:lstStyle>
          <a:p>
            <a:r>
              <a:rPr lang="en-US" altLang="zh-TW" sz="3200" dirty="0">
                <a:latin typeface="微软雅黑" panose="020B0503020204020204" pitchFamily="34" charset="-122"/>
                <a:ea typeface="微软雅黑" panose="020B0503020204020204" pitchFamily="34" charset="-122"/>
              </a:rPr>
              <a:t>X 35.3</a:t>
            </a:r>
            <a:r>
              <a:rPr lang="zh-HK" altLang="en-US" sz="3200" dirty="0">
                <a:latin typeface="微软雅黑" panose="020B0503020204020204" pitchFamily="34" charset="-122"/>
                <a:ea typeface="微软雅黑" panose="020B0503020204020204" pitchFamily="34" charset="-122"/>
              </a:rPr>
              <a:t>倍</a:t>
            </a:r>
            <a:endParaRPr lang="zh-TW"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7076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碳足跡你猜猜</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7426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HK" altLang="en-US" sz="2400" b="1" dirty="0"/>
              <a:t>問題</a:t>
            </a:r>
            <a:r>
              <a:rPr lang="en-US" altLang="zh-HK" sz="2400" b="1" dirty="0"/>
              <a:t>2: </a:t>
            </a:r>
            <a:r>
              <a:rPr lang="zh-TW" altLang="en-US" sz="2400" b="1" dirty="0"/>
              <a:t>同單位熱量的食物中，碳足跡大到小？</a:t>
            </a:r>
            <a:endParaRPr lang="en-US" altLang="zh-TW" sz="2400" b="1" dirty="0"/>
          </a:p>
          <a:p>
            <a:pPr>
              <a:spcBef>
                <a:spcPts val="600"/>
              </a:spcBef>
            </a:pPr>
            <a:r>
              <a:rPr lang="zh-TW" altLang="en-US" sz="2000" b="1" dirty="0"/>
              <a:t>穀物，牛肉，豬肉，蛋類，蝦，水果，羊肉，蔬菜，牛奶，魚，雞肉</a:t>
            </a:r>
            <a:endParaRPr lang="en-US" altLang="zh-HK" sz="2000" b="1" dirty="0"/>
          </a:p>
          <a:p>
            <a:pPr>
              <a:spcBef>
                <a:spcPts val="600"/>
              </a:spcBef>
            </a:pPr>
            <a:endParaRPr lang="en-US" altLang="zh-HK" sz="2400" b="1" dirty="0"/>
          </a:p>
          <a:p>
            <a:pPr>
              <a:spcBef>
                <a:spcPts val="600"/>
              </a:spcBef>
            </a:pPr>
            <a:r>
              <a:rPr lang="zh-TW" altLang="en-US" sz="2000" dirty="0"/>
              <a:t>蝦＞羊肉＞牛肉＞豬肉＞魚＞蛋類＞牛奶＞雞肉＞水果＞蔬菜＞</a:t>
            </a:r>
            <a:r>
              <a:rPr lang="zh-TW" altLang="en-US" sz="2000" dirty="0" smtClean="0"/>
              <a:t>穀物</a:t>
            </a:r>
            <a:endParaRPr lang="en-US" altLang="zh-TW" sz="2000" dirty="0" smtClean="0"/>
          </a:p>
          <a:p>
            <a:pPr>
              <a:spcBef>
                <a:spcPts val="600"/>
              </a:spcBef>
            </a:pPr>
            <a:endParaRPr lang="en-US" altLang="zh-TW" sz="2000" dirty="0"/>
          </a:p>
          <a:p>
            <a:pPr>
              <a:spcBef>
                <a:spcPts val="600"/>
              </a:spcBef>
            </a:pPr>
            <a:r>
              <a:rPr lang="zh-TW" altLang="en-US" sz="2000" dirty="0"/>
              <a:t>其他食物：</a:t>
            </a:r>
            <a:endParaRPr lang="en-US" altLang="zh-TW" sz="2000" dirty="0"/>
          </a:p>
          <a:p>
            <a:pPr>
              <a:spcBef>
                <a:spcPts val="600"/>
              </a:spcBef>
            </a:pPr>
            <a:r>
              <a:rPr lang="en-US" altLang="zh-HK" sz="2000" dirty="0">
                <a:hlinkClick r:id="rId2"/>
              </a:rPr>
              <a:t>https://www.bbc.com/zhongwen/trad/science-46552317</a:t>
            </a:r>
            <a:endParaRPr lang="en-US" altLang="zh-HK" sz="2000" dirty="0"/>
          </a:p>
        </p:txBody>
      </p:sp>
    </p:spTree>
    <p:extLst>
      <p:ext uri="{BB962C8B-B14F-4D97-AF65-F5344CB8AC3E}">
        <p14:creationId xmlns:p14="http://schemas.microsoft.com/office/powerpoint/2010/main" val="2065467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碳足跡你猜猜</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5087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HK" altLang="en-US" sz="2400" b="1" dirty="0"/>
              <a:t>問題</a:t>
            </a:r>
            <a:r>
              <a:rPr lang="en-US" altLang="zh-HK" sz="2400" b="1" dirty="0"/>
              <a:t>2: </a:t>
            </a:r>
            <a:r>
              <a:rPr lang="zh-TW" altLang="en-US" sz="2400" b="1" dirty="0"/>
              <a:t>同單位熱量的食物中，碳足跡大到小？</a:t>
            </a:r>
            <a:endParaRPr lang="en-US" altLang="zh-TW" sz="2400" b="1" dirty="0"/>
          </a:p>
          <a:p>
            <a:pPr>
              <a:spcBef>
                <a:spcPts val="600"/>
              </a:spcBef>
            </a:pPr>
            <a:r>
              <a:rPr lang="zh-TW" altLang="en-US" sz="2000" b="1" dirty="0"/>
              <a:t>穀物，牛肉，豬肉，蛋類，蝦，水果，羊肉，蔬菜，牛奶，魚，雞肉</a:t>
            </a:r>
            <a:endParaRPr lang="en-US" altLang="zh-HK" sz="2000" b="1" dirty="0"/>
          </a:p>
          <a:p>
            <a:pPr>
              <a:spcBef>
                <a:spcPts val="600"/>
              </a:spcBef>
            </a:pPr>
            <a:endParaRPr lang="en-US" altLang="zh-HK" sz="2000" b="1" dirty="0"/>
          </a:p>
          <a:p>
            <a:pPr>
              <a:spcBef>
                <a:spcPts val="600"/>
              </a:spcBef>
            </a:pPr>
            <a:r>
              <a:rPr lang="zh-TW" altLang="en-US" sz="2000" dirty="0"/>
              <a:t>蝦＞羊肉＞牛肉＞豬肉＞魚＞蛋類＞牛奶＞雞肉＞水果＞蔬菜＞穀物</a:t>
            </a:r>
            <a:endParaRPr lang="en-US" altLang="zh-TW" sz="2000" dirty="0"/>
          </a:p>
          <a:p>
            <a:pPr>
              <a:spcBef>
                <a:spcPts val="600"/>
              </a:spcBef>
            </a:pPr>
            <a:endParaRPr lang="en-US" altLang="zh-TW" sz="2000" dirty="0"/>
          </a:p>
          <a:p>
            <a:pPr>
              <a:spcBef>
                <a:spcPts val="600"/>
              </a:spcBef>
            </a:pPr>
            <a:r>
              <a:rPr lang="zh-TW" altLang="en-US" sz="2000" dirty="0"/>
              <a:t>食物碳足跡計算器：</a:t>
            </a:r>
            <a:endParaRPr lang="en-US" altLang="zh-TW" sz="2000" dirty="0"/>
          </a:p>
          <a:p>
            <a:pPr>
              <a:spcBef>
                <a:spcPts val="600"/>
              </a:spcBef>
            </a:pPr>
            <a:r>
              <a:rPr lang="en-US" altLang="zh-HK" sz="2000" dirty="0">
                <a:hlinkClick r:id="rId2"/>
              </a:rPr>
              <a:t>https://www.bbc.com/zhongwen/trad/science-46552317</a:t>
            </a:r>
            <a:endParaRPr lang="en-US" altLang="zh-HK" sz="2000" dirty="0"/>
          </a:p>
        </p:txBody>
      </p:sp>
    </p:spTree>
    <p:extLst>
      <p:ext uri="{BB962C8B-B14F-4D97-AF65-F5344CB8AC3E}">
        <p14:creationId xmlns:p14="http://schemas.microsoft.com/office/powerpoint/2010/main" val="3049775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碳足跡你猜猜</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3457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HK" altLang="en-US" sz="2400" b="1" dirty="0"/>
              <a:t>問題</a:t>
            </a:r>
            <a:r>
              <a:rPr lang="en-US" altLang="zh-HK" sz="2400" b="1" dirty="0"/>
              <a:t>3: </a:t>
            </a:r>
            <a:r>
              <a:rPr lang="zh-TW" altLang="en-US" sz="2400" b="1" dirty="0"/>
              <a:t>「進口蘋果」及「本土蘋果」運輸排碳量</a:t>
            </a:r>
            <a:r>
              <a:rPr lang="zh-TW" altLang="en-US" sz="2400" b="1" dirty="0" smtClean="0"/>
              <a:t>？</a:t>
            </a:r>
            <a:r>
              <a:rPr lang="zh-CN" altLang="en-US" sz="2400" b="1" dirty="0"/>
              <a:t>（</a:t>
            </a:r>
            <a:r>
              <a:rPr lang="zh-CN" altLang="en-US" sz="2400" b="1" dirty="0" smtClean="0"/>
              <a:t>以</a:t>
            </a:r>
            <a:r>
              <a:rPr lang="zh-CN" altLang="en-US" sz="2400" b="1" dirty="0"/>
              <a:t>克</a:t>
            </a:r>
            <a:r>
              <a:rPr lang="zh-CN" altLang="en-US" sz="2400" b="1" dirty="0" smtClean="0"/>
              <a:t>為</a:t>
            </a:r>
            <a:r>
              <a:rPr lang="zh-CN" altLang="en-US" sz="2400" b="1" dirty="0"/>
              <a:t>單位計算）</a:t>
            </a:r>
            <a:endParaRPr lang="en-US" altLang="zh-TW" sz="2400" b="1" dirty="0"/>
          </a:p>
          <a:p>
            <a:pPr>
              <a:spcBef>
                <a:spcPts val="600"/>
              </a:spcBef>
            </a:pPr>
            <a:endParaRPr lang="en-US" altLang="zh-HK" sz="2400" b="1" dirty="0"/>
          </a:p>
          <a:p>
            <a:pPr>
              <a:spcBef>
                <a:spcPts val="600"/>
              </a:spcBef>
            </a:pPr>
            <a:r>
              <a:rPr lang="en-US" altLang="zh-TW" sz="2000" dirty="0"/>
              <a:t>(</a:t>
            </a:r>
            <a:r>
              <a:rPr lang="zh-HK" altLang="en-US" sz="2000" dirty="0"/>
              <a:t>以台灣和日本為例</a:t>
            </a:r>
            <a:r>
              <a:rPr lang="en-US" altLang="zh-TW" sz="2000" dirty="0"/>
              <a:t>)</a:t>
            </a:r>
          </a:p>
          <a:p>
            <a:pPr>
              <a:spcBef>
                <a:spcPts val="600"/>
              </a:spcBef>
            </a:pPr>
            <a:r>
              <a:rPr lang="zh-TW" altLang="en-US" sz="2000" dirty="0"/>
              <a:t>總二氧化碳釋放量</a:t>
            </a:r>
            <a:endParaRPr lang="en-US" altLang="zh-TW" sz="2000" dirty="0"/>
          </a:p>
          <a:p>
            <a:pPr>
              <a:spcBef>
                <a:spcPts val="600"/>
              </a:spcBef>
            </a:pPr>
            <a:r>
              <a:rPr lang="en-US" altLang="zh-TW" sz="2000" dirty="0"/>
              <a:t>=</a:t>
            </a:r>
            <a:r>
              <a:rPr lang="zh-TW" altLang="en-US" sz="2000" dirty="0"/>
              <a:t>食品重量</a:t>
            </a:r>
            <a:r>
              <a:rPr lang="en-US" altLang="zh-TW" sz="2000" dirty="0"/>
              <a:t>×</a:t>
            </a:r>
            <a:r>
              <a:rPr lang="zh-TW" altLang="en-US" sz="2000" dirty="0"/>
              <a:t>運輸距離</a:t>
            </a:r>
            <a:r>
              <a:rPr lang="en-US" altLang="zh-TW" sz="2000" dirty="0"/>
              <a:t>×</a:t>
            </a:r>
            <a:r>
              <a:rPr lang="zh-TW" altLang="en-US" sz="2000" dirty="0"/>
              <a:t>二氧化碳排放量</a:t>
            </a:r>
            <a:endParaRPr lang="en-US" altLang="zh-TW" sz="2000" dirty="0"/>
          </a:p>
          <a:p>
            <a:pPr>
              <a:spcBef>
                <a:spcPts val="600"/>
              </a:spcBef>
            </a:pPr>
            <a:r>
              <a:rPr lang="zh-TW" altLang="en-US" sz="2000" dirty="0"/>
              <a:t>臺灣葡萄：</a:t>
            </a:r>
            <a:r>
              <a:rPr lang="en-US" altLang="zh-TW" sz="2000" dirty="0"/>
              <a:t>1× 180× 63 = 11,340</a:t>
            </a:r>
            <a:r>
              <a:rPr lang="zh-TW" altLang="en-US" sz="2000" dirty="0"/>
              <a:t>（克），陸運（大型貨車）</a:t>
            </a:r>
            <a:endParaRPr lang="en-US" altLang="zh-TW" sz="2000" dirty="0"/>
          </a:p>
          <a:p>
            <a:pPr>
              <a:spcBef>
                <a:spcPts val="600"/>
              </a:spcBef>
            </a:pPr>
            <a:r>
              <a:rPr lang="zh-TW" altLang="en-US" sz="2000" dirty="0"/>
              <a:t>日本葡萄：</a:t>
            </a:r>
            <a:r>
              <a:rPr lang="en-US" altLang="zh-TW" sz="2000" dirty="0"/>
              <a:t>1×1,624×10 = 16,240</a:t>
            </a:r>
            <a:r>
              <a:rPr lang="zh-TW" altLang="en-US" sz="2000" dirty="0"/>
              <a:t>（克），海運（散裝貨船）</a:t>
            </a:r>
            <a:endParaRPr lang="en-US" altLang="zh-TW" sz="2000" dirty="0"/>
          </a:p>
          <a:p>
            <a:pPr>
              <a:spcBef>
                <a:spcPts val="600"/>
              </a:spcBef>
            </a:pPr>
            <a:endParaRPr lang="en-US" altLang="zh-HK" sz="2400" dirty="0"/>
          </a:p>
          <a:p>
            <a:pPr>
              <a:spcBef>
                <a:spcPts val="600"/>
              </a:spcBef>
            </a:pPr>
            <a:endParaRPr lang="en-US" altLang="zh-HK" sz="2400" dirty="0"/>
          </a:p>
        </p:txBody>
      </p:sp>
    </p:spTree>
    <p:extLst>
      <p:ext uri="{BB962C8B-B14F-4D97-AF65-F5344CB8AC3E}">
        <p14:creationId xmlns:p14="http://schemas.microsoft.com/office/powerpoint/2010/main" val="1981834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BA187E1-5814-424D-BBCF-8532ECF66781}"/>
              </a:ext>
            </a:extLst>
          </p:cNvPr>
          <p:cNvSpPr>
            <a:spLocks noGrp="1"/>
          </p:cNvSpPr>
          <p:nvPr>
            <p:ph type="title"/>
          </p:nvPr>
        </p:nvSpPr>
        <p:spPr>
          <a:xfrm>
            <a:off x="713225" y="433178"/>
            <a:ext cx="7717500" cy="572700"/>
          </a:xfrm>
        </p:spPr>
        <p:txBody>
          <a:bodyPr/>
          <a:lstStyle/>
          <a:p>
            <a:r>
              <a:rPr lang="zh-TW" altLang="en-US" sz="4000" dirty="0">
                <a:latin typeface="微软雅黑" panose="020B0503020204020204" pitchFamily="34" charset="-122"/>
                <a:ea typeface="微软雅黑" panose="020B0503020204020204" pitchFamily="34" charset="-122"/>
              </a:rPr>
              <a:t>碳足跡你猜猜</a:t>
            </a:r>
            <a:endParaRPr lang="zh-HK" altLang="en-US" sz="4000" dirty="0">
              <a:latin typeface="微软雅黑" panose="020B0503020204020204" pitchFamily="34" charset="-122"/>
              <a:ea typeface="微软雅黑" panose="020B0503020204020204" pitchFamily="34" charset="-122"/>
            </a:endParaRPr>
          </a:p>
        </p:txBody>
      </p:sp>
      <p:sp>
        <p:nvSpPr>
          <p:cNvPr id="4" name="Google Shape;1034;p38">
            <a:extLst>
              <a:ext uri="{FF2B5EF4-FFF2-40B4-BE49-F238E27FC236}">
                <a16:creationId xmlns:a16="http://schemas.microsoft.com/office/drawing/2014/main" id="{3B1B5F6A-EAEF-419F-BFEF-89045478E75A}"/>
              </a:ext>
            </a:extLst>
          </p:cNvPr>
          <p:cNvSpPr txBox="1">
            <a:spLocks/>
          </p:cNvSpPr>
          <p:nvPr/>
        </p:nvSpPr>
        <p:spPr>
          <a:xfrm>
            <a:off x="971681" y="1254641"/>
            <a:ext cx="7279184" cy="33457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HK" altLang="en-US" sz="2400" b="1" dirty="0"/>
              <a:t>問題</a:t>
            </a:r>
            <a:r>
              <a:rPr lang="en-US" altLang="zh-HK" sz="2400" b="1" dirty="0"/>
              <a:t>4: </a:t>
            </a:r>
            <a:r>
              <a:rPr lang="zh-TW" altLang="en-US" sz="2400" b="1" dirty="0"/>
              <a:t>烹調方式依照碳排放量排序？</a:t>
            </a:r>
            <a:endParaRPr lang="en-US" altLang="zh-TW" sz="2400" b="1" dirty="0"/>
          </a:p>
          <a:p>
            <a:pPr>
              <a:spcBef>
                <a:spcPts val="600"/>
              </a:spcBef>
            </a:pPr>
            <a:endParaRPr lang="en-US" altLang="zh-HK" sz="2400" b="1" dirty="0"/>
          </a:p>
          <a:p>
            <a:pPr>
              <a:spcBef>
                <a:spcPts val="600"/>
              </a:spcBef>
            </a:pPr>
            <a:r>
              <a:rPr lang="zh-TW" altLang="en-US" sz="2000" dirty="0"/>
              <a:t>烹調方式   瓦斯爐煮食</a:t>
            </a:r>
            <a:r>
              <a:rPr lang="en-US" altLang="zh-TW" sz="2000" dirty="0"/>
              <a:t>(1</a:t>
            </a:r>
            <a:r>
              <a:rPr lang="zh-TW" altLang="en-US" sz="2000" dirty="0"/>
              <a:t>小時</a:t>
            </a:r>
            <a:r>
              <a:rPr lang="en-US" altLang="zh-TW" sz="2000" dirty="0"/>
              <a:t>)</a:t>
            </a:r>
            <a:r>
              <a:rPr lang="zh-TW" altLang="en-US" sz="2000" dirty="0"/>
              <a:t>   電鍋蒸</a:t>
            </a:r>
            <a:r>
              <a:rPr lang="en-US" altLang="zh-TW" sz="2000" dirty="0"/>
              <a:t>(1</a:t>
            </a:r>
            <a:r>
              <a:rPr lang="zh-TW" altLang="en-US" sz="2000" dirty="0"/>
              <a:t>小時</a:t>
            </a:r>
            <a:r>
              <a:rPr lang="en-US" altLang="zh-TW" sz="2000" dirty="0"/>
              <a:t>)   </a:t>
            </a:r>
            <a:r>
              <a:rPr lang="zh-TW" altLang="en-US" sz="2000" dirty="0"/>
              <a:t>以木炭燒</a:t>
            </a:r>
            <a:r>
              <a:rPr lang="en-US" altLang="zh-TW" sz="2000" dirty="0"/>
              <a:t>(1.2kg)</a:t>
            </a:r>
            <a:r>
              <a:rPr lang="zh-TW" altLang="en-US" sz="2000" dirty="0"/>
              <a:t> </a:t>
            </a:r>
            <a:endParaRPr lang="en-US" altLang="zh-TW" sz="2000" dirty="0"/>
          </a:p>
          <a:p>
            <a:pPr>
              <a:spcBef>
                <a:spcPts val="600"/>
              </a:spcBef>
            </a:pPr>
            <a:r>
              <a:rPr lang="zh-TW" altLang="en-US" sz="2000" dirty="0"/>
              <a:t>排 碳 量           </a:t>
            </a:r>
            <a:r>
              <a:rPr lang="en-US" altLang="zh-TW" sz="2000" dirty="0"/>
              <a:t>0.216                    0.4256                   4.4</a:t>
            </a:r>
          </a:p>
          <a:p>
            <a:pPr>
              <a:spcBef>
                <a:spcPts val="600"/>
              </a:spcBef>
            </a:pPr>
            <a:r>
              <a:rPr lang="en-US" altLang="zh-TW" sz="2000" dirty="0"/>
              <a:t>(Kg CO2e) </a:t>
            </a:r>
          </a:p>
          <a:p>
            <a:pPr>
              <a:spcBef>
                <a:spcPts val="600"/>
              </a:spcBef>
            </a:pPr>
            <a:r>
              <a:rPr lang="zh-TW" altLang="en-US" sz="2000" dirty="0"/>
              <a:t>備註：以不同烹調方式烹調 </a:t>
            </a:r>
            <a:r>
              <a:rPr lang="en-US" altLang="zh-TW" sz="2000" dirty="0"/>
              <a:t>1 </a:t>
            </a:r>
            <a:r>
              <a:rPr lang="zh-TW" altLang="en-US" sz="2000" dirty="0"/>
              <a:t>小時所消耗的能量加以換算</a:t>
            </a:r>
            <a:endParaRPr lang="en-US" altLang="zh-HK" sz="2400" dirty="0"/>
          </a:p>
          <a:p>
            <a:pPr>
              <a:spcBef>
                <a:spcPts val="600"/>
              </a:spcBef>
            </a:pPr>
            <a:endParaRPr lang="en-US" altLang="zh-HK" sz="2400" dirty="0"/>
          </a:p>
        </p:txBody>
      </p:sp>
    </p:spTree>
    <p:extLst>
      <p:ext uri="{BB962C8B-B14F-4D97-AF65-F5344CB8AC3E}">
        <p14:creationId xmlns:p14="http://schemas.microsoft.com/office/powerpoint/2010/main" val="2249261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96;p36">
            <a:extLst>
              <a:ext uri="{FF2B5EF4-FFF2-40B4-BE49-F238E27FC236}">
                <a16:creationId xmlns:a16="http://schemas.microsoft.com/office/drawing/2014/main" id="{EC36ECE8-A48F-4BCA-A4AF-36395D5D2DE4}"/>
              </a:ext>
            </a:extLst>
          </p:cNvPr>
          <p:cNvSpPr txBox="1">
            <a:spLocks/>
          </p:cNvSpPr>
          <p:nvPr/>
        </p:nvSpPr>
        <p:spPr>
          <a:xfrm>
            <a:off x="713225" y="333942"/>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3200" dirty="0">
                <a:latin typeface="微软雅黑" panose="020B0503020204020204" pitchFamily="34" charset="-122"/>
                <a:ea typeface="微软雅黑" panose="020B0503020204020204" pitchFamily="34" charset="-122"/>
              </a:rPr>
              <a:t>低碳一族快速測試</a:t>
            </a:r>
          </a:p>
        </p:txBody>
      </p:sp>
      <p:sp>
        <p:nvSpPr>
          <p:cNvPr id="6" name="Google Shape;998;p37">
            <a:extLst>
              <a:ext uri="{FF2B5EF4-FFF2-40B4-BE49-F238E27FC236}">
                <a16:creationId xmlns:a16="http://schemas.microsoft.com/office/drawing/2014/main" id="{1099BA47-98EC-446A-912B-FFF89F54A376}"/>
              </a:ext>
            </a:extLst>
          </p:cNvPr>
          <p:cNvSpPr/>
          <p:nvPr/>
        </p:nvSpPr>
        <p:spPr>
          <a:xfrm>
            <a:off x="1176894" y="1006554"/>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en-US" altLang="zh-CN" sz="2400" dirty="0" smtClean="0"/>
              <a:t>Q1 </a:t>
            </a:r>
            <a:r>
              <a:rPr lang="zh-HK" altLang="en-US" sz="2400" dirty="0" smtClean="0"/>
              <a:t>夏天時</a:t>
            </a:r>
            <a:r>
              <a:rPr lang="zh-HK" altLang="en-US" sz="2400" dirty="0"/>
              <a:t>，我在家的大部份時間都會開空調</a:t>
            </a:r>
            <a:endParaRPr sz="2400" dirty="0"/>
          </a:p>
        </p:txBody>
      </p:sp>
      <p:sp>
        <p:nvSpPr>
          <p:cNvPr id="9" name="Google Shape;995;p37">
            <a:extLst>
              <a:ext uri="{FF2B5EF4-FFF2-40B4-BE49-F238E27FC236}">
                <a16:creationId xmlns:a16="http://schemas.microsoft.com/office/drawing/2014/main" id="{343FEB9A-3001-4BC1-A839-36B67E5C2008}"/>
              </a:ext>
            </a:extLst>
          </p:cNvPr>
          <p:cNvSpPr/>
          <p:nvPr/>
        </p:nvSpPr>
        <p:spPr>
          <a:xfrm>
            <a:off x="1176894" y="1948287"/>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altLang="zh-HK" sz="2400" dirty="0" smtClean="0">
                <a:solidFill>
                  <a:schemeClr val="tx2"/>
                </a:solidFill>
              </a:rPr>
              <a:t>Q2 </a:t>
            </a:r>
            <a:r>
              <a:rPr lang="zh-HK" altLang="en-US" sz="2400" dirty="0" smtClean="0">
                <a:solidFill>
                  <a:schemeClr val="tx2"/>
                </a:solidFill>
              </a:rPr>
              <a:t>我</a:t>
            </a:r>
            <a:r>
              <a:rPr lang="zh-HK" altLang="en-US" sz="2400" dirty="0">
                <a:solidFill>
                  <a:schemeClr val="tx2"/>
                </a:solidFill>
              </a:rPr>
              <a:t>經常使用即棄的餐具和飯盒</a:t>
            </a:r>
            <a:endParaRPr sz="2400" dirty="0">
              <a:solidFill>
                <a:schemeClr val="tx2"/>
              </a:solidFill>
            </a:endParaRPr>
          </a:p>
        </p:txBody>
      </p:sp>
      <p:sp>
        <p:nvSpPr>
          <p:cNvPr id="11" name="Google Shape;998;p37">
            <a:extLst>
              <a:ext uri="{FF2B5EF4-FFF2-40B4-BE49-F238E27FC236}">
                <a16:creationId xmlns:a16="http://schemas.microsoft.com/office/drawing/2014/main" id="{371C1C97-200F-4D01-BE4A-68DBC10763AD}"/>
              </a:ext>
            </a:extLst>
          </p:cNvPr>
          <p:cNvSpPr/>
          <p:nvPr/>
        </p:nvSpPr>
        <p:spPr>
          <a:xfrm>
            <a:off x="1237144" y="2943165"/>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en-US" altLang="zh-HK" sz="2400" dirty="0" smtClean="0"/>
              <a:t>Q3 </a:t>
            </a:r>
            <a:r>
              <a:rPr lang="zh-HK" altLang="en-US" sz="2400" dirty="0" smtClean="0"/>
              <a:t>我</a:t>
            </a:r>
            <a:r>
              <a:rPr lang="zh-HK" altLang="en-US" sz="2400" dirty="0"/>
              <a:t>購買的零食大部份都沒有過多的包裝</a:t>
            </a:r>
            <a:endParaRPr sz="2400" dirty="0"/>
          </a:p>
        </p:txBody>
      </p:sp>
      <p:sp>
        <p:nvSpPr>
          <p:cNvPr id="12" name="Google Shape;995;p37">
            <a:extLst>
              <a:ext uri="{FF2B5EF4-FFF2-40B4-BE49-F238E27FC236}">
                <a16:creationId xmlns:a16="http://schemas.microsoft.com/office/drawing/2014/main" id="{DF6884F7-35AA-4361-8148-9B42F99474DF}"/>
              </a:ext>
            </a:extLst>
          </p:cNvPr>
          <p:cNvSpPr/>
          <p:nvPr/>
        </p:nvSpPr>
        <p:spPr>
          <a:xfrm>
            <a:off x="1237147" y="3938045"/>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altLang="zh-HK" sz="2000" dirty="0" smtClean="0">
                <a:solidFill>
                  <a:schemeClr val="tx2"/>
                </a:solidFill>
              </a:rPr>
              <a:t>Q4 </a:t>
            </a:r>
            <a:r>
              <a:rPr lang="zh-HK" altLang="en-US" sz="1800" dirty="0" smtClean="0">
                <a:solidFill>
                  <a:schemeClr val="tx2"/>
                </a:solidFill>
              </a:rPr>
              <a:t>當</a:t>
            </a:r>
            <a:r>
              <a:rPr lang="zh-HK" altLang="en-US" sz="1800" dirty="0">
                <a:solidFill>
                  <a:schemeClr val="tx2"/>
                </a:solidFill>
              </a:rPr>
              <a:t>不用電腦、電燈或其他電器時，我經常會忘記把它們關掉</a:t>
            </a:r>
            <a:endParaRPr sz="1800" dirty="0">
              <a:solidFill>
                <a:schemeClr val="tx2"/>
              </a:solidFill>
            </a:endParaRPr>
          </a:p>
        </p:txBody>
      </p:sp>
    </p:spTree>
    <p:extLst>
      <p:ext uri="{BB962C8B-B14F-4D97-AF65-F5344CB8AC3E}">
        <p14:creationId xmlns:p14="http://schemas.microsoft.com/office/powerpoint/2010/main" val="2665352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96;p36">
            <a:extLst>
              <a:ext uri="{FF2B5EF4-FFF2-40B4-BE49-F238E27FC236}">
                <a16:creationId xmlns:a16="http://schemas.microsoft.com/office/drawing/2014/main" id="{EC36ECE8-A48F-4BCA-A4AF-36395D5D2DE4}"/>
              </a:ext>
            </a:extLst>
          </p:cNvPr>
          <p:cNvSpPr txBox="1">
            <a:spLocks/>
          </p:cNvSpPr>
          <p:nvPr/>
        </p:nvSpPr>
        <p:spPr>
          <a:xfrm>
            <a:off x="713225" y="333942"/>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3200" dirty="0">
                <a:latin typeface="微软雅黑" panose="020B0503020204020204" pitchFamily="34" charset="-122"/>
                <a:ea typeface="微软雅黑" panose="020B0503020204020204" pitchFamily="34" charset="-122"/>
              </a:rPr>
              <a:t>低碳一族快速測試</a:t>
            </a:r>
          </a:p>
        </p:txBody>
      </p:sp>
      <p:sp>
        <p:nvSpPr>
          <p:cNvPr id="6" name="Google Shape;998;p37">
            <a:extLst>
              <a:ext uri="{FF2B5EF4-FFF2-40B4-BE49-F238E27FC236}">
                <a16:creationId xmlns:a16="http://schemas.microsoft.com/office/drawing/2014/main" id="{1099BA47-98EC-446A-912B-FFF89F54A376}"/>
              </a:ext>
            </a:extLst>
          </p:cNvPr>
          <p:cNvSpPr/>
          <p:nvPr/>
        </p:nvSpPr>
        <p:spPr>
          <a:xfrm>
            <a:off x="1176894" y="1006554"/>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en-US" altLang="zh-HK" sz="2400" dirty="0" smtClean="0"/>
              <a:t>Q5 </a:t>
            </a:r>
            <a:r>
              <a:rPr lang="zh-HK" altLang="en-US" sz="2400" dirty="0" smtClean="0"/>
              <a:t>我</a:t>
            </a:r>
            <a:r>
              <a:rPr lang="zh-HK" altLang="en-US" sz="2400" dirty="0"/>
              <a:t>不常自備購物袋去購物</a:t>
            </a:r>
            <a:endParaRPr sz="2400" dirty="0"/>
          </a:p>
        </p:txBody>
      </p:sp>
      <p:sp>
        <p:nvSpPr>
          <p:cNvPr id="9" name="Google Shape;995;p37">
            <a:extLst>
              <a:ext uri="{FF2B5EF4-FFF2-40B4-BE49-F238E27FC236}">
                <a16:creationId xmlns:a16="http://schemas.microsoft.com/office/drawing/2014/main" id="{343FEB9A-3001-4BC1-A839-36B67E5C2008}"/>
              </a:ext>
            </a:extLst>
          </p:cNvPr>
          <p:cNvSpPr/>
          <p:nvPr/>
        </p:nvSpPr>
        <p:spPr>
          <a:xfrm>
            <a:off x="1176894" y="1948287"/>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altLang="zh-HK" sz="2400" dirty="0" smtClean="0">
                <a:solidFill>
                  <a:schemeClr val="tx2"/>
                </a:solidFill>
              </a:rPr>
              <a:t>Q6 </a:t>
            </a:r>
            <a:r>
              <a:rPr lang="zh-HK" altLang="en-US" sz="2400" dirty="0" smtClean="0">
                <a:solidFill>
                  <a:schemeClr val="tx2"/>
                </a:solidFill>
              </a:rPr>
              <a:t>我</a:t>
            </a:r>
            <a:r>
              <a:rPr lang="zh-HK" altLang="en-US" sz="2400" dirty="0">
                <a:solidFill>
                  <a:schemeClr val="tx2"/>
                </a:solidFill>
              </a:rPr>
              <a:t>經常提醒自己不要過量使用紙張</a:t>
            </a:r>
            <a:endParaRPr sz="2400" dirty="0">
              <a:solidFill>
                <a:schemeClr val="tx2"/>
              </a:solidFill>
            </a:endParaRPr>
          </a:p>
        </p:txBody>
      </p:sp>
      <p:sp>
        <p:nvSpPr>
          <p:cNvPr id="11" name="Google Shape;998;p37">
            <a:extLst>
              <a:ext uri="{FF2B5EF4-FFF2-40B4-BE49-F238E27FC236}">
                <a16:creationId xmlns:a16="http://schemas.microsoft.com/office/drawing/2014/main" id="{371C1C97-200F-4D01-BE4A-68DBC10763AD}"/>
              </a:ext>
            </a:extLst>
          </p:cNvPr>
          <p:cNvSpPr/>
          <p:nvPr/>
        </p:nvSpPr>
        <p:spPr>
          <a:xfrm>
            <a:off x="1237144" y="2943165"/>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en-US" altLang="zh-HK" sz="2400" dirty="0" smtClean="0"/>
              <a:t>Q7 </a:t>
            </a:r>
            <a:r>
              <a:rPr lang="zh-HK" altLang="en-US" sz="2400" dirty="0" smtClean="0"/>
              <a:t>我</a:t>
            </a:r>
            <a:r>
              <a:rPr lang="zh-HK" altLang="en-US" sz="2400" dirty="0"/>
              <a:t>經常乘搭公共交通工具</a:t>
            </a:r>
            <a:endParaRPr sz="2400" dirty="0"/>
          </a:p>
        </p:txBody>
      </p:sp>
      <p:sp>
        <p:nvSpPr>
          <p:cNvPr id="12" name="Google Shape;995;p37">
            <a:extLst>
              <a:ext uri="{FF2B5EF4-FFF2-40B4-BE49-F238E27FC236}">
                <a16:creationId xmlns:a16="http://schemas.microsoft.com/office/drawing/2014/main" id="{DF6884F7-35AA-4361-8148-9B42F99474DF}"/>
              </a:ext>
            </a:extLst>
          </p:cNvPr>
          <p:cNvSpPr/>
          <p:nvPr/>
        </p:nvSpPr>
        <p:spPr>
          <a:xfrm>
            <a:off x="1237147" y="3938045"/>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altLang="zh-HK" sz="2000" dirty="0" smtClean="0">
                <a:solidFill>
                  <a:schemeClr val="tx2"/>
                </a:solidFill>
              </a:rPr>
              <a:t>Q8 </a:t>
            </a:r>
            <a:r>
              <a:rPr lang="zh-HK" altLang="en-US" sz="1800" dirty="0" smtClean="0">
                <a:solidFill>
                  <a:schemeClr val="tx2"/>
                </a:solidFill>
              </a:rPr>
              <a:t>若是</a:t>
            </a:r>
            <a:r>
              <a:rPr lang="zh-HK" altLang="en-US" sz="1800" dirty="0">
                <a:solidFill>
                  <a:schemeClr val="tx2"/>
                </a:solidFill>
              </a:rPr>
              <a:t>短距離的路程，我會選擇步行或騎自行車前往目的地</a:t>
            </a:r>
            <a:endParaRPr sz="1800" dirty="0">
              <a:solidFill>
                <a:schemeClr val="tx2"/>
              </a:solidFill>
            </a:endParaRPr>
          </a:p>
        </p:txBody>
      </p:sp>
    </p:spTree>
    <p:extLst>
      <p:ext uri="{BB962C8B-B14F-4D97-AF65-F5344CB8AC3E}">
        <p14:creationId xmlns:p14="http://schemas.microsoft.com/office/powerpoint/2010/main" val="147811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96;p36">
            <a:extLst>
              <a:ext uri="{FF2B5EF4-FFF2-40B4-BE49-F238E27FC236}">
                <a16:creationId xmlns:a16="http://schemas.microsoft.com/office/drawing/2014/main" id="{EC36ECE8-A48F-4BCA-A4AF-36395D5D2DE4}"/>
              </a:ext>
            </a:extLst>
          </p:cNvPr>
          <p:cNvSpPr txBox="1">
            <a:spLocks/>
          </p:cNvSpPr>
          <p:nvPr/>
        </p:nvSpPr>
        <p:spPr>
          <a:xfrm>
            <a:off x="713225" y="333942"/>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3200" dirty="0">
                <a:latin typeface="微软雅黑" panose="020B0503020204020204" pitchFamily="34" charset="-122"/>
                <a:ea typeface="微软雅黑" panose="020B0503020204020204" pitchFamily="34" charset="-122"/>
              </a:rPr>
              <a:t>低碳一族快速測試</a:t>
            </a:r>
          </a:p>
        </p:txBody>
      </p:sp>
      <p:sp>
        <p:nvSpPr>
          <p:cNvPr id="6" name="Google Shape;998;p37">
            <a:extLst>
              <a:ext uri="{FF2B5EF4-FFF2-40B4-BE49-F238E27FC236}">
                <a16:creationId xmlns:a16="http://schemas.microsoft.com/office/drawing/2014/main" id="{1099BA47-98EC-446A-912B-FFF89F54A376}"/>
              </a:ext>
            </a:extLst>
          </p:cNvPr>
          <p:cNvSpPr/>
          <p:nvPr/>
        </p:nvSpPr>
        <p:spPr>
          <a:xfrm>
            <a:off x="1176894" y="1006554"/>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en-US" altLang="zh-HK" sz="2400" dirty="0" smtClean="0"/>
              <a:t>Q9 </a:t>
            </a:r>
            <a:r>
              <a:rPr lang="zh-HK" altLang="en-US" sz="2400" dirty="0" smtClean="0"/>
              <a:t>每年</a:t>
            </a:r>
            <a:r>
              <a:rPr lang="zh-HK" altLang="en-US" sz="2400" dirty="0"/>
              <a:t>我至少乘搭飛機一次</a:t>
            </a:r>
            <a:endParaRPr sz="2400" dirty="0"/>
          </a:p>
        </p:txBody>
      </p:sp>
      <p:sp>
        <p:nvSpPr>
          <p:cNvPr id="9" name="Google Shape;995;p37">
            <a:extLst>
              <a:ext uri="{FF2B5EF4-FFF2-40B4-BE49-F238E27FC236}">
                <a16:creationId xmlns:a16="http://schemas.microsoft.com/office/drawing/2014/main" id="{343FEB9A-3001-4BC1-A839-36B67E5C2008}"/>
              </a:ext>
            </a:extLst>
          </p:cNvPr>
          <p:cNvSpPr/>
          <p:nvPr/>
        </p:nvSpPr>
        <p:spPr>
          <a:xfrm>
            <a:off x="1176894" y="1948287"/>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altLang="zh-HK" sz="1800" dirty="0" smtClean="0">
                <a:solidFill>
                  <a:schemeClr val="tx2"/>
                </a:solidFill>
              </a:rPr>
              <a:t>Q10 </a:t>
            </a:r>
            <a:r>
              <a:rPr lang="zh-HK" altLang="en-US" sz="1800" dirty="0" smtClean="0">
                <a:solidFill>
                  <a:schemeClr val="tx2"/>
                </a:solidFill>
              </a:rPr>
              <a:t>我</a:t>
            </a:r>
            <a:r>
              <a:rPr lang="zh-HK" altLang="en-US" sz="1800" dirty="0">
                <a:solidFill>
                  <a:schemeClr val="tx2"/>
                </a:solidFill>
              </a:rPr>
              <a:t>經常購買相同用途、但款式或顏色有別的物件</a:t>
            </a:r>
            <a:endParaRPr sz="1800" dirty="0">
              <a:solidFill>
                <a:schemeClr val="tx2"/>
              </a:solidFill>
            </a:endParaRPr>
          </a:p>
        </p:txBody>
      </p:sp>
      <p:sp>
        <p:nvSpPr>
          <p:cNvPr id="11" name="Google Shape;998;p37">
            <a:extLst>
              <a:ext uri="{FF2B5EF4-FFF2-40B4-BE49-F238E27FC236}">
                <a16:creationId xmlns:a16="http://schemas.microsoft.com/office/drawing/2014/main" id="{371C1C97-200F-4D01-BE4A-68DBC10763AD}"/>
              </a:ext>
            </a:extLst>
          </p:cNvPr>
          <p:cNvSpPr/>
          <p:nvPr/>
        </p:nvSpPr>
        <p:spPr>
          <a:xfrm>
            <a:off x="1237144" y="2943165"/>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zh-HK" altLang="en-US" sz="2400" dirty="0">
                <a:sym typeface="Wingdings" panose="05000000000000000000" pitchFamily="2" charset="2"/>
              </a:rPr>
              <a:t>有一分</a:t>
            </a:r>
            <a:r>
              <a:rPr lang="en-US" altLang="zh-HK" sz="2400" dirty="0">
                <a:sym typeface="Wingdings" panose="05000000000000000000" pitchFamily="2" charset="2"/>
              </a:rPr>
              <a:t>: Q.3, 6, 7, 8</a:t>
            </a:r>
            <a:endParaRPr sz="2400" dirty="0"/>
          </a:p>
        </p:txBody>
      </p:sp>
      <p:sp>
        <p:nvSpPr>
          <p:cNvPr id="12" name="Google Shape;995;p37">
            <a:extLst>
              <a:ext uri="{FF2B5EF4-FFF2-40B4-BE49-F238E27FC236}">
                <a16:creationId xmlns:a16="http://schemas.microsoft.com/office/drawing/2014/main" id="{DF6884F7-35AA-4361-8148-9B42F99474DF}"/>
              </a:ext>
            </a:extLst>
          </p:cNvPr>
          <p:cNvSpPr/>
          <p:nvPr/>
        </p:nvSpPr>
        <p:spPr>
          <a:xfrm>
            <a:off x="1237147" y="3938045"/>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altLang="zh-HK" sz="2400" dirty="0" smtClean="0">
                <a:solidFill>
                  <a:schemeClr val="tx2"/>
                </a:solidFill>
              </a:rPr>
              <a:t>×</a:t>
            </a:r>
            <a:r>
              <a:rPr lang="zh-HK" altLang="en-US" sz="2400" dirty="0" smtClean="0">
                <a:solidFill>
                  <a:schemeClr val="tx2"/>
                </a:solidFill>
              </a:rPr>
              <a:t>分</a:t>
            </a:r>
            <a:r>
              <a:rPr lang="en-US" altLang="zh-HK" sz="2400" dirty="0">
                <a:solidFill>
                  <a:schemeClr val="tx2"/>
                </a:solidFill>
              </a:rPr>
              <a:t>: </a:t>
            </a:r>
            <a:r>
              <a:rPr lang="en-US" altLang="zh-HK" sz="2400" dirty="0">
                <a:solidFill>
                  <a:schemeClr val="tx2"/>
                </a:solidFill>
                <a:sym typeface="Wingdings" panose="05000000000000000000" pitchFamily="2" charset="2"/>
              </a:rPr>
              <a:t>Q.1, 2, 4, 5, 9, 10</a:t>
            </a:r>
            <a:endParaRPr sz="2400" dirty="0">
              <a:solidFill>
                <a:schemeClr val="tx2"/>
              </a:solidFill>
            </a:endParaRPr>
          </a:p>
        </p:txBody>
      </p:sp>
    </p:spTree>
    <p:extLst>
      <p:ext uri="{BB962C8B-B14F-4D97-AF65-F5344CB8AC3E}">
        <p14:creationId xmlns:p14="http://schemas.microsoft.com/office/powerpoint/2010/main" val="191344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3296666" y="829344"/>
            <a:ext cx="5549624" cy="42175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HK" altLang="en-US" sz="2400" b="1" dirty="0"/>
              <a:t>參考答案：</a:t>
            </a:r>
            <a:r>
              <a:rPr lang="zh-TW" altLang="en-US" sz="2400" b="1" dirty="0"/>
              <a:t>同意 </a:t>
            </a:r>
            <a:endParaRPr lang="en-US" altLang="zh-TW" sz="2400" b="1" dirty="0"/>
          </a:p>
          <a:p>
            <a:pPr marL="457200" indent="-457200">
              <a:spcBef>
                <a:spcPts val="600"/>
              </a:spcBef>
              <a:buAutoNum type="alphaLcPeriod"/>
            </a:pPr>
            <a:r>
              <a:rPr lang="zh-TW" altLang="en-US" sz="1900" dirty="0"/>
              <a:t>集中資源加強成效：成立應對氣候變化的國際組織可集中各國政府所投放的資金及技術等資源，鞏固資源供應以支援相關措施推行，有利提升成效</a:t>
            </a:r>
            <a:endParaRPr lang="en-US" altLang="zh-TW" sz="1900" dirty="0"/>
          </a:p>
          <a:p>
            <a:pPr marL="457200" indent="-457200">
              <a:spcBef>
                <a:spcPts val="600"/>
              </a:spcBef>
              <a:buAutoNum type="alphaLcPeriod"/>
            </a:pPr>
            <a:r>
              <a:rPr lang="zh-TW" altLang="en-US" sz="1900" dirty="0"/>
              <a:t>國際協作具組織性：氣候變化的影響屬全球層面，多國同受牽連。透過國際協作能協調各國同步及針對地應對問題，相比各自為政更具組織性</a:t>
            </a:r>
            <a:endParaRPr lang="en-US" altLang="zh-TW" sz="1900" dirty="0"/>
          </a:p>
          <a:p>
            <a:pPr marL="457200" indent="-457200">
              <a:spcBef>
                <a:spcPts val="600"/>
              </a:spcBef>
              <a:buAutoNum type="alphaLcPeriod"/>
            </a:pPr>
            <a:r>
              <a:rPr lang="zh-TW" altLang="en-US" sz="1900" dirty="0"/>
              <a:t>國際施壓壓力更強：在全球層面處理問題能借助國際力量，杯葛不正視氣候問題的國家，藉此向各國政府施壓，促使他們積極付出以維護國際形象</a:t>
            </a:r>
            <a:endParaRPr lang="en-US" altLang="zh-TW" sz="1900" dirty="0"/>
          </a:p>
          <a:p>
            <a:pPr marL="457200" indent="-457200">
              <a:spcBef>
                <a:spcPts val="600"/>
              </a:spcBef>
              <a:buFont typeface="+mj-lt"/>
              <a:buAutoNum type="arabicPeriod"/>
            </a:pPr>
            <a:endParaRPr lang="en-US" sz="2400" dirty="0"/>
          </a:p>
        </p:txBody>
      </p:sp>
      <p:pic>
        <p:nvPicPr>
          <p:cNvPr id="8" name="Google Shape;238;p29">
            <a:extLst>
              <a:ext uri="{FF2B5EF4-FFF2-40B4-BE49-F238E27FC236}">
                <a16:creationId xmlns:a16="http://schemas.microsoft.com/office/drawing/2014/main" id="{01388938-9F77-4305-873A-0E63C2593778}"/>
              </a:ext>
            </a:extLst>
          </p:cNvPr>
          <p:cNvPicPr preferRelativeResize="0"/>
          <p:nvPr/>
        </p:nvPicPr>
        <p:blipFill rotWithShape="1">
          <a:blip r:embed="rId2">
            <a:alphaModFix/>
          </a:blip>
          <a:srcRect l="16183" t="6940" r="52484" b="8827"/>
          <a:stretch/>
        </p:blipFill>
        <p:spPr>
          <a:xfrm flipH="1">
            <a:off x="0" y="0"/>
            <a:ext cx="3400950" cy="5143500"/>
          </a:xfrm>
          <a:prstGeom prst="rect">
            <a:avLst/>
          </a:prstGeom>
          <a:noFill/>
          <a:ln>
            <a:noFill/>
          </a:ln>
        </p:spPr>
      </p:pic>
      <p:sp>
        <p:nvSpPr>
          <p:cNvPr id="10" name="Google Shape;896;p36">
            <a:extLst>
              <a:ext uri="{FF2B5EF4-FFF2-40B4-BE49-F238E27FC236}">
                <a16:creationId xmlns:a16="http://schemas.microsoft.com/office/drawing/2014/main" id="{DB2BB842-C18F-433A-A67A-2139258749C0}"/>
              </a:ext>
            </a:extLst>
          </p:cNvPr>
          <p:cNvSpPr txBox="1">
            <a:spLocks noGrp="1"/>
          </p:cNvSpPr>
          <p:nvPr>
            <p:ph type="title"/>
          </p:nvPr>
        </p:nvSpPr>
        <p:spPr>
          <a:xfrm>
            <a:off x="1429149" y="177999"/>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如果我們不再阻止氣候變化？</a:t>
            </a:r>
            <a:endParaRPr sz="3200" dirty="0">
              <a:latin typeface="微软雅黑" panose="020B0503020204020204" pitchFamily="34" charset="-122"/>
              <a:ea typeface="微软雅黑" panose="020B0503020204020204" pitchFamily="34" charset="-122"/>
            </a:endParaRPr>
          </a:p>
        </p:txBody>
      </p:sp>
      <p:sp>
        <p:nvSpPr>
          <p:cNvPr id="11" name="Google Shape;996;p37">
            <a:extLst>
              <a:ext uri="{FF2B5EF4-FFF2-40B4-BE49-F238E27FC236}">
                <a16:creationId xmlns:a16="http://schemas.microsoft.com/office/drawing/2014/main" id="{47BC45F4-F336-473B-801F-54C87F6441B9}"/>
              </a:ext>
            </a:extLst>
          </p:cNvPr>
          <p:cNvSpPr/>
          <p:nvPr/>
        </p:nvSpPr>
        <p:spPr>
          <a:xfrm>
            <a:off x="8396926" y="-118142"/>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009;p37">
            <a:extLst>
              <a:ext uri="{FF2B5EF4-FFF2-40B4-BE49-F238E27FC236}">
                <a16:creationId xmlns:a16="http://schemas.microsoft.com/office/drawing/2014/main" id="{FB0998C3-4368-4535-BF3F-A1D800E631A6}"/>
              </a:ext>
            </a:extLst>
          </p:cNvPr>
          <p:cNvGrpSpPr/>
          <p:nvPr/>
        </p:nvGrpSpPr>
        <p:grpSpPr>
          <a:xfrm>
            <a:off x="8567078" y="163605"/>
            <a:ext cx="493797" cy="446228"/>
            <a:chOff x="2679436" y="3270400"/>
            <a:chExt cx="752625" cy="689795"/>
          </a:xfrm>
        </p:grpSpPr>
        <p:sp>
          <p:nvSpPr>
            <p:cNvPr id="13" name="Google Shape;1010;p37">
              <a:extLst>
                <a:ext uri="{FF2B5EF4-FFF2-40B4-BE49-F238E27FC236}">
                  <a16:creationId xmlns:a16="http://schemas.microsoft.com/office/drawing/2014/main" id="{5D37493B-95FF-4B5E-B97A-BA371629C558}"/>
                </a:ext>
              </a:extLst>
            </p:cNvPr>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1;p37">
              <a:extLst>
                <a:ext uri="{FF2B5EF4-FFF2-40B4-BE49-F238E27FC236}">
                  <a16:creationId xmlns:a16="http://schemas.microsoft.com/office/drawing/2014/main" id="{2A9B3CC2-4E13-4C74-A408-72CE11B79C5B}"/>
                </a:ext>
              </a:extLst>
            </p:cNvPr>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2;p37">
              <a:extLst>
                <a:ext uri="{FF2B5EF4-FFF2-40B4-BE49-F238E27FC236}">
                  <a16:creationId xmlns:a16="http://schemas.microsoft.com/office/drawing/2014/main" id="{D921BF7A-FC17-4AA4-A409-74FD1758B2C2}"/>
                </a:ext>
              </a:extLst>
            </p:cNvPr>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3;p37">
              <a:extLst>
                <a:ext uri="{FF2B5EF4-FFF2-40B4-BE49-F238E27FC236}">
                  <a16:creationId xmlns:a16="http://schemas.microsoft.com/office/drawing/2014/main" id="{EE701617-2D7D-4AB9-9FA5-A73908461542}"/>
                </a:ext>
              </a:extLst>
            </p:cNvPr>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2899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96;p36">
            <a:extLst>
              <a:ext uri="{FF2B5EF4-FFF2-40B4-BE49-F238E27FC236}">
                <a16:creationId xmlns:a16="http://schemas.microsoft.com/office/drawing/2014/main" id="{EC36ECE8-A48F-4BCA-A4AF-36395D5D2DE4}"/>
              </a:ext>
            </a:extLst>
          </p:cNvPr>
          <p:cNvSpPr txBox="1">
            <a:spLocks/>
          </p:cNvSpPr>
          <p:nvPr/>
        </p:nvSpPr>
        <p:spPr>
          <a:xfrm>
            <a:off x="713225" y="333942"/>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3200" dirty="0">
                <a:latin typeface="微软雅黑" panose="020B0503020204020204" pitchFamily="34" charset="-122"/>
                <a:ea typeface="微软雅黑" panose="020B0503020204020204" pitchFamily="34" charset="-122"/>
              </a:rPr>
              <a:t>低碳一族快速測試</a:t>
            </a:r>
          </a:p>
        </p:txBody>
      </p:sp>
      <p:sp>
        <p:nvSpPr>
          <p:cNvPr id="6" name="Google Shape;998;p37">
            <a:extLst>
              <a:ext uri="{FF2B5EF4-FFF2-40B4-BE49-F238E27FC236}">
                <a16:creationId xmlns:a16="http://schemas.microsoft.com/office/drawing/2014/main" id="{1099BA47-98EC-446A-912B-FFF89F54A376}"/>
              </a:ext>
            </a:extLst>
          </p:cNvPr>
          <p:cNvSpPr/>
          <p:nvPr/>
        </p:nvSpPr>
        <p:spPr>
          <a:xfrm>
            <a:off x="1176894" y="1006554"/>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zh-TW" altLang="en-US" sz="2400" dirty="0"/>
              <a:t>香港環境局：低碳生活計算機</a:t>
            </a:r>
            <a:endParaRPr sz="2400" dirty="0"/>
          </a:p>
        </p:txBody>
      </p:sp>
      <p:sp>
        <p:nvSpPr>
          <p:cNvPr id="9" name="Google Shape;995;p37">
            <a:extLst>
              <a:ext uri="{FF2B5EF4-FFF2-40B4-BE49-F238E27FC236}">
                <a16:creationId xmlns:a16="http://schemas.microsoft.com/office/drawing/2014/main" id="{343FEB9A-3001-4BC1-A839-36B67E5C2008}"/>
              </a:ext>
            </a:extLst>
          </p:cNvPr>
          <p:cNvSpPr/>
          <p:nvPr/>
        </p:nvSpPr>
        <p:spPr>
          <a:xfrm>
            <a:off x="1120189" y="1974860"/>
            <a:ext cx="6903572" cy="89512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lvl="0" algn="ctr"/>
            <a:r>
              <a:rPr lang="en-US" sz="2400" dirty="0">
                <a:solidFill>
                  <a:schemeClr val="accent6"/>
                </a:solidFill>
              </a:rPr>
              <a:t>https://www.carboncalculator.gov.hk/tc</a:t>
            </a:r>
            <a:endParaRPr sz="2400" dirty="0">
              <a:solidFill>
                <a:schemeClr val="accent6"/>
              </a:solidFill>
            </a:endParaRPr>
          </a:p>
        </p:txBody>
      </p:sp>
      <p:sp>
        <p:nvSpPr>
          <p:cNvPr id="7" name="Google Shape;998;p37">
            <a:extLst>
              <a:ext uri="{FF2B5EF4-FFF2-40B4-BE49-F238E27FC236}">
                <a16:creationId xmlns:a16="http://schemas.microsoft.com/office/drawing/2014/main" id="{5B6F6958-D9D2-46D0-ADA2-7ABE812F6443}"/>
              </a:ext>
            </a:extLst>
          </p:cNvPr>
          <p:cNvSpPr/>
          <p:nvPr/>
        </p:nvSpPr>
        <p:spPr>
          <a:xfrm>
            <a:off x="1237144" y="2943165"/>
            <a:ext cx="6903575" cy="89512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lvl="0" algn="ctr"/>
            <a:r>
              <a:rPr lang="zh-HK" altLang="en-US" sz="2400" dirty="0">
                <a:sym typeface="Wingdings" panose="05000000000000000000" pitchFamily="2" charset="2"/>
              </a:rPr>
              <a:t>大家可以回家試試計算自己的碳足跡</a:t>
            </a:r>
            <a:r>
              <a:rPr lang="en-US" altLang="zh-HK" sz="2400" dirty="0">
                <a:sym typeface="Wingdings" panose="05000000000000000000" pitchFamily="2" charset="2"/>
              </a:rPr>
              <a:t>!!</a:t>
            </a:r>
            <a:endParaRPr sz="2400" dirty="0"/>
          </a:p>
        </p:txBody>
      </p:sp>
    </p:spTree>
    <p:extLst>
      <p:ext uri="{BB962C8B-B14F-4D97-AF65-F5344CB8AC3E}">
        <p14:creationId xmlns:p14="http://schemas.microsoft.com/office/powerpoint/2010/main" val="186944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a:extLst>
              <a:ext uri="{FF2B5EF4-FFF2-40B4-BE49-F238E27FC236}">
                <a16:creationId xmlns:a16="http://schemas.microsoft.com/office/drawing/2014/main" id="{4DFF335B-D017-483C-929D-C8D4CE0118D7}"/>
              </a:ext>
            </a:extLst>
          </p:cNvPr>
          <p:cNvSpPr>
            <a:spLocks noGrp="1"/>
          </p:cNvSpPr>
          <p:nvPr>
            <p:ph type="subTitle" idx="1"/>
          </p:nvPr>
        </p:nvSpPr>
        <p:spPr>
          <a:xfrm>
            <a:off x="713225" y="1092846"/>
            <a:ext cx="3631200" cy="3376500"/>
          </a:xfrm>
        </p:spPr>
        <p:txBody>
          <a:bodyPr anchor="t"/>
          <a:lstStyle/>
          <a:p>
            <a:r>
              <a:rPr lang="zh-HK" altLang="en-US" sz="2000" b="1" dirty="0">
                <a:latin typeface="Nunito" panose="02010600030101010101" charset="0"/>
                <a:ea typeface="微软雅黑" panose="020B0503020204020204" pitchFamily="34" charset="-122"/>
              </a:rPr>
              <a:t>衣：</a:t>
            </a:r>
            <a:endParaRPr lang="en-US" altLang="zh-HK" sz="2000" b="1"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三思而後買新衣服</a:t>
            </a:r>
            <a:endParaRPr lang="en-US" altLang="zh-TW" sz="2000" b="1"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減少購買紙巾，改用手帕</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儲存足夠衣物才開洗衣機</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盡可能用自然風代替乾衣機</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購買洗衣機或乾衣機時，選擇一級能源標籤的型號</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把不需要衣物捐贈予有需要人士或慈善機構</a:t>
            </a:r>
            <a:endParaRPr lang="en-US" altLang="zh-TW" sz="2000" dirty="0">
              <a:latin typeface="Nunito" panose="02010600030101010101" charset="0"/>
              <a:ea typeface="微软雅黑" panose="020B0503020204020204" pitchFamily="34" charset="-122"/>
            </a:endParaRPr>
          </a:p>
          <a:p>
            <a:pPr>
              <a:buFont typeface="Arial" panose="020B0604020202020204" pitchFamily="34" charset="0"/>
              <a:buChar char="•"/>
            </a:pPr>
            <a:endParaRPr lang="en-US" altLang="zh-HK" sz="2000" dirty="0">
              <a:latin typeface="Nunito" panose="02010600030101010101" charset="0"/>
              <a:ea typeface="微软雅黑" panose="020B0503020204020204" pitchFamily="34" charset="-122"/>
            </a:endParaRPr>
          </a:p>
        </p:txBody>
      </p:sp>
      <p:sp>
        <p:nvSpPr>
          <p:cNvPr id="5" name="Google Shape;896;p36">
            <a:extLst>
              <a:ext uri="{FF2B5EF4-FFF2-40B4-BE49-F238E27FC236}">
                <a16:creationId xmlns:a16="http://schemas.microsoft.com/office/drawing/2014/main" id="{6B37D8FC-D7E0-4260-8DA6-E158C91550A5}"/>
              </a:ext>
            </a:extLst>
          </p:cNvPr>
          <p:cNvSpPr txBox="1">
            <a:spLocks/>
          </p:cNvSpPr>
          <p:nvPr/>
        </p:nvSpPr>
        <p:spPr>
          <a:xfrm>
            <a:off x="713225" y="341031"/>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3200" dirty="0">
                <a:latin typeface="微软雅黑" panose="020B0503020204020204" pitchFamily="34" charset="-122"/>
                <a:ea typeface="微软雅黑" panose="020B0503020204020204" pitchFamily="34" charset="-122"/>
              </a:rPr>
              <a:t>低碳生活由我做起</a:t>
            </a:r>
          </a:p>
        </p:txBody>
      </p:sp>
      <p:sp>
        <p:nvSpPr>
          <p:cNvPr id="11" name="副標題 1">
            <a:extLst>
              <a:ext uri="{FF2B5EF4-FFF2-40B4-BE49-F238E27FC236}">
                <a16:creationId xmlns:a16="http://schemas.microsoft.com/office/drawing/2014/main" id="{97BB5F0E-27D8-4D5B-BC82-A59487DC3A59}"/>
              </a:ext>
            </a:extLst>
          </p:cNvPr>
          <p:cNvSpPr txBox="1">
            <a:spLocks/>
          </p:cNvSpPr>
          <p:nvPr/>
        </p:nvSpPr>
        <p:spPr>
          <a:xfrm>
            <a:off x="4955219" y="1227524"/>
            <a:ext cx="3631200" cy="337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800"/>
              <a:buFont typeface="Nunito"/>
              <a:buNone/>
              <a:defRPr sz="13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9pPr>
          </a:lstStyle>
          <a:p>
            <a:r>
              <a:rPr lang="zh-HK" altLang="en-US" sz="2000" b="1" dirty="0">
                <a:latin typeface="Nunito" panose="02010600030101010101" charset="0"/>
                <a:ea typeface="微软雅黑" panose="020B0503020204020204" pitchFamily="34" charset="-122"/>
              </a:rPr>
              <a:t>食：</a:t>
            </a:r>
            <a:endParaRPr lang="en-US" altLang="zh-HK" sz="2000" b="1"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en-US" altLang="zh-TW" sz="2000" dirty="0">
                <a:latin typeface="Nunito" panose="02010600030101010101" charset="0"/>
                <a:ea typeface="微软雅黑" panose="020B0503020204020204" pitchFamily="34" charset="-122"/>
              </a:rPr>
              <a:t>“</a:t>
            </a:r>
            <a:r>
              <a:rPr lang="zh-TW" altLang="en-US" sz="2000" dirty="0">
                <a:latin typeface="Nunito" panose="02010600030101010101" charset="0"/>
                <a:ea typeface="微软雅黑" panose="020B0503020204020204" pitchFamily="34" charset="-122"/>
              </a:rPr>
              <a:t>食得晒至好買</a:t>
            </a:r>
            <a:r>
              <a:rPr lang="en-US" altLang="zh-TW" sz="2000" dirty="0">
                <a:latin typeface="Nunito" panose="02010600030101010101" charset="0"/>
                <a:ea typeface="微软雅黑" panose="020B0503020204020204" pitchFamily="34" charset="-122"/>
              </a:rPr>
              <a:t>”</a:t>
            </a: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購買時令和本土食材</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食用有機食物</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HK" altLang="en-US" sz="2000" dirty="0">
                <a:latin typeface="Nunito" panose="02010600030101010101" charset="0"/>
                <a:ea typeface="微软雅黑" panose="020B0503020204020204" pitchFamily="34" charset="-122"/>
              </a:rPr>
              <a:t>自備購物袋</a:t>
            </a:r>
            <a:endParaRPr lang="en-US" altLang="zh-HK"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食幾多煮幾多</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HK" altLang="en-US" sz="2000" dirty="0">
                <a:latin typeface="Nunito" panose="02010600030101010101" charset="0"/>
                <a:ea typeface="微软雅黑" panose="020B0503020204020204" pitchFamily="34" charset="-122"/>
              </a:rPr>
              <a:t>多吃蔬菜水果</a:t>
            </a:r>
            <a:endParaRPr lang="en-US" altLang="zh-HK"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外出食飯時，不妨帶走食剩的餸菜</a:t>
            </a:r>
            <a:endParaRPr lang="en-US" altLang="zh-HK" sz="2000" dirty="0">
              <a:latin typeface="Nunito" panose="02010600030101010101" charset="0"/>
              <a:ea typeface="微软雅黑" panose="020B0503020204020204" pitchFamily="34" charset="-122"/>
            </a:endParaRPr>
          </a:p>
        </p:txBody>
      </p:sp>
      <p:pic>
        <p:nvPicPr>
          <p:cNvPr id="13" name="圖片 12" descr="一張含有 畫畫, 盤, 光 的圖片&#10;&#10;自動產生的描述">
            <a:extLst>
              <a:ext uri="{FF2B5EF4-FFF2-40B4-BE49-F238E27FC236}">
                <a16:creationId xmlns:a16="http://schemas.microsoft.com/office/drawing/2014/main" id="{724AC9BA-1AE1-41C5-9C73-5D56DFD43B1F}"/>
              </a:ext>
            </a:extLst>
          </p:cNvPr>
          <p:cNvPicPr>
            <a:picLocks noChangeAspect="1"/>
          </p:cNvPicPr>
          <p:nvPr/>
        </p:nvPicPr>
        <p:blipFill>
          <a:blip r:embed="rId2"/>
          <a:stretch>
            <a:fillRect/>
          </a:stretch>
        </p:blipFill>
        <p:spPr>
          <a:xfrm>
            <a:off x="49619" y="3908734"/>
            <a:ext cx="1204537" cy="1204537"/>
          </a:xfrm>
          <a:prstGeom prst="rect">
            <a:avLst/>
          </a:prstGeom>
        </p:spPr>
      </p:pic>
      <p:pic>
        <p:nvPicPr>
          <p:cNvPr id="15" name="圖片 14">
            <a:extLst>
              <a:ext uri="{FF2B5EF4-FFF2-40B4-BE49-F238E27FC236}">
                <a16:creationId xmlns:a16="http://schemas.microsoft.com/office/drawing/2014/main" id="{AC1B18F7-0A4D-49C9-81D7-199AE257A1A7}"/>
              </a:ext>
            </a:extLst>
          </p:cNvPr>
          <p:cNvPicPr>
            <a:picLocks noChangeAspect="1"/>
          </p:cNvPicPr>
          <p:nvPr/>
        </p:nvPicPr>
        <p:blipFill>
          <a:blip r:embed="rId3"/>
          <a:stretch>
            <a:fillRect/>
          </a:stretch>
        </p:blipFill>
        <p:spPr>
          <a:xfrm>
            <a:off x="6884138" y="341031"/>
            <a:ext cx="1288450" cy="1288450"/>
          </a:xfrm>
          <a:prstGeom prst="rect">
            <a:avLst/>
          </a:prstGeom>
        </p:spPr>
      </p:pic>
    </p:spTree>
    <p:extLst>
      <p:ext uri="{BB962C8B-B14F-4D97-AF65-F5344CB8AC3E}">
        <p14:creationId xmlns:p14="http://schemas.microsoft.com/office/powerpoint/2010/main" val="23961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a:extLst>
              <a:ext uri="{FF2B5EF4-FFF2-40B4-BE49-F238E27FC236}">
                <a16:creationId xmlns:a16="http://schemas.microsoft.com/office/drawing/2014/main" id="{4DFF335B-D017-483C-929D-C8D4CE0118D7}"/>
              </a:ext>
            </a:extLst>
          </p:cNvPr>
          <p:cNvSpPr>
            <a:spLocks noGrp="1"/>
          </p:cNvSpPr>
          <p:nvPr>
            <p:ph type="subTitle" idx="1"/>
          </p:nvPr>
        </p:nvSpPr>
        <p:spPr>
          <a:xfrm>
            <a:off x="713225" y="1092845"/>
            <a:ext cx="3631200" cy="3649275"/>
          </a:xfrm>
        </p:spPr>
        <p:txBody>
          <a:bodyPr anchor="t"/>
          <a:lstStyle/>
          <a:p>
            <a:r>
              <a:rPr lang="zh-HK" altLang="en-US" sz="2000" b="1" dirty="0">
                <a:latin typeface="Nunito" panose="02010600030101010101" charset="0"/>
                <a:ea typeface="微软雅黑" panose="020B0503020204020204" pitchFamily="34" charset="-122"/>
              </a:rPr>
              <a:t>住：</a:t>
            </a:r>
            <a:endParaRPr lang="en-US" altLang="zh-HK" sz="2000" b="1"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HK" altLang="en-US" sz="2000" dirty="0">
                <a:latin typeface="Nunito" panose="02010600030101010101" charset="0"/>
                <a:ea typeface="微软雅黑" panose="020B0503020204020204" pitchFamily="34" charset="-122"/>
              </a:rPr>
              <a:t>乾淨回收</a:t>
            </a:r>
            <a:endParaRPr lang="en-US" altLang="zh-HK"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HK" altLang="en-US" sz="2000" dirty="0">
                <a:latin typeface="Nunito" panose="02010600030101010101" charset="0"/>
                <a:ea typeface="微软雅黑" panose="020B0503020204020204" pitchFamily="34" charset="-122"/>
              </a:rPr>
              <a:t>香港二手物品交易平台</a:t>
            </a:r>
            <a:endParaRPr lang="en-US" altLang="zh-HK"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盡可能關掉家中電器用品的電源</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選擇一或二級節約能源標籤的產品</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使用風扇代替冷氣機</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使用高能源效益的</a:t>
            </a:r>
            <a:r>
              <a:rPr lang="en-US" altLang="zh-TW" sz="2000" dirty="0">
                <a:latin typeface="Nunito" panose="02010600030101010101" charset="0"/>
                <a:ea typeface="微软雅黑" panose="020B0503020204020204" pitchFamily="34" charset="-122"/>
              </a:rPr>
              <a:t>LED</a:t>
            </a:r>
            <a:r>
              <a:rPr lang="zh-TW" altLang="en-US" sz="2000" dirty="0">
                <a:latin typeface="Nunito" panose="02010600030101010101" charset="0"/>
                <a:ea typeface="微软雅黑" panose="020B0503020204020204" pitchFamily="34" charset="-122"/>
              </a:rPr>
              <a:t>燈或慳電膽</a:t>
            </a:r>
            <a:endParaRPr lang="en-US" altLang="zh-HK" sz="2000" dirty="0">
              <a:latin typeface="Nunito" panose="02010600030101010101" charset="0"/>
              <a:ea typeface="微软雅黑" panose="020B0503020204020204" pitchFamily="34" charset="-122"/>
            </a:endParaRPr>
          </a:p>
        </p:txBody>
      </p:sp>
      <p:sp>
        <p:nvSpPr>
          <p:cNvPr id="5" name="Google Shape;896;p36">
            <a:extLst>
              <a:ext uri="{FF2B5EF4-FFF2-40B4-BE49-F238E27FC236}">
                <a16:creationId xmlns:a16="http://schemas.microsoft.com/office/drawing/2014/main" id="{6B37D8FC-D7E0-4260-8DA6-E158C91550A5}"/>
              </a:ext>
            </a:extLst>
          </p:cNvPr>
          <p:cNvSpPr txBox="1">
            <a:spLocks/>
          </p:cNvSpPr>
          <p:nvPr/>
        </p:nvSpPr>
        <p:spPr>
          <a:xfrm>
            <a:off x="868919" y="336542"/>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5200"/>
              <a:buFont typeface="Nanum Pen Script"/>
              <a:buNone/>
              <a:defRPr sz="7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5200"/>
              <a:buFont typeface="Nanum Pen Script"/>
              <a:buNone/>
              <a:defRPr sz="5200" b="0" i="0" u="none" strike="noStrike" cap="none">
                <a:solidFill>
                  <a:schemeClr val="dk1"/>
                </a:solidFill>
                <a:latin typeface="Nanum Pen Script"/>
                <a:ea typeface="Nanum Pen Script"/>
                <a:cs typeface="Nanum Pen Script"/>
                <a:sym typeface="Nanum Pen Script"/>
              </a:defRPr>
            </a:lvl9pPr>
          </a:lstStyle>
          <a:p>
            <a:r>
              <a:rPr lang="zh-TW" altLang="en-US" sz="3200" dirty="0">
                <a:latin typeface="微软雅黑" panose="020B0503020204020204" pitchFamily="34" charset="-122"/>
                <a:ea typeface="微软雅黑" panose="020B0503020204020204" pitchFamily="34" charset="-122"/>
              </a:rPr>
              <a:t>低碳生活由我做起</a:t>
            </a:r>
          </a:p>
        </p:txBody>
      </p:sp>
      <p:sp>
        <p:nvSpPr>
          <p:cNvPr id="11" name="副標題 1">
            <a:extLst>
              <a:ext uri="{FF2B5EF4-FFF2-40B4-BE49-F238E27FC236}">
                <a16:creationId xmlns:a16="http://schemas.microsoft.com/office/drawing/2014/main" id="{97BB5F0E-27D8-4D5B-BC82-A59487DC3A59}"/>
              </a:ext>
            </a:extLst>
          </p:cNvPr>
          <p:cNvSpPr txBox="1">
            <a:spLocks/>
          </p:cNvSpPr>
          <p:nvPr/>
        </p:nvSpPr>
        <p:spPr>
          <a:xfrm>
            <a:off x="4955219" y="1227524"/>
            <a:ext cx="3631200" cy="337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800"/>
              <a:buFont typeface="Nunito"/>
              <a:buNone/>
              <a:defRPr sz="13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None/>
              <a:defRPr sz="1300" b="0" i="0" u="none" strike="noStrike" cap="none">
                <a:solidFill>
                  <a:schemeClr val="accent6"/>
                </a:solidFill>
                <a:latin typeface="Nunito"/>
                <a:ea typeface="Nunito"/>
                <a:cs typeface="Nunito"/>
                <a:sym typeface="Nunito"/>
              </a:defRPr>
            </a:lvl9pPr>
          </a:lstStyle>
          <a:p>
            <a:r>
              <a:rPr lang="zh-HK" altLang="en-US" sz="2000" b="1" dirty="0">
                <a:latin typeface="Nunito" panose="02010600030101010101" charset="0"/>
                <a:ea typeface="微软雅黑" panose="020B0503020204020204" pitchFamily="34" charset="-122"/>
              </a:rPr>
              <a:t>行：</a:t>
            </a:r>
            <a:endParaRPr lang="en-US" altLang="zh-HK" sz="2000" b="1"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盡可能走路或騎單車上學或上班</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HK" altLang="en-US" sz="2000" dirty="0">
                <a:latin typeface="Nunito" panose="02010600030101010101" charset="0"/>
                <a:ea typeface="微软雅黑" panose="020B0503020204020204" pitchFamily="34" charset="-122"/>
              </a:rPr>
              <a:t>多行樓梯</a:t>
            </a:r>
            <a:endParaRPr lang="en-US" altLang="zh-HK"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盡可能使用公共交通工具</a:t>
            </a:r>
            <a:endParaRPr lang="en-US" altLang="zh-TW" sz="2000" dirty="0">
              <a:latin typeface="Nunito" panose="02010600030101010101" charset="0"/>
              <a:ea typeface="微软雅黑" panose="020B0503020204020204" pitchFamily="34" charset="-122"/>
            </a:endParaRPr>
          </a:p>
          <a:p>
            <a:pPr>
              <a:spcBef>
                <a:spcPts val="600"/>
              </a:spcBef>
              <a:buFont typeface="Arial" panose="020B0604020202020204" pitchFamily="34" charset="0"/>
              <a:buChar char="•"/>
            </a:pPr>
            <a:r>
              <a:rPr lang="zh-TW" altLang="en-US" sz="2000" dirty="0">
                <a:latin typeface="Nunito" panose="02010600030101010101" charset="0"/>
                <a:ea typeface="微软雅黑" panose="020B0503020204020204" pitchFamily="34" charset="-122"/>
              </a:rPr>
              <a:t>減少飛行引致的碳足跡，改乘火車等其他交通工具</a:t>
            </a:r>
            <a:endParaRPr lang="en-US" altLang="zh-TW" sz="2000" dirty="0">
              <a:latin typeface="Nunito" panose="02010600030101010101" charset="0"/>
              <a:ea typeface="微软雅黑" panose="020B0503020204020204" pitchFamily="34" charset="-122"/>
            </a:endParaRPr>
          </a:p>
          <a:p>
            <a:pPr marL="114300" indent="0">
              <a:spcBef>
                <a:spcPts val="600"/>
              </a:spcBef>
            </a:pPr>
            <a:endParaRPr lang="en-US" altLang="zh-HK" sz="2000" dirty="0">
              <a:latin typeface="Nunito" panose="02010600030101010101" charset="0"/>
              <a:ea typeface="微软雅黑" panose="020B0503020204020204" pitchFamily="34" charset="-122"/>
            </a:endParaRPr>
          </a:p>
        </p:txBody>
      </p:sp>
      <p:pic>
        <p:nvPicPr>
          <p:cNvPr id="4" name="圖片 3" descr="一張含有 時鐘, 畫畫 的圖片&#10;&#10;自動產生的描述">
            <a:extLst>
              <a:ext uri="{FF2B5EF4-FFF2-40B4-BE49-F238E27FC236}">
                <a16:creationId xmlns:a16="http://schemas.microsoft.com/office/drawing/2014/main" id="{869D2486-919D-43E7-952B-3275983B1E4C}"/>
              </a:ext>
            </a:extLst>
          </p:cNvPr>
          <p:cNvPicPr>
            <a:picLocks noChangeAspect="1"/>
          </p:cNvPicPr>
          <p:nvPr/>
        </p:nvPicPr>
        <p:blipFill>
          <a:blip r:embed="rId2"/>
          <a:stretch>
            <a:fillRect/>
          </a:stretch>
        </p:blipFill>
        <p:spPr>
          <a:xfrm>
            <a:off x="1474381" y="154735"/>
            <a:ext cx="1260402" cy="1260402"/>
          </a:xfrm>
          <a:prstGeom prst="rect">
            <a:avLst/>
          </a:prstGeom>
        </p:spPr>
      </p:pic>
      <p:pic>
        <p:nvPicPr>
          <p:cNvPr id="7" name="圖片 6" descr="一張含有 時鐘, 標誌 的圖片&#10;&#10;自動產生的描述">
            <a:extLst>
              <a:ext uri="{FF2B5EF4-FFF2-40B4-BE49-F238E27FC236}">
                <a16:creationId xmlns:a16="http://schemas.microsoft.com/office/drawing/2014/main" id="{541592D7-4486-4F8D-A68E-FDE7DA7239D2}"/>
              </a:ext>
            </a:extLst>
          </p:cNvPr>
          <p:cNvPicPr>
            <a:picLocks noChangeAspect="1"/>
          </p:cNvPicPr>
          <p:nvPr/>
        </p:nvPicPr>
        <p:blipFill>
          <a:blip r:embed="rId3"/>
          <a:stretch>
            <a:fillRect/>
          </a:stretch>
        </p:blipFill>
        <p:spPr>
          <a:xfrm flipH="1">
            <a:off x="7669313" y="3792278"/>
            <a:ext cx="1231743" cy="1231743"/>
          </a:xfrm>
          <a:prstGeom prst="rect">
            <a:avLst/>
          </a:prstGeom>
        </p:spPr>
      </p:pic>
    </p:spTree>
    <p:extLst>
      <p:ext uri="{BB962C8B-B14F-4D97-AF65-F5344CB8AC3E}">
        <p14:creationId xmlns:p14="http://schemas.microsoft.com/office/powerpoint/2010/main" val="449845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7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永遠要記住小行動也能幫助保護地球</a:t>
            </a:r>
            <a:r>
              <a:rPr lang="en-US" altLang="zh-TW" sz="3200" dirty="0">
                <a:latin typeface="微软雅黑" panose="020B0503020204020204" pitchFamily="34" charset="-122"/>
                <a:ea typeface="微软雅黑" panose="020B0503020204020204" pitchFamily="34" charset="-122"/>
              </a:rPr>
              <a:t>!</a:t>
            </a:r>
            <a:endParaRPr sz="3200" dirty="0">
              <a:latin typeface="微软雅黑" panose="020B0503020204020204" pitchFamily="34" charset="-122"/>
              <a:ea typeface="微软雅黑" panose="020B0503020204020204" pitchFamily="34" charset="-122"/>
            </a:endParaRPr>
          </a:p>
        </p:txBody>
      </p:sp>
      <p:sp>
        <p:nvSpPr>
          <p:cNvPr id="2813" name="Google Shape;2813;p7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4" name="Google Shape;2814;p77"/>
          <p:cNvGrpSpPr/>
          <p:nvPr/>
        </p:nvGrpSpPr>
        <p:grpSpPr>
          <a:xfrm>
            <a:off x="153671" y="90047"/>
            <a:ext cx="493797" cy="446228"/>
            <a:chOff x="2679436" y="3270400"/>
            <a:chExt cx="752625" cy="689795"/>
          </a:xfrm>
        </p:grpSpPr>
        <p:sp>
          <p:nvSpPr>
            <p:cNvPr id="2815" name="Google Shape;2815;p7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9" name="Google Shape;2819;p7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821" name="Google Shape;2821;p77"/>
          <p:cNvSpPr/>
          <p:nvPr/>
        </p:nvSpPr>
        <p:spPr>
          <a:xfrm>
            <a:off x="1213725" y="3457225"/>
            <a:ext cx="6716560" cy="614322"/>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2" name="Google Shape;2822;p77"/>
          <p:cNvGrpSpPr/>
          <p:nvPr/>
        </p:nvGrpSpPr>
        <p:grpSpPr>
          <a:xfrm>
            <a:off x="1777662" y="1313612"/>
            <a:ext cx="5495015" cy="2656384"/>
            <a:chOff x="220125" y="1004325"/>
            <a:chExt cx="7012525" cy="3389975"/>
          </a:xfrm>
        </p:grpSpPr>
        <p:sp>
          <p:nvSpPr>
            <p:cNvPr id="2823" name="Google Shape;2823;p77"/>
            <p:cNvSpPr/>
            <p:nvPr/>
          </p:nvSpPr>
          <p:spPr>
            <a:xfrm>
              <a:off x="4050725" y="4254500"/>
              <a:ext cx="65425" cy="7375"/>
            </a:xfrm>
            <a:custGeom>
              <a:avLst/>
              <a:gdLst/>
              <a:ahLst/>
              <a:cxnLst/>
              <a:rect l="l" t="t" r="r" b="b"/>
              <a:pathLst>
                <a:path w="2617" h="295" extrusionOk="0">
                  <a:moveTo>
                    <a:pt x="1309" y="0"/>
                  </a:moveTo>
                  <a:cubicBezTo>
                    <a:pt x="589" y="0"/>
                    <a:pt x="1" y="66"/>
                    <a:pt x="1" y="131"/>
                  </a:cubicBezTo>
                  <a:cubicBezTo>
                    <a:pt x="1" y="229"/>
                    <a:pt x="589" y="295"/>
                    <a:pt x="1309" y="295"/>
                  </a:cubicBezTo>
                  <a:cubicBezTo>
                    <a:pt x="2028" y="295"/>
                    <a:pt x="2617" y="229"/>
                    <a:pt x="2617" y="131"/>
                  </a:cubicBezTo>
                  <a:cubicBezTo>
                    <a:pt x="2617" y="66"/>
                    <a:pt x="2028" y="0"/>
                    <a:pt x="1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7"/>
            <p:cNvSpPr/>
            <p:nvPr/>
          </p:nvSpPr>
          <p:spPr>
            <a:xfrm>
              <a:off x="4246100" y="4254500"/>
              <a:ext cx="65425" cy="7375"/>
            </a:xfrm>
            <a:custGeom>
              <a:avLst/>
              <a:gdLst/>
              <a:ahLst/>
              <a:cxnLst/>
              <a:rect l="l" t="t" r="r" b="b"/>
              <a:pathLst>
                <a:path w="2617" h="295" extrusionOk="0">
                  <a:moveTo>
                    <a:pt x="1308" y="0"/>
                  </a:moveTo>
                  <a:cubicBezTo>
                    <a:pt x="589" y="0"/>
                    <a:pt x="1" y="66"/>
                    <a:pt x="1" y="131"/>
                  </a:cubicBezTo>
                  <a:cubicBezTo>
                    <a:pt x="1" y="229"/>
                    <a:pt x="589" y="295"/>
                    <a:pt x="1308" y="295"/>
                  </a:cubicBezTo>
                  <a:cubicBezTo>
                    <a:pt x="2028" y="295"/>
                    <a:pt x="2616" y="229"/>
                    <a:pt x="2616" y="131"/>
                  </a:cubicBezTo>
                  <a:cubicBezTo>
                    <a:pt x="2616" y="66"/>
                    <a:pt x="2028"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7"/>
            <p:cNvSpPr/>
            <p:nvPr/>
          </p:nvSpPr>
          <p:spPr>
            <a:xfrm>
              <a:off x="4246100" y="4306825"/>
              <a:ext cx="65425" cy="7375"/>
            </a:xfrm>
            <a:custGeom>
              <a:avLst/>
              <a:gdLst/>
              <a:ahLst/>
              <a:cxnLst/>
              <a:rect l="l" t="t" r="r" b="b"/>
              <a:pathLst>
                <a:path w="2617" h="295" extrusionOk="0">
                  <a:moveTo>
                    <a:pt x="1308" y="0"/>
                  </a:moveTo>
                  <a:cubicBezTo>
                    <a:pt x="589" y="0"/>
                    <a:pt x="1" y="66"/>
                    <a:pt x="1" y="164"/>
                  </a:cubicBezTo>
                  <a:cubicBezTo>
                    <a:pt x="1" y="229"/>
                    <a:pt x="589" y="294"/>
                    <a:pt x="1308" y="294"/>
                  </a:cubicBezTo>
                  <a:cubicBezTo>
                    <a:pt x="2028" y="294"/>
                    <a:pt x="2616" y="229"/>
                    <a:pt x="2616" y="164"/>
                  </a:cubicBezTo>
                  <a:cubicBezTo>
                    <a:pt x="2616" y="66"/>
                    <a:pt x="2028"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7"/>
            <p:cNvSpPr/>
            <p:nvPr/>
          </p:nvSpPr>
          <p:spPr>
            <a:xfrm>
              <a:off x="6197375" y="4333800"/>
              <a:ext cx="65425" cy="7375"/>
            </a:xfrm>
            <a:custGeom>
              <a:avLst/>
              <a:gdLst/>
              <a:ahLst/>
              <a:cxnLst/>
              <a:rect l="l" t="t" r="r" b="b"/>
              <a:pathLst>
                <a:path w="2617" h="295" extrusionOk="0">
                  <a:moveTo>
                    <a:pt x="1308" y="0"/>
                  </a:moveTo>
                  <a:cubicBezTo>
                    <a:pt x="589" y="0"/>
                    <a:pt x="0" y="66"/>
                    <a:pt x="0" y="164"/>
                  </a:cubicBezTo>
                  <a:cubicBezTo>
                    <a:pt x="0" y="229"/>
                    <a:pt x="589" y="294"/>
                    <a:pt x="1308" y="294"/>
                  </a:cubicBezTo>
                  <a:cubicBezTo>
                    <a:pt x="2028" y="294"/>
                    <a:pt x="2616" y="229"/>
                    <a:pt x="2616" y="164"/>
                  </a:cubicBezTo>
                  <a:cubicBezTo>
                    <a:pt x="2616" y="66"/>
                    <a:pt x="2028"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7"/>
            <p:cNvSpPr/>
            <p:nvPr/>
          </p:nvSpPr>
          <p:spPr>
            <a:xfrm>
              <a:off x="6392750" y="4333800"/>
              <a:ext cx="65400" cy="7375"/>
            </a:xfrm>
            <a:custGeom>
              <a:avLst/>
              <a:gdLst/>
              <a:ahLst/>
              <a:cxnLst/>
              <a:rect l="l" t="t" r="r" b="b"/>
              <a:pathLst>
                <a:path w="2616" h="295" extrusionOk="0">
                  <a:moveTo>
                    <a:pt x="1308" y="0"/>
                  </a:moveTo>
                  <a:cubicBezTo>
                    <a:pt x="589" y="0"/>
                    <a:pt x="0" y="66"/>
                    <a:pt x="0" y="164"/>
                  </a:cubicBezTo>
                  <a:cubicBezTo>
                    <a:pt x="0" y="229"/>
                    <a:pt x="589" y="294"/>
                    <a:pt x="1308" y="294"/>
                  </a:cubicBezTo>
                  <a:cubicBezTo>
                    <a:pt x="2027" y="294"/>
                    <a:pt x="2616" y="229"/>
                    <a:pt x="2616" y="164"/>
                  </a:cubicBezTo>
                  <a:cubicBezTo>
                    <a:pt x="2616" y="66"/>
                    <a:pt x="2027" y="0"/>
                    <a:pt x="1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7"/>
            <p:cNvSpPr/>
            <p:nvPr/>
          </p:nvSpPr>
          <p:spPr>
            <a:xfrm>
              <a:off x="6392750" y="4386925"/>
              <a:ext cx="65400" cy="7375"/>
            </a:xfrm>
            <a:custGeom>
              <a:avLst/>
              <a:gdLst/>
              <a:ahLst/>
              <a:cxnLst/>
              <a:rect l="l" t="t" r="r" b="b"/>
              <a:pathLst>
                <a:path w="2616" h="295" extrusionOk="0">
                  <a:moveTo>
                    <a:pt x="1308" y="1"/>
                  </a:moveTo>
                  <a:cubicBezTo>
                    <a:pt x="589" y="1"/>
                    <a:pt x="0" y="66"/>
                    <a:pt x="0" y="131"/>
                  </a:cubicBezTo>
                  <a:cubicBezTo>
                    <a:pt x="0" y="229"/>
                    <a:pt x="589" y="295"/>
                    <a:pt x="1308" y="295"/>
                  </a:cubicBezTo>
                  <a:cubicBezTo>
                    <a:pt x="2027" y="295"/>
                    <a:pt x="2616" y="229"/>
                    <a:pt x="2616" y="131"/>
                  </a:cubicBezTo>
                  <a:cubicBezTo>
                    <a:pt x="2616" y="66"/>
                    <a:pt x="2027" y="1"/>
                    <a:pt x="13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77"/>
            <p:cNvSpPr/>
            <p:nvPr/>
          </p:nvSpPr>
          <p:spPr>
            <a:xfrm>
              <a:off x="7066325" y="4178700"/>
              <a:ext cx="166325" cy="62125"/>
            </a:xfrm>
            <a:custGeom>
              <a:avLst/>
              <a:gdLst/>
              <a:ahLst/>
              <a:cxnLst/>
              <a:rect l="l" t="t" r="r" b="b"/>
              <a:pathLst>
                <a:path w="6653" h="2485" extrusionOk="0">
                  <a:moveTo>
                    <a:pt x="3970" y="0"/>
                  </a:moveTo>
                  <a:cubicBezTo>
                    <a:pt x="3555" y="0"/>
                    <a:pt x="3238" y="24"/>
                    <a:pt x="3238" y="24"/>
                  </a:cubicBezTo>
                  <a:cubicBezTo>
                    <a:pt x="3238" y="24"/>
                    <a:pt x="0" y="24"/>
                    <a:pt x="622" y="1528"/>
                  </a:cubicBezTo>
                  <a:cubicBezTo>
                    <a:pt x="881" y="2190"/>
                    <a:pt x="1526" y="2485"/>
                    <a:pt x="2309" y="2485"/>
                  </a:cubicBezTo>
                  <a:cubicBezTo>
                    <a:pt x="3306" y="2485"/>
                    <a:pt x="4527" y="2007"/>
                    <a:pt x="5461" y="1201"/>
                  </a:cubicBezTo>
                  <a:cubicBezTo>
                    <a:pt x="6652" y="150"/>
                    <a:pt x="5007" y="0"/>
                    <a:pt x="39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7"/>
            <p:cNvSpPr/>
            <p:nvPr/>
          </p:nvSpPr>
          <p:spPr>
            <a:xfrm>
              <a:off x="5509900" y="1222075"/>
              <a:ext cx="634350" cy="724775"/>
            </a:xfrm>
            <a:custGeom>
              <a:avLst/>
              <a:gdLst/>
              <a:ahLst/>
              <a:cxnLst/>
              <a:rect l="l" t="t" r="r" b="b"/>
              <a:pathLst>
                <a:path w="25374" h="28991" extrusionOk="0">
                  <a:moveTo>
                    <a:pt x="9721" y="0"/>
                  </a:moveTo>
                  <a:cubicBezTo>
                    <a:pt x="8831" y="0"/>
                    <a:pt x="7932" y="142"/>
                    <a:pt x="7161" y="478"/>
                  </a:cubicBezTo>
                  <a:cubicBezTo>
                    <a:pt x="5134" y="1361"/>
                    <a:pt x="3989" y="2800"/>
                    <a:pt x="2976" y="3683"/>
                  </a:cubicBezTo>
                  <a:cubicBezTo>
                    <a:pt x="1962" y="4533"/>
                    <a:pt x="0" y="7508"/>
                    <a:pt x="1014" y="9830"/>
                  </a:cubicBezTo>
                  <a:cubicBezTo>
                    <a:pt x="2027" y="12151"/>
                    <a:pt x="850" y="13623"/>
                    <a:pt x="719" y="15061"/>
                  </a:cubicBezTo>
                  <a:cubicBezTo>
                    <a:pt x="556" y="16500"/>
                    <a:pt x="1864" y="17808"/>
                    <a:pt x="2877" y="18527"/>
                  </a:cubicBezTo>
                  <a:cubicBezTo>
                    <a:pt x="3891" y="19247"/>
                    <a:pt x="3172" y="21568"/>
                    <a:pt x="2747" y="22451"/>
                  </a:cubicBezTo>
                  <a:cubicBezTo>
                    <a:pt x="2322" y="23334"/>
                    <a:pt x="2452" y="23923"/>
                    <a:pt x="2747" y="24642"/>
                  </a:cubicBezTo>
                  <a:cubicBezTo>
                    <a:pt x="3041" y="25361"/>
                    <a:pt x="5984" y="28991"/>
                    <a:pt x="5984" y="28991"/>
                  </a:cubicBezTo>
                  <a:cubicBezTo>
                    <a:pt x="5984" y="28991"/>
                    <a:pt x="7455" y="26015"/>
                    <a:pt x="8011" y="25002"/>
                  </a:cubicBezTo>
                  <a:cubicBezTo>
                    <a:pt x="8600" y="23988"/>
                    <a:pt x="7423" y="22320"/>
                    <a:pt x="8698" y="22026"/>
                  </a:cubicBezTo>
                  <a:cubicBezTo>
                    <a:pt x="10006" y="21732"/>
                    <a:pt x="9450" y="18822"/>
                    <a:pt x="9450" y="18822"/>
                  </a:cubicBezTo>
                  <a:lnTo>
                    <a:pt x="9450" y="18822"/>
                  </a:lnTo>
                  <a:cubicBezTo>
                    <a:pt x="9450" y="18822"/>
                    <a:pt x="9396" y="18840"/>
                    <a:pt x="9280" y="18840"/>
                  </a:cubicBezTo>
                  <a:cubicBezTo>
                    <a:pt x="8983" y="18840"/>
                    <a:pt x="8278" y="18721"/>
                    <a:pt x="7030" y="17874"/>
                  </a:cubicBezTo>
                  <a:cubicBezTo>
                    <a:pt x="5297" y="16729"/>
                    <a:pt x="3237" y="11792"/>
                    <a:pt x="3237" y="11792"/>
                  </a:cubicBezTo>
                  <a:lnTo>
                    <a:pt x="2681" y="9045"/>
                  </a:lnTo>
                  <a:cubicBezTo>
                    <a:pt x="3204" y="8555"/>
                    <a:pt x="3695" y="8031"/>
                    <a:pt x="4120" y="7443"/>
                  </a:cubicBezTo>
                  <a:cubicBezTo>
                    <a:pt x="4643" y="6658"/>
                    <a:pt x="4905" y="5743"/>
                    <a:pt x="4839" y="4827"/>
                  </a:cubicBezTo>
                  <a:lnTo>
                    <a:pt x="4839" y="4827"/>
                  </a:lnTo>
                  <a:cubicBezTo>
                    <a:pt x="5068" y="5121"/>
                    <a:pt x="5297" y="5416"/>
                    <a:pt x="5591" y="5677"/>
                  </a:cubicBezTo>
                  <a:cubicBezTo>
                    <a:pt x="6474" y="6429"/>
                    <a:pt x="7455" y="7050"/>
                    <a:pt x="8469" y="7574"/>
                  </a:cubicBezTo>
                  <a:cubicBezTo>
                    <a:pt x="9352" y="7999"/>
                    <a:pt x="10365" y="7999"/>
                    <a:pt x="11510" y="7999"/>
                  </a:cubicBezTo>
                  <a:cubicBezTo>
                    <a:pt x="12295" y="7999"/>
                    <a:pt x="12818" y="7868"/>
                    <a:pt x="13118" y="7868"/>
                  </a:cubicBezTo>
                  <a:cubicBezTo>
                    <a:pt x="13268" y="7868"/>
                    <a:pt x="13363" y="7901"/>
                    <a:pt x="13406" y="7999"/>
                  </a:cubicBezTo>
                  <a:cubicBezTo>
                    <a:pt x="13570" y="8326"/>
                    <a:pt x="13701" y="10615"/>
                    <a:pt x="13701" y="10778"/>
                  </a:cubicBezTo>
                  <a:cubicBezTo>
                    <a:pt x="13701" y="10843"/>
                    <a:pt x="13766" y="10909"/>
                    <a:pt x="13831" y="10909"/>
                  </a:cubicBezTo>
                  <a:lnTo>
                    <a:pt x="14126" y="10320"/>
                  </a:lnTo>
                  <a:cubicBezTo>
                    <a:pt x="14336" y="9714"/>
                    <a:pt x="14695" y="9523"/>
                    <a:pt x="15039" y="9523"/>
                  </a:cubicBezTo>
                  <a:cubicBezTo>
                    <a:pt x="15177" y="9523"/>
                    <a:pt x="15312" y="9554"/>
                    <a:pt x="15434" y="9601"/>
                  </a:cubicBezTo>
                  <a:cubicBezTo>
                    <a:pt x="15859" y="9764"/>
                    <a:pt x="16153" y="10059"/>
                    <a:pt x="16316" y="11661"/>
                  </a:cubicBezTo>
                  <a:cubicBezTo>
                    <a:pt x="16447" y="13230"/>
                    <a:pt x="15793" y="13525"/>
                    <a:pt x="15564" y="13525"/>
                  </a:cubicBezTo>
                  <a:cubicBezTo>
                    <a:pt x="15270" y="13459"/>
                    <a:pt x="14976" y="13296"/>
                    <a:pt x="14714" y="13100"/>
                  </a:cubicBezTo>
                  <a:lnTo>
                    <a:pt x="14714" y="13100"/>
                  </a:lnTo>
                  <a:cubicBezTo>
                    <a:pt x="14845" y="14244"/>
                    <a:pt x="15107" y="15356"/>
                    <a:pt x="15564" y="16435"/>
                  </a:cubicBezTo>
                  <a:lnTo>
                    <a:pt x="15728" y="16304"/>
                  </a:lnTo>
                  <a:lnTo>
                    <a:pt x="15728" y="16304"/>
                  </a:lnTo>
                  <a:cubicBezTo>
                    <a:pt x="15728" y="16304"/>
                    <a:pt x="15164" y="19873"/>
                    <a:pt x="15814" y="19873"/>
                  </a:cubicBezTo>
                  <a:cubicBezTo>
                    <a:pt x="15828" y="19873"/>
                    <a:pt x="15843" y="19872"/>
                    <a:pt x="15859" y="19868"/>
                  </a:cubicBezTo>
                  <a:cubicBezTo>
                    <a:pt x="15867" y="19867"/>
                    <a:pt x="15875" y="19866"/>
                    <a:pt x="15884" y="19866"/>
                  </a:cubicBezTo>
                  <a:cubicBezTo>
                    <a:pt x="16671" y="19866"/>
                    <a:pt x="19431" y="25722"/>
                    <a:pt x="20142" y="25852"/>
                  </a:cubicBezTo>
                  <a:cubicBezTo>
                    <a:pt x="20862" y="26015"/>
                    <a:pt x="25374" y="26571"/>
                    <a:pt x="25374" y="26571"/>
                  </a:cubicBezTo>
                  <a:cubicBezTo>
                    <a:pt x="25112" y="26506"/>
                    <a:pt x="24981" y="21961"/>
                    <a:pt x="24949" y="21601"/>
                  </a:cubicBezTo>
                  <a:cubicBezTo>
                    <a:pt x="24720" y="19214"/>
                    <a:pt x="24393" y="16925"/>
                    <a:pt x="22856" y="14996"/>
                  </a:cubicBezTo>
                  <a:cubicBezTo>
                    <a:pt x="22071" y="14015"/>
                    <a:pt x="22595" y="12119"/>
                    <a:pt x="22464" y="10942"/>
                  </a:cubicBezTo>
                  <a:cubicBezTo>
                    <a:pt x="22366" y="9536"/>
                    <a:pt x="21941" y="8195"/>
                    <a:pt x="21254" y="7018"/>
                  </a:cubicBezTo>
                  <a:cubicBezTo>
                    <a:pt x="20371" y="5546"/>
                    <a:pt x="18932" y="6004"/>
                    <a:pt x="17919" y="5841"/>
                  </a:cubicBezTo>
                  <a:cubicBezTo>
                    <a:pt x="16905" y="5710"/>
                    <a:pt x="16316" y="4533"/>
                    <a:pt x="16153" y="4238"/>
                  </a:cubicBezTo>
                  <a:cubicBezTo>
                    <a:pt x="16022" y="3944"/>
                    <a:pt x="14714" y="1786"/>
                    <a:pt x="13406" y="903"/>
                  </a:cubicBezTo>
                  <a:cubicBezTo>
                    <a:pt x="12596" y="377"/>
                    <a:pt x="11171" y="0"/>
                    <a:pt x="9721"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7"/>
            <p:cNvSpPr/>
            <p:nvPr/>
          </p:nvSpPr>
          <p:spPr>
            <a:xfrm>
              <a:off x="5877750" y="1514400"/>
              <a:ext cx="182300" cy="268975"/>
            </a:xfrm>
            <a:custGeom>
              <a:avLst/>
              <a:gdLst/>
              <a:ahLst/>
              <a:cxnLst/>
              <a:rect l="l" t="t" r="r" b="b"/>
              <a:pathLst>
                <a:path w="7292" h="10759" extrusionOk="0">
                  <a:moveTo>
                    <a:pt x="1602" y="1"/>
                  </a:moveTo>
                  <a:cubicBezTo>
                    <a:pt x="1733" y="1537"/>
                    <a:pt x="1079" y="1832"/>
                    <a:pt x="883" y="1832"/>
                  </a:cubicBezTo>
                  <a:cubicBezTo>
                    <a:pt x="556" y="1766"/>
                    <a:pt x="262" y="1603"/>
                    <a:pt x="0" y="1407"/>
                  </a:cubicBezTo>
                  <a:lnTo>
                    <a:pt x="0" y="1407"/>
                  </a:lnTo>
                  <a:cubicBezTo>
                    <a:pt x="131" y="2551"/>
                    <a:pt x="425" y="3663"/>
                    <a:pt x="883" y="4742"/>
                  </a:cubicBezTo>
                  <a:lnTo>
                    <a:pt x="1014" y="4611"/>
                  </a:lnTo>
                  <a:cubicBezTo>
                    <a:pt x="1014" y="4611"/>
                    <a:pt x="1301" y="9780"/>
                    <a:pt x="2033" y="9780"/>
                  </a:cubicBezTo>
                  <a:cubicBezTo>
                    <a:pt x="2042" y="9780"/>
                    <a:pt x="2051" y="9779"/>
                    <a:pt x="2060" y="9777"/>
                  </a:cubicBezTo>
                  <a:cubicBezTo>
                    <a:pt x="2093" y="9770"/>
                    <a:pt x="2137" y="9766"/>
                    <a:pt x="2190" y="9766"/>
                  </a:cubicBezTo>
                  <a:cubicBezTo>
                    <a:pt x="3048" y="9766"/>
                    <a:pt x="6430" y="10697"/>
                    <a:pt x="7292" y="10758"/>
                  </a:cubicBezTo>
                  <a:cubicBezTo>
                    <a:pt x="6442" y="10300"/>
                    <a:pt x="4316" y="2976"/>
                    <a:pt x="3434" y="2486"/>
                  </a:cubicBezTo>
                  <a:cubicBezTo>
                    <a:pt x="2878" y="2191"/>
                    <a:pt x="2453" y="1701"/>
                    <a:pt x="2224" y="1145"/>
                  </a:cubicBezTo>
                  <a:cubicBezTo>
                    <a:pt x="2028" y="720"/>
                    <a:pt x="1831" y="360"/>
                    <a:pt x="1602" y="1"/>
                  </a:cubicBezTo>
                  <a:close/>
                </a:path>
              </a:pathLst>
            </a:custGeom>
            <a:solidFill>
              <a:srgbClr val="1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7"/>
            <p:cNvSpPr/>
            <p:nvPr/>
          </p:nvSpPr>
          <p:spPr>
            <a:xfrm>
              <a:off x="5632500" y="1222475"/>
              <a:ext cx="440650" cy="262525"/>
            </a:xfrm>
            <a:custGeom>
              <a:avLst/>
              <a:gdLst/>
              <a:ahLst/>
              <a:cxnLst/>
              <a:rect l="l" t="t" r="r" b="b"/>
              <a:pathLst>
                <a:path w="17626" h="10501" extrusionOk="0">
                  <a:moveTo>
                    <a:pt x="4825" y="1"/>
                  </a:moveTo>
                  <a:cubicBezTo>
                    <a:pt x="3938" y="1"/>
                    <a:pt x="3039" y="140"/>
                    <a:pt x="2257" y="462"/>
                  </a:cubicBezTo>
                  <a:cubicBezTo>
                    <a:pt x="1439" y="822"/>
                    <a:pt x="655" y="1312"/>
                    <a:pt x="1" y="1901"/>
                  </a:cubicBezTo>
                  <a:cubicBezTo>
                    <a:pt x="360" y="1672"/>
                    <a:pt x="753" y="1443"/>
                    <a:pt x="1178" y="1247"/>
                  </a:cubicBezTo>
                  <a:cubicBezTo>
                    <a:pt x="2028" y="756"/>
                    <a:pt x="3009" y="429"/>
                    <a:pt x="3990" y="299"/>
                  </a:cubicBezTo>
                  <a:cubicBezTo>
                    <a:pt x="4191" y="286"/>
                    <a:pt x="4393" y="280"/>
                    <a:pt x="4594" y="280"/>
                  </a:cubicBezTo>
                  <a:cubicBezTo>
                    <a:pt x="5438" y="280"/>
                    <a:pt x="6278" y="394"/>
                    <a:pt x="7096" y="658"/>
                  </a:cubicBezTo>
                  <a:cubicBezTo>
                    <a:pt x="8045" y="887"/>
                    <a:pt x="8895" y="1443"/>
                    <a:pt x="9483" y="2261"/>
                  </a:cubicBezTo>
                  <a:cubicBezTo>
                    <a:pt x="10006" y="3078"/>
                    <a:pt x="10268" y="4026"/>
                    <a:pt x="10824" y="4811"/>
                  </a:cubicBezTo>
                  <a:cubicBezTo>
                    <a:pt x="11445" y="5727"/>
                    <a:pt x="12361" y="6152"/>
                    <a:pt x="13407" y="6446"/>
                  </a:cubicBezTo>
                  <a:cubicBezTo>
                    <a:pt x="14421" y="6707"/>
                    <a:pt x="15565" y="6969"/>
                    <a:pt x="16252" y="7852"/>
                  </a:cubicBezTo>
                  <a:cubicBezTo>
                    <a:pt x="16873" y="8604"/>
                    <a:pt x="16938" y="9585"/>
                    <a:pt x="17298" y="10468"/>
                  </a:cubicBezTo>
                  <a:cubicBezTo>
                    <a:pt x="17331" y="10402"/>
                    <a:pt x="17388" y="10370"/>
                    <a:pt x="17449" y="10370"/>
                  </a:cubicBezTo>
                  <a:cubicBezTo>
                    <a:pt x="17510" y="10370"/>
                    <a:pt x="17575" y="10402"/>
                    <a:pt x="17624" y="10466"/>
                  </a:cubicBezTo>
                  <a:lnTo>
                    <a:pt x="17624" y="10466"/>
                  </a:lnTo>
                  <a:cubicBezTo>
                    <a:pt x="17553" y="8890"/>
                    <a:pt x="17096" y="8300"/>
                    <a:pt x="16350" y="7002"/>
                  </a:cubicBezTo>
                  <a:cubicBezTo>
                    <a:pt x="15434" y="5563"/>
                    <a:pt x="13996" y="5988"/>
                    <a:pt x="12982" y="5825"/>
                  </a:cubicBezTo>
                  <a:cubicBezTo>
                    <a:pt x="11968" y="5694"/>
                    <a:pt x="11412" y="4517"/>
                    <a:pt x="11249" y="4255"/>
                  </a:cubicBezTo>
                  <a:cubicBezTo>
                    <a:pt x="11118" y="3961"/>
                    <a:pt x="9810" y="1770"/>
                    <a:pt x="8502" y="920"/>
                  </a:cubicBezTo>
                  <a:cubicBezTo>
                    <a:pt x="7691" y="372"/>
                    <a:pt x="6275" y="1"/>
                    <a:pt x="4825" y="1"/>
                  </a:cubicBezTo>
                  <a:close/>
                  <a:moveTo>
                    <a:pt x="17624" y="10466"/>
                  </a:moveTo>
                  <a:cubicBezTo>
                    <a:pt x="17624" y="10477"/>
                    <a:pt x="17625" y="10489"/>
                    <a:pt x="17625" y="10500"/>
                  </a:cubicBezTo>
                  <a:lnTo>
                    <a:pt x="17625" y="10468"/>
                  </a:lnTo>
                  <a:cubicBezTo>
                    <a:pt x="17625" y="10467"/>
                    <a:pt x="17624" y="10466"/>
                    <a:pt x="17624" y="10466"/>
                  </a:cubicBezTo>
                  <a:close/>
                </a:path>
              </a:pathLst>
            </a:custGeom>
            <a:solidFill>
              <a:srgbClr val="1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7"/>
            <p:cNvSpPr/>
            <p:nvPr/>
          </p:nvSpPr>
          <p:spPr>
            <a:xfrm>
              <a:off x="5605525" y="1569175"/>
              <a:ext cx="154525" cy="213375"/>
            </a:xfrm>
            <a:custGeom>
              <a:avLst/>
              <a:gdLst/>
              <a:ahLst/>
              <a:cxnLst/>
              <a:rect l="l" t="t" r="r" b="b"/>
              <a:pathLst>
                <a:path w="6181" h="8535" extrusionOk="0">
                  <a:moveTo>
                    <a:pt x="393" y="0"/>
                  </a:moveTo>
                  <a:cubicBezTo>
                    <a:pt x="360" y="66"/>
                    <a:pt x="328" y="98"/>
                    <a:pt x="328" y="164"/>
                  </a:cubicBezTo>
                  <a:cubicBezTo>
                    <a:pt x="1" y="1079"/>
                    <a:pt x="818" y="2158"/>
                    <a:pt x="1374" y="2812"/>
                  </a:cubicBezTo>
                  <a:cubicBezTo>
                    <a:pt x="1701" y="3237"/>
                    <a:pt x="2093" y="3597"/>
                    <a:pt x="2486" y="3957"/>
                  </a:cubicBezTo>
                  <a:cubicBezTo>
                    <a:pt x="3009" y="4317"/>
                    <a:pt x="3467" y="4807"/>
                    <a:pt x="3794" y="5396"/>
                  </a:cubicBezTo>
                  <a:cubicBezTo>
                    <a:pt x="4055" y="6017"/>
                    <a:pt x="3826" y="6638"/>
                    <a:pt x="3532" y="7194"/>
                  </a:cubicBezTo>
                  <a:cubicBezTo>
                    <a:pt x="3303" y="7619"/>
                    <a:pt x="3140" y="8077"/>
                    <a:pt x="3009" y="8535"/>
                  </a:cubicBezTo>
                  <a:cubicBezTo>
                    <a:pt x="3630" y="8371"/>
                    <a:pt x="4284" y="8273"/>
                    <a:pt x="4873" y="8142"/>
                  </a:cubicBezTo>
                  <a:cubicBezTo>
                    <a:pt x="6181" y="7848"/>
                    <a:pt x="5592" y="4938"/>
                    <a:pt x="5592" y="4938"/>
                  </a:cubicBezTo>
                  <a:lnTo>
                    <a:pt x="5592" y="4938"/>
                  </a:lnTo>
                  <a:cubicBezTo>
                    <a:pt x="5592" y="4938"/>
                    <a:pt x="5541" y="4956"/>
                    <a:pt x="5429" y="4956"/>
                  </a:cubicBezTo>
                  <a:cubicBezTo>
                    <a:pt x="5141" y="4956"/>
                    <a:pt x="4453" y="4837"/>
                    <a:pt x="3205" y="3990"/>
                  </a:cubicBezTo>
                  <a:cubicBezTo>
                    <a:pt x="2224" y="3336"/>
                    <a:pt x="1145" y="1504"/>
                    <a:pt x="393" y="0"/>
                  </a:cubicBezTo>
                  <a:close/>
                </a:path>
              </a:pathLst>
            </a:custGeom>
            <a:solidFill>
              <a:srgbClr val="1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7"/>
            <p:cNvSpPr/>
            <p:nvPr/>
          </p:nvSpPr>
          <p:spPr>
            <a:xfrm>
              <a:off x="5772300" y="3081450"/>
              <a:ext cx="390750" cy="1096325"/>
            </a:xfrm>
            <a:custGeom>
              <a:avLst/>
              <a:gdLst/>
              <a:ahLst/>
              <a:cxnLst/>
              <a:rect l="l" t="t" r="r" b="b"/>
              <a:pathLst>
                <a:path w="15630" h="43853" extrusionOk="0">
                  <a:moveTo>
                    <a:pt x="5788" y="1"/>
                  </a:moveTo>
                  <a:lnTo>
                    <a:pt x="5788" y="1"/>
                  </a:lnTo>
                  <a:cubicBezTo>
                    <a:pt x="5886" y="3336"/>
                    <a:pt x="5951" y="6148"/>
                    <a:pt x="5820" y="6900"/>
                  </a:cubicBezTo>
                  <a:cubicBezTo>
                    <a:pt x="5428" y="9091"/>
                    <a:pt x="8861" y="28808"/>
                    <a:pt x="8959" y="31849"/>
                  </a:cubicBezTo>
                  <a:cubicBezTo>
                    <a:pt x="9090" y="34857"/>
                    <a:pt x="7488" y="40514"/>
                    <a:pt x="3957" y="41527"/>
                  </a:cubicBezTo>
                  <a:cubicBezTo>
                    <a:pt x="393" y="42508"/>
                    <a:pt x="0" y="43391"/>
                    <a:pt x="1799" y="43751"/>
                  </a:cubicBezTo>
                  <a:cubicBezTo>
                    <a:pt x="2114" y="43820"/>
                    <a:pt x="2662" y="43852"/>
                    <a:pt x="3351" y="43852"/>
                  </a:cubicBezTo>
                  <a:cubicBezTo>
                    <a:pt x="6595" y="43852"/>
                    <a:pt x="12970" y="43129"/>
                    <a:pt x="12916" y="42050"/>
                  </a:cubicBezTo>
                  <a:cubicBezTo>
                    <a:pt x="12883" y="40743"/>
                    <a:pt x="11477" y="39075"/>
                    <a:pt x="12622" y="34301"/>
                  </a:cubicBezTo>
                  <a:cubicBezTo>
                    <a:pt x="13799" y="29494"/>
                    <a:pt x="15630" y="18639"/>
                    <a:pt x="13603" y="12230"/>
                  </a:cubicBezTo>
                  <a:cubicBezTo>
                    <a:pt x="12785" y="9679"/>
                    <a:pt x="13668" y="4905"/>
                    <a:pt x="15009" y="132"/>
                  </a:cubicBezTo>
                  <a:lnTo>
                    <a:pt x="15009" y="132"/>
                  </a:lnTo>
                  <a:cubicBezTo>
                    <a:pt x="14329" y="153"/>
                    <a:pt x="13649" y="162"/>
                    <a:pt x="12970" y="162"/>
                  </a:cubicBezTo>
                  <a:cubicBezTo>
                    <a:pt x="10576" y="162"/>
                    <a:pt x="8182" y="52"/>
                    <a:pt x="5788" y="1"/>
                  </a:cubicBezTo>
                  <a:close/>
                </a:path>
              </a:pathLst>
            </a:custGeom>
            <a:solidFill>
              <a:srgbClr val="FF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7"/>
            <p:cNvSpPr/>
            <p:nvPr/>
          </p:nvSpPr>
          <p:spPr>
            <a:xfrm>
              <a:off x="5488625" y="2630225"/>
              <a:ext cx="501950" cy="1492475"/>
            </a:xfrm>
            <a:custGeom>
              <a:avLst/>
              <a:gdLst/>
              <a:ahLst/>
              <a:cxnLst/>
              <a:rect l="l" t="t" r="r" b="b"/>
              <a:pathLst>
                <a:path w="20078" h="59699" extrusionOk="0">
                  <a:moveTo>
                    <a:pt x="9385" y="1"/>
                  </a:moveTo>
                  <a:cubicBezTo>
                    <a:pt x="7431" y="1"/>
                    <a:pt x="5798" y="322"/>
                    <a:pt x="5134" y="1243"/>
                  </a:cubicBezTo>
                  <a:cubicBezTo>
                    <a:pt x="5134" y="1243"/>
                    <a:pt x="6214" y="20600"/>
                    <a:pt x="5821" y="22758"/>
                  </a:cubicBezTo>
                  <a:cubicBezTo>
                    <a:pt x="5461" y="24916"/>
                    <a:pt x="8862" y="44666"/>
                    <a:pt x="8993" y="47674"/>
                  </a:cubicBezTo>
                  <a:cubicBezTo>
                    <a:pt x="9091" y="50715"/>
                    <a:pt x="7521" y="56372"/>
                    <a:pt x="3957" y="57386"/>
                  </a:cubicBezTo>
                  <a:cubicBezTo>
                    <a:pt x="426" y="58366"/>
                    <a:pt x="1" y="59249"/>
                    <a:pt x="1799" y="59609"/>
                  </a:cubicBezTo>
                  <a:cubicBezTo>
                    <a:pt x="2109" y="59670"/>
                    <a:pt x="2632" y="59699"/>
                    <a:pt x="3289" y="59699"/>
                  </a:cubicBezTo>
                  <a:cubicBezTo>
                    <a:pt x="6522" y="59699"/>
                    <a:pt x="12977" y="58996"/>
                    <a:pt x="12949" y="57909"/>
                  </a:cubicBezTo>
                  <a:cubicBezTo>
                    <a:pt x="12884" y="56601"/>
                    <a:pt x="11478" y="54933"/>
                    <a:pt x="12655" y="50127"/>
                  </a:cubicBezTo>
                  <a:cubicBezTo>
                    <a:pt x="13832" y="45353"/>
                    <a:pt x="15663" y="34497"/>
                    <a:pt x="13636" y="28055"/>
                  </a:cubicBezTo>
                  <a:cubicBezTo>
                    <a:pt x="11609" y="21647"/>
                    <a:pt x="20078" y="1701"/>
                    <a:pt x="20078" y="1701"/>
                  </a:cubicBezTo>
                  <a:cubicBezTo>
                    <a:pt x="20078" y="1701"/>
                    <a:pt x="13881" y="1"/>
                    <a:pt x="9385" y="1"/>
                  </a:cubicBezTo>
                  <a:close/>
                </a:path>
              </a:pathLst>
            </a:custGeom>
            <a:solidFill>
              <a:srgbClr val="FF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7"/>
            <p:cNvSpPr/>
            <p:nvPr/>
          </p:nvSpPr>
          <p:spPr>
            <a:xfrm>
              <a:off x="5916975" y="3081450"/>
              <a:ext cx="246075" cy="1081525"/>
            </a:xfrm>
            <a:custGeom>
              <a:avLst/>
              <a:gdLst/>
              <a:ahLst/>
              <a:cxnLst/>
              <a:rect l="l" t="t" r="r" b="b"/>
              <a:pathLst>
                <a:path w="9843" h="43261" extrusionOk="0">
                  <a:moveTo>
                    <a:pt x="1" y="1"/>
                  </a:moveTo>
                  <a:cubicBezTo>
                    <a:pt x="66" y="2584"/>
                    <a:pt x="132" y="4840"/>
                    <a:pt x="99" y="6083"/>
                  </a:cubicBezTo>
                  <a:cubicBezTo>
                    <a:pt x="510" y="6047"/>
                    <a:pt x="925" y="6029"/>
                    <a:pt x="1342" y="6029"/>
                  </a:cubicBezTo>
                  <a:cubicBezTo>
                    <a:pt x="2088" y="6029"/>
                    <a:pt x="2843" y="6088"/>
                    <a:pt x="3598" y="6213"/>
                  </a:cubicBezTo>
                  <a:cubicBezTo>
                    <a:pt x="4775" y="6475"/>
                    <a:pt x="5690" y="7423"/>
                    <a:pt x="5952" y="8600"/>
                  </a:cubicBezTo>
                  <a:cubicBezTo>
                    <a:pt x="6377" y="10431"/>
                    <a:pt x="6573" y="12393"/>
                    <a:pt x="6835" y="14257"/>
                  </a:cubicBezTo>
                  <a:cubicBezTo>
                    <a:pt x="7129" y="16121"/>
                    <a:pt x="7554" y="17985"/>
                    <a:pt x="7652" y="19848"/>
                  </a:cubicBezTo>
                  <a:cubicBezTo>
                    <a:pt x="7750" y="21581"/>
                    <a:pt x="7619" y="23314"/>
                    <a:pt x="7260" y="25015"/>
                  </a:cubicBezTo>
                  <a:cubicBezTo>
                    <a:pt x="6867" y="26780"/>
                    <a:pt x="6246" y="28513"/>
                    <a:pt x="5952" y="30312"/>
                  </a:cubicBezTo>
                  <a:cubicBezTo>
                    <a:pt x="5658" y="32110"/>
                    <a:pt x="5559" y="33974"/>
                    <a:pt x="5331" y="35772"/>
                  </a:cubicBezTo>
                  <a:cubicBezTo>
                    <a:pt x="5102" y="37146"/>
                    <a:pt x="4807" y="38486"/>
                    <a:pt x="4382" y="39794"/>
                  </a:cubicBezTo>
                  <a:cubicBezTo>
                    <a:pt x="4088" y="40873"/>
                    <a:pt x="3761" y="42050"/>
                    <a:pt x="3990" y="43162"/>
                  </a:cubicBezTo>
                  <a:cubicBezTo>
                    <a:pt x="3990" y="43195"/>
                    <a:pt x="3990" y="43228"/>
                    <a:pt x="4023" y="43260"/>
                  </a:cubicBezTo>
                  <a:cubicBezTo>
                    <a:pt x="5788" y="42966"/>
                    <a:pt x="7162" y="42541"/>
                    <a:pt x="7162" y="42050"/>
                  </a:cubicBezTo>
                  <a:cubicBezTo>
                    <a:pt x="7096" y="40743"/>
                    <a:pt x="5690" y="39075"/>
                    <a:pt x="6867" y="34268"/>
                  </a:cubicBezTo>
                  <a:cubicBezTo>
                    <a:pt x="8012" y="29462"/>
                    <a:pt x="9843" y="18639"/>
                    <a:pt x="7816" y="12230"/>
                  </a:cubicBezTo>
                  <a:cubicBezTo>
                    <a:pt x="6998" y="9679"/>
                    <a:pt x="7881" y="4905"/>
                    <a:pt x="9222" y="132"/>
                  </a:cubicBezTo>
                  <a:lnTo>
                    <a:pt x="9222" y="132"/>
                  </a:lnTo>
                  <a:cubicBezTo>
                    <a:pt x="8542" y="153"/>
                    <a:pt x="7862" y="162"/>
                    <a:pt x="7183" y="162"/>
                  </a:cubicBezTo>
                  <a:cubicBezTo>
                    <a:pt x="4789" y="162"/>
                    <a:pt x="2395" y="52"/>
                    <a:pt x="1" y="1"/>
                  </a:cubicBezTo>
                  <a:close/>
                </a:path>
              </a:pathLst>
            </a:custGeom>
            <a:solidFill>
              <a:srgbClr val="FC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7"/>
            <p:cNvSpPr/>
            <p:nvPr/>
          </p:nvSpPr>
          <p:spPr>
            <a:xfrm>
              <a:off x="5616975" y="2630225"/>
              <a:ext cx="373600" cy="1470625"/>
            </a:xfrm>
            <a:custGeom>
              <a:avLst/>
              <a:gdLst/>
              <a:ahLst/>
              <a:cxnLst/>
              <a:rect l="l" t="t" r="r" b="b"/>
              <a:pathLst>
                <a:path w="14944" h="58825" extrusionOk="0">
                  <a:moveTo>
                    <a:pt x="4251" y="1"/>
                  </a:moveTo>
                  <a:cubicBezTo>
                    <a:pt x="2297" y="1"/>
                    <a:pt x="664" y="322"/>
                    <a:pt x="0" y="1243"/>
                  </a:cubicBezTo>
                  <a:cubicBezTo>
                    <a:pt x="0" y="1243"/>
                    <a:pt x="1080" y="20568"/>
                    <a:pt x="687" y="22758"/>
                  </a:cubicBezTo>
                  <a:cubicBezTo>
                    <a:pt x="654" y="23183"/>
                    <a:pt x="654" y="23608"/>
                    <a:pt x="687" y="24034"/>
                  </a:cubicBezTo>
                  <a:cubicBezTo>
                    <a:pt x="753" y="24001"/>
                    <a:pt x="818" y="24001"/>
                    <a:pt x="883" y="24001"/>
                  </a:cubicBezTo>
                  <a:cubicBezTo>
                    <a:pt x="1555" y="24001"/>
                    <a:pt x="2301" y="23931"/>
                    <a:pt x="3031" y="23931"/>
                  </a:cubicBezTo>
                  <a:cubicBezTo>
                    <a:pt x="4364" y="23931"/>
                    <a:pt x="5647" y="24163"/>
                    <a:pt x="6344" y="25472"/>
                  </a:cubicBezTo>
                  <a:cubicBezTo>
                    <a:pt x="6933" y="26584"/>
                    <a:pt x="7129" y="27892"/>
                    <a:pt x="7358" y="29102"/>
                  </a:cubicBezTo>
                  <a:cubicBezTo>
                    <a:pt x="7619" y="30540"/>
                    <a:pt x="7815" y="32012"/>
                    <a:pt x="7913" y="33483"/>
                  </a:cubicBezTo>
                  <a:cubicBezTo>
                    <a:pt x="8142" y="36393"/>
                    <a:pt x="7979" y="39304"/>
                    <a:pt x="7521" y="42181"/>
                  </a:cubicBezTo>
                  <a:cubicBezTo>
                    <a:pt x="7031" y="45189"/>
                    <a:pt x="6377" y="48132"/>
                    <a:pt x="6213" y="51173"/>
                  </a:cubicBezTo>
                  <a:cubicBezTo>
                    <a:pt x="6115" y="52677"/>
                    <a:pt x="6148" y="54214"/>
                    <a:pt x="6115" y="55718"/>
                  </a:cubicBezTo>
                  <a:cubicBezTo>
                    <a:pt x="6082" y="56764"/>
                    <a:pt x="6050" y="57811"/>
                    <a:pt x="6017" y="58824"/>
                  </a:cubicBezTo>
                  <a:cubicBezTo>
                    <a:pt x="7096" y="58563"/>
                    <a:pt x="7815" y="58236"/>
                    <a:pt x="7815" y="57876"/>
                  </a:cubicBezTo>
                  <a:cubicBezTo>
                    <a:pt x="7783" y="56601"/>
                    <a:pt x="6377" y="54900"/>
                    <a:pt x="7521" y="50127"/>
                  </a:cubicBezTo>
                  <a:cubicBezTo>
                    <a:pt x="8698" y="45320"/>
                    <a:pt x="10529" y="34497"/>
                    <a:pt x="8502" y="28088"/>
                  </a:cubicBezTo>
                  <a:cubicBezTo>
                    <a:pt x="6442" y="21679"/>
                    <a:pt x="14944" y="1701"/>
                    <a:pt x="14944" y="1701"/>
                  </a:cubicBezTo>
                  <a:cubicBezTo>
                    <a:pt x="14944" y="1701"/>
                    <a:pt x="8747" y="1"/>
                    <a:pt x="4251" y="1"/>
                  </a:cubicBezTo>
                  <a:close/>
                </a:path>
              </a:pathLst>
            </a:custGeom>
            <a:solidFill>
              <a:srgbClr val="FC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7"/>
            <p:cNvSpPr/>
            <p:nvPr/>
          </p:nvSpPr>
          <p:spPr>
            <a:xfrm>
              <a:off x="5388075" y="1773625"/>
              <a:ext cx="338475" cy="1168475"/>
            </a:xfrm>
            <a:custGeom>
              <a:avLst/>
              <a:gdLst/>
              <a:ahLst/>
              <a:cxnLst/>
              <a:rect l="l" t="t" r="r" b="b"/>
              <a:pathLst>
                <a:path w="13539" h="46739" extrusionOk="0">
                  <a:moveTo>
                    <a:pt x="11912" y="0"/>
                  </a:moveTo>
                  <a:cubicBezTo>
                    <a:pt x="11000" y="0"/>
                    <a:pt x="9907" y="1382"/>
                    <a:pt x="9483" y="1926"/>
                  </a:cubicBezTo>
                  <a:cubicBezTo>
                    <a:pt x="9026" y="2482"/>
                    <a:pt x="8666" y="3038"/>
                    <a:pt x="8339" y="3659"/>
                  </a:cubicBezTo>
                  <a:cubicBezTo>
                    <a:pt x="7947" y="4542"/>
                    <a:pt x="7750" y="5457"/>
                    <a:pt x="7718" y="6406"/>
                  </a:cubicBezTo>
                  <a:cubicBezTo>
                    <a:pt x="7587" y="7616"/>
                    <a:pt x="7522" y="8825"/>
                    <a:pt x="7293" y="10002"/>
                  </a:cubicBezTo>
                  <a:cubicBezTo>
                    <a:pt x="5919" y="16804"/>
                    <a:pt x="3892" y="23572"/>
                    <a:pt x="3500" y="30504"/>
                  </a:cubicBezTo>
                  <a:cubicBezTo>
                    <a:pt x="3434" y="31387"/>
                    <a:pt x="2224" y="37763"/>
                    <a:pt x="1897" y="38679"/>
                  </a:cubicBezTo>
                  <a:cubicBezTo>
                    <a:pt x="1570" y="39594"/>
                    <a:pt x="1603" y="40183"/>
                    <a:pt x="1211" y="40510"/>
                  </a:cubicBezTo>
                  <a:cubicBezTo>
                    <a:pt x="818" y="40837"/>
                    <a:pt x="66" y="40771"/>
                    <a:pt x="66" y="42112"/>
                  </a:cubicBezTo>
                  <a:cubicBezTo>
                    <a:pt x="66" y="43420"/>
                    <a:pt x="1" y="44139"/>
                    <a:pt x="361" y="44989"/>
                  </a:cubicBezTo>
                  <a:cubicBezTo>
                    <a:pt x="622" y="45709"/>
                    <a:pt x="1145" y="46265"/>
                    <a:pt x="1832" y="46592"/>
                  </a:cubicBezTo>
                  <a:cubicBezTo>
                    <a:pt x="2077" y="46690"/>
                    <a:pt x="2331" y="46739"/>
                    <a:pt x="2580" y="46739"/>
                  </a:cubicBezTo>
                  <a:cubicBezTo>
                    <a:pt x="2829" y="46739"/>
                    <a:pt x="3075" y="46690"/>
                    <a:pt x="3304" y="46592"/>
                  </a:cubicBezTo>
                  <a:cubicBezTo>
                    <a:pt x="3598" y="46395"/>
                    <a:pt x="3663" y="45938"/>
                    <a:pt x="3173" y="45414"/>
                  </a:cubicBezTo>
                  <a:cubicBezTo>
                    <a:pt x="2682" y="44891"/>
                    <a:pt x="2421" y="45088"/>
                    <a:pt x="2453" y="44205"/>
                  </a:cubicBezTo>
                  <a:cubicBezTo>
                    <a:pt x="2491" y="43703"/>
                    <a:pt x="2876" y="43539"/>
                    <a:pt x="3238" y="43539"/>
                  </a:cubicBezTo>
                  <a:cubicBezTo>
                    <a:pt x="3513" y="43539"/>
                    <a:pt x="3775" y="43634"/>
                    <a:pt x="3859" y="43747"/>
                  </a:cubicBezTo>
                  <a:cubicBezTo>
                    <a:pt x="4019" y="43987"/>
                    <a:pt x="4201" y="44487"/>
                    <a:pt x="4475" y="44487"/>
                  </a:cubicBezTo>
                  <a:cubicBezTo>
                    <a:pt x="4537" y="44487"/>
                    <a:pt x="4604" y="44461"/>
                    <a:pt x="4677" y="44401"/>
                  </a:cubicBezTo>
                  <a:cubicBezTo>
                    <a:pt x="5102" y="44074"/>
                    <a:pt x="5429" y="43028"/>
                    <a:pt x="5004" y="41883"/>
                  </a:cubicBezTo>
                  <a:cubicBezTo>
                    <a:pt x="4579" y="40739"/>
                    <a:pt x="4579" y="40739"/>
                    <a:pt x="5200" y="38221"/>
                  </a:cubicBezTo>
                  <a:cubicBezTo>
                    <a:pt x="5789" y="35670"/>
                    <a:pt x="7195" y="29523"/>
                    <a:pt x="7195" y="29523"/>
                  </a:cubicBezTo>
                  <a:lnTo>
                    <a:pt x="9974" y="17425"/>
                  </a:lnTo>
                  <a:lnTo>
                    <a:pt x="10563" y="16182"/>
                  </a:lnTo>
                  <a:lnTo>
                    <a:pt x="11413" y="15954"/>
                  </a:lnTo>
                  <a:cubicBezTo>
                    <a:pt x="11413" y="15954"/>
                    <a:pt x="13538" y="11049"/>
                    <a:pt x="13505" y="8139"/>
                  </a:cubicBezTo>
                  <a:cubicBezTo>
                    <a:pt x="13473" y="5229"/>
                    <a:pt x="12982" y="3397"/>
                    <a:pt x="12884" y="2384"/>
                  </a:cubicBezTo>
                  <a:cubicBezTo>
                    <a:pt x="12819" y="1664"/>
                    <a:pt x="12688" y="585"/>
                    <a:pt x="12132" y="30"/>
                  </a:cubicBezTo>
                  <a:cubicBezTo>
                    <a:pt x="12060" y="10"/>
                    <a:pt x="11986" y="0"/>
                    <a:pt x="11912" y="0"/>
                  </a:cubicBezTo>
                  <a:close/>
                </a:path>
              </a:pathLst>
            </a:custGeom>
            <a:solidFill>
              <a:srgbClr val="FF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7"/>
            <p:cNvSpPr/>
            <p:nvPr/>
          </p:nvSpPr>
          <p:spPr>
            <a:xfrm>
              <a:off x="5489450" y="2264825"/>
              <a:ext cx="134900" cy="620800"/>
            </a:xfrm>
            <a:custGeom>
              <a:avLst/>
              <a:gdLst/>
              <a:ahLst/>
              <a:cxnLst/>
              <a:rect l="l" t="t" r="r" b="b"/>
              <a:pathLst>
                <a:path w="5396" h="24832" extrusionOk="0">
                  <a:moveTo>
                    <a:pt x="5396" y="0"/>
                  </a:moveTo>
                  <a:lnTo>
                    <a:pt x="5396" y="0"/>
                  </a:lnTo>
                  <a:cubicBezTo>
                    <a:pt x="5363" y="131"/>
                    <a:pt x="5298" y="229"/>
                    <a:pt x="5265" y="360"/>
                  </a:cubicBezTo>
                  <a:cubicBezTo>
                    <a:pt x="4448" y="2551"/>
                    <a:pt x="3794" y="4840"/>
                    <a:pt x="3303" y="7129"/>
                  </a:cubicBezTo>
                  <a:cubicBezTo>
                    <a:pt x="2747" y="9483"/>
                    <a:pt x="2257" y="11804"/>
                    <a:pt x="1668" y="14126"/>
                  </a:cubicBezTo>
                  <a:cubicBezTo>
                    <a:pt x="1374" y="15238"/>
                    <a:pt x="1047" y="16349"/>
                    <a:pt x="687" y="17428"/>
                  </a:cubicBezTo>
                  <a:cubicBezTo>
                    <a:pt x="524" y="18017"/>
                    <a:pt x="328" y="18573"/>
                    <a:pt x="197" y="19161"/>
                  </a:cubicBezTo>
                  <a:cubicBezTo>
                    <a:pt x="66" y="19685"/>
                    <a:pt x="1" y="20241"/>
                    <a:pt x="1" y="20796"/>
                  </a:cubicBezTo>
                  <a:cubicBezTo>
                    <a:pt x="66" y="21777"/>
                    <a:pt x="426" y="22726"/>
                    <a:pt x="426" y="23739"/>
                  </a:cubicBezTo>
                  <a:cubicBezTo>
                    <a:pt x="426" y="24099"/>
                    <a:pt x="393" y="24459"/>
                    <a:pt x="328" y="24818"/>
                  </a:cubicBezTo>
                  <a:cubicBezTo>
                    <a:pt x="354" y="24827"/>
                    <a:pt x="382" y="24831"/>
                    <a:pt x="412" y="24831"/>
                  </a:cubicBezTo>
                  <a:cubicBezTo>
                    <a:pt x="491" y="24831"/>
                    <a:pt x="574" y="24801"/>
                    <a:pt x="622" y="24753"/>
                  </a:cubicBezTo>
                  <a:cubicBezTo>
                    <a:pt x="1047" y="24393"/>
                    <a:pt x="1341" y="23347"/>
                    <a:pt x="949" y="22235"/>
                  </a:cubicBezTo>
                  <a:cubicBezTo>
                    <a:pt x="524" y="21091"/>
                    <a:pt x="524" y="21091"/>
                    <a:pt x="1145" y="18540"/>
                  </a:cubicBezTo>
                  <a:cubicBezTo>
                    <a:pt x="1734" y="15990"/>
                    <a:pt x="3140" y="9875"/>
                    <a:pt x="3140" y="9875"/>
                  </a:cubicBezTo>
                  <a:lnTo>
                    <a:pt x="5396" y="0"/>
                  </a:lnTo>
                  <a:close/>
                </a:path>
              </a:pathLst>
            </a:custGeom>
            <a:solidFill>
              <a:srgbClr val="FC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7"/>
            <p:cNvSpPr/>
            <p:nvPr/>
          </p:nvSpPr>
          <p:spPr>
            <a:xfrm>
              <a:off x="5997100" y="1737775"/>
              <a:ext cx="439000" cy="1137475"/>
            </a:xfrm>
            <a:custGeom>
              <a:avLst/>
              <a:gdLst/>
              <a:ahLst/>
              <a:cxnLst/>
              <a:rect l="l" t="t" r="r" b="b"/>
              <a:pathLst>
                <a:path w="17560" h="45499" extrusionOk="0">
                  <a:moveTo>
                    <a:pt x="1133" y="1"/>
                  </a:moveTo>
                  <a:cubicBezTo>
                    <a:pt x="1023" y="1"/>
                    <a:pt x="917" y="18"/>
                    <a:pt x="818" y="58"/>
                  </a:cubicBezTo>
                  <a:cubicBezTo>
                    <a:pt x="294" y="679"/>
                    <a:pt x="294" y="1758"/>
                    <a:pt x="294" y="2477"/>
                  </a:cubicBezTo>
                  <a:cubicBezTo>
                    <a:pt x="294" y="3491"/>
                    <a:pt x="0" y="5387"/>
                    <a:pt x="294" y="8297"/>
                  </a:cubicBezTo>
                  <a:cubicBezTo>
                    <a:pt x="589" y="11175"/>
                    <a:pt x="3205" y="15818"/>
                    <a:pt x="3205" y="15818"/>
                  </a:cubicBezTo>
                  <a:lnTo>
                    <a:pt x="4087" y="15982"/>
                  </a:lnTo>
                  <a:lnTo>
                    <a:pt x="4807" y="17126"/>
                  </a:lnTo>
                  <a:lnTo>
                    <a:pt x="8861" y="28865"/>
                  </a:lnTo>
                  <a:cubicBezTo>
                    <a:pt x="8861" y="28865"/>
                    <a:pt x="10921" y="34816"/>
                    <a:pt x="11772" y="37301"/>
                  </a:cubicBezTo>
                  <a:cubicBezTo>
                    <a:pt x="12622" y="39753"/>
                    <a:pt x="12622" y="39753"/>
                    <a:pt x="12327" y="40930"/>
                  </a:cubicBezTo>
                  <a:cubicBezTo>
                    <a:pt x="12066" y="42107"/>
                    <a:pt x="12491" y="43088"/>
                    <a:pt x="12916" y="43382"/>
                  </a:cubicBezTo>
                  <a:cubicBezTo>
                    <a:pt x="12980" y="43422"/>
                    <a:pt x="13037" y="43439"/>
                    <a:pt x="13090" y="43439"/>
                  </a:cubicBezTo>
                  <a:cubicBezTo>
                    <a:pt x="13389" y="43439"/>
                    <a:pt x="13524" y="42886"/>
                    <a:pt x="13635" y="42663"/>
                  </a:cubicBezTo>
                  <a:cubicBezTo>
                    <a:pt x="13718" y="42514"/>
                    <a:pt x="14053" y="42365"/>
                    <a:pt x="14385" y="42365"/>
                  </a:cubicBezTo>
                  <a:cubicBezTo>
                    <a:pt x="14707" y="42365"/>
                    <a:pt x="15026" y="42506"/>
                    <a:pt x="15107" y="42925"/>
                  </a:cubicBezTo>
                  <a:cubicBezTo>
                    <a:pt x="15238" y="43808"/>
                    <a:pt x="14943" y="43677"/>
                    <a:pt x="14518" y="44233"/>
                  </a:cubicBezTo>
                  <a:cubicBezTo>
                    <a:pt x="14093" y="44821"/>
                    <a:pt x="14224" y="45246"/>
                    <a:pt x="14518" y="45410"/>
                  </a:cubicBezTo>
                  <a:cubicBezTo>
                    <a:pt x="14698" y="45470"/>
                    <a:pt x="14882" y="45499"/>
                    <a:pt x="15065" y="45499"/>
                  </a:cubicBezTo>
                  <a:cubicBezTo>
                    <a:pt x="15379" y="45499"/>
                    <a:pt x="15688" y="45412"/>
                    <a:pt x="15957" y="45246"/>
                  </a:cubicBezTo>
                  <a:cubicBezTo>
                    <a:pt x="16611" y="44887"/>
                    <a:pt x="17101" y="44265"/>
                    <a:pt x="17265" y="43513"/>
                  </a:cubicBezTo>
                  <a:cubicBezTo>
                    <a:pt x="17559" y="42663"/>
                    <a:pt x="17428" y="41944"/>
                    <a:pt x="17265" y="40636"/>
                  </a:cubicBezTo>
                  <a:cubicBezTo>
                    <a:pt x="17134" y="39328"/>
                    <a:pt x="16415" y="39459"/>
                    <a:pt x="15957" y="39164"/>
                  </a:cubicBezTo>
                  <a:cubicBezTo>
                    <a:pt x="15532" y="38903"/>
                    <a:pt x="15532" y="38314"/>
                    <a:pt x="15107" y="37431"/>
                  </a:cubicBezTo>
                  <a:cubicBezTo>
                    <a:pt x="14682" y="36581"/>
                    <a:pt x="12785" y="30336"/>
                    <a:pt x="12654" y="29453"/>
                  </a:cubicBezTo>
                  <a:cubicBezTo>
                    <a:pt x="11510" y="22587"/>
                    <a:pt x="8763" y="16080"/>
                    <a:pt x="6703" y="9475"/>
                  </a:cubicBezTo>
                  <a:cubicBezTo>
                    <a:pt x="6344" y="8297"/>
                    <a:pt x="6147" y="7120"/>
                    <a:pt x="5886" y="5943"/>
                  </a:cubicBezTo>
                  <a:cubicBezTo>
                    <a:pt x="5722" y="4995"/>
                    <a:pt x="5428" y="4112"/>
                    <a:pt x="4970" y="3262"/>
                  </a:cubicBezTo>
                  <a:cubicBezTo>
                    <a:pt x="4578" y="2706"/>
                    <a:pt x="4153" y="2150"/>
                    <a:pt x="3662" y="1660"/>
                  </a:cubicBezTo>
                  <a:cubicBezTo>
                    <a:pt x="3196" y="1194"/>
                    <a:pt x="2029" y="1"/>
                    <a:pt x="1133" y="1"/>
                  </a:cubicBezTo>
                  <a:close/>
                </a:path>
              </a:pathLst>
            </a:custGeom>
            <a:solidFill>
              <a:srgbClr val="FF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7"/>
            <p:cNvSpPr/>
            <p:nvPr/>
          </p:nvSpPr>
          <p:spPr>
            <a:xfrm>
              <a:off x="6136050" y="2220675"/>
              <a:ext cx="192125" cy="603375"/>
            </a:xfrm>
            <a:custGeom>
              <a:avLst/>
              <a:gdLst/>
              <a:ahLst/>
              <a:cxnLst/>
              <a:rect l="l" t="t" r="r" b="b"/>
              <a:pathLst>
                <a:path w="7685" h="24135" extrusionOk="0">
                  <a:moveTo>
                    <a:pt x="1" y="1"/>
                  </a:moveTo>
                  <a:lnTo>
                    <a:pt x="3336" y="9581"/>
                  </a:lnTo>
                  <a:cubicBezTo>
                    <a:pt x="3336" y="9581"/>
                    <a:pt x="5363" y="15532"/>
                    <a:pt x="6214" y="17985"/>
                  </a:cubicBezTo>
                  <a:cubicBezTo>
                    <a:pt x="7096" y="20437"/>
                    <a:pt x="7096" y="20470"/>
                    <a:pt x="6802" y="21614"/>
                  </a:cubicBezTo>
                  <a:cubicBezTo>
                    <a:pt x="6508" y="22759"/>
                    <a:pt x="6933" y="23772"/>
                    <a:pt x="7391" y="24066"/>
                  </a:cubicBezTo>
                  <a:cubicBezTo>
                    <a:pt x="7431" y="24107"/>
                    <a:pt x="7496" y="24135"/>
                    <a:pt x="7564" y="24135"/>
                  </a:cubicBezTo>
                  <a:cubicBezTo>
                    <a:pt x="7605" y="24135"/>
                    <a:pt x="7647" y="24124"/>
                    <a:pt x="7685" y="24099"/>
                  </a:cubicBezTo>
                  <a:cubicBezTo>
                    <a:pt x="7554" y="23772"/>
                    <a:pt x="7489" y="23413"/>
                    <a:pt x="7456" y="23053"/>
                  </a:cubicBezTo>
                  <a:cubicBezTo>
                    <a:pt x="7358" y="22039"/>
                    <a:pt x="7620" y="21058"/>
                    <a:pt x="7587" y="20045"/>
                  </a:cubicBezTo>
                  <a:cubicBezTo>
                    <a:pt x="7521" y="19521"/>
                    <a:pt x="7391" y="18966"/>
                    <a:pt x="7194" y="18475"/>
                  </a:cubicBezTo>
                  <a:cubicBezTo>
                    <a:pt x="6998" y="17919"/>
                    <a:pt x="6769" y="17363"/>
                    <a:pt x="6508" y="16840"/>
                  </a:cubicBezTo>
                  <a:cubicBezTo>
                    <a:pt x="6050" y="15794"/>
                    <a:pt x="5625" y="14715"/>
                    <a:pt x="5233" y="13669"/>
                  </a:cubicBezTo>
                  <a:cubicBezTo>
                    <a:pt x="4382" y="11412"/>
                    <a:pt x="3663" y="9123"/>
                    <a:pt x="2846" y="6867"/>
                  </a:cubicBezTo>
                  <a:cubicBezTo>
                    <a:pt x="2126" y="4644"/>
                    <a:pt x="1211" y="2453"/>
                    <a:pt x="164" y="328"/>
                  </a:cubicBezTo>
                  <a:lnTo>
                    <a:pt x="1" y="1"/>
                  </a:lnTo>
                  <a:close/>
                </a:path>
              </a:pathLst>
            </a:custGeom>
            <a:solidFill>
              <a:srgbClr val="FC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7"/>
            <p:cNvSpPr/>
            <p:nvPr/>
          </p:nvSpPr>
          <p:spPr>
            <a:xfrm>
              <a:off x="5554850" y="1734300"/>
              <a:ext cx="685875" cy="1473700"/>
            </a:xfrm>
            <a:custGeom>
              <a:avLst/>
              <a:gdLst/>
              <a:ahLst/>
              <a:cxnLst/>
              <a:rect l="l" t="t" r="r" b="b"/>
              <a:pathLst>
                <a:path w="27435" h="58948" extrusionOk="0">
                  <a:moveTo>
                    <a:pt x="17134" y="0"/>
                  </a:moveTo>
                  <a:cubicBezTo>
                    <a:pt x="17004" y="0"/>
                    <a:pt x="12785" y="1014"/>
                    <a:pt x="11478" y="1145"/>
                  </a:cubicBezTo>
                  <a:cubicBezTo>
                    <a:pt x="10170" y="1308"/>
                    <a:pt x="8142" y="1733"/>
                    <a:pt x="8142" y="1733"/>
                  </a:cubicBezTo>
                  <a:lnTo>
                    <a:pt x="6900" y="1504"/>
                  </a:lnTo>
                  <a:cubicBezTo>
                    <a:pt x="6900" y="1504"/>
                    <a:pt x="4676" y="1831"/>
                    <a:pt x="4153" y="2224"/>
                  </a:cubicBezTo>
                  <a:cubicBezTo>
                    <a:pt x="4153" y="2224"/>
                    <a:pt x="4938" y="3205"/>
                    <a:pt x="4513" y="5101"/>
                  </a:cubicBezTo>
                  <a:cubicBezTo>
                    <a:pt x="4055" y="6965"/>
                    <a:pt x="3205" y="9581"/>
                    <a:pt x="2911" y="10595"/>
                  </a:cubicBezTo>
                  <a:cubicBezTo>
                    <a:pt x="2616" y="11608"/>
                    <a:pt x="3041" y="14943"/>
                    <a:pt x="3499" y="16251"/>
                  </a:cubicBezTo>
                  <a:cubicBezTo>
                    <a:pt x="3924" y="17559"/>
                    <a:pt x="6115" y="24949"/>
                    <a:pt x="4644" y="29886"/>
                  </a:cubicBezTo>
                  <a:cubicBezTo>
                    <a:pt x="3205" y="34824"/>
                    <a:pt x="458" y="40938"/>
                    <a:pt x="458" y="45843"/>
                  </a:cubicBezTo>
                  <a:cubicBezTo>
                    <a:pt x="458" y="50748"/>
                    <a:pt x="0" y="58301"/>
                    <a:pt x="0" y="58301"/>
                  </a:cubicBezTo>
                  <a:lnTo>
                    <a:pt x="0" y="58595"/>
                  </a:lnTo>
                  <a:cubicBezTo>
                    <a:pt x="0" y="58595"/>
                    <a:pt x="6115" y="58301"/>
                    <a:pt x="8567" y="58301"/>
                  </a:cubicBezTo>
                  <a:cubicBezTo>
                    <a:pt x="11052" y="58301"/>
                    <a:pt x="14944" y="58890"/>
                    <a:pt x="16415" y="58890"/>
                  </a:cubicBezTo>
                  <a:cubicBezTo>
                    <a:pt x="17374" y="58890"/>
                    <a:pt x="18202" y="58948"/>
                    <a:pt x="19336" y="58948"/>
                  </a:cubicBezTo>
                  <a:cubicBezTo>
                    <a:pt x="19903" y="58948"/>
                    <a:pt x="20546" y="58933"/>
                    <a:pt x="21320" y="58890"/>
                  </a:cubicBezTo>
                  <a:cubicBezTo>
                    <a:pt x="23641" y="58726"/>
                    <a:pt x="26551" y="58301"/>
                    <a:pt x="26846" y="58301"/>
                  </a:cubicBezTo>
                  <a:lnTo>
                    <a:pt x="27140" y="58301"/>
                  </a:lnTo>
                  <a:cubicBezTo>
                    <a:pt x="27140" y="58301"/>
                    <a:pt x="25832" y="52219"/>
                    <a:pt x="26126" y="49603"/>
                  </a:cubicBezTo>
                  <a:cubicBezTo>
                    <a:pt x="26421" y="46987"/>
                    <a:pt x="27434" y="41036"/>
                    <a:pt x="26715" y="38421"/>
                  </a:cubicBezTo>
                  <a:cubicBezTo>
                    <a:pt x="25963" y="35837"/>
                    <a:pt x="22497" y="31619"/>
                    <a:pt x="21908" y="29429"/>
                  </a:cubicBezTo>
                  <a:cubicBezTo>
                    <a:pt x="21320" y="27271"/>
                    <a:pt x="20895" y="27271"/>
                    <a:pt x="20895" y="24785"/>
                  </a:cubicBezTo>
                  <a:cubicBezTo>
                    <a:pt x="20895" y="22333"/>
                    <a:pt x="21908" y="16676"/>
                    <a:pt x="21777" y="16088"/>
                  </a:cubicBezTo>
                  <a:cubicBezTo>
                    <a:pt x="21614" y="15532"/>
                    <a:pt x="19456" y="11020"/>
                    <a:pt x="19162" y="9842"/>
                  </a:cubicBezTo>
                  <a:cubicBezTo>
                    <a:pt x="18606" y="7521"/>
                    <a:pt x="18442" y="5134"/>
                    <a:pt x="18638" y="2747"/>
                  </a:cubicBezTo>
                  <a:cubicBezTo>
                    <a:pt x="18671" y="2191"/>
                    <a:pt x="18802" y="1668"/>
                    <a:pt x="18998" y="1178"/>
                  </a:cubicBezTo>
                  <a:lnTo>
                    <a:pt x="19292" y="425"/>
                  </a:lnTo>
                  <a:cubicBezTo>
                    <a:pt x="19292" y="425"/>
                    <a:pt x="17265" y="0"/>
                    <a:pt x="17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77"/>
            <p:cNvSpPr/>
            <p:nvPr/>
          </p:nvSpPr>
          <p:spPr>
            <a:xfrm>
              <a:off x="5637400" y="2125050"/>
              <a:ext cx="71975" cy="123450"/>
            </a:xfrm>
            <a:custGeom>
              <a:avLst/>
              <a:gdLst/>
              <a:ahLst/>
              <a:cxnLst/>
              <a:rect l="l" t="t" r="r" b="b"/>
              <a:pathLst>
                <a:path w="2879" h="4938" extrusionOk="0">
                  <a:moveTo>
                    <a:pt x="1" y="0"/>
                  </a:moveTo>
                  <a:cubicBezTo>
                    <a:pt x="66" y="229"/>
                    <a:pt x="132" y="458"/>
                    <a:pt x="197" y="621"/>
                  </a:cubicBezTo>
                  <a:cubicBezTo>
                    <a:pt x="622" y="2027"/>
                    <a:pt x="982" y="3466"/>
                    <a:pt x="1276" y="4937"/>
                  </a:cubicBezTo>
                  <a:cubicBezTo>
                    <a:pt x="1472" y="4807"/>
                    <a:pt x="1669" y="4643"/>
                    <a:pt x="1832" y="4480"/>
                  </a:cubicBezTo>
                  <a:cubicBezTo>
                    <a:pt x="2617" y="3662"/>
                    <a:pt x="2878" y="2518"/>
                    <a:pt x="2551" y="1471"/>
                  </a:cubicBezTo>
                  <a:cubicBezTo>
                    <a:pt x="2192" y="392"/>
                    <a:pt x="108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77"/>
            <p:cNvSpPr/>
            <p:nvPr/>
          </p:nvSpPr>
          <p:spPr>
            <a:xfrm>
              <a:off x="5981550" y="2326050"/>
              <a:ext cx="112025" cy="123200"/>
            </a:xfrm>
            <a:custGeom>
              <a:avLst/>
              <a:gdLst/>
              <a:ahLst/>
              <a:cxnLst/>
              <a:rect l="l" t="t" r="r" b="b"/>
              <a:pathLst>
                <a:path w="4481" h="4928" extrusionOk="0">
                  <a:moveTo>
                    <a:pt x="3363" y="0"/>
                  </a:moveTo>
                  <a:cubicBezTo>
                    <a:pt x="2641" y="0"/>
                    <a:pt x="1921" y="226"/>
                    <a:pt x="1309" y="625"/>
                  </a:cubicBezTo>
                  <a:cubicBezTo>
                    <a:pt x="491" y="1050"/>
                    <a:pt x="1" y="1900"/>
                    <a:pt x="1" y="2816"/>
                  </a:cubicBezTo>
                  <a:cubicBezTo>
                    <a:pt x="34" y="3699"/>
                    <a:pt x="589" y="4483"/>
                    <a:pt x="1440" y="4778"/>
                  </a:cubicBezTo>
                  <a:cubicBezTo>
                    <a:pt x="1826" y="4878"/>
                    <a:pt x="2225" y="4928"/>
                    <a:pt x="2625" y="4928"/>
                  </a:cubicBezTo>
                  <a:cubicBezTo>
                    <a:pt x="3140" y="4928"/>
                    <a:pt x="3657" y="4845"/>
                    <a:pt x="4154" y="4680"/>
                  </a:cubicBezTo>
                  <a:cubicBezTo>
                    <a:pt x="4252" y="4647"/>
                    <a:pt x="4382" y="4614"/>
                    <a:pt x="4481" y="4581"/>
                  </a:cubicBezTo>
                  <a:cubicBezTo>
                    <a:pt x="3990" y="3502"/>
                    <a:pt x="3761" y="2325"/>
                    <a:pt x="3827" y="1148"/>
                  </a:cubicBezTo>
                  <a:cubicBezTo>
                    <a:pt x="3827" y="821"/>
                    <a:pt x="3827" y="429"/>
                    <a:pt x="3859" y="36"/>
                  </a:cubicBezTo>
                  <a:cubicBezTo>
                    <a:pt x="3695" y="12"/>
                    <a:pt x="3529" y="0"/>
                    <a:pt x="3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7"/>
            <p:cNvSpPr/>
            <p:nvPr/>
          </p:nvSpPr>
          <p:spPr>
            <a:xfrm>
              <a:off x="5749400" y="2531300"/>
              <a:ext cx="82600" cy="83425"/>
            </a:xfrm>
            <a:custGeom>
              <a:avLst/>
              <a:gdLst/>
              <a:ahLst/>
              <a:cxnLst/>
              <a:rect l="l" t="t" r="r" b="b"/>
              <a:pathLst>
                <a:path w="3304" h="3337" extrusionOk="0">
                  <a:moveTo>
                    <a:pt x="1374" y="1"/>
                  </a:moveTo>
                  <a:lnTo>
                    <a:pt x="1243" y="34"/>
                  </a:lnTo>
                  <a:lnTo>
                    <a:pt x="1080" y="99"/>
                  </a:lnTo>
                  <a:lnTo>
                    <a:pt x="1014" y="99"/>
                  </a:lnTo>
                  <a:cubicBezTo>
                    <a:pt x="949" y="164"/>
                    <a:pt x="851" y="197"/>
                    <a:pt x="785" y="230"/>
                  </a:cubicBezTo>
                  <a:cubicBezTo>
                    <a:pt x="785" y="230"/>
                    <a:pt x="785" y="230"/>
                    <a:pt x="785" y="230"/>
                  </a:cubicBezTo>
                  <a:lnTo>
                    <a:pt x="785" y="230"/>
                  </a:lnTo>
                  <a:lnTo>
                    <a:pt x="720" y="263"/>
                  </a:lnTo>
                  <a:lnTo>
                    <a:pt x="687" y="230"/>
                  </a:lnTo>
                  <a:cubicBezTo>
                    <a:pt x="655" y="295"/>
                    <a:pt x="622" y="328"/>
                    <a:pt x="589" y="361"/>
                  </a:cubicBezTo>
                  <a:cubicBezTo>
                    <a:pt x="491" y="459"/>
                    <a:pt x="426" y="557"/>
                    <a:pt x="393" y="622"/>
                  </a:cubicBezTo>
                  <a:cubicBezTo>
                    <a:pt x="393" y="655"/>
                    <a:pt x="393" y="655"/>
                    <a:pt x="393" y="688"/>
                  </a:cubicBezTo>
                  <a:lnTo>
                    <a:pt x="393" y="720"/>
                  </a:lnTo>
                  <a:cubicBezTo>
                    <a:pt x="328" y="818"/>
                    <a:pt x="328" y="949"/>
                    <a:pt x="295" y="1047"/>
                  </a:cubicBezTo>
                  <a:cubicBezTo>
                    <a:pt x="262" y="1178"/>
                    <a:pt x="197" y="1276"/>
                    <a:pt x="66" y="1309"/>
                  </a:cubicBezTo>
                  <a:cubicBezTo>
                    <a:pt x="33" y="1374"/>
                    <a:pt x="33" y="1440"/>
                    <a:pt x="1" y="1505"/>
                  </a:cubicBezTo>
                  <a:cubicBezTo>
                    <a:pt x="1" y="1538"/>
                    <a:pt x="1" y="1570"/>
                    <a:pt x="1" y="1570"/>
                  </a:cubicBezTo>
                  <a:lnTo>
                    <a:pt x="1" y="1636"/>
                  </a:lnTo>
                  <a:lnTo>
                    <a:pt x="1" y="1799"/>
                  </a:lnTo>
                  <a:lnTo>
                    <a:pt x="1" y="1996"/>
                  </a:lnTo>
                  <a:lnTo>
                    <a:pt x="1" y="2094"/>
                  </a:lnTo>
                  <a:cubicBezTo>
                    <a:pt x="1" y="2094"/>
                    <a:pt x="33" y="2192"/>
                    <a:pt x="66" y="2224"/>
                  </a:cubicBezTo>
                  <a:lnTo>
                    <a:pt x="99" y="2323"/>
                  </a:lnTo>
                  <a:cubicBezTo>
                    <a:pt x="131" y="2421"/>
                    <a:pt x="197" y="2519"/>
                    <a:pt x="262" y="2617"/>
                  </a:cubicBezTo>
                  <a:lnTo>
                    <a:pt x="295" y="2682"/>
                  </a:lnTo>
                  <a:lnTo>
                    <a:pt x="328" y="2715"/>
                  </a:lnTo>
                  <a:lnTo>
                    <a:pt x="426" y="2846"/>
                  </a:lnTo>
                  <a:lnTo>
                    <a:pt x="556" y="2944"/>
                  </a:lnTo>
                  <a:lnTo>
                    <a:pt x="622" y="3009"/>
                  </a:lnTo>
                  <a:cubicBezTo>
                    <a:pt x="687" y="3042"/>
                    <a:pt x="785" y="3107"/>
                    <a:pt x="851" y="3140"/>
                  </a:cubicBezTo>
                  <a:lnTo>
                    <a:pt x="1014" y="3238"/>
                  </a:lnTo>
                  <a:lnTo>
                    <a:pt x="1080" y="3238"/>
                  </a:lnTo>
                  <a:cubicBezTo>
                    <a:pt x="1178" y="3271"/>
                    <a:pt x="1276" y="3303"/>
                    <a:pt x="1374" y="3336"/>
                  </a:cubicBezTo>
                  <a:lnTo>
                    <a:pt x="1962" y="3336"/>
                  </a:lnTo>
                  <a:lnTo>
                    <a:pt x="2126" y="3303"/>
                  </a:lnTo>
                  <a:lnTo>
                    <a:pt x="2257" y="3271"/>
                  </a:lnTo>
                  <a:lnTo>
                    <a:pt x="2322" y="3238"/>
                  </a:lnTo>
                  <a:cubicBezTo>
                    <a:pt x="2420" y="3205"/>
                    <a:pt x="2518" y="3140"/>
                    <a:pt x="2584" y="3075"/>
                  </a:cubicBezTo>
                  <a:lnTo>
                    <a:pt x="2649" y="3042"/>
                  </a:lnTo>
                  <a:cubicBezTo>
                    <a:pt x="2682" y="3009"/>
                    <a:pt x="2747" y="2977"/>
                    <a:pt x="2780" y="2911"/>
                  </a:cubicBezTo>
                  <a:lnTo>
                    <a:pt x="2845" y="2846"/>
                  </a:lnTo>
                  <a:lnTo>
                    <a:pt x="2878" y="2780"/>
                  </a:lnTo>
                  <a:lnTo>
                    <a:pt x="2943" y="2682"/>
                  </a:lnTo>
                  <a:cubicBezTo>
                    <a:pt x="3009" y="2584"/>
                    <a:pt x="3074" y="2453"/>
                    <a:pt x="3140" y="2355"/>
                  </a:cubicBezTo>
                  <a:lnTo>
                    <a:pt x="3172" y="2290"/>
                  </a:lnTo>
                  <a:lnTo>
                    <a:pt x="3205" y="2192"/>
                  </a:lnTo>
                  <a:cubicBezTo>
                    <a:pt x="3205" y="2126"/>
                    <a:pt x="3238" y="2061"/>
                    <a:pt x="3238" y="1996"/>
                  </a:cubicBezTo>
                  <a:cubicBezTo>
                    <a:pt x="3270" y="1930"/>
                    <a:pt x="3270" y="1865"/>
                    <a:pt x="3303" y="1799"/>
                  </a:cubicBezTo>
                  <a:lnTo>
                    <a:pt x="3303" y="1734"/>
                  </a:lnTo>
                  <a:cubicBezTo>
                    <a:pt x="3303" y="1734"/>
                    <a:pt x="3303" y="1701"/>
                    <a:pt x="3303" y="1701"/>
                  </a:cubicBezTo>
                  <a:cubicBezTo>
                    <a:pt x="3303" y="1570"/>
                    <a:pt x="3303" y="1440"/>
                    <a:pt x="3303" y="1309"/>
                  </a:cubicBezTo>
                  <a:lnTo>
                    <a:pt x="3303" y="1276"/>
                  </a:lnTo>
                  <a:cubicBezTo>
                    <a:pt x="3303" y="1276"/>
                    <a:pt x="3303" y="1276"/>
                    <a:pt x="3303" y="1244"/>
                  </a:cubicBezTo>
                  <a:cubicBezTo>
                    <a:pt x="3303" y="1211"/>
                    <a:pt x="3270" y="1145"/>
                    <a:pt x="3270" y="1113"/>
                  </a:cubicBezTo>
                  <a:cubicBezTo>
                    <a:pt x="3238" y="1047"/>
                    <a:pt x="3238" y="982"/>
                    <a:pt x="3205" y="949"/>
                  </a:cubicBezTo>
                  <a:lnTo>
                    <a:pt x="3172" y="851"/>
                  </a:lnTo>
                  <a:cubicBezTo>
                    <a:pt x="3140" y="786"/>
                    <a:pt x="3074" y="688"/>
                    <a:pt x="3009" y="590"/>
                  </a:cubicBezTo>
                  <a:lnTo>
                    <a:pt x="2976" y="524"/>
                  </a:lnTo>
                  <a:lnTo>
                    <a:pt x="2878" y="426"/>
                  </a:lnTo>
                  <a:lnTo>
                    <a:pt x="2747" y="328"/>
                  </a:lnTo>
                  <a:lnTo>
                    <a:pt x="2715" y="328"/>
                  </a:lnTo>
                  <a:cubicBezTo>
                    <a:pt x="2616" y="263"/>
                    <a:pt x="2518" y="230"/>
                    <a:pt x="2420" y="164"/>
                  </a:cubicBezTo>
                  <a:lnTo>
                    <a:pt x="2289" y="99"/>
                  </a:lnTo>
                  <a:lnTo>
                    <a:pt x="2257" y="99"/>
                  </a:lnTo>
                  <a:cubicBezTo>
                    <a:pt x="2159" y="66"/>
                    <a:pt x="2028" y="34"/>
                    <a:pt x="1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7"/>
            <p:cNvSpPr/>
            <p:nvPr/>
          </p:nvSpPr>
          <p:spPr>
            <a:xfrm>
              <a:off x="5941500" y="2848475"/>
              <a:ext cx="59700" cy="72775"/>
            </a:xfrm>
            <a:custGeom>
              <a:avLst/>
              <a:gdLst/>
              <a:ahLst/>
              <a:cxnLst/>
              <a:rect l="l" t="t" r="r" b="b"/>
              <a:pathLst>
                <a:path w="2388" h="2911" extrusionOk="0">
                  <a:moveTo>
                    <a:pt x="1755" y="2737"/>
                  </a:moveTo>
                  <a:lnTo>
                    <a:pt x="1734" y="2780"/>
                  </a:lnTo>
                  <a:cubicBezTo>
                    <a:pt x="1754" y="2750"/>
                    <a:pt x="1758" y="2739"/>
                    <a:pt x="1755" y="2737"/>
                  </a:cubicBezTo>
                  <a:close/>
                  <a:moveTo>
                    <a:pt x="753" y="1"/>
                  </a:moveTo>
                  <a:lnTo>
                    <a:pt x="687" y="34"/>
                  </a:lnTo>
                  <a:cubicBezTo>
                    <a:pt x="687" y="34"/>
                    <a:pt x="622" y="66"/>
                    <a:pt x="622" y="66"/>
                  </a:cubicBezTo>
                  <a:lnTo>
                    <a:pt x="557" y="99"/>
                  </a:lnTo>
                  <a:cubicBezTo>
                    <a:pt x="524" y="132"/>
                    <a:pt x="458" y="197"/>
                    <a:pt x="426" y="230"/>
                  </a:cubicBezTo>
                  <a:lnTo>
                    <a:pt x="426" y="262"/>
                  </a:lnTo>
                  <a:cubicBezTo>
                    <a:pt x="393" y="295"/>
                    <a:pt x="393" y="328"/>
                    <a:pt x="360" y="361"/>
                  </a:cubicBezTo>
                  <a:cubicBezTo>
                    <a:pt x="360" y="361"/>
                    <a:pt x="328" y="393"/>
                    <a:pt x="328" y="393"/>
                  </a:cubicBezTo>
                  <a:lnTo>
                    <a:pt x="295" y="491"/>
                  </a:lnTo>
                  <a:cubicBezTo>
                    <a:pt x="295" y="557"/>
                    <a:pt x="262" y="589"/>
                    <a:pt x="262" y="655"/>
                  </a:cubicBezTo>
                  <a:cubicBezTo>
                    <a:pt x="262" y="655"/>
                    <a:pt x="262" y="687"/>
                    <a:pt x="262" y="720"/>
                  </a:cubicBezTo>
                  <a:lnTo>
                    <a:pt x="262" y="753"/>
                  </a:lnTo>
                  <a:lnTo>
                    <a:pt x="262" y="851"/>
                  </a:lnTo>
                  <a:lnTo>
                    <a:pt x="262" y="1014"/>
                  </a:lnTo>
                  <a:cubicBezTo>
                    <a:pt x="262" y="1178"/>
                    <a:pt x="164" y="1341"/>
                    <a:pt x="1" y="1407"/>
                  </a:cubicBezTo>
                  <a:lnTo>
                    <a:pt x="1" y="1538"/>
                  </a:lnTo>
                  <a:cubicBezTo>
                    <a:pt x="1" y="1538"/>
                    <a:pt x="1" y="1570"/>
                    <a:pt x="1" y="1603"/>
                  </a:cubicBezTo>
                  <a:lnTo>
                    <a:pt x="1" y="1636"/>
                  </a:lnTo>
                  <a:cubicBezTo>
                    <a:pt x="33" y="1767"/>
                    <a:pt x="66" y="1865"/>
                    <a:pt x="99" y="1963"/>
                  </a:cubicBezTo>
                  <a:cubicBezTo>
                    <a:pt x="99" y="1985"/>
                    <a:pt x="129" y="2052"/>
                    <a:pt x="128" y="2052"/>
                  </a:cubicBezTo>
                  <a:cubicBezTo>
                    <a:pt x="127" y="2052"/>
                    <a:pt x="120" y="2038"/>
                    <a:pt x="101" y="2000"/>
                  </a:cubicBezTo>
                  <a:lnTo>
                    <a:pt x="101" y="2000"/>
                  </a:lnTo>
                  <a:lnTo>
                    <a:pt x="131" y="2061"/>
                  </a:lnTo>
                  <a:cubicBezTo>
                    <a:pt x="131" y="2126"/>
                    <a:pt x="164" y="2159"/>
                    <a:pt x="197" y="2224"/>
                  </a:cubicBezTo>
                  <a:cubicBezTo>
                    <a:pt x="230" y="2290"/>
                    <a:pt x="262" y="2322"/>
                    <a:pt x="295" y="2355"/>
                  </a:cubicBezTo>
                  <a:lnTo>
                    <a:pt x="328" y="2420"/>
                  </a:lnTo>
                  <a:cubicBezTo>
                    <a:pt x="426" y="2519"/>
                    <a:pt x="491" y="2584"/>
                    <a:pt x="589" y="2682"/>
                  </a:cubicBezTo>
                  <a:lnTo>
                    <a:pt x="622" y="2715"/>
                  </a:lnTo>
                  <a:lnTo>
                    <a:pt x="753" y="2780"/>
                  </a:lnTo>
                  <a:lnTo>
                    <a:pt x="851" y="2846"/>
                  </a:lnTo>
                  <a:lnTo>
                    <a:pt x="884" y="2846"/>
                  </a:lnTo>
                  <a:lnTo>
                    <a:pt x="1047" y="2911"/>
                  </a:lnTo>
                  <a:lnTo>
                    <a:pt x="1407" y="2911"/>
                  </a:lnTo>
                  <a:lnTo>
                    <a:pt x="1505" y="2878"/>
                  </a:lnTo>
                  <a:lnTo>
                    <a:pt x="1570" y="2846"/>
                  </a:lnTo>
                  <a:lnTo>
                    <a:pt x="1701" y="2780"/>
                  </a:lnTo>
                  <a:cubicBezTo>
                    <a:pt x="1701" y="2780"/>
                    <a:pt x="1745" y="2737"/>
                    <a:pt x="1754" y="2737"/>
                  </a:cubicBezTo>
                  <a:lnTo>
                    <a:pt x="1754" y="2737"/>
                  </a:lnTo>
                  <a:cubicBezTo>
                    <a:pt x="1755" y="2737"/>
                    <a:pt x="1755" y="2737"/>
                    <a:pt x="1755" y="2737"/>
                  </a:cubicBezTo>
                  <a:lnTo>
                    <a:pt x="1755" y="2737"/>
                  </a:lnTo>
                  <a:lnTo>
                    <a:pt x="1766" y="2715"/>
                  </a:lnTo>
                  <a:lnTo>
                    <a:pt x="1897" y="2617"/>
                  </a:lnTo>
                  <a:lnTo>
                    <a:pt x="1995" y="2519"/>
                  </a:lnTo>
                  <a:lnTo>
                    <a:pt x="2028" y="2453"/>
                  </a:lnTo>
                  <a:lnTo>
                    <a:pt x="2061" y="2355"/>
                  </a:lnTo>
                  <a:cubicBezTo>
                    <a:pt x="2126" y="2257"/>
                    <a:pt x="2191" y="2159"/>
                    <a:pt x="2257" y="2061"/>
                  </a:cubicBezTo>
                  <a:lnTo>
                    <a:pt x="2290" y="1995"/>
                  </a:lnTo>
                  <a:lnTo>
                    <a:pt x="2322" y="1865"/>
                  </a:lnTo>
                  <a:lnTo>
                    <a:pt x="2355" y="1701"/>
                  </a:lnTo>
                  <a:cubicBezTo>
                    <a:pt x="2355" y="1701"/>
                    <a:pt x="2355" y="1668"/>
                    <a:pt x="2355" y="1636"/>
                  </a:cubicBezTo>
                  <a:cubicBezTo>
                    <a:pt x="2388" y="1538"/>
                    <a:pt x="2388" y="1440"/>
                    <a:pt x="2355" y="1341"/>
                  </a:cubicBezTo>
                  <a:lnTo>
                    <a:pt x="2355" y="1178"/>
                  </a:lnTo>
                  <a:cubicBezTo>
                    <a:pt x="2355" y="1113"/>
                    <a:pt x="2322" y="1014"/>
                    <a:pt x="2290" y="949"/>
                  </a:cubicBezTo>
                  <a:lnTo>
                    <a:pt x="2290" y="884"/>
                  </a:lnTo>
                  <a:cubicBezTo>
                    <a:pt x="2290" y="884"/>
                    <a:pt x="2257" y="851"/>
                    <a:pt x="2224" y="818"/>
                  </a:cubicBezTo>
                  <a:cubicBezTo>
                    <a:pt x="2224" y="786"/>
                    <a:pt x="2159" y="687"/>
                    <a:pt x="2126" y="622"/>
                  </a:cubicBezTo>
                  <a:lnTo>
                    <a:pt x="2126" y="589"/>
                  </a:lnTo>
                  <a:cubicBezTo>
                    <a:pt x="2093" y="557"/>
                    <a:pt x="2061" y="524"/>
                    <a:pt x="2028" y="491"/>
                  </a:cubicBezTo>
                  <a:cubicBezTo>
                    <a:pt x="1995" y="459"/>
                    <a:pt x="1930" y="393"/>
                    <a:pt x="1864" y="328"/>
                  </a:cubicBezTo>
                  <a:lnTo>
                    <a:pt x="1832" y="295"/>
                  </a:lnTo>
                  <a:lnTo>
                    <a:pt x="1734" y="230"/>
                  </a:lnTo>
                  <a:cubicBezTo>
                    <a:pt x="1668" y="197"/>
                    <a:pt x="1603" y="164"/>
                    <a:pt x="1538" y="132"/>
                  </a:cubicBezTo>
                  <a:cubicBezTo>
                    <a:pt x="1505" y="99"/>
                    <a:pt x="1472" y="99"/>
                    <a:pt x="1439" y="66"/>
                  </a:cubicBezTo>
                  <a:lnTo>
                    <a:pt x="1407" y="66"/>
                  </a:lnTo>
                  <a:cubicBezTo>
                    <a:pt x="1341" y="34"/>
                    <a:pt x="1276" y="34"/>
                    <a:pt x="1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7"/>
            <p:cNvSpPr/>
            <p:nvPr/>
          </p:nvSpPr>
          <p:spPr>
            <a:xfrm>
              <a:off x="5694625" y="3118150"/>
              <a:ext cx="179050" cy="81050"/>
            </a:xfrm>
            <a:custGeom>
              <a:avLst/>
              <a:gdLst/>
              <a:ahLst/>
              <a:cxnLst/>
              <a:rect l="l" t="t" r="r" b="b"/>
              <a:pathLst>
                <a:path w="7162" h="3242" extrusionOk="0">
                  <a:moveTo>
                    <a:pt x="3081" y="1"/>
                  </a:moveTo>
                  <a:cubicBezTo>
                    <a:pt x="3024" y="1"/>
                    <a:pt x="2968" y="2"/>
                    <a:pt x="2911" y="4"/>
                  </a:cubicBezTo>
                  <a:cubicBezTo>
                    <a:pt x="1276" y="168"/>
                    <a:pt x="361" y="1541"/>
                    <a:pt x="1" y="3045"/>
                  </a:cubicBezTo>
                  <a:cubicBezTo>
                    <a:pt x="1145" y="2980"/>
                    <a:pt x="2224" y="2980"/>
                    <a:pt x="2976" y="2980"/>
                  </a:cubicBezTo>
                  <a:cubicBezTo>
                    <a:pt x="4219" y="2980"/>
                    <a:pt x="5723" y="3111"/>
                    <a:pt x="7162" y="3241"/>
                  </a:cubicBezTo>
                  <a:cubicBezTo>
                    <a:pt x="7096" y="2914"/>
                    <a:pt x="6966" y="2555"/>
                    <a:pt x="6802" y="2260"/>
                  </a:cubicBezTo>
                  <a:cubicBezTo>
                    <a:pt x="6076" y="872"/>
                    <a:pt x="4649" y="1"/>
                    <a:pt x="3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7"/>
            <p:cNvSpPr/>
            <p:nvPr/>
          </p:nvSpPr>
          <p:spPr>
            <a:xfrm>
              <a:off x="6147500" y="3078175"/>
              <a:ext cx="85850" cy="119375"/>
            </a:xfrm>
            <a:custGeom>
              <a:avLst/>
              <a:gdLst/>
              <a:ahLst/>
              <a:cxnLst/>
              <a:rect l="l" t="t" r="r" b="b"/>
              <a:pathLst>
                <a:path w="3434" h="4775" extrusionOk="0">
                  <a:moveTo>
                    <a:pt x="2649" y="1"/>
                  </a:moveTo>
                  <a:cubicBezTo>
                    <a:pt x="1930" y="1"/>
                    <a:pt x="1243" y="295"/>
                    <a:pt x="753" y="851"/>
                  </a:cubicBezTo>
                  <a:cubicBezTo>
                    <a:pt x="262" y="1407"/>
                    <a:pt x="1" y="2126"/>
                    <a:pt x="66" y="2878"/>
                  </a:cubicBezTo>
                  <a:cubicBezTo>
                    <a:pt x="131" y="3565"/>
                    <a:pt x="524" y="4186"/>
                    <a:pt x="1112" y="4546"/>
                  </a:cubicBezTo>
                  <a:cubicBezTo>
                    <a:pt x="1210" y="4644"/>
                    <a:pt x="1309" y="4710"/>
                    <a:pt x="1407" y="4775"/>
                  </a:cubicBezTo>
                  <a:cubicBezTo>
                    <a:pt x="2322" y="4644"/>
                    <a:pt x="3009" y="4579"/>
                    <a:pt x="3140" y="4579"/>
                  </a:cubicBezTo>
                  <a:lnTo>
                    <a:pt x="3434" y="4579"/>
                  </a:lnTo>
                  <a:cubicBezTo>
                    <a:pt x="3434" y="4579"/>
                    <a:pt x="2943" y="2323"/>
                    <a:pt x="2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7"/>
            <p:cNvSpPr/>
            <p:nvPr/>
          </p:nvSpPr>
          <p:spPr>
            <a:xfrm>
              <a:off x="5658675" y="1775975"/>
              <a:ext cx="56425" cy="111200"/>
            </a:xfrm>
            <a:custGeom>
              <a:avLst/>
              <a:gdLst/>
              <a:ahLst/>
              <a:cxnLst/>
              <a:rect l="l" t="t" r="r" b="b"/>
              <a:pathLst>
                <a:path w="2257" h="4448" extrusionOk="0">
                  <a:moveTo>
                    <a:pt x="1831" y="1"/>
                  </a:moveTo>
                  <a:cubicBezTo>
                    <a:pt x="1177" y="99"/>
                    <a:pt x="589" y="295"/>
                    <a:pt x="0" y="557"/>
                  </a:cubicBezTo>
                  <a:cubicBezTo>
                    <a:pt x="0" y="557"/>
                    <a:pt x="785" y="1538"/>
                    <a:pt x="360" y="3402"/>
                  </a:cubicBezTo>
                  <a:cubicBezTo>
                    <a:pt x="294" y="3729"/>
                    <a:pt x="196" y="4088"/>
                    <a:pt x="98" y="4448"/>
                  </a:cubicBezTo>
                  <a:cubicBezTo>
                    <a:pt x="687" y="4154"/>
                    <a:pt x="1177" y="3729"/>
                    <a:pt x="1537" y="3173"/>
                  </a:cubicBezTo>
                  <a:cubicBezTo>
                    <a:pt x="2158" y="2224"/>
                    <a:pt x="2256" y="1047"/>
                    <a:pt x="1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7"/>
            <p:cNvSpPr/>
            <p:nvPr/>
          </p:nvSpPr>
          <p:spPr>
            <a:xfrm>
              <a:off x="5977475" y="1820950"/>
              <a:ext cx="45800" cy="102200"/>
            </a:xfrm>
            <a:custGeom>
              <a:avLst/>
              <a:gdLst/>
              <a:ahLst/>
              <a:cxnLst/>
              <a:rect l="l" t="t" r="r" b="b"/>
              <a:pathLst>
                <a:path w="1832" h="4088" extrusionOk="0">
                  <a:moveTo>
                    <a:pt x="1668" y="0"/>
                  </a:moveTo>
                  <a:cubicBezTo>
                    <a:pt x="1308" y="33"/>
                    <a:pt x="949" y="164"/>
                    <a:pt x="654" y="360"/>
                  </a:cubicBezTo>
                  <a:lnTo>
                    <a:pt x="622" y="393"/>
                  </a:lnTo>
                  <a:lnTo>
                    <a:pt x="556" y="458"/>
                  </a:lnTo>
                  <a:lnTo>
                    <a:pt x="425" y="556"/>
                  </a:lnTo>
                  <a:lnTo>
                    <a:pt x="360" y="654"/>
                  </a:lnTo>
                  <a:cubicBezTo>
                    <a:pt x="327" y="687"/>
                    <a:pt x="295" y="720"/>
                    <a:pt x="262" y="785"/>
                  </a:cubicBezTo>
                  <a:cubicBezTo>
                    <a:pt x="229" y="818"/>
                    <a:pt x="197" y="916"/>
                    <a:pt x="164" y="981"/>
                  </a:cubicBezTo>
                  <a:cubicBezTo>
                    <a:pt x="164" y="981"/>
                    <a:pt x="164" y="1014"/>
                    <a:pt x="164" y="1047"/>
                  </a:cubicBezTo>
                  <a:cubicBezTo>
                    <a:pt x="99" y="1145"/>
                    <a:pt x="66" y="1243"/>
                    <a:pt x="66" y="1374"/>
                  </a:cubicBezTo>
                  <a:cubicBezTo>
                    <a:pt x="33" y="1472"/>
                    <a:pt x="33" y="1570"/>
                    <a:pt x="33" y="1668"/>
                  </a:cubicBezTo>
                  <a:cubicBezTo>
                    <a:pt x="0" y="1799"/>
                    <a:pt x="0" y="1897"/>
                    <a:pt x="33" y="2028"/>
                  </a:cubicBezTo>
                  <a:lnTo>
                    <a:pt x="33" y="2093"/>
                  </a:lnTo>
                  <a:cubicBezTo>
                    <a:pt x="33" y="2126"/>
                    <a:pt x="33" y="2158"/>
                    <a:pt x="33" y="2191"/>
                  </a:cubicBezTo>
                  <a:cubicBezTo>
                    <a:pt x="33" y="2257"/>
                    <a:pt x="33" y="2322"/>
                    <a:pt x="66" y="2387"/>
                  </a:cubicBezTo>
                  <a:cubicBezTo>
                    <a:pt x="99" y="2485"/>
                    <a:pt x="131" y="2616"/>
                    <a:pt x="164" y="2714"/>
                  </a:cubicBezTo>
                  <a:cubicBezTo>
                    <a:pt x="164" y="2704"/>
                    <a:pt x="166" y="2699"/>
                    <a:pt x="169" y="2699"/>
                  </a:cubicBezTo>
                  <a:cubicBezTo>
                    <a:pt x="184" y="2699"/>
                    <a:pt x="229" y="2818"/>
                    <a:pt x="229" y="2845"/>
                  </a:cubicBezTo>
                  <a:cubicBezTo>
                    <a:pt x="262" y="2878"/>
                    <a:pt x="327" y="2976"/>
                    <a:pt x="360" y="3041"/>
                  </a:cubicBezTo>
                  <a:lnTo>
                    <a:pt x="458" y="3172"/>
                  </a:lnTo>
                  <a:lnTo>
                    <a:pt x="491" y="3237"/>
                  </a:lnTo>
                  <a:lnTo>
                    <a:pt x="556" y="3303"/>
                  </a:lnTo>
                  <a:cubicBezTo>
                    <a:pt x="622" y="3401"/>
                    <a:pt x="720" y="3499"/>
                    <a:pt x="818" y="3597"/>
                  </a:cubicBezTo>
                  <a:cubicBezTo>
                    <a:pt x="916" y="3663"/>
                    <a:pt x="981" y="3728"/>
                    <a:pt x="1079" y="3793"/>
                  </a:cubicBezTo>
                  <a:cubicBezTo>
                    <a:pt x="1308" y="3924"/>
                    <a:pt x="1570" y="4022"/>
                    <a:pt x="1832" y="4088"/>
                  </a:cubicBezTo>
                  <a:cubicBezTo>
                    <a:pt x="1668" y="2714"/>
                    <a:pt x="1603" y="1374"/>
                    <a:pt x="1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7"/>
            <p:cNvSpPr/>
            <p:nvPr/>
          </p:nvSpPr>
          <p:spPr>
            <a:xfrm>
              <a:off x="5999550" y="2793725"/>
              <a:ext cx="1195150" cy="1410925"/>
            </a:xfrm>
            <a:custGeom>
              <a:avLst/>
              <a:gdLst/>
              <a:ahLst/>
              <a:cxnLst/>
              <a:rect l="l" t="t" r="r" b="b"/>
              <a:pathLst>
                <a:path w="47806" h="56437" extrusionOk="0">
                  <a:moveTo>
                    <a:pt x="13930" y="0"/>
                  </a:moveTo>
                  <a:cubicBezTo>
                    <a:pt x="13635" y="33"/>
                    <a:pt x="13374" y="98"/>
                    <a:pt x="13112" y="196"/>
                  </a:cubicBezTo>
                  <a:cubicBezTo>
                    <a:pt x="11837" y="491"/>
                    <a:pt x="10595" y="850"/>
                    <a:pt x="9319" y="1243"/>
                  </a:cubicBezTo>
                  <a:lnTo>
                    <a:pt x="8567" y="1471"/>
                  </a:lnTo>
                  <a:cubicBezTo>
                    <a:pt x="0" y="4153"/>
                    <a:pt x="16513" y="7749"/>
                    <a:pt x="12818" y="22071"/>
                  </a:cubicBezTo>
                  <a:cubicBezTo>
                    <a:pt x="9156" y="36426"/>
                    <a:pt x="13766" y="45777"/>
                    <a:pt x="18050" y="50551"/>
                  </a:cubicBezTo>
                  <a:cubicBezTo>
                    <a:pt x="22300" y="55292"/>
                    <a:pt x="27630" y="56437"/>
                    <a:pt x="32960" y="56437"/>
                  </a:cubicBezTo>
                  <a:cubicBezTo>
                    <a:pt x="38290" y="56437"/>
                    <a:pt x="47805" y="51925"/>
                    <a:pt x="39631" y="44012"/>
                  </a:cubicBezTo>
                  <a:cubicBezTo>
                    <a:pt x="31456" y="36131"/>
                    <a:pt x="43064" y="31554"/>
                    <a:pt x="36917" y="24197"/>
                  </a:cubicBezTo>
                  <a:cubicBezTo>
                    <a:pt x="30737" y="16872"/>
                    <a:pt x="23249" y="15139"/>
                    <a:pt x="23085" y="8763"/>
                  </a:cubicBezTo>
                  <a:cubicBezTo>
                    <a:pt x="22987" y="6147"/>
                    <a:pt x="22039" y="3531"/>
                    <a:pt x="19914" y="1897"/>
                  </a:cubicBezTo>
                  <a:cubicBezTo>
                    <a:pt x="19161" y="1308"/>
                    <a:pt x="18279" y="883"/>
                    <a:pt x="17363" y="621"/>
                  </a:cubicBezTo>
                  <a:lnTo>
                    <a:pt x="17330" y="621"/>
                  </a:lnTo>
                  <a:cubicBezTo>
                    <a:pt x="17232" y="1014"/>
                    <a:pt x="17101" y="1373"/>
                    <a:pt x="16905" y="1700"/>
                  </a:cubicBezTo>
                  <a:cubicBezTo>
                    <a:pt x="16742" y="2256"/>
                    <a:pt x="16382" y="2714"/>
                    <a:pt x="15957" y="3041"/>
                  </a:cubicBezTo>
                  <a:cubicBezTo>
                    <a:pt x="15761" y="3161"/>
                    <a:pt x="15459" y="3230"/>
                    <a:pt x="15163" y="3230"/>
                  </a:cubicBezTo>
                  <a:cubicBezTo>
                    <a:pt x="14569" y="3230"/>
                    <a:pt x="13995" y="2954"/>
                    <a:pt x="14322" y="2256"/>
                  </a:cubicBezTo>
                  <a:cubicBezTo>
                    <a:pt x="14453" y="1929"/>
                    <a:pt x="14813" y="1733"/>
                    <a:pt x="15009" y="1406"/>
                  </a:cubicBezTo>
                  <a:cubicBezTo>
                    <a:pt x="15107" y="1177"/>
                    <a:pt x="15107" y="916"/>
                    <a:pt x="15009" y="719"/>
                  </a:cubicBezTo>
                  <a:cubicBezTo>
                    <a:pt x="14976" y="621"/>
                    <a:pt x="14943" y="523"/>
                    <a:pt x="14878" y="425"/>
                  </a:cubicBezTo>
                  <a:cubicBezTo>
                    <a:pt x="14714" y="262"/>
                    <a:pt x="14518" y="131"/>
                    <a:pt x="14289" y="98"/>
                  </a:cubicBezTo>
                  <a:cubicBezTo>
                    <a:pt x="14191" y="33"/>
                    <a:pt x="14061" y="0"/>
                    <a:pt x="13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7"/>
            <p:cNvSpPr/>
            <p:nvPr/>
          </p:nvSpPr>
          <p:spPr>
            <a:xfrm>
              <a:off x="6332250" y="2793725"/>
              <a:ext cx="37625" cy="9000"/>
            </a:xfrm>
            <a:custGeom>
              <a:avLst/>
              <a:gdLst/>
              <a:ahLst/>
              <a:cxnLst/>
              <a:rect l="l" t="t" r="r" b="b"/>
              <a:pathLst>
                <a:path w="1505" h="360" extrusionOk="0">
                  <a:moveTo>
                    <a:pt x="622" y="0"/>
                  </a:moveTo>
                  <a:cubicBezTo>
                    <a:pt x="393" y="0"/>
                    <a:pt x="197" y="33"/>
                    <a:pt x="0" y="131"/>
                  </a:cubicBezTo>
                  <a:cubicBezTo>
                    <a:pt x="524" y="164"/>
                    <a:pt x="1014" y="229"/>
                    <a:pt x="1505" y="360"/>
                  </a:cubicBezTo>
                  <a:cubicBezTo>
                    <a:pt x="1374" y="229"/>
                    <a:pt x="1178" y="131"/>
                    <a:pt x="981" y="65"/>
                  </a:cubicBezTo>
                  <a:cubicBezTo>
                    <a:pt x="851" y="33"/>
                    <a:pt x="753" y="0"/>
                    <a:pt x="622" y="0"/>
                  </a:cubicBezTo>
                  <a:close/>
                </a:path>
              </a:pathLst>
            </a:custGeom>
            <a:solidFill>
              <a:srgbClr val="00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7"/>
            <p:cNvSpPr/>
            <p:nvPr/>
          </p:nvSpPr>
          <p:spPr>
            <a:xfrm>
              <a:off x="6061675" y="2103775"/>
              <a:ext cx="22100" cy="31100"/>
            </a:xfrm>
            <a:custGeom>
              <a:avLst/>
              <a:gdLst/>
              <a:ahLst/>
              <a:cxnLst/>
              <a:rect l="l" t="t" r="r" b="b"/>
              <a:pathLst>
                <a:path w="884" h="1244" extrusionOk="0">
                  <a:moveTo>
                    <a:pt x="0" y="1"/>
                  </a:moveTo>
                  <a:lnTo>
                    <a:pt x="0" y="1"/>
                  </a:lnTo>
                  <a:cubicBezTo>
                    <a:pt x="360" y="720"/>
                    <a:pt x="622" y="1178"/>
                    <a:pt x="622" y="1178"/>
                  </a:cubicBezTo>
                  <a:lnTo>
                    <a:pt x="883" y="1243"/>
                  </a:lnTo>
                  <a:cubicBezTo>
                    <a:pt x="622" y="818"/>
                    <a:pt x="295" y="393"/>
                    <a:pt x="0" y="1"/>
                  </a:cubicBezTo>
                  <a:close/>
                </a:path>
              </a:pathLst>
            </a:custGeom>
            <a:solidFill>
              <a:srgbClr val="FC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7"/>
            <p:cNvSpPr/>
            <p:nvPr/>
          </p:nvSpPr>
          <p:spPr>
            <a:xfrm>
              <a:off x="5523775" y="1530750"/>
              <a:ext cx="84225" cy="233000"/>
            </a:xfrm>
            <a:custGeom>
              <a:avLst/>
              <a:gdLst/>
              <a:ahLst/>
              <a:cxnLst/>
              <a:rect l="l" t="t" r="r" b="b"/>
              <a:pathLst>
                <a:path w="3369" h="9320" extrusionOk="0">
                  <a:moveTo>
                    <a:pt x="818" y="1"/>
                  </a:moveTo>
                  <a:lnTo>
                    <a:pt x="818" y="1"/>
                  </a:lnTo>
                  <a:cubicBezTo>
                    <a:pt x="655" y="1014"/>
                    <a:pt x="230" y="1864"/>
                    <a:pt x="164" y="2714"/>
                  </a:cubicBezTo>
                  <a:cubicBezTo>
                    <a:pt x="1" y="4153"/>
                    <a:pt x="1309" y="5461"/>
                    <a:pt x="2322" y="6180"/>
                  </a:cubicBezTo>
                  <a:cubicBezTo>
                    <a:pt x="3107" y="6736"/>
                    <a:pt x="2878" y="8273"/>
                    <a:pt x="2519" y="9320"/>
                  </a:cubicBezTo>
                  <a:cubicBezTo>
                    <a:pt x="2617" y="9156"/>
                    <a:pt x="2748" y="8993"/>
                    <a:pt x="2846" y="8829"/>
                  </a:cubicBezTo>
                  <a:cubicBezTo>
                    <a:pt x="3238" y="8240"/>
                    <a:pt x="3369" y="7521"/>
                    <a:pt x="3271" y="6834"/>
                  </a:cubicBezTo>
                  <a:cubicBezTo>
                    <a:pt x="3107" y="6213"/>
                    <a:pt x="2715" y="5690"/>
                    <a:pt x="2192" y="5298"/>
                  </a:cubicBezTo>
                  <a:cubicBezTo>
                    <a:pt x="1734" y="4971"/>
                    <a:pt x="1309" y="4578"/>
                    <a:pt x="949" y="4121"/>
                  </a:cubicBezTo>
                  <a:cubicBezTo>
                    <a:pt x="688" y="3728"/>
                    <a:pt x="589" y="3270"/>
                    <a:pt x="655" y="2813"/>
                  </a:cubicBezTo>
                  <a:cubicBezTo>
                    <a:pt x="753" y="1930"/>
                    <a:pt x="1276" y="785"/>
                    <a:pt x="818" y="1"/>
                  </a:cubicBezTo>
                  <a:close/>
                </a:path>
              </a:pathLst>
            </a:custGeom>
            <a:solidFill>
              <a:srgbClr val="1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7"/>
            <p:cNvSpPr/>
            <p:nvPr/>
          </p:nvSpPr>
          <p:spPr>
            <a:xfrm>
              <a:off x="5576925" y="1342725"/>
              <a:ext cx="406300" cy="574925"/>
            </a:xfrm>
            <a:custGeom>
              <a:avLst/>
              <a:gdLst/>
              <a:ahLst/>
              <a:cxnLst/>
              <a:rect l="l" t="t" r="r" b="b"/>
              <a:pathLst>
                <a:path w="16252" h="22997" extrusionOk="0">
                  <a:moveTo>
                    <a:pt x="2158" y="1"/>
                  </a:moveTo>
                  <a:lnTo>
                    <a:pt x="2158" y="1"/>
                  </a:lnTo>
                  <a:cubicBezTo>
                    <a:pt x="2224" y="917"/>
                    <a:pt x="1962" y="1832"/>
                    <a:pt x="1439" y="2584"/>
                  </a:cubicBezTo>
                  <a:cubicBezTo>
                    <a:pt x="1047" y="3173"/>
                    <a:pt x="556" y="3729"/>
                    <a:pt x="0" y="4186"/>
                  </a:cubicBezTo>
                  <a:lnTo>
                    <a:pt x="589" y="6966"/>
                  </a:lnTo>
                  <a:cubicBezTo>
                    <a:pt x="589" y="6966"/>
                    <a:pt x="2616" y="11870"/>
                    <a:pt x="4349" y="13048"/>
                  </a:cubicBezTo>
                  <a:cubicBezTo>
                    <a:pt x="5640" y="13900"/>
                    <a:pt x="6332" y="14009"/>
                    <a:pt x="6601" y="14009"/>
                  </a:cubicBezTo>
                  <a:cubicBezTo>
                    <a:pt x="6693" y="14009"/>
                    <a:pt x="6736" y="13996"/>
                    <a:pt x="6736" y="13996"/>
                  </a:cubicBezTo>
                  <a:lnTo>
                    <a:pt x="6736" y="13996"/>
                  </a:lnTo>
                  <a:cubicBezTo>
                    <a:pt x="6736" y="13996"/>
                    <a:pt x="7259" y="16546"/>
                    <a:pt x="6246" y="17102"/>
                  </a:cubicBezTo>
                  <a:lnTo>
                    <a:pt x="6180" y="17135"/>
                  </a:lnTo>
                  <a:cubicBezTo>
                    <a:pt x="6115" y="17200"/>
                    <a:pt x="6017" y="17364"/>
                    <a:pt x="6246" y="17985"/>
                  </a:cubicBezTo>
                  <a:cubicBezTo>
                    <a:pt x="6540" y="18868"/>
                    <a:pt x="6802" y="20732"/>
                    <a:pt x="7979" y="21909"/>
                  </a:cubicBezTo>
                  <a:cubicBezTo>
                    <a:pt x="8739" y="22669"/>
                    <a:pt x="9773" y="22996"/>
                    <a:pt x="10842" y="22996"/>
                  </a:cubicBezTo>
                  <a:cubicBezTo>
                    <a:pt x="11382" y="22996"/>
                    <a:pt x="11931" y="22913"/>
                    <a:pt x="12458" y="22759"/>
                  </a:cubicBezTo>
                  <a:cubicBezTo>
                    <a:pt x="14061" y="22334"/>
                    <a:pt x="15074" y="19587"/>
                    <a:pt x="15238" y="18868"/>
                  </a:cubicBezTo>
                  <a:cubicBezTo>
                    <a:pt x="15368" y="18116"/>
                    <a:pt x="16251" y="15663"/>
                    <a:pt x="16251" y="15663"/>
                  </a:cubicBezTo>
                  <a:cubicBezTo>
                    <a:pt x="15990" y="15663"/>
                    <a:pt x="15761" y="15598"/>
                    <a:pt x="15532" y="15533"/>
                  </a:cubicBezTo>
                  <a:cubicBezTo>
                    <a:pt x="15074" y="15369"/>
                    <a:pt x="14518" y="14781"/>
                    <a:pt x="13930" y="13767"/>
                  </a:cubicBezTo>
                  <a:cubicBezTo>
                    <a:pt x="13537" y="13080"/>
                    <a:pt x="13178" y="12361"/>
                    <a:pt x="12916" y="11609"/>
                  </a:cubicBezTo>
                  <a:cubicBezTo>
                    <a:pt x="12458" y="10530"/>
                    <a:pt x="12164" y="9418"/>
                    <a:pt x="12033" y="8274"/>
                  </a:cubicBezTo>
                  <a:lnTo>
                    <a:pt x="12033" y="8274"/>
                  </a:lnTo>
                  <a:cubicBezTo>
                    <a:pt x="12295" y="8470"/>
                    <a:pt x="12589" y="8633"/>
                    <a:pt x="12916" y="8699"/>
                  </a:cubicBezTo>
                  <a:cubicBezTo>
                    <a:pt x="13112" y="8699"/>
                    <a:pt x="13766" y="8437"/>
                    <a:pt x="13635" y="6802"/>
                  </a:cubicBezTo>
                  <a:cubicBezTo>
                    <a:pt x="13472" y="5200"/>
                    <a:pt x="13210" y="4906"/>
                    <a:pt x="12753" y="4775"/>
                  </a:cubicBezTo>
                  <a:cubicBezTo>
                    <a:pt x="12633" y="4738"/>
                    <a:pt x="12500" y="4712"/>
                    <a:pt x="12365" y="4712"/>
                  </a:cubicBezTo>
                  <a:cubicBezTo>
                    <a:pt x="12019" y="4712"/>
                    <a:pt x="11656" y="4884"/>
                    <a:pt x="11445" y="5494"/>
                  </a:cubicBezTo>
                  <a:lnTo>
                    <a:pt x="11183" y="6083"/>
                  </a:lnTo>
                  <a:cubicBezTo>
                    <a:pt x="11085" y="6083"/>
                    <a:pt x="11020" y="6017"/>
                    <a:pt x="11020" y="5919"/>
                  </a:cubicBezTo>
                  <a:cubicBezTo>
                    <a:pt x="11020" y="5789"/>
                    <a:pt x="10889" y="3467"/>
                    <a:pt x="10725" y="3173"/>
                  </a:cubicBezTo>
                  <a:cubicBezTo>
                    <a:pt x="10682" y="3075"/>
                    <a:pt x="10587" y="3042"/>
                    <a:pt x="10438" y="3042"/>
                  </a:cubicBezTo>
                  <a:cubicBezTo>
                    <a:pt x="10140" y="3042"/>
                    <a:pt x="9624" y="3173"/>
                    <a:pt x="8861" y="3173"/>
                  </a:cubicBezTo>
                  <a:cubicBezTo>
                    <a:pt x="7684" y="3173"/>
                    <a:pt x="6671" y="3173"/>
                    <a:pt x="5788" y="2748"/>
                  </a:cubicBezTo>
                  <a:cubicBezTo>
                    <a:pt x="4774" y="2224"/>
                    <a:pt x="3793" y="1571"/>
                    <a:pt x="2910" y="851"/>
                  </a:cubicBezTo>
                  <a:cubicBezTo>
                    <a:pt x="2616" y="590"/>
                    <a:pt x="2387" y="295"/>
                    <a:pt x="2158" y="1"/>
                  </a:cubicBezTo>
                  <a:close/>
                </a:path>
              </a:pathLst>
            </a:custGeom>
            <a:solidFill>
              <a:srgbClr val="FF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7"/>
            <p:cNvSpPr/>
            <p:nvPr/>
          </p:nvSpPr>
          <p:spPr>
            <a:xfrm>
              <a:off x="5746125" y="1652550"/>
              <a:ext cx="115300" cy="82350"/>
            </a:xfrm>
            <a:custGeom>
              <a:avLst/>
              <a:gdLst/>
              <a:ahLst/>
              <a:cxnLst/>
              <a:rect l="l" t="t" r="r" b="b"/>
              <a:pathLst>
                <a:path w="4612" h="3294" extrusionOk="0">
                  <a:moveTo>
                    <a:pt x="4611" y="1"/>
                  </a:moveTo>
                  <a:lnTo>
                    <a:pt x="4611" y="1"/>
                  </a:lnTo>
                  <a:cubicBezTo>
                    <a:pt x="4186" y="818"/>
                    <a:pt x="3434" y="1374"/>
                    <a:pt x="2551" y="1537"/>
                  </a:cubicBezTo>
                  <a:cubicBezTo>
                    <a:pt x="1930" y="1635"/>
                    <a:pt x="1276" y="1635"/>
                    <a:pt x="655" y="1668"/>
                  </a:cubicBezTo>
                  <a:cubicBezTo>
                    <a:pt x="426" y="1701"/>
                    <a:pt x="230" y="1701"/>
                    <a:pt x="1" y="1766"/>
                  </a:cubicBezTo>
                  <a:cubicBezTo>
                    <a:pt x="66" y="2191"/>
                    <a:pt x="132" y="2649"/>
                    <a:pt x="99" y="3074"/>
                  </a:cubicBezTo>
                  <a:cubicBezTo>
                    <a:pt x="360" y="3172"/>
                    <a:pt x="622" y="3238"/>
                    <a:pt x="884" y="3270"/>
                  </a:cubicBezTo>
                  <a:cubicBezTo>
                    <a:pt x="1016" y="3286"/>
                    <a:pt x="1148" y="3294"/>
                    <a:pt x="1279" y="3294"/>
                  </a:cubicBezTo>
                  <a:cubicBezTo>
                    <a:pt x="2254" y="3294"/>
                    <a:pt x="3189" y="2871"/>
                    <a:pt x="3794" y="2093"/>
                  </a:cubicBezTo>
                  <a:cubicBezTo>
                    <a:pt x="4284" y="1505"/>
                    <a:pt x="4546" y="785"/>
                    <a:pt x="4611" y="1"/>
                  </a:cubicBezTo>
                  <a:close/>
                </a:path>
              </a:pathLst>
            </a:custGeom>
            <a:solidFill>
              <a:srgbClr val="F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7"/>
            <p:cNvSpPr/>
            <p:nvPr/>
          </p:nvSpPr>
          <p:spPr>
            <a:xfrm>
              <a:off x="5871200" y="1481700"/>
              <a:ext cx="39275" cy="48250"/>
            </a:xfrm>
            <a:custGeom>
              <a:avLst/>
              <a:gdLst/>
              <a:ahLst/>
              <a:cxnLst/>
              <a:rect l="l" t="t" r="r" b="b"/>
              <a:pathLst>
                <a:path w="1571" h="1930" extrusionOk="0">
                  <a:moveTo>
                    <a:pt x="785" y="1"/>
                  </a:moveTo>
                  <a:cubicBezTo>
                    <a:pt x="1" y="1"/>
                    <a:pt x="393" y="753"/>
                    <a:pt x="393" y="753"/>
                  </a:cubicBezTo>
                  <a:lnTo>
                    <a:pt x="458" y="949"/>
                  </a:lnTo>
                  <a:lnTo>
                    <a:pt x="785" y="1930"/>
                  </a:lnTo>
                  <a:cubicBezTo>
                    <a:pt x="785" y="1930"/>
                    <a:pt x="1570" y="1"/>
                    <a:pt x="785" y="1"/>
                  </a:cubicBezTo>
                  <a:close/>
                </a:path>
              </a:pathLst>
            </a:custGeom>
            <a:solidFill>
              <a:srgbClr val="FC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7"/>
            <p:cNvSpPr/>
            <p:nvPr/>
          </p:nvSpPr>
          <p:spPr>
            <a:xfrm>
              <a:off x="5566300" y="1509500"/>
              <a:ext cx="60500" cy="81775"/>
            </a:xfrm>
            <a:custGeom>
              <a:avLst/>
              <a:gdLst/>
              <a:ahLst/>
              <a:cxnLst/>
              <a:rect l="l" t="t" r="r" b="b"/>
              <a:pathLst>
                <a:path w="2420" h="3271" extrusionOk="0">
                  <a:moveTo>
                    <a:pt x="556" y="0"/>
                  </a:moveTo>
                  <a:cubicBezTo>
                    <a:pt x="0" y="0"/>
                    <a:pt x="262" y="1014"/>
                    <a:pt x="720" y="1897"/>
                  </a:cubicBezTo>
                  <a:cubicBezTo>
                    <a:pt x="1145" y="2747"/>
                    <a:pt x="2420" y="3270"/>
                    <a:pt x="2420" y="3270"/>
                  </a:cubicBezTo>
                  <a:cubicBezTo>
                    <a:pt x="1962" y="2485"/>
                    <a:pt x="1014" y="295"/>
                    <a:pt x="1014" y="295"/>
                  </a:cubicBezTo>
                  <a:cubicBezTo>
                    <a:pt x="1014" y="295"/>
                    <a:pt x="1145" y="0"/>
                    <a:pt x="556" y="0"/>
                  </a:cubicBezTo>
                  <a:close/>
                </a:path>
              </a:pathLst>
            </a:custGeom>
            <a:solidFill>
              <a:srgbClr val="FF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7"/>
            <p:cNvSpPr/>
            <p:nvPr/>
          </p:nvSpPr>
          <p:spPr>
            <a:xfrm>
              <a:off x="5744500" y="1444100"/>
              <a:ext cx="44175" cy="85850"/>
            </a:xfrm>
            <a:custGeom>
              <a:avLst/>
              <a:gdLst/>
              <a:ahLst/>
              <a:cxnLst/>
              <a:rect l="l" t="t" r="r" b="b"/>
              <a:pathLst>
                <a:path w="1767" h="3434" extrusionOk="0">
                  <a:moveTo>
                    <a:pt x="1112" y="1"/>
                  </a:moveTo>
                  <a:lnTo>
                    <a:pt x="1341" y="1766"/>
                  </a:lnTo>
                  <a:cubicBezTo>
                    <a:pt x="1374" y="2061"/>
                    <a:pt x="1374" y="2322"/>
                    <a:pt x="1374" y="2584"/>
                  </a:cubicBezTo>
                  <a:cubicBezTo>
                    <a:pt x="1374" y="2714"/>
                    <a:pt x="1341" y="2845"/>
                    <a:pt x="1308" y="2943"/>
                  </a:cubicBezTo>
                  <a:cubicBezTo>
                    <a:pt x="1276" y="3074"/>
                    <a:pt x="1243" y="3107"/>
                    <a:pt x="1243" y="3107"/>
                  </a:cubicBezTo>
                  <a:cubicBezTo>
                    <a:pt x="1240" y="3112"/>
                    <a:pt x="1237" y="3114"/>
                    <a:pt x="1233" y="3114"/>
                  </a:cubicBezTo>
                  <a:cubicBezTo>
                    <a:pt x="1186" y="3114"/>
                    <a:pt x="1039" y="2763"/>
                    <a:pt x="949" y="2551"/>
                  </a:cubicBezTo>
                  <a:lnTo>
                    <a:pt x="622" y="1766"/>
                  </a:lnTo>
                  <a:lnTo>
                    <a:pt x="327" y="981"/>
                  </a:lnTo>
                  <a:cubicBezTo>
                    <a:pt x="262" y="818"/>
                    <a:pt x="197" y="720"/>
                    <a:pt x="164" y="556"/>
                  </a:cubicBezTo>
                  <a:lnTo>
                    <a:pt x="66" y="360"/>
                  </a:lnTo>
                  <a:lnTo>
                    <a:pt x="33" y="262"/>
                  </a:lnTo>
                  <a:lnTo>
                    <a:pt x="0" y="229"/>
                  </a:lnTo>
                  <a:lnTo>
                    <a:pt x="0" y="262"/>
                  </a:lnTo>
                  <a:lnTo>
                    <a:pt x="0" y="360"/>
                  </a:lnTo>
                  <a:lnTo>
                    <a:pt x="33" y="556"/>
                  </a:lnTo>
                  <a:cubicBezTo>
                    <a:pt x="66" y="687"/>
                    <a:pt x="66" y="851"/>
                    <a:pt x="99" y="981"/>
                  </a:cubicBezTo>
                  <a:cubicBezTo>
                    <a:pt x="164" y="1243"/>
                    <a:pt x="262" y="1537"/>
                    <a:pt x="327" y="1799"/>
                  </a:cubicBezTo>
                  <a:cubicBezTo>
                    <a:pt x="393" y="2061"/>
                    <a:pt x="491" y="2355"/>
                    <a:pt x="589" y="2616"/>
                  </a:cubicBezTo>
                  <a:cubicBezTo>
                    <a:pt x="622" y="2747"/>
                    <a:pt x="687" y="2878"/>
                    <a:pt x="752" y="3009"/>
                  </a:cubicBezTo>
                  <a:cubicBezTo>
                    <a:pt x="785" y="3238"/>
                    <a:pt x="981" y="3401"/>
                    <a:pt x="1210" y="3434"/>
                  </a:cubicBezTo>
                  <a:cubicBezTo>
                    <a:pt x="1341" y="3434"/>
                    <a:pt x="1472" y="3368"/>
                    <a:pt x="1537" y="3270"/>
                  </a:cubicBezTo>
                  <a:cubicBezTo>
                    <a:pt x="1603" y="3205"/>
                    <a:pt x="1668" y="3107"/>
                    <a:pt x="1701" y="3009"/>
                  </a:cubicBezTo>
                  <a:cubicBezTo>
                    <a:pt x="1733" y="2845"/>
                    <a:pt x="1766" y="2682"/>
                    <a:pt x="1766" y="2518"/>
                  </a:cubicBezTo>
                  <a:cubicBezTo>
                    <a:pt x="1733" y="2224"/>
                    <a:pt x="1701" y="1930"/>
                    <a:pt x="1635" y="1635"/>
                  </a:cubicBezTo>
                  <a:cubicBezTo>
                    <a:pt x="1537" y="1080"/>
                    <a:pt x="1341" y="524"/>
                    <a:pt x="1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7"/>
            <p:cNvSpPr/>
            <p:nvPr/>
          </p:nvSpPr>
          <p:spPr>
            <a:xfrm>
              <a:off x="5609625" y="1476800"/>
              <a:ext cx="37625" cy="64600"/>
            </a:xfrm>
            <a:custGeom>
              <a:avLst/>
              <a:gdLst/>
              <a:ahLst/>
              <a:cxnLst/>
              <a:rect l="l" t="t" r="r" b="b"/>
              <a:pathLst>
                <a:path w="1505" h="2584" extrusionOk="0">
                  <a:moveTo>
                    <a:pt x="0" y="0"/>
                  </a:moveTo>
                  <a:cubicBezTo>
                    <a:pt x="0" y="426"/>
                    <a:pt x="66" y="851"/>
                    <a:pt x="164" y="1276"/>
                  </a:cubicBezTo>
                  <a:cubicBezTo>
                    <a:pt x="229" y="1505"/>
                    <a:pt x="294" y="1701"/>
                    <a:pt x="360" y="1930"/>
                  </a:cubicBezTo>
                  <a:cubicBezTo>
                    <a:pt x="393" y="2028"/>
                    <a:pt x="458" y="2159"/>
                    <a:pt x="523" y="2257"/>
                  </a:cubicBezTo>
                  <a:cubicBezTo>
                    <a:pt x="556" y="2322"/>
                    <a:pt x="589" y="2355"/>
                    <a:pt x="654" y="2387"/>
                  </a:cubicBezTo>
                  <a:cubicBezTo>
                    <a:pt x="687" y="2453"/>
                    <a:pt x="752" y="2486"/>
                    <a:pt x="818" y="2518"/>
                  </a:cubicBezTo>
                  <a:cubicBezTo>
                    <a:pt x="883" y="2584"/>
                    <a:pt x="981" y="2584"/>
                    <a:pt x="1079" y="2584"/>
                  </a:cubicBezTo>
                  <a:cubicBezTo>
                    <a:pt x="1177" y="2584"/>
                    <a:pt x="1275" y="2551"/>
                    <a:pt x="1341" y="2453"/>
                  </a:cubicBezTo>
                  <a:cubicBezTo>
                    <a:pt x="1439" y="2387"/>
                    <a:pt x="1472" y="2289"/>
                    <a:pt x="1504" y="2159"/>
                  </a:cubicBezTo>
                  <a:lnTo>
                    <a:pt x="1504" y="2060"/>
                  </a:lnTo>
                  <a:cubicBezTo>
                    <a:pt x="1504" y="1832"/>
                    <a:pt x="1472" y="1603"/>
                    <a:pt x="1406" y="1374"/>
                  </a:cubicBezTo>
                  <a:cubicBezTo>
                    <a:pt x="1308" y="949"/>
                    <a:pt x="1177" y="556"/>
                    <a:pt x="1014" y="164"/>
                  </a:cubicBezTo>
                  <a:lnTo>
                    <a:pt x="1014" y="164"/>
                  </a:lnTo>
                  <a:cubicBezTo>
                    <a:pt x="1014" y="589"/>
                    <a:pt x="1079" y="1014"/>
                    <a:pt x="1112" y="1406"/>
                  </a:cubicBezTo>
                  <a:cubicBezTo>
                    <a:pt x="1112" y="1635"/>
                    <a:pt x="1145" y="1832"/>
                    <a:pt x="1112" y="2028"/>
                  </a:cubicBezTo>
                  <a:lnTo>
                    <a:pt x="1112" y="2060"/>
                  </a:lnTo>
                  <a:lnTo>
                    <a:pt x="1112" y="2093"/>
                  </a:lnTo>
                  <a:cubicBezTo>
                    <a:pt x="1112" y="2126"/>
                    <a:pt x="1079" y="2159"/>
                    <a:pt x="1047" y="2191"/>
                  </a:cubicBezTo>
                  <a:lnTo>
                    <a:pt x="1014" y="2191"/>
                  </a:lnTo>
                  <a:cubicBezTo>
                    <a:pt x="883" y="2093"/>
                    <a:pt x="752" y="1930"/>
                    <a:pt x="720" y="1766"/>
                  </a:cubicBezTo>
                  <a:cubicBezTo>
                    <a:pt x="621" y="1603"/>
                    <a:pt x="556" y="1374"/>
                    <a:pt x="458" y="1210"/>
                  </a:cubicBezTo>
                  <a:cubicBezTo>
                    <a:pt x="327" y="818"/>
                    <a:pt x="164" y="42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7"/>
            <p:cNvSpPr/>
            <p:nvPr/>
          </p:nvSpPr>
          <p:spPr>
            <a:xfrm>
              <a:off x="5776375" y="1536600"/>
              <a:ext cx="33550" cy="27700"/>
            </a:xfrm>
            <a:custGeom>
              <a:avLst/>
              <a:gdLst/>
              <a:ahLst/>
              <a:cxnLst/>
              <a:rect l="l" t="t" r="r" b="b"/>
              <a:pathLst>
                <a:path w="1342" h="1108" extrusionOk="0">
                  <a:moveTo>
                    <a:pt x="605" y="0"/>
                  </a:moveTo>
                  <a:cubicBezTo>
                    <a:pt x="309" y="0"/>
                    <a:pt x="1" y="133"/>
                    <a:pt x="1" y="519"/>
                  </a:cubicBezTo>
                  <a:cubicBezTo>
                    <a:pt x="1" y="846"/>
                    <a:pt x="262" y="1107"/>
                    <a:pt x="589" y="1107"/>
                  </a:cubicBezTo>
                  <a:cubicBezTo>
                    <a:pt x="818" y="1107"/>
                    <a:pt x="1014" y="976"/>
                    <a:pt x="1178" y="813"/>
                  </a:cubicBezTo>
                  <a:cubicBezTo>
                    <a:pt x="1341" y="551"/>
                    <a:pt x="1276" y="224"/>
                    <a:pt x="1014" y="94"/>
                  </a:cubicBezTo>
                  <a:cubicBezTo>
                    <a:pt x="913" y="37"/>
                    <a:pt x="761" y="0"/>
                    <a:pt x="605" y="0"/>
                  </a:cubicBezTo>
                  <a:close/>
                </a:path>
              </a:pathLst>
            </a:custGeom>
            <a:solidFill>
              <a:srgbClr val="FF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7"/>
            <p:cNvSpPr/>
            <p:nvPr/>
          </p:nvSpPr>
          <p:spPr>
            <a:xfrm>
              <a:off x="5629225" y="1566025"/>
              <a:ext cx="33550" cy="27700"/>
            </a:xfrm>
            <a:custGeom>
              <a:avLst/>
              <a:gdLst/>
              <a:ahLst/>
              <a:cxnLst/>
              <a:rect l="l" t="t" r="r" b="b"/>
              <a:pathLst>
                <a:path w="1342" h="1108" extrusionOk="0">
                  <a:moveTo>
                    <a:pt x="638" y="0"/>
                  </a:moveTo>
                  <a:cubicBezTo>
                    <a:pt x="342" y="0"/>
                    <a:pt x="34" y="133"/>
                    <a:pt x="34" y="519"/>
                  </a:cubicBezTo>
                  <a:cubicBezTo>
                    <a:pt x="1" y="846"/>
                    <a:pt x="263" y="1107"/>
                    <a:pt x="590" y="1107"/>
                  </a:cubicBezTo>
                  <a:cubicBezTo>
                    <a:pt x="818" y="1075"/>
                    <a:pt x="1047" y="977"/>
                    <a:pt x="1178" y="813"/>
                  </a:cubicBezTo>
                  <a:cubicBezTo>
                    <a:pt x="1342" y="551"/>
                    <a:pt x="1276" y="224"/>
                    <a:pt x="1047" y="94"/>
                  </a:cubicBezTo>
                  <a:cubicBezTo>
                    <a:pt x="946" y="37"/>
                    <a:pt x="794" y="0"/>
                    <a:pt x="638" y="0"/>
                  </a:cubicBezTo>
                  <a:close/>
                </a:path>
              </a:pathLst>
            </a:custGeom>
            <a:solidFill>
              <a:srgbClr val="FF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7"/>
            <p:cNvSpPr/>
            <p:nvPr/>
          </p:nvSpPr>
          <p:spPr>
            <a:xfrm>
              <a:off x="5666850" y="1458825"/>
              <a:ext cx="40075" cy="100150"/>
            </a:xfrm>
            <a:custGeom>
              <a:avLst/>
              <a:gdLst/>
              <a:ahLst/>
              <a:cxnLst/>
              <a:rect l="l" t="t" r="r" b="b"/>
              <a:pathLst>
                <a:path w="1603" h="4006" extrusionOk="0">
                  <a:moveTo>
                    <a:pt x="33" y="0"/>
                  </a:moveTo>
                  <a:lnTo>
                    <a:pt x="33" y="0"/>
                  </a:lnTo>
                  <a:cubicBezTo>
                    <a:pt x="294" y="360"/>
                    <a:pt x="458" y="752"/>
                    <a:pt x="589" y="1145"/>
                  </a:cubicBezTo>
                  <a:cubicBezTo>
                    <a:pt x="589" y="1373"/>
                    <a:pt x="589" y="1570"/>
                    <a:pt x="523" y="1766"/>
                  </a:cubicBezTo>
                  <a:cubicBezTo>
                    <a:pt x="491" y="1995"/>
                    <a:pt x="425" y="2191"/>
                    <a:pt x="360" y="2387"/>
                  </a:cubicBezTo>
                  <a:cubicBezTo>
                    <a:pt x="294" y="2551"/>
                    <a:pt x="164" y="2747"/>
                    <a:pt x="65" y="3008"/>
                  </a:cubicBezTo>
                  <a:cubicBezTo>
                    <a:pt x="33" y="3139"/>
                    <a:pt x="0" y="3270"/>
                    <a:pt x="33" y="3401"/>
                  </a:cubicBezTo>
                  <a:cubicBezTo>
                    <a:pt x="65" y="3564"/>
                    <a:pt x="131" y="3695"/>
                    <a:pt x="262" y="3760"/>
                  </a:cubicBezTo>
                  <a:cubicBezTo>
                    <a:pt x="458" y="3924"/>
                    <a:pt x="695" y="4006"/>
                    <a:pt x="932" y="4006"/>
                  </a:cubicBezTo>
                  <a:cubicBezTo>
                    <a:pt x="1169" y="4006"/>
                    <a:pt x="1406" y="3924"/>
                    <a:pt x="1602" y="3760"/>
                  </a:cubicBezTo>
                  <a:lnTo>
                    <a:pt x="1602" y="3760"/>
                  </a:lnTo>
                  <a:cubicBezTo>
                    <a:pt x="1462" y="3819"/>
                    <a:pt x="1318" y="3848"/>
                    <a:pt x="1175" y="3848"/>
                  </a:cubicBezTo>
                  <a:cubicBezTo>
                    <a:pt x="919" y="3848"/>
                    <a:pt x="668" y="3753"/>
                    <a:pt x="458" y="3564"/>
                  </a:cubicBezTo>
                  <a:cubicBezTo>
                    <a:pt x="196" y="3335"/>
                    <a:pt x="523" y="2976"/>
                    <a:pt x="719" y="2518"/>
                  </a:cubicBezTo>
                  <a:cubicBezTo>
                    <a:pt x="916" y="2093"/>
                    <a:pt x="948" y="1570"/>
                    <a:pt x="883" y="1112"/>
                  </a:cubicBezTo>
                  <a:cubicBezTo>
                    <a:pt x="719" y="654"/>
                    <a:pt x="425" y="262"/>
                    <a:pt x="33" y="0"/>
                  </a:cubicBezTo>
                  <a:close/>
                </a:path>
              </a:pathLst>
            </a:custGeom>
            <a:solidFill>
              <a:srgbClr val="D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7"/>
            <p:cNvSpPr/>
            <p:nvPr/>
          </p:nvSpPr>
          <p:spPr>
            <a:xfrm>
              <a:off x="5688900" y="1560175"/>
              <a:ext cx="58900" cy="37625"/>
            </a:xfrm>
            <a:custGeom>
              <a:avLst/>
              <a:gdLst/>
              <a:ahLst/>
              <a:cxnLst/>
              <a:rect l="l" t="t" r="r" b="b"/>
              <a:pathLst>
                <a:path w="2356" h="1505" extrusionOk="0">
                  <a:moveTo>
                    <a:pt x="2323" y="1"/>
                  </a:moveTo>
                  <a:lnTo>
                    <a:pt x="2323" y="1"/>
                  </a:lnTo>
                  <a:cubicBezTo>
                    <a:pt x="2094" y="393"/>
                    <a:pt x="1767" y="720"/>
                    <a:pt x="1342" y="916"/>
                  </a:cubicBezTo>
                  <a:cubicBezTo>
                    <a:pt x="1145" y="1047"/>
                    <a:pt x="916" y="1112"/>
                    <a:pt x="720" y="1211"/>
                  </a:cubicBezTo>
                  <a:cubicBezTo>
                    <a:pt x="590" y="1243"/>
                    <a:pt x="491" y="1276"/>
                    <a:pt x="361" y="1341"/>
                  </a:cubicBezTo>
                  <a:cubicBezTo>
                    <a:pt x="230" y="1374"/>
                    <a:pt x="132" y="1407"/>
                    <a:pt x="1" y="1472"/>
                  </a:cubicBezTo>
                  <a:cubicBezTo>
                    <a:pt x="132" y="1472"/>
                    <a:pt x="263" y="1505"/>
                    <a:pt x="393" y="1505"/>
                  </a:cubicBezTo>
                  <a:lnTo>
                    <a:pt x="786" y="1505"/>
                  </a:lnTo>
                  <a:cubicBezTo>
                    <a:pt x="1047" y="1472"/>
                    <a:pt x="1276" y="1407"/>
                    <a:pt x="1505" y="1276"/>
                  </a:cubicBezTo>
                  <a:cubicBezTo>
                    <a:pt x="1767" y="1178"/>
                    <a:pt x="1963" y="982"/>
                    <a:pt x="2126" y="785"/>
                  </a:cubicBezTo>
                  <a:cubicBezTo>
                    <a:pt x="2290" y="557"/>
                    <a:pt x="2355" y="295"/>
                    <a:pt x="2323" y="1"/>
                  </a:cubicBezTo>
                  <a:close/>
                </a:path>
              </a:pathLst>
            </a:custGeom>
            <a:solidFill>
              <a:srgbClr val="D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7"/>
            <p:cNvSpPr/>
            <p:nvPr/>
          </p:nvSpPr>
          <p:spPr>
            <a:xfrm>
              <a:off x="5737950" y="1596975"/>
              <a:ext cx="132450" cy="102000"/>
            </a:xfrm>
            <a:custGeom>
              <a:avLst/>
              <a:gdLst/>
              <a:ahLst/>
              <a:cxnLst/>
              <a:rect l="l" t="t" r="r" b="b"/>
              <a:pathLst>
                <a:path w="5298" h="4080" extrusionOk="0">
                  <a:moveTo>
                    <a:pt x="5298" y="0"/>
                  </a:moveTo>
                  <a:lnTo>
                    <a:pt x="5298" y="0"/>
                  </a:lnTo>
                  <a:cubicBezTo>
                    <a:pt x="5069" y="589"/>
                    <a:pt x="4807" y="1145"/>
                    <a:pt x="4546" y="1700"/>
                  </a:cubicBezTo>
                  <a:cubicBezTo>
                    <a:pt x="4252" y="2224"/>
                    <a:pt x="3892" y="2714"/>
                    <a:pt x="3467" y="3106"/>
                  </a:cubicBezTo>
                  <a:cubicBezTo>
                    <a:pt x="3238" y="3303"/>
                    <a:pt x="2976" y="3433"/>
                    <a:pt x="2715" y="3531"/>
                  </a:cubicBezTo>
                  <a:cubicBezTo>
                    <a:pt x="2005" y="3768"/>
                    <a:pt x="1274" y="3878"/>
                    <a:pt x="539" y="3878"/>
                  </a:cubicBezTo>
                  <a:cubicBezTo>
                    <a:pt x="360" y="3878"/>
                    <a:pt x="180" y="3871"/>
                    <a:pt x="1" y="3858"/>
                  </a:cubicBezTo>
                  <a:lnTo>
                    <a:pt x="1" y="3858"/>
                  </a:lnTo>
                  <a:cubicBezTo>
                    <a:pt x="467" y="4006"/>
                    <a:pt x="933" y="4079"/>
                    <a:pt x="1412" y="4079"/>
                  </a:cubicBezTo>
                  <a:cubicBezTo>
                    <a:pt x="1572" y="4079"/>
                    <a:pt x="1734" y="4071"/>
                    <a:pt x="1897" y="4055"/>
                  </a:cubicBezTo>
                  <a:cubicBezTo>
                    <a:pt x="2192" y="4022"/>
                    <a:pt x="2519" y="3957"/>
                    <a:pt x="2813" y="3891"/>
                  </a:cubicBezTo>
                  <a:cubicBezTo>
                    <a:pt x="3140" y="3793"/>
                    <a:pt x="3467" y="3630"/>
                    <a:pt x="3696" y="3401"/>
                  </a:cubicBezTo>
                  <a:cubicBezTo>
                    <a:pt x="4186" y="2976"/>
                    <a:pt x="4579" y="2420"/>
                    <a:pt x="4807" y="1798"/>
                  </a:cubicBezTo>
                  <a:cubicBezTo>
                    <a:pt x="5069" y="1243"/>
                    <a:pt x="5233" y="621"/>
                    <a:pt x="5298" y="0"/>
                  </a:cubicBezTo>
                  <a:close/>
                </a:path>
              </a:pathLst>
            </a:custGeom>
            <a:solidFill>
              <a:srgbClr val="D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7"/>
            <p:cNvSpPr/>
            <p:nvPr/>
          </p:nvSpPr>
          <p:spPr>
            <a:xfrm>
              <a:off x="5726525" y="1415275"/>
              <a:ext cx="63775" cy="32125"/>
            </a:xfrm>
            <a:custGeom>
              <a:avLst/>
              <a:gdLst/>
              <a:ahLst/>
              <a:cxnLst/>
              <a:rect l="l" t="t" r="r" b="b"/>
              <a:pathLst>
                <a:path w="2551" h="1285" extrusionOk="0">
                  <a:moveTo>
                    <a:pt x="1242" y="1"/>
                  </a:moveTo>
                  <a:cubicBezTo>
                    <a:pt x="1188" y="1"/>
                    <a:pt x="1134" y="4"/>
                    <a:pt x="1079" y="9"/>
                  </a:cubicBezTo>
                  <a:cubicBezTo>
                    <a:pt x="785" y="42"/>
                    <a:pt x="491" y="205"/>
                    <a:pt x="262" y="467"/>
                  </a:cubicBezTo>
                  <a:cubicBezTo>
                    <a:pt x="98" y="696"/>
                    <a:pt x="0" y="990"/>
                    <a:pt x="0" y="1284"/>
                  </a:cubicBezTo>
                  <a:cubicBezTo>
                    <a:pt x="294" y="1154"/>
                    <a:pt x="491" y="990"/>
                    <a:pt x="687" y="925"/>
                  </a:cubicBezTo>
                  <a:cubicBezTo>
                    <a:pt x="850" y="827"/>
                    <a:pt x="1014" y="794"/>
                    <a:pt x="1210" y="761"/>
                  </a:cubicBezTo>
                  <a:cubicBezTo>
                    <a:pt x="1668" y="761"/>
                    <a:pt x="2125" y="761"/>
                    <a:pt x="2551" y="859"/>
                  </a:cubicBezTo>
                  <a:cubicBezTo>
                    <a:pt x="2452" y="565"/>
                    <a:pt x="2256" y="336"/>
                    <a:pt x="1995" y="205"/>
                  </a:cubicBezTo>
                  <a:cubicBezTo>
                    <a:pt x="1777" y="69"/>
                    <a:pt x="1513" y="1"/>
                    <a:pt x="1242" y="1"/>
                  </a:cubicBezTo>
                  <a:close/>
                </a:path>
              </a:pathLst>
            </a:custGeom>
            <a:solidFill>
              <a:srgbClr val="1212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7"/>
            <p:cNvSpPr/>
            <p:nvPr/>
          </p:nvSpPr>
          <p:spPr>
            <a:xfrm>
              <a:off x="5590000" y="1454725"/>
              <a:ext cx="60525" cy="42525"/>
            </a:xfrm>
            <a:custGeom>
              <a:avLst/>
              <a:gdLst/>
              <a:ahLst/>
              <a:cxnLst/>
              <a:rect l="l" t="t" r="r" b="b"/>
              <a:pathLst>
                <a:path w="2421" h="1701" extrusionOk="0">
                  <a:moveTo>
                    <a:pt x="1365" y="1"/>
                  </a:moveTo>
                  <a:cubicBezTo>
                    <a:pt x="1159" y="1"/>
                    <a:pt x="949" y="44"/>
                    <a:pt x="753" y="131"/>
                  </a:cubicBezTo>
                  <a:cubicBezTo>
                    <a:pt x="458" y="262"/>
                    <a:pt x="229" y="524"/>
                    <a:pt x="99" y="818"/>
                  </a:cubicBezTo>
                  <a:cubicBezTo>
                    <a:pt x="0" y="1112"/>
                    <a:pt x="0" y="1407"/>
                    <a:pt x="99" y="1701"/>
                  </a:cubicBezTo>
                  <a:cubicBezTo>
                    <a:pt x="295" y="1472"/>
                    <a:pt x="458" y="1276"/>
                    <a:pt x="622" y="1145"/>
                  </a:cubicBezTo>
                  <a:cubicBezTo>
                    <a:pt x="753" y="1014"/>
                    <a:pt x="883" y="883"/>
                    <a:pt x="1079" y="818"/>
                  </a:cubicBezTo>
                  <a:cubicBezTo>
                    <a:pt x="1505" y="655"/>
                    <a:pt x="1962" y="524"/>
                    <a:pt x="2420" y="426"/>
                  </a:cubicBezTo>
                  <a:cubicBezTo>
                    <a:pt x="2224" y="197"/>
                    <a:pt x="1962" y="66"/>
                    <a:pt x="1668" y="33"/>
                  </a:cubicBezTo>
                  <a:cubicBezTo>
                    <a:pt x="1570" y="12"/>
                    <a:pt x="1468" y="1"/>
                    <a:pt x="1365" y="1"/>
                  </a:cubicBezTo>
                  <a:close/>
                </a:path>
              </a:pathLst>
            </a:custGeom>
            <a:solidFill>
              <a:srgbClr val="1212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7"/>
            <p:cNvSpPr/>
            <p:nvPr/>
          </p:nvSpPr>
          <p:spPr>
            <a:xfrm>
              <a:off x="1067825" y="3278200"/>
              <a:ext cx="496400" cy="796950"/>
            </a:xfrm>
            <a:custGeom>
              <a:avLst/>
              <a:gdLst/>
              <a:ahLst/>
              <a:cxnLst/>
              <a:rect l="l" t="t" r="r" b="b"/>
              <a:pathLst>
                <a:path w="19856" h="31878" extrusionOk="0">
                  <a:moveTo>
                    <a:pt x="8112" y="1"/>
                  </a:moveTo>
                  <a:cubicBezTo>
                    <a:pt x="5577" y="1"/>
                    <a:pt x="1" y="1613"/>
                    <a:pt x="1" y="1613"/>
                  </a:cubicBezTo>
                  <a:cubicBezTo>
                    <a:pt x="2028" y="4523"/>
                    <a:pt x="4284" y="20545"/>
                    <a:pt x="4284" y="20545"/>
                  </a:cubicBezTo>
                  <a:cubicBezTo>
                    <a:pt x="5298" y="26464"/>
                    <a:pt x="4611" y="30093"/>
                    <a:pt x="5527" y="31597"/>
                  </a:cubicBezTo>
                  <a:cubicBezTo>
                    <a:pt x="5641" y="31791"/>
                    <a:pt x="5964" y="31878"/>
                    <a:pt x="6441" y="31878"/>
                  </a:cubicBezTo>
                  <a:cubicBezTo>
                    <a:pt x="9658" y="31878"/>
                    <a:pt x="19856" y="27946"/>
                    <a:pt x="19685" y="26693"/>
                  </a:cubicBezTo>
                  <a:cubicBezTo>
                    <a:pt x="19591" y="26002"/>
                    <a:pt x="19218" y="25854"/>
                    <a:pt x="18513" y="25854"/>
                  </a:cubicBezTo>
                  <a:cubicBezTo>
                    <a:pt x="17981" y="25854"/>
                    <a:pt x="17261" y="25938"/>
                    <a:pt x="16329" y="25938"/>
                  </a:cubicBezTo>
                  <a:cubicBezTo>
                    <a:pt x="15920" y="25938"/>
                    <a:pt x="15470" y="25922"/>
                    <a:pt x="14977" y="25875"/>
                  </a:cubicBezTo>
                  <a:cubicBezTo>
                    <a:pt x="12688" y="25581"/>
                    <a:pt x="10431" y="25123"/>
                    <a:pt x="8241" y="24469"/>
                  </a:cubicBezTo>
                  <a:lnTo>
                    <a:pt x="9418" y="1613"/>
                  </a:lnTo>
                  <a:cubicBezTo>
                    <a:pt x="9418" y="1613"/>
                    <a:pt x="10301" y="1221"/>
                    <a:pt x="9222" y="240"/>
                  </a:cubicBezTo>
                  <a:cubicBezTo>
                    <a:pt x="9036" y="71"/>
                    <a:pt x="8640" y="1"/>
                    <a:pt x="8112" y="1"/>
                  </a:cubicBezTo>
                  <a:close/>
                </a:path>
              </a:pathLst>
            </a:custGeom>
            <a:solidFill>
              <a:srgbClr val="E18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7"/>
            <p:cNvSpPr/>
            <p:nvPr/>
          </p:nvSpPr>
          <p:spPr>
            <a:xfrm>
              <a:off x="1067825" y="3278200"/>
              <a:ext cx="257525" cy="118825"/>
            </a:xfrm>
            <a:custGeom>
              <a:avLst/>
              <a:gdLst/>
              <a:ahLst/>
              <a:cxnLst/>
              <a:rect l="l" t="t" r="r" b="b"/>
              <a:pathLst>
                <a:path w="10301" h="4753" extrusionOk="0">
                  <a:moveTo>
                    <a:pt x="8112" y="1"/>
                  </a:moveTo>
                  <a:cubicBezTo>
                    <a:pt x="5577" y="1"/>
                    <a:pt x="1" y="1613"/>
                    <a:pt x="1" y="1613"/>
                  </a:cubicBezTo>
                  <a:cubicBezTo>
                    <a:pt x="557" y="2594"/>
                    <a:pt x="982" y="3640"/>
                    <a:pt x="1243" y="4752"/>
                  </a:cubicBezTo>
                  <a:cubicBezTo>
                    <a:pt x="1309" y="4229"/>
                    <a:pt x="1538" y="3739"/>
                    <a:pt x="1897" y="3346"/>
                  </a:cubicBezTo>
                  <a:cubicBezTo>
                    <a:pt x="2715" y="2496"/>
                    <a:pt x="4055" y="2496"/>
                    <a:pt x="5167" y="2431"/>
                  </a:cubicBezTo>
                  <a:cubicBezTo>
                    <a:pt x="5353" y="2425"/>
                    <a:pt x="5539" y="2423"/>
                    <a:pt x="5727" y="2423"/>
                  </a:cubicBezTo>
                  <a:cubicBezTo>
                    <a:pt x="6693" y="2423"/>
                    <a:pt x="7674" y="2495"/>
                    <a:pt x="8633" y="2660"/>
                  </a:cubicBezTo>
                  <a:cubicBezTo>
                    <a:pt x="8862" y="2692"/>
                    <a:pt x="9124" y="2725"/>
                    <a:pt x="9352" y="2790"/>
                  </a:cubicBezTo>
                  <a:lnTo>
                    <a:pt x="9418" y="1613"/>
                  </a:lnTo>
                  <a:cubicBezTo>
                    <a:pt x="9418" y="1613"/>
                    <a:pt x="10301" y="1221"/>
                    <a:pt x="9222" y="240"/>
                  </a:cubicBezTo>
                  <a:cubicBezTo>
                    <a:pt x="9036" y="71"/>
                    <a:pt x="8640" y="1"/>
                    <a:pt x="8112" y="1"/>
                  </a:cubicBezTo>
                  <a:close/>
                </a:path>
              </a:pathLst>
            </a:custGeom>
            <a:solidFill>
              <a:srgbClr val="C97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7"/>
            <p:cNvSpPr/>
            <p:nvPr/>
          </p:nvSpPr>
          <p:spPr>
            <a:xfrm>
              <a:off x="1188825" y="3890725"/>
              <a:ext cx="375425" cy="184400"/>
            </a:xfrm>
            <a:custGeom>
              <a:avLst/>
              <a:gdLst/>
              <a:ahLst/>
              <a:cxnLst/>
              <a:rect l="l" t="t" r="r" b="b"/>
              <a:pathLst>
                <a:path w="15017" h="7376" extrusionOk="0">
                  <a:moveTo>
                    <a:pt x="3499" y="1"/>
                  </a:moveTo>
                  <a:cubicBezTo>
                    <a:pt x="2496" y="659"/>
                    <a:pt x="1343" y="1017"/>
                    <a:pt x="156" y="1017"/>
                  </a:cubicBezTo>
                  <a:cubicBezTo>
                    <a:pt x="104" y="1017"/>
                    <a:pt x="52" y="1016"/>
                    <a:pt x="0" y="1014"/>
                  </a:cubicBezTo>
                  <a:lnTo>
                    <a:pt x="0" y="1014"/>
                  </a:lnTo>
                  <a:cubicBezTo>
                    <a:pt x="196" y="4055"/>
                    <a:pt x="65" y="6083"/>
                    <a:pt x="687" y="7096"/>
                  </a:cubicBezTo>
                  <a:cubicBezTo>
                    <a:pt x="800" y="7289"/>
                    <a:pt x="1121" y="7375"/>
                    <a:pt x="1594" y="7375"/>
                  </a:cubicBezTo>
                  <a:cubicBezTo>
                    <a:pt x="4803" y="7375"/>
                    <a:pt x="15016" y="3417"/>
                    <a:pt x="14845" y="2192"/>
                  </a:cubicBezTo>
                  <a:cubicBezTo>
                    <a:pt x="14750" y="1508"/>
                    <a:pt x="14369" y="1366"/>
                    <a:pt x="13646" y="1366"/>
                  </a:cubicBezTo>
                  <a:cubicBezTo>
                    <a:pt x="13127" y="1366"/>
                    <a:pt x="12431" y="1439"/>
                    <a:pt x="11539" y="1439"/>
                  </a:cubicBezTo>
                  <a:cubicBezTo>
                    <a:pt x="11116" y="1439"/>
                    <a:pt x="10650" y="1423"/>
                    <a:pt x="10137" y="1374"/>
                  </a:cubicBezTo>
                  <a:cubicBezTo>
                    <a:pt x="7880" y="1113"/>
                    <a:pt x="5657" y="655"/>
                    <a:pt x="3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7"/>
            <p:cNvSpPr/>
            <p:nvPr/>
          </p:nvSpPr>
          <p:spPr>
            <a:xfrm>
              <a:off x="1206800" y="3939775"/>
              <a:ext cx="357500" cy="135500"/>
            </a:xfrm>
            <a:custGeom>
              <a:avLst/>
              <a:gdLst/>
              <a:ahLst/>
              <a:cxnLst/>
              <a:rect l="l" t="t" r="r" b="b"/>
              <a:pathLst>
                <a:path w="14300" h="5420" extrusionOk="0">
                  <a:moveTo>
                    <a:pt x="14093" y="1"/>
                  </a:moveTo>
                  <a:cubicBezTo>
                    <a:pt x="9352" y="1668"/>
                    <a:pt x="4545" y="3042"/>
                    <a:pt x="0" y="5200"/>
                  </a:cubicBezTo>
                  <a:cubicBezTo>
                    <a:pt x="148" y="5351"/>
                    <a:pt x="453" y="5419"/>
                    <a:pt x="878" y="5419"/>
                  </a:cubicBezTo>
                  <a:cubicBezTo>
                    <a:pt x="4119" y="5419"/>
                    <a:pt x="14300" y="1444"/>
                    <a:pt x="14126" y="230"/>
                  </a:cubicBezTo>
                  <a:cubicBezTo>
                    <a:pt x="14126" y="132"/>
                    <a:pt x="14093" y="66"/>
                    <a:pt x="140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7"/>
            <p:cNvSpPr/>
            <p:nvPr/>
          </p:nvSpPr>
          <p:spPr>
            <a:xfrm>
              <a:off x="834850" y="3382950"/>
              <a:ext cx="371150" cy="702925"/>
            </a:xfrm>
            <a:custGeom>
              <a:avLst/>
              <a:gdLst/>
              <a:ahLst/>
              <a:cxnLst/>
              <a:rect l="l" t="t" r="r" b="b"/>
              <a:pathLst>
                <a:path w="14846" h="28117" extrusionOk="0">
                  <a:moveTo>
                    <a:pt x="5854" y="1"/>
                  </a:moveTo>
                  <a:cubicBezTo>
                    <a:pt x="5209" y="1"/>
                    <a:pt x="4528" y="69"/>
                    <a:pt x="3826" y="235"/>
                  </a:cubicBezTo>
                  <a:cubicBezTo>
                    <a:pt x="3826" y="235"/>
                    <a:pt x="1" y="26917"/>
                    <a:pt x="295" y="27702"/>
                  </a:cubicBezTo>
                  <a:cubicBezTo>
                    <a:pt x="423" y="28010"/>
                    <a:pt x="2349" y="28116"/>
                    <a:pt x="4709" y="28116"/>
                  </a:cubicBezTo>
                  <a:cubicBezTo>
                    <a:pt x="8363" y="28116"/>
                    <a:pt x="13058" y="27861"/>
                    <a:pt x="13734" y="27702"/>
                  </a:cubicBezTo>
                  <a:cubicBezTo>
                    <a:pt x="14846" y="27407"/>
                    <a:pt x="14421" y="26655"/>
                    <a:pt x="10922" y="24824"/>
                  </a:cubicBezTo>
                  <a:cubicBezTo>
                    <a:pt x="7391" y="22993"/>
                    <a:pt x="4546" y="21652"/>
                    <a:pt x="5200" y="19854"/>
                  </a:cubicBezTo>
                  <a:cubicBezTo>
                    <a:pt x="5886" y="18056"/>
                    <a:pt x="10922" y="1380"/>
                    <a:pt x="10922" y="1380"/>
                  </a:cubicBezTo>
                  <a:cubicBezTo>
                    <a:pt x="10922" y="1380"/>
                    <a:pt x="8755" y="1"/>
                    <a:pt x="5854" y="1"/>
                  </a:cubicBezTo>
                  <a:close/>
                </a:path>
              </a:pathLst>
            </a:custGeom>
            <a:solidFill>
              <a:srgbClr val="E18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7"/>
            <p:cNvSpPr/>
            <p:nvPr/>
          </p:nvSpPr>
          <p:spPr>
            <a:xfrm>
              <a:off x="926400" y="3383050"/>
              <a:ext cx="171700" cy="53200"/>
            </a:xfrm>
            <a:custGeom>
              <a:avLst/>
              <a:gdLst/>
              <a:ahLst/>
              <a:cxnLst/>
              <a:rect l="l" t="t" r="r" b="b"/>
              <a:pathLst>
                <a:path w="6868" h="2128" extrusionOk="0">
                  <a:moveTo>
                    <a:pt x="2174" y="0"/>
                  </a:moveTo>
                  <a:cubicBezTo>
                    <a:pt x="1533" y="0"/>
                    <a:pt x="858" y="67"/>
                    <a:pt x="164" y="231"/>
                  </a:cubicBezTo>
                  <a:cubicBezTo>
                    <a:pt x="164" y="231"/>
                    <a:pt x="99" y="689"/>
                    <a:pt x="1" y="1474"/>
                  </a:cubicBezTo>
                  <a:cubicBezTo>
                    <a:pt x="784" y="1303"/>
                    <a:pt x="1585" y="1219"/>
                    <a:pt x="2387" y="1219"/>
                  </a:cubicBezTo>
                  <a:cubicBezTo>
                    <a:pt x="3426" y="1219"/>
                    <a:pt x="4465" y="1360"/>
                    <a:pt x="5462" y="1637"/>
                  </a:cubicBezTo>
                  <a:cubicBezTo>
                    <a:pt x="5952" y="1768"/>
                    <a:pt x="6410" y="1932"/>
                    <a:pt x="6868" y="2128"/>
                  </a:cubicBezTo>
                  <a:cubicBezTo>
                    <a:pt x="6835" y="1801"/>
                    <a:pt x="6835" y="1474"/>
                    <a:pt x="6868" y="1147"/>
                  </a:cubicBezTo>
                  <a:cubicBezTo>
                    <a:pt x="6110" y="768"/>
                    <a:pt x="4340" y="0"/>
                    <a:pt x="2174" y="0"/>
                  </a:cubicBezTo>
                  <a:close/>
                </a:path>
              </a:pathLst>
            </a:custGeom>
            <a:solidFill>
              <a:srgbClr val="C97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7"/>
            <p:cNvSpPr/>
            <p:nvPr/>
          </p:nvSpPr>
          <p:spPr>
            <a:xfrm>
              <a:off x="839750" y="3913625"/>
              <a:ext cx="366250" cy="172250"/>
            </a:xfrm>
            <a:custGeom>
              <a:avLst/>
              <a:gdLst/>
              <a:ahLst/>
              <a:cxnLst/>
              <a:rect l="l" t="t" r="r" b="b"/>
              <a:pathLst>
                <a:path w="14650" h="6890" extrusionOk="0">
                  <a:moveTo>
                    <a:pt x="753" y="0"/>
                  </a:moveTo>
                  <a:cubicBezTo>
                    <a:pt x="328" y="3564"/>
                    <a:pt x="1" y="6213"/>
                    <a:pt x="99" y="6475"/>
                  </a:cubicBezTo>
                  <a:cubicBezTo>
                    <a:pt x="227" y="6783"/>
                    <a:pt x="2153" y="6889"/>
                    <a:pt x="4513" y="6889"/>
                  </a:cubicBezTo>
                  <a:cubicBezTo>
                    <a:pt x="8167" y="6889"/>
                    <a:pt x="12862" y="6634"/>
                    <a:pt x="13538" y="6475"/>
                  </a:cubicBezTo>
                  <a:cubicBezTo>
                    <a:pt x="14650" y="6180"/>
                    <a:pt x="14225" y="5428"/>
                    <a:pt x="10726" y="3630"/>
                  </a:cubicBezTo>
                  <a:cubicBezTo>
                    <a:pt x="8274" y="2355"/>
                    <a:pt x="6115" y="1308"/>
                    <a:pt x="5298" y="164"/>
                  </a:cubicBezTo>
                  <a:cubicBezTo>
                    <a:pt x="4742" y="425"/>
                    <a:pt x="4154" y="589"/>
                    <a:pt x="3565" y="654"/>
                  </a:cubicBezTo>
                  <a:cubicBezTo>
                    <a:pt x="3428" y="668"/>
                    <a:pt x="3291" y="675"/>
                    <a:pt x="3154" y="675"/>
                  </a:cubicBezTo>
                  <a:cubicBezTo>
                    <a:pt x="2312" y="675"/>
                    <a:pt x="1484" y="422"/>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7"/>
            <p:cNvSpPr/>
            <p:nvPr/>
          </p:nvSpPr>
          <p:spPr>
            <a:xfrm>
              <a:off x="841400" y="4048500"/>
              <a:ext cx="336800" cy="37375"/>
            </a:xfrm>
            <a:custGeom>
              <a:avLst/>
              <a:gdLst/>
              <a:ahLst/>
              <a:cxnLst/>
              <a:rect l="l" t="t" r="r" b="b"/>
              <a:pathLst>
                <a:path w="13472" h="1495" extrusionOk="0">
                  <a:moveTo>
                    <a:pt x="66" y="1"/>
                  </a:moveTo>
                  <a:cubicBezTo>
                    <a:pt x="0" y="360"/>
                    <a:pt x="0" y="720"/>
                    <a:pt x="33" y="1080"/>
                  </a:cubicBezTo>
                  <a:cubicBezTo>
                    <a:pt x="148" y="1388"/>
                    <a:pt x="2066" y="1494"/>
                    <a:pt x="4421" y="1494"/>
                  </a:cubicBezTo>
                  <a:cubicBezTo>
                    <a:pt x="8068" y="1494"/>
                    <a:pt x="12764" y="1239"/>
                    <a:pt x="13439" y="1080"/>
                  </a:cubicBezTo>
                  <a:cubicBezTo>
                    <a:pt x="13276" y="916"/>
                    <a:pt x="13308" y="655"/>
                    <a:pt x="13472" y="524"/>
                  </a:cubicBezTo>
                  <a:cubicBezTo>
                    <a:pt x="11610" y="524"/>
                    <a:pt x="9726" y="575"/>
                    <a:pt x="7843" y="575"/>
                  </a:cubicBezTo>
                  <a:cubicBezTo>
                    <a:pt x="5227" y="575"/>
                    <a:pt x="2613" y="476"/>
                    <a:pt x="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7"/>
            <p:cNvSpPr/>
            <p:nvPr/>
          </p:nvSpPr>
          <p:spPr>
            <a:xfrm>
              <a:off x="555275" y="2628900"/>
              <a:ext cx="780700" cy="788550"/>
            </a:xfrm>
            <a:custGeom>
              <a:avLst/>
              <a:gdLst/>
              <a:ahLst/>
              <a:cxnLst/>
              <a:rect l="l" t="t" r="r" b="b"/>
              <a:pathLst>
                <a:path w="31228" h="31542" extrusionOk="0">
                  <a:moveTo>
                    <a:pt x="13204" y="0"/>
                  </a:moveTo>
                  <a:cubicBezTo>
                    <a:pt x="9325" y="0"/>
                    <a:pt x="3827" y="1283"/>
                    <a:pt x="2192" y="5481"/>
                  </a:cubicBezTo>
                  <a:cubicBezTo>
                    <a:pt x="1" y="11138"/>
                    <a:pt x="9418" y="20163"/>
                    <a:pt x="12328" y="22288"/>
                  </a:cubicBezTo>
                  <a:cubicBezTo>
                    <a:pt x="15271" y="24413"/>
                    <a:pt x="14257" y="30528"/>
                    <a:pt x="14257" y="30528"/>
                  </a:cubicBezTo>
                  <a:cubicBezTo>
                    <a:pt x="14925" y="30387"/>
                    <a:pt x="15605" y="30330"/>
                    <a:pt x="16272" y="30330"/>
                  </a:cubicBezTo>
                  <a:cubicBezTo>
                    <a:pt x="19329" y="30330"/>
                    <a:pt x="22105" y="31542"/>
                    <a:pt x="22105" y="31542"/>
                  </a:cubicBezTo>
                  <a:lnTo>
                    <a:pt x="21091" y="29024"/>
                  </a:lnTo>
                  <a:cubicBezTo>
                    <a:pt x="22434" y="27349"/>
                    <a:pt x="24278" y="26852"/>
                    <a:pt x="25995" y="26852"/>
                  </a:cubicBezTo>
                  <a:cubicBezTo>
                    <a:pt x="28502" y="26852"/>
                    <a:pt x="30737" y="27912"/>
                    <a:pt x="30737" y="27912"/>
                  </a:cubicBezTo>
                  <a:cubicBezTo>
                    <a:pt x="30737" y="27912"/>
                    <a:pt x="31228" y="24119"/>
                    <a:pt x="30639" y="21176"/>
                  </a:cubicBezTo>
                  <a:cubicBezTo>
                    <a:pt x="30051" y="18266"/>
                    <a:pt x="21778" y="8097"/>
                    <a:pt x="21778" y="8097"/>
                  </a:cubicBezTo>
                  <a:cubicBezTo>
                    <a:pt x="21778" y="8097"/>
                    <a:pt x="19293" y="1263"/>
                    <a:pt x="16383" y="380"/>
                  </a:cubicBezTo>
                  <a:cubicBezTo>
                    <a:pt x="15653" y="148"/>
                    <a:pt x="14522" y="0"/>
                    <a:pt x="13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7"/>
            <p:cNvSpPr/>
            <p:nvPr/>
          </p:nvSpPr>
          <p:spPr>
            <a:xfrm>
              <a:off x="664000" y="2833775"/>
              <a:ext cx="418575" cy="520725"/>
            </a:xfrm>
            <a:custGeom>
              <a:avLst/>
              <a:gdLst/>
              <a:ahLst/>
              <a:cxnLst/>
              <a:rect l="l" t="t" r="r" b="b"/>
              <a:pathLst>
                <a:path w="16743" h="20829" extrusionOk="0">
                  <a:moveTo>
                    <a:pt x="1" y="0"/>
                  </a:moveTo>
                  <a:cubicBezTo>
                    <a:pt x="1309" y="1897"/>
                    <a:pt x="2813" y="3597"/>
                    <a:pt x="4513" y="5167"/>
                  </a:cubicBezTo>
                  <a:cubicBezTo>
                    <a:pt x="5363" y="5951"/>
                    <a:pt x="6312" y="6605"/>
                    <a:pt x="7325" y="7128"/>
                  </a:cubicBezTo>
                  <a:lnTo>
                    <a:pt x="7718" y="7325"/>
                  </a:lnTo>
                  <a:lnTo>
                    <a:pt x="8077" y="7521"/>
                  </a:lnTo>
                  <a:cubicBezTo>
                    <a:pt x="8339" y="7652"/>
                    <a:pt x="8568" y="7815"/>
                    <a:pt x="8764" y="7979"/>
                  </a:cubicBezTo>
                  <a:cubicBezTo>
                    <a:pt x="8993" y="8142"/>
                    <a:pt x="9189" y="8338"/>
                    <a:pt x="9385" y="8534"/>
                  </a:cubicBezTo>
                  <a:cubicBezTo>
                    <a:pt x="9614" y="8698"/>
                    <a:pt x="9778" y="8927"/>
                    <a:pt x="9974" y="9123"/>
                  </a:cubicBezTo>
                  <a:cubicBezTo>
                    <a:pt x="11445" y="10823"/>
                    <a:pt x="12720" y="12720"/>
                    <a:pt x="13767" y="14714"/>
                  </a:cubicBezTo>
                  <a:cubicBezTo>
                    <a:pt x="14290" y="15695"/>
                    <a:pt x="14813" y="16709"/>
                    <a:pt x="15304" y="17723"/>
                  </a:cubicBezTo>
                  <a:cubicBezTo>
                    <a:pt x="15565" y="18246"/>
                    <a:pt x="15794" y="18769"/>
                    <a:pt x="16056" y="19259"/>
                  </a:cubicBezTo>
                  <a:lnTo>
                    <a:pt x="16742" y="20829"/>
                  </a:lnTo>
                  <a:cubicBezTo>
                    <a:pt x="15990" y="18671"/>
                    <a:pt x="15075" y="16578"/>
                    <a:pt x="14028" y="14584"/>
                  </a:cubicBezTo>
                  <a:cubicBezTo>
                    <a:pt x="13505" y="13537"/>
                    <a:pt x="12949" y="12556"/>
                    <a:pt x="12328" y="11608"/>
                  </a:cubicBezTo>
                  <a:cubicBezTo>
                    <a:pt x="11707" y="10627"/>
                    <a:pt x="11053" y="9712"/>
                    <a:pt x="10268" y="8829"/>
                  </a:cubicBezTo>
                  <a:cubicBezTo>
                    <a:pt x="10072" y="8633"/>
                    <a:pt x="9908" y="8404"/>
                    <a:pt x="9679" y="8240"/>
                  </a:cubicBezTo>
                  <a:cubicBezTo>
                    <a:pt x="9451" y="8044"/>
                    <a:pt x="9254" y="7848"/>
                    <a:pt x="9026" y="7652"/>
                  </a:cubicBezTo>
                  <a:cubicBezTo>
                    <a:pt x="8764" y="7488"/>
                    <a:pt x="8535" y="7325"/>
                    <a:pt x="8273" y="7194"/>
                  </a:cubicBezTo>
                  <a:lnTo>
                    <a:pt x="7881" y="6998"/>
                  </a:lnTo>
                  <a:lnTo>
                    <a:pt x="7489" y="6801"/>
                  </a:lnTo>
                  <a:cubicBezTo>
                    <a:pt x="6475" y="6278"/>
                    <a:pt x="5559" y="5657"/>
                    <a:pt x="4709" y="4905"/>
                  </a:cubicBezTo>
                  <a:cubicBezTo>
                    <a:pt x="3859" y="4186"/>
                    <a:pt x="3042" y="3401"/>
                    <a:pt x="2257" y="2583"/>
                  </a:cubicBezTo>
                  <a:cubicBezTo>
                    <a:pt x="1472" y="1766"/>
                    <a:pt x="720" y="883"/>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7"/>
            <p:cNvSpPr/>
            <p:nvPr/>
          </p:nvSpPr>
          <p:spPr>
            <a:xfrm>
              <a:off x="1352300" y="2904075"/>
              <a:ext cx="440650" cy="852750"/>
            </a:xfrm>
            <a:custGeom>
              <a:avLst/>
              <a:gdLst/>
              <a:ahLst/>
              <a:cxnLst/>
              <a:rect l="l" t="t" r="r" b="b"/>
              <a:pathLst>
                <a:path w="17626" h="34110" extrusionOk="0">
                  <a:moveTo>
                    <a:pt x="5756" y="0"/>
                  </a:moveTo>
                  <a:lnTo>
                    <a:pt x="1" y="262"/>
                  </a:lnTo>
                  <a:cubicBezTo>
                    <a:pt x="1" y="262"/>
                    <a:pt x="589" y="7063"/>
                    <a:pt x="1636" y="9319"/>
                  </a:cubicBezTo>
                  <a:cubicBezTo>
                    <a:pt x="2715" y="11575"/>
                    <a:pt x="13701" y="28284"/>
                    <a:pt x="12949" y="33222"/>
                  </a:cubicBezTo>
                  <a:cubicBezTo>
                    <a:pt x="12949" y="33222"/>
                    <a:pt x="13325" y="34087"/>
                    <a:pt x="13637" y="34087"/>
                  </a:cubicBezTo>
                  <a:cubicBezTo>
                    <a:pt x="13767" y="34087"/>
                    <a:pt x="13886" y="33938"/>
                    <a:pt x="13963" y="33516"/>
                  </a:cubicBezTo>
                  <a:cubicBezTo>
                    <a:pt x="13963" y="33516"/>
                    <a:pt x="14358" y="34109"/>
                    <a:pt x="14723" y="34109"/>
                  </a:cubicBezTo>
                  <a:cubicBezTo>
                    <a:pt x="14850" y="34109"/>
                    <a:pt x="14973" y="34037"/>
                    <a:pt x="15075" y="33843"/>
                  </a:cubicBezTo>
                  <a:cubicBezTo>
                    <a:pt x="15271" y="33483"/>
                    <a:pt x="15434" y="33091"/>
                    <a:pt x="15532" y="32698"/>
                  </a:cubicBezTo>
                  <a:cubicBezTo>
                    <a:pt x="15532" y="32698"/>
                    <a:pt x="15712" y="33654"/>
                    <a:pt x="16008" y="33654"/>
                  </a:cubicBezTo>
                  <a:cubicBezTo>
                    <a:pt x="16091" y="33654"/>
                    <a:pt x="16184" y="33579"/>
                    <a:pt x="16284" y="33385"/>
                  </a:cubicBezTo>
                  <a:cubicBezTo>
                    <a:pt x="16579" y="32796"/>
                    <a:pt x="16742" y="32110"/>
                    <a:pt x="16775" y="31456"/>
                  </a:cubicBezTo>
                  <a:cubicBezTo>
                    <a:pt x="16775" y="31456"/>
                    <a:pt x="17068" y="32418"/>
                    <a:pt x="17286" y="32418"/>
                  </a:cubicBezTo>
                  <a:cubicBezTo>
                    <a:pt x="17340" y="32418"/>
                    <a:pt x="17390" y="32358"/>
                    <a:pt x="17429" y="32208"/>
                  </a:cubicBezTo>
                  <a:cubicBezTo>
                    <a:pt x="17625" y="31423"/>
                    <a:pt x="17265" y="27859"/>
                    <a:pt x="16873" y="26878"/>
                  </a:cubicBezTo>
                  <a:cubicBezTo>
                    <a:pt x="16481" y="25897"/>
                    <a:pt x="12426" y="20404"/>
                    <a:pt x="11216" y="18246"/>
                  </a:cubicBezTo>
                  <a:cubicBezTo>
                    <a:pt x="10006" y="16088"/>
                    <a:pt x="6508" y="8894"/>
                    <a:pt x="6279" y="6834"/>
                  </a:cubicBezTo>
                  <a:cubicBezTo>
                    <a:pt x="6017" y="4774"/>
                    <a:pt x="5756" y="0"/>
                    <a:pt x="5756" y="0"/>
                  </a:cubicBezTo>
                  <a:close/>
                </a:path>
              </a:pathLst>
            </a:custGeom>
            <a:solidFill>
              <a:srgbClr val="E18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7"/>
            <p:cNvSpPr/>
            <p:nvPr/>
          </p:nvSpPr>
          <p:spPr>
            <a:xfrm>
              <a:off x="1351500" y="2904075"/>
              <a:ext cx="149600" cy="98125"/>
            </a:xfrm>
            <a:custGeom>
              <a:avLst/>
              <a:gdLst/>
              <a:ahLst/>
              <a:cxnLst/>
              <a:rect l="l" t="t" r="r" b="b"/>
              <a:pathLst>
                <a:path w="5984" h="3925" extrusionOk="0">
                  <a:moveTo>
                    <a:pt x="5788" y="0"/>
                  </a:moveTo>
                  <a:lnTo>
                    <a:pt x="0" y="295"/>
                  </a:lnTo>
                  <a:cubicBezTo>
                    <a:pt x="0" y="295"/>
                    <a:pt x="164" y="1962"/>
                    <a:pt x="392" y="3924"/>
                  </a:cubicBezTo>
                  <a:cubicBezTo>
                    <a:pt x="1995" y="3662"/>
                    <a:pt x="3597" y="3434"/>
                    <a:pt x="5199" y="3303"/>
                  </a:cubicBezTo>
                  <a:cubicBezTo>
                    <a:pt x="5461" y="3270"/>
                    <a:pt x="5722" y="3270"/>
                    <a:pt x="5984" y="3270"/>
                  </a:cubicBezTo>
                  <a:cubicBezTo>
                    <a:pt x="5853" y="1537"/>
                    <a:pt x="5788" y="0"/>
                    <a:pt x="5788" y="0"/>
                  </a:cubicBezTo>
                  <a:close/>
                </a:path>
              </a:pathLst>
            </a:custGeom>
            <a:solidFill>
              <a:srgbClr val="C97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7"/>
            <p:cNvSpPr/>
            <p:nvPr/>
          </p:nvSpPr>
          <p:spPr>
            <a:xfrm>
              <a:off x="554475" y="2349825"/>
              <a:ext cx="1095400" cy="627850"/>
            </a:xfrm>
            <a:custGeom>
              <a:avLst/>
              <a:gdLst/>
              <a:ahLst/>
              <a:cxnLst/>
              <a:rect l="l" t="t" r="r" b="b"/>
              <a:pathLst>
                <a:path w="43816" h="25114" extrusionOk="0">
                  <a:moveTo>
                    <a:pt x="36377" y="1"/>
                  </a:moveTo>
                  <a:cubicBezTo>
                    <a:pt x="35309" y="1"/>
                    <a:pt x="29550" y="27"/>
                    <a:pt x="21221" y="557"/>
                  </a:cubicBezTo>
                  <a:cubicBezTo>
                    <a:pt x="12000" y="1178"/>
                    <a:pt x="5690" y="3892"/>
                    <a:pt x="2845" y="8797"/>
                  </a:cubicBezTo>
                  <a:cubicBezTo>
                    <a:pt x="0" y="13701"/>
                    <a:pt x="1602" y="19358"/>
                    <a:pt x="1602" y="19358"/>
                  </a:cubicBezTo>
                  <a:cubicBezTo>
                    <a:pt x="4812" y="14498"/>
                    <a:pt x="10450" y="12495"/>
                    <a:pt x="13736" y="12495"/>
                  </a:cubicBezTo>
                  <a:cubicBezTo>
                    <a:pt x="13965" y="12495"/>
                    <a:pt x="14183" y="12505"/>
                    <a:pt x="14387" y="12524"/>
                  </a:cubicBezTo>
                  <a:cubicBezTo>
                    <a:pt x="17494" y="12851"/>
                    <a:pt x="20829" y="18377"/>
                    <a:pt x="21810" y="19260"/>
                  </a:cubicBezTo>
                  <a:cubicBezTo>
                    <a:pt x="22824" y="20176"/>
                    <a:pt x="30769" y="21484"/>
                    <a:pt x="30769" y="21484"/>
                  </a:cubicBezTo>
                  <a:lnTo>
                    <a:pt x="30769" y="25113"/>
                  </a:lnTo>
                  <a:lnTo>
                    <a:pt x="38911" y="24394"/>
                  </a:lnTo>
                  <a:lnTo>
                    <a:pt x="43031" y="7195"/>
                  </a:lnTo>
                  <a:cubicBezTo>
                    <a:pt x="43816" y="3859"/>
                    <a:pt x="36557" y="1"/>
                    <a:pt x="36557" y="1"/>
                  </a:cubicBezTo>
                  <a:cubicBezTo>
                    <a:pt x="36557" y="1"/>
                    <a:pt x="36496" y="1"/>
                    <a:pt x="36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7"/>
            <p:cNvSpPr/>
            <p:nvPr/>
          </p:nvSpPr>
          <p:spPr>
            <a:xfrm>
              <a:off x="1318800" y="2685800"/>
              <a:ext cx="4925" cy="201125"/>
            </a:xfrm>
            <a:custGeom>
              <a:avLst/>
              <a:gdLst/>
              <a:ahLst/>
              <a:cxnLst/>
              <a:rect l="l" t="t" r="r" b="b"/>
              <a:pathLst>
                <a:path w="197" h="8045" extrusionOk="0">
                  <a:moveTo>
                    <a:pt x="0" y="1"/>
                  </a:moveTo>
                  <a:lnTo>
                    <a:pt x="196" y="804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7"/>
            <p:cNvSpPr/>
            <p:nvPr/>
          </p:nvSpPr>
          <p:spPr>
            <a:xfrm>
              <a:off x="1359650" y="2092600"/>
              <a:ext cx="489700" cy="477275"/>
            </a:xfrm>
            <a:custGeom>
              <a:avLst/>
              <a:gdLst/>
              <a:ahLst/>
              <a:cxnLst/>
              <a:rect l="l" t="t" r="r" b="b"/>
              <a:pathLst>
                <a:path w="19588" h="19091" extrusionOk="0">
                  <a:moveTo>
                    <a:pt x="10154" y="1"/>
                  </a:moveTo>
                  <a:cubicBezTo>
                    <a:pt x="8668" y="1"/>
                    <a:pt x="8392" y="1184"/>
                    <a:pt x="8346" y="1752"/>
                  </a:cubicBezTo>
                  <a:lnTo>
                    <a:pt x="8346" y="1752"/>
                  </a:lnTo>
                  <a:cubicBezTo>
                    <a:pt x="8150" y="1649"/>
                    <a:pt x="7660" y="1560"/>
                    <a:pt x="6541" y="1560"/>
                  </a:cubicBezTo>
                  <a:cubicBezTo>
                    <a:pt x="3925" y="1560"/>
                    <a:pt x="3336" y="5876"/>
                    <a:pt x="3336" y="5876"/>
                  </a:cubicBezTo>
                  <a:cubicBezTo>
                    <a:pt x="597" y="8744"/>
                    <a:pt x="4560" y="10501"/>
                    <a:pt x="4831" y="10519"/>
                  </a:cubicBezTo>
                  <a:lnTo>
                    <a:pt x="4831" y="10519"/>
                  </a:lnTo>
                  <a:cubicBezTo>
                    <a:pt x="2710" y="10589"/>
                    <a:pt x="981" y="12157"/>
                    <a:pt x="655" y="14214"/>
                  </a:cubicBezTo>
                  <a:cubicBezTo>
                    <a:pt x="1" y="17941"/>
                    <a:pt x="7195" y="18039"/>
                    <a:pt x="7195" y="18039"/>
                  </a:cubicBezTo>
                  <a:cubicBezTo>
                    <a:pt x="7605" y="18896"/>
                    <a:pt x="8501" y="19090"/>
                    <a:pt x="9232" y="19090"/>
                  </a:cubicBezTo>
                  <a:cubicBezTo>
                    <a:pt x="9840" y="19090"/>
                    <a:pt x="10334" y="18955"/>
                    <a:pt x="10334" y="18955"/>
                  </a:cubicBezTo>
                  <a:cubicBezTo>
                    <a:pt x="10334" y="18955"/>
                    <a:pt x="10432" y="18959"/>
                    <a:pt x="10598" y="18959"/>
                  </a:cubicBezTo>
                  <a:cubicBezTo>
                    <a:pt x="11236" y="18959"/>
                    <a:pt x="12880" y="18897"/>
                    <a:pt x="13865" y="18301"/>
                  </a:cubicBezTo>
                  <a:cubicBezTo>
                    <a:pt x="15074" y="17588"/>
                    <a:pt x="14226" y="14083"/>
                    <a:pt x="14998" y="14083"/>
                  </a:cubicBezTo>
                  <a:cubicBezTo>
                    <a:pt x="15040" y="14083"/>
                    <a:pt x="15088" y="14094"/>
                    <a:pt x="15140" y="14116"/>
                  </a:cubicBezTo>
                  <a:cubicBezTo>
                    <a:pt x="16045" y="14538"/>
                    <a:pt x="16338" y="15544"/>
                    <a:pt x="17635" y="15544"/>
                  </a:cubicBezTo>
                  <a:cubicBezTo>
                    <a:pt x="17744" y="15544"/>
                    <a:pt x="17860" y="15537"/>
                    <a:pt x="17985" y="15522"/>
                  </a:cubicBezTo>
                  <a:cubicBezTo>
                    <a:pt x="19587" y="15358"/>
                    <a:pt x="19064" y="13331"/>
                    <a:pt x="19064" y="13331"/>
                  </a:cubicBezTo>
                  <a:lnTo>
                    <a:pt x="13865" y="7249"/>
                  </a:lnTo>
                  <a:cubicBezTo>
                    <a:pt x="13865" y="7249"/>
                    <a:pt x="13652" y="7834"/>
                    <a:pt x="13634" y="7834"/>
                  </a:cubicBezTo>
                  <a:cubicBezTo>
                    <a:pt x="13623" y="7834"/>
                    <a:pt x="13676" y="7645"/>
                    <a:pt x="13865" y="7053"/>
                  </a:cubicBezTo>
                  <a:cubicBezTo>
                    <a:pt x="14388" y="5385"/>
                    <a:pt x="14683" y="1200"/>
                    <a:pt x="11413" y="219"/>
                  </a:cubicBezTo>
                  <a:cubicBezTo>
                    <a:pt x="10918" y="66"/>
                    <a:pt x="10503" y="1"/>
                    <a:pt x="10154" y="1"/>
                  </a:cubicBezTo>
                  <a:close/>
                </a:path>
              </a:pathLst>
            </a:custGeom>
            <a:solidFill>
              <a:srgbClr val="04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7"/>
            <p:cNvSpPr/>
            <p:nvPr/>
          </p:nvSpPr>
          <p:spPr>
            <a:xfrm>
              <a:off x="1629425" y="2406775"/>
              <a:ext cx="304125" cy="244700"/>
            </a:xfrm>
            <a:custGeom>
              <a:avLst/>
              <a:gdLst/>
              <a:ahLst/>
              <a:cxnLst/>
              <a:rect l="l" t="t" r="r" b="b"/>
              <a:pathLst>
                <a:path w="12165" h="9788" extrusionOk="0">
                  <a:moveTo>
                    <a:pt x="4428" y="0"/>
                  </a:moveTo>
                  <a:cubicBezTo>
                    <a:pt x="4336" y="0"/>
                    <a:pt x="4234" y="14"/>
                    <a:pt x="4120" y="45"/>
                  </a:cubicBezTo>
                  <a:cubicBezTo>
                    <a:pt x="2682" y="470"/>
                    <a:pt x="3630" y="2824"/>
                    <a:pt x="3630" y="2824"/>
                  </a:cubicBezTo>
                  <a:cubicBezTo>
                    <a:pt x="3270" y="3347"/>
                    <a:pt x="3009" y="3936"/>
                    <a:pt x="2780" y="4524"/>
                  </a:cubicBezTo>
                  <a:cubicBezTo>
                    <a:pt x="2322" y="5669"/>
                    <a:pt x="0" y="6388"/>
                    <a:pt x="0" y="6388"/>
                  </a:cubicBezTo>
                  <a:cubicBezTo>
                    <a:pt x="1766" y="6780"/>
                    <a:pt x="2387" y="9200"/>
                    <a:pt x="3695" y="9690"/>
                  </a:cubicBezTo>
                  <a:cubicBezTo>
                    <a:pt x="3864" y="9758"/>
                    <a:pt x="4036" y="9787"/>
                    <a:pt x="4208" y="9787"/>
                  </a:cubicBezTo>
                  <a:cubicBezTo>
                    <a:pt x="5366" y="9787"/>
                    <a:pt x="6507" y="8448"/>
                    <a:pt x="6507" y="8448"/>
                  </a:cubicBezTo>
                  <a:lnTo>
                    <a:pt x="7325" y="8448"/>
                  </a:lnTo>
                  <a:cubicBezTo>
                    <a:pt x="7815" y="8448"/>
                    <a:pt x="8273" y="7696"/>
                    <a:pt x="8273" y="7696"/>
                  </a:cubicBezTo>
                  <a:cubicBezTo>
                    <a:pt x="8453" y="7680"/>
                    <a:pt x="8625" y="7671"/>
                    <a:pt x="8792" y="7671"/>
                  </a:cubicBezTo>
                  <a:cubicBezTo>
                    <a:pt x="8960" y="7671"/>
                    <a:pt x="9123" y="7680"/>
                    <a:pt x="9287" y="7696"/>
                  </a:cubicBezTo>
                  <a:cubicBezTo>
                    <a:pt x="9306" y="7697"/>
                    <a:pt x="9326" y="7698"/>
                    <a:pt x="9346" y="7698"/>
                  </a:cubicBezTo>
                  <a:cubicBezTo>
                    <a:pt x="9853" y="7698"/>
                    <a:pt x="10396" y="7284"/>
                    <a:pt x="10333" y="5930"/>
                  </a:cubicBezTo>
                  <a:cubicBezTo>
                    <a:pt x="10300" y="4524"/>
                    <a:pt x="12164" y="3936"/>
                    <a:pt x="12164" y="3936"/>
                  </a:cubicBezTo>
                  <a:lnTo>
                    <a:pt x="8469" y="993"/>
                  </a:lnTo>
                  <a:cubicBezTo>
                    <a:pt x="8469" y="993"/>
                    <a:pt x="8426" y="938"/>
                    <a:pt x="8316" y="938"/>
                  </a:cubicBezTo>
                  <a:cubicBezTo>
                    <a:pt x="8158" y="938"/>
                    <a:pt x="7861" y="1053"/>
                    <a:pt x="7358" y="1614"/>
                  </a:cubicBezTo>
                  <a:cubicBezTo>
                    <a:pt x="6961" y="2041"/>
                    <a:pt x="6464" y="2155"/>
                    <a:pt x="6048" y="2155"/>
                  </a:cubicBezTo>
                  <a:cubicBezTo>
                    <a:pt x="5571" y="2155"/>
                    <a:pt x="5199" y="2006"/>
                    <a:pt x="5199" y="2006"/>
                  </a:cubicBezTo>
                  <a:cubicBezTo>
                    <a:pt x="5199" y="2006"/>
                    <a:pt x="5534" y="0"/>
                    <a:pt x="4428" y="0"/>
                  </a:cubicBezTo>
                  <a:close/>
                </a:path>
              </a:pathLst>
            </a:custGeom>
            <a:solidFill>
              <a:srgbClr val="E18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7"/>
            <p:cNvSpPr/>
            <p:nvPr/>
          </p:nvSpPr>
          <p:spPr>
            <a:xfrm>
              <a:off x="1716900" y="2407400"/>
              <a:ext cx="215825" cy="118225"/>
            </a:xfrm>
            <a:custGeom>
              <a:avLst/>
              <a:gdLst/>
              <a:ahLst/>
              <a:cxnLst/>
              <a:rect l="l" t="t" r="r" b="b"/>
              <a:pathLst>
                <a:path w="8633" h="4729" extrusionOk="0">
                  <a:moveTo>
                    <a:pt x="1015" y="1"/>
                  </a:moveTo>
                  <a:cubicBezTo>
                    <a:pt x="917" y="1"/>
                    <a:pt x="809" y="17"/>
                    <a:pt x="687" y="52"/>
                  </a:cubicBezTo>
                  <a:cubicBezTo>
                    <a:pt x="393" y="118"/>
                    <a:pt x="131" y="314"/>
                    <a:pt x="0" y="608"/>
                  </a:cubicBezTo>
                  <a:cubicBezTo>
                    <a:pt x="164" y="641"/>
                    <a:pt x="294" y="706"/>
                    <a:pt x="425" y="772"/>
                  </a:cubicBezTo>
                  <a:cubicBezTo>
                    <a:pt x="883" y="1066"/>
                    <a:pt x="1177" y="1491"/>
                    <a:pt x="1341" y="2014"/>
                  </a:cubicBezTo>
                  <a:cubicBezTo>
                    <a:pt x="1373" y="2178"/>
                    <a:pt x="1341" y="2341"/>
                    <a:pt x="1341" y="2505"/>
                  </a:cubicBezTo>
                  <a:cubicBezTo>
                    <a:pt x="1439" y="2570"/>
                    <a:pt x="1570" y="2668"/>
                    <a:pt x="1700" y="2701"/>
                  </a:cubicBezTo>
                  <a:cubicBezTo>
                    <a:pt x="1788" y="2710"/>
                    <a:pt x="1876" y="2714"/>
                    <a:pt x="1963" y="2714"/>
                  </a:cubicBezTo>
                  <a:cubicBezTo>
                    <a:pt x="2200" y="2714"/>
                    <a:pt x="2433" y="2683"/>
                    <a:pt x="2649" y="2635"/>
                  </a:cubicBezTo>
                  <a:cubicBezTo>
                    <a:pt x="2976" y="2570"/>
                    <a:pt x="3270" y="2570"/>
                    <a:pt x="3564" y="2537"/>
                  </a:cubicBezTo>
                  <a:cubicBezTo>
                    <a:pt x="3777" y="2514"/>
                    <a:pt x="3989" y="2422"/>
                    <a:pt x="4226" y="2422"/>
                  </a:cubicBezTo>
                  <a:cubicBezTo>
                    <a:pt x="4318" y="2422"/>
                    <a:pt x="4412" y="2436"/>
                    <a:pt x="4512" y="2472"/>
                  </a:cubicBezTo>
                  <a:cubicBezTo>
                    <a:pt x="5166" y="2734"/>
                    <a:pt x="5526" y="3257"/>
                    <a:pt x="5984" y="3747"/>
                  </a:cubicBezTo>
                  <a:cubicBezTo>
                    <a:pt x="6376" y="4140"/>
                    <a:pt x="6801" y="4467"/>
                    <a:pt x="7259" y="4728"/>
                  </a:cubicBezTo>
                  <a:cubicBezTo>
                    <a:pt x="7652" y="4336"/>
                    <a:pt x="8109" y="4041"/>
                    <a:pt x="8632" y="3878"/>
                  </a:cubicBezTo>
                  <a:lnTo>
                    <a:pt x="5036" y="968"/>
                  </a:lnTo>
                  <a:cubicBezTo>
                    <a:pt x="5036" y="968"/>
                    <a:pt x="4987" y="913"/>
                    <a:pt x="4871" y="913"/>
                  </a:cubicBezTo>
                  <a:cubicBezTo>
                    <a:pt x="4703" y="913"/>
                    <a:pt x="4394" y="1028"/>
                    <a:pt x="3891" y="1589"/>
                  </a:cubicBezTo>
                  <a:cubicBezTo>
                    <a:pt x="3494" y="2016"/>
                    <a:pt x="2998" y="2130"/>
                    <a:pt x="2581" y="2130"/>
                  </a:cubicBezTo>
                  <a:cubicBezTo>
                    <a:pt x="2105" y="2130"/>
                    <a:pt x="1733" y="1981"/>
                    <a:pt x="1733" y="1981"/>
                  </a:cubicBezTo>
                  <a:cubicBezTo>
                    <a:pt x="1733" y="1981"/>
                    <a:pt x="2091" y="1"/>
                    <a:pt x="1015" y="1"/>
                  </a:cubicBezTo>
                  <a:close/>
                </a:path>
              </a:pathLst>
            </a:custGeom>
            <a:solidFill>
              <a:srgbClr val="C97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7"/>
            <p:cNvSpPr/>
            <p:nvPr/>
          </p:nvSpPr>
          <p:spPr>
            <a:xfrm>
              <a:off x="1779025" y="2561550"/>
              <a:ext cx="33525" cy="56425"/>
            </a:xfrm>
            <a:custGeom>
              <a:avLst/>
              <a:gdLst/>
              <a:ahLst/>
              <a:cxnLst/>
              <a:rect l="l" t="t" r="r" b="b"/>
              <a:pathLst>
                <a:path w="1341" h="2257" extrusionOk="0">
                  <a:moveTo>
                    <a:pt x="131" y="1"/>
                  </a:moveTo>
                  <a:cubicBezTo>
                    <a:pt x="33" y="230"/>
                    <a:pt x="0" y="459"/>
                    <a:pt x="33" y="687"/>
                  </a:cubicBezTo>
                  <a:cubicBezTo>
                    <a:pt x="98" y="949"/>
                    <a:pt x="164" y="1145"/>
                    <a:pt x="294" y="1374"/>
                  </a:cubicBezTo>
                  <a:cubicBezTo>
                    <a:pt x="425" y="1570"/>
                    <a:pt x="589" y="1734"/>
                    <a:pt x="752" y="1897"/>
                  </a:cubicBezTo>
                  <a:cubicBezTo>
                    <a:pt x="916" y="2061"/>
                    <a:pt x="1112" y="2159"/>
                    <a:pt x="1341" y="2257"/>
                  </a:cubicBezTo>
                  <a:cubicBezTo>
                    <a:pt x="1243" y="2061"/>
                    <a:pt x="1112" y="1865"/>
                    <a:pt x="981" y="1701"/>
                  </a:cubicBezTo>
                  <a:cubicBezTo>
                    <a:pt x="883" y="1505"/>
                    <a:pt x="752" y="1341"/>
                    <a:pt x="654" y="1145"/>
                  </a:cubicBezTo>
                  <a:cubicBezTo>
                    <a:pt x="425" y="786"/>
                    <a:pt x="229" y="393"/>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7"/>
            <p:cNvSpPr/>
            <p:nvPr/>
          </p:nvSpPr>
          <p:spPr>
            <a:xfrm>
              <a:off x="1704625" y="2178650"/>
              <a:ext cx="376250" cy="459800"/>
            </a:xfrm>
            <a:custGeom>
              <a:avLst/>
              <a:gdLst/>
              <a:ahLst/>
              <a:cxnLst/>
              <a:rect l="l" t="t" r="r" b="b"/>
              <a:pathLst>
                <a:path w="15050" h="18392" extrusionOk="0">
                  <a:moveTo>
                    <a:pt x="5929" y="1"/>
                  </a:moveTo>
                  <a:cubicBezTo>
                    <a:pt x="3079" y="1"/>
                    <a:pt x="690" y="2535"/>
                    <a:pt x="99" y="3611"/>
                  </a:cubicBezTo>
                  <a:cubicBezTo>
                    <a:pt x="1" y="3774"/>
                    <a:pt x="10170" y="15807"/>
                    <a:pt x="13178" y="18390"/>
                  </a:cubicBezTo>
                  <a:cubicBezTo>
                    <a:pt x="13178" y="18390"/>
                    <a:pt x="13183" y="18391"/>
                    <a:pt x="13191" y="18391"/>
                  </a:cubicBezTo>
                  <a:cubicBezTo>
                    <a:pt x="13272" y="18391"/>
                    <a:pt x="13659" y="18282"/>
                    <a:pt x="11837" y="15775"/>
                  </a:cubicBezTo>
                  <a:cubicBezTo>
                    <a:pt x="10583" y="14055"/>
                    <a:pt x="10130" y="13675"/>
                    <a:pt x="9967" y="13635"/>
                  </a:cubicBezTo>
                  <a:lnTo>
                    <a:pt x="9967" y="13635"/>
                  </a:lnTo>
                  <a:cubicBezTo>
                    <a:pt x="10666" y="13001"/>
                    <a:pt x="15049" y="8661"/>
                    <a:pt x="10824" y="2957"/>
                  </a:cubicBezTo>
                  <a:cubicBezTo>
                    <a:pt x="9201" y="766"/>
                    <a:pt x="7495" y="1"/>
                    <a:pt x="5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7"/>
            <p:cNvSpPr/>
            <p:nvPr/>
          </p:nvSpPr>
          <p:spPr>
            <a:xfrm>
              <a:off x="1842775" y="2506675"/>
              <a:ext cx="19650" cy="14150"/>
            </a:xfrm>
            <a:custGeom>
              <a:avLst/>
              <a:gdLst/>
              <a:ahLst/>
              <a:cxnLst/>
              <a:rect l="l" t="t" r="r" b="b"/>
              <a:pathLst>
                <a:path w="786" h="566" extrusionOk="0">
                  <a:moveTo>
                    <a:pt x="498" y="1"/>
                  </a:moveTo>
                  <a:cubicBezTo>
                    <a:pt x="421" y="1"/>
                    <a:pt x="338" y="25"/>
                    <a:pt x="262" y="70"/>
                  </a:cubicBezTo>
                  <a:cubicBezTo>
                    <a:pt x="66" y="169"/>
                    <a:pt x="1" y="365"/>
                    <a:pt x="33" y="463"/>
                  </a:cubicBezTo>
                  <a:cubicBezTo>
                    <a:pt x="68" y="533"/>
                    <a:pt x="150" y="565"/>
                    <a:pt x="244" y="565"/>
                  </a:cubicBezTo>
                  <a:cubicBezTo>
                    <a:pt x="325" y="565"/>
                    <a:pt x="415" y="541"/>
                    <a:pt x="491" y="496"/>
                  </a:cubicBezTo>
                  <a:cubicBezTo>
                    <a:pt x="687" y="397"/>
                    <a:pt x="785" y="201"/>
                    <a:pt x="720" y="103"/>
                  </a:cubicBezTo>
                  <a:cubicBezTo>
                    <a:pt x="667" y="33"/>
                    <a:pt x="587" y="1"/>
                    <a:pt x="4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7"/>
            <p:cNvSpPr/>
            <p:nvPr/>
          </p:nvSpPr>
          <p:spPr>
            <a:xfrm>
              <a:off x="1857500" y="2475400"/>
              <a:ext cx="34350" cy="35500"/>
            </a:xfrm>
            <a:custGeom>
              <a:avLst/>
              <a:gdLst/>
              <a:ahLst/>
              <a:cxnLst/>
              <a:rect l="l" t="t" r="r" b="b"/>
              <a:pathLst>
                <a:path w="1374" h="1420" extrusionOk="0">
                  <a:moveTo>
                    <a:pt x="137" y="1"/>
                  </a:moveTo>
                  <a:cubicBezTo>
                    <a:pt x="90" y="1"/>
                    <a:pt x="44" y="5"/>
                    <a:pt x="0" y="14"/>
                  </a:cubicBezTo>
                  <a:cubicBezTo>
                    <a:pt x="262" y="275"/>
                    <a:pt x="523" y="439"/>
                    <a:pt x="720" y="667"/>
                  </a:cubicBezTo>
                  <a:cubicBezTo>
                    <a:pt x="850" y="766"/>
                    <a:pt x="948" y="864"/>
                    <a:pt x="1014" y="994"/>
                  </a:cubicBezTo>
                  <a:cubicBezTo>
                    <a:pt x="1112" y="1125"/>
                    <a:pt x="1177" y="1256"/>
                    <a:pt x="1210" y="1420"/>
                  </a:cubicBezTo>
                  <a:cubicBezTo>
                    <a:pt x="1308" y="1256"/>
                    <a:pt x="1374" y="1060"/>
                    <a:pt x="1308" y="864"/>
                  </a:cubicBezTo>
                  <a:cubicBezTo>
                    <a:pt x="1275" y="667"/>
                    <a:pt x="1145" y="504"/>
                    <a:pt x="1014" y="373"/>
                  </a:cubicBezTo>
                  <a:cubicBezTo>
                    <a:pt x="883" y="242"/>
                    <a:pt x="720" y="144"/>
                    <a:pt x="523" y="79"/>
                  </a:cubicBezTo>
                  <a:cubicBezTo>
                    <a:pt x="404" y="31"/>
                    <a:pt x="267" y="1"/>
                    <a:pt x="137" y="1"/>
                  </a:cubicBezTo>
                  <a:close/>
                </a:path>
              </a:pathLst>
            </a:custGeom>
            <a:solidFill>
              <a:srgbClr val="04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7"/>
            <p:cNvSpPr/>
            <p:nvPr/>
          </p:nvSpPr>
          <p:spPr>
            <a:xfrm>
              <a:off x="1801100" y="2519775"/>
              <a:ext cx="30250" cy="28825"/>
            </a:xfrm>
            <a:custGeom>
              <a:avLst/>
              <a:gdLst/>
              <a:ahLst/>
              <a:cxnLst/>
              <a:rect l="l" t="t" r="r" b="b"/>
              <a:pathLst>
                <a:path w="1210" h="1153" extrusionOk="0">
                  <a:moveTo>
                    <a:pt x="291" y="1"/>
                  </a:moveTo>
                  <a:cubicBezTo>
                    <a:pt x="239" y="1"/>
                    <a:pt x="196" y="13"/>
                    <a:pt x="164" y="37"/>
                  </a:cubicBezTo>
                  <a:cubicBezTo>
                    <a:pt x="0" y="168"/>
                    <a:pt x="98" y="495"/>
                    <a:pt x="360" y="789"/>
                  </a:cubicBezTo>
                  <a:cubicBezTo>
                    <a:pt x="557" y="1036"/>
                    <a:pt x="792" y="1152"/>
                    <a:pt x="951" y="1152"/>
                  </a:cubicBezTo>
                  <a:cubicBezTo>
                    <a:pt x="1003" y="1152"/>
                    <a:pt x="1047" y="1140"/>
                    <a:pt x="1079" y="1116"/>
                  </a:cubicBezTo>
                  <a:cubicBezTo>
                    <a:pt x="1210" y="952"/>
                    <a:pt x="1112" y="658"/>
                    <a:pt x="850" y="364"/>
                  </a:cubicBezTo>
                  <a:cubicBezTo>
                    <a:pt x="677" y="117"/>
                    <a:pt x="449" y="1"/>
                    <a:pt x="291" y="1"/>
                  </a:cubicBezTo>
                  <a:close/>
                </a:path>
              </a:pathLst>
            </a:custGeom>
            <a:solidFill>
              <a:srgbClr val="FFA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7"/>
            <p:cNvSpPr/>
            <p:nvPr/>
          </p:nvSpPr>
          <p:spPr>
            <a:xfrm>
              <a:off x="2481200" y="3191825"/>
              <a:ext cx="346650" cy="972625"/>
            </a:xfrm>
            <a:custGeom>
              <a:avLst/>
              <a:gdLst/>
              <a:ahLst/>
              <a:cxnLst/>
              <a:rect l="l" t="t" r="r" b="b"/>
              <a:pathLst>
                <a:path w="13866" h="38905" extrusionOk="0">
                  <a:moveTo>
                    <a:pt x="5658" y="0"/>
                  </a:moveTo>
                  <a:lnTo>
                    <a:pt x="8274" y="27597"/>
                  </a:lnTo>
                  <a:cubicBezTo>
                    <a:pt x="8274" y="27597"/>
                    <a:pt x="7979" y="32404"/>
                    <a:pt x="5658" y="33614"/>
                  </a:cubicBezTo>
                  <a:cubicBezTo>
                    <a:pt x="3304" y="34791"/>
                    <a:pt x="1" y="37635"/>
                    <a:pt x="753" y="38715"/>
                  </a:cubicBezTo>
                  <a:cubicBezTo>
                    <a:pt x="848" y="38846"/>
                    <a:pt x="1103" y="38904"/>
                    <a:pt x="1478" y="38904"/>
                  </a:cubicBezTo>
                  <a:cubicBezTo>
                    <a:pt x="4080" y="38904"/>
                    <a:pt x="12456" y="36106"/>
                    <a:pt x="13113" y="35706"/>
                  </a:cubicBezTo>
                  <a:cubicBezTo>
                    <a:pt x="13865" y="35249"/>
                    <a:pt x="13113" y="27597"/>
                    <a:pt x="13113" y="27597"/>
                  </a:cubicBezTo>
                  <a:cubicBezTo>
                    <a:pt x="13865" y="13472"/>
                    <a:pt x="13113" y="5297"/>
                    <a:pt x="13113" y="5297"/>
                  </a:cubicBezTo>
                  <a:lnTo>
                    <a:pt x="13113" y="0"/>
                  </a:lnTo>
                  <a:close/>
                </a:path>
              </a:pathLst>
            </a:custGeom>
            <a:solidFill>
              <a:srgbClr val="FF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7"/>
            <p:cNvSpPr/>
            <p:nvPr/>
          </p:nvSpPr>
          <p:spPr>
            <a:xfrm>
              <a:off x="2815550" y="3191825"/>
              <a:ext cx="346625" cy="972625"/>
            </a:xfrm>
            <a:custGeom>
              <a:avLst/>
              <a:gdLst/>
              <a:ahLst/>
              <a:cxnLst/>
              <a:rect l="l" t="t" r="r" b="b"/>
              <a:pathLst>
                <a:path w="13865" h="38905" extrusionOk="0">
                  <a:moveTo>
                    <a:pt x="5657" y="0"/>
                  </a:moveTo>
                  <a:lnTo>
                    <a:pt x="8273" y="27597"/>
                  </a:lnTo>
                  <a:cubicBezTo>
                    <a:pt x="8273" y="27597"/>
                    <a:pt x="7979" y="32404"/>
                    <a:pt x="5657" y="33614"/>
                  </a:cubicBezTo>
                  <a:cubicBezTo>
                    <a:pt x="3303" y="34791"/>
                    <a:pt x="1" y="37635"/>
                    <a:pt x="753" y="38715"/>
                  </a:cubicBezTo>
                  <a:cubicBezTo>
                    <a:pt x="847" y="38846"/>
                    <a:pt x="1102" y="38904"/>
                    <a:pt x="1478" y="38904"/>
                  </a:cubicBezTo>
                  <a:cubicBezTo>
                    <a:pt x="4079" y="38904"/>
                    <a:pt x="12455" y="36106"/>
                    <a:pt x="13113" y="35706"/>
                  </a:cubicBezTo>
                  <a:cubicBezTo>
                    <a:pt x="13865" y="35249"/>
                    <a:pt x="13113" y="27597"/>
                    <a:pt x="13113" y="27597"/>
                  </a:cubicBezTo>
                  <a:cubicBezTo>
                    <a:pt x="13865" y="13472"/>
                    <a:pt x="13113" y="5297"/>
                    <a:pt x="13113" y="5297"/>
                  </a:cubicBezTo>
                  <a:lnTo>
                    <a:pt x="13113" y="0"/>
                  </a:lnTo>
                  <a:close/>
                </a:path>
              </a:pathLst>
            </a:custGeom>
            <a:solidFill>
              <a:srgbClr val="FF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7"/>
            <p:cNvSpPr/>
            <p:nvPr/>
          </p:nvSpPr>
          <p:spPr>
            <a:xfrm>
              <a:off x="2622625" y="3191825"/>
              <a:ext cx="186400" cy="193750"/>
            </a:xfrm>
            <a:custGeom>
              <a:avLst/>
              <a:gdLst/>
              <a:ahLst/>
              <a:cxnLst/>
              <a:rect l="l" t="t" r="r" b="b"/>
              <a:pathLst>
                <a:path w="7456" h="7750" extrusionOk="0">
                  <a:moveTo>
                    <a:pt x="1" y="0"/>
                  </a:moveTo>
                  <a:lnTo>
                    <a:pt x="720" y="7749"/>
                  </a:lnTo>
                  <a:cubicBezTo>
                    <a:pt x="2747" y="7390"/>
                    <a:pt x="4677" y="6278"/>
                    <a:pt x="6213" y="5036"/>
                  </a:cubicBezTo>
                  <a:cubicBezTo>
                    <a:pt x="6639" y="4709"/>
                    <a:pt x="7031" y="4382"/>
                    <a:pt x="7456" y="3989"/>
                  </a:cubicBezTo>
                  <a:lnTo>
                    <a:pt x="7456" y="0"/>
                  </a:lnTo>
                  <a:close/>
                </a:path>
              </a:pathLst>
            </a:custGeom>
            <a:solidFill>
              <a:srgbClr val="FD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7"/>
            <p:cNvSpPr/>
            <p:nvPr/>
          </p:nvSpPr>
          <p:spPr>
            <a:xfrm>
              <a:off x="2956975" y="3191825"/>
              <a:ext cx="186400" cy="121700"/>
            </a:xfrm>
            <a:custGeom>
              <a:avLst/>
              <a:gdLst/>
              <a:ahLst/>
              <a:cxnLst/>
              <a:rect l="l" t="t" r="r" b="b"/>
              <a:pathLst>
                <a:path w="7456" h="4868" extrusionOk="0">
                  <a:moveTo>
                    <a:pt x="0" y="0"/>
                  </a:moveTo>
                  <a:lnTo>
                    <a:pt x="360" y="3826"/>
                  </a:lnTo>
                  <a:cubicBezTo>
                    <a:pt x="1855" y="4476"/>
                    <a:pt x="3422" y="4867"/>
                    <a:pt x="5013" y="4867"/>
                  </a:cubicBezTo>
                  <a:cubicBezTo>
                    <a:pt x="5823" y="4867"/>
                    <a:pt x="6639" y="4766"/>
                    <a:pt x="7456" y="4545"/>
                  </a:cubicBezTo>
                  <a:lnTo>
                    <a:pt x="7456" y="0"/>
                  </a:lnTo>
                  <a:close/>
                </a:path>
              </a:pathLst>
            </a:custGeom>
            <a:solidFill>
              <a:srgbClr val="FD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7"/>
            <p:cNvSpPr/>
            <p:nvPr/>
          </p:nvSpPr>
          <p:spPr>
            <a:xfrm>
              <a:off x="2455050" y="1375425"/>
              <a:ext cx="761075" cy="1204600"/>
            </a:xfrm>
            <a:custGeom>
              <a:avLst/>
              <a:gdLst/>
              <a:ahLst/>
              <a:cxnLst/>
              <a:rect l="l" t="t" r="r" b="b"/>
              <a:pathLst>
                <a:path w="30443" h="48184" extrusionOk="0">
                  <a:moveTo>
                    <a:pt x="19064" y="1"/>
                  </a:moveTo>
                  <a:lnTo>
                    <a:pt x="10660" y="2453"/>
                  </a:lnTo>
                  <a:cubicBezTo>
                    <a:pt x="10660" y="2453"/>
                    <a:pt x="4415" y="5527"/>
                    <a:pt x="3532" y="6835"/>
                  </a:cubicBezTo>
                  <a:cubicBezTo>
                    <a:pt x="2649" y="8143"/>
                    <a:pt x="1" y="18050"/>
                    <a:pt x="1" y="18737"/>
                  </a:cubicBezTo>
                  <a:cubicBezTo>
                    <a:pt x="1" y="19302"/>
                    <a:pt x="2181" y="19363"/>
                    <a:pt x="3115" y="19363"/>
                  </a:cubicBezTo>
                  <a:cubicBezTo>
                    <a:pt x="3370" y="19363"/>
                    <a:pt x="3532" y="19358"/>
                    <a:pt x="3532" y="19358"/>
                  </a:cubicBezTo>
                  <a:lnTo>
                    <a:pt x="3532" y="19358"/>
                  </a:lnTo>
                  <a:cubicBezTo>
                    <a:pt x="3532" y="19358"/>
                    <a:pt x="2388" y="46661"/>
                    <a:pt x="2388" y="47675"/>
                  </a:cubicBezTo>
                  <a:cubicBezTo>
                    <a:pt x="2388" y="48054"/>
                    <a:pt x="6198" y="48184"/>
                    <a:pt x="10903" y="48184"/>
                  </a:cubicBezTo>
                  <a:cubicBezTo>
                    <a:pt x="18379" y="48184"/>
                    <a:pt x="28114" y="47855"/>
                    <a:pt x="28415" y="47675"/>
                  </a:cubicBezTo>
                  <a:cubicBezTo>
                    <a:pt x="28906" y="47348"/>
                    <a:pt x="28317" y="19162"/>
                    <a:pt x="28317" y="19162"/>
                  </a:cubicBezTo>
                  <a:lnTo>
                    <a:pt x="30443" y="19162"/>
                  </a:lnTo>
                  <a:cubicBezTo>
                    <a:pt x="30443" y="19162"/>
                    <a:pt x="30214" y="9810"/>
                    <a:pt x="28710" y="6148"/>
                  </a:cubicBezTo>
                  <a:cubicBezTo>
                    <a:pt x="27238" y="2453"/>
                    <a:pt x="19064" y="1"/>
                    <a:pt x="19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7"/>
            <p:cNvSpPr/>
            <p:nvPr/>
          </p:nvSpPr>
          <p:spPr>
            <a:xfrm>
              <a:off x="2542525" y="2535775"/>
              <a:ext cx="622925" cy="728900"/>
            </a:xfrm>
            <a:custGeom>
              <a:avLst/>
              <a:gdLst/>
              <a:ahLst/>
              <a:cxnLst/>
              <a:rect l="l" t="t" r="r" b="b"/>
              <a:pathLst>
                <a:path w="24917" h="29156" extrusionOk="0">
                  <a:moveTo>
                    <a:pt x="16829" y="0"/>
                  </a:moveTo>
                  <a:cubicBezTo>
                    <a:pt x="9447" y="0"/>
                    <a:pt x="0" y="1293"/>
                    <a:pt x="0" y="1293"/>
                  </a:cubicBezTo>
                  <a:lnTo>
                    <a:pt x="1472" y="27877"/>
                  </a:lnTo>
                  <a:cubicBezTo>
                    <a:pt x="3030" y="28836"/>
                    <a:pt x="4691" y="29156"/>
                    <a:pt x="6212" y="29156"/>
                  </a:cubicBezTo>
                  <a:cubicBezTo>
                    <a:pt x="9254" y="29156"/>
                    <a:pt x="11739" y="27877"/>
                    <a:pt x="11739" y="27877"/>
                  </a:cubicBezTo>
                  <a:lnTo>
                    <a:pt x="13374" y="8814"/>
                  </a:lnTo>
                  <a:lnTo>
                    <a:pt x="15565" y="27452"/>
                  </a:lnTo>
                  <a:cubicBezTo>
                    <a:pt x="17145" y="28498"/>
                    <a:pt x="18711" y="28847"/>
                    <a:pt x="20096" y="28847"/>
                  </a:cubicBezTo>
                  <a:cubicBezTo>
                    <a:pt x="22867" y="28847"/>
                    <a:pt x="24916" y="27452"/>
                    <a:pt x="24916" y="27452"/>
                  </a:cubicBezTo>
                  <a:lnTo>
                    <a:pt x="24916" y="1293"/>
                  </a:lnTo>
                  <a:cubicBezTo>
                    <a:pt x="23696" y="323"/>
                    <a:pt x="20520" y="0"/>
                    <a:pt x="16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7"/>
            <p:cNvSpPr/>
            <p:nvPr/>
          </p:nvSpPr>
          <p:spPr>
            <a:xfrm>
              <a:off x="2991300" y="1662350"/>
              <a:ext cx="36000" cy="227275"/>
            </a:xfrm>
            <a:custGeom>
              <a:avLst/>
              <a:gdLst/>
              <a:ahLst/>
              <a:cxnLst/>
              <a:rect l="l" t="t" r="r" b="b"/>
              <a:pathLst>
                <a:path w="1440" h="9091" extrusionOk="0">
                  <a:moveTo>
                    <a:pt x="1" y="1"/>
                  </a:moveTo>
                  <a:lnTo>
                    <a:pt x="1439" y="909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7"/>
            <p:cNvSpPr/>
            <p:nvPr/>
          </p:nvSpPr>
          <p:spPr>
            <a:xfrm>
              <a:off x="2542525" y="1589600"/>
              <a:ext cx="18000" cy="277975"/>
            </a:xfrm>
            <a:custGeom>
              <a:avLst/>
              <a:gdLst/>
              <a:ahLst/>
              <a:cxnLst/>
              <a:rect l="l" t="t" r="r" b="b"/>
              <a:pathLst>
                <a:path w="720" h="11119" extrusionOk="0">
                  <a:moveTo>
                    <a:pt x="720" y="1"/>
                  </a:moveTo>
                  <a:lnTo>
                    <a:pt x="0" y="11118"/>
                  </a:lnTo>
                  <a:cubicBezTo>
                    <a:pt x="0" y="11118"/>
                    <a:pt x="720" y="230"/>
                    <a:pt x="7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7"/>
            <p:cNvSpPr/>
            <p:nvPr/>
          </p:nvSpPr>
          <p:spPr>
            <a:xfrm>
              <a:off x="2124800" y="2505150"/>
              <a:ext cx="754550" cy="827950"/>
            </a:xfrm>
            <a:custGeom>
              <a:avLst/>
              <a:gdLst/>
              <a:ahLst/>
              <a:cxnLst/>
              <a:rect l="l" t="t" r="r" b="b"/>
              <a:pathLst>
                <a:path w="30182" h="33118" extrusionOk="0">
                  <a:moveTo>
                    <a:pt x="26486" y="1"/>
                  </a:moveTo>
                  <a:lnTo>
                    <a:pt x="1210" y="393"/>
                  </a:lnTo>
                  <a:cubicBezTo>
                    <a:pt x="1210" y="393"/>
                    <a:pt x="1" y="4448"/>
                    <a:pt x="1897" y="7194"/>
                  </a:cubicBezTo>
                  <a:cubicBezTo>
                    <a:pt x="3761" y="9941"/>
                    <a:pt x="2551" y="23412"/>
                    <a:pt x="5396" y="28906"/>
                  </a:cubicBezTo>
                  <a:cubicBezTo>
                    <a:pt x="6808" y="31602"/>
                    <a:pt x="11704" y="33117"/>
                    <a:pt x="16593" y="33117"/>
                  </a:cubicBezTo>
                  <a:cubicBezTo>
                    <a:pt x="21663" y="33117"/>
                    <a:pt x="26727" y="31488"/>
                    <a:pt x="27892" y="27859"/>
                  </a:cubicBezTo>
                  <a:cubicBezTo>
                    <a:pt x="30181" y="20764"/>
                    <a:pt x="25178" y="15532"/>
                    <a:pt x="26486" y="12034"/>
                  </a:cubicBezTo>
                  <a:cubicBezTo>
                    <a:pt x="27794" y="8535"/>
                    <a:pt x="26486" y="1"/>
                    <a:pt x="26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7"/>
            <p:cNvSpPr/>
            <p:nvPr/>
          </p:nvSpPr>
          <p:spPr>
            <a:xfrm>
              <a:off x="2155050" y="2420275"/>
              <a:ext cx="637275" cy="133950"/>
            </a:xfrm>
            <a:custGeom>
              <a:avLst/>
              <a:gdLst/>
              <a:ahLst/>
              <a:cxnLst/>
              <a:rect l="l" t="t" r="r" b="b"/>
              <a:pathLst>
                <a:path w="25491" h="5358" extrusionOk="0">
                  <a:moveTo>
                    <a:pt x="8939" y="1"/>
                  </a:moveTo>
                  <a:cubicBezTo>
                    <a:pt x="8239" y="1"/>
                    <a:pt x="7377" y="100"/>
                    <a:pt x="6278" y="355"/>
                  </a:cubicBezTo>
                  <a:cubicBezTo>
                    <a:pt x="949" y="1597"/>
                    <a:pt x="0" y="3788"/>
                    <a:pt x="0" y="3788"/>
                  </a:cubicBezTo>
                  <a:cubicBezTo>
                    <a:pt x="232" y="4991"/>
                    <a:pt x="3045" y="5357"/>
                    <a:pt x="6423" y="5357"/>
                  </a:cubicBezTo>
                  <a:cubicBezTo>
                    <a:pt x="10208" y="5357"/>
                    <a:pt x="14702" y="4897"/>
                    <a:pt x="17069" y="4638"/>
                  </a:cubicBezTo>
                  <a:cubicBezTo>
                    <a:pt x="17617" y="4579"/>
                    <a:pt x="18161" y="4556"/>
                    <a:pt x="18693" y="4556"/>
                  </a:cubicBezTo>
                  <a:cubicBezTo>
                    <a:pt x="20459" y="4556"/>
                    <a:pt x="22088" y="4809"/>
                    <a:pt x="23282" y="4809"/>
                  </a:cubicBezTo>
                  <a:cubicBezTo>
                    <a:pt x="24686" y="4809"/>
                    <a:pt x="25490" y="4459"/>
                    <a:pt x="25211" y="2938"/>
                  </a:cubicBezTo>
                  <a:cubicBezTo>
                    <a:pt x="24908" y="1211"/>
                    <a:pt x="22570" y="754"/>
                    <a:pt x="20027" y="754"/>
                  </a:cubicBezTo>
                  <a:cubicBezTo>
                    <a:pt x="17900" y="754"/>
                    <a:pt x="15630" y="1074"/>
                    <a:pt x="14290" y="1238"/>
                  </a:cubicBezTo>
                  <a:cubicBezTo>
                    <a:pt x="14103" y="1258"/>
                    <a:pt x="13929" y="1268"/>
                    <a:pt x="13766" y="1268"/>
                  </a:cubicBezTo>
                  <a:cubicBezTo>
                    <a:pt x="11887" y="1268"/>
                    <a:pt x="11439" y="1"/>
                    <a:pt x="8939"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7"/>
            <p:cNvSpPr/>
            <p:nvPr/>
          </p:nvSpPr>
          <p:spPr>
            <a:xfrm>
              <a:off x="2600550" y="1853775"/>
              <a:ext cx="617225" cy="814500"/>
            </a:xfrm>
            <a:custGeom>
              <a:avLst/>
              <a:gdLst/>
              <a:ahLst/>
              <a:cxnLst/>
              <a:rect l="l" t="t" r="r" b="b"/>
              <a:pathLst>
                <a:path w="24689" h="32580" extrusionOk="0">
                  <a:moveTo>
                    <a:pt x="22582" y="0"/>
                  </a:moveTo>
                  <a:cubicBezTo>
                    <a:pt x="19155" y="0"/>
                    <a:pt x="17102" y="1434"/>
                    <a:pt x="17102" y="1434"/>
                  </a:cubicBezTo>
                  <a:cubicBezTo>
                    <a:pt x="17102" y="1434"/>
                    <a:pt x="18083" y="6535"/>
                    <a:pt x="17854" y="10066"/>
                  </a:cubicBezTo>
                  <a:cubicBezTo>
                    <a:pt x="17625" y="13598"/>
                    <a:pt x="6017" y="24911"/>
                    <a:pt x="4284" y="26056"/>
                  </a:cubicBezTo>
                  <a:cubicBezTo>
                    <a:pt x="2551" y="27167"/>
                    <a:pt x="1" y="27919"/>
                    <a:pt x="1211" y="28671"/>
                  </a:cubicBezTo>
                  <a:cubicBezTo>
                    <a:pt x="1405" y="28789"/>
                    <a:pt x="1608" y="28835"/>
                    <a:pt x="1812" y="28835"/>
                  </a:cubicBezTo>
                  <a:cubicBezTo>
                    <a:pt x="2514" y="28835"/>
                    <a:pt x="3220" y="28291"/>
                    <a:pt x="3579" y="28291"/>
                  </a:cubicBezTo>
                  <a:cubicBezTo>
                    <a:pt x="3781" y="28291"/>
                    <a:pt x="3873" y="28463"/>
                    <a:pt x="3794" y="28998"/>
                  </a:cubicBezTo>
                  <a:cubicBezTo>
                    <a:pt x="3500" y="30764"/>
                    <a:pt x="818" y="31157"/>
                    <a:pt x="1276" y="32268"/>
                  </a:cubicBezTo>
                  <a:cubicBezTo>
                    <a:pt x="1364" y="32488"/>
                    <a:pt x="1612" y="32580"/>
                    <a:pt x="1963" y="32580"/>
                  </a:cubicBezTo>
                  <a:cubicBezTo>
                    <a:pt x="3441" y="32580"/>
                    <a:pt x="6748" y="30947"/>
                    <a:pt x="7620" y="30339"/>
                  </a:cubicBezTo>
                  <a:cubicBezTo>
                    <a:pt x="8666" y="29587"/>
                    <a:pt x="8535" y="28018"/>
                    <a:pt x="9418" y="26644"/>
                  </a:cubicBezTo>
                  <a:cubicBezTo>
                    <a:pt x="10301" y="25304"/>
                    <a:pt x="22759" y="15167"/>
                    <a:pt x="23707" y="14055"/>
                  </a:cubicBezTo>
                  <a:cubicBezTo>
                    <a:pt x="24688" y="12911"/>
                    <a:pt x="23413" y="28"/>
                    <a:pt x="23413" y="28"/>
                  </a:cubicBezTo>
                  <a:cubicBezTo>
                    <a:pt x="23128" y="9"/>
                    <a:pt x="22850" y="0"/>
                    <a:pt x="22582" y="0"/>
                  </a:cubicBezTo>
                  <a:close/>
                </a:path>
              </a:pathLst>
            </a:custGeom>
            <a:solidFill>
              <a:srgbClr val="FF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7"/>
            <p:cNvSpPr/>
            <p:nvPr/>
          </p:nvSpPr>
          <p:spPr>
            <a:xfrm>
              <a:off x="2616100" y="1854425"/>
              <a:ext cx="571425" cy="708800"/>
            </a:xfrm>
            <a:custGeom>
              <a:avLst/>
              <a:gdLst/>
              <a:ahLst/>
              <a:cxnLst/>
              <a:rect l="l" t="t" r="r" b="b"/>
              <a:pathLst>
                <a:path w="22857" h="28352" extrusionOk="0">
                  <a:moveTo>
                    <a:pt x="21850" y="0"/>
                  </a:moveTo>
                  <a:cubicBezTo>
                    <a:pt x="18469" y="0"/>
                    <a:pt x="16447" y="1441"/>
                    <a:pt x="16447" y="1441"/>
                  </a:cubicBezTo>
                  <a:cubicBezTo>
                    <a:pt x="16447" y="1441"/>
                    <a:pt x="17428" y="6542"/>
                    <a:pt x="17199" y="10073"/>
                  </a:cubicBezTo>
                  <a:cubicBezTo>
                    <a:pt x="16971" y="13572"/>
                    <a:pt x="5363" y="24918"/>
                    <a:pt x="3630" y="26030"/>
                  </a:cubicBezTo>
                  <a:cubicBezTo>
                    <a:pt x="2126" y="27011"/>
                    <a:pt x="0" y="27697"/>
                    <a:pt x="262" y="28351"/>
                  </a:cubicBezTo>
                  <a:cubicBezTo>
                    <a:pt x="1341" y="28024"/>
                    <a:pt x="2420" y="27599"/>
                    <a:pt x="3434" y="27109"/>
                  </a:cubicBezTo>
                  <a:cubicBezTo>
                    <a:pt x="6671" y="25441"/>
                    <a:pt x="8567" y="22040"/>
                    <a:pt x="11248" y="19686"/>
                  </a:cubicBezTo>
                  <a:cubicBezTo>
                    <a:pt x="12556" y="18574"/>
                    <a:pt x="13897" y="17528"/>
                    <a:pt x="15140" y="16351"/>
                  </a:cubicBezTo>
                  <a:cubicBezTo>
                    <a:pt x="16382" y="15141"/>
                    <a:pt x="17494" y="13866"/>
                    <a:pt x="17886" y="12264"/>
                  </a:cubicBezTo>
                  <a:cubicBezTo>
                    <a:pt x="18507" y="9811"/>
                    <a:pt x="17886" y="7261"/>
                    <a:pt x="18279" y="4776"/>
                  </a:cubicBezTo>
                  <a:cubicBezTo>
                    <a:pt x="18377" y="3762"/>
                    <a:pt x="18834" y="2814"/>
                    <a:pt x="19586" y="2095"/>
                  </a:cubicBezTo>
                  <a:cubicBezTo>
                    <a:pt x="20469" y="1310"/>
                    <a:pt x="21679" y="1048"/>
                    <a:pt x="22856" y="950"/>
                  </a:cubicBezTo>
                  <a:cubicBezTo>
                    <a:pt x="22791" y="362"/>
                    <a:pt x="22758" y="35"/>
                    <a:pt x="22758" y="35"/>
                  </a:cubicBezTo>
                  <a:cubicBezTo>
                    <a:pt x="22446" y="11"/>
                    <a:pt x="22143" y="0"/>
                    <a:pt x="21850" y="0"/>
                  </a:cubicBezTo>
                  <a:close/>
                </a:path>
              </a:pathLst>
            </a:custGeom>
            <a:solidFill>
              <a:srgbClr val="FD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7"/>
            <p:cNvSpPr/>
            <p:nvPr/>
          </p:nvSpPr>
          <p:spPr>
            <a:xfrm>
              <a:off x="2224525" y="1853875"/>
              <a:ext cx="318850" cy="641475"/>
            </a:xfrm>
            <a:custGeom>
              <a:avLst/>
              <a:gdLst/>
              <a:ahLst/>
              <a:cxnLst/>
              <a:rect l="l" t="t" r="r" b="b"/>
              <a:pathLst>
                <a:path w="12754" h="25659" extrusionOk="0">
                  <a:moveTo>
                    <a:pt x="10784" y="1"/>
                  </a:moveTo>
                  <a:cubicBezTo>
                    <a:pt x="10724" y="1"/>
                    <a:pt x="10654" y="651"/>
                    <a:pt x="10628" y="678"/>
                  </a:cubicBezTo>
                  <a:cubicBezTo>
                    <a:pt x="9810" y="6237"/>
                    <a:pt x="8600" y="10422"/>
                    <a:pt x="5036" y="14967"/>
                  </a:cubicBezTo>
                  <a:cubicBezTo>
                    <a:pt x="3042" y="17517"/>
                    <a:pt x="459" y="20755"/>
                    <a:pt x="1" y="24090"/>
                  </a:cubicBezTo>
                  <a:cubicBezTo>
                    <a:pt x="1" y="24090"/>
                    <a:pt x="2755" y="23028"/>
                    <a:pt x="3507" y="23028"/>
                  </a:cubicBezTo>
                  <a:cubicBezTo>
                    <a:pt x="3558" y="23028"/>
                    <a:pt x="3599" y="23033"/>
                    <a:pt x="3630" y="23043"/>
                  </a:cubicBezTo>
                  <a:cubicBezTo>
                    <a:pt x="4060" y="23228"/>
                    <a:pt x="3251" y="25659"/>
                    <a:pt x="3880" y="25659"/>
                  </a:cubicBezTo>
                  <a:cubicBezTo>
                    <a:pt x="3921" y="25659"/>
                    <a:pt x="3968" y="25649"/>
                    <a:pt x="4023" y="25627"/>
                  </a:cubicBezTo>
                  <a:cubicBezTo>
                    <a:pt x="4873" y="25234"/>
                    <a:pt x="6475" y="20297"/>
                    <a:pt x="8568" y="17844"/>
                  </a:cubicBezTo>
                  <a:cubicBezTo>
                    <a:pt x="10660" y="15392"/>
                    <a:pt x="12197" y="13496"/>
                    <a:pt x="12197" y="13496"/>
                  </a:cubicBezTo>
                  <a:lnTo>
                    <a:pt x="12753" y="253"/>
                  </a:lnTo>
                  <a:cubicBezTo>
                    <a:pt x="12608" y="250"/>
                    <a:pt x="12472" y="248"/>
                    <a:pt x="12346" y="248"/>
                  </a:cubicBezTo>
                  <a:cubicBezTo>
                    <a:pt x="11792" y="248"/>
                    <a:pt x="11419" y="274"/>
                    <a:pt x="11180" y="274"/>
                  </a:cubicBezTo>
                  <a:cubicBezTo>
                    <a:pt x="10924" y="274"/>
                    <a:pt x="10824" y="244"/>
                    <a:pt x="10824" y="122"/>
                  </a:cubicBezTo>
                  <a:cubicBezTo>
                    <a:pt x="10812" y="36"/>
                    <a:pt x="10798" y="1"/>
                    <a:pt x="10784" y="1"/>
                  </a:cubicBezTo>
                  <a:close/>
                </a:path>
              </a:pathLst>
            </a:custGeom>
            <a:solidFill>
              <a:srgbClr val="FF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7"/>
            <p:cNvSpPr/>
            <p:nvPr/>
          </p:nvSpPr>
          <p:spPr>
            <a:xfrm>
              <a:off x="2321800" y="1853875"/>
              <a:ext cx="221575" cy="641500"/>
            </a:xfrm>
            <a:custGeom>
              <a:avLst/>
              <a:gdLst/>
              <a:ahLst/>
              <a:cxnLst/>
              <a:rect l="l" t="t" r="r" b="b"/>
              <a:pathLst>
                <a:path w="8863" h="25660" extrusionOk="0">
                  <a:moveTo>
                    <a:pt x="6893" y="1"/>
                  </a:moveTo>
                  <a:cubicBezTo>
                    <a:pt x="6833" y="1"/>
                    <a:pt x="6763" y="651"/>
                    <a:pt x="6737" y="678"/>
                  </a:cubicBezTo>
                  <a:lnTo>
                    <a:pt x="6704" y="1103"/>
                  </a:lnTo>
                  <a:cubicBezTo>
                    <a:pt x="6835" y="1201"/>
                    <a:pt x="6966" y="1299"/>
                    <a:pt x="7096" y="1430"/>
                  </a:cubicBezTo>
                  <a:cubicBezTo>
                    <a:pt x="7489" y="1790"/>
                    <a:pt x="7783" y="2247"/>
                    <a:pt x="7947" y="2771"/>
                  </a:cubicBezTo>
                  <a:cubicBezTo>
                    <a:pt x="8339" y="3784"/>
                    <a:pt x="8143" y="4863"/>
                    <a:pt x="7947" y="5877"/>
                  </a:cubicBezTo>
                  <a:cubicBezTo>
                    <a:pt x="7783" y="6923"/>
                    <a:pt x="7652" y="8035"/>
                    <a:pt x="7423" y="9114"/>
                  </a:cubicBezTo>
                  <a:cubicBezTo>
                    <a:pt x="7227" y="10160"/>
                    <a:pt x="6933" y="11207"/>
                    <a:pt x="6606" y="12188"/>
                  </a:cubicBezTo>
                  <a:cubicBezTo>
                    <a:pt x="5952" y="14084"/>
                    <a:pt x="5167" y="15915"/>
                    <a:pt x="4186" y="17681"/>
                  </a:cubicBezTo>
                  <a:cubicBezTo>
                    <a:pt x="3205" y="19610"/>
                    <a:pt x="2094" y="21474"/>
                    <a:pt x="1080" y="23370"/>
                  </a:cubicBezTo>
                  <a:cubicBezTo>
                    <a:pt x="655" y="24122"/>
                    <a:pt x="295" y="24875"/>
                    <a:pt x="1" y="25659"/>
                  </a:cubicBezTo>
                  <a:cubicBezTo>
                    <a:pt x="34" y="25659"/>
                    <a:pt x="66" y="25659"/>
                    <a:pt x="132" y="25627"/>
                  </a:cubicBezTo>
                  <a:cubicBezTo>
                    <a:pt x="982" y="25234"/>
                    <a:pt x="2617" y="20329"/>
                    <a:pt x="4709" y="17877"/>
                  </a:cubicBezTo>
                  <a:cubicBezTo>
                    <a:pt x="6802" y="15425"/>
                    <a:pt x="8306" y="13496"/>
                    <a:pt x="8306" y="13496"/>
                  </a:cubicBezTo>
                  <a:lnTo>
                    <a:pt x="8862" y="253"/>
                  </a:lnTo>
                  <a:cubicBezTo>
                    <a:pt x="8717" y="250"/>
                    <a:pt x="8581" y="248"/>
                    <a:pt x="8455" y="248"/>
                  </a:cubicBezTo>
                  <a:cubicBezTo>
                    <a:pt x="7901" y="248"/>
                    <a:pt x="7528" y="274"/>
                    <a:pt x="7289" y="274"/>
                  </a:cubicBezTo>
                  <a:cubicBezTo>
                    <a:pt x="7033" y="274"/>
                    <a:pt x="6933" y="244"/>
                    <a:pt x="6933" y="122"/>
                  </a:cubicBezTo>
                  <a:cubicBezTo>
                    <a:pt x="6921" y="36"/>
                    <a:pt x="6907" y="1"/>
                    <a:pt x="6893" y="1"/>
                  </a:cubicBezTo>
                  <a:close/>
                </a:path>
              </a:pathLst>
            </a:custGeom>
            <a:solidFill>
              <a:srgbClr val="FD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7"/>
            <p:cNvSpPr/>
            <p:nvPr/>
          </p:nvSpPr>
          <p:spPr>
            <a:xfrm>
              <a:off x="2440350" y="1004325"/>
              <a:ext cx="493750" cy="335625"/>
            </a:xfrm>
            <a:custGeom>
              <a:avLst/>
              <a:gdLst/>
              <a:ahLst/>
              <a:cxnLst/>
              <a:rect l="l" t="t" r="r" b="b"/>
              <a:pathLst>
                <a:path w="19750" h="13425" extrusionOk="0">
                  <a:moveTo>
                    <a:pt x="9417" y="0"/>
                  </a:moveTo>
                  <a:cubicBezTo>
                    <a:pt x="5788" y="0"/>
                    <a:pt x="5526" y="1896"/>
                    <a:pt x="5526" y="1896"/>
                  </a:cubicBezTo>
                  <a:cubicBezTo>
                    <a:pt x="4022" y="2223"/>
                    <a:pt x="2681" y="3041"/>
                    <a:pt x="1700" y="4218"/>
                  </a:cubicBezTo>
                  <a:cubicBezTo>
                    <a:pt x="0" y="6213"/>
                    <a:pt x="1079" y="8011"/>
                    <a:pt x="1079" y="8011"/>
                  </a:cubicBezTo>
                  <a:cubicBezTo>
                    <a:pt x="1079" y="8011"/>
                    <a:pt x="196" y="8796"/>
                    <a:pt x="1079" y="12000"/>
                  </a:cubicBezTo>
                  <a:cubicBezTo>
                    <a:pt x="1384" y="13068"/>
                    <a:pt x="1980" y="13424"/>
                    <a:pt x="2639" y="13424"/>
                  </a:cubicBezTo>
                  <a:cubicBezTo>
                    <a:pt x="3957" y="13424"/>
                    <a:pt x="5526" y="12000"/>
                    <a:pt x="5526" y="12000"/>
                  </a:cubicBezTo>
                  <a:cubicBezTo>
                    <a:pt x="5526" y="10223"/>
                    <a:pt x="6732" y="9628"/>
                    <a:pt x="8349" y="9628"/>
                  </a:cubicBezTo>
                  <a:cubicBezTo>
                    <a:pt x="11643" y="9628"/>
                    <a:pt x="16643" y="12098"/>
                    <a:pt x="16643" y="12098"/>
                  </a:cubicBezTo>
                  <a:cubicBezTo>
                    <a:pt x="16643" y="12098"/>
                    <a:pt x="19456" y="9809"/>
                    <a:pt x="19652" y="8011"/>
                  </a:cubicBezTo>
                  <a:cubicBezTo>
                    <a:pt x="19734" y="7104"/>
                    <a:pt x="19326" y="6879"/>
                    <a:pt x="18900" y="6879"/>
                  </a:cubicBezTo>
                  <a:cubicBezTo>
                    <a:pt x="18483" y="6879"/>
                    <a:pt x="18050" y="7095"/>
                    <a:pt x="18050" y="7095"/>
                  </a:cubicBezTo>
                  <a:cubicBezTo>
                    <a:pt x="18050" y="7095"/>
                    <a:pt x="19750" y="5199"/>
                    <a:pt x="18050" y="3401"/>
                  </a:cubicBezTo>
                  <a:cubicBezTo>
                    <a:pt x="17461" y="2779"/>
                    <a:pt x="17010" y="2575"/>
                    <a:pt x="16672" y="2575"/>
                  </a:cubicBezTo>
                  <a:cubicBezTo>
                    <a:pt x="16188" y="2575"/>
                    <a:pt x="15934" y="2989"/>
                    <a:pt x="15839" y="3193"/>
                  </a:cubicBezTo>
                  <a:lnTo>
                    <a:pt x="15839" y="3193"/>
                  </a:lnTo>
                  <a:cubicBezTo>
                    <a:pt x="16096" y="2501"/>
                    <a:pt x="15858" y="1743"/>
                    <a:pt x="15237" y="1308"/>
                  </a:cubicBezTo>
                  <a:cubicBezTo>
                    <a:pt x="14981" y="1080"/>
                    <a:pt x="14662" y="970"/>
                    <a:pt x="14343" y="970"/>
                  </a:cubicBezTo>
                  <a:cubicBezTo>
                    <a:pt x="13931" y="970"/>
                    <a:pt x="13519" y="1154"/>
                    <a:pt x="13243" y="1504"/>
                  </a:cubicBezTo>
                  <a:cubicBezTo>
                    <a:pt x="13243" y="1504"/>
                    <a:pt x="13047" y="0"/>
                    <a:pt x="9417" y="0"/>
                  </a:cubicBezTo>
                  <a:close/>
                </a:path>
              </a:pathLst>
            </a:custGeom>
            <a:solidFill>
              <a:srgbClr val="F9B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7"/>
            <p:cNvSpPr/>
            <p:nvPr/>
          </p:nvSpPr>
          <p:spPr>
            <a:xfrm>
              <a:off x="2543350" y="1172125"/>
              <a:ext cx="388300" cy="436375"/>
            </a:xfrm>
            <a:custGeom>
              <a:avLst/>
              <a:gdLst/>
              <a:ahLst/>
              <a:cxnLst/>
              <a:rect l="l" t="t" r="r" b="b"/>
              <a:pathLst>
                <a:path w="15532" h="17455" extrusionOk="0">
                  <a:moveTo>
                    <a:pt x="10997" y="1"/>
                  </a:moveTo>
                  <a:cubicBezTo>
                    <a:pt x="9646" y="1"/>
                    <a:pt x="9646" y="3784"/>
                    <a:pt x="9646" y="3784"/>
                  </a:cubicBezTo>
                  <a:cubicBezTo>
                    <a:pt x="9646" y="3784"/>
                    <a:pt x="8044" y="1103"/>
                    <a:pt x="5428" y="710"/>
                  </a:cubicBezTo>
                  <a:cubicBezTo>
                    <a:pt x="5296" y="693"/>
                    <a:pt x="5164" y="684"/>
                    <a:pt x="5032" y="684"/>
                  </a:cubicBezTo>
                  <a:cubicBezTo>
                    <a:pt x="2510" y="684"/>
                    <a:pt x="0" y="3784"/>
                    <a:pt x="0" y="3784"/>
                  </a:cubicBezTo>
                  <a:cubicBezTo>
                    <a:pt x="294" y="4700"/>
                    <a:pt x="752" y="5550"/>
                    <a:pt x="1341" y="6269"/>
                  </a:cubicBezTo>
                  <a:cubicBezTo>
                    <a:pt x="2256" y="7250"/>
                    <a:pt x="3237" y="7806"/>
                    <a:pt x="2943" y="8721"/>
                  </a:cubicBezTo>
                  <a:cubicBezTo>
                    <a:pt x="2787" y="9159"/>
                    <a:pt x="2952" y="9290"/>
                    <a:pt x="3223" y="9290"/>
                  </a:cubicBezTo>
                  <a:cubicBezTo>
                    <a:pt x="3520" y="9290"/>
                    <a:pt x="3945" y="9134"/>
                    <a:pt x="4218" y="9048"/>
                  </a:cubicBezTo>
                  <a:cubicBezTo>
                    <a:pt x="4643" y="9179"/>
                    <a:pt x="5003" y="9506"/>
                    <a:pt x="5199" y="9964"/>
                  </a:cubicBezTo>
                  <a:cubicBezTo>
                    <a:pt x="5268" y="10162"/>
                    <a:pt x="5350" y="10231"/>
                    <a:pt x="5430" y="10231"/>
                  </a:cubicBezTo>
                  <a:cubicBezTo>
                    <a:pt x="5613" y="10231"/>
                    <a:pt x="5788" y="9866"/>
                    <a:pt x="5788" y="9866"/>
                  </a:cubicBezTo>
                  <a:cubicBezTo>
                    <a:pt x="6339" y="11697"/>
                    <a:pt x="7040" y="11995"/>
                    <a:pt x="7437" y="11995"/>
                  </a:cubicBezTo>
                  <a:cubicBezTo>
                    <a:pt x="7628" y="11995"/>
                    <a:pt x="7750" y="11926"/>
                    <a:pt x="7750" y="11926"/>
                  </a:cubicBezTo>
                  <a:lnTo>
                    <a:pt x="7750" y="11926"/>
                  </a:lnTo>
                  <a:cubicBezTo>
                    <a:pt x="7356" y="16474"/>
                    <a:pt x="8482" y="17455"/>
                    <a:pt x="10278" y="17455"/>
                  </a:cubicBezTo>
                  <a:cubicBezTo>
                    <a:pt x="10574" y="17455"/>
                    <a:pt x="10887" y="17428"/>
                    <a:pt x="11216" y="17386"/>
                  </a:cubicBezTo>
                  <a:cubicBezTo>
                    <a:pt x="13570" y="17092"/>
                    <a:pt x="15532" y="8166"/>
                    <a:pt x="15532" y="8166"/>
                  </a:cubicBezTo>
                  <a:cubicBezTo>
                    <a:pt x="14322" y="7773"/>
                    <a:pt x="12425" y="3359"/>
                    <a:pt x="12425" y="3359"/>
                  </a:cubicBezTo>
                  <a:cubicBezTo>
                    <a:pt x="12425" y="3359"/>
                    <a:pt x="13243" y="1005"/>
                    <a:pt x="11444" y="122"/>
                  </a:cubicBezTo>
                  <a:cubicBezTo>
                    <a:pt x="11281" y="39"/>
                    <a:pt x="11132" y="1"/>
                    <a:pt x="10997" y="1"/>
                  </a:cubicBezTo>
                  <a:close/>
                </a:path>
              </a:pathLst>
            </a:custGeom>
            <a:solidFill>
              <a:srgbClr val="FF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7"/>
            <p:cNvSpPr/>
            <p:nvPr/>
          </p:nvSpPr>
          <p:spPr>
            <a:xfrm>
              <a:off x="2543350" y="1172125"/>
              <a:ext cx="292675" cy="110975"/>
            </a:xfrm>
            <a:custGeom>
              <a:avLst/>
              <a:gdLst/>
              <a:ahLst/>
              <a:cxnLst/>
              <a:rect l="l" t="t" r="r" b="b"/>
              <a:pathLst>
                <a:path w="11707" h="4439" extrusionOk="0">
                  <a:moveTo>
                    <a:pt x="11022" y="1"/>
                  </a:moveTo>
                  <a:cubicBezTo>
                    <a:pt x="9646" y="1"/>
                    <a:pt x="9646" y="3784"/>
                    <a:pt x="9646" y="3784"/>
                  </a:cubicBezTo>
                  <a:cubicBezTo>
                    <a:pt x="9646" y="3784"/>
                    <a:pt x="8077" y="1103"/>
                    <a:pt x="5428" y="710"/>
                  </a:cubicBezTo>
                  <a:cubicBezTo>
                    <a:pt x="5298" y="693"/>
                    <a:pt x="5167" y="684"/>
                    <a:pt x="5036" y="684"/>
                  </a:cubicBezTo>
                  <a:cubicBezTo>
                    <a:pt x="2539" y="684"/>
                    <a:pt x="0" y="3784"/>
                    <a:pt x="0" y="3784"/>
                  </a:cubicBezTo>
                  <a:cubicBezTo>
                    <a:pt x="0" y="3784"/>
                    <a:pt x="98" y="4046"/>
                    <a:pt x="262" y="4438"/>
                  </a:cubicBezTo>
                  <a:cubicBezTo>
                    <a:pt x="1504" y="3621"/>
                    <a:pt x="2714" y="2542"/>
                    <a:pt x="4185" y="2149"/>
                  </a:cubicBezTo>
                  <a:cubicBezTo>
                    <a:pt x="4491" y="2076"/>
                    <a:pt x="4801" y="2041"/>
                    <a:pt x="5108" y="2041"/>
                  </a:cubicBezTo>
                  <a:cubicBezTo>
                    <a:pt x="6179" y="2041"/>
                    <a:pt x="7223" y="2473"/>
                    <a:pt x="8011" y="3261"/>
                  </a:cubicBezTo>
                  <a:cubicBezTo>
                    <a:pt x="8371" y="3621"/>
                    <a:pt x="8796" y="4144"/>
                    <a:pt x="9286" y="4307"/>
                  </a:cubicBezTo>
                  <a:cubicBezTo>
                    <a:pt x="9345" y="4322"/>
                    <a:pt x="9403" y="4329"/>
                    <a:pt x="9461" y="4329"/>
                  </a:cubicBezTo>
                  <a:cubicBezTo>
                    <a:pt x="9916" y="4329"/>
                    <a:pt x="10326" y="3900"/>
                    <a:pt x="10529" y="3522"/>
                  </a:cubicBezTo>
                  <a:cubicBezTo>
                    <a:pt x="10921" y="2738"/>
                    <a:pt x="10790" y="1789"/>
                    <a:pt x="11150" y="972"/>
                  </a:cubicBezTo>
                  <a:cubicBezTo>
                    <a:pt x="11248" y="678"/>
                    <a:pt x="11444" y="449"/>
                    <a:pt x="11706" y="253"/>
                  </a:cubicBezTo>
                  <a:cubicBezTo>
                    <a:pt x="11641" y="220"/>
                    <a:pt x="11543" y="155"/>
                    <a:pt x="11477" y="122"/>
                  </a:cubicBezTo>
                  <a:cubicBezTo>
                    <a:pt x="11311" y="39"/>
                    <a:pt x="11159" y="1"/>
                    <a:pt x="11022" y="1"/>
                  </a:cubicBezTo>
                  <a:close/>
                </a:path>
              </a:pathLst>
            </a:custGeom>
            <a:solidFill>
              <a:srgbClr val="FD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7"/>
            <p:cNvSpPr/>
            <p:nvPr/>
          </p:nvSpPr>
          <p:spPr>
            <a:xfrm>
              <a:off x="2734625" y="1422850"/>
              <a:ext cx="64600" cy="108750"/>
            </a:xfrm>
            <a:custGeom>
              <a:avLst/>
              <a:gdLst/>
              <a:ahLst/>
              <a:cxnLst/>
              <a:rect l="l" t="t" r="r" b="b"/>
              <a:pathLst>
                <a:path w="2584" h="4350" extrusionOk="0">
                  <a:moveTo>
                    <a:pt x="2322" y="0"/>
                  </a:moveTo>
                  <a:lnTo>
                    <a:pt x="2322" y="0"/>
                  </a:lnTo>
                  <a:cubicBezTo>
                    <a:pt x="1570" y="654"/>
                    <a:pt x="1014" y="1570"/>
                    <a:pt x="66" y="1962"/>
                  </a:cubicBezTo>
                  <a:cubicBezTo>
                    <a:pt x="0" y="2747"/>
                    <a:pt x="0" y="3564"/>
                    <a:pt x="33" y="4349"/>
                  </a:cubicBezTo>
                  <a:cubicBezTo>
                    <a:pt x="1537" y="3401"/>
                    <a:pt x="2584" y="1733"/>
                    <a:pt x="2322" y="0"/>
                  </a:cubicBezTo>
                  <a:close/>
                </a:path>
              </a:pathLst>
            </a:custGeom>
            <a:solidFill>
              <a:srgbClr val="FDC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7"/>
            <p:cNvSpPr/>
            <p:nvPr/>
          </p:nvSpPr>
          <p:spPr>
            <a:xfrm>
              <a:off x="2607925" y="1259675"/>
              <a:ext cx="80125" cy="55300"/>
            </a:xfrm>
            <a:custGeom>
              <a:avLst/>
              <a:gdLst/>
              <a:ahLst/>
              <a:cxnLst/>
              <a:rect l="l" t="t" r="r" b="b"/>
              <a:pathLst>
                <a:path w="3205" h="2212" extrusionOk="0">
                  <a:moveTo>
                    <a:pt x="1907" y="0"/>
                  </a:moveTo>
                  <a:cubicBezTo>
                    <a:pt x="1600" y="0"/>
                    <a:pt x="1297" y="88"/>
                    <a:pt x="1014" y="217"/>
                  </a:cubicBezTo>
                  <a:cubicBezTo>
                    <a:pt x="654" y="380"/>
                    <a:pt x="327" y="674"/>
                    <a:pt x="164" y="1067"/>
                  </a:cubicBezTo>
                  <a:cubicBezTo>
                    <a:pt x="0" y="1427"/>
                    <a:pt x="33" y="1852"/>
                    <a:pt x="196" y="2211"/>
                  </a:cubicBezTo>
                  <a:cubicBezTo>
                    <a:pt x="425" y="1655"/>
                    <a:pt x="850" y="1198"/>
                    <a:pt x="1406" y="936"/>
                  </a:cubicBezTo>
                  <a:cubicBezTo>
                    <a:pt x="1668" y="838"/>
                    <a:pt x="1929" y="740"/>
                    <a:pt x="2224" y="642"/>
                  </a:cubicBezTo>
                  <a:cubicBezTo>
                    <a:pt x="2387" y="609"/>
                    <a:pt x="2518" y="544"/>
                    <a:pt x="2714" y="511"/>
                  </a:cubicBezTo>
                  <a:cubicBezTo>
                    <a:pt x="2878" y="446"/>
                    <a:pt x="3041" y="413"/>
                    <a:pt x="3205" y="347"/>
                  </a:cubicBezTo>
                  <a:cubicBezTo>
                    <a:pt x="3041" y="249"/>
                    <a:pt x="2878" y="151"/>
                    <a:pt x="2714" y="119"/>
                  </a:cubicBezTo>
                  <a:cubicBezTo>
                    <a:pt x="2518" y="53"/>
                    <a:pt x="2355" y="20"/>
                    <a:pt x="2158" y="20"/>
                  </a:cubicBezTo>
                  <a:cubicBezTo>
                    <a:pt x="2074" y="7"/>
                    <a:pt x="1991" y="0"/>
                    <a:pt x="1907" y="0"/>
                  </a:cubicBezTo>
                  <a:close/>
                </a:path>
              </a:pathLst>
            </a:custGeom>
            <a:solidFill>
              <a:srgbClr val="E1A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7"/>
            <p:cNvSpPr/>
            <p:nvPr/>
          </p:nvSpPr>
          <p:spPr>
            <a:xfrm>
              <a:off x="2688025" y="1386050"/>
              <a:ext cx="28650" cy="32725"/>
            </a:xfrm>
            <a:custGeom>
              <a:avLst/>
              <a:gdLst/>
              <a:ahLst/>
              <a:cxnLst/>
              <a:rect l="l" t="t" r="r" b="b"/>
              <a:pathLst>
                <a:path w="1146" h="1309" extrusionOk="0">
                  <a:moveTo>
                    <a:pt x="1145" y="1"/>
                  </a:moveTo>
                  <a:lnTo>
                    <a:pt x="1145" y="1"/>
                  </a:lnTo>
                  <a:cubicBezTo>
                    <a:pt x="982" y="263"/>
                    <a:pt x="818" y="524"/>
                    <a:pt x="655" y="753"/>
                  </a:cubicBezTo>
                  <a:cubicBezTo>
                    <a:pt x="557" y="851"/>
                    <a:pt x="458" y="949"/>
                    <a:pt x="360" y="1047"/>
                  </a:cubicBezTo>
                  <a:cubicBezTo>
                    <a:pt x="262" y="1178"/>
                    <a:pt x="131" y="1244"/>
                    <a:pt x="1" y="1309"/>
                  </a:cubicBezTo>
                  <a:cubicBezTo>
                    <a:pt x="164" y="1309"/>
                    <a:pt x="328" y="1276"/>
                    <a:pt x="458" y="1178"/>
                  </a:cubicBezTo>
                  <a:cubicBezTo>
                    <a:pt x="589" y="1113"/>
                    <a:pt x="720" y="982"/>
                    <a:pt x="818" y="851"/>
                  </a:cubicBezTo>
                  <a:cubicBezTo>
                    <a:pt x="916" y="753"/>
                    <a:pt x="982" y="590"/>
                    <a:pt x="1047" y="459"/>
                  </a:cubicBezTo>
                  <a:cubicBezTo>
                    <a:pt x="1112" y="295"/>
                    <a:pt x="1145" y="164"/>
                    <a:pt x="11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7"/>
            <p:cNvSpPr/>
            <p:nvPr/>
          </p:nvSpPr>
          <p:spPr>
            <a:xfrm>
              <a:off x="2795250" y="1202650"/>
              <a:ext cx="52200" cy="79625"/>
            </a:xfrm>
            <a:custGeom>
              <a:avLst/>
              <a:gdLst/>
              <a:ahLst/>
              <a:cxnLst/>
              <a:rect l="l" t="t" r="r" b="b"/>
              <a:pathLst>
                <a:path w="2088" h="3185" extrusionOk="0">
                  <a:moveTo>
                    <a:pt x="892" y="1"/>
                  </a:moveTo>
                  <a:cubicBezTo>
                    <a:pt x="0" y="1"/>
                    <a:pt x="355" y="1419"/>
                    <a:pt x="355" y="1419"/>
                  </a:cubicBezTo>
                  <a:lnTo>
                    <a:pt x="1041" y="3184"/>
                  </a:lnTo>
                  <a:cubicBezTo>
                    <a:pt x="1041" y="3184"/>
                    <a:pt x="2088" y="143"/>
                    <a:pt x="1041" y="13"/>
                  </a:cubicBezTo>
                  <a:cubicBezTo>
                    <a:pt x="988" y="5"/>
                    <a:pt x="938" y="1"/>
                    <a:pt x="892" y="1"/>
                  </a:cubicBezTo>
                  <a:close/>
                </a:path>
              </a:pathLst>
            </a:custGeom>
            <a:solidFill>
              <a:srgbClr val="F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7"/>
            <p:cNvSpPr/>
            <p:nvPr/>
          </p:nvSpPr>
          <p:spPr>
            <a:xfrm>
              <a:off x="2737075" y="1418750"/>
              <a:ext cx="65425" cy="51025"/>
            </a:xfrm>
            <a:custGeom>
              <a:avLst/>
              <a:gdLst/>
              <a:ahLst/>
              <a:cxnLst/>
              <a:rect l="l" t="t" r="r" b="b"/>
              <a:pathLst>
                <a:path w="2617" h="2041" extrusionOk="0">
                  <a:moveTo>
                    <a:pt x="2616" y="1"/>
                  </a:moveTo>
                  <a:lnTo>
                    <a:pt x="2616" y="1"/>
                  </a:lnTo>
                  <a:cubicBezTo>
                    <a:pt x="2453" y="263"/>
                    <a:pt x="2289" y="491"/>
                    <a:pt x="2093" y="720"/>
                  </a:cubicBezTo>
                  <a:cubicBezTo>
                    <a:pt x="1930" y="949"/>
                    <a:pt x="1734" y="1145"/>
                    <a:pt x="1537" y="1342"/>
                  </a:cubicBezTo>
                  <a:cubicBezTo>
                    <a:pt x="1308" y="1538"/>
                    <a:pt x="1080" y="1701"/>
                    <a:pt x="818" y="1832"/>
                  </a:cubicBezTo>
                  <a:cubicBezTo>
                    <a:pt x="556" y="1963"/>
                    <a:pt x="295" y="2028"/>
                    <a:pt x="1" y="2028"/>
                  </a:cubicBezTo>
                  <a:cubicBezTo>
                    <a:pt x="74" y="2036"/>
                    <a:pt x="148" y="2040"/>
                    <a:pt x="221" y="2040"/>
                  </a:cubicBezTo>
                  <a:cubicBezTo>
                    <a:pt x="440" y="2040"/>
                    <a:pt x="655" y="2004"/>
                    <a:pt x="851" y="1930"/>
                  </a:cubicBezTo>
                  <a:cubicBezTo>
                    <a:pt x="1112" y="1799"/>
                    <a:pt x="1374" y="1636"/>
                    <a:pt x="1603" y="1440"/>
                  </a:cubicBezTo>
                  <a:cubicBezTo>
                    <a:pt x="1799" y="1243"/>
                    <a:pt x="1995" y="1015"/>
                    <a:pt x="2159" y="786"/>
                  </a:cubicBezTo>
                  <a:lnTo>
                    <a:pt x="2388" y="426"/>
                  </a:lnTo>
                  <a:lnTo>
                    <a:pt x="2616" y="1"/>
                  </a:lnTo>
                  <a:close/>
                </a:path>
              </a:pathLst>
            </a:custGeom>
            <a:solidFill>
              <a:srgbClr val="C4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7"/>
            <p:cNvSpPr/>
            <p:nvPr/>
          </p:nvSpPr>
          <p:spPr>
            <a:xfrm>
              <a:off x="2648800" y="1379525"/>
              <a:ext cx="11450" cy="18825"/>
            </a:xfrm>
            <a:custGeom>
              <a:avLst/>
              <a:gdLst/>
              <a:ahLst/>
              <a:cxnLst/>
              <a:rect l="l" t="t" r="r" b="b"/>
              <a:pathLst>
                <a:path w="458" h="753" extrusionOk="0">
                  <a:moveTo>
                    <a:pt x="196" y="0"/>
                  </a:moveTo>
                  <a:lnTo>
                    <a:pt x="196" y="0"/>
                  </a:lnTo>
                  <a:cubicBezTo>
                    <a:pt x="327" y="131"/>
                    <a:pt x="393" y="262"/>
                    <a:pt x="327" y="393"/>
                  </a:cubicBezTo>
                  <a:cubicBezTo>
                    <a:pt x="262" y="524"/>
                    <a:pt x="131" y="622"/>
                    <a:pt x="0" y="752"/>
                  </a:cubicBezTo>
                  <a:cubicBezTo>
                    <a:pt x="164" y="720"/>
                    <a:pt x="327" y="589"/>
                    <a:pt x="393" y="425"/>
                  </a:cubicBezTo>
                  <a:cubicBezTo>
                    <a:pt x="458" y="360"/>
                    <a:pt x="458" y="229"/>
                    <a:pt x="393" y="164"/>
                  </a:cubicBezTo>
                  <a:cubicBezTo>
                    <a:pt x="360" y="66"/>
                    <a:pt x="294" y="33"/>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7"/>
            <p:cNvSpPr/>
            <p:nvPr/>
          </p:nvSpPr>
          <p:spPr>
            <a:xfrm>
              <a:off x="2641425" y="1301875"/>
              <a:ext cx="40900" cy="41900"/>
            </a:xfrm>
            <a:custGeom>
              <a:avLst/>
              <a:gdLst/>
              <a:ahLst/>
              <a:cxnLst/>
              <a:rect l="l" t="t" r="r" b="b"/>
              <a:pathLst>
                <a:path w="1636" h="1676" extrusionOk="0">
                  <a:moveTo>
                    <a:pt x="1243" y="0"/>
                  </a:moveTo>
                  <a:cubicBezTo>
                    <a:pt x="1374" y="229"/>
                    <a:pt x="1440" y="491"/>
                    <a:pt x="1440" y="752"/>
                  </a:cubicBezTo>
                  <a:cubicBezTo>
                    <a:pt x="1440" y="883"/>
                    <a:pt x="1440" y="1014"/>
                    <a:pt x="1407" y="1145"/>
                  </a:cubicBezTo>
                  <a:cubicBezTo>
                    <a:pt x="1374" y="1243"/>
                    <a:pt x="1341" y="1341"/>
                    <a:pt x="1276" y="1439"/>
                  </a:cubicBezTo>
                  <a:cubicBezTo>
                    <a:pt x="1242" y="1473"/>
                    <a:pt x="1199" y="1487"/>
                    <a:pt x="1151" y="1487"/>
                  </a:cubicBezTo>
                  <a:cubicBezTo>
                    <a:pt x="1012" y="1487"/>
                    <a:pt x="824" y="1372"/>
                    <a:pt x="655" y="1275"/>
                  </a:cubicBezTo>
                  <a:cubicBezTo>
                    <a:pt x="426" y="1112"/>
                    <a:pt x="230" y="948"/>
                    <a:pt x="1" y="785"/>
                  </a:cubicBezTo>
                  <a:lnTo>
                    <a:pt x="1" y="785"/>
                  </a:lnTo>
                  <a:cubicBezTo>
                    <a:pt x="164" y="981"/>
                    <a:pt x="361" y="1210"/>
                    <a:pt x="557" y="1373"/>
                  </a:cubicBezTo>
                  <a:cubicBezTo>
                    <a:pt x="655" y="1472"/>
                    <a:pt x="786" y="1537"/>
                    <a:pt x="916" y="1602"/>
                  </a:cubicBezTo>
                  <a:cubicBezTo>
                    <a:pt x="998" y="1651"/>
                    <a:pt x="1080" y="1676"/>
                    <a:pt x="1162" y="1676"/>
                  </a:cubicBezTo>
                  <a:cubicBezTo>
                    <a:pt x="1243" y="1676"/>
                    <a:pt x="1325" y="1651"/>
                    <a:pt x="1407" y="1602"/>
                  </a:cubicBezTo>
                  <a:cubicBezTo>
                    <a:pt x="1505" y="1472"/>
                    <a:pt x="1570" y="1341"/>
                    <a:pt x="1603" y="1177"/>
                  </a:cubicBezTo>
                  <a:cubicBezTo>
                    <a:pt x="1636" y="1046"/>
                    <a:pt x="1636" y="883"/>
                    <a:pt x="1603" y="752"/>
                  </a:cubicBezTo>
                  <a:cubicBezTo>
                    <a:pt x="1570" y="458"/>
                    <a:pt x="1440" y="196"/>
                    <a:pt x="124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7"/>
            <p:cNvSpPr/>
            <p:nvPr/>
          </p:nvSpPr>
          <p:spPr>
            <a:xfrm>
              <a:off x="2546600" y="1143600"/>
              <a:ext cx="116125" cy="43850"/>
            </a:xfrm>
            <a:custGeom>
              <a:avLst/>
              <a:gdLst/>
              <a:ahLst/>
              <a:cxnLst/>
              <a:rect l="l" t="t" r="r" b="b"/>
              <a:pathLst>
                <a:path w="4645" h="1754" extrusionOk="0">
                  <a:moveTo>
                    <a:pt x="3844" y="1"/>
                  </a:moveTo>
                  <a:cubicBezTo>
                    <a:pt x="3684" y="1"/>
                    <a:pt x="3524" y="8"/>
                    <a:pt x="3369" y="20"/>
                  </a:cubicBezTo>
                  <a:cubicBezTo>
                    <a:pt x="2944" y="53"/>
                    <a:pt x="2519" y="184"/>
                    <a:pt x="2126" y="315"/>
                  </a:cubicBezTo>
                  <a:cubicBezTo>
                    <a:pt x="1734" y="478"/>
                    <a:pt x="1341" y="707"/>
                    <a:pt x="982" y="936"/>
                  </a:cubicBezTo>
                  <a:cubicBezTo>
                    <a:pt x="622" y="1165"/>
                    <a:pt x="295" y="1426"/>
                    <a:pt x="1" y="1753"/>
                  </a:cubicBezTo>
                  <a:cubicBezTo>
                    <a:pt x="688" y="1263"/>
                    <a:pt x="1407" y="838"/>
                    <a:pt x="2192" y="511"/>
                  </a:cubicBezTo>
                  <a:cubicBezTo>
                    <a:pt x="2584" y="380"/>
                    <a:pt x="2976" y="249"/>
                    <a:pt x="3401" y="184"/>
                  </a:cubicBezTo>
                  <a:cubicBezTo>
                    <a:pt x="3827" y="118"/>
                    <a:pt x="4219" y="86"/>
                    <a:pt x="4644" y="86"/>
                  </a:cubicBezTo>
                  <a:cubicBezTo>
                    <a:pt x="4395" y="24"/>
                    <a:pt x="4120" y="1"/>
                    <a:pt x="3844" y="1"/>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7"/>
            <p:cNvSpPr/>
            <p:nvPr/>
          </p:nvSpPr>
          <p:spPr>
            <a:xfrm>
              <a:off x="2508200" y="1095325"/>
              <a:ext cx="107100" cy="38975"/>
            </a:xfrm>
            <a:custGeom>
              <a:avLst/>
              <a:gdLst/>
              <a:ahLst/>
              <a:cxnLst/>
              <a:rect l="l" t="t" r="r" b="b"/>
              <a:pathLst>
                <a:path w="4284" h="1559" extrusionOk="0">
                  <a:moveTo>
                    <a:pt x="2607" y="1"/>
                  </a:moveTo>
                  <a:cubicBezTo>
                    <a:pt x="2367" y="1"/>
                    <a:pt x="2126" y="17"/>
                    <a:pt x="1897" y="55"/>
                  </a:cubicBezTo>
                  <a:cubicBezTo>
                    <a:pt x="1471" y="153"/>
                    <a:pt x="1079" y="316"/>
                    <a:pt x="752" y="611"/>
                  </a:cubicBezTo>
                  <a:cubicBezTo>
                    <a:pt x="425" y="840"/>
                    <a:pt x="164" y="1199"/>
                    <a:pt x="0" y="1559"/>
                  </a:cubicBezTo>
                  <a:cubicBezTo>
                    <a:pt x="425" y="905"/>
                    <a:pt x="1112" y="447"/>
                    <a:pt x="1897" y="251"/>
                  </a:cubicBezTo>
                  <a:cubicBezTo>
                    <a:pt x="2184" y="203"/>
                    <a:pt x="2471" y="173"/>
                    <a:pt x="2758" y="173"/>
                  </a:cubicBezTo>
                  <a:cubicBezTo>
                    <a:pt x="2863" y="173"/>
                    <a:pt x="2969" y="177"/>
                    <a:pt x="3074" y="186"/>
                  </a:cubicBezTo>
                  <a:cubicBezTo>
                    <a:pt x="3270" y="218"/>
                    <a:pt x="3499" y="218"/>
                    <a:pt x="3695" y="284"/>
                  </a:cubicBezTo>
                  <a:cubicBezTo>
                    <a:pt x="3858" y="316"/>
                    <a:pt x="4087" y="382"/>
                    <a:pt x="4284" y="415"/>
                  </a:cubicBezTo>
                  <a:cubicBezTo>
                    <a:pt x="4087" y="316"/>
                    <a:pt x="3891" y="218"/>
                    <a:pt x="3695" y="186"/>
                  </a:cubicBezTo>
                  <a:cubicBezTo>
                    <a:pt x="3531" y="120"/>
                    <a:pt x="3303" y="88"/>
                    <a:pt x="3106" y="22"/>
                  </a:cubicBezTo>
                  <a:cubicBezTo>
                    <a:pt x="2944" y="9"/>
                    <a:pt x="2776" y="1"/>
                    <a:pt x="2607" y="1"/>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7"/>
            <p:cNvSpPr/>
            <p:nvPr/>
          </p:nvSpPr>
          <p:spPr>
            <a:xfrm>
              <a:off x="2622625" y="1023925"/>
              <a:ext cx="125100" cy="23725"/>
            </a:xfrm>
            <a:custGeom>
              <a:avLst/>
              <a:gdLst/>
              <a:ahLst/>
              <a:cxnLst/>
              <a:rect l="l" t="t" r="r" b="b"/>
              <a:pathLst>
                <a:path w="5004" h="949" extrusionOk="0">
                  <a:moveTo>
                    <a:pt x="3009" y="1"/>
                  </a:moveTo>
                  <a:cubicBezTo>
                    <a:pt x="2856" y="1"/>
                    <a:pt x="2704" y="12"/>
                    <a:pt x="2551" y="33"/>
                  </a:cubicBezTo>
                  <a:cubicBezTo>
                    <a:pt x="2093" y="99"/>
                    <a:pt x="1636" y="197"/>
                    <a:pt x="1211" y="328"/>
                  </a:cubicBezTo>
                  <a:cubicBezTo>
                    <a:pt x="786" y="491"/>
                    <a:pt x="360" y="687"/>
                    <a:pt x="1" y="916"/>
                  </a:cubicBezTo>
                  <a:cubicBezTo>
                    <a:pt x="818" y="589"/>
                    <a:pt x="1668" y="360"/>
                    <a:pt x="2584" y="262"/>
                  </a:cubicBezTo>
                  <a:cubicBezTo>
                    <a:pt x="2762" y="221"/>
                    <a:pt x="2940" y="203"/>
                    <a:pt x="3121" y="203"/>
                  </a:cubicBezTo>
                  <a:cubicBezTo>
                    <a:pt x="3371" y="203"/>
                    <a:pt x="3626" y="238"/>
                    <a:pt x="3892" y="295"/>
                  </a:cubicBezTo>
                  <a:cubicBezTo>
                    <a:pt x="4317" y="393"/>
                    <a:pt x="4709" y="622"/>
                    <a:pt x="5004" y="949"/>
                  </a:cubicBezTo>
                  <a:cubicBezTo>
                    <a:pt x="4742" y="557"/>
                    <a:pt x="4350" y="262"/>
                    <a:pt x="3925" y="132"/>
                  </a:cubicBezTo>
                  <a:cubicBezTo>
                    <a:pt x="3619" y="44"/>
                    <a:pt x="3314" y="1"/>
                    <a:pt x="3009" y="1"/>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7"/>
            <p:cNvSpPr/>
            <p:nvPr/>
          </p:nvSpPr>
          <p:spPr>
            <a:xfrm>
              <a:off x="2693750" y="1090350"/>
              <a:ext cx="76050" cy="24350"/>
            </a:xfrm>
            <a:custGeom>
              <a:avLst/>
              <a:gdLst/>
              <a:ahLst/>
              <a:cxnLst/>
              <a:rect l="l" t="t" r="r" b="b"/>
              <a:pathLst>
                <a:path w="3042" h="974" extrusionOk="0">
                  <a:moveTo>
                    <a:pt x="1259" y="0"/>
                  </a:moveTo>
                  <a:cubicBezTo>
                    <a:pt x="1112" y="0"/>
                    <a:pt x="965" y="9"/>
                    <a:pt x="818" y="25"/>
                  </a:cubicBezTo>
                  <a:cubicBezTo>
                    <a:pt x="556" y="58"/>
                    <a:pt x="262" y="123"/>
                    <a:pt x="1" y="254"/>
                  </a:cubicBezTo>
                  <a:cubicBezTo>
                    <a:pt x="278" y="221"/>
                    <a:pt x="556" y="205"/>
                    <a:pt x="834" y="205"/>
                  </a:cubicBezTo>
                  <a:cubicBezTo>
                    <a:pt x="1112" y="205"/>
                    <a:pt x="1390" y="221"/>
                    <a:pt x="1668" y="254"/>
                  </a:cubicBezTo>
                  <a:cubicBezTo>
                    <a:pt x="1930" y="254"/>
                    <a:pt x="2191" y="352"/>
                    <a:pt x="2420" y="450"/>
                  </a:cubicBezTo>
                  <a:cubicBezTo>
                    <a:pt x="2682" y="581"/>
                    <a:pt x="2878" y="744"/>
                    <a:pt x="3041" y="973"/>
                  </a:cubicBezTo>
                  <a:cubicBezTo>
                    <a:pt x="2943" y="712"/>
                    <a:pt x="2747" y="483"/>
                    <a:pt x="2518" y="319"/>
                  </a:cubicBezTo>
                  <a:cubicBezTo>
                    <a:pt x="2257" y="156"/>
                    <a:pt x="1962" y="58"/>
                    <a:pt x="1701" y="25"/>
                  </a:cubicBezTo>
                  <a:cubicBezTo>
                    <a:pt x="1554" y="9"/>
                    <a:pt x="1407" y="0"/>
                    <a:pt x="1259" y="0"/>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7"/>
            <p:cNvSpPr/>
            <p:nvPr/>
          </p:nvSpPr>
          <p:spPr>
            <a:xfrm>
              <a:off x="2718275" y="1168300"/>
              <a:ext cx="58875" cy="28150"/>
            </a:xfrm>
            <a:custGeom>
              <a:avLst/>
              <a:gdLst/>
              <a:ahLst/>
              <a:cxnLst/>
              <a:rect l="l" t="t" r="r" b="b"/>
              <a:pathLst>
                <a:path w="2355" h="1126" extrusionOk="0">
                  <a:moveTo>
                    <a:pt x="892" y="0"/>
                  </a:moveTo>
                  <a:cubicBezTo>
                    <a:pt x="825" y="0"/>
                    <a:pt x="757" y="5"/>
                    <a:pt x="687" y="13"/>
                  </a:cubicBezTo>
                  <a:cubicBezTo>
                    <a:pt x="458" y="13"/>
                    <a:pt x="197" y="79"/>
                    <a:pt x="0" y="144"/>
                  </a:cubicBezTo>
                  <a:cubicBezTo>
                    <a:pt x="82" y="138"/>
                    <a:pt x="163" y="136"/>
                    <a:pt x="244" y="136"/>
                  </a:cubicBezTo>
                  <a:cubicBezTo>
                    <a:pt x="620" y="136"/>
                    <a:pt x="997" y="194"/>
                    <a:pt x="1374" y="275"/>
                  </a:cubicBezTo>
                  <a:cubicBezTo>
                    <a:pt x="1603" y="308"/>
                    <a:pt x="1799" y="406"/>
                    <a:pt x="1962" y="536"/>
                  </a:cubicBezTo>
                  <a:cubicBezTo>
                    <a:pt x="2126" y="700"/>
                    <a:pt x="2257" y="896"/>
                    <a:pt x="2355" y="1125"/>
                  </a:cubicBezTo>
                  <a:cubicBezTo>
                    <a:pt x="2355" y="863"/>
                    <a:pt x="2257" y="635"/>
                    <a:pt x="2093" y="438"/>
                  </a:cubicBezTo>
                  <a:cubicBezTo>
                    <a:pt x="1897" y="275"/>
                    <a:pt x="1668" y="144"/>
                    <a:pt x="1439" y="79"/>
                  </a:cubicBezTo>
                  <a:cubicBezTo>
                    <a:pt x="1248" y="31"/>
                    <a:pt x="1074" y="0"/>
                    <a:pt x="892" y="0"/>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7"/>
            <p:cNvSpPr/>
            <p:nvPr/>
          </p:nvSpPr>
          <p:spPr>
            <a:xfrm>
              <a:off x="2526175" y="1198050"/>
              <a:ext cx="48250" cy="53150"/>
            </a:xfrm>
            <a:custGeom>
              <a:avLst/>
              <a:gdLst/>
              <a:ahLst/>
              <a:cxnLst/>
              <a:rect l="l" t="t" r="r" b="b"/>
              <a:pathLst>
                <a:path w="1930" h="2126" extrusionOk="0">
                  <a:moveTo>
                    <a:pt x="1570" y="0"/>
                  </a:moveTo>
                  <a:cubicBezTo>
                    <a:pt x="1406" y="33"/>
                    <a:pt x="1276" y="66"/>
                    <a:pt x="1145" y="131"/>
                  </a:cubicBezTo>
                  <a:cubicBezTo>
                    <a:pt x="916" y="262"/>
                    <a:pt x="720" y="458"/>
                    <a:pt x="589" y="687"/>
                  </a:cubicBezTo>
                  <a:cubicBezTo>
                    <a:pt x="295" y="1112"/>
                    <a:pt x="98" y="1603"/>
                    <a:pt x="0" y="2126"/>
                  </a:cubicBezTo>
                  <a:cubicBezTo>
                    <a:pt x="229" y="1668"/>
                    <a:pt x="491" y="1210"/>
                    <a:pt x="752" y="818"/>
                  </a:cubicBezTo>
                  <a:cubicBezTo>
                    <a:pt x="883" y="589"/>
                    <a:pt x="1047" y="426"/>
                    <a:pt x="1243" y="262"/>
                  </a:cubicBezTo>
                  <a:cubicBezTo>
                    <a:pt x="1377" y="150"/>
                    <a:pt x="1542" y="100"/>
                    <a:pt x="1705" y="100"/>
                  </a:cubicBezTo>
                  <a:cubicBezTo>
                    <a:pt x="1781" y="100"/>
                    <a:pt x="1857" y="111"/>
                    <a:pt x="1930" y="131"/>
                  </a:cubicBezTo>
                  <a:lnTo>
                    <a:pt x="1766" y="33"/>
                  </a:lnTo>
                  <a:cubicBezTo>
                    <a:pt x="1701" y="33"/>
                    <a:pt x="1635" y="0"/>
                    <a:pt x="1570" y="0"/>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7"/>
            <p:cNvSpPr/>
            <p:nvPr/>
          </p:nvSpPr>
          <p:spPr>
            <a:xfrm>
              <a:off x="2472225" y="1244650"/>
              <a:ext cx="61325" cy="49675"/>
            </a:xfrm>
            <a:custGeom>
              <a:avLst/>
              <a:gdLst/>
              <a:ahLst/>
              <a:cxnLst/>
              <a:rect l="l" t="t" r="r" b="b"/>
              <a:pathLst>
                <a:path w="2453" h="1987" extrusionOk="0">
                  <a:moveTo>
                    <a:pt x="262" y="0"/>
                  </a:moveTo>
                  <a:lnTo>
                    <a:pt x="262" y="0"/>
                  </a:lnTo>
                  <a:cubicBezTo>
                    <a:pt x="66" y="295"/>
                    <a:pt x="0" y="589"/>
                    <a:pt x="66" y="916"/>
                  </a:cubicBezTo>
                  <a:cubicBezTo>
                    <a:pt x="131" y="1243"/>
                    <a:pt x="327" y="1537"/>
                    <a:pt x="654" y="1668"/>
                  </a:cubicBezTo>
                  <a:cubicBezTo>
                    <a:pt x="916" y="1831"/>
                    <a:pt x="1210" y="1929"/>
                    <a:pt x="1537" y="1962"/>
                  </a:cubicBezTo>
                  <a:cubicBezTo>
                    <a:pt x="1684" y="1978"/>
                    <a:pt x="1840" y="1987"/>
                    <a:pt x="1995" y="1987"/>
                  </a:cubicBezTo>
                  <a:cubicBezTo>
                    <a:pt x="2150" y="1987"/>
                    <a:pt x="2306" y="1978"/>
                    <a:pt x="2453" y="1962"/>
                  </a:cubicBezTo>
                  <a:cubicBezTo>
                    <a:pt x="2158" y="1929"/>
                    <a:pt x="1864" y="1864"/>
                    <a:pt x="1570" y="1799"/>
                  </a:cubicBezTo>
                  <a:cubicBezTo>
                    <a:pt x="1276" y="1733"/>
                    <a:pt x="1014" y="1635"/>
                    <a:pt x="752" y="1504"/>
                  </a:cubicBezTo>
                  <a:cubicBezTo>
                    <a:pt x="491" y="1374"/>
                    <a:pt x="295" y="1145"/>
                    <a:pt x="229" y="883"/>
                  </a:cubicBezTo>
                  <a:lnTo>
                    <a:pt x="164" y="687"/>
                  </a:lnTo>
                  <a:lnTo>
                    <a:pt x="164" y="458"/>
                  </a:lnTo>
                  <a:cubicBezTo>
                    <a:pt x="197" y="295"/>
                    <a:pt x="229" y="164"/>
                    <a:pt x="262" y="0"/>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7"/>
            <p:cNvSpPr/>
            <p:nvPr/>
          </p:nvSpPr>
          <p:spPr>
            <a:xfrm>
              <a:off x="2822100" y="1108925"/>
              <a:ext cx="57250" cy="30300"/>
            </a:xfrm>
            <a:custGeom>
              <a:avLst/>
              <a:gdLst/>
              <a:ahLst/>
              <a:cxnLst/>
              <a:rect l="l" t="t" r="r" b="b"/>
              <a:pathLst>
                <a:path w="2290" h="1212" extrusionOk="0">
                  <a:moveTo>
                    <a:pt x="963" y="0"/>
                  </a:moveTo>
                  <a:cubicBezTo>
                    <a:pt x="872" y="0"/>
                    <a:pt x="779" y="11"/>
                    <a:pt x="687" y="34"/>
                  </a:cubicBezTo>
                  <a:cubicBezTo>
                    <a:pt x="458" y="34"/>
                    <a:pt x="229" y="132"/>
                    <a:pt x="0" y="230"/>
                  </a:cubicBezTo>
                  <a:cubicBezTo>
                    <a:pt x="192" y="189"/>
                    <a:pt x="384" y="171"/>
                    <a:pt x="575" y="171"/>
                  </a:cubicBezTo>
                  <a:cubicBezTo>
                    <a:pt x="841" y="171"/>
                    <a:pt x="1107" y="206"/>
                    <a:pt x="1373" y="263"/>
                  </a:cubicBezTo>
                  <a:cubicBezTo>
                    <a:pt x="1570" y="361"/>
                    <a:pt x="1766" y="459"/>
                    <a:pt x="1929" y="655"/>
                  </a:cubicBezTo>
                  <a:cubicBezTo>
                    <a:pt x="2093" y="819"/>
                    <a:pt x="2191" y="1015"/>
                    <a:pt x="2289" y="1211"/>
                  </a:cubicBezTo>
                  <a:cubicBezTo>
                    <a:pt x="2289" y="982"/>
                    <a:pt x="2191" y="753"/>
                    <a:pt x="2060" y="525"/>
                  </a:cubicBezTo>
                  <a:cubicBezTo>
                    <a:pt x="1897" y="328"/>
                    <a:pt x="1668" y="165"/>
                    <a:pt x="1439" y="99"/>
                  </a:cubicBezTo>
                  <a:cubicBezTo>
                    <a:pt x="1291" y="36"/>
                    <a:pt x="1130" y="0"/>
                    <a:pt x="963" y="0"/>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7"/>
            <p:cNvSpPr/>
            <p:nvPr/>
          </p:nvSpPr>
          <p:spPr>
            <a:xfrm>
              <a:off x="2882575" y="1201325"/>
              <a:ext cx="25375" cy="28625"/>
            </a:xfrm>
            <a:custGeom>
              <a:avLst/>
              <a:gdLst/>
              <a:ahLst/>
              <a:cxnLst/>
              <a:rect l="l" t="t" r="r" b="b"/>
              <a:pathLst>
                <a:path w="1015" h="1145" extrusionOk="0">
                  <a:moveTo>
                    <a:pt x="491" y="0"/>
                  </a:moveTo>
                  <a:cubicBezTo>
                    <a:pt x="295" y="0"/>
                    <a:pt x="164" y="33"/>
                    <a:pt x="1" y="98"/>
                  </a:cubicBezTo>
                  <a:cubicBezTo>
                    <a:pt x="164" y="131"/>
                    <a:pt x="295" y="131"/>
                    <a:pt x="459" y="196"/>
                  </a:cubicBezTo>
                  <a:cubicBezTo>
                    <a:pt x="589" y="229"/>
                    <a:pt x="720" y="262"/>
                    <a:pt x="753" y="360"/>
                  </a:cubicBezTo>
                  <a:cubicBezTo>
                    <a:pt x="786" y="491"/>
                    <a:pt x="786" y="621"/>
                    <a:pt x="720" y="720"/>
                  </a:cubicBezTo>
                  <a:cubicBezTo>
                    <a:pt x="688" y="850"/>
                    <a:pt x="622" y="981"/>
                    <a:pt x="557" y="1145"/>
                  </a:cubicBezTo>
                  <a:cubicBezTo>
                    <a:pt x="688" y="1047"/>
                    <a:pt x="786" y="916"/>
                    <a:pt x="884" y="785"/>
                  </a:cubicBezTo>
                  <a:cubicBezTo>
                    <a:pt x="982" y="621"/>
                    <a:pt x="1014" y="425"/>
                    <a:pt x="949" y="262"/>
                  </a:cubicBezTo>
                  <a:cubicBezTo>
                    <a:pt x="851" y="98"/>
                    <a:pt x="655" y="0"/>
                    <a:pt x="491" y="0"/>
                  </a:cubicBezTo>
                  <a:close/>
                </a:path>
              </a:pathLst>
            </a:custGeom>
            <a:solidFill>
              <a:srgbClr val="BC7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7"/>
            <p:cNvSpPr/>
            <p:nvPr/>
          </p:nvSpPr>
          <p:spPr>
            <a:xfrm>
              <a:off x="2678225" y="1344200"/>
              <a:ext cx="34350" cy="22500"/>
            </a:xfrm>
            <a:custGeom>
              <a:avLst/>
              <a:gdLst/>
              <a:ahLst/>
              <a:cxnLst/>
              <a:rect l="l" t="t" r="r" b="b"/>
              <a:pathLst>
                <a:path w="1374" h="900" extrusionOk="0">
                  <a:moveTo>
                    <a:pt x="1039" y="1"/>
                  </a:moveTo>
                  <a:cubicBezTo>
                    <a:pt x="895" y="1"/>
                    <a:pt x="709" y="59"/>
                    <a:pt x="523" y="171"/>
                  </a:cubicBezTo>
                  <a:cubicBezTo>
                    <a:pt x="196" y="367"/>
                    <a:pt x="0" y="629"/>
                    <a:pt x="98" y="792"/>
                  </a:cubicBezTo>
                  <a:cubicBezTo>
                    <a:pt x="143" y="866"/>
                    <a:pt x="240" y="900"/>
                    <a:pt x="363" y="900"/>
                  </a:cubicBezTo>
                  <a:cubicBezTo>
                    <a:pt x="514" y="900"/>
                    <a:pt x="703" y="849"/>
                    <a:pt x="883" y="759"/>
                  </a:cubicBezTo>
                  <a:cubicBezTo>
                    <a:pt x="1177" y="563"/>
                    <a:pt x="1374" y="269"/>
                    <a:pt x="1276" y="105"/>
                  </a:cubicBezTo>
                  <a:cubicBezTo>
                    <a:pt x="1233" y="35"/>
                    <a:pt x="1148" y="1"/>
                    <a:pt x="1039" y="1"/>
                  </a:cubicBezTo>
                  <a:close/>
                </a:path>
              </a:pathLst>
            </a:custGeom>
            <a:solidFill>
              <a:srgbClr val="FFA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7"/>
            <p:cNvSpPr/>
            <p:nvPr/>
          </p:nvSpPr>
          <p:spPr>
            <a:xfrm>
              <a:off x="4612325" y="3207350"/>
              <a:ext cx="687500" cy="956200"/>
            </a:xfrm>
            <a:custGeom>
              <a:avLst/>
              <a:gdLst/>
              <a:ahLst/>
              <a:cxnLst/>
              <a:rect l="l" t="t" r="r" b="b"/>
              <a:pathLst>
                <a:path w="27500" h="38248" extrusionOk="0">
                  <a:moveTo>
                    <a:pt x="27303" y="0"/>
                  </a:moveTo>
                  <a:lnTo>
                    <a:pt x="0" y="10137"/>
                  </a:lnTo>
                  <a:cubicBezTo>
                    <a:pt x="0" y="10137"/>
                    <a:pt x="850" y="36164"/>
                    <a:pt x="3009" y="37570"/>
                  </a:cubicBezTo>
                  <a:cubicBezTo>
                    <a:pt x="3758" y="38078"/>
                    <a:pt x="5774" y="38248"/>
                    <a:pt x="8163" y="38248"/>
                  </a:cubicBezTo>
                  <a:cubicBezTo>
                    <a:pt x="12547" y="38248"/>
                    <a:pt x="18190" y="37676"/>
                    <a:pt x="19587" y="37570"/>
                  </a:cubicBezTo>
                  <a:cubicBezTo>
                    <a:pt x="21712" y="37440"/>
                    <a:pt x="27500" y="31848"/>
                    <a:pt x="27467" y="29429"/>
                  </a:cubicBezTo>
                  <a:cubicBezTo>
                    <a:pt x="27434" y="27009"/>
                    <a:pt x="27303" y="0"/>
                    <a:pt x="27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7"/>
            <p:cNvSpPr/>
            <p:nvPr/>
          </p:nvSpPr>
          <p:spPr>
            <a:xfrm>
              <a:off x="4600900" y="3156875"/>
              <a:ext cx="725900" cy="329775"/>
            </a:xfrm>
            <a:custGeom>
              <a:avLst/>
              <a:gdLst/>
              <a:ahLst/>
              <a:cxnLst/>
              <a:rect l="l" t="t" r="r" b="b"/>
              <a:pathLst>
                <a:path w="29036" h="13191" extrusionOk="0">
                  <a:moveTo>
                    <a:pt x="14637" y="1"/>
                  </a:moveTo>
                  <a:cubicBezTo>
                    <a:pt x="12962" y="1"/>
                    <a:pt x="11555" y="173"/>
                    <a:pt x="10757" y="613"/>
                  </a:cubicBezTo>
                  <a:cubicBezTo>
                    <a:pt x="7586" y="2314"/>
                    <a:pt x="457" y="12156"/>
                    <a:pt x="457" y="12156"/>
                  </a:cubicBezTo>
                  <a:cubicBezTo>
                    <a:pt x="1" y="12779"/>
                    <a:pt x="7271" y="13191"/>
                    <a:pt x="13258" y="13191"/>
                  </a:cubicBezTo>
                  <a:cubicBezTo>
                    <a:pt x="16699" y="13191"/>
                    <a:pt x="19716" y="13055"/>
                    <a:pt x="20599" y="12744"/>
                  </a:cubicBezTo>
                  <a:cubicBezTo>
                    <a:pt x="23019" y="11894"/>
                    <a:pt x="29036" y="2739"/>
                    <a:pt x="27760" y="2019"/>
                  </a:cubicBezTo>
                  <a:cubicBezTo>
                    <a:pt x="26785" y="1483"/>
                    <a:pt x="19553" y="1"/>
                    <a:pt x="14637" y="1"/>
                  </a:cubicBezTo>
                  <a:close/>
                </a:path>
              </a:pathLst>
            </a:custGeom>
            <a:solidFill>
              <a:srgbClr val="001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7"/>
            <p:cNvSpPr/>
            <p:nvPr/>
          </p:nvSpPr>
          <p:spPr>
            <a:xfrm>
              <a:off x="3296225" y="3637325"/>
              <a:ext cx="802750" cy="527775"/>
            </a:xfrm>
            <a:custGeom>
              <a:avLst/>
              <a:gdLst/>
              <a:ahLst/>
              <a:cxnLst/>
              <a:rect l="l" t="t" r="r" b="b"/>
              <a:pathLst>
                <a:path w="32110" h="21111" extrusionOk="0">
                  <a:moveTo>
                    <a:pt x="18802" y="0"/>
                  </a:moveTo>
                  <a:cubicBezTo>
                    <a:pt x="17330" y="0"/>
                    <a:pt x="14126" y="949"/>
                    <a:pt x="14126" y="949"/>
                  </a:cubicBezTo>
                  <a:cubicBezTo>
                    <a:pt x="14126" y="949"/>
                    <a:pt x="19096" y="10300"/>
                    <a:pt x="19161" y="11052"/>
                  </a:cubicBezTo>
                  <a:cubicBezTo>
                    <a:pt x="19161" y="11052"/>
                    <a:pt x="17559" y="10398"/>
                    <a:pt x="8207" y="9810"/>
                  </a:cubicBezTo>
                  <a:cubicBezTo>
                    <a:pt x="8207" y="9810"/>
                    <a:pt x="4642" y="9341"/>
                    <a:pt x="2785" y="9341"/>
                  </a:cubicBezTo>
                  <a:cubicBezTo>
                    <a:pt x="2191" y="9341"/>
                    <a:pt x="1772" y="9389"/>
                    <a:pt x="1700" y="9516"/>
                  </a:cubicBezTo>
                  <a:cubicBezTo>
                    <a:pt x="1406" y="10039"/>
                    <a:pt x="0" y="17788"/>
                    <a:pt x="1406" y="19456"/>
                  </a:cubicBezTo>
                  <a:cubicBezTo>
                    <a:pt x="2307" y="20545"/>
                    <a:pt x="3341" y="21111"/>
                    <a:pt x="3934" y="21111"/>
                  </a:cubicBezTo>
                  <a:cubicBezTo>
                    <a:pt x="4267" y="21111"/>
                    <a:pt x="4461" y="20932"/>
                    <a:pt x="4414" y="20568"/>
                  </a:cubicBezTo>
                  <a:cubicBezTo>
                    <a:pt x="4251" y="19521"/>
                    <a:pt x="2878" y="14355"/>
                    <a:pt x="4316" y="13407"/>
                  </a:cubicBezTo>
                  <a:lnTo>
                    <a:pt x="4316" y="13407"/>
                  </a:lnTo>
                  <a:cubicBezTo>
                    <a:pt x="4317" y="13407"/>
                    <a:pt x="20116" y="19163"/>
                    <a:pt x="26675" y="19163"/>
                  </a:cubicBezTo>
                  <a:cubicBezTo>
                    <a:pt x="27822" y="19163"/>
                    <a:pt x="28686" y="18987"/>
                    <a:pt x="29134" y="18573"/>
                  </a:cubicBezTo>
                  <a:cubicBezTo>
                    <a:pt x="32110" y="15794"/>
                    <a:pt x="25243" y="949"/>
                    <a:pt x="25243" y="949"/>
                  </a:cubicBezTo>
                  <a:cubicBezTo>
                    <a:pt x="25243" y="949"/>
                    <a:pt x="20240" y="0"/>
                    <a:pt x="18802" y="0"/>
                  </a:cubicBezTo>
                  <a:close/>
                </a:path>
              </a:pathLst>
            </a:custGeom>
            <a:solidFill>
              <a:srgbClr val="B37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7"/>
            <p:cNvSpPr/>
            <p:nvPr/>
          </p:nvSpPr>
          <p:spPr>
            <a:xfrm>
              <a:off x="3649350" y="3637325"/>
              <a:ext cx="303300" cy="287550"/>
            </a:xfrm>
            <a:custGeom>
              <a:avLst/>
              <a:gdLst/>
              <a:ahLst/>
              <a:cxnLst/>
              <a:rect l="l" t="t" r="r" b="b"/>
              <a:pathLst>
                <a:path w="12132" h="11502" extrusionOk="0">
                  <a:moveTo>
                    <a:pt x="4677" y="0"/>
                  </a:moveTo>
                  <a:cubicBezTo>
                    <a:pt x="3205" y="0"/>
                    <a:pt x="1" y="949"/>
                    <a:pt x="1" y="949"/>
                  </a:cubicBezTo>
                  <a:cubicBezTo>
                    <a:pt x="1" y="949"/>
                    <a:pt x="4186" y="8862"/>
                    <a:pt x="4938" y="10693"/>
                  </a:cubicBezTo>
                  <a:cubicBezTo>
                    <a:pt x="5233" y="10791"/>
                    <a:pt x="5494" y="10922"/>
                    <a:pt x="5788" y="11020"/>
                  </a:cubicBezTo>
                  <a:cubicBezTo>
                    <a:pt x="6390" y="11229"/>
                    <a:pt x="7159" y="11501"/>
                    <a:pt x="7861" y="11501"/>
                  </a:cubicBezTo>
                  <a:cubicBezTo>
                    <a:pt x="8037" y="11501"/>
                    <a:pt x="8208" y="11484"/>
                    <a:pt x="8372" y="11445"/>
                  </a:cubicBezTo>
                  <a:cubicBezTo>
                    <a:pt x="7816" y="10300"/>
                    <a:pt x="6246" y="10464"/>
                    <a:pt x="5265" y="9679"/>
                  </a:cubicBezTo>
                  <a:cubicBezTo>
                    <a:pt x="4775" y="9189"/>
                    <a:pt x="4382" y="8535"/>
                    <a:pt x="4219" y="7815"/>
                  </a:cubicBezTo>
                  <a:cubicBezTo>
                    <a:pt x="3957" y="6998"/>
                    <a:pt x="3794" y="6180"/>
                    <a:pt x="3500" y="5363"/>
                  </a:cubicBezTo>
                  <a:cubicBezTo>
                    <a:pt x="3238" y="4545"/>
                    <a:pt x="2420" y="3172"/>
                    <a:pt x="3696" y="2780"/>
                  </a:cubicBezTo>
                  <a:cubicBezTo>
                    <a:pt x="4140" y="2632"/>
                    <a:pt x="4617" y="2575"/>
                    <a:pt x="5104" y="2575"/>
                  </a:cubicBezTo>
                  <a:cubicBezTo>
                    <a:pt x="6015" y="2575"/>
                    <a:pt x="6964" y="2773"/>
                    <a:pt x="7816" y="2943"/>
                  </a:cubicBezTo>
                  <a:cubicBezTo>
                    <a:pt x="8685" y="3144"/>
                    <a:pt x="9751" y="3435"/>
                    <a:pt x="10766" y="3435"/>
                  </a:cubicBezTo>
                  <a:cubicBezTo>
                    <a:pt x="11241" y="3435"/>
                    <a:pt x="11705" y="3372"/>
                    <a:pt x="12132" y="3205"/>
                  </a:cubicBezTo>
                  <a:cubicBezTo>
                    <a:pt x="11543" y="1832"/>
                    <a:pt x="11118" y="949"/>
                    <a:pt x="11118" y="949"/>
                  </a:cubicBezTo>
                  <a:cubicBezTo>
                    <a:pt x="11118" y="949"/>
                    <a:pt x="6115" y="0"/>
                    <a:pt x="4677" y="0"/>
                  </a:cubicBezTo>
                  <a:close/>
                </a:path>
              </a:pathLst>
            </a:custGeom>
            <a:solidFill>
              <a:srgbClr val="A36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7"/>
            <p:cNvSpPr/>
            <p:nvPr/>
          </p:nvSpPr>
          <p:spPr>
            <a:xfrm>
              <a:off x="4150450" y="3356950"/>
              <a:ext cx="409575" cy="793750"/>
            </a:xfrm>
            <a:custGeom>
              <a:avLst/>
              <a:gdLst/>
              <a:ahLst/>
              <a:cxnLst/>
              <a:rect l="l" t="t" r="r" b="b"/>
              <a:pathLst>
                <a:path w="16383" h="31750" extrusionOk="0">
                  <a:moveTo>
                    <a:pt x="1767" y="0"/>
                  </a:moveTo>
                  <a:cubicBezTo>
                    <a:pt x="1765" y="2"/>
                    <a:pt x="1765" y="4"/>
                    <a:pt x="1765" y="6"/>
                  </a:cubicBezTo>
                  <a:lnTo>
                    <a:pt x="1765" y="6"/>
                  </a:lnTo>
                  <a:lnTo>
                    <a:pt x="1767" y="0"/>
                  </a:lnTo>
                  <a:close/>
                  <a:moveTo>
                    <a:pt x="1765" y="6"/>
                  </a:moveTo>
                  <a:lnTo>
                    <a:pt x="1" y="8796"/>
                  </a:lnTo>
                  <a:lnTo>
                    <a:pt x="6508" y="9384"/>
                  </a:lnTo>
                  <a:cubicBezTo>
                    <a:pt x="3925" y="15074"/>
                    <a:pt x="4219" y="23346"/>
                    <a:pt x="3434" y="25831"/>
                  </a:cubicBezTo>
                  <a:cubicBezTo>
                    <a:pt x="2617" y="28317"/>
                    <a:pt x="2846" y="28480"/>
                    <a:pt x="2846" y="28480"/>
                  </a:cubicBezTo>
                  <a:cubicBezTo>
                    <a:pt x="2911" y="29919"/>
                    <a:pt x="11282" y="31750"/>
                    <a:pt x="12917" y="31750"/>
                  </a:cubicBezTo>
                  <a:cubicBezTo>
                    <a:pt x="14552" y="31750"/>
                    <a:pt x="13734" y="31227"/>
                    <a:pt x="13734" y="31227"/>
                  </a:cubicBezTo>
                  <a:cubicBezTo>
                    <a:pt x="13015" y="30050"/>
                    <a:pt x="7096" y="27564"/>
                    <a:pt x="6508" y="25962"/>
                  </a:cubicBezTo>
                  <a:cubicBezTo>
                    <a:pt x="5919" y="24360"/>
                    <a:pt x="16383" y="6736"/>
                    <a:pt x="15434" y="3597"/>
                  </a:cubicBezTo>
                  <a:cubicBezTo>
                    <a:pt x="14495" y="486"/>
                    <a:pt x="1836" y="233"/>
                    <a:pt x="1765" y="6"/>
                  </a:cubicBezTo>
                  <a:close/>
                </a:path>
              </a:pathLst>
            </a:custGeom>
            <a:solidFill>
              <a:srgbClr val="A36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7"/>
            <p:cNvSpPr/>
            <p:nvPr/>
          </p:nvSpPr>
          <p:spPr>
            <a:xfrm>
              <a:off x="3775250" y="3912800"/>
              <a:ext cx="88300" cy="20475"/>
            </a:xfrm>
            <a:custGeom>
              <a:avLst/>
              <a:gdLst/>
              <a:ahLst/>
              <a:cxnLst/>
              <a:rect l="l" t="t" r="r" b="b"/>
              <a:pathLst>
                <a:path w="3532" h="819" extrusionOk="0">
                  <a:moveTo>
                    <a:pt x="0" y="1"/>
                  </a:moveTo>
                  <a:lnTo>
                    <a:pt x="3532" y="818"/>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7"/>
            <p:cNvSpPr/>
            <p:nvPr/>
          </p:nvSpPr>
          <p:spPr>
            <a:xfrm>
              <a:off x="3563525" y="3287450"/>
              <a:ext cx="724300" cy="420950"/>
            </a:xfrm>
            <a:custGeom>
              <a:avLst/>
              <a:gdLst/>
              <a:ahLst/>
              <a:cxnLst/>
              <a:rect l="l" t="t" r="r" b="b"/>
              <a:pathLst>
                <a:path w="28972" h="16838" extrusionOk="0">
                  <a:moveTo>
                    <a:pt x="4971" y="1"/>
                  </a:moveTo>
                  <a:cubicBezTo>
                    <a:pt x="4971" y="1"/>
                    <a:pt x="2191" y="2355"/>
                    <a:pt x="1112" y="5788"/>
                  </a:cubicBezTo>
                  <a:cubicBezTo>
                    <a:pt x="0" y="9222"/>
                    <a:pt x="229" y="16546"/>
                    <a:pt x="785" y="16807"/>
                  </a:cubicBezTo>
                  <a:cubicBezTo>
                    <a:pt x="826" y="16828"/>
                    <a:pt x="881" y="16838"/>
                    <a:pt x="946" y="16838"/>
                  </a:cubicBezTo>
                  <a:cubicBezTo>
                    <a:pt x="1789" y="16838"/>
                    <a:pt x="4534" y="15264"/>
                    <a:pt x="6201" y="15264"/>
                  </a:cubicBezTo>
                  <a:cubicBezTo>
                    <a:pt x="6261" y="15264"/>
                    <a:pt x="6320" y="15266"/>
                    <a:pt x="6377" y="15271"/>
                  </a:cubicBezTo>
                  <a:cubicBezTo>
                    <a:pt x="7669" y="15393"/>
                    <a:pt x="12507" y="16315"/>
                    <a:pt x="14884" y="16315"/>
                  </a:cubicBezTo>
                  <a:cubicBezTo>
                    <a:pt x="15694" y="16315"/>
                    <a:pt x="16219" y="16207"/>
                    <a:pt x="16219" y="15925"/>
                  </a:cubicBezTo>
                  <a:cubicBezTo>
                    <a:pt x="16219" y="14846"/>
                    <a:pt x="15205" y="12132"/>
                    <a:pt x="15205" y="12132"/>
                  </a:cubicBezTo>
                  <a:lnTo>
                    <a:pt x="15205" y="12132"/>
                  </a:lnTo>
                  <a:cubicBezTo>
                    <a:pt x="15206" y="12132"/>
                    <a:pt x="21222" y="12426"/>
                    <a:pt x="22268" y="13080"/>
                  </a:cubicBezTo>
                  <a:cubicBezTo>
                    <a:pt x="22302" y="13101"/>
                    <a:pt x="22339" y="13111"/>
                    <a:pt x="22379" y="13111"/>
                  </a:cubicBezTo>
                  <a:cubicBezTo>
                    <a:pt x="23584" y="13111"/>
                    <a:pt x="27575" y="3904"/>
                    <a:pt x="27859" y="3303"/>
                  </a:cubicBezTo>
                  <a:cubicBezTo>
                    <a:pt x="28971" y="818"/>
                    <a:pt x="22530" y="2551"/>
                    <a:pt x="22595" y="1178"/>
                  </a:cubicBezTo>
                  <a:lnTo>
                    <a:pt x="22595" y="1178"/>
                  </a:lnTo>
                  <a:cubicBezTo>
                    <a:pt x="22595" y="1178"/>
                    <a:pt x="18472" y="1638"/>
                    <a:pt x="15668" y="1638"/>
                  </a:cubicBezTo>
                  <a:cubicBezTo>
                    <a:pt x="14967" y="1638"/>
                    <a:pt x="14348" y="1609"/>
                    <a:pt x="13897" y="1537"/>
                  </a:cubicBezTo>
                  <a:cubicBezTo>
                    <a:pt x="13655" y="1499"/>
                    <a:pt x="13421" y="1484"/>
                    <a:pt x="13189" y="1484"/>
                  </a:cubicBezTo>
                  <a:cubicBezTo>
                    <a:pt x="12312" y="1484"/>
                    <a:pt x="11469" y="1702"/>
                    <a:pt x="10387" y="1702"/>
                  </a:cubicBezTo>
                  <a:cubicBezTo>
                    <a:pt x="9087" y="1702"/>
                    <a:pt x="7440" y="1387"/>
                    <a:pt x="4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7"/>
            <p:cNvSpPr/>
            <p:nvPr/>
          </p:nvSpPr>
          <p:spPr>
            <a:xfrm>
              <a:off x="4260000" y="3072475"/>
              <a:ext cx="733275" cy="186225"/>
            </a:xfrm>
            <a:custGeom>
              <a:avLst/>
              <a:gdLst/>
              <a:ahLst/>
              <a:cxnLst/>
              <a:rect l="l" t="t" r="r" b="b"/>
              <a:pathLst>
                <a:path w="29331" h="7449" extrusionOk="0">
                  <a:moveTo>
                    <a:pt x="3368" y="0"/>
                  </a:moveTo>
                  <a:lnTo>
                    <a:pt x="0" y="2812"/>
                  </a:lnTo>
                  <a:cubicBezTo>
                    <a:pt x="0" y="2812"/>
                    <a:pt x="3270" y="7030"/>
                    <a:pt x="4742" y="7357"/>
                  </a:cubicBezTo>
                  <a:cubicBezTo>
                    <a:pt x="5077" y="7424"/>
                    <a:pt x="6093" y="7449"/>
                    <a:pt x="7489" y="7449"/>
                  </a:cubicBezTo>
                  <a:cubicBezTo>
                    <a:pt x="11361" y="7449"/>
                    <a:pt x="18150" y="7259"/>
                    <a:pt x="21407" y="7259"/>
                  </a:cubicBezTo>
                  <a:cubicBezTo>
                    <a:pt x="22133" y="7259"/>
                    <a:pt x="22684" y="7269"/>
                    <a:pt x="22987" y="7292"/>
                  </a:cubicBezTo>
                  <a:cubicBezTo>
                    <a:pt x="23510" y="7331"/>
                    <a:pt x="24018" y="7354"/>
                    <a:pt x="24495" y="7354"/>
                  </a:cubicBezTo>
                  <a:cubicBezTo>
                    <a:pt x="25989" y="7354"/>
                    <a:pt x="27169" y="7135"/>
                    <a:pt x="27467" y="6540"/>
                  </a:cubicBezTo>
                  <a:cubicBezTo>
                    <a:pt x="27859" y="5755"/>
                    <a:pt x="25113" y="5853"/>
                    <a:pt x="24262" y="5166"/>
                  </a:cubicBezTo>
                  <a:cubicBezTo>
                    <a:pt x="23380" y="4480"/>
                    <a:pt x="25047" y="3989"/>
                    <a:pt x="26486" y="3695"/>
                  </a:cubicBezTo>
                  <a:cubicBezTo>
                    <a:pt x="27957" y="3401"/>
                    <a:pt x="29331" y="3695"/>
                    <a:pt x="29135" y="3205"/>
                  </a:cubicBezTo>
                  <a:cubicBezTo>
                    <a:pt x="29035" y="2973"/>
                    <a:pt x="28043" y="2775"/>
                    <a:pt x="26845" y="2775"/>
                  </a:cubicBezTo>
                  <a:cubicBezTo>
                    <a:pt x="25672" y="2775"/>
                    <a:pt x="24302" y="2965"/>
                    <a:pt x="23380" y="3499"/>
                  </a:cubicBezTo>
                  <a:cubicBezTo>
                    <a:pt x="21932" y="4337"/>
                    <a:pt x="15255" y="4465"/>
                    <a:pt x="10937" y="4465"/>
                  </a:cubicBezTo>
                  <a:cubicBezTo>
                    <a:pt x="9696" y="4465"/>
                    <a:pt x="8650" y="4454"/>
                    <a:pt x="7979" y="4447"/>
                  </a:cubicBezTo>
                  <a:cubicBezTo>
                    <a:pt x="4938" y="4382"/>
                    <a:pt x="3368" y="0"/>
                    <a:pt x="3368" y="0"/>
                  </a:cubicBezTo>
                  <a:close/>
                </a:path>
              </a:pathLst>
            </a:custGeom>
            <a:solidFill>
              <a:srgbClr val="B37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7"/>
            <p:cNvSpPr/>
            <p:nvPr/>
          </p:nvSpPr>
          <p:spPr>
            <a:xfrm>
              <a:off x="3687775" y="2765925"/>
              <a:ext cx="700600" cy="605350"/>
            </a:xfrm>
            <a:custGeom>
              <a:avLst/>
              <a:gdLst/>
              <a:ahLst/>
              <a:cxnLst/>
              <a:rect l="l" t="t" r="r" b="b"/>
              <a:pathLst>
                <a:path w="28024" h="24214" extrusionOk="0">
                  <a:moveTo>
                    <a:pt x="16896" y="1"/>
                  </a:moveTo>
                  <a:cubicBezTo>
                    <a:pt x="16800" y="1"/>
                    <a:pt x="16705" y="11"/>
                    <a:pt x="16611" y="33"/>
                  </a:cubicBezTo>
                  <a:cubicBezTo>
                    <a:pt x="16611" y="33"/>
                    <a:pt x="9450" y="6017"/>
                    <a:pt x="7325" y="8796"/>
                  </a:cubicBezTo>
                  <a:cubicBezTo>
                    <a:pt x="5200" y="11575"/>
                    <a:pt x="1" y="21156"/>
                    <a:pt x="1" y="21156"/>
                  </a:cubicBezTo>
                  <a:cubicBezTo>
                    <a:pt x="1" y="21156"/>
                    <a:pt x="3877" y="24214"/>
                    <a:pt x="7932" y="24214"/>
                  </a:cubicBezTo>
                  <a:cubicBezTo>
                    <a:pt x="8602" y="24214"/>
                    <a:pt x="9277" y="24130"/>
                    <a:pt x="9941" y="23935"/>
                  </a:cubicBezTo>
                  <a:cubicBezTo>
                    <a:pt x="15009" y="22431"/>
                    <a:pt x="17625" y="22333"/>
                    <a:pt x="17625" y="22333"/>
                  </a:cubicBezTo>
                  <a:cubicBezTo>
                    <a:pt x="17625" y="22333"/>
                    <a:pt x="21697" y="23994"/>
                    <a:pt x="23075" y="23994"/>
                  </a:cubicBezTo>
                  <a:cubicBezTo>
                    <a:pt x="23220" y="23994"/>
                    <a:pt x="23335" y="23976"/>
                    <a:pt x="23413" y="23935"/>
                  </a:cubicBezTo>
                  <a:cubicBezTo>
                    <a:pt x="24197" y="23510"/>
                    <a:pt x="22072" y="18311"/>
                    <a:pt x="22889" y="17363"/>
                  </a:cubicBezTo>
                  <a:cubicBezTo>
                    <a:pt x="23707" y="16415"/>
                    <a:pt x="28023" y="12001"/>
                    <a:pt x="28023" y="12001"/>
                  </a:cubicBezTo>
                  <a:cubicBezTo>
                    <a:pt x="28023" y="12001"/>
                    <a:pt x="21647" y="4774"/>
                    <a:pt x="20927" y="3597"/>
                  </a:cubicBezTo>
                  <a:cubicBezTo>
                    <a:pt x="20221" y="2491"/>
                    <a:pt x="18389" y="1"/>
                    <a:pt x="168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7"/>
            <p:cNvSpPr/>
            <p:nvPr/>
          </p:nvSpPr>
          <p:spPr>
            <a:xfrm>
              <a:off x="4313125" y="3521250"/>
              <a:ext cx="31100" cy="69500"/>
            </a:xfrm>
            <a:custGeom>
              <a:avLst/>
              <a:gdLst/>
              <a:ahLst/>
              <a:cxnLst/>
              <a:rect l="l" t="t" r="r" b="b"/>
              <a:pathLst>
                <a:path w="1244" h="2780" extrusionOk="0">
                  <a:moveTo>
                    <a:pt x="1243" y="0"/>
                  </a:moveTo>
                  <a:lnTo>
                    <a:pt x="1" y="278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7"/>
            <p:cNvSpPr/>
            <p:nvPr/>
          </p:nvSpPr>
          <p:spPr>
            <a:xfrm>
              <a:off x="4088325" y="3182825"/>
              <a:ext cx="714500" cy="374500"/>
            </a:xfrm>
            <a:custGeom>
              <a:avLst/>
              <a:gdLst/>
              <a:ahLst/>
              <a:cxnLst/>
              <a:rect l="l" t="t" r="r" b="b"/>
              <a:pathLst>
                <a:path w="28580" h="14980" extrusionOk="0">
                  <a:moveTo>
                    <a:pt x="1" y="0"/>
                  </a:moveTo>
                  <a:cubicBezTo>
                    <a:pt x="1" y="0"/>
                    <a:pt x="230" y="8796"/>
                    <a:pt x="12001" y="11706"/>
                  </a:cubicBezTo>
                  <a:cubicBezTo>
                    <a:pt x="23772" y="14649"/>
                    <a:pt x="25734" y="14714"/>
                    <a:pt x="26846" y="14943"/>
                  </a:cubicBezTo>
                  <a:cubicBezTo>
                    <a:pt x="26983" y="14968"/>
                    <a:pt x="27098" y="14979"/>
                    <a:pt x="27195" y="14979"/>
                  </a:cubicBezTo>
                  <a:cubicBezTo>
                    <a:pt x="27860" y="14979"/>
                    <a:pt x="27643" y="14448"/>
                    <a:pt x="27500" y="14191"/>
                  </a:cubicBezTo>
                  <a:cubicBezTo>
                    <a:pt x="27336" y="13897"/>
                    <a:pt x="28317" y="13701"/>
                    <a:pt x="28089" y="13178"/>
                  </a:cubicBezTo>
                  <a:lnTo>
                    <a:pt x="27631" y="12622"/>
                  </a:lnTo>
                  <a:cubicBezTo>
                    <a:pt x="28089" y="12524"/>
                    <a:pt x="28317" y="12033"/>
                    <a:pt x="28121" y="11641"/>
                  </a:cubicBezTo>
                  <a:cubicBezTo>
                    <a:pt x="28121" y="11641"/>
                    <a:pt x="28579" y="11052"/>
                    <a:pt x="28187" y="10693"/>
                  </a:cubicBezTo>
                  <a:cubicBezTo>
                    <a:pt x="28027" y="10546"/>
                    <a:pt x="27726" y="10503"/>
                    <a:pt x="27439" y="10503"/>
                  </a:cubicBezTo>
                  <a:cubicBezTo>
                    <a:pt x="27282" y="10503"/>
                    <a:pt x="27130" y="10515"/>
                    <a:pt x="27007" y="10532"/>
                  </a:cubicBezTo>
                  <a:lnTo>
                    <a:pt x="27007" y="10532"/>
                  </a:lnTo>
                  <a:cubicBezTo>
                    <a:pt x="27248" y="10425"/>
                    <a:pt x="27464" y="10185"/>
                    <a:pt x="27042" y="9810"/>
                  </a:cubicBezTo>
                  <a:cubicBezTo>
                    <a:pt x="26947" y="9726"/>
                    <a:pt x="26851" y="9690"/>
                    <a:pt x="26752" y="9690"/>
                  </a:cubicBezTo>
                  <a:cubicBezTo>
                    <a:pt x="26255" y="9690"/>
                    <a:pt x="25686" y="10567"/>
                    <a:pt x="24890" y="10567"/>
                  </a:cubicBezTo>
                  <a:cubicBezTo>
                    <a:pt x="24856" y="10567"/>
                    <a:pt x="24821" y="10565"/>
                    <a:pt x="24786" y="10562"/>
                  </a:cubicBezTo>
                  <a:cubicBezTo>
                    <a:pt x="24786" y="10562"/>
                    <a:pt x="11772" y="9385"/>
                    <a:pt x="8339" y="5853"/>
                  </a:cubicBezTo>
                  <a:cubicBezTo>
                    <a:pt x="4905" y="2355"/>
                    <a:pt x="4252" y="0"/>
                    <a:pt x="4252" y="0"/>
                  </a:cubicBezTo>
                  <a:close/>
                </a:path>
              </a:pathLst>
            </a:custGeom>
            <a:solidFill>
              <a:srgbClr val="B37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7"/>
            <p:cNvSpPr/>
            <p:nvPr/>
          </p:nvSpPr>
          <p:spPr>
            <a:xfrm>
              <a:off x="4024575" y="2819550"/>
              <a:ext cx="208475" cy="382100"/>
            </a:xfrm>
            <a:custGeom>
              <a:avLst/>
              <a:gdLst/>
              <a:ahLst/>
              <a:cxnLst/>
              <a:rect l="l" t="t" r="r" b="b"/>
              <a:pathLst>
                <a:path w="8339" h="15284" extrusionOk="0">
                  <a:moveTo>
                    <a:pt x="2012" y="0"/>
                  </a:moveTo>
                  <a:cubicBezTo>
                    <a:pt x="1604" y="0"/>
                    <a:pt x="1180" y="110"/>
                    <a:pt x="752" y="373"/>
                  </a:cubicBezTo>
                  <a:cubicBezTo>
                    <a:pt x="752" y="373"/>
                    <a:pt x="654" y="2041"/>
                    <a:pt x="523" y="4166"/>
                  </a:cubicBezTo>
                  <a:cubicBezTo>
                    <a:pt x="425" y="6291"/>
                    <a:pt x="0" y="15283"/>
                    <a:pt x="0" y="15283"/>
                  </a:cubicBezTo>
                  <a:cubicBezTo>
                    <a:pt x="0" y="15283"/>
                    <a:pt x="4970" y="15283"/>
                    <a:pt x="7227" y="14793"/>
                  </a:cubicBezTo>
                  <a:cubicBezTo>
                    <a:pt x="7881" y="14629"/>
                    <a:pt x="8338" y="14433"/>
                    <a:pt x="8306" y="14204"/>
                  </a:cubicBezTo>
                  <a:cubicBezTo>
                    <a:pt x="8306" y="13093"/>
                    <a:pt x="5690" y="2695"/>
                    <a:pt x="5690" y="2695"/>
                  </a:cubicBezTo>
                  <a:cubicBezTo>
                    <a:pt x="5690" y="2695"/>
                    <a:pt x="4037"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7"/>
            <p:cNvSpPr/>
            <p:nvPr/>
          </p:nvSpPr>
          <p:spPr>
            <a:xfrm>
              <a:off x="4159450" y="2426675"/>
              <a:ext cx="286950" cy="318825"/>
            </a:xfrm>
            <a:custGeom>
              <a:avLst/>
              <a:gdLst/>
              <a:ahLst/>
              <a:cxnLst/>
              <a:rect l="l" t="t" r="r" b="b"/>
              <a:pathLst>
                <a:path w="11478" h="12753" extrusionOk="0">
                  <a:moveTo>
                    <a:pt x="7096" y="1"/>
                  </a:moveTo>
                  <a:cubicBezTo>
                    <a:pt x="5527" y="1047"/>
                    <a:pt x="3924" y="2028"/>
                    <a:pt x="2257" y="2911"/>
                  </a:cubicBezTo>
                  <a:cubicBezTo>
                    <a:pt x="1" y="4088"/>
                    <a:pt x="3074" y="6606"/>
                    <a:pt x="1832" y="7717"/>
                  </a:cubicBezTo>
                  <a:cubicBezTo>
                    <a:pt x="589" y="8829"/>
                    <a:pt x="2976" y="12753"/>
                    <a:pt x="2976" y="12753"/>
                  </a:cubicBezTo>
                  <a:cubicBezTo>
                    <a:pt x="2976" y="12753"/>
                    <a:pt x="8894" y="12034"/>
                    <a:pt x="10170" y="11216"/>
                  </a:cubicBezTo>
                  <a:cubicBezTo>
                    <a:pt x="11478" y="10399"/>
                    <a:pt x="10595" y="8371"/>
                    <a:pt x="10595" y="8371"/>
                  </a:cubicBezTo>
                  <a:cubicBezTo>
                    <a:pt x="10954" y="7848"/>
                    <a:pt x="10529" y="7129"/>
                    <a:pt x="10529" y="7129"/>
                  </a:cubicBezTo>
                  <a:cubicBezTo>
                    <a:pt x="10889" y="6508"/>
                    <a:pt x="9581" y="5919"/>
                    <a:pt x="9581" y="5919"/>
                  </a:cubicBezTo>
                  <a:cubicBezTo>
                    <a:pt x="9581" y="5919"/>
                    <a:pt x="10104" y="5755"/>
                    <a:pt x="10202" y="4905"/>
                  </a:cubicBezTo>
                  <a:cubicBezTo>
                    <a:pt x="10261" y="4376"/>
                    <a:pt x="10085" y="4270"/>
                    <a:pt x="9680" y="4270"/>
                  </a:cubicBezTo>
                  <a:cubicBezTo>
                    <a:pt x="9410" y="4270"/>
                    <a:pt x="9038" y="4317"/>
                    <a:pt x="8567" y="4317"/>
                  </a:cubicBezTo>
                  <a:cubicBezTo>
                    <a:pt x="7390" y="4317"/>
                    <a:pt x="7260" y="197"/>
                    <a:pt x="7096" y="1"/>
                  </a:cubicBezTo>
                  <a:close/>
                </a:path>
              </a:pathLst>
            </a:custGeom>
            <a:solidFill>
              <a:srgbClr val="B37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7"/>
            <p:cNvSpPr/>
            <p:nvPr/>
          </p:nvSpPr>
          <p:spPr>
            <a:xfrm>
              <a:off x="4159450" y="2426675"/>
              <a:ext cx="183950" cy="319650"/>
            </a:xfrm>
            <a:custGeom>
              <a:avLst/>
              <a:gdLst/>
              <a:ahLst/>
              <a:cxnLst/>
              <a:rect l="l" t="t" r="r" b="b"/>
              <a:pathLst>
                <a:path w="7358" h="12786" extrusionOk="0">
                  <a:moveTo>
                    <a:pt x="7096" y="1"/>
                  </a:moveTo>
                  <a:cubicBezTo>
                    <a:pt x="5527" y="1047"/>
                    <a:pt x="3924" y="2028"/>
                    <a:pt x="2289" y="2943"/>
                  </a:cubicBezTo>
                  <a:cubicBezTo>
                    <a:pt x="1" y="4121"/>
                    <a:pt x="3107" y="6638"/>
                    <a:pt x="1832" y="7750"/>
                  </a:cubicBezTo>
                  <a:cubicBezTo>
                    <a:pt x="589" y="8829"/>
                    <a:pt x="3009" y="12786"/>
                    <a:pt x="3009" y="12786"/>
                  </a:cubicBezTo>
                  <a:cubicBezTo>
                    <a:pt x="3009" y="12786"/>
                    <a:pt x="3990" y="12655"/>
                    <a:pt x="5232" y="12459"/>
                  </a:cubicBezTo>
                  <a:cubicBezTo>
                    <a:pt x="5428" y="11903"/>
                    <a:pt x="5461" y="11249"/>
                    <a:pt x="5298" y="10660"/>
                  </a:cubicBezTo>
                  <a:cubicBezTo>
                    <a:pt x="5069" y="9941"/>
                    <a:pt x="4742" y="9254"/>
                    <a:pt x="4905" y="8469"/>
                  </a:cubicBezTo>
                  <a:cubicBezTo>
                    <a:pt x="5101" y="7423"/>
                    <a:pt x="6311" y="5788"/>
                    <a:pt x="4971" y="5134"/>
                  </a:cubicBezTo>
                  <a:cubicBezTo>
                    <a:pt x="4742" y="4971"/>
                    <a:pt x="4709" y="4676"/>
                    <a:pt x="4905" y="4480"/>
                  </a:cubicBezTo>
                  <a:cubicBezTo>
                    <a:pt x="5134" y="4219"/>
                    <a:pt x="5527" y="3924"/>
                    <a:pt x="5559" y="3565"/>
                  </a:cubicBezTo>
                  <a:cubicBezTo>
                    <a:pt x="5559" y="3336"/>
                    <a:pt x="5723" y="3140"/>
                    <a:pt x="5952" y="3140"/>
                  </a:cubicBezTo>
                  <a:cubicBezTo>
                    <a:pt x="6834" y="3140"/>
                    <a:pt x="7063" y="2355"/>
                    <a:pt x="7358" y="1668"/>
                  </a:cubicBezTo>
                  <a:cubicBezTo>
                    <a:pt x="7227" y="818"/>
                    <a:pt x="7161" y="99"/>
                    <a:pt x="7096" y="1"/>
                  </a:cubicBezTo>
                  <a:close/>
                </a:path>
              </a:pathLst>
            </a:custGeom>
            <a:solidFill>
              <a:srgbClr val="9D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7"/>
            <p:cNvSpPr/>
            <p:nvPr/>
          </p:nvSpPr>
          <p:spPr>
            <a:xfrm>
              <a:off x="4134100" y="2759575"/>
              <a:ext cx="125925" cy="88925"/>
            </a:xfrm>
            <a:custGeom>
              <a:avLst/>
              <a:gdLst/>
              <a:ahLst/>
              <a:cxnLst/>
              <a:rect l="l" t="t" r="r" b="b"/>
              <a:pathLst>
                <a:path w="5037" h="3557" extrusionOk="0">
                  <a:moveTo>
                    <a:pt x="4088" y="1"/>
                  </a:moveTo>
                  <a:cubicBezTo>
                    <a:pt x="3769" y="1"/>
                    <a:pt x="3451" y="42"/>
                    <a:pt x="3140" y="124"/>
                  </a:cubicBezTo>
                  <a:cubicBezTo>
                    <a:pt x="2355" y="352"/>
                    <a:pt x="1570" y="614"/>
                    <a:pt x="786" y="941"/>
                  </a:cubicBezTo>
                  <a:cubicBezTo>
                    <a:pt x="1" y="2739"/>
                    <a:pt x="3074" y="3557"/>
                    <a:pt x="3074" y="3557"/>
                  </a:cubicBezTo>
                  <a:cubicBezTo>
                    <a:pt x="3074" y="2249"/>
                    <a:pt x="5036" y="124"/>
                    <a:pt x="5036" y="124"/>
                  </a:cubicBezTo>
                  <a:cubicBezTo>
                    <a:pt x="4726" y="42"/>
                    <a:pt x="4407" y="1"/>
                    <a:pt x="4088" y="1"/>
                  </a:cubicBezTo>
                  <a:close/>
                </a:path>
              </a:pathLst>
            </a:custGeom>
            <a:solidFill>
              <a:srgbClr val="A96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7"/>
            <p:cNvSpPr/>
            <p:nvPr/>
          </p:nvSpPr>
          <p:spPr>
            <a:xfrm>
              <a:off x="3799775" y="2192500"/>
              <a:ext cx="621275" cy="614825"/>
            </a:xfrm>
            <a:custGeom>
              <a:avLst/>
              <a:gdLst/>
              <a:ahLst/>
              <a:cxnLst/>
              <a:rect l="l" t="t" r="r" b="b"/>
              <a:pathLst>
                <a:path w="24851" h="24593" extrusionOk="0">
                  <a:moveTo>
                    <a:pt x="15403" y="1"/>
                  </a:moveTo>
                  <a:cubicBezTo>
                    <a:pt x="15106" y="1"/>
                    <a:pt x="14779" y="26"/>
                    <a:pt x="14420" y="81"/>
                  </a:cubicBezTo>
                  <a:cubicBezTo>
                    <a:pt x="11020" y="572"/>
                    <a:pt x="11837" y="2861"/>
                    <a:pt x="11837" y="2861"/>
                  </a:cubicBezTo>
                  <a:cubicBezTo>
                    <a:pt x="10919" y="2342"/>
                    <a:pt x="9892" y="2079"/>
                    <a:pt x="8852" y="2079"/>
                  </a:cubicBezTo>
                  <a:cubicBezTo>
                    <a:pt x="8187" y="2079"/>
                    <a:pt x="7517" y="2186"/>
                    <a:pt x="6867" y="2403"/>
                  </a:cubicBezTo>
                  <a:cubicBezTo>
                    <a:pt x="4153" y="3351"/>
                    <a:pt x="5690" y="6883"/>
                    <a:pt x="5690" y="6883"/>
                  </a:cubicBezTo>
                  <a:cubicBezTo>
                    <a:pt x="4186" y="7111"/>
                    <a:pt x="2878" y="8027"/>
                    <a:pt x="2126" y="9368"/>
                  </a:cubicBezTo>
                  <a:cubicBezTo>
                    <a:pt x="949" y="11558"/>
                    <a:pt x="4447" y="13324"/>
                    <a:pt x="4447" y="13324"/>
                  </a:cubicBezTo>
                  <a:cubicBezTo>
                    <a:pt x="4447" y="13324"/>
                    <a:pt x="4426" y="13322"/>
                    <a:pt x="4385" y="13322"/>
                  </a:cubicBezTo>
                  <a:cubicBezTo>
                    <a:pt x="4058" y="13322"/>
                    <a:pt x="2502" y="13452"/>
                    <a:pt x="1308" y="15809"/>
                  </a:cubicBezTo>
                  <a:cubicBezTo>
                    <a:pt x="0" y="18425"/>
                    <a:pt x="4316" y="19504"/>
                    <a:pt x="4316" y="19504"/>
                  </a:cubicBezTo>
                  <a:cubicBezTo>
                    <a:pt x="4316" y="19504"/>
                    <a:pt x="3891" y="20387"/>
                    <a:pt x="6507" y="22447"/>
                  </a:cubicBezTo>
                  <a:cubicBezTo>
                    <a:pt x="7584" y="23295"/>
                    <a:pt x="8467" y="23545"/>
                    <a:pt x="9134" y="23545"/>
                  </a:cubicBezTo>
                  <a:cubicBezTo>
                    <a:pt x="9730" y="23545"/>
                    <a:pt x="10153" y="23344"/>
                    <a:pt x="10385" y="23195"/>
                  </a:cubicBezTo>
                  <a:lnTo>
                    <a:pt x="10385" y="23195"/>
                  </a:lnTo>
                  <a:cubicBezTo>
                    <a:pt x="10531" y="23349"/>
                    <a:pt x="11020" y="23646"/>
                    <a:pt x="12295" y="24213"/>
                  </a:cubicBezTo>
                  <a:cubicBezTo>
                    <a:pt x="12819" y="24469"/>
                    <a:pt x="13381" y="24593"/>
                    <a:pt x="13940" y="24593"/>
                  </a:cubicBezTo>
                  <a:cubicBezTo>
                    <a:pt x="15089" y="24593"/>
                    <a:pt x="16223" y="24069"/>
                    <a:pt x="16971" y="23101"/>
                  </a:cubicBezTo>
                  <a:cubicBezTo>
                    <a:pt x="16971" y="23101"/>
                    <a:pt x="17122" y="23142"/>
                    <a:pt x="17350" y="23142"/>
                  </a:cubicBezTo>
                  <a:cubicBezTo>
                    <a:pt x="17880" y="23142"/>
                    <a:pt x="18825" y="22919"/>
                    <a:pt x="19260" y="21433"/>
                  </a:cubicBezTo>
                  <a:cubicBezTo>
                    <a:pt x="19881" y="19308"/>
                    <a:pt x="18050" y="19014"/>
                    <a:pt x="18050" y="19014"/>
                  </a:cubicBezTo>
                  <a:cubicBezTo>
                    <a:pt x="18050" y="19014"/>
                    <a:pt x="18834" y="18883"/>
                    <a:pt x="19227" y="16659"/>
                  </a:cubicBezTo>
                  <a:cubicBezTo>
                    <a:pt x="19587" y="14469"/>
                    <a:pt x="17690" y="14403"/>
                    <a:pt x="17690" y="14403"/>
                  </a:cubicBezTo>
                  <a:cubicBezTo>
                    <a:pt x="19815" y="14109"/>
                    <a:pt x="19227" y="12310"/>
                    <a:pt x="19227" y="12310"/>
                  </a:cubicBezTo>
                  <a:lnTo>
                    <a:pt x="20044" y="12310"/>
                  </a:lnTo>
                  <a:cubicBezTo>
                    <a:pt x="20633" y="12212"/>
                    <a:pt x="20993" y="11591"/>
                    <a:pt x="20764" y="11035"/>
                  </a:cubicBezTo>
                  <a:lnTo>
                    <a:pt x="20764" y="11035"/>
                  </a:lnTo>
                  <a:cubicBezTo>
                    <a:pt x="20857" y="11061"/>
                    <a:pt x="20938" y="11073"/>
                    <a:pt x="21006" y="11073"/>
                  </a:cubicBezTo>
                  <a:cubicBezTo>
                    <a:pt x="21532" y="11073"/>
                    <a:pt x="21352" y="10381"/>
                    <a:pt x="21352" y="10381"/>
                  </a:cubicBezTo>
                  <a:lnTo>
                    <a:pt x="21352" y="10381"/>
                  </a:lnTo>
                  <a:cubicBezTo>
                    <a:pt x="21352" y="10381"/>
                    <a:pt x="21491" y="10395"/>
                    <a:pt x="21710" y="10395"/>
                  </a:cubicBezTo>
                  <a:cubicBezTo>
                    <a:pt x="22503" y="10395"/>
                    <a:pt x="24352" y="10215"/>
                    <a:pt x="24557" y="8550"/>
                  </a:cubicBezTo>
                  <a:cubicBezTo>
                    <a:pt x="24786" y="7373"/>
                    <a:pt x="24033" y="6229"/>
                    <a:pt x="22889" y="5934"/>
                  </a:cubicBezTo>
                  <a:cubicBezTo>
                    <a:pt x="22889" y="5934"/>
                    <a:pt x="24851" y="3809"/>
                    <a:pt x="22889" y="2338"/>
                  </a:cubicBezTo>
                  <a:cubicBezTo>
                    <a:pt x="21997" y="1669"/>
                    <a:pt x="20964" y="1486"/>
                    <a:pt x="20101" y="1486"/>
                  </a:cubicBezTo>
                  <a:cubicBezTo>
                    <a:pt x="19067" y="1486"/>
                    <a:pt x="18279" y="1749"/>
                    <a:pt x="18279" y="1749"/>
                  </a:cubicBezTo>
                  <a:cubicBezTo>
                    <a:pt x="18279" y="1749"/>
                    <a:pt x="17887" y="1"/>
                    <a:pt x="15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7"/>
            <p:cNvSpPr/>
            <p:nvPr/>
          </p:nvSpPr>
          <p:spPr>
            <a:xfrm>
              <a:off x="4076875" y="2192400"/>
              <a:ext cx="116925" cy="79800"/>
            </a:xfrm>
            <a:custGeom>
              <a:avLst/>
              <a:gdLst/>
              <a:ahLst/>
              <a:cxnLst/>
              <a:rect l="l" t="t" r="r" b="b"/>
              <a:pathLst>
                <a:path w="4677" h="3192" extrusionOk="0">
                  <a:moveTo>
                    <a:pt x="4174" y="0"/>
                  </a:moveTo>
                  <a:cubicBezTo>
                    <a:pt x="3884" y="0"/>
                    <a:pt x="3594" y="23"/>
                    <a:pt x="3304" y="85"/>
                  </a:cubicBezTo>
                  <a:cubicBezTo>
                    <a:pt x="1" y="576"/>
                    <a:pt x="720" y="2767"/>
                    <a:pt x="753" y="2865"/>
                  </a:cubicBezTo>
                  <a:lnTo>
                    <a:pt x="2028" y="3192"/>
                  </a:lnTo>
                  <a:cubicBezTo>
                    <a:pt x="1963" y="2570"/>
                    <a:pt x="2028" y="1982"/>
                    <a:pt x="2224" y="1393"/>
                  </a:cubicBezTo>
                  <a:cubicBezTo>
                    <a:pt x="2519" y="772"/>
                    <a:pt x="3107" y="347"/>
                    <a:pt x="3794" y="216"/>
                  </a:cubicBezTo>
                  <a:cubicBezTo>
                    <a:pt x="4088" y="118"/>
                    <a:pt x="4383" y="53"/>
                    <a:pt x="4677" y="20"/>
                  </a:cubicBezTo>
                  <a:cubicBezTo>
                    <a:pt x="4509" y="8"/>
                    <a:pt x="4342" y="0"/>
                    <a:pt x="4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7"/>
            <p:cNvSpPr/>
            <p:nvPr/>
          </p:nvSpPr>
          <p:spPr>
            <a:xfrm>
              <a:off x="3799775" y="2244450"/>
              <a:ext cx="427550" cy="562350"/>
            </a:xfrm>
            <a:custGeom>
              <a:avLst/>
              <a:gdLst/>
              <a:ahLst/>
              <a:cxnLst/>
              <a:rect l="l" t="t" r="r" b="b"/>
              <a:pathLst>
                <a:path w="17102" h="22494" extrusionOk="0">
                  <a:moveTo>
                    <a:pt x="8828" y="1"/>
                  </a:moveTo>
                  <a:cubicBezTo>
                    <a:pt x="8166" y="1"/>
                    <a:pt x="7504" y="108"/>
                    <a:pt x="6867" y="325"/>
                  </a:cubicBezTo>
                  <a:cubicBezTo>
                    <a:pt x="4153" y="1273"/>
                    <a:pt x="5690" y="4805"/>
                    <a:pt x="5690" y="4805"/>
                  </a:cubicBezTo>
                  <a:cubicBezTo>
                    <a:pt x="4186" y="5033"/>
                    <a:pt x="2878" y="5949"/>
                    <a:pt x="2126" y="7290"/>
                  </a:cubicBezTo>
                  <a:cubicBezTo>
                    <a:pt x="949" y="9480"/>
                    <a:pt x="4447" y="11246"/>
                    <a:pt x="4447" y="11246"/>
                  </a:cubicBezTo>
                  <a:cubicBezTo>
                    <a:pt x="4447" y="11246"/>
                    <a:pt x="4426" y="11244"/>
                    <a:pt x="4385" y="11244"/>
                  </a:cubicBezTo>
                  <a:cubicBezTo>
                    <a:pt x="4058" y="11244"/>
                    <a:pt x="2502" y="11374"/>
                    <a:pt x="1308" y="13731"/>
                  </a:cubicBezTo>
                  <a:cubicBezTo>
                    <a:pt x="0" y="16347"/>
                    <a:pt x="4316" y="17426"/>
                    <a:pt x="4316" y="17426"/>
                  </a:cubicBezTo>
                  <a:cubicBezTo>
                    <a:pt x="4316" y="17426"/>
                    <a:pt x="3891" y="18309"/>
                    <a:pt x="6507" y="20369"/>
                  </a:cubicBezTo>
                  <a:cubicBezTo>
                    <a:pt x="7592" y="21213"/>
                    <a:pt x="8478" y="21458"/>
                    <a:pt x="9145" y="21458"/>
                  </a:cubicBezTo>
                  <a:cubicBezTo>
                    <a:pt x="9744" y="21458"/>
                    <a:pt x="10166" y="21260"/>
                    <a:pt x="10398" y="21121"/>
                  </a:cubicBezTo>
                  <a:cubicBezTo>
                    <a:pt x="10529" y="21252"/>
                    <a:pt x="11020" y="21579"/>
                    <a:pt x="12295" y="22135"/>
                  </a:cubicBezTo>
                  <a:cubicBezTo>
                    <a:pt x="12811" y="22377"/>
                    <a:pt x="13361" y="22493"/>
                    <a:pt x="13906" y="22493"/>
                  </a:cubicBezTo>
                  <a:cubicBezTo>
                    <a:pt x="15055" y="22493"/>
                    <a:pt x="16184" y="21976"/>
                    <a:pt x="16938" y="21023"/>
                  </a:cubicBezTo>
                  <a:cubicBezTo>
                    <a:pt x="16971" y="21056"/>
                    <a:pt x="17036" y="21056"/>
                    <a:pt x="17101" y="21056"/>
                  </a:cubicBezTo>
                  <a:cubicBezTo>
                    <a:pt x="17069" y="21023"/>
                    <a:pt x="17036" y="20957"/>
                    <a:pt x="17003" y="20925"/>
                  </a:cubicBezTo>
                  <a:cubicBezTo>
                    <a:pt x="16080" y="21282"/>
                    <a:pt x="15374" y="21992"/>
                    <a:pt x="14341" y="21992"/>
                  </a:cubicBezTo>
                  <a:cubicBezTo>
                    <a:pt x="14240" y="21992"/>
                    <a:pt x="14136" y="21986"/>
                    <a:pt x="14028" y="21971"/>
                  </a:cubicBezTo>
                  <a:cubicBezTo>
                    <a:pt x="12655" y="21775"/>
                    <a:pt x="11968" y="20729"/>
                    <a:pt x="11020" y="19878"/>
                  </a:cubicBezTo>
                  <a:cubicBezTo>
                    <a:pt x="10860" y="19719"/>
                    <a:pt x="10738" y="19665"/>
                    <a:pt x="10603" y="19665"/>
                  </a:cubicBezTo>
                  <a:cubicBezTo>
                    <a:pt x="10490" y="19665"/>
                    <a:pt x="10366" y="19703"/>
                    <a:pt x="10202" y="19748"/>
                  </a:cubicBezTo>
                  <a:cubicBezTo>
                    <a:pt x="9712" y="19878"/>
                    <a:pt x="9188" y="19944"/>
                    <a:pt x="8698" y="19976"/>
                  </a:cubicBezTo>
                  <a:cubicBezTo>
                    <a:pt x="8657" y="19978"/>
                    <a:pt x="8616" y="19979"/>
                    <a:pt x="8575" y="19979"/>
                  </a:cubicBezTo>
                  <a:cubicBezTo>
                    <a:pt x="7641" y="19979"/>
                    <a:pt x="6771" y="19622"/>
                    <a:pt x="6082" y="18996"/>
                  </a:cubicBezTo>
                  <a:cubicBezTo>
                    <a:pt x="5690" y="18603"/>
                    <a:pt x="5395" y="18113"/>
                    <a:pt x="5199" y="17590"/>
                  </a:cubicBezTo>
                  <a:cubicBezTo>
                    <a:pt x="5069" y="17197"/>
                    <a:pt x="5003" y="16837"/>
                    <a:pt x="4970" y="16445"/>
                  </a:cubicBezTo>
                  <a:cubicBezTo>
                    <a:pt x="4938" y="16183"/>
                    <a:pt x="4905" y="15955"/>
                    <a:pt x="4807" y="15758"/>
                  </a:cubicBezTo>
                  <a:cubicBezTo>
                    <a:pt x="4705" y="15580"/>
                    <a:pt x="4564" y="15561"/>
                    <a:pt x="4398" y="15561"/>
                  </a:cubicBezTo>
                  <a:cubicBezTo>
                    <a:pt x="4351" y="15561"/>
                    <a:pt x="4302" y="15562"/>
                    <a:pt x="4251" y="15562"/>
                  </a:cubicBezTo>
                  <a:cubicBezTo>
                    <a:pt x="4055" y="15599"/>
                    <a:pt x="3859" y="15617"/>
                    <a:pt x="3662" y="15617"/>
                  </a:cubicBezTo>
                  <a:cubicBezTo>
                    <a:pt x="3336" y="15617"/>
                    <a:pt x="3009" y="15566"/>
                    <a:pt x="2682" y="15464"/>
                  </a:cubicBezTo>
                  <a:cubicBezTo>
                    <a:pt x="2093" y="15235"/>
                    <a:pt x="1406" y="14549"/>
                    <a:pt x="1472" y="13862"/>
                  </a:cubicBezTo>
                  <a:cubicBezTo>
                    <a:pt x="1504" y="13273"/>
                    <a:pt x="2028" y="12946"/>
                    <a:pt x="2485" y="12718"/>
                  </a:cubicBezTo>
                  <a:cubicBezTo>
                    <a:pt x="3532" y="12260"/>
                    <a:pt x="4643" y="12194"/>
                    <a:pt x="5722" y="12031"/>
                  </a:cubicBezTo>
                  <a:cubicBezTo>
                    <a:pt x="5199" y="10985"/>
                    <a:pt x="4316" y="10102"/>
                    <a:pt x="3924" y="8990"/>
                  </a:cubicBezTo>
                  <a:cubicBezTo>
                    <a:pt x="3466" y="7715"/>
                    <a:pt x="4055" y="6734"/>
                    <a:pt x="5232" y="6211"/>
                  </a:cubicBezTo>
                  <a:cubicBezTo>
                    <a:pt x="5624" y="6047"/>
                    <a:pt x="6278" y="5916"/>
                    <a:pt x="6573" y="5589"/>
                  </a:cubicBezTo>
                  <a:cubicBezTo>
                    <a:pt x="6834" y="5295"/>
                    <a:pt x="6736" y="4445"/>
                    <a:pt x="6736" y="3987"/>
                  </a:cubicBezTo>
                  <a:cubicBezTo>
                    <a:pt x="6638" y="2450"/>
                    <a:pt x="7096" y="946"/>
                    <a:pt x="8796" y="554"/>
                  </a:cubicBezTo>
                  <a:cubicBezTo>
                    <a:pt x="9149" y="497"/>
                    <a:pt x="9507" y="468"/>
                    <a:pt x="9864" y="468"/>
                  </a:cubicBezTo>
                  <a:cubicBezTo>
                    <a:pt x="10531" y="468"/>
                    <a:pt x="11198" y="570"/>
                    <a:pt x="11837" y="783"/>
                  </a:cubicBezTo>
                  <a:cubicBezTo>
                    <a:pt x="10899" y="264"/>
                    <a:pt x="9864" y="1"/>
                    <a:pt x="8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7"/>
            <p:cNvSpPr/>
            <p:nvPr/>
          </p:nvSpPr>
          <p:spPr>
            <a:xfrm>
              <a:off x="4290250" y="2498200"/>
              <a:ext cx="60500" cy="34775"/>
            </a:xfrm>
            <a:custGeom>
              <a:avLst/>
              <a:gdLst/>
              <a:ahLst/>
              <a:cxnLst/>
              <a:rect l="l" t="t" r="r" b="b"/>
              <a:pathLst>
                <a:path w="2420" h="1391" extrusionOk="0">
                  <a:moveTo>
                    <a:pt x="1288" y="1"/>
                  </a:moveTo>
                  <a:cubicBezTo>
                    <a:pt x="1145" y="1"/>
                    <a:pt x="998" y="17"/>
                    <a:pt x="850" y="50"/>
                  </a:cubicBezTo>
                  <a:cubicBezTo>
                    <a:pt x="589" y="148"/>
                    <a:pt x="327" y="344"/>
                    <a:pt x="196" y="606"/>
                  </a:cubicBezTo>
                  <a:cubicBezTo>
                    <a:pt x="66" y="835"/>
                    <a:pt x="0" y="1129"/>
                    <a:pt x="66" y="1390"/>
                  </a:cubicBezTo>
                  <a:cubicBezTo>
                    <a:pt x="196" y="965"/>
                    <a:pt x="556" y="606"/>
                    <a:pt x="981" y="442"/>
                  </a:cubicBezTo>
                  <a:cubicBezTo>
                    <a:pt x="1149" y="394"/>
                    <a:pt x="1316" y="364"/>
                    <a:pt x="1484" y="364"/>
                  </a:cubicBezTo>
                  <a:cubicBezTo>
                    <a:pt x="1545" y="364"/>
                    <a:pt x="1607" y="368"/>
                    <a:pt x="1668" y="377"/>
                  </a:cubicBezTo>
                  <a:cubicBezTo>
                    <a:pt x="1766" y="409"/>
                    <a:pt x="1897" y="409"/>
                    <a:pt x="2028" y="409"/>
                  </a:cubicBezTo>
                  <a:cubicBezTo>
                    <a:pt x="2158" y="409"/>
                    <a:pt x="2289" y="442"/>
                    <a:pt x="2420" y="442"/>
                  </a:cubicBezTo>
                  <a:cubicBezTo>
                    <a:pt x="2191" y="279"/>
                    <a:pt x="1962" y="148"/>
                    <a:pt x="1701" y="50"/>
                  </a:cubicBezTo>
                  <a:cubicBezTo>
                    <a:pt x="1570" y="17"/>
                    <a:pt x="1431" y="1"/>
                    <a:pt x="1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7"/>
            <p:cNvSpPr/>
            <p:nvPr/>
          </p:nvSpPr>
          <p:spPr>
            <a:xfrm>
              <a:off x="4315625" y="2530500"/>
              <a:ext cx="17150" cy="12500"/>
            </a:xfrm>
            <a:custGeom>
              <a:avLst/>
              <a:gdLst/>
              <a:ahLst/>
              <a:cxnLst/>
              <a:rect l="l" t="t" r="r" b="b"/>
              <a:pathLst>
                <a:path w="686" h="500" extrusionOk="0">
                  <a:moveTo>
                    <a:pt x="359" y="0"/>
                  </a:moveTo>
                  <a:cubicBezTo>
                    <a:pt x="1" y="0"/>
                    <a:pt x="342" y="499"/>
                    <a:pt x="555" y="499"/>
                  </a:cubicBezTo>
                  <a:cubicBezTo>
                    <a:pt x="614" y="499"/>
                    <a:pt x="664" y="460"/>
                    <a:pt x="686" y="360"/>
                  </a:cubicBezTo>
                  <a:cubicBezTo>
                    <a:pt x="686" y="164"/>
                    <a:pt x="555" y="0"/>
                    <a:pt x="359" y="0"/>
                  </a:cubicBezTo>
                  <a:close/>
                </a:path>
              </a:pathLst>
            </a:custGeom>
            <a:solidFill>
              <a:srgbClr val="0F0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7"/>
            <p:cNvSpPr/>
            <p:nvPr/>
          </p:nvSpPr>
          <p:spPr>
            <a:xfrm>
              <a:off x="4367900" y="2608150"/>
              <a:ext cx="55625" cy="20775"/>
            </a:xfrm>
            <a:custGeom>
              <a:avLst/>
              <a:gdLst/>
              <a:ahLst/>
              <a:cxnLst/>
              <a:rect l="l" t="t" r="r" b="b"/>
              <a:pathLst>
                <a:path w="2225" h="831" extrusionOk="0">
                  <a:moveTo>
                    <a:pt x="2224" y="1"/>
                  </a:moveTo>
                  <a:cubicBezTo>
                    <a:pt x="2061" y="131"/>
                    <a:pt x="1897" y="229"/>
                    <a:pt x="1701" y="328"/>
                  </a:cubicBezTo>
                  <a:cubicBezTo>
                    <a:pt x="1537" y="426"/>
                    <a:pt x="1374" y="524"/>
                    <a:pt x="1178" y="556"/>
                  </a:cubicBezTo>
                  <a:cubicBezTo>
                    <a:pt x="948" y="633"/>
                    <a:pt x="718" y="665"/>
                    <a:pt x="488" y="665"/>
                  </a:cubicBezTo>
                  <a:cubicBezTo>
                    <a:pt x="326" y="665"/>
                    <a:pt x="163" y="649"/>
                    <a:pt x="1" y="622"/>
                  </a:cubicBezTo>
                  <a:lnTo>
                    <a:pt x="1" y="622"/>
                  </a:lnTo>
                  <a:cubicBezTo>
                    <a:pt x="164" y="720"/>
                    <a:pt x="393" y="785"/>
                    <a:pt x="589" y="818"/>
                  </a:cubicBezTo>
                  <a:cubicBezTo>
                    <a:pt x="650" y="827"/>
                    <a:pt x="709" y="831"/>
                    <a:pt x="767" y="831"/>
                  </a:cubicBezTo>
                  <a:cubicBezTo>
                    <a:pt x="926" y="831"/>
                    <a:pt x="1076" y="801"/>
                    <a:pt x="1243" y="753"/>
                  </a:cubicBezTo>
                  <a:cubicBezTo>
                    <a:pt x="1439" y="687"/>
                    <a:pt x="1635" y="589"/>
                    <a:pt x="1799" y="458"/>
                  </a:cubicBezTo>
                  <a:cubicBezTo>
                    <a:pt x="1897" y="393"/>
                    <a:pt x="1962" y="328"/>
                    <a:pt x="2028" y="262"/>
                  </a:cubicBezTo>
                  <a:cubicBezTo>
                    <a:pt x="2093" y="164"/>
                    <a:pt x="2159" y="99"/>
                    <a:pt x="2224" y="1"/>
                  </a:cubicBezTo>
                  <a:close/>
                </a:path>
              </a:pathLst>
            </a:custGeom>
            <a:solidFill>
              <a:srgbClr val="0F0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7"/>
            <p:cNvSpPr/>
            <p:nvPr/>
          </p:nvSpPr>
          <p:spPr>
            <a:xfrm>
              <a:off x="4143100" y="2236950"/>
              <a:ext cx="59700" cy="21350"/>
            </a:xfrm>
            <a:custGeom>
              <a:avLst/>
              <a:gdLst/>
              <a:ahLst/>
              <a:cxnLst/>
              <a:rect l="l" t="t" r="r" b="b"/>
              <a:pathLst>
                <a:path w="2388" h="854" extrusionOk="0">
                  <a:moveTo>
                    <a:pt x="1036" y="1"/>
                  </a:moveTo>
                  <a:cubicBezTo>
                    <a:pt x="885" y="1"/>
                    <a:pt x="731" y="29"/>
                    <a:pt x="589" y="69"/>
                  </a:cubicBezTo>
                  <a:cubicBezTo>
                    <a:pt x="360" y="134"/>
                    <a:pt x="164" y="298"/>
                    <a:pt x="1" y="494"/>
                  </a:cubicBezTo>
                  <a:cubicBezTo>
                    <a:pt x="229" y="429"/>
                    <a:pt x="426" y="429"/>
                    <a:pt x="655" y="396"/>
                  </a:cubicBezTo>
                  <a:cubicBezTo>
                    <a:pt x="851" y="396"/>
                    <a:pt x="1047" y="396"/>
                    <a:pt x="1210" y="461"/>
                  </a:cubicBezTo>
                  <a:cubicBezTo>
                    <a:pt x="1635" y="560"/>
                    <a:pt x="2028" y="690"/>
                    <a:pt x="2388" y="854"/>
                  </a:cubicBezTo>
                  <a:cubicBezTo>
                    <a:pt x="2289" y="658"/>
                    <a:pt x="2126" y="461"/>
                    <a:pt x="1930" y="331"/>
                  </a:cubicBezTo>
                  <a:cubicBezTo>
                    <a:pt x="1766" y="167"/>
                    <a:pt x="1537" y="69"/>
                    <a:pt x="1308" y="36"/>
                  </a:cubicBezTo>
                  <a:cubicBezTo>
                    <a:pt x="1221" y="11"/>
                    <a:pt x="1129" y="1"/>
                    <a:pt x="1036" y="1"/>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7"/>
            <p:cNvSpPr/>
            <p:nvPr/>
          </p:nvSpPr>
          <p:spPr>
            <a:xfrm>
              <a:off x="3982875" y="2271200"/>
              <a:ext cx="72775" cy="59850"/>
            </a:xfrm>
            <a:custGeom>
              <a:avLst/>
              <a:gdLst/>
              <a:ahLst/>
              <a:cxnLst/>
              <a:rect l="l" t="t" r="r" b="b"/>
              <a:pathLst>
                <a:path w="2911" h="2394" extrusionOk="0">
                  <a:moveTo>
                    <a:pt x="1739" y="1"/>
                  </a:moveTo>
                  <a:cubicBezTo>
                    <a:pt x="1375" y="1"/>
                    <a:pt x="1039" y="101"/>
                    <a:pt x="753" y="301"/>
                  </a:cubicBezTo>
                  <a:cubicBezTo>
                    <a:pt x="426" y="563"/>
                    <a:pt x="197" y="890"/>
                    <a:pt x="99" y="1282"/>
                  </a:cubicBezTo>
                  <a:cubicBezTo>
                    <a:pt x="33" y="1478"/>
                    <a:pt x="1" y="1642"/>
                    <a:pt x="1" y="1838"/>
                  </a:cubicBezTo>
                  <a:lnTo>
                    <a:pt x="1" y="2394"/>
                  </a:lnTo>
                  <a:cubicBezTo>
                    <a:pt x="66" y="2230"/>
                    <a:pt x="131" y="2034"/>
                    <a:pt x="164" y="1871"/>
                  </a:cubicBezTo>
                  <a:lnTo>
                    <a:pt x="360" y="1380"/>
                  </a:lnTo>
                  <a:cubicBezTo>
                    <a:pt x="524" y="1086"/>
                    <a:pt x="720" y="824"/>
                    <a:pt x="982" y="628"/>
                  </a:cubicBezTo>
                  <a:cubicBezTo>
                    <a:pt x="1243" y="432"/>
                    <a:pt x="1538" y="334"/>
                    <a:pt x="1864" y="334"/>
                  </a:cubicBezTo>
                  <a:cubicBezTo>
                    <a:pt x="2224" y="334"/>
                    <a:pt x="2584" y="367"/>
                    <a:pt x="2911" y="432"/>
                  </a:cubicBezTo>
                  <a:cubicBezTo>
                    <a:pt x="2617" y="203"/>
                    <a:pt x="2257" y="72"/>
                    <a:pt x="1897" y="7"/>
                  </a:cubicBezTo>
                  <a:cubicBezTo>
                    <a:pt x="1844" y="3"/>
                    <a:pt x="1791" y="1"/>
                    <a:pt x="1739" y="1"/>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7"/>
            <p:cNvSpPr/>
            <p:nvPr/>
          </p:nvSpPr>
          <p:spPr>
            <a:xfrm>
              <a:off x="3898675" y="2401325"/>
              <a:ext cx="49900" cy="76050"/>
            </a:xfrm>
            <a:custGeom>
              <a:avLst/>
              <a:gdLst/>
              <a:ahLst/>
              <a:cxnLst/>
              <a:rect l="l" t="t" r="r" b="b"/>
              <a:pathLst>
                <a:path w="1996" h="3042" extrusionOk="0">
                  <a:moveTo>
                    <a:pt x="1995" y="1"/>
                  </a:moveTo>
                  <a:lnTo>
                    <a:pt x="1995" y="1"/>
                  </a:lnTo>
                  <a:cubicBezTo>
                    <a:pt x="1636" y="66"/>
                    <a:pt x="1341" y="197"/>
                    <a:pt x="1047" y="393"/>
                  </a:cubicBezTo>
                  <a:cubicBezTo>
                    <a:pt x="720" y="557"/>
                    <a:pt x="491" y="818"/>
                    <a:pt x="262" y="1113"/>
                  </a:cubicBezTo>
                  <a:cubicBezTo>
                    <a:pt x="66" y="1440"/>
                    <a:pt x="1" y="1832"/>
                    <a:pt x="66" y="2192"/>
                  </a:cubicBezTo>
                  <a:cubicBezTo>
                    <a:pt x="164" y="2551"/>
                    <a:pt x="360" y="2846"/>
                    <a:pt x="655" y="3042"/>
                  </a:cubicBezTo>
                  <a:cubicBezTo>
                    <a:pt x="491" y="2780"/>
                    <a:pt x="426" y="2486"/>
                    <a:pt x="393" y="2159"/>
                  </a:cubicBezTo>
                  <a:cubicBezTo>
                    <a:pt x="360" y="1865"/>
                    <a:pt x="459" y="1570"/>
                    <a:pt x="622" y="1342"/>
                  </a:cubicBezTo>
                  <a:cubicBezTo>
                    <a:pt x="786" y="1080"/>
                    <a:pt x="982" y="851"/>
                    <a:pt x="1243" y="622"/>
                  </a:cubicBezTo>
                  <a:cubicBezTo>
                    <a:pt x="1472" y="393"/>
                    <a:pt x="1734" y="197"/>
                    <a:pt x="1995" y="1"/>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7"/>
            <p:cNvSpPr/>
            <p:nvPr/>
          </p:nvSpPr>
          <p:spPr>
            <a:xfrm>
              <a:off x="3893775" y="2568100"/>
              <a:ext cx="75225" cy="86825"/>
            </a:xfrm>
            <a:custGeom>
              <a:avLst/>
              <a:gdLst/>
              <a:ahLst/>
              <a:cxnLst/>
              <a:rect l="l" t="t" r="r" b="b"/>
              <a:pathLst>
                <a:path w="3009" h="3473" extrusionOk="0">
                  <a:moveTo>
                    <a:pt x="1341" y="0"/>
                  </a:moveTo>
                  <a:cubicBezTo>
                    <a:pt x="1080" y="0"/>
                    <a:pt x="818" y="33"/>
                    <a:pt x="589" y="164"/>
                  </a:cubicBezTo>
                  <a:cubicBezTo>
                    <a:pt x="360" y="262"/>
                    <a:pt x="164" y="491"/>
                    <a:pt x="66" y="752"/>
                  </a:cubicBezTo>
                  <a:cubicBezTo>
                    <a:pt x="1" y="1014"/>
                    <a:pt x="1" y="1308"/>
                    <a:pt x="131" y="1570"/>
                  </a:cubicBezTo>
                  <a:cubicBezTo>
                    <a:pt x="229" y="1799"/>
                    <a:pt x="328" y="2028"/>
                    <a:pt x="491" y="2224"/>
                  </a:cubicBezTo>
                  <a:cubicBezTo>
                    <a:pt x="785" y="2616"/>
                    <a:pt x="1145" y="2976"/>
                    <a:pt x="1570" y="3237"/>
                  </a:cubicBezTo>
                  <a:cubicBezTo>
                    <a:pt x="1799" y="3368"/>
                    <a:pt x="2061" y="3434"/>
                    <a:pt x="2322" y="3466"/>
                  </a:cubicBezTo>
                  <a:cubicBezTo>
                    <a:pt x="2352" y="3471"/>
                    <a:pt x="2382" y="3473"/>
                    <a:pt x="2412" y="3473"/>
                  </a:cubicBezTo>
                  <a:cubicBezTo>
                    <a:pt x="2618" y="3473"/>
                    <a:pt x="2838" y="3380"/>
                    <a:pt x="3009" y="3237"/>
                  </a:cubicBezTo>
                  <a:lnTo>
                    <a:pt x="3009" y="3237"/>
                  </a:lnTo>
                  <a:cubicBezTo>
                    <a:pt x="2885" y="3276"/>
                    <a:pt x="2755" y="3294"/>
                    <a:pt x="2626" y="3294"/>
                  </a:cubicBezTo>
                  <a:cubicBezTo>
                    <a:pt x="2311" y="3294"/>
                    <a:pt x="1998" y="3184"/>
                    <a:pt x="1766" y="2976"/>
                  </a:cubicBezTo>
                  <a:cubicBezTo>
                    <a:pt x="1439" y="2682"/>
                    <a:pt x="1112" y="2355"/>
                    <a:pt x="851" y="1962"/>
                  </a:cubicBezTo>
                  <a:cubicBezTo>
                    <a:pt x="556" y="1668"/>
                    <a:pt x="393" y="1243"/>
                    <a:pt x="393" y="851"/>
                  </a:cubicBezTo>
                  <a:cubicBezTo>
                    <a:pt x="458" y="458"/>
                    <a:pt x="883" y="164"/>
                    <a:pt x="1341"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7"/>
            <p:cNvSpPr/>
            <p:nvPr/>
          </p:nvSpPr>
          <p:spPr>
            <a:xfrm>
              <a:off x="4093225" y="2323675"/>
              <a:ext cx="71975" cy="36825"/>
            </a:xfrm>
            <a:custGeom>
              <a:avLst/>
              <a:gdLst/>
              <a:ahLst/>
              <a:cxnLst/>
              <a:rect l="l" t="t" r="r" b="b"/>
              <a:pathLst>
                <a:path w="2879" h="1473" extrusionOk="0">
                  <a:moveTo>
                    <a:pt x="1145" y="1"/>
                  </a:moveTo>
                  <a:cubicBezTo>
                    <a:pt x="949" y="33"/>
                    <a:pt x="786" y="99"/>
                    <a:pt x="622" y="164"/>
                  </a:cubicBezTo>
                  <a:cubicBezTo>
                    <a:pt x="557" y="230"/>
                    <a:pt x="491" y="262"/>
                    <a:pt x="426" y="328"/>
                  </a:cubicBezTo>
                  <a:cubicBezTo>
                    <a:pt x="361" y="393"/>
                    <a:pt x="295" y="458"/>
                    <a:pt x="263" y="557"/>
                  </a:cubicBezTo>
                  <a:cubicBezTo>
                    <a:pt x="66" y="818"/>
                    <a:pt x="1" y="1145"/>
                    <a:pt x="34" y="1472"/>
                  </a:cubicBezTo>
                  <a:cubicBezTo>
                    <a:pt x="99" y="1341"/>
                    <a:pt x="164" y="1210"/>
                    <a:pt x="263" y="1080"/>
                  </a:cubicBezTo>
                  <a:cubicBezTo>
                    <a:pt x="328" y="949"/>
                    <a:pt x="393" y="818"/>
                    <a:pt x="491" y="720"/>
                  </a:cubicBezTo>
                  <a:cubicBezTo>
                    <a:pt x="688" y="557"/>
                    <a:pt x="917" y="426"/>
                    <a:pt x="1178" y="426"/>
                  </a:cubicBezTo>
                  <a:cubicBezTo>
                    <a:pt x="1243" y="418"/>
                    <a:pt x="1311" y="413"/>
                    <a:pt x="1379" y="413"/>
                  </a:cubicBezTo>
                  <a:cubicBezTo>
                    <a:pt x="1585" y="413"/>
                    <a:pt x="1799" y="450"/>
                    <a:pt x="1996" y="524"/>
                  </a:cubicBezTo>
                  <a:cubicBezTo>
                    <a:pt x="2290" y="589"/>
                    <a:pt x="2551" y="720"/>
                    <a:pt x="2878" y="818"/>
                  </a:cubicBezTo>
                  <a:cubicBezTo>
                    <a:pt x="2650" y="557"/>
                    <a:pt x="2388" y="360"/>
                    <a:pt x="2126" y="230"/>
                  </a:cubicBezTo>
                  <a:cubicBezTo>
                    <a:pt x="1832" y="66"/>
                    <a:pt x="1472" y="1"/>
                    <a:pt x="1145" y="1"/>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7"/>
            <p:cNvSpPr/>
            <p:nvPr/>
          </p:nvSpPr>
          <p:spPr>
            <a:xfrm>
              <a:off x="4255100" y="2295675"/>
              <a:ext cx="67875" cy="31300"/>
            </a:xfrm>
            <a:custGeom>
              <a:avLst/>
              <a:gdLst/>
              <a:ahLst/>
              <a:cxnLst/>
              <a:rect l="l" t="t" r="r" b="b"/>
              <a:pathLst>
                <a:path w="2715" h="1252" extrusionOk="0">
                  <a:moveTo>
                    <a:pt x="1651" y="1"/>
                  </a:moveTo>
                  <a:cubicBezTo>
                    <a:pt x="1504" y="1"/>
                    <a:pt x="1357" y="25"/>
                    <a:pt x="1210" y="74"/>
                  </a:cubicBezTo>
                  <a:cubicBezTo>
                    <a:pt x="916" y="172"/>
                    <a:pt x="687" y="336"/>
                    <a:pt x="491" y="565"/>
                  </a:cubicBezTo>
                  <a:cubicBezTo>
                    <a:pt x="262" y="761"/>
                    <a:pt x="98" y="990"/>
                    <a:pt x="0" y="1251"/>
                  </a:cubicBezTo>
                  <a:cubicBezTo>
                    <a:pt x="425" y="924"/>
                    <a:pt x="850" y="696"/>
                    <a:pt x="1341" y="467"/>
                  </a:cubicBezTo>
                  <a:cubicBezTo>
                    <a:pt x="1484" y="419"/>
                    <a:pt x="1646" y="388"/>
                    <a:pt x="1811" y="388"/>
                  </a:cubicBezTo>
                  <a:cubicBezTo>
                    <a:pt x="1872" y="388"/>
                    <a:pt x="1933" y="393"/>
                    <a:pt x="1995" y="401"/>
                  </a:cubicBezTo>
                  <a:cubicBezTo>
                    <a:pt x="2256" y="434"/>
                    <a:pt x="2485" y="565"/>
                    <a:pt x="2714" y="696"/>
                  </a:cubicBezTo>
                  <a:cubicBezTo>
                    <a:pt x="2583" y="434"/>
                    <a:pt x="2387" y="205"/>
                    <a:pt x="2093" y="74"/>
                  </a:cubicBezTo>
                  <a:cubicBezTo>
                    <a:pt x="1946" y="25"/>
                    <a:pt x="1799" y="1"/>
                    <a:pt x="1651" y="1"/>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7"/>
            <p:cNvSpPr/>
            <p:nvPr/>
          </p:nvSpPr>
          <p:spPr>
            <a:xfrm>
              <a:off x="4228925" y="2379275"/>
              <a:ext cx="72775" cy="36800"/>
            </a:xfrm>
            <a:custGeom>
              <a:avLst/>
              <a:gdLst/>
              <a:ahLst/>
              <a:cxnLst/>
              <a:rect l="l" t="t" r="r" b="b"/>
              <a:pathLst>
                <a:path w="2911" h="1472" extrusionOk="0">
                  <a:moveTo>
                    <a:pt x="1833" y="0"/>
                  </a:moveTo>
                  <a:cubicBezTo>
                    <a:pt x="1618" y="0"/>
                    <a:pt x="1407" y="44"/>
                    <a:pt x="1211" y="131"/>
                  </a:cubicBezTo>
                  <a:cubicBezTo>
                    <a:pt x="655" y="425"/>
                    <a:pt x="230" y="883"/>
                    <a:pt x="1" y="1472"/>
                  </a:cubicBezTo>
                  <a:cubicBezTo>
                    <a:pt x="426" y="1079"/>
                    <a:pt x="884" y="785"/>
                    <a:pt x="1374" y="523"/>
                  </a:cubicBezTo>
                  <a:cubicBezTo>
                    <a:pt x="1603" y="425"/>
                    <a:pt x="1865" y="360"/>
                    <a:pt x="2094" y="360"/>
                  </a:cubicBezTo>
                  <a:cubicBezTo>
                    <a:pt x="2388" y="393"/>
                    <a:pt x="2649" y="458"/>
                    <a:pt x="2911" y="589"/>
                  </a:cubicBezTo>
                  <a:cubicBezTo>
                    <a:pt x="2715" y="327"/>
                    <a:pt x="2453" y="131"/>
                    <a:pt x="2159" y="33"/>
                  </a:cubicBezTo>
                  <a:cubicBezTo>
                    <a:pt x="2050" y="11"/>
                    <a:pt x="1941" y="0"/>
                    <a:pt x="1833"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7"/>
            <p:cNvSpPr/>
            <p:nvPr/>
          </p:nvSpPr>
          <p:spPr>
            <a:xfrm>
              <a:off x="4107125" y="2446800"/>
              <a:ext cx="48275" cy="45300"/>
            </a:xfrm>
            <a:custGeom>
              <a:avLst/>
              <a:gdLst/>
              <a:ahLst/>
              <a:cxnLst/>
              <a:rect l="l" t="t" r="r" b="b"/>
              <a:pathLst>
                <a:path w="1931" h="1812" extrusionOk="0">
                  <a:moveTo>
                    <a:pt x="1374" y="1"/>
                  </a:moveTo>
                  <a:cubicBezTo>
                    <a:pt x="1309" y="1"/>
                    <a:pt x="1243" y="5"/>
                    <a:pt x="1178" y="13"/>
                  </a:cubicBezTo>
                  <a:cubicBezTo>
                    <a:pt x="884" y="46"/>
                    <a:pt x="622" y="144"/>
                    <a:pt x="426" y="307"/>
                  </a:cubicBezTo>
                  <a:cubicBezTo>
                    <a:pt x="164" y="471"/>
                    <a:pt x="34" y="765"/>
                    <a:pt x="1" y="1059"/>
                  </a:cubicBezTo>
                  <a:cubicBezTo>
                    <a:pt x="1" y="1321"/>
                    <a:pt x="66" y="1583"/>
                    <a:pt x="230" y="1811"/>
                  </a:cubicBezTo>
                  <a:cubicBezTo>
                    <a:pt x="230" y="1550"/>
                    <a:pt x="262" y="1321"/>
                    <a:pt x="328" y="1092"/>
                  </a:cubicBezTo>
                  <a:cubicBezTo>
                    <a:pt x="361" y="896"/>
                    <a:pt x="491" y="732"/>
                    <a:pt x="655" y="634"/>
                  </a:cubicBezTo>
                  <a:cubicBezTo>
                    <a:pt x="818" y="504"/>
                    <a:pt x="1014" y="405"/>
                    <a:pt x="1243" y="340"/>
                  </a:cubicBezTo>
                  <a:cubicBezTo>
                    <a:pt x="1472" y="242"/>
                    <a:pt x="1701" y="177"/>
                    <a:pt x="1930" y="111"/>
                  </a:cubicBezTo>
                  <a:cubicBezTo>
                    <a:pt x="1758" y="38"/>
                    <a:pt x="1568" y="1"/>
                    <a:pt x="1374" y="1"/>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7"/>
            <p:cNvSpPr/>
            <p:nvPr/>
          </p:nvSpPr>
          <p:spPr>
            <a:xfrm>
              <a:off x="3985325" y="2439750"/>
              <a:ext cx="45800" cy="65425"/>
            </a:xfrm>
            <a:custGeom>
              <a:avLst/>
              <a:gdLst/>
              <a:ahLst/>
              <a:cxnLst/>
              <a:rect l="l" t="t" r="r" b="b"/>
              <a:pathLst>
                <a:path w="1832" h="2617" extrusionOk="0">
                  <a:moveTo>
                    <a:pt x="1832" y="1"/>
                  </a:moveTo>
                  <a:lnTo>
                    <a:pt x="1832" y="1"/>
                  </a:lnTo>
                  <a:cubicBezTo>
                    <a:pt x="1538" y="33"/>
                    <a:pt x="1243" y="164"/>
                    <a:pt x="982" y="295"/>
                  </a:cubicBezTo>
                  <a:cubicBezTo>
                    <a:pt x="720" y="459"/>
                    <a:pt x="459" y="687"/>
                    <a:pt x="295" y="949"/>
                  </a:cubicBezTo>
                  <a:cubicBezTo>
                    <a:pt x="66" y="1211"/>
                    <a:pt x="1" y="1603"/>
                    <a:pt x="99" y="1930"/>
                  </a:cubicBezTo>
                  <a:cubicBezTo>
                    <a:pt x="230" y="2224"/>
                    <a:pt x="459" y="2486"/>
                    <a:pt x="753" y="2617"/>
                  </a:cubicBezTo>
                  <a:cubicBezTo>
                    <a:pt x="589" y="2388"/>
                    <a:pt x="459" y="2126"/>
                    <a:pt x="426" y="1865"/>
                  </a:cubicBezTo>
                  <a:cubicBezTo>
                    <a:pt x="393" y="1603"/>
                    <a:pt x="491" y="1374"/>
                    <a:pt x="622" y="1178"/>
                  </a:cubicBezTo>
                  <a:cubicBezTo>
                    <a:pt x="786" y="949"/>
                    <a:pt x="982" y="753"/>
                    <a:pt x="1178" y="557"/>
                  </a:cubicBezTo>
                  <a:lnTo>
                    <a:pt x="1832" y="1"/>
                  </a:ln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7"/>
            <p:cNvSpPr/>
            <p:nvPr/>
          </p:nvSpPr>
          <p:spPr>
            <a:xfrm>
              <a:off x="4175800" y="2495850"/>
              <a:ext cx="53150" cy="47750"/>
            </a:xfrm>
            <a:custGeom>
              <a:avLst/>
              <a:gdLst/>
              <a:ahLst/>
              <a:cxnLst/>
              <a:rect l="l" t="t" r="r" b="b"/>
              <a:pathLst>
                <a:path w="2126" h="1910" extrusionOk="0">
                  <a:moveTo>
                    <a:pt x="1910" y="0"/>
                  </a:moveTo>
                  <a:cubicBezTo>
                    <a:pt x="1709" y="0"/>
                    <a:pt x="1500" y="30"/>
                    <a:pt x="1308" y="78"/>
                  </a:cubicBezTo>
                  <a:cubicBezTo>
                    <a:pt x="1014" y="144"/>
                    <a:pt x="753" y="275"/>
                    <a:pt x="524" y="405"/>
                  </a:cubicBezTo>
                  <a:cubicBezTo>
                    <a:pt x="262" y="602"/>
                    <a:pt x="66" y="863"/>
                    <a:pt x="0" y="1190"/>
                  </a:cubicBezTo>
                  <a:cubicBezTo>
                    <a:pt x="0" y="1484"/>
                    <a:pt x="164" y="1779"/>
                    <a:pt x="458" y="1909"/>
                  </a:cubicBezTo>
                  <a:cubicBezTo>
                    <a:pt x="327" y="1713"/>
                    <a:pt x="295" y="1484"/>
                    <a:pt x="327" y="1223"/>
                  </a:cubicBezTo>
                  <a:cubicBezTo>
                    <a:pt x="426" y="1027"/>
                    <a:pt x="556" y="863"/>
                    <a:pt x="753" y="765"/>
                  </a:cubicBezTo>
                  <a:cubicBezTo>
                    <a:pt x="949" y="634"/>
                    <a:pt x="1178" y="503"/>
                    <a:pt x="1406" y="373"/>
                  </a:cubicBezTo>
                  <a:cubicBezTo>
                    <a:pt x="1635" y="275"/>
                    <a:pt x="1897" y="144"/>
                    <a:pt x="2126" y="13"/>
                  </a:cubicBezTo>
                  <a:cubicBezTo>
                    <a:pt x="2056" y="4"/>
                    <a:pt x="1983" y="0"/>
                    <a:pt x="1910"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7"/>
            <p:cNvSpPr/>
            <p:nvPr/>
          </p:nvSpPr>
          <p:spPr>
            <a:xfrm>
              <a:off x="4025375" y="2590175"/>
              <a:ext cx="27825" cy="66225"/>
            </a:xfrm>
            <a:custGeom>
              <a:avLst/>
              <a:gdLst/>
              <a:ahLst/>
              <a:cxnLst/>
              <a:rect l="l" t="t" r="r" b="b"/>
              <a:pathLst>
                <a:path w="1113" h="2649" extrusionOk="0">
                  <a:moveTo>
                    <a:pt x="622" y="0"/>
                  </a:moveTo>
                  <a:cubicBezTo>
                    <a:pt x="426" y="196"/>
                    <a:pt x="263" y="425"/>
                    <a:pt x="164" y="720"/>
                  </a:cubicBezTo>
                  <a:cubicBezTo>
                    <a:pt x="66" y="981"/>
                    <a:pt x="1" y="1243"/>
                    <a:pt x="1" y="1537"/>
                  </a:cubicBezTo>
                  <a:cubicBezTo>
                    <a:pt x="1" y="1831"/>
                    <a:pt x="132" y="2126"/>
                    <a:pt x="328" y="2354"/>
                  </a:cubicBezTo>
                  <a:cubicBezTo>
                    <a:pt x="524" y="2551"/>
                    <a:pt x="818" y="2649"/>
                    <a:pt x="1113" y="2649"/>
                  </a:cubicBezTo>
                  <a:cubicBezTo>
                    <a:pt x="917" y="2518"/>
                    <a:pt x="720" y="2354"/>
                    <a:pt x="590" y="2126"/>
                  </a:cubicBezTo>
                  <a:cubicBezTo>
                    <a:pt x="459" y="1929"/>
                    <a:pt x="426" y="1733"/>
                    <a:pt x="426" y="1504"/>
                  </a:cubicBezTo>
                  <a:cubicBezTo>
                    <a:pt x="426" y="981"/>
                    <a:pt x="491" y="491"/>
                    <a:pt x="622"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7"/>
            <p:cNvSpPr/>
            <p:nvPr/>
          </p:nvSpPr>
          <p:spPr>
            <a:xfrm>
              <a:off x="4157825" y="2620425"/>
              <a:ext cx="35975" cy="68475"/>
            </a:xfrm>
            <a:custGeom>
              <a:avLst/>
              <a:gdLst/>
              <a:ahLst/>
              <a:cxnLst/>
              <a:rect l="l" t="t" r="r" b="b"/>
              <a:pathLst>
                <a:path w="1439" h="2739" extrusionOk="0">
                  <a:moveTo>
                    <a:pt x="1439" y="0"/>
                  </a:moveTo>
                  <a:lnTo>
                    <a:pt x="1439" y="0"/>
                  </a:lnTo>
                  <a:cubicBezTo>
                    <a:pt x="1177" y="164"/>
                    <a:pt x="916" y="360"/>
                    <a:pt x="687" y="589"/>
                  </a:cubicBezTo>
                  <a:cubicBezTo>
                    <a:pt x="458" y="818"/>
                    <a:pt x="294" y="1112"/>
                    <a:pt x="131" y="1406"/>
                  </a:cubicBezTo>
                  <a:cubicBezTo>
                    <a:pt x="66" y="1570"/>
                    <a:pt x="33" y="1733"/>
                    <a:pt x="0" y="1929"/>
                  </a:cubicBezTo>
                  <a:cubicBezTo>
                    <a:pt x="0" y="2125"/>
                    <a:pt x="66" y="2322"/>
                    <a:pt x="196" y="2485"/>
                  </a:cubicBezTo>
                  <a:cubicBezTo>
                    <a:pt x="327" y="2616"/>
                    <a:pt x="491" y="2714"/>
                    <a:pt x="687" y="2714"/>
                  </a:cubicBezTo>
                  <a:cubicBezTo>
                    <a:pt x="769" y="2730"/>
                    <a:pt x="850" y="2739"/>
                    <a:pt x="932" y="2739"/>
                  </a:cubicBezTo>
                  <a:cubicBezTo>
                    <a:pt x="1014" y="2739"/>
                    <a:pt x="1096" y="2730"/>
                    <a:pt x="1177" y="2714"/>
                  </a:cubicBezTo>
                  <a:cubicBezTo>
                    <a:pt x="883" y="2681"/>
                    <a:pt x="621" y="2518"/>
                    <a:pt x="425" y="2322"/>
                  </a:cubicBezTo>
                  <a:cubicBezTo>
                    <a:pt x="360" y="2093"/>
                    <a:pt x="392" y="1798"/>
                    <a:pt x="523" y="1602"/>
                  </a:cubicBezTo>
                  <a:cubicBezTo>
                    <a:pt x="654" y="1308"/>
                    <a:pt x="785" y="1046"/>
                    <a:pt x="948" y="818"/>
                  </a:cubicBezTo>
                  <a:cubicBezTo>
                    <a:pt x="1112" y="523"/>
                    <a:pt x="1275" y="262"/>
                    <a:pt x="1439"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7"/>
            <p:cNvSpPr/>
            <p:nvPr/>
          </p:nvSpPr>
          <p:spPr>
            <a:xfrm>
              <a:off x="4132475" y="2744675"/>
              <a:ext cx="32725" cy="32500"/>
            </a:xfrm>
            <a:custGeom>
              <a:avLst/>
              <a:gdLst/>
              <a:ahLst/>
              <a:cxnLst/>
              <a:rect l="l" t="t" r="r" b="b"/>
              <a:pathLst>
                <a:path w="1309" h="1300" extrusionOk="0">
                  <a:moveTo>
                    <a:pt x="360" y="0"/>
                  </a:moveTo>
                  <a:lnTo>
                    <a:pt x="360" y="0"/>
                  </a:lnTo>
                  <a:cubicBezTo>
                    <a:pt x="197" y="66"/>
                    <a:pt x="66" y="262"/>
                    <a:pt x="33" y="458"/>
                  </a:cubicBezTo>
                  <a:cubicBezTo>
                    <a:pt x="0" y="654"/>
                    <a:pt x="99" y="883"/>
                    <a:pt x="262" y="1014"/>
                  </a:cubicBezTo>
                  <a:cubicBezTo>
                    <a:pt x="426" y="1145"/>
                    <a:pt x="589" y="1243"/>
                    <a:pt x="753" y="1275"/>
                  </a:cubicBezTo>
                  <a:cubicBezTo>
                    <a:pt x="851" y="1292"/>
                    <a:pt x="941" y="1300"/>
                    <a:pt x="1030" y="1300"/>
                  </a:cubicBezTo>
                  <a:cubicBezTo>
                    <a:pt x="1120" y="1300"/>
                    <a:pt x="1210" y="1292"/>
                    <a:pt x="1308" y="1275"/>
                  </a:cubicBezTo>
                  <a:cubicBezTo>
                    <a:pt x="1178" y="1145"/>
                    <a:pt x="1047" y="1047"/>
                    <a:pt x="883" y="981"/>
                  </a:cubicBezTo>
                  <a:cubicBezTo>
                    <a:pt x="753" y="883"/>
                    <a:pt x="654" y="818"/>
                    <a:pt x="556" y="720"/>
                  </a:cubicBezTo>
                  <a:cubicBezTo>
                    <a:pt x="458" y="654"/>
                    <a:pt x="393" y="556"/>
                    <a:pt x="360" y="458"/>
                  </a:cubicBezTo>
                  <a:cubicBezTo>
                    <a:pt x="327" y="294"/>
                    <a:pt x="327" y="131"/>
                    <a:pt x="360"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7"/>
            <p:cNvSpPr/>
            <p:nvPr/>
          </p:nvSpPr>
          <p:spPr>
            <a:xfrm>
              <a:off x="3985325" y="2706250"/>
              <a:ext cx="35175" cy="45800"/>
            </a:xfrm>
            <a:custGeom>
              <a:avLst/>
              <a:gdLst/>
              <a:ahLst/>
              <a:cxnLst/>
              <a:rect l="l" t="t" r="r" b="b"/>
              <a:pathLst>
                <a:path w="1407" h="1832" extrusionOk="0">
                  <a:moveTo>
                    <a:pt x="1407" y="0"/>
                  </a:moveTo>
                  <a:cubicBezTo>
                    <a:pt x="1145" y="0"/>
                    <a:pt x="916" y="33"/>
                    <a:pt x="720" y="131"/>
                  </a:cubicBezTo>
                  <a:cubicBezTo>
                    <a:pt x="459" y="262"/>
                    <a:pt x="262" y="425"/>
                    <a:pt x="132" y="622"/>
                  </a:cubicBezTo>
                  <a:cubicBezTo>
                    <a:pt x="33" y="752"/>
                    <a:pt x="1" y="916"/>
                    <a:pt x="1" y="1079"/>
                  </a:cubicBezTo>
                  <a:cubicBezTo>
                    <a:pt x="33" y="1210"/>
                    <a:pt x="66" y="1374"/>
                    <a:pt x="197" y="1472"/>
                  </a:cubicBezTo>
                  <a:cubicBezTo>
                    <a:pt x="262" y="1570"/>
                    <a:pt x="360" y="1668"/>
                    <a:pt x="491" y="1701"/>
                  </a:cubicBezTo>
                  <a:cubicBezTo>
                    <a:pt x="589" y="1766"/>
                    <a:pt x="720" y="1799"/>
                    <a:pt x="851" y="1831"/>
                  </a:cubicBezTo>
                  <a:cubicBezTo>
                    <a:pt x="753" y="1733"/>
                    <a:pt x="687" y="1635"/>
                    <a:pt x="622" y="1570"/>
                  </a:cubicBezTo>
                  <a:cubicBezTo>
                    <a:pt x="557" y="1472"/>
                    <a:pt x="491" y="1374"/>
                    <a:pt x="459" y="1308"/>
                  </a:cubicBezTo>
                  <a:cubicBezTo>
                    <a:pt x="360" y="1177"/>
                    <a:pt x="360" y="981"/>
                    <a:pt x="459" y="851"/>
                  </a:cubicBezTo>
                  <a:cubicBezTo>
                    <a:pt x="557" y="687"/>
                    <a:pt x="687" y="556"/>
                    <a:pt x="851" y="425"/>
                  </a:cubicBezTo>
                  <a:cubicBezTo>
                    <a:pt x="1014" y="295"/>
                    <a:pt x="1211" y="164"/>
                    <a:pt x="1407" y="0"/>
                  </a:cubicBezTo>
                  <a:close/>
                </a:path>
              </a:pathLst>
            </a:custGeom>
            <a:solidFill>
              <a:srgbClr val="791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7"/>
            <p:cNvSpPr/>
            <p:nvPr/>
          </p:nvSpPr>
          <p:spPr>
            <a:xfrm>
              <a:off x="4315575" y="2575300"/>
              <a:ext cx="34375" cy="22425"/>
            </a:xfrm>
            <a:custGeom>
              <a:avLst/>
              <a:gdLst/>
              <a:ahLst/>
              <a:cxnLst/>
              <a:rect l="l" t="t" r="r" b="b"/>
              <a:pathLst>
                <a:path w="1375" h="897" extrusionOk="0">
                  <a:moveTo>
                    <a:pt x="1016" y="0"/>
                  </a:moveTo>
                  <a:cubicBezTo>
                    <a:pt x="857" y="0"/>
                    <a:pt x="658" y="59"/>
                    <a:pt x="491" y="170"/>
                  </a:cubicBezTo>
                  <a:cubicBezTo>
                    <a:pt x="164" y="366"/>
                    <a:pt x="1" y="628"/>
                    <a:pt x="66" y="791"/>
                  </a:cubicBezTo>
                  <a:cubicBezTo>
                    <a:pt x="109" y="862"/>
                    <a:pt x="194" y="896"/>
                    <a:pt x="306" y="896"/>
                  </a:cubicBezTo>
                  <a:cubicBezTo>
                    <a:pt x="453" y="896"/>
                    <a:pt x="647" y="837"/>
                    <a:pt x="851" y="726"/>
                  </a:cubicBezTo>
                  <a:cubicBezTo>
                    <a:pt x="1178" y="563"/>
                    <a:pt x="1374" y="268"/>
                    <a:pt x="1276" y="105"/>
                  </a:cubicBezTo>
                  <a:cubicBezTo>
                    <a:pt x="1234" y="34"/>
                    <a:pt x="1136" y="0"/>
                    <a:pt x="1016" y="0"/>
                  </a:cubicBezTo>
                  <a:close/>
                </a:path>
              </a:pathLst>
            </a:custGeom>
            <a:solidFill>
              <a:srgbClr val="FFA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7"/>
            <p:cNvSpPr/>
            <p:nvPr/>
          </p:nvSpPr>
          <p:spPr>
            <a:xfrm>
              <a:off x="220125" y="3956450"/>
              <a:ext cx="262700" cy="183875"/>
            </a:xfrm>
            <a:custGeom>
              <a:avLst/>
              <a:gdLst/>
              <a:ahLst/>
              <a:cxnLst/>
              <a:rect l="l" t="t" r="r" b="b"/>
              <a:pathLst>
                <a:path w="10508" h="7355" extrusionOk="0">
                  <a:moveTo>
                    <a:pt x="8009" y="1"/>
                  </a:moveTo>
                  <a:cubicBezTo>
                    <a:pt x="6323" y="1"/>
                    <a:pt x="2355" y="2767"/>
                    <a:pt x="2355" y="2767"/>
                  </a:cubicBezTo>
                  <a:cubicBezTo>
                    <a:pt x="2355" y="2767"/>
                    <a:pt x="1" y="5121"/>
                    <a:pt x="1145" y="6920"/>
                  </a:cubicBezTo>
                  <a:cubicBezTo>
                    <a:pt x="1349" y="7231"/>
                    <a:pt x="1604" y="7355"/>
                    <a:pt x="1889" y="7355"/>
                  </a:cubicBezTo>
                  <a:cubicBezTo>
                    <a:pt x="2958" y="7355"/>
                    <a:pt x="4445" y="5621"/>
                    <a:pt x="5213" y="5621"/>
                  </a:cubicBezTo>
                  <a:cubicBezTo>
                    <a:pt x="5421" y="5621"/>
                    <a:pt x="5577" y="5747"/>
                    <a:pt x="5657" y="6070"/>
                  </a:cubicBezTo>
                  <a:cubicBezTo>
                    <a:pt x="5810" y="6680"/>
                    <a:pt x="6446" y="6945"/>
                    <a:pt x="7180" y="6945"/>
                  </a:cubicBezTo>
                  <a:cubicBezTo>
                    <a:pt x="8648" y="6945"/>
                    <a:pt x="10508" y="5884"/>
                    <a:pt x="9679" y="4402"/>
                  </a:cubicBezTo>
                  <a:cubicBezTo>
                    <a:pt x="8404" y="2178"/>
                    <a:pt x="9320" y="1950"/>
                    <a:pt x="8698" y="380"/>
                  </a:cubicBezTo>
                  <a:cubicBezTo>
                    <a:pt x="8594" y="112"/>
                    <a:pt x="8348" y="1"/>
                    <a:pt x="8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7"/>
            <p:cNvSpPr/>
            <p:nvPr/>
          </p:nvSpPr>
          <p:spPr>
            <a:xfrm>
              <a:off x="2040600" y="4055375"/>
              <a:ext cx="262700" cy="183875"/>
            </a:xfrm>
            <a:custGeom>
              <a:avLst/>
              <a:gdLst/>
              <a:ahLst/>
              <a:cxnLst/>
              <a:rect l="l" t="t" r="r" b="b"/>
              <a:pathLst>
                <a:path w="10508" h="7355" extrusionOk="0">
                  <a:moveTo>
                    <a:pt x="8009" y="0"/>
                  </a:moveTo>
                  <a:cubicBezTo>
                    <a:pt x="6323" y="0"/>
                    <a:pt x="2355" y="2766"/>
                    <a:pt x="2355" y="2766"/>
                  </a:cubicBezTo>
                  <a:cubicBezTo>
                    <a:pt x="2355" y="2766"/>
                    <a:pt x="1" y="5153"/>
                    <a:pt x="1145" y="6919"/>
                  </a:cubicBezTo>
                  <a:cubicBezTo>
                    <a:pt x="1349" y="7231"/>
                    <a:pt x="1604" y="7354"/>
                    <a:pt x="1889" y="7354"/>
                  </a:cubicBezTo>
                  <a:cubicBezTo>
                    <a:pt x="2958" y="7354"/>
                    <a:pt x="4445" y="5620"/>
                    <a:pt x="5213" y="5620"/>
                  </a:cubicBezTo>
                  <a:cubicBezTo>
                    <a:pt x="5421" y="5620"/>
                    <a:pt x="5577" y="5747"/>
                    <a:pt x="5657" y="6069"/>
                  </a:cubicBezTo>
                  <a:cubicBezTo>
                    <a:pt x="5810" y="6690"/>
                    <a:pt x="6446" y="6959"/>
                    <a:pt x="7180" y="6959"/>
                  </a:cubicBezTo>
                  <a:cubicBezTo>
                    <a:pt x="8648" y="6959"/>
                    <a:pt x="10508" y="5884"/>
                    <a:pt x="9679" y="4401"/>
                  </a:cubicBezTo>
                  <a:cubicBezTo>
                    <a:pt x="8404" y="2178"/>
                    <a:pt x="9320" y="1982"/>
                    <a:pt x="8698" y="380"/>
                  </a:cubicBezTo>
                  <a:cubicBezTo>
                    <a:pt x="8594" y="112"/>
                    <a:pt x="8348" y="0"/>
                    <a:pt x="8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7"/>
            <p:cNvSpPr/>
            <p:nvPr/>
          </p:nvSpPr>
          <p:spPr>
            <a:xfrm>
              <a:off x="3538800" y="4190775"/>
              <a:ext cx="164775" cy="61500"/>
            </a:xfrm>
            <a:custGeom>
              <a:avLst/>
              <a:gdLst/>
              <a:ahLst/>
              <a:cxnLst/>
              <a:rect l="l" t="t" r="r" b="b"/>
              <a:pathLst>
                <a:path w="6591" h="2460" extrusionOk="0">
                  <a:moveTo>
                    <a:pt x="4043" y="1"/>
                  </a:moveTo>
                  <a:cubicBezTo>
                    <a:pt x="3581" y="1"/>
                    <a:pt x="3213" y="32"/>
                    <a:pt x="3213" y="32"/>
                  </a:cubicBezTo>
                  <a:cubicBezTo>
                    <a:pt x="3213" y="32"/>
                    <a:pt x="3207" y="32"/>
                    <a:pt x="3197" y="32"/>
                  </a:cubicBezTo>
                  <a:cubicBezTo>
                    <a:pt x="2950" y="32"/>
                    <a:pt x="0" y="62"/>
                    <a:pt x="564" y="1503"/>
                  </a:cubicBezTo>
                  <a:cubicBezTo>
                    <a:pt x="823" y="2165"/>
                    <a:pt x="1475" y="2460"/>
                    <a:pt x="2265" y="2460"/>
                  </a:cubicBezTo>
                  <a:cubicBezTo>
                    <a:pt x="3271" y="2460"/>
                    <a:pt x="4502" y="1982"/>
                    <a:pt x="5436" y="1176"/>
                  </a:cubicBezTo>
                  <a:cubicBezTo>
                    <a:pt x="6591" y="158"/>
                    <a:pt x="5081" y="1"/>
                    <a:pt x="40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7"/>
            <p:cNvSpPr/>
            <p:nvPr/>
          </p:nvSpPr>
          <p:spPr>
            <a:xfrm>
              <a:off x="709775" y="4162725"/>
              <a:ext cx="83475" cy="31750"/>
            </a:xfrm>
            <a:custGeom>
              <a:avLst/>
              <a:gdLst/>
              <a:ahLst/>
              <a:cxnLst/>
              <a:rect l="l" t="t" r="r" b="b"/>
              <a:pathLst>
                <a:path w="3339" h="1270" extrusionOk="0">
                  <a:moveTo>
                    <a:pt x="1931" y="0"/>
                  </a:moveTo>
                  <a:cubicBezTo>
                    <a:pt x="1743" y="0"/>
                    <a:pt x="1603" y="9"/>
                    <a:pt x="1603" y="9"/>
                  </a:cubicBezTo>
                  <a:cubicBezTo>
                    <a:pt x="1603" y="9"/>
                    <a:pt x="1" y="9"/>
                    <a:pt x="262" y="794"/>
                  </a:cubicBezTo>
                  <a:cubicBezTo>
                    <a:pt x="391" y="1122"/>
                    <a:pt x="718" y="1269"/>
                    <a:pt x="1114" y="1269"/>
                  </a:cubicBezTo>
                  <a:cubicBezTo>
                    <a:pt x="1626" y="1269"/>
                    <a:pt x="2254" y="1022"/>
                    <a:pt x="2715" y="598"/>
                  </a:cubicBezTo>
                  <a:cubicBezTo>
                    <a:pt x="3338" y="70"/>
                    <a:pt x="2449" y="0"/>
                    <a:pt x="19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7"/>
            <p:cNvSpPr/>
            <p:nvPr/>
          </p:nvSpPr>
          <p:spPr>
            <a:xfrm>
              <a:off x="1068650" y="4124975"/>
              <a:ext cx="83500" cy="31425"/>
            </a:xfrm>
            <a:custGeom>
              <a:avLst/>
              <a:gdLst/>
              <a:ahLst/>
              <a:cxnLst/>
              <a:rect l="l" t="t" r="r" b="b"/>
              <a:pathLst>
                <a:path w="3340" h="1257" extrusionOk="0">
                  <a:moveTo>
                    <a:pt x="2043" y="0"/>
                  </a:moveTo>
                  <a:cubicBezTo>
                    <a:pt x="1815" y="0"/>
                    <a:pt x="1635" y="15"/>
                    <a:pt x="1635" y="15"/>
                  </a:cubicBezTo>
                  <a:cubicBezTo>
                    <a:pt x="1635" y="15"/>
                    <a:pt x="0" y="15"/>
                    <a:pt x="295" y="767"/>
                  </a:cubicBezTo>
                  <a:cubicBezTo>
                    <a:pt x="426" y="1103"/>
                    <a:pt x="759" y="1256"/>
                    <a:pt x="1164" y="1256"/>
                  </a:cubicBezTo>
                  <a:cubicBezTo>
                    <a:pt x="1665" y="1256"/>
                    <a:pt x="2276" y="1020"/>
                    <a:pt x="2747" y="604"/>
                  </a:cubicBezTo>
                  <a:cubicBezTo>
                    <a:pt x="3340" y="80"/>
                    <a:pt x="2566" y="0"/>
                    <a:pt x="2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7"/>
            <p:cNvSpPr/>
            <p:nvPr/>
          </p:nvSpPr>
          <p:spPr>
            <a:xfrm>
              <a:off x="1548500" y="3875850"/>
              <a:ext cx="463300" cy="225525"/>
            </a:xfrm>
            <a:custGeom>
              <a:avLst/>
              <a:gdLst/>
              <a:ahLst/>
              <a:cxnLst/>
              <a:rect l="l" t="t" r="r" b="b"/>
              <a:pathLst>
                <a:path w="18532" h="9021" extrusionOk="0">
                  <a:moveTo>
                    <a:pt x="7569" y="1"/>
                  </a:moveTo>
                  <a:cubicBezTo>
                    <a:pt x="5817" y="1"/>
                    <a:pt x="4185" y="1024"/>
                    <a:pt x="3466" y="2656"/>
                  </a:cubicBezTo>
                  <a:cubicBezTo>
                    <a:pt x="3466" y="2656"/>
                    <a:pt x="0" y="6710"/>
                    <a:pt x="3826" y="7234"/>
                  </a:cubicBezTo>
                  <a:cubicBezTo>
                    <a:pt x="7619" y="7724"/>
                    <a:pt x="13047" y="7397"/>
                    <a:pt x="15990" y="8836"/>
                  </a:cubicBezTo>
                  <a:cubicBezTo>
                    <a:pt x="16249" y="8962"/>
                    <a:pt x="16468" y="9020"/>
                    <a:pt x="16650" y="9020"/>
                  </a:cubicBezTo>
                  <a:cubicBezTo>
                    <a:pt x="18532" y="9020"/>
                    <a:pt x="16499" y="2852"/>
                    <a:pt x="14565" y="2852"/>
                  </a:cubicBezTo>
                  <a:cubicBezTo>
                    <a:pt x="14560" y="2852"/>
                    <a:pt x="14556" y="2852"/>
                    <a:pt x="14551" y="2852"/>
                  </a:cubicBezTo>
                  <a:cubicBezTo>
                    <a:pt x="14535" y="2852"/>
                    <a:pt x="14519" y="2852"/>
                    <a:pt x="14503" y="2852"/>
                  </a:cubicBezTo>
                  <a:cubicBezTo>
                    <a:pt x="12455" y="2852"/>
                    <a:pt x="12233" y="787"/>
                    <a:pt x="8535" y="105"/>
                  </a:cubicBezTo>
                  <a:cubicBezTo>
                    <a:pt x="8212" y="35"/>
                    <a:pt x="7888" y="1"/>
                    <a:pt x="7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7"/>
            <p:cNvSpPr/>
            <p:nvPr/>
          </p:nvSpPr>
          <p:spPr>
            <a:xfrm>
              <a:off x="5990550" y="3983700"/>
              <a:ext cx="462500" cy="225575"/>
            </a:xfrm>
            <a:custGeom>
              <a:avLst/>
              <a:gdLst/>
              <a:ahLst/>
              <a:cxnLst/>
              <a:rect l="l" t="t" r="r" b="b"/>
              <a:pathLst>
                <a:path w="18500" h="9023" extrusionOk="0">
                  <a:moveTo>
                    <a:pt x="7532" y="1"/>
                  </a:moveTo>
                  <a:cubicBezTo>
                    <a:pt x="5805" y="1"/>
                    <a:pt x="4178" y="1004"/>
                    <a:pt x="3434" y="2658"/>
                  </a:cubicBezTo>
                  <a:cubicBezTo>
                    <a:pt x="3434" y="2658"/>
                    <a:pt x="1" y="6713"/>
                    <a:pt x="3794" y="7236"/>
                  </a:cubicBezTo>
                  <a:cubicBezTo>
                    <a:pt x="7619" y="7726"/>
                    <a:pt x="13047" y="7399"/>
                    <a:pt x="15990" y="8838"/>
                  </a:cubicBezTo>
                  <a:cubicBezTo>
                    <a:pt x="16246" y="8965"/>
                    <a:pt x="16462" y="9022"/>
                    <a:pt x="16642" y="9022"/>
                  </a:cubicBezTo>
                  <a:cubicBezTo>
                    <a:pt x="18500" y="9022"/>
                    <a:pt x="16470" y="2854"/>
                    <a:pt x="14565" y="2854"/>
                  </a:cubicBezTo>
                  <a:cubicBezTo>
                    <a:pt x="14560" y="2854"/>
                    <a:pt x="14556" y="2854"/>
                    <a:pt x="14551" y="2854"/>
                  </a:cubicBezTo>
                  <a:cubicBezTo>
                    <a:pt x="14535" y="2854"/>
                    <a:pt x="14519" y="2855"/>
                    <a:pt x="14502" y="2855"/>
                  </a:cubicBezTo>
                  <a:cubicBezTo>
                    <a:pt x="12423" y="2855"/>
                    <a:pt x="12233" y="789"/>
                    <a:pt x="8502" y="108"/>
                  </a:cubicBezTo>
                  <a:cubicBezTo>
                    <a:pt x="8179" y="36"/>
                    <a:pt x="7854" y="1"/>
                    <a:pt x="7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7"/>
            <p:cNvSpPr/>
            <p:nvPr/>
          </p:nvSpPr>
          <p:spPr>
            <a:xfrm>
              <a:off x="4640125" y="3994500"/>
              <a:ext cx="431925" cy="238025"/>
            </a:xfrm>
            <a:custGeom>
              <a:avLst/>
              <a:gdLst/>
              <a:ahLst/>
              <a:cxnLst/>
              <a:rect l="l" t="t" r="r" b="b"/>
              <a:pathLst>
                <a:path w="17277" h="9521" extrusionOk="0">
                  <a:moveTo>
                    <a:pt x="7003" y="1"/>
                  </a:moveTo>
                  <a:cubicBezTo>
                    <a:pt x="4221" y="1"/>
                    <a:pt x="3205" y="2782"/>
                    <a:pt x="3205" y="2782"/>
                  </a:cubicBezTo>
                  <a:cubicBezTo>
                    <a:pt x="3205" y="2782"/>
                    <a:pt x="0" y="7098"/>
                    <a:pt x="3531" y="7621"/>
                  </a:cubicBezTo>
                  <a:cubicBezTo>
                    <a:pt x="7096" y="8177"/>
                    <a:pt x="12164" y="7817"/>
                    <a:pt x="14910" y="9321"/>
                  </a:cubicBezTo>
                  <a:cubicBezTo>
                    <a:pt x="15155" y="9458"/>
                    <a:pt x="15360" y="9520"/>
                    <a:pt x="15531" y="9520"/>
                  </a:cubicBezTo>
                  <a:cubicBezTo>
                    <a:pt x="17277" y="9520"/>
                    <a:pt x="15366" y="3011"/>
                    <a:pt x="13582" y="3011"/>
                  </a:cubicBezTo>
                  <a:cubicBezTo>
                    <a:pt x="13578" y="3011"/>
                    <a:pt x="13574" y="3011"/>
                    <a:pt x="13570" y="3011"/>
                  </a:cubicBezTo>
                  <a:cubicBezTo>
                    <a:pt x="13556" y="3011"/>
                    <a:pt x="13541" y="3011"/>
                    <a:pt x="13527" y="3011"/>
                  </a:cubicBezTo>
                  <a:cubicBezTo>
                    <a:pt x="11605" y="3011"/>
                    <a:pt x="11419" y="815"/>
                    <a:pt x="7946" y="101"/>
                  </a:cubicBezTo>
                  <a:cubicBezTo>
                    <a:pt x="7611" y="32"/>
                    <a:pt x="7297" y="1"/>
                    <a:pt x="7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8" name="Google Shape;2968;p77"/>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7">
            <a:hlinkClick r:id="rId4" action="ppaction://hlinksldjump"/>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Back</a:t>
            </a:r>
            <a:endParaRPr>
              <a:solidFill>
                <a:srgbClr val="FFFFFF"/>
              </a:solidFill>
              <a:latin typeface="Nunito"/>
              <a:ea typeface="Nunito"/>
              <a:cs typeface="Nunito"/>
              <a:sym typeface="Nunito"/>
            </a:endParaRPr>
          </a:p>
        </p:txBody>
      </p:sp>
      <p:sp>
        <p:nvSpPr>
          <p:cNvPr id="2970" name="Google Shape;2970;p77"/>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7">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7" name="Google Shape;1587;p48"/>
          <p:cNvSpPr/>
          <p:nvPr/>
        </p:nvSpPr>
        <p:spPr>
          <a:xfrm rot="10800000">
            <a:off x="1084792" y="1057719"/>
            <a:ext cx="3505179" cy="2727815"/>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48"/>
          <p:cNvGrpSpPr/>
          <p:nvPr/>
        </p:nvGrpSpPr>
        <p:grpSpPr>
          <a:xfrm>
            <a:off x="153671" y="90047"/>
            <a:ext cx="493797" cy="446228"/>
            <a:chOff x="2679436" y="3270400"/>
            <a:chExt cx="752625" cy="689795"/>
          </a:xfrm>
        </p:grpSpPr>
        <p:sp>
          <p:nvSpPr>
            <p:cNvPr id="1594" name="Google Shape;1594;p4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48">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1600" name="Google Shape;1600;p48"/>
          <p:cNvGrpSpPr/>
          <p:nvPr/>
        </p:nvGrpSpPr>
        <p:grpSpPr>
          <a:xfrm>
            <a:off x="4416675" y="1141023"/>
            <a:ext cx="3819356" cy="2570311"/>
            <a:chOff x="461700" y="914175"/>
            <a:chExt cx="4140223" cy="2786245"/>
          </a:xfrm>
        </p:grpSpPr>
        <p:sp>
          <p:nvSpPr>
            <p:cNvPr id="1601" name="Google Shape;1601;p48"/>
            <p:cNvSpPr/>
            <p:nvPr/>
          </p:nvSpPr>
          <p:spPr>
            <a:xfrm>
              <a:off x="716964" y="914175"/>
              <a:ext cx="1276339" cy="1438226"/>
            </a:xfrm>
            <a:custGeom>
              <a:avLst/>
              <a:gdLst/>
              <a:ahLst/>
              <a:cxnLst/>
              <a:rect l="l" t="t" r="r" b="b"/>
              <a:pathLst>
                <a:path w="32380" h="36487" extrusionOk="0">
                  <a:moveTo>
                    <a:pt x="331" y="0"/>
                  </a:moveTo>
                  <a:cubicBezTo>
                    <a:pt x="221" y="0"/>
                    <a:pt x="111" y="1"/>
                    <a:pt x="1" y="2"/>
                  </a:cubicBezTo>
                  <a:cubicBezTo>
                    <a:pt x="748" y="2315"/>
                    <a:pt x="748" y="4734"/>
                    <a:pt x="854" y="7118"/>
                  </a:cubicBezTo>
                  <a:cubicBezTo>
                    <a:pt x="1139" y="12847"/>
                    <a:pt x="1922" y="18611"/>
                    <a:pt x="4306" y="23805"/>
                  </a:cubicBezTo>
                  <a:cubicBezTo>
                    <a:pt x="6690" y="28965"/>
                    <a:pt x="10853" y="33555"/>
                    <a:pt x="16225" y="35440"/>
                  </a:cubicBezTo>
                  <a:cubicBezTo>
                    <a:pt x="18249" y="36133"/>
                    <a:pt x="20372" y="36486"/>
                    <a:pt x="22505" y="36486"/>
                  </a:cubicBezTo>
                  <a:cubicBezTo>
                    <a:pt x="23223" y="36486"/>
                    <a:pt x="23941" y="36446"/>
                    <a:pt x="24658" y="36366"/>
                  </a:cubicBezTo>
                  <a:cubicBezTo>
                    <a:pt x="26828" y="36152"/>
                    <a:pt x="29141" y="35512"/>
                    <a:pt x="30600" y="33839"/>
                  </a:cubicBezTo>
                  <a:cubicBezTo>
                    <a:pt x="32023" y="32167"/>
                    <a:pt x="32344" y="29747"/>
                    <a:pt x="32344" y="27470"/>
                  </a:cubicBezTo>
                  <a:cubicBezTo>
                    <a:pt x="32379" y="15159"/>
                    <a:pt x="21563" y="5232"/>
                    <a:pt x="10390" y="1603"/>
                  </a:cubicBezTo>
                  <a:cubicBezTo>
                    <a:pt x="7150" y="534"/>
                    <a:pt x="3743"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845976" y="1015319"/>
              <a:ext cx="1249495" cy="1486710"/>
            </a:xfrm>
            <a:custGeom>
              <a:avLst/>
              <a:gdLst/>
              <a:ahLst/>
              <a:cxnLst/>
              <a:rect l="l" t="t" r="r" b="b"/>
              <a:pathLst>
                <a:path w="31699" h="37717" extrusionOk="0">
                  <a:moveTo>
                    <a:pt x="836" y="0"/>
                  </a:moveTo>
                  <a:cubicBezTo>
                    <a:pt x="734" y="0"/>
                    <a:pt x="665" y="128"/>
                    <a:pt x="748" y="211"/>
                  </a:cubicBezTo>
                  <a:cubicBezTo>
                    <a:pt x="2029" y="1421"/>
                    <a:pt x="3310" y="2595"/>
                    <a:pt x="4555" y="3840"/>
                  </a:cubicBezTo>
                  <a:lnTo>
                    <a:pt x="4555" y="3947"/>
                  </a:lnTo>
                  <a:cubicBezTo>
                    <a:pt x="4555" y="3972"/>
                    <a:pt x="4591" y="3998"/>
                    <a:pt x="4624" y="3998"/>
                  </a:cubicBezTo>
                  <a:cubicBezTo>
                    <a:pt x="4638" y="3998"/>
                    <a:pt x="4652" y="3993"/>
                    <a:pt x="4662" y="3983"/>
                  </a:cubicBezTo>
                  <a:lnTo>
                    <a:pt x="4911" y="4232"/>
                  </a:lnTo>
                  <a:cubicBezTo>
                    <a:pt x="4164" y="4374"/>
                    <a:pt x="3417" y="4481"/>
                    <a:pt x="2670" y="4481"/>
                  </a:cubicBezTo>
                  <a:cubicBezTo>
                    <a:pt x="1816" y="4481"/>
                    <a:pt x="997" y="4410"/>
                    <a:pt x="179" y="4232"/>
                  </a:cubicBezTo>
                  <a:cubicBezTo>
                    <a:pt x="143" y="4232"/>
                    <a:pt x="108" y="4303"/>
                    <a:pt x="179" y="4303"/>
                  </a:cubicBezTo>
                  <a:cubicBezTo>
                    <a:pt x="1032" y="4549"/>
                    <a:pt x="1905" y="4665"/>
                    <a:pt x="2782" y="4665"/>
                  </a:cubicBezTo>
                  <a:cubicBezTo>
                    <a:pt x="3552" y="4665"/>
                    <a:pt x="4324" y="4576"/>
                    <a:pt x="5089" y="4410"/>
                  </a:cubicBezTo>
                  <a:cubicBezTo>
                    <a:pt x="6014" y="5370"/>
                    <a:pt x="6939" y="6367"/>
                    <a:pt x="7829" y="7363"/>
                  </a:cubicBezTo>
                  <a:cubicBezTo>
                    <a:pt x="8362" y="8003"/>
                    <a:pt x="8896" y="8644"/>
                    <a:pt x="9394" y="9320"/>
                  </a:cubicBezTo>
                  <a:cubicBezTo>
                    <a:pt x="8683" y="9355"/>
                    <a:pt x="8007" y="9462"/>
                    <a:pt x="7295" y="9498"/>
                  </a:cubicBezTo>
                  <a:cubicBezTo>
                    <a:pt x="6477" y="9569"/>
                    <a:pt x="5658" y="9605"/>
                    <a:pt x="4840" y="9605"/>
                  </a:cubicBezTo>
                  <a:cubicBezTo>
                    <a:pt x="3239" y="9605"/>
                    <a:pt x="1673" y="9462"/>
                    <a:pt x="108" y="9249"/>
                  </a:cubicBezTo>
                  <a:cubicBezTo>
                    <a:pt x="1" y="9249"/>
                    <a:pt x="1" y="9355"/>
                    <a:pt x="108" y="9391"/>
                  </a:cubicBezTo>
                  <a:cubicBezTo>
                    <a:pt x="1673" y="9640"/>
                    <a:pt x="3310" y="9782"/>
                    <a:pt x="4911" y="9818"/>
                  </a:cubicBezTo>
                  <a:cubicBezTo>
                    <a:pt x="5694" y="9818"/>
                    <a:pt x="6512" y="9818"/>
                    <a:pt x="7295" y="9782"/>
                  </a:cubicBezTo>
                  <a:cubicBezTo>
                    <a:pt x="8042" y="9747"/>
                    <a:pt x="8825" y="9676"/>
                    <a:pt x="9608" y="9533"/>
                  </a:cubicBezTo>
                  <a:cubicBezTo>
                    <a:pt x="10141" y="10281"/>
                    <a:pt x="10711" y="11028"/>
                    <a:pt x="11244" y="11775"/>
                  </a:cubicBezTo>
                  <a:cubicBezTo>
                    <a:pt x="11244" y="11846"/>
                    <a:pt x="11244" y="11917"/>
                    <a:pt x="11244" y="11953"/>
                  </a:cubicBezTo>
                  <a:cubicBezTo>
                    <a:pt x="11271" y="12033"/>
                    <a:pt x="11318" y="12073"/>
                    <a:pt x="11370" y="12073"/>
                  </a:cubicBezTo>
                  <a:cubicBezTo>
                    <a:pt x="11387" y="12073"/>
                    <a:pt x="11405" y="12069"/>
                    <a:pt x="11422" y="12060"/>
                  </a:cubicBezTo>
                  <a:cubicBezTo>
                    <a:pt x="12134" y="13056"/>
                    <a:pt x="12774" y="14052"/>
                    <a:pt x="13415" y="15084"/>
                  </a:cubicBezTo>
                  <a:cubicBezTo>
                    <a:pt x="12703" y="15262"/>
                    <a:pt x="11956" y="15511"/>
                    <a:pt x="11209" y="15618"/>
                  </a:cubicBezTo>
                  <a:cubicBezTo>
                    <a:pt x="10391" y="15796"/>
                    <a:pt x="9572" y="15867"/>
                    <a:pt x="8754" y="15938"/>
                  </a:cubicBezTo>
                  <a:cubicBezTo>
                    <a:pt x="8196" y="15962"/>
                    <a:pt x="7635" y="15974"/>
                    <a:pt x="7072" y="15974"/>
                  </a:cubicBezTo>
                  <a:cubicBezTo>
                    <a:pt x="5947" y="15974"/>
                    <a:pt x="4816" y="15926"/>
                    <a:pt x="3701" y="15831"/>
                  </a:cubicBezTo>
                  <a:cubicBezTo>
                    <a:pt x="2776" y="15760"/>
                    <a:pt x="1816" y="15653"/>
                    <a:pt x="855" y="15547"/>
                  </a:cubicBezTo>
                  <a:cubicBezTo>
                    <a:pt x="784" y="15547"/>
                    <a:pt x="748" y="15653"/>
                    <a:pt x="855" y="15689"/>
                  </a:cubicBezTo>
                  <a:cubicBezTo>
                    <a:pt x="3073" y="15948"/>
                    <a:pt x="5323" y="16208"/>
                    <a:pt x="7573" y="16208"/>
                  </a:cubicBezTo>
                  <a:cubicBezTo>
                    <a:pt x="8715" y="16208"/>
                    <a:pt x="9857" y="16141"/>
                    <a:pt x="10995" y="15974"/>
                  </a:cubicBezTo>
                  <a:cubicBezTo>
                    <a:pt x="11885" y="15867"/>
                    <a:pt x="12774" y="15653"/>
                    <a:pt x="13628" y="15369"/>
                  </a:cubicBezTo>
                  <a:cubicBezTo>
                    <a:pt x="13949" y="15902"/>
                    <a:pt x="14304" y="16436"/>
                    <a:pt x="14625" y="17005"/>
                  </a:cubicBezTo>
                  <a:lnTo>
                    <a:pt x="14625" y="17219"/>
                  </a:lnTo>
                  <a:cubicBezTo>
                    <a:pt x="14625" y="17287"/>
                    <a:pt x="14668" y="17311"/>
                    <a:pt x="14717" y="17311"/>
                  </a:cubicBezTo>
                  <a:cubicBezTo>
                    <a:pt x="14746" y="17311"/>
                    <a:pt x="14777" y="17303"/>
                    <a:pt x="14803" y="17290"/>
                  </a:cubicBezTo>
                  <a:cubicBezTo>
                    <a:pt x="15692" y="18749"/>
                    <a:pt x="16546" y="20208"/>
                    <a:pt x="17400" y="21631"/>
                  </a:cubicBezTo>
                  <a:cubicBezTo>
                    <a:pt x="17080" y="21666"/>
                    <a:pt x="16724" y="21738"/>
                    <a:pt x="16368" y="21809"/>
                  </a:cubicBezTo>
                  <a:cubicBezTo>
                    <a:pt x="15941" y="21844"/>
                    <a:pt x="15479" y="21916"/>
                    <a:pt x="15052" y="21951"/>
                  </a:cubicBezTo>
                  <a:cubicBezTo>
                    <a:pt x="14127" y="22058"/>
                    <a:pt x="13237" y="22093"/>
                    <a:pt x="12312" y="22093"/>
                  </a:cubicBezTo>
                  <a:cubicBezTo>
                    <a:pt x="12129" y="22097"/>
                    <a:pt x="11945" y="22099"/>
                    <a:pt x="11762" y="22099"/>
                  </a:cubicBezTo>
                  <a:cubicBezTo>
                    <a:pt x="10131" y="22099"/>
                    <a:pt x="8499" y="21958"/>
                    <a:pt x="6868" y="21702"/>
                  </a:cubicBezTo>
                  <a:cubicBezTo>
                    <a:pt x="5872" y="21560"/>
                    <a:pt x="4876" y="21346"/>
                    <a:pt x="3879" y="21097"/>
                  </a:cubicBezTo>
                  <a:cubicBezTo>
                    <a:pt x="3808" y="21097"/>
                    <a:pt x="3773" y="21204"/>
                    <a:pt x="3844" y="21239"/>
                  </a:cubicBezTo>
                  <a:cubicBezTo>
                    <a:pt x="6674" y="22011"/>
                    <a:pt x="9596" y="22416"/>
                    <a:pt x="12517" y="22416"/>
                  </a:cubicBezTo>
                  <a:cubicBezTo>
                    <a:pt x="13232" y="22416"/>
                    <a:pt x="13947" y="22391"/>
                    <a:pt x="14660" y="22342"/>
                  </a:cubicBezTo>
                  <a:cubicBezTo>
                    <a:pt x="15194" y="22307"/>
                    <a:pt x="15692" y="22236"/>
                    <a:pt x="16190" y="22200"/>
                  </a:cubicBezTo>
                  <a:cubicBezTo>
                    <a:pt x="16688" y="22129"/>
                    <a:pt x="17151" y="22058"/>
                    <a:pt x="17613" y="21951"/>
                  </a:cubicBezTo>
                  <a:cubicBezTo>
                    <a:pt x="17969" y="22520"/>
                    <a:pt x="18290" y="23090"/>
                    <a:pt x="18645" y="23659"/>
                  </a:cubicBezTo>
                  <a:cubicBezTo>
                    <a:pt x="19499" y="24975"/>
                    <a:pt x="20353" y="26292"/>
                    <a:pt x="21243" y="27537"/>
                  </a:cubicBezTo>
                  <a:cubicBezTo>
                    <a:pt x="17934" y="27537"/>
                    <a:pt x="14625" y="27359"/>
                    <a:pt x="11316" y="26968"/>
                  </a:cubicBezTo>
                  <a:cubicBezTo>
                    <a:pt x="10319" y="26861"/>
                    <a:pt x="9323" y="26719"/>
                    <a:pt x="8327" y="26541"/>
                  </a:cubicBezTo>
                  <a:cubicBezTo>
                    <a:pt x="8220" y="26541"/>
                    <a:pt x="8220" y="26719"/>
                    <a:pt x="8327" y="26719"/>
                  </a:cubicBezTo>
                  <a:cubicBezTo>
                    <a:pt x="11849" y="27324"/>
                    <a:pt x="15372" y="27715"/>
                    <a:pt x="18930" y="27858"/>
                  </a:cubicBezTo>
                  <a:cubicBezTo>
                    <a:pt x="19784" y="27893"/>
                    <a:pt x="20638" y="27893"/>
                    <a:pt x="21492" y="27893"/>
                  </a:cubicBezTo>
                  <a:cubicBezTo>
                    <a:pt x="22275" y="28961"/>
                    <a:pt x="23057" y="29992"/>
                    <a:pt x="23911" y="30989"/>
                  </a:cubicBezTo>
                  <a:cubicBezTo>
                    <a:pt x="24089" y="31202"/>
                    <a:pt x="24267" y="31416"/>
                    <a:pt x="24445" y="31629"/>
                  </a:cubicBezTo>
                  <a:cubicBezTo>
                    <a:pt x="24260" y="31631"/>
                    <a:pt x="24076" y="31632"/>
                    <a:pt x="23892" y="31632"/>
                  </a:cubicBezTo>
                  <a:cubicBezTo>
                    <a:pt x="21127" y="31632"/>
                    <a:pt x="18392" y="31382"/>
                    <a:pt x="15657" y="30882"/>
                  </a:cubicBezTo>
                  <a:cubicBezTo>
                    <a:pt x="14767" y="30704"/>
                    <a:pt x="13913" y="30526"/>
                    <a:pt x="13059" y="30277"/>
                  </a:cubicBezTo>
                  <a:cubicBezTo>
                    <a:pt x="12988" y="30277"/>
                    <a:pt x="12917" y="30384"/>
                    <a:pt x="13024" y="30419"/>
                  </a:cubicBezTo>
                  <a:cubicBezTo>
                    <a:pt x="16012" y="31273"/>
                    <a:pt x="19108" y="31771"/>
                    <a:pt x="22239" y="31914"/>
                  </a:cubicBezTo>
                  <a:cubicBezTo>
                    <a:pt x="22648" y="31932"/>
                    <a:pt x="23057" y="31940"/>
                    <a:pt x="23471" y="31940"/>
                  </a:cubicBezTo>
                  <a:cubicBezTo>
                    <a:pt x="23885" y="31940"/>
                    <a:pt x="24303" y="31932"/>
                    <a:pt x="24730" y="31914"/>
                  </a:cubicBezTo>
                  <a:cubicBezTo>
                    <a:pt x="26366" y="33871"/>
                    <a:pt x="28288" y="35614"/>
                    <a:pt x="30387" y="37073"/>
                  </a:cubicBezTo>
                  <a:cubicBezTo>
                    <a:pt x="30707" y="37286"/>
                    <a:pt x="31027" y="37464"/>
                    <a:pt x="31348" y="37678"/>
                  </a:cubicBezTo>
                  <a:cubicBezTo>
                    <a:pt x="31375" y="37705"/>
                    <a:pt x="31406" y="37717"/>
                    <a:pt x="31437" y="37717"/>
                  </a:cubicBezTo>
                  <a:cubicBezTo>
                    <a:pt x="31568" y="37717"/>
                    <a:pt x="31698" y="37508"/>
                    <a:pt x="31526" y="37393"/>
                  </a:cubicBezTo>
                  <a:cubicBezTo>
                    <a:pt x="29071" y="35685"/>
                    <a:pt x="26829" y="33693"/>
                    <a:pt x="24872" y="31416"/>
                  </a:cubicBezTo>
                  <a:lnTo>
                    <a:pt x="24445" y="30953"/>
                  </a:lnTo>
                  <a:cubicBezTo>
                    <a:pt x="26082" y="28498"/>
                    <a:pt x="26224" y="25545"/>
                    <a:pt x="26366" y="22698"/>
                  </a:cubicBezTo>
                  <a:cubicBezTo>
                    <a:pt x="26366" y="22622"/>
                    <a:pt x="26315" y="22587"/>
                    <a:pt x="26268" y="22587"/>
                  </a:cubicBezTo>
                  <a:cubicBezTo>
                    <a:pt x="26227" y="22587"/>
                    <a:pt x="26188" y="22613"/>
                    <a:pt x="26188" y="22663"/>
                  </a:cubicBezTo>
                  <a:cubicBezTo>
                    <a:pt x="26011" y="25402"/>
                    <a:pt x="25833" y="28356"/>
                    <a:pt x="24267" y="30740"/>
                  </a:cubicBezTo>
                  <a:cubicBezTo>
                    <a:pt x="23449" y="29779"/>
                    <a:pt x="22702" y="28783"/>
                    <a:pt x="21990" y="27786"/>
                  </a:cubicBezTo>
                  <a:cubicBezTo>
                    <a:pt x="22026" y="27680"/>
                    <a:pt x="21990" y="27573"/>
                    <a:pt x="21848" y="27573"/>
                  </a:cubicBezTo>
                  <a:lnTo>
                    <a:pt x="21812" y="27573"/>
                  </a:lnTo>
                  <a:lnTo>
                    <a:pt x="21670" y="27324"/>
                  </a:lnTo>
                  <a:cubicBezTo>
                    <a:pt x="22203" y="25687"/>
                    <a:pt x="22595" y="24015"/>
                    <a:pt x="22808" y="22271"/>
                  </a:cubicBezTo>
                  <a:cubicBezTo>
                    <a:pt x="23057" y="20492"/>
                    <a:pt x="23129" y="18678"/>
                    <a:pt x="23057" y="16863"/>
                  </a:cubicBezTo>
                  <a:cubicBezTo>
                    <a:pt x="23022" y="15831"/>
                    <a:pt x="22951" y="14835"/>
                    <a:pt x="22808" y="13803"/>
                  </a:cubicBezTo>
                  <a:cubicBezTo>
                    <a:pt x="22808" y="13768"/>
                    <a:pt x="22773" y="13750"/>
                    <a:pt x="22737" y="13750"/>
                  </a:cubicBezTo>
                  <a:cubicBezTo>
                    <a:pt x="22702" y="13750"/>
                    <a:pt x="22666" y="13768"/>
                    <a:pt x="22666" y="13803"/>
                  </a:cubicBezTo>
                  <a:cubicBezTo>
                    <a:pt x="23093" y="17361"/>
                    <a:pt x="22915" y="20990"/>
                    <a:pt x="22168" y="24477"/>
                  </a:cubicBezTo>
                  <a:cubicBezTo>
                    <a:pt x="21954" y="25331"/>
                    <a:pt x="21705" y="26185"/>
                    <a:pt x="21456" y="27039"/>
                  </a:cubicBezTo>
                  <a:cubicBezTo>
                    <a:pt x="20780" y="26078"/>
                    <a:pt x="20140" y="25118"/>
                    <a:pt x="19499" y="24122"/>
                  </a:cubicBezTo>
                  <a:cubicBezTo>
                    <a:pt x="19215" y="23695"/>
                    <a:pt x="18930" y="23196"/>
                    <a:pt x="18610" y="22734"/>
                  </a:cubicBezTo>
                  <a:cubicBezTo>
                    <a:pt x="18752" y="21026"/>
                    <a:pt x="18788" y="19318"/>
                    <a:pt x="18859" y="17610"/>
                  </a:cubicBezTo>
                  <a:cubicBezTo>
                    <a:pt x="18966" y="15902"/>
                    <a:pt x="19037" y="14088"/>
                    <a:pt x="19108" y="12309"/>
                  </a:cubicBezTo>
                  <a:cubicBezTo>
                    <a:pt x="19179" y="11312"/>
                    <a:pt x="19215" y="10316"/>
                    <a:pt x="19286" y="9320"/>
                  </a:cubicBezTo>
                  <a:cubicBezTo>
                    <a:pt x="19286" y="9281"/>
                    <a:pt x="19254" y="9253"/>
                    <a:pt x="19219" y="9253"/>
                  </a:cubicBezTo>
                  <a:cubicBezTo>
                    <a:pt x="19190" y="9253"/>
                    <a:pt x="19160" y="9272"/>
                    <a:pt x="19143" y="9320"/>
                  </a:cubicBezTo>
                  <a:cubicBezTo>
                    <a:pt x="18966" y="12842"/>
                    <a:pt x="18752" y="16365"/>
                    <a:pt x="18539" y="19852"/>
                  </a:cubicBezTo>
                  <a:cubicBezTo>
                    <a:pt x="18467" y="20706"/>
                    <a:pt x="18432" y="21524"/>
                    <a:pt x="18361" y="22378"/>
                  </a:cubicBezTo>
                  <a:cubicBezTo>
                    <a:pt x="17187" y="20421"/>
                    <a:pt x="16012" y="18464"/>
                    <a:pt x="14803" y="16507"/>
                  </a:cubicBezTo>
                  <a:cubicBezTo>
                    <a:pt x="14838" y="14942"/>
                    <a:pt x="14803" y="13376"/>
                    <a:pt x="14767" y="11775"/>
                  </a:cubicBezTo>
                  <a:cubicBezTo>
                    <a:pt x="14696" y="9960"/>
                    <a:pt x="14589" y="8146"/>
                    <a:pt x="14482" y="6331"/>
                  </a:cubicBezTo>
                  <a:cubicBezTo>
                    <a:pt x="14482" y="6283"/>
                    <a:pt x="14446" y="6264"/>
                    <a:pt x="14406" y="6264"/>
                  </a:cubicBezTo>
                  <a:cubicBezTo>
                    <a:pt x="14358" y="6264"/>
                    <a:pt x="14304" y="6292"/>
                    <a:pt x="14304" y="6331"/>
                  </a:cubicBezTo>
                  <a:cubicBezTo>
                    <a:pt x="14447" y="8146"/>
                    <a:pt x="14518" y="9960"/>
                    <a:pt x="14554" y="11739"/>
                  </a:cubicBezTo>
                  <a:cubicBezTo>
                    <a:pt x="14589" y="13198"/>
                    <a:pt x="14554" y="14657"/>
                    <a:pt x="14554" y="16080"/>
                  </a:cubicBezTo>
                  <a:lnTo>
                    <a:pt x="14411" y="15867"/>
                  </a:lnTo>
                  <a:cubicBezTo>
                    <a:pt x="13451" y="14301"/>
                    <a:pt x="12419" y="12736"/>
                    <a:pt x="11351" y="11206"/>
                  </a:cubicBezTo>
                  <a:cubicBezTo>
                    <a:pt x="10960" y="8502"/>
                    <a:pt x="10533" y="5762"/>
                    <a:pt x="10177" y="3022"/>
                  </a:cubicBezTo>
                  <a:cubicBezTo>
                    <a:pt x="10177" y="2987"/>
                    <a:pt x="10150" y="2969"/>
                    <a:pt x="10124" y="2969"/>
                  </a:cubicBezTo>
                  <a:cubicBezTo>
                    <a:pt x="10097" y="2969"/>
                    <a:pt x="10070" y="2987"/>
                    <a:pt x="10070" y="3022"/>
                  </a:cubicBezTo>
                  <a:cubicBezTo>
                    <a:pt x="10355" y="5584"/>
                    <a:pt x="10640" y="8181"/>
                    <a:pt x="11031" y="10743"/>
                  </a:cubicBezTo>
                  <a:cubicBezTo>
                    <a:pt x="10319" y="9747"/>
                    <a:pt x="9572" y="8786"/>
                    <a:pt x="8789" y="7861"/>
                  </a:cubicBezTo>
                  <a:cubicBezTo>
                    <a:pt x="8434" y="7434"/>
                    <a:pt x="8042" y="6972"/>
                    <a:pt x="7651" y="6580"/>
                  </a:cubicBezTo>
                  <a:cubicBezTo>
                    <a:pt x="7473" y="4872"/>
                    <a:pt x="7331" y="3164"/>
                    <a:pt x="7224" y="1457"/>
                  </a:cubicBezTo>
                  <a:cubicBezTo>
                    <a:pt x="7224" y="1426"/>
                    <a:pt x="7205" y="1415"/>
                    <a:pt x="7183" y="1415"/>
                  </a:cubicBezTo>
                  <a:cubicBezTo>
                    <a:pt x="7153" y="1415"/>
                    <a:pt x="7117" y="1436"/>
                    <a:pt x="7117" y="1457"/>
                  </a:cubicBezTo>
                  <a:cubicBezTo>
                    <a:pt x="7188" y="3093"/>
                    <a:pt x="7331" y="4730"/>
                    <a:pt x="7473" y="6367"/>
                  </a:cubicBezTo>
                  <a:cubicBezTo>
                    <a:pt x="6548" y="5335"/>
                    <a:pt x="5587" y="4374"/>
                    <a:pt x="4591" y="3413"/>
                  </a:cubicBezTo>
                  <a:cubicBezTo>
                    <a:pt x="4342" y="2382"/>
                    <a:pt x="4057" y="1350"/>
                    <a:pt x="3808" y="318"/>
                  </a:cubicBezTo>
                  <a:cubicBezTo>
                    <a:pt x="3808" y="282"/>
                    <a:pt x="3781" y="265"/>
                    <a:pt x="3759" y="265"/>
                  </a:cubicBezTo>
                  <a:cubicBezTo>
                    <a:pt x="3737" y="265"/>
                    <a:pt x="3719" y="282"/>
                    <a:pt x="3737" y="318"/>
                  </a:cubicBezTo>
                  <a:cubicBezTo>
                    <a:pt x="3915" y="1279"/>
                    <a:pt x="4128" y="2239"/>
                    <a:pt x="4342" y="3164"/>
                  </a:cubicBezTo>
                  <a:cubicBezTo>
                    <a:pt x="3488" y="2382"/>
                    <a:pt x="2634" y="1563"/>
                    <a:pt x="1744" y="780"/>
                  </a:cubicBezTo>
                  <a:lnTo>
                    <a:pt x="926" y="33"/>
                  </a:lnTo>
                  <a:cubicBezTo>
                    <a:pt x="895" y="10"/>
                    <a:pt x="864"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461700" y="2561294"/>
              <a:ext cx="1774221" cy="1009246"/>
            </a:xfrm>
            <a:custGeom>
              <a:avLst/>
              <a:gdLst/>
              <a:ahLst/>
              <a:cxnLst/>
              <a:rect l="l" t="t" r="r" b="b"/>
              <a:pathLst>
                <a:path w="45011" h="25604" extrusionOk="0">
                  <a:moveTo>
                    <a:pt x="28956" y="1"/>
                  </a:moveTo>
                  <a:cubicBezTo>
                    <a:pt x="20650" y="1"/>
                    <a:pt x="12122" y="4107"/>
                    <a:pt x="6263" y="9843"/>
                  </a:cubicBezTo>
                  <a:cubicBezTo>
                    <a:pt x="3701" y="12262"/>
                    <a:pt x="1602" y="15109"/>
                    <a:pt x="1" y="18240"/>
                  </a:cubicBezTo>
                  <a:cubicBezTo>
                    <a:pt x="2349" y="18667"/>
                    <a:pt x="4520" y="19805"/>
                    <a:pt x="6690" y="20837"/>
                  </a:cubicBezTo>
                  <a:cubicBezTo>
                    <a:pt x="11849" y="23257"/>
                    <a:pt x="17329" y="25285"/>
                    <a:pt x="23022" y="25569"/>
                  </a:cubicBezTo>
                  <a:cubicBezTo>
                    <a:pt x="23471" y="25592"/>
                    <a:pt x="23922" y="25603"/>
                    <a:pt x="24374" y="25603"/>
                  </a:cubicBezTo>
                  <a:cubicBezTo>
                    <a:pt x="29647" y="25603"/>
                    <a:pt x="35024" y="24054"/>
                    <a:pt x="38891" y="20481"/>
                  </a:cubicBezTo>
                  <a:cubicBezTo>
                    <a:pt x="40954" y="18524"/>
                    <a:pt x="42591" y="16141"/>
                    <a:pt x="43623" y="13472"/>
                  </a:cubicBezTo>
                  <a:cubicBezTo>
                    <a:pt x="44477" y="11444"/>
                    <a:pt x="45011" y="9096"/>
                    <a:pt x="44192" y="7032"/>
                  </a:cubicBezTo>
                  <a:cubicBezTo>
                    <a:pt x="43374" y="5004"/>
                    <a:pt x="41381" y="3580"/>
                    <a:pt x="39389" y="2513"/>
                  </a:cubicBezTo>
                  <a:cubicBezTo>
                    <a:pt x="36109" y="771"/>
                    <a:pt x="32553" y="1"/>
                    <a:pt x="28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620747" y="2672963"/>
              <a:ext cx="1887192" cy="802659"/>
            </a:xfrm>
            <a:custGeom>
              <a:avLst/>
              <a:gdLst/>
              <a:ahLst/>
              <a:cxnLst/>
              <a:rect l="l" t="t" r="r" b="b"/>
              <a:pathLst>
                <a:path w="47877" h="20363" extrusionOk="0">
                  <a:moveTo>
                    <a:pt x="22651" y="0"/>
                  </a:moveTo>
                  <a:cubicBezTo>
                    <a:pt x="22580" y="0"/>
                    <a:pt x="22509" y="107"/>
                    <a:pt x="22580" y="143"/>
                  </a:cubicBezTo>
                  <a:cubicBezTo>
                    <a:pt x="25960" y="1424"/>
                    <a:pt x="29056" y="3274"/>
                    <a:pt x="31796" y="5586"/>
                  </a:cubicBezTo>
                  <a:cubicBezTo>
                    <a:pt x="32472" y="6156"/>
                    <a:pt x="33112" y="6796"/>
                    <a:pt x="33753" y="7401"/>
                  </a:cubicBezTo>
                  <a:cubicBezTo>
                    <a:pt x="32579" y="7543"/>
                    <a:pt x="31440" y="7686"/>
                    <a:pt x="30266" y="7757"/>
                  </a:cubicBezTo>
                  <a:cubicBezTo>
                    <a:pt x="29732" y="7792"/>
                    <a:pt x="29163" y="7828"/>
                    <a:pt x="28629" y="7899"/>
                  </a:cubicBezTo>
                  <a:cubicBezTo>
                    <a:pt x="27170" y="6974"/>
                    <a:pt x="25676" y="6120"/>
                    <a:pt x="24181" y="5266"/>
                  </a:cubicBezTo>
                  <a:lnTo>
                    <a:pt x="19627" y="2562"/>
                  </a:lnTo>
                  <a:lnTo>
                    <a:pt x="17065" y="1032"/>
                  </a:lnTo>
                  <a:cubicBezTo>
                    <a:pt x="17052" y="1025"/>
                    <a:pt x="17038" y="1022"/>
                    <a:pt x="17025" y="1022"/>
                  </a:cubicBezTo>
                  <a:cubicBezTo>
                    <a:pt x="16972" y="1022"/>
                    <a:pt x="16937" y="1074"/>
                    <a:pt x="16994" y="1103"/>
                  </a:cubicBezTo>
                  <a:cubicBezTo>
                    <a:pt x="19983" y="2953"/>
                    <a:pt x="23007" y="4768"/>
                    <a:pt x="25996" y="6618"/>
                  </a:cubicBezTo>
                  <a:cubicBezTo>
                    <a:pt x="26708" y="7045"/>
                    <a:pt x="27419" y="7508"/>
                    <a:pt x="28166" y="7899"/>
                  </a:cubicBezTo>
                  <a:cubicBezTo>
                    <a:pt x="25889" y="8077"/>
                    <a:pt x="23577" y="8184"/>
                    <a:pt x="21299" y="8326"/>
                  </a:cubicBezTo>
                  <a:cubicBezTo>
                    <a:pt x="19947" y="7579"/>
                    <a:pt x="18524" y="6867"/>
                    <a:pt x="17101" y="6191"/>
                  </a:cubicBezTo>
                  <a:cubicBezTo>
                    <a:pt x="15464" y="5373"/>
                    <a:pt x="13792" y="4590"/>
                    <a:pt x="12120" y="3879"/>
                  </a:cubicBezTo>
                  <a:cubicBezTo>
                    <a:pt x="12112" y="3875"/>
                    <a:pt x="12104" y="3873"/>
                    <a:pt x="12097" y="3873"/>
                  </a:cubicBezTo>
                  <a:cubicBezTo>
                    <a:pt x="12042" y="3873"/>
                    <a:pt x="12021" y="3989"/>
                    <a:pt x="12084" y="4021"/>
                  </a:cubicBezTo>
                  <a:cubicBezTo>
                    <a:pt x="13721" y="4768"/>
                    <a:pt x="15357" y="5551"/>
                    <a:pt x="16958" y="6369"/>
                  </a:cubicBezTo>
                  <a:cubicBezTo>
                    <a:pt x="18275" y="7010"/>
                    <a:pt x="19520" y="7686"/>
                    <a:pt x="20801" y="8362"/>
                  </a:cubicBezTo>
                  <a:lnTo>
                    <a:pt x="20552" y="8362"/>
                  </a:lnTo>
                  <a:cubicBezTo>
                    <a:pt x="18702" y="8469"/>
                    <a:pt x="16852" y="8646"/>
                    <a:pt x="15002" y="8895"/>
                  </a:cubicBezTo>
                  <a:cubicBezTo>
                    <a:pt x="12404" y="7970"/>
                    <a:pt x="9807" y="7081"/>
                    <a:pt x="7245" y="6085"/>
                  </a:cubicBezTo>
                  <a:cubicBezTo>
                    <a:pt x="7237" y="6081"/>
                    <a:pt x="7229" y="6079"/>
                    <a:pt x="7222" y="6079"/>
                  </a:cubicBezTo>
                  <a:cubicBezTo>
                    <a:pt x="7160" y="6079"/>
                    <a:pt x="7114" y="6195"/>
                    <a:pt x="7209" y="6227"/>
                  </a:cubicBezTo>
                  <a:cubicBezTo>
                    <a:pt x="9593" y="7152"/>
                    <a:pt x="12013" y="8113"/>
                    <a:pt x="14432" y="8967"/>
                  </a:cubicBezTo>
                  <a:cubicBezTo>
                    <a:pt x="13258" y="9145"/>
                    <a:pt x="12048" y="9322"/>
                    <a:pt x="10874" y="9572"/>
                  </a:cubicBezTo>
                  <a:cubicBezTo>
                    <a:pt x="10340" y="9714"/>
                    <a:pt x="9771" y="9821"/>
                    <a:pt x="9202" y="9963"/>
                  </a:cubicBezTo>
                  <a:cubicBezTo>
                    <a:pt x="7636" y="9358"/>
                    <a:pt x="6035" y="8682"/>
                    <a:pt x="4505" y="7970"/>
                  </a:cubicBezTo>
                  <a:cubicBezTo>
                    <a:pt x="4495" y="7965"/>
                    <a:pt x="4486" y="7963"/>
                    <a:pt x="4478" y="7963"/>
                  </a:cubicBezTo>
                  <a:cubicBezTo>
                    <a:pt x="4426" y="7963"/>
                    <a:pt x="4408" y="8047"/>
                    <a:pt x="4470" y="8077"/>
                  </a:cubicBezTo>
                  <a:cubicBezTo>
                    <a:pt x="5928" y="8753"/>
                    <a:pt x="7423" y="9394"/>
                    <a:pt x="8917" y="10070"/>
                  </a:cubicBezTo>
                  <a:cubicBezTo>
                    <a:pt x="7565" y="10390"/>
                    <a:pt x="6284" y="10817"/>
                    <a:pt x="4968" y="11244"/>
                  </a:cubicBezTo>
                  <a:cubicBezTo>
                    <a:pt x="3936" y="10959"/>
                    <a:pt x="2904" y="10710"/>
                    <a:pt x="1837" y="10461"/>
                  </a:cubicBezTo>
                  <a:cubicBezTo>
                    <a:pt x="1801" y="10461"/>
                    <a:pt x="1765" y="10532"/>
                    <a:pt x="1837" y="10532"/>
                  </a:cubicBezTo>
                  <a:cubicBezTo>
                    <a:pt x="2762" y="10817"/>
                    <a:pt x="3687" y="11101"/>
                    <a:pt x="4648" y="11351"/>
                  </a:cubicBezTo>
                  <a:cubicBezTo>
                    <a:pt x="3509" y="11706"/>
                    <a:pt x="2406" y="12098"/>
                    <a:pt x="1338" y="12489"/>
                  </a:cubicBezTo>
                  <a:lnTo>
                    <a:pt x="164" y="12952"/>
                  </a:lnTo>
                  <a:cubicBezTo>
                    <a:pt x="0" y="12985"/>
                    <a:pt x="79" y="13169"/>
                    <a:pt x="204" y="13169"/>
                  </a:cubicBezTo>
                  <a:cubicBezTo>
                    <a:pt x="214" y="13169"/>
                    <a:pt x="225" y="13168"/>
                    <a:pt x="235" y="13165"/>
                  </a:cubicBezTo>
                  <a:cubicBezTo>
                    <a:pt x="1908" y="12596"/>
                    <a:pt x="3545" y="12027"/>
                    <a:pt x="5217" y="11493"/>
                  </a:cubicBezTo>
                  <a:lnTo>
                    <a:pt x="5324" y="11528"/>
                  </a:lnTo>
                  <a:cubicBezTo>
                    <a:pt x="5330" y="11535"/>
                    <a:pt x="5338" y="11538"/>
                    <a:pt x="5347" y="11538"/>
                  </a:cubicBezTo>
                  <a:cubicBezTo>
                    <a:pt x="5384" y="11538"/>
                    <a:pt x="5430" y="11486"/>
                    <a:pt x="5430" y="11457"/>
                  </a:cubicBezTo>
                  <a:lnTo>
                    <a:pt x="5751" y="11351"/>
                  </a:lnTo>
                  <a:lnTo>
                    <a:pt x="5751" y="11351"/>
                  </a:lnTo>
                  <a:cubicBezTo>
                    <a:pt x="5537" y="12098"/>
                    <a:pt x="5252" y="12774"/>
                    <a:pt x="4932" y="13450"/>
                  </a:cubicBezTo>
                  <a:cubicBezTo>
                    <a:pt x="4541" y="14197"/>
                    <a:pt x="4078" y="14909"/>
                    <a:pt x="3545" y="15514"/>
                  </a:cubicBezTo>
                  <a:cubicBezTo>
                    <a:pt x="3518" y="15566"/>
                    <a:pt x="3550" y="15599"/>
                    <a:pt x="3582" y="15599"/>
                  </a:cubicBezTo>
                  <a:cubicBezTo>
                    <a:pt x="3594" y="15599"/>
                    <a:pt x="3606" y="15594"/>
                    <a:pt x="3616" y="15585"/>
                  </a:cubicBezTo>
                  <a:cubicBezTo>
                    <a:pt x="4754" y="14375"/>
                    <a:pt x="5573" y="12881"/>
                    <a:pt x="6000" y="11279"/>
                  </a:cubicBezTo>
                  <a:cubicBezTo>
                    <a:pt x="7281" y="10888"/>
                    <a:pt x="8561" y="10532"/>
                    <a:pt x="9878" y="10248"/>
                  </a:cubicBezTo>
                  <a:cubicBezTo>
                    <a:pt x="10696" y="10070"/>
                    <a:pt x="11515" y="9892"/>
                    <a:pt x="12333" y="9749"/>
                  </a:cubicBezTo>
                  <a:lnTo>
                    <a:pt x="12333" y="9749"/>
                  </a:lnTo>
                  <a:cubicBezTo>
                    <a:pt x="12048" y="10390"/>
                    <a:pt x="11799" y="11066"/>
                    <a:pt x="11550" y="11706"/>
                  </a:cubicBezTo>
                  <a:cubicBezTo>
                    <a:pt x="11230" y="12454"/>
                    <a:pt x="10874" y="13201"/>
                    <a:pt x="10483" y="13912"/>
                  </a:cubicBezTo>
                  <a:cubicBezTo>
                    <a:pt x="9736" y="15336"/>
                    <a:pt x="8882" y="16688"/>
                    <a:pt x="7921" y="17969"/>
                  </a:cubicBezTo>
                  <a:cubicBezTo>
                    <a:pt x="7896" y="18019"/>
                    <a:pt x="7942" y="18069"/>
                    <a:pt x="7983" y="18069"/>
                  </a:cubicBezTo>
                  <a:cubicBezTo>
                    <a:pt x="8001" y="18069"/>
                    <a:pt x="8017" y="18061"/>
                    <a:pt x="8028" y="18040"/>
                  </a:cubicBezTo>
                  <a:cubicBezTo>
                    <a:pt x="9024" y="16759"/>
                    <a:pt x="9913" y="15407"/>
                    <a:pt x="10696" y="13984"/>
                  </a:cubicBezTo>
                  <a:cubicBezTo>
                    <a:pt x="11088" y="13308"/>
                    <a:pt x="11443" y="12596"/>
                    <a:pt x="11764" y="11884"/>
                  </a:cubicBezTo>
                  <a:cubicBezTo>
                    <a:pt x="12120" y="11173"/>
                    <a:pt x="12440" y="10461"/>
                    <a:pt x="12653" y="9714"/>
                  </a:cubicBezTo>
                  <a:cubicBezTo>
                    <a:pt x="13543" y="9572"/>
                    <a:pt x="14503" y="9429"/>
                    <a:pt x="15393" y="9322"/>
                  </a:cubicBezTo>
                  <a:lnTo>
                    <a:pt x="15606" y="9394"/>
                  </a:lnTo>
                  <a:cubicBezTo>
                    <a:pt x="15619" y="9400"/>
                    <a:pt x="15633" y="9403"/>
                    <a:pt x="15645" y="9403"/>
                  </a:cubicBezTo>
                  <a:cubicBezTo>
                    <a:pt x="15701" y="9403"/>
                    <a:pt x="15749" y="9345"/>
                    <a:pt x="15749" y="9287"/>
                  </a:cubicBezTo>
                  <a:cubicBezTo>
                    <a:pt x="16958" y="9145"/>
                    <a:pt x="18168" y="9038"/>
                    <a:pt x="19378" y="8931"/>
                  </a:cubicBezTo>
                  <a:lnTo>
                    <a:pt x="19378" y="8931"/>
                  </a:lnTo>
                  <a:cubicBezTo>
                    <a:pt x="19200" y="9678"/>
                    <a:pt x="19058" y="10425"/>
                    <a:pt x="18809" y="11137"/>
                  </a:cubicBezTo>
                  <a:cubicBezTo>
                    <a:pt x="18560" y="11920"/>
                    <a:pt x="18275" y="12703"/>
                    <a:pt x="17919" y="13450"/>
                  </a:cubicBezTo>
                  <a:cubicBezTo>
                    <a:pt x="17243" y="14980"/>
                    <a:pt x="16425" y="16439"/>
                    <a:pt x="15535" y="17862"/>
                  </a:cubicBezTo>
                  <a:cubicBezTo>
                    <a:pt x="15002" y="18680"/>
                    <a:pt x="14468" y="19463"/>
                    <a:pt x="13934" y="20281"/>
                  </a:cubicBezTo>
                  <a:cubicBezTo>
                    <a:pt x="13905" y="20310"/>
                    <a:pt x="13946" y="20362"/>
                    <a:pt x="14001" y="20362"/>
                  </a:cubicBezTo>
                  <a:cubicBezTo>
                    <a:pt x="14014" y="20362"/>
                    <a:pt x="14027" y="20359"/>
                    <a:pt x="14041" y="20353"/>
                  </a:cubicBezTo>
                  <a:cubicBezTo>
                    <a:pt x="15962" y="17577"/>
                    <a:pt x="17884" y="14731"/>
                    <a:pt x="19022" y="11528"/>
                  </a:cubicBezTo>
                  <a:cubicBezTo>
                    <a:pt x="19378" y="10675"/>
                    <a:pt x="19591" y="9821"/>
                    <a:pt x="19734" y="8931"/>
                  </a:cubicBezTo>
                  <a:cubicBezTo>
                    <a:pt x="20374" y="8860"/>
                    <a:pt x="21015" y="8824"/>
                    <a:pt x="21655" y="8789"/>
                  </a:cubicBezTo>
                  <a:cubicBezTo>
                    <a:pt x="21691" y="8824"/>
                    <a:pt x="21762" y="8860"/>
                    <a:pt x="21833" y="8860"/>
                  </a:cubicBezTo>
                  <a:cubicBezTo>
                    <a:pt x="21851" y="8869"/>
                    <a:pt x="21869" y="8873"/>
                    <a:pt x="21885" y="8873"/>
                  </a:cubicBezTo>
                  <a:cubicBezTo>
                    <a:pt x="21935" y="8873"/>
                    <a:pt x="21975" y="8833"/>
                    <a:pt x="21975" y="8753"/>
                  </a:cubicBezTo>
                  <a:cubicBezTo>
                    <a:pt x="23683" y="8646"/>
                    <a:pt x="25356" y="8575"/>
                    <a:pt x="27028" y="8469"/>
                  </a:cubicBezTo>
                  <a:lnTo>
                    <a:pt x="27028" y="8469"/>
                  </a:lnTo>
                  <a:cubicBezTo>
                    <a:pt x="26921" y="8789"/>
                    <a:pt x="26814" y="9145"/>
                    <a:pt x="26708" y="9465"/>
                  </a:cubicBezTo>
                  <a:cubicBezTo>
                    <a:pt x="26530" y="9892"/>
                    <a:pt x="26387" y="10283"/>
                    <a:pt x="26210" y="10710"/>
                  </a:cubicBezTo>
                  <a:cubicBezTo>
                    <a:pt x="25854" y="11564"/>
                    <a:pt x="25498" y="12382"/>
                    <a:pt x="25071" y="13201"/>
                  </a:cubicBezTo>
                  <a:cubicBezTo>
                    <a:pt x="24217" y="14837"/>
                    <a:pt x="23256" y="16367"/>
                    <a:pt x="22189" y="17826"/>
                  </a:cubicBezTo>
                  <a:cubicBezTo>
                    <a:pt x="21548" y="18645"/>
                    <a:pt x="20908" y="19427"/>
                    <a:pt x="20232" y="20210"/>
                  </a:cubicBezTo>
                  <a:cubicBezTo>
                    <a:pt x="20178" y="20237"/>
                    <a:pt x="20226" y="20305"/>
                    <a:pt x="20269" y="20305"/>
                  </a:cubicBezTo>
                  <a:cubicBezTo>
                    <a:pt x="20282" y="20305"/>
                    <a:pt x="20295" y="20298"/>
                    <a:pt x="20303" y="20281"/>
                  </a:cubicBezTo>
                  <a:cubicBezTo>
                    <a:pt x="22829" y="17648"/>
                    <a:pt x="24893" y="14588"/>
                    <a:pt x="26387" y="11208"/>
                  </a:cubicBezTo>
                  <a:cubicBezTo>
                    <a:pt x="26565" y="10746"/>
                    <a:pt x="26779" y="10283"/>
                    <a:pt x="26957" y="9821"/>
                  </a:cubicBezTo>
                  <a:cubicBezTo>
                    <a:pt x="27135" y="9358"/>
                    <a:pt x="27277" y="8931"/>
                    <a:pt x="27419" y="8433"/>
                  </a:cubicBezTo>
                  <a:cubicBezTo>
                    <a:pt x="28060" y="8397"/>
                    <a:pt x="28736" y="8362"/>
                    <a:pt x="29412" y="8326"/>
                  </a:cubicBezTo>
                  <a:cubicBezTo>
                    <a:pt x="30942" y="8219"/>
                    <a:pt x="32507" y="8042"/>
                    <a:pt x="34073" y="7864"/>
                  </a:cubicBezTo>
                  <a:lnTo>
                    <a:pt x="34073" y="7864"/>
                  </a:lnTo>
                  <a:cubicBezTo>
                    <a:pt x="32472" y="10781"/>
                    <a:pt x="30728" y="13628"/>
                    <a:pt x="28878" y="16367"/>
                  </a:cubicBezTo>
                  <a:cubicBezTo>
                    <a:pt x="28309" y="17186"/>
                    <a:pt x="27704" y="18004"/>
                    <a:pt x="27099" y="18823"/>
                  </a:cubicBezTo>
                  <a:cubicBezTo>
                    <a:pt x="27049" y="18873"/>
                    <a:pt x="27105" y="18923"/>
                    <a:pt x="27155" y="18923"/>
                  </a:cubicBezTo>
                  <a:cubicBezTo>
                    <a:pt x="27176" y="18923"/>
                    <a:pt x="27195" y="18915"/>
                    <a:pt x="27206" y="18894"/>
                  </a:cubicBezTo>
                  <a:cubicBezTo>
                    <a:pt x="29412" y="16083"/>
                    <a:pt x="31404" y="13130"/>
                    <a:pt x="33183" y="10034"/>
                  </a:cubicBezTo>
                  <a:cubicBezTo>
                    <a:pt x="33610" y="9322"/>
                    <a:pt x="34002" y="8575"/>
                    <a:pt x="34393" y="7792"/>
                  </a:cubicBezTo>
                  <a:cubicBezTo>
                    <a:pt x="35710" y="7615"/>
                    <a:pt x="36991" y="7401"/>
                    <a:pt x="38271" y="7152"/>
                  </a:cubicBezTo>
                  <a:lnTo>
                    <a:pt x="39090" y="6974"/>
                  </a:lnTo>
                  <a:lnTo>
                    <a:pt x="39090" y="6974"/>
                  </a:lnTo>
                  <a:cubicBezTo>
                    <a:pt x="37738" y="9572"/>
                    <a:pt x="36137" y="12062"/>
                    <a:pt x="34322" y="14375"/>
                  </a:cubicBezTo>
                  <a:cubicBezTo>
                    <a:pt x="33753" y="15051"/>
                    <a:pt x="33183" y="15727"/>
                    <a:pt x="32579" y="16403"/>
                  </a:cubicBezTo>
                  <a:cubicBezTo>
                    <a:pt x="32521" y="16432"/>
                    <a:pt x="32579" y="16529"/>
                    <a:pt x="32641" y="16529"/>
                  </a:cubicBezTo>
                  <a:cubicBezTo>
                    <a:pt x="32656" y="16529"/>
                    <a:pt x="32671" y="16524"/>
                    <a:pt x="32685" y="16510"/>
                  </a:cubicBezTo>
                  <a:cubicBezTo>
                    <a:pt x="34820" y="14233"/>
                    <a:pt x="36741" y="11706"/>
                    <a:pt x="38307" y="9038"/>
                  </a:cubicBezTo>
                  <a:cubicBezTo>
                    <a:pt x="38770" y="8326"/>
                    <a:pt x="39125" y="7615"/>
                    <a:pt x="39481" y="6867"/>
                  </a:cubicBezTo>
                  <a:cubicBezTo>
                    <a:pt x="42007" y="6298"/>
                    <a:pt x="44427" y="5409"/>
                    <a:pt x="46704" y="4234"/>
                  </a:cubicBezTo>
                  <a:cubicBezTo>
                    <a:pt x="47024" y="4092"/>
                    <a:pt x="47345" y="3879"/>
                    <a:pt x="47665" y="3701"/>
                  </a:cubicBezTo>
                  <a:cubicBezTo>
                    <a:pt x="47876" y="3610"/>
                    <a:pt x="47806" y="3314"/>
                    <a:pt x="47649" y="3314"/>
                  </a:cubicBezTo>
                  <a:cubicBezTo>
                    <a:pt x="47621" y="3314"/>
                    <a:pt x="47590" y="3323"/>
                    <a:pt x="47558" y="3345"/>
                  </a:cubicBezTo>
                  <a:cubicBezTo>
                    <a:pt x="44889" y="4733"/>
                    <a:pt x="42079" y="5800"/>
                    <a:pt x="39161" y="6440"/>
                  </a:cubicBezTo>
                  <a:lnTo>
                    <a:pt x="38556" y="6583"/>
                  </a:lnTo>
                  <a:cubicBezTo>
                    <a:pt x="37133" y="4021"/>
                    <a:pt x="34607" y="2491"/>
                    <a:pt x="32152" y="1032"/>
                  </a:cubicBezTo>
                  <a:cubicBezTo>
                    <a:pt x="32140" y="1028"/>
                    <a:pt x="32128" y="1027"/>
                    <a:pt x="32117" y="1027"/>
                  </a:cubicBezTo>
                  <a:cubicBezTo>
                    <a:pt x="32024" y="1027"/>
                    <a:pt x="31950" y="1147"/>
                    <a:pt x="32045" y="1210"/>
                  </a:cubicBezTo>
                  <a:cubicBezTo>
                    <a:pt x="34393" y="2633"/>
                    <a:pt x="36919" y="4163"/>
                    <a:pt x="38271" y="6654"/>
                  </a:cubicBezTo>
                  <a:cubicBezTo>
                    <a:pt x="37026" y="6903"/>
                    <a:pt x="35816" y="7116"/>
                    <a:pt x="34607" y="7294"/>
                  </a:cubicBezTo>
                  <a:cubicBezTo>
                    <a:pt x="34571" y="7259"/>
                    <a:pt x="34518" y="7241"/>
                    <a:pt x="34469" y="7241"/>
                  </a:cubicBezTo>
                  <a:cubicBezTo>
                    <a:pt x="34420" y="7241"/>
                    <a:pt x="34375" y="7259"/>
                    <a:pt x="34358" y="7294"/>
                  </a:cubicBezTo>
                  <a:lnTo>
                    <a:pt x="34358" y="7330"/>
                  </a:lnTo>
                  <a:lnTo>
                    <a:pt x="34073" y="7366"/>
                  </a:lnTo>
                  <a:cubicBezTo>
                    <a:pt x="32863" y="6120"/>
                    <a:pt x="31547" y="4982"/>
                    <a:pt x="30123" y="3985"/>
                  </a:cubicBezTo>
                  <a:cubicBezTo>
                    <a:pt x="28665" y="2918"/>
                    <a:pt x="27099" y="1993"/>
                    <a:pt x="25462" y="1210"/>
                  </a:cubicBezTo>
                  <a:cubicBezTo>
                    <a:pt x="24573" y="783"/>
                    <a:pt x="23612" y="356"/>
                    <a:pt x="22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3172720" y="1123558"/>
              <a:ext cx="1398336" cy="1342757"/>
            </a:xfrm>
            <a:custGeom>
              <a:avLst/>
              <a:gdLst/>
              <a:ahLst/>
              <a:cxnLst/>
              <a:rect l="l" t="t" r="r" b="b"/>
              <a:pathLst>
                <a:path w="35475" h="34065" extrusionOk="0">
                  <a:moveTo>
                    <a:pt x="31516" y="0"/>
                  </a:moveTo>
                  <a:cubicBezTo>
                    <a:pt x="29320" y="0"/>
                    <a:pt x="27135" y="223"/>
                    <a:pt x="24978" y="667"/>
                  </a:cubicBezTo>
                  <a:cubicBezTo>
                    <a:pt x="13450" y="2980"/>
                    <a:pt x="1566" y="11626"/>
                    <a:pt x="250" y="23866"/>
                  </a:cubicBezTo>
                  <a:cubicBezTo>
                    <a:pt x="1" y="26108"/>
                    <a:pt x="36" y="28563"/>
                    <a:pt x="1282" y="30413"/>
                  </a:cubicBezTo>
                  <a:cubicBezTo>
                    <a:pt x="2527" y="32228"/>
                    <a:pt x="4733" y="33117"/>
                    <a:pt x="6903" y="33580"/>
                  </a:cubicBezTo>
                  <a:cubicBezTo>
                    <a:pt x="8311" y="33905"/>
                    <a:pt x="9746" y="34065"/>
                    <a:pt x="11180" y="34065"/>
                  </a:cubicBezTo>
                  <a:cubicBezTo>
                    <a:pt x="12574" y="34065"/>
                    <a:pt x="13968" y="33913"/>
                    <a:pt x="15336" y="33615"/>
                  </a:cubicBezTo>
                  <a:cubicBezTo>
                    <a:pt x="20922" y="32334"/>
                    <a:pt x="25548" y="28243"/>
                    <a:pt x="28501" y="23368"/>
                  </a:cubicBezTo>
                  <a:cubicBezTo>
                    <a:pt x="31454" y="18493"/>
                    <a:pt x="32913" y="12872"/>
                    <a:pt x="33802" y="7214"/>
                  </a:cubicBezTo>
                  <a:cubicBezTo>
                    <a:pt x="34194" y="4866"/>
                    <a:pt x="34478" y="2447"/>
                    <a:pt x="35475" y="241"/>
                  </a:cubicBezTo>
                  <a:cubicBezTo>
                    <a:pt x="34154" y="80"/>
                    <a:pt x="32833" y="0"/>
                    <a:pt x="31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3022423" y="1213232"/>
              <a:ext cx="1384540" cy="1342797"/>
            </a:xfrm>
            <a:custGeom>
              <a:avLst/>
              <a:gdLst/>
              <a:ahLst/>
              <a:cxnLst/>
              <a:rect l="l" t="t" r="r" b="b"/>
              <a:pathLst>
                <a:path w="35125" h="34066" extrusionOk="0">
                  <a:moveTo>
                    <a:pt x="34903" y="0"/>
                  </a:moveTo>
                  <a:cubicBezTo>
                    <a:pt x="34882" y="0"/>
                    <a:pt x="34861" y="9"/>
                    <a:pt x="34840" y="29"/>
                  </a:cubicBezTo>
                  <a:lnTo>
                    <a:pt x="33808" y="741"/>
                  </a:lnTo>
                  <a:cubicBezTo>
                    <a:pt x="32883" y="1452"/>
                    <a:pt x="31923" y="2128"/>
                    <a:pt x="30997" y="2840"/>
                  </a:cubicBezTo>
                  <a:cubicBezTo>
                    <a:pt x="31318" y="1915"/>
                    <a:pt x="31602" y="990"/>
                    <a:pt x="31923" y="65"/>
                  </a:cubicBezTo>
                  <a:cubicBezTo>
                    <a:pt x="31943" y="23"/>
                    <a:pt x="31903" y="6"/>
                    <a:pt x="31866" y="6"/>
                  </a:cubicBezTo>
                  <a:cubicBezTo>
                    <a:pt x="31840" y="6"/>
                    <a:pt x="31816" y="14"/>
                    <a:pt x="31816" y="29"/>
                  </a:cubicBezTo>
                  <a:cubicBezTo>
                    <a:pt x="31460" y="1025"/>
                    <a:pt x="31069" y="2022"/>
                    <a:pt x="30713" y="3018"/>
                  </a:cubicBezTo>
                  <a:cubicBezTo>
                    <a:pt x="29645" y="3872"/>
                    <a:pt x="28578" y="4726"/>
                    <a:pt x="27510" y="5615"/>
                  </a:cubicBezTo>
                  <a:cubicBezTo>
                    <a:pt x="27866" y="4014"/>
                    <a:pt x="28151" y="2413"/>
                    <a:pt x="28400" y="812"/>
                  </a:cubicBezTo>
                  <a:cubicBezTo>
                    <a:pt x="28422" y="768"/>
                    <a:pt x="28390" y="738"/>
                    <a:pt x="28362" y="738"/>
                  </a:cubicBezTo>
                  <a:cubicBezTo>
                    <a:pt x="28344" y="738"/>
                    <a:pt x="28329" y="749"/>
                    <a:pt x="28329" y="776"/>
                  </a:cubicBezTo>
                  <a:cubicBezTo>
                    <a:pt x="28009" y="2449"/>
                    <a:pt x="27688" y="4157"/>
                    <a:pt x="27297" y="5829"/>
                  </a:cubicBezTo>
                  <a:cubicBezTo>
                    <a:pt x="26870" y="6185"/>
                    <a:pt x="26443" y="6576"/>
                    <a:pt x="26016" y="6967"/>
                  </a:cubicBezTo>
                  <a:cubicBezTo>
                    <a:pt x="25162" y="7821"/>
                    <a:pt x="24308" y="8675"/>
                    <a:pt x="23490" y="9565"/>
                  </a:cubicBezTo>
                  <a:cubicBezTo>
                    <a:pt x="24166" y="7074"/>
                    <a:pt x="24771" y="4548"/>
                    <a:pt x="25340" y="2022"/>
                  </a:cubicBezTo>
                  <a:cubicBezTo>
                    <a:pt x="25340" y="1978"/>
                    <a:pt x="25299" y="1947"/>
                    <a:pt x="25260" y="1947"/>
                  </a:cubicBezTo>
                  <a:cubicBezTo>
                    <a:pt x="25235" y="1947"/>
                    <a:pt x="25211" y="1959"/>
                    <a:pt x="25198" y="1986"/>
                  </a:cubicBezTo>
                  <a:cubicBezTo>
                    <a:pt x="24557" y="4690"/>
                    <a:pt x="23846" y="7323"/>
                    <a:pt x="23134" y="9992"/>
                  </a:cubicBezTo>
                  <a:cubicBezTo>
                    <a:pt x="21889" y="11379"/>
                    <a:pt x="20715" y="12838"/>
                    <a:pt x="19576" y="14297"/>
                  </a:cubicBezTo>
                  <a:lnTo>
                    <a:pt x="19434" y="14475"/>
                  </a:lnTo>
                  <a:cubicBezTo>
                    <a:pt x="19576" y="13052"/>
                    <a:pt x="19718" y="11593"/>
                    <a:pt x="19932" y="10170"/>
                  </a:cubicBezTo>
                  <a:cubicBezTo>
                    <a:pt x="20181" y="8391"/>
                    <a:pt x="20465" y="6576"/>
                    <a:pt x="20750" y="4797"/>
                  </a:cubicBezTo>
                  <a:cubicBezTo>
                    <a:pt x="20773" y="4752"/>
                    <a:pt x="20724" y="4707"/>
                    <a:pt x="20676" y="4707"/>
                  </a:cubicBezTo>
                  <a:cubicBezTo>
                    <a:pt x="20648" y="4707"/>
                    <a:pt x="20621" y="4722"/>
                    <a:pt x="20608" y="4761"/>
                  </a:cubicBezTo>
                  <a:cubicBezTo>
                    <a:pt x="20288" y="6576"/>
                    <a:pt x="20003" y="8355"/>
                    <a:pt x="19718" y="10170"/>
                  </a:cubicBezTo>
                  <a:cubicBezTo>
                    <a:pt x="19505" y="11735"/>
                    <a:pt x="19256" y="13301"/>
                    <a:pt x="19113" y="14866"/>
                  </a:cubicBezTo>
                  <a:cubicBezTo>
                    <a:pt x="17726" y="16681"/>
                    <a:pt x="16338" y="18496"/>
                    <a:pt x="14915" y="20275"/>
                  </a:cubicBezTo>
                  <a:cubicBezTo>
                    <a:pt x="14986" y="19456"/>
                    <a:pt x="15022" y="18602"/>
                    <a:pt x="15057" y="17748"/>
                  </a:cubicBezTo>
                  <a:cubicBezTo>
                    <a:pt x="15235" y="14262"/>
                    <a:pt x="15413" y="10739"/>
                    <a:pt x="15626" y="7217"/>
                  </a:cubicBezTo>
                  <a:cubicBezTo>
                    <a:pt x="15626" y="7181"/>
                    <a:pt x="15591" y="7163"/>
                    <a:pt x="15555" y="7163"/>
                  </a:cubicBezTo>
                  <a:cubicBezTo>
                    <a:pt x="15520" y="7163"/>
                    <a:pt x="15484" y="7181"/>
                    <a:pt x="15484" y="7217"/>
                  </a:cubicBezTo>
                  <a:cubicBezTo>
                    <a:pt x="15449" y="8213"/>
                    <a:pt x="15377" y="9209"/>
                    <a:pt x="15306" y="10205"/>
                  </a:cubicBezTo>
                  <a:cubicBezTo>
                    <a:pt x="15199" y="11984"/>
                    <a:pt x="15093" y="13763"/>
                    <a:pt x="14950" y="15507"/>
                  </a:cubicBezTo>
                  <a:cubicBezTo>
                    <a:pt x="14844" y="17215"/>
                    <a:pt x="14701" y="18923"/>
                    <a:pt x="14630" y="20631"/>
                  </a:cubicBezTo>
                  <a:cubicBezTo>
                    <a:pt x="14274" y="21057"/>
                    <a:pt x="13954" y="21484"/>
                    <a:pt x="13598" y="21911"/>
                  </a:cubicBezTo>
                  <a:cubicBezTo>
                    <a:pt x="12887" y="22837"/>
                    <a:pt x="12104" y="23726"/>
                    <a:pt x="11357" y="24580"/>
                  </a:cubicBezTo>
                  <a:cubicBezTo>
                    <a:pt x="11179" y="23726"/>
                    <a:pt x="11037" y="22837"/>
                    <a:pt x="10930" y="21947"/>
                  </a:cubicBezTo>
                  <a:cubicBezTo>
                    <a:pt x="10574" y="18389"/>
                    <a:pt x="10787" y="14795"/>
                    <a:pt x="11641" y="11273"/>
                  </a:cubicBezTo>
                  <a:cubicBezTo>
                    <a:pt x="11661" y="11234"/>
                    <a:pt x="11627" y="11205"/>
                    <a:pt x="11586" y="11205"/>
                  </a:cubicBezTo>
                  <a:cubicBezTo>
                    <a:pt x="11553" y="11205"/>
                    <a:pt x="11515" y="11225"/>
                    <a:pt x="11499" y="11273"/>
                  </a:cubicBezTo>
                  <a:cubicBezTo>
                    <a:pt x="11250" y="12269"/>
                    <a:pt x="11072" y="13265"/>
                    <a:pt x="10894" y="14297"/>
                  </a:cubicBezTo>
                  <a:cubicBezTo>
                    <a:pt x="10645" y="16076"/>
                    <a:pt x="10503" y="17855"/>
                    <a:pt x="10574" y="19670"/>
                  </a:cubicBezTo>
                  <a:cubicBezTo>
                    <a:pt x="10574" y="21413"/>
                    <a:pt x="10787" y="23157"/>
                    <a:pt x="11108" y="24829"/>
                  </a:cubicBezTo>
                  <a:lnTo>
                    <a:pt x="10930" y="25043"/>
                  </a:lnTo>
                  <a:cubicBezTo>
                    <a:pt x="10823" y="25043"/>
                    <a:pt x="10716" y="25149"/>
                    <a:pt x="10752" y="25256"/>
                  </a:cubicBezTo>
                  <a:cubicBezTo>
                    <a:pt x="9934" y="26146"/>
                    <a:pt x="9044" y="27071"/>
                    <a:pt x="8154" y="27925"/>
                  </a:cubicBezTo>
                  <a:cubicBezTo>
                    <a:pt x="6874" y="25398"/>
                    <a:pt x="7016" y="22445"/>
                    <a:pt x="7194" y="19670"/>
                  </a:cubicBezTo>
                  <a:cubicBezTo>
                    <a:pt x="7194" y="19616"/>
                    <a:pt x="7140" y="19590"/>
                    <a:pt x="7087" y="19590"/>
                  </a:cubicBezTo>
                  <a:cubicBezTo>
                    <a:pt x="7034" y="19590"/>
                    <a:pt x="6980" y="19616"/>
                    <a:pt x="6980" y="19670"/>
                  </a:cubicBezTo>
                  <a:cubicBezTo>
                    <a:pt x="6802" y="22516"/>
                    <a:pt x="6625" y="25505"/>
                    <a:pt x="7977" y="28102"/>
                  </a:cubicBezTo>
                  <a:cubicBezTo>
                    <a:pt x="7799" y="28245"/>
                    <a:pt x="7656" y="28423"/>
                    <a:pt x="7478" y="28565"/>
                  </a:cubicBezTo>
                  <a:cubicBezTo>
                    <a:pt x="5272" y="30593"/>
                    <a:pt x="2853" y="32301"/>
                    <a:pt x="184" y="33724"/>
                  </a:cubicBezTo>
                  <a:cubicBezTo>
                    <a:pt x="1" y="33816"/>
                    <a:pt x="133" y="34066"/>
                    <a:pt x="332" y="34066"/>
                  </a:cubicBezTo>
                  <a:cubicBezTo>
                    <a:pt x="365" y="34066"/>
                    <a:pt x="399" y="34059"/>
                    <a:pt x="433" y="34044"/>
                  </a:cubicBezTo>
                  <a:cubicBezTo>
                    <a:pt x="789" y="33902"/>
                    <a:pt x="1109" y="33724"/>
                    <a:pt x="1430" y="33546"/>
                  </a:cubicBezTo>
                  <a:cubicBezTo>
                    <a:pt x="3707" y="32337"/>
                    <a:pt x="5771" y="30807"/>
                    <a:pt x="7656" y="29063"/>
                  </a:cubicBezTo>
                  <a:cubicBezTo>
                    <a:pt x="8475" y="29205"/>
                    <a:pt x="9293" y="29277"/>
                    <a:pt x="10111" y="29348"/>
                  </a:cubicBezTo>
                  <a:cubicBezTo>
                    <a:pt x="10968" y="29396"/>
                    <a:pt x="11825" y="29421"/>
                    <a:pt x="12681" y="29421"/>
                  </a:cubicBezTo>
                  <a:cubicBezTo>
                    <a:pt x="14953" y="29421"/>
                    <a:pt x="17221" y="29247"/>
                    <a:pt x="19469" y="28885"/>
                  </a:cubicBezTo>
                  <a:cubicBezTo>
                    <a:pt x="19540" y="28885"/>
                    <a:pt x="19505" y="28743"/>
                    <a:pt x="19434" y="28743"/>
                  </a:cubicBezTo>
                  <a:cubicBezTo>
                    <a:pt x="18544" y="28885"/>
                    <a:pt x="17655" y="28992"/>
                    <a:pt x="16765" y="29063"/>
                  </a:cubicBezTo>
                  <a:cubicBezTo>
                    <a:pt x="15759" y="29124"/>
                    <a:pt x="14753" y="29155"/>
                    <a:pt x="13751" y="29155"/>
                  </a:cubicBezTo>
                  <a:cubicBezTo>
                    <a:pt x="11809" y="29155"/>
                    <a:pt x="9877" y="29037"/>
                    <a:pt x="7977" y="28779"/>
                  </a:cubicBezTo>
                  <a:lnTo>
                    <a:pt x="8510" y="28174"/>
                  </a:lnTo>
                  <a:cubicBezTo>
                    <a:pt x="9471" y="27284"/>
                    <a:pt x="10360" y="26323"/>
                    <a:pt x="11250" y="25363"/>
                  </a:cubicBezTo>
                  <a:cubicBezTo>
                    <a:pt x="12104" y="25470"/>
                    <a:pt x="12922" y="25576"/>
                    <a:pt x="13776" y="25612"/>
                  </a:cubicBezTo>
                  <a:cubicBezTo>
                    <a:pt x="15683" y="25764"/>
                    <a:pt x="17590" y="25835"/>
                    <a:pt x="19497" y="25835"/>
                  </a:cubicBezTo>
                  <a:cubicBezTo>
                    <a:pt x="21148" y="25835"/>
                    <a:pt x="22799" y="25782"/>
                    <a:pt x="24451" y="25683"/>
                  </a:cubicBezTo>
                  <a:cubicBezTo>
                    <a:pt x="24557" y="25683"/>
                    <a:pt x="24557" y="25541"/>
                    <a:pt x="24451" y="25541"/>
                  </a:cubicBezTo>
                  <a:cubicBezTo>
                    <a:pt x="23454" y="25576"/>
                    <a:pt x="22458" y="25612"/>
                    <a:pt x="21462" y="25612"/>
                  </a:cubicBezTo>
                  <a:cubicBezTo>
                    <a:pt x="18153" y="25612"/>
                    <a:pt x="14808" y="25434"/>
                    <a:pt x="11535" y="25078"/>
                  </a:cubicBezTo>
                  <a:cubicBezTo>
                    <a:pt x="12567" y="23904"/>
                    <a:pt x="13563" y="22694"/>
                    <a:pt x="14523" y="21484"/>
                  </a:cubicBezTo>
                  <a:cubicBezTo>
                    <a:pt x="14950" y="20951"/>
                    <a:pt x="15342" y="20453"/>
                    <a:pt x="15769" y="19919"/>
                  </a:cubicBezTo>
                  <a:cubicBezTo>
                    <a:pt x="16231" y="20097"/>
                    <a:pt x="16694" y="20204"/>
                    <a:pt x="17156" y="20310"/>
                  </a:cubicBezTo>
                  <a:cubicBezTo>
                    <a:pt x="17655" y="20417"/>
                    <a:pt x="18153" y="20524"/>
                    <a:pt x="18651" y="20631"/>
                  </a:cubicBezTo>
                  <a:cubicBezTo>
                    <a:pt x="20548" y="20987"/>
                    <a:pt x="22464" y="21166"/>
                    <a:pt x="24385" y="21166"/>
                  </a:cubicBezTo>
                  <a:cubicBezTo>
                    <a:pt x="26103" y="21166"/>
                    <a:pt x="27825" y="21023"/>
                    <a:pt x="29539" y="20737"/>
                  </a:cubicBezTo>
                  <a:cubicBezTo>
                    <a:pt x="29610" y="20737"/>
                    <a:pt x="29610" y="20631"/>
                    <a:pt x="29539" y="20631"/>
                  </a:cubicBezTo>
                  <a:cubicBezTo>
                    <a:pt x="28507" y="20773"/>
                    <a:pt x="27475" y="20844"/>
                    <a:pt x="26479" y="20880"/>
                  </a:cubicBezTo>
                  <a:cubicBezTo>
                    <a:pt x="25934" y="20912"/>
                    <a:pt x="25390" y="20928"/>
                    <a:pt x="24845" y="20928"/>
                  </a:cubicBezTo>
                  <a:cubicBezTo>
                    <a:pt x="23575" y="20928"/>
                    <a:pt x="22305" y="20840"/>
                    <a:pt x="21035" y="20666"/>
                  </a:cubicBezTo>
                  <a:cubicBezTo>
                    <a:pt x="20110" y="20559"/>
                    <a:pt x="19220" y="20417"/>
                    <a:pt x="18331" y="20239"/>
                  </a:cubicBezTo>
                  <a:cubicBezTo>
                    <a:pt x="17868" y="20132"/>
                    <a:pt x="17441" y="20026"/>
                    <a:pt x="16979" y="19919"/>
                  </a:cubicBezTo>
                  <a:cubicBezTo>
                    <a:pt x="16658" y="19848"/>
                    <a:pt x="16338" y="19741"/>
                    <a:pt x="15982" y="19634"/>
                  </a:cubicBezTo>
                  <a:cubicBezTo>
                    <a:pt x="17014" y="18318"/>
                    <a:pt x="18046" y="16966"/>
                    <a:pt x="19078" y="15649"/>
                  </a:cubicBezTo>
                  <a:cubicBezTo>
                    <a:pt x="19097" y="15659"/>
                    <a:pt x="19119" y="15663"/>
                    <a:pt x="19140" y="15663"/>
                  </a:cubicBezTo>
                  <a:cubicBezTo>
                    <a:pt x="19199" y="15663"/>
                    <a:pt x="19256" y="15630"/>
                    <a:pt x="19256" y="15578"/>
                  </a:cubicBezTo>
                  <a:lnTo>
                    <a:pt x="19291" y="15365"/>
                  </a:lnTo>
                  <a:cubicBezTo>
                    <a:pt x="19683" y="14866"/>
                    <a:pt x="20074" y="14368"/>
                    <a:pt x="20465" y="13870"/>
                  </a:cubicBezTo>
                  <a:cubicBezTo>
                    <a:pt x="21284" y="14262"/>
                    <a:pt x="22138" y="14582"/>
                    <a:pt x="23027" y="14760"/>
                  </a:cubicBezTo>
                  <a:cubicBezTo>
                    <a:pt x="25833" y="15492"/>
                    <a:pt x="28770" y="15622"/>
                    <a:pt x="31680" y="15622"/>
                  </a:cubicBezTo>
                  <a:cubicBezTo>
                    <a:pt x="32165" y="15622"/>
                    <a:pt x="32649" y="15619"/>
                    <a:pt x="33132" y="15614"/>
                  </a:cubicBezTo>
                  <a:cubicBezTo>
                    <a:pt x="33168" y="15614"/>
                    <a:pt x="33168" y="15507"/>
                    <a:pt x="33132" y="15507"/>
                  </a:cubicBezTo>
                  <a:cubicBezTo>
                    <a:pt x="32172" y="15471"/>
                    <a:pt x="31211" y="15471"/>
                    <a:pt x="30250" y="15436"/>
                  </a:cubicBezTo>
                  <a:cubicBezTo>
                    <a:pt x="28578" y="15400"/>
                    <a:pt x="26906" y="15222"/>
                    <a:pt x="25233" y="14973"/>
                  </a:cubicBezTo>
                  <a:cubicBezTo>
                    <a:pt x="24415" y="14831"/>
                    <a:pt x="23597" y="14653"/>
                    <a:pt x="22814" y="14404"/>
                  </a:cubicBezTo>
                  <a:cubicBezTo>
                    <a:pt x="22067" y="14190"/>
                    <a:pt x="21391" y="13870"/>
                    <a:pt x="20679" y="13621"/>
                  </a:cubicBezTo>
                  <a:cubicBezTo>
                    <a:pt x="21426" y="12660"/>
                    <a:pt x="22209" y="11735"/>
                    <a:pt x="22992" y="10810"/>
                  </a:cubicBezTo>
                  <a:cubicBezTo>
                    <a:pt x="23017" y="10835"/>
                    <a:pt x="23047" y="10847"/>
                    <a:pt x="23076" y="10847"/>
                  </a:cubicBezTo>
                  <a:cubicBezTo>
                    <a:pt x="23130" y="10847"/>
                    <a:pt x="23182" y="10808"/>
                    <a:pt x="23205" y="10739"/>
                  </a:cubicBezTo>
                  <a:cubicBezTo>
                    <a:pt x="23205" y="10703"/>
                    <a:pt x="23241" y="10632"/>
                    <a:pt x="23241" y="10561"/>
                  </a:cubicBezTo>
                  <a:cubicBezTo>
                    <a:pt x="23846" y="9850"/>
                    <a:pt x="24486" y="9173"/>
                    <a:pt x="25127" y="8533"/>
                  </a:cubicBezTo>
                  <a:cubicBezTo>
                    <a:pt x="25874" y="8747"/>
                    <a:pt x="26621" y="8924"/>
                    <a:pt x="27404" y="9031"/>
                  </a:cubicBezTo>
                  <a:cubicBezTo>
                    <a:pt x="28151" y="9138"/>
                    <a:pt x="28934" y="9245"/>
                    <a:pt x="29716" y="9316"/>
                  </a:cubicBezTo>
                  <a:cubicBezTo>
                    <a:pt x="30739" y="9427"/>
                    <a:pt x="31748" y="9483"/>
                    <a:pt x="32761" y="9483"/>
                  </a:cubicBezTo>
                  <a:cubicBezTo>
                    <a:pt x="33369" y="9483"/>
                    <a:pt x="33977" y="9463"/>
                    <a:pt x="34591" y="9423"/>
                  </a:cubicBezTo>
                  <a:cubicBezTo>
                    <a:pt x="34662" y="9423"/>
                    <a:pt x="34662" y="9280"/>
                    <a:pt x="34591" y="9280"/>
                  </a:cubicBezTo>
                  <a:cubicBezTo>
                    <a:pt x="34177" y="9299"/>
                    <a:pt x="33764" y="9307"/>
                    <a:pt x="33351" y="9307"/>
                  </a:cubicBezTo>
                  <a:cubicBezTo>
                    <a:pt x="32165" y="9307"/>
                    <a:pt x="30984" y="9234"/>
                    <a:pt x="29823" y="9102"/>
                  </a:cubicBezTo>
                  <a:cubicBezTo>
                    <a:pt x="29005" y="8996"/>
                    <a:pt x="28187" y="8889"/>
                    <a:pt x="27368" y="8747"/>
                  </a:cubicBezTo>
                  <a:cubicBezTo>
                    <a:pt x="26692" y="8604"/>
                    <a:pt x="26016" y="8426"/>
                    <a:pt x="25340" y="8284"/>
                  </a:cubicBezTo>
                  <a:cubicBezTo>
                    <a:pt x="25909" y="7679"/>
                    <a:pt x="26514" y="7110"/>
                    <a:pt x="27119" y="6540"/>
                  </a:cubicBezTo>
                  <a:cubicBezTo>
                    <a:pt x="28115" y="5615"/>
                    <a:pt x="29147" y="4761"/>
                    <a:pt x="30179" y="3908"/>
                  </a:cubicBezTo>
                  <a:cubicBezTo>
                    <a:pt x="31253" y="4298"/>
                    <a:pt x="32378" y="4488"/>
                    <a:pt x="33507" y="4488"/>
                  </a:cubicBezTo>
                  <a:cubicBezTo>
                    <a:pt x="34023" y="4488"/>
                    <a:pt x="34540" y="4448"/>
                    <a:pt x="35054" y="4370"/>
                  </a:cubicBezTo>
                  <a:cubicBezTo>
                    <a:pt x="35125" y="4334"/>
                    <a:pt x="35125" y="4263"/>
                    <a:pt x="35054" y="4263"/>
                  </a:cubicBezTo>
                  <a:cubicBezTo>
                    <a:pt x="34644" y="4317"/>
                    <a:pt x="34235" y="4343"/>
                    <a:pt x="33822" y="4343"/>
                  </a:cubicBezTo>
                  <a:cubicBezTo>
                    <a:pt x="33408" y="4343"/>
                    <a:pt x="32990" y="4317"/>
                    <a:pt x="32563" y="4263"/>
                  </a:cubicBezTo>
                  <a:cubicBezTo>
                    <a:pt x="31816" y="4157"/>
                    <a:pt x="31069" y="3979"/>
                    <a:pt x="30357" y="3730"/>
                  </a:cubicBezTo>
                  <a:lnTo>
                    <a:pt x="30606" y="3552"/>
                  </a:lnTo>
                  <a:cubicBezTo>
                    <a:pt x="30677" y="3552"/>
                    <a:pt x="30713" y="3552"/>
                    <a:pt x="30748" y="3481"/>
                  </a:cubicBezTo>
                  <a:cubicBezTo>
                    <a:pt x="30748" y="3481"/>
                    <a:pt x="30784" y="3445"/>
                    <a:pt x="30784" y="3409"/>
                  </a:cubicBezTo>
                  <a:cubicBezTo>
                    <a:pt x="32136" y="2306"/>
                    <a:pt x="33559" y="1275"/>
                    <a:pt x="34947" y="243"/>
                  </a:cubicBezTo>
                  <a:cubicBezTo>
                    <a:pt x="35062" y="156"/>
                    <a:pt x="34991" y="0"/>
                    <a:pt x="34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2880995" y="2664331"/>
              <a:ext cx="1720929" cy="1036089"/>
            </a:xfrm>
            <a:custGeom>
              <a:avLst/>
              <a:gdLst/>
              <a:ahLst/>
              <a:cxnLst/>
              <a:rect l="l" t="t" r="r" b="b"/>
              <a:pathLst>
                <a:path w="43659" h="26285" extrusionOk="0">
                  <a:moveTo>
                    <a:pt x="14267" y="1"/>
                  </a:moveTo>
                  <a:cubicBezTo>
                    <a:pt x="11579" y="1"/>
                    <a:pt x="8894" y="468"/>
                    <a:pt x="6299" y="1500"/>
                  </a:cubicBezTo>
                  <a:cubicBezTo>
                    <a:pt x="4199" y="2319"/>
                    <a:pt x="2029" y="3493"/>
                    <a:pt x="997" y="5450"/>
                  </a:cubicBezTo>
                  <a:cubicBezTo>
                    <a:pt x="1" y="7407"/>
                    <a:pt x="250" y="9791"/>
                    <a:pt x="855" y="11890"/>
                  </a:cubicBezTo>
                  <a:cubicBezTo>
                    <a:pt x="1566" y="14665"/>
                    <a:pt x="2918" y="17227"/>
                    <a:pt x="4769" y="19397"/>
                  </a:cubicBezTo>
                  <a:cubicBezTo>
                    <a:pt x="8505" y="23703"/>
                    <a:pt x="14269" y="25909"/>
                    <a:pt x="19962" y="26229"/>
                  </a:cubicBezTo>
                  <a:cubicBezTo>
                    <a:pt x="20567" y="26267"/>
                    <a:pt x="21172" y="26285"/>
                    <a:pt x="21777" y="26285"/>
                  </a:cubicBezTo>
                  <a:cubicBezTo>
                    <a:pt x="26861" y="26285"/>
                    <a:pt x="31919" y="25004"/>
                    <a:pt x="36720" y="23382"/>
                  </a:cubicBezTo>
                  <a:cubicBezTo>
                    <a:pt x="38997" y="22600"/>
                    <a:pt x="41275" y="21746"/>
                    <a:pt x="43659" y="21603"/>
                  </a:cubicBezTo>
                  <a:cubicBezTo>
                    <a:pt x="42413" y="18294"/>
                    <a:pt x="40634" y="15199"/>
                    <a:pt x="38393" y="12495"/>
                  </a:cubicBezTo>
                  <a:cubicBezTo>
                    <a:pt x="32641" y="5450"/>
                    <a:pt x="23441" y="1"/>
                    <a:pt x="14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2621631" y="2790544"/>
              <a:ext cx="1830706" cy="838095"/>
            </a:xfrm>
            <a:custGeom>
              <a:avLst/>
              <a:gdLst/>
              <a:ahLst/>
              <a:cxnLst/>
              <a:rect l="l" t="t" r="r" b="b"/>
              <a:pathLst>
                <a:path w="46444" h="21262" extrusionOk="0">
                  <a:moveTo>
                    <a:pt x="15972" y="0"/>
                  </a:moveTo>
                  <a:cubicBezTo>
                    <a:pt x="15961" y="0"/>
                    <a:pt x="15950" y="2"/>
                    <a:pt x="15939" y="6"/>
                  </a:cubicBezTo>
                  <a:cubicBezTo>
                    <a:pt x="13341" y="1180"/>
                    <a:pt x="10637" y="2390"/>
                    <a:pt x="8965" y="4809"/>
                  </a:cubicBezTo>
                  <a:lnTo>
                    <a:pt x="8360" y="4596"/>
                  </a:lnTo>
                  <a:cubicBezTo>
                    <a:pt x="5513" y="3600"/>
                    <a:pt x="2845" y="2248"/>
                    <a:pt x="390" y="575"/>
                  </a:cubicBezTo>
                  <a:cubicBezTo>
                    <a:pt x="352" y="550"/>
                    <a:pt x="315" y="540"/>
                    <a:pt x="280" y="540"/>
                  </a:cubicBezTo>
                  <a:cubicBezTo>
                    <a:pt x="115" y="540"/>
                    <a:pt x="0" y="778"/>
                    <a:pt x="176" y="896"/>
                  </a:cubicBezTo>
                  <a:cubicBezTo>
                    <a:pt x="461" y="1109"/>
                    <a:pt x="781" y="1323"/>
                    <a:pt x="1066" y="1536"/>
                  </a:cubicBezTo>
                  <a:cubicBezTo>
                    <a:pt x="3201" y="2959"/>
                    <a:pt x="5513" y="4098"/>
                    <a:pt x="7933" y="4952"/>
                  </a:cubicBezTo>
                  <a:cubicBezTo>
                    <a:pt x="8218" y="5735"/>
                    <a:pt x="8538" y="6482"/>
                    <a:pt x="8858" y="7229"/>
                  </a:cubicBezTo>
                  <a:cubicBezTo>
                    <a:pt x="10139" y="10075"/>
                    <a:pt x="11740" y="12780"/>
                    <a:pt x="13626" y="15306"/>
                  </a:cubicBezTo>
                  <a:cubicBezTo>
                    <a:pt x="13642" y="15322"/>
                    <a:pt x="13661" y="15329"/>
                    <a:pt x="13679" y="15329"/>
                  </a:cubicBezTo>
                  <a:cubicBezTo>
                    <a:pt x="13737" y="15329"/>
                    <a:pt x="13787" y="15254"/>
                    <a:pt x="13733" y="15199"/>
                  </a:cubicBezTo>
                  <a:cubicBezTo>
                    <a:pt x="13199" y="14452"/>
                    <a:pt x="12701" y="13705"/>
                    <a:pt x="12238" y="12957"/>
                  </a:cubicBezTo>
                  <a:cubicBezTo>
                    <a:pt x="10673" y="10467"/>
                    <a:pt x="9392" y="7834"/>
                    <a:pt x="8360" y="5059"/>
                  </a:cubicBezTo>
                  <a:lnTo>
                    <a:pt x="8360" y="5059"/>
                  </a:lnTo>
                  <a:cubicBezTo>
                    <a:pt x="8609" y="5165"/>
                    <a:pt x="8858" y="5272"/>
                    <a:pt x="9107" y="5343"/>
                  </a:cubicBezTo>
                  <a:cubicBezTo>
                    <a:pt x="10352" y="5770"/>
                    <a:pt x="11633" y="6126"/>
                    <a:pt x="12879" y="6446"/>
                  </a:cubicBezTo>
                  <a:cubicBezTo>
                    <a:pt x="13199" y="7229"/>
                    <a:pt x="13519" y="8012"/>
                    <a:pt x="13839" y="8795"/>
                  </a:cubicBezTo>
                  <a:cubicBezTo>
                    <a:pt x="15298" y="12068"/>
                    <a:pt x="16935" y="15235"/>
                    <a:pt x="18785" y="18259"/>
                  </a:cubicBezTo>
                  <a:cubicBezTo>
                    <a:pt x="18810" y="18296"/>
                    <a:pt x="18843" y="18312"/>
                    <a:pt x="18873" y="18312"/>
                  </a:cubicBezTo>
                  <a:cubicBezTo>
                    <a:pt x="18929" y="18312"/>
                    <a:pt x="18974" y="18257"/>
                    <a:pt x="18927" y="18188"/>
                  </a:cubicBezTo>
                  <a:cubicBezTo>
                    <a:pt x="18429" y="17334"/>
                    <a:pt x="17931" y="16480"/>
                    <a:pt x="17469" y="15590"/>
                  </a:cubicBezTo>
                  <a:cubicBezTo>
                    <a:pt x="15903" y="12637"/>
                    <a:pt x="14515" y="9613"/>
                    <a:pt x="13270" y="6553"/>
                  </a:cubicBezTo>
                  <a:lnTo>
                    <a:pt x="13270" y="6553"/>
                  </a:lnTo>
                  <a:cubicBezTo>
                    <a:pt x="14800" y="6909"/>
                    <a:pt x="16330" y="7229"/>
                    <a:pt x="17860" y="7514"/>
                  </a:cubicBezTo>
                  <a:cubicBezTo>
                    <a:pt x="18500" y="7656"/>
                    <a:pt x="19176" y="7763"/>
                    <a:pt x="19817" y="7869"/>
                  </a:cubicBezTo>
                  <a:cubicBezTo>
                    <a:pt x="19888" y="8368"/>
                    <a:pt x="19995" y="8830"/>
                    <a:pt x="20137" y="9293"/>
                  </a:cubicBezTo>
                  <a:cubicBezTo>
                    <a:pt x="20244" y="9791"/>
                    <a:pt x="20386" y="10289"/>
                    <a:pt x="20528" y="10751"/>
                  </a:cubicBezTo>
                  <a:cubicBezTo>
                    <a:pt x="21632" y="14238"/>
                    <a:pt x="23339" y="17512"/>
                    <a:pt x="25545" y="20429"/>
                  </a:cubicBezTo>
                  <a:cubicBezTo>
                    <a:pt x="25556" y="20450"/>
                    <a:pt x="25572" y="20459"/>
                    <a:pt x="25590" y="20459"/>
                  </a:cubicBezTo>
                  <a:cubicBezTo>
                    <a:pt x="25631" y="20459"/>
                    <a:pt x="25677" y="20409"/>
                    <a:pt x="25652" y="20358"/>
                  </a:cubicBezTo>
                  <a:cubicBezTo>
                    <a:pt x="25047" y="19540"/>
                    <a:pt x="24478" y="18686"/>
                    <a:pt x="23980" y="17796"/>
                  </a:cubicBezTo>
                  <a:cubicBezTo>
                    <a:pt x="23055" y="16231"/>
                    <a:pt x="22272" y="14594"/>
                    <a:pt x="21632" y="12886"/>
                  </a:cubicBezTo>
                  <a:cubicBezTo>
                    <a:pt x="21276" y="12032"/>
                    <a:pt x="21027" y="11178"/>
                    <a:pt x="20742" y="10289"/>
                  </a:cubicBezTo>
                  <a:cubicBezTo>
                    <a:pt x="20635" y="9862"/>
                    <a:pt x="20528" y="9435"/>
                    <a:pt x="20422" y="8972"/>
                  </a:cubicBezTo>
                  <a:cubicBezTo>
                    <a:pt x="20351" y="8652"/>
                    <a:pt x="20279" y="8296"/>
                    <a:pt x="20208" y="7976"/>
                  </a:cubicBezTo>
                  <a:lnTo>
                    <a:pt x="20208" y="7976"/>
                  </a:lnTo>
                  <a:cubicBezTo>
                    <a:pt x="21845" y="8261"/>
                    <a:pt x="23517" y="8545"/>
                    <a:pt x="25190" y="8830"/>
                  </a:cubicBezTo>
                  <a:cubicBezTo>
                    <a:pt x="25190" y="8901"/>
                    <a:pt x="25261" y="8972"/>
                    <a:pt x="25332" y="8972"/>
                  </a:cubicBezTo>
                  <a:lnTo>
                    <a:pt x="25510" y="8901"/>
                  </a:lnTo>
                  <a:lnTo>
                    <a:pt x="27396" y="9222"/>
                  </a:lnTo>
                  <a:cubicBezTo>
                    <a:pt x="27431" y="10111"/>
                    <a:pt x="27574" y="11036"/>
                    <a:pt x="27787" y="11890"/>
                  </a:cubicBezTo>
                  <a:cubicBezTo>
                    <a:pt x="28570" y="15235"/>
                    <a:pt x="30171" y="18259"/>
                    <a:pt x="31772" y="21248"/>
                  </a:cubicBezTo>
                  <a:cubicBezTo>
                    <a:pt x="31782" y="21257"/>
                    <a:pt x="31796" y="21262"/>
                    <a:pt x="31812" y="21262"/>
                  </a:cubicBezTo>
                  <a:cubicBezTo>
                    <a:pt x="31855" y="21262"/>
                    <a:pt x="31905" y="21229"/>
                    <a:pt x="31879" y="21177"/>
                  </a:cubicBezTo>
                  <a:cubicBezTo>
                    <a:pt x="31452" y="20323"/>
                    <a:pt x="30989" y="19469"/>
                    <a:pt x="30598" y="18615"/>
                  </a:cubicBezTo>
                  <a:cubicBezTo>
                    <a:pt x="29815" y="17085"/>
                    <a:pt x="29175" y="15519"/>
                    <a:pt x="28641" y="13918"/>
                  </a:cubicBezTo>
                  <a:cubicBezTo>
                    <a:pt x="28392" y="13135"/>
                    <a:pt x="28178" y="12317"/>
                    <a:pt x="28000" y="11499"/>
                  </a:cubicBezTo>
                  <a:cubicBezTo>
                    <a:pt x="27858" y="10751"/>
                    <a:pt x="27823" y="10004"/>
                    <a:pt x="27716" y="9257"/>
                  </a:cubicBezTo>
                  <a:lnTo>
                    <a:pt x="27716" y="9257"/>
                  </a:lnTo>
                  <a:cubicBezTo>
                    <a:pt x="28890" y="9506"/>
                    <a:pt x="30100" y="9755"/>
                    <a:pt x="31274" y="10004"/>
                  </a:cubicBezTo>
                  <a:cubicBezTo>
                    <a:pt x="31238" y="10111"/>
                    <a:pt x="31345" y="10147"/>
                    <a:pt x="31416" y="10147"/>
                  </a:cubicBezTo>
                  <a:lnTo>
                    <a:pt x="31594" y="10111"/>
                  </a:lnTo>
                  <a:cubicBezTo>
                    <a:pt x="32484" y="10325"/>
                    <a:pt x="33373" y="10538"/>
                    <a:pt x="34263" y="10787"/>
                  </a:cubicBezTo>
                  <a:cubicBezTo>
                    <a:pt x="34405" y="11570"/>
                    <a:pt x="34619" y="12317"/>
                    <a:pt x="34903" y="13029"/>
                  </a:cubicBezTo>
                  <a:cubicBezTo>
                    <a:pt x="35152" y="13811"/>
                    <a:pt x="35401" y="14559"/>
                    <a:pt x="35722" y="15270"/>
                  </a:cubicBezTo>
                  <a:cubicBezTo>
                    <a:pt x="36326" y="16765"/>
                    <a:pt x="37074" y="18223"/>
                    <a:pt x="37892" y="19611"/>
                  </a:cubicBezTo>
                  <a:cubicBezTo>
                    <a:pt x="37913" y="19632"/>
                    <a:pt x="37937" y="19641"/>
                    <a:pt x="37959" y="19641"/>
                  </a:cubicBezTo>
                  <a:cubicBezTo>
                    <a:pt x="38013" y="19641"/>
                    <a:pt x="38059" y="19590"/>
                    <a:pt x="38034" y="19540"/>
                  </a:cubicBezTo>
                  <a:cubicBezTo>
                    <a:pt x="37216" y="18152"/>
                    <a:pt x="36540" y="16729"/>
                    <a:pt x="35971" y="15235"/>
                  </a:cubicBezTo>
                  <a:cubicBezTo>
                    <a:pt x="35650" y="14487"/>
                    <a:pt x="35366" y="13705"/>
                    <a:pt x="35152" y="12922"/>
                  </a:cubicBezTo>
                  <a:cubicBezTo>
                    <a:pt x="34939" y="12246"/>
                    <a:pt x="34796" y="11570"/>
                    <a:pt x="34583" y="10894"/>
                  </a:cubicBezTo>
                  <a:lnTo>
                    <a:pt x="34583" y="10894"/>
                  </a:lnTo>
                  <a:cubicBezTo>
                    <a:pt x="35366" y="11143"/>
                    <a:pt x="36149" y="11392"/>
                    <a:pt x="36931" y="11641"/>
                  </a:cubicBezTo>
                  <a:cubicBezTo>
                    <a:pt x="38212" y="12104"/>
                    <a:pt x="39458" y="12602"/>
                    <a:pt x="40703" y="13135"/>
                  </a:cubicBezTo>
                  <a:cubicBezTo>
                    <a:pt x="40952" y="14772"/>
                    <a:pt x="41592" y="16338"/>
                    <a:pt x="42589" y="17654"/>
                  </a:cubicBezTo>
                  <a:cubicBezTo>
                    <a:pt x="42600" y="17676"/>
                    <a:pt x="42614" y="17685"/>
                    <a:pt x="42628" y="17685"/>
                  </a:cubicBezTo>
                  <a:cubicBezTo>
                    <a:pt x="42658" y="17685"/>
                    <a:pt x="42684" y="17643"/>
                    <a:pt x="42660" y="17619"/>
                  </a:cubicBezTo>
                  <a:cubicBezTo>
                    <a:pt x="42197" y="16943"/>
                    <a:pt x="41806" y="16195"/>
                    <a:pt x="41521" y="15413"/>
                  </a:cubicBezTo>
                  <a:cubicBezTo>
                    <a:pt x="41272" y="14701"/>
                    <a:pt x="41059" y="13954"/>
                    <a:pt x="40952" y="13207"/>
                  </a:cubicBezTo>
                  <a:lnTo>
                    <a:pt x="40952" y="13207"/>
                  </a:lnTo>
                  <a:lnTo>
                    <a:pt x="41237" y="13349"/>
                  </a:lnTo>
                  <a:cubicBezTo>
                    <a:pt x="41237" y="13384"/>
                    <a:pt x="41272" y="13456"/>
                    <a:pt x="41343" y="13456"/>
                  </a:cubicBezTo>
                  <a:lnTo>
                    <a:pt x="41450" y="13456"/>
                  </a:lnTo>
                  <a:cubicBezTo>
                    <a:pt x="43051" y="14132"/>
                    <a:pt x="44617" y="14879"/>
                    <a:pt x="46182" y="15626"/>
                  </a:cubicBezTo>
                  <a:cubicBezTo>
                    <a:pt x="46205" y="15638"/>
                    <a:pt x="46228" y="15643"/>
                    <a:pt x="46250" y="15643"/>
                  </a:cubicBezTo>
                  <a:cubicBezTo>
                    <a:pt x="46363" y="15643"/>
                    <a:pt x="46444" y="15508"/>
                    <a:pt x="46325" y="15448"/>
                  </a:cubicBezTo>
                  <a:lnTo>
                    <a:pt x="45222" y="14879"/>
                  </a:lnTo>
                  <a:cubicBezTo>
                    <a:pt x="44154" y="14381"/>
                    <a:pt x="43087" y="13847"/>
                    <a:pt x="42055" y="13349"/>
                  </a:cubicBezTo>
                  <a:cubicBezTo>
                    <a:pt x="43016" y="13207"/>
                    <a:pt x="43976" y="13029"/>
                    <a:pt x="44937" y="12886"/>
                  </a:cubicBezTo>
                  <a:cubicBezTo>
                    <a:pt x="45008" y="12886"/>
                    <a:pt x="44973" y="12780"/>
                    <a:pt x="44901" y="12780"/>
                  </a:cubicBezTo>
                  <a:cubicBezTo>
                    <a:pt x="43870" y="12957"/>
                    <a:pt x="42802" y="13064"/>
                    <a:pt x="41735" y="13242"/>
                  </a:cubicBezTo>
                  <a:cubicBezTo>
                    <a:pt x="40489" y="12637"/>
                    <a:pt x="39244" y="12104"/>
                    <a:pt x="37963" y="11605"/>
                  </a:cubicBezTo>
                  <a:cubicBezTo>
                    <a:pt x="39529" y="11143"/>
                    <a:pt x="41094" y="10680"/>
                    <a:pt x="42624" y="10147"/>
                  </a:cubicBezTo>
                  <a:cubicBezTo>
                    <a:pt x="42695" y="10111"/>
                    <a:pt x="42660" y="10040"/>
                    <a:pt x="42624" y="10040"/>
                  </a:cubicBezTo>
                  <a:cubicBezTo>
                    <a:pt x="40988" y="10574"/>
                    <a:pt x="39351" y="11072"/>
                    <a:pt x="37678" y="11499"/>
                  </a:cubicBezTo>
                  <a:cubicBezTo>
                    <a:pt x="37145" y="11285"/>
                    <a:pt x="36611" y="11107"/>
                    <a:pt x="36077" y="10929"/>
                  </a:cubicBezTo>
                  <a:cubicBezTo>
                    <a:pt x="34903" y="10538"/>
                    <a:pt x="33765" y="10218"/>
                    <a:pt x="32590" y="9898"/>
                  </a:cubicBezTo>
                  <a:cubicBezTo>
                    <a:pt x="35117" y="9328"/>
                    <a:pt x="37607" y="8652"/>
                    <a:pt x="40098" y="8012"/>
                  </a:cubicBezTo>
                  <a:cubicBezTo>
                    <a:pt x="40193" y="7980"/>
                    <a:pt x="40175" y="7864"/>
                    <a:pt x="40120" y="7864"/>
                  </a:cubicBezTo>
                  <a:cubicBezTo>
                    <a:pt x="40113" y="7864"/>
                    <a:pt x="40106" y="7866"/>
                    <a:pt x="40098" y="7869"/>
                  </a:cubicBezTo>
                  <a:cubicBezTo>
                    <a:pt x="37429" y="8545"/>
                    <a:pt x="34725" y="9150"/>
                    <a:pt x="32057" y="9755"/>
                  </a:cubicBezTo>
                  <a:cubicBezTo>
                    <a:pt x="30242" y="9328"/>
                    <a:pt x="28427" y="8937"/>
                    <a:pt x="26577" y="8617"/>
                  </a:cubicBezTo>
                  <a:lnTo>
                    <a:pt x="26328" y="8581"/>
                  </a:lnTo>
                  <a:cubicBezTo>
                    <a:pt x="27680" y="8047"/>
                    <a:pt x="29032" y="7514"/>
                    <a:pt x="30384" y="7015"/>
                  </a:cubicBezTo>
                  <a:cubicBezTo>
                    <a:pt x="32057" y="6375"/>
                    <a:pt x="33800" y="5806"/>
                    <a:pt x="35508" y="5236"/>
                  </a:cubicBezTo>
                  <a:cubicBezTo>
                    <a:pt x="35603" y="5205"/>
                    <a:pt x="35585" y="5088"/>
                    <a:pt x="35505" y="5088"/>
                  </a:cubicBezTo>
                  <a:cubicBezTo>
                    <a:pt x="35495" y="5088"/>
                    <a:pt x="35484" y="5090"/>
                    <a:pt x="35472" y="5094"/>
                  </a:cubicBezTo>
                  <a:cubicBezTo>
                    <a:pt x="33729" y="5628"/>
                    <a:pt x="31986" y="6197"/>
                    <a:pt x="30278" y="6802"/>
                  </a:cubicBezTo>
                  <a:cubicBezTo>
                    <a:pt x="28783" y="7336"/>
                    <a:pt x="27289" y="7869"/>
                    <a:pt x="25830" y="8474"/>
                  </a:cubicBezTo>
                  <a:cubicBezTo>
                    <a:pt x="23588" y="8083"/>
                    <a:pt x="21347" y="7692"/>
                    <a:pt x="19070" y="7300"/>
                  </a:cubicBezTo>
                  <a:cubicBezTo>
                    <a:pt x="19852" y="6944"/>
                    <a:pt x="20600" y="6589"/>
                    <a:pt x="21382" y="6233"/>
                  </a:cubicBezTo>
                  <a:lnTo>
                    <a:pt x="30954" y="1785"/>
                  </a:lnTo>
                  <a:cubicBezTo>
                    <a:pt x="31015" y="1754"/>
                    <a:pt x="30971" y="1671"/>
                    <a:pt x="30912" y="1671"/>
                  </a:cubicBezTo>
                  <a:cubicBezTo>
                    <a:pt x="30902" y="1671"/>
                    <a:pt x="30892" y="1673"/>
                    <a:pt x="30883" y="1678"/>
                  </a:cubicBezTo>
                  <a:lnTo>
                    <a:pt x="28143" y="2924"/>
                  </a:lnTo>
                  <a:cubicBezTo>
                    <a:pt x="26542" y="3635"/>
                    <a:pt x="24905" y="4383"/>
                    <a:pt x="23339" y="5094"/>
                  </a:cubicBezTo>
                  <a:cubicBezTo>
                    <a:pt x="21774" y="5770"/>
                    <a:pt x="20173" y="6446"/>
                    <a:pt x="18643" y="7193"/>
                  </a:cubicBezTo>
                  <a:cubicBezTo>
                    <a:pt x="18109" y="7087"/>
                    <a:pt x="17575" y="7015"/>
                    <a:pt x="17006" y="6909"/>
                  </a:cubicBezTo>
                  <a:cubicBezTo>
                    <a:pt x="15867" y="6660"/>
                    <a:pt x="14729" y="6411"/>
                    <a:pt x="13626" y="6126"/>
                  </a:cubicBezTo>
                  <a:cubicBezTo>
                    <a:pt x="14302" y="5592"/>
                    <a:pt x="15013" y="5059"/>
                    <a:pt x="15761" y="4560"/>
                  </a:cubicBezTo>
                  <a:cubicBezTo>
                    <a:pt x="18714" y="2532"/>
                    <a:pt x="22023" y="1073"/>
                    <a:pt x="25510" y="184"/>
                  </a:cubicBezTo>
                  <a:cubicBezTo>
                    <a:pt x="25581" y="148"/>
                    <a:pt x="25545" y="42"/>
                    <a:pt x="25474" y="42"/>
                  </a:cubicBezTo>
                  <a:cubicBezTo>
                    <a:pt x="24478" y="291"/>
                    <a:pt x="23482" y="611"/>
                    <a:pt x="22521" y="931"/>
                  </a:cubicBezTo>
                  <a:cubicBezTo>
                    <a:pt x="20813" y="1536"/>
                    <a:pt x="19176" y="2283"/>
                    <a:pt x="17575" y="3173"/>
                  </a:cubicBezTo>
                  <a:cubicBezTo>
                    <a:pt x="16045" y="3991"/>
                    <a:pt x="14622" y="4987"/>
                    <a:pt x="13270" y="6090"/>
                  </a:cubicBezTo>
                  <a:lnTo>
                    <a:pt x="13021" y="6019"/>
                  </a:lnTo>
                  <a:cubicBezTo>
                    <a:pt x="13021" y="6019"/>
                    <a:pt x="13021" y="5984"/>
                    <a:pt x="13021" y="5984"/>
                  </a:cubicBezTo>
                  <a:cubicBezTo>
                    <a:pt x="12982" y="5925"/>
                    <a:pt x="12932" y="5898"/>
                    <a:pt x="12883" y="5898"/>
                  </a:cubicBezTo>
                  <a:cubicBezTo>
                    <a:pt x="12843" y="5898"/>
                    <a:pt x="12804" y="5916"/>
                    <a:pt x="12772" y="5948"/>
                  </a:cubicBezTo>
                  <a:cubicBezTo>
                    <a:pt x="11598" y="5628"/>
                    <a:pt x="10388" y="5308"/>
                    <a:pt x="9214" y="4881"/>
                  </a:cubicBezTo>
                  <a:cubicBezTo>
                    <a:pt x="10815" y="2568"/>
                    <a:pt x="13519" y="1323"/>
                    <a:pt x="16010" y="184"/>
                  </a:cubicBezTo>
                  <a:cubicBezTo>
                    <a:pt x="16105" y="121"/>
                    <a:pt x="16059" y="0"/>
                    <a:pt x="15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9" name="Google Shape;1609;p48"/>
            <p:cNvGrpSpPr/>
            <p:nvPr/>
          </p:nvGrpSpPr>
          <p:grpSpPr>
            <a:xfrm>
              <a:off x="1265900" y="1228637"/>
              <a:ext cx="2557102" cy="2327803"/>
              <a:chOff x="876400" y="238125"/>
              <a:chExt cx="5642325" cy="5169450"/>
            </a:xfrm>
          </p:grpSpPr>
          <p:sp>
            <p:nvSpPr>
              <p:cNvPr id="1610" name="Google Shape;1610;p48"/>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8"/>
            <p:cNvSpPr/>
            <p:nvPr/>
          </p:nvSpPr>
          <p:spPr>
            <a:xfrm>
              <a:off x="2064748" y="2203151"/>
              <a:ext cx="943931" cy="422161"/>
            </a:xfrm>
            <a:custGeom>
              <a:avLst/>
              <a:gdLst/>
              <a:ahLst/>
              <a:cxnLst/>
              <a:rect l="l" t="t" r="r" b="b"/>
              <a:pathLst>
                <a:path w="23947" h="10710" extrusionOk="0">
                  <a:moveTo>
                    <a:pt x="7916" y="1"/>
                  </a:moveTo>
                  <a:cubicBezTo>
                    <a:pt x="5606" y="1"/>
                    <a:pt x="3289" y="89"/>
                    <a:pt x="961" y="320"/>
                  </a:cubicBezTo>
                  <a:cubicBezTo>
                    <a:pt x="606" y="356"/>
                    <a:pt x="214" y="427"/>
                    <a:pt x="72" y="747"/>
                  </a:cubicBezTo>
                  <a:cubicBezTo>
                    <a:pt x="1" y="996"/>
                    <a:pt x="36" y="1281"/>
                    <a:pt x="179" y="1494"/>
                  </a:cubicBezTo>
                  <a:cubicBezTo>
                    <a:pt x="997" y="2846"/>
                    <a:pt x="2954" y="3451"/>
                    <a:pt x="3239" y="4981"/>
                  </a:cubicBezTo>
                  <a:cubicBezTo>
                    <a:pt x="3452" y="6191"/>
                    <a:pt x="2456" y="7258"/>
                    <a:pt x="2207" y="8468"/>
                  </a:cubicBezTo>
                  <a:cubicBezTo>
                    <a:pt x="2064" y="9108"/>
                    <a:pt x="2207" y="9856"/>
                    <a:pt x="2776" y="10140"/>
                  </a:cubicBezTo>
                  <a:cubicBezTo>
                    <a:pt x="3012" y="10258"/>
                    <a:pt x="3272" y="10327"/>
                    <a:pt x="3536" y="10327"/>
                  </a:cubicBezTo>
                  <a:cubicBezTo>
                    <a:pt x="3591" y="10327"/>
                    <a:pt x="3646" y="10324"/>
                    <a:pt x="3701" y="10318"/>
                  </a:cubicBezTo>
                  <a:cubicBezTo>
                    <a:pt x="9928" y="10460"/>
                    <a:pt x="16119" y="10567"/>
                    <a:pt x="22346" y="10710"/>
                  </a:cubicBezTo>
                  <a:cubicBezTo>
                    <a:pt x="22523" y="10710"/>
                    <a:pt x="22701" y="10674"/>
                    <a:pt x="22879" y="10638"/>
                  </a:cubicBezTo>
                  <a:cubicBezTo>
                    <a:pt x="23555" y="10425"/>
                    <a:pt x="23591" y="9429"/>
                    <a:pt x="23199" y="8824"/>
                  </a:cubicBezTo>
                  <a:cubicBezTo>
                    <a:pt x="22844" y="8219"/>
                    <a:pt x="22239" y="7792"/>
                    <a:pt x="21883" y="7187"/>
                  </a:cubicBezTo>
                  <a:cubicBezTo>
                    <a:pt x="21029" y="5621"/>
                    <a:pt x="22346" y="3807"/>
                    <a:pt x="23520" y="2455"/>
                  </a:cubicBezTo>
                  <a:cubicBezTo>
                    <a:pt x="23733" y="2241"/>
                    <a:pt x="23875" y="1957"/>
                    <a:pt x="23911" y="1672"/>
                  </a:cubicBezTo>
                  <a:cubicBezTo>
                    <a:pt x="23947" y="996"/>
                    <a:pt x="23022" y="711"/>
                    <a:pt x="22346" y="676"/>
                  </a:cubicBezTo>
                  <a:cubicBezTo>
                    <a:pt x="17534" y="387"/>
                    <a:pt x="12739" y="1"/>
                    <a:pt x="7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2265302" y="2302364"/>
              <a:ext cx="187982" cy="179901"/>
            </a:xfrm>
            <a:custGeom>
              <a:avLst/>
              <a:gdLst/>
              <a:ahLst/>
              <a:cxnLst/>
              <a:rect l="l" t="t" r="r" b="b"/>
              <a:pathLst>
                <a:path w="4769" h="4564" extrusionOk="0">
                  <a:moveTo>
                    <a:pt x="3487" y="0"/>
                  </a:moveTo>
                  <a:cubicBezTo>
                    <a:pt x="2418" y="0"/>
                    <a:pt x="1344" y="240"/>
                    <a:pt x="250" y="721"/>
                  </a:cubicBezTo>
                  <a:cubicBezTo>
                    <a:pt x="143" y="792"/>
                    <a:pt x="36" y="898"/>
                    <a:pt x="1" y="1041"/>
                  </a:cubicBezTo>
                  <a:cubicBezTo>
                    <a:pt x="1" y="1112"/>
                    <a:pt x="36" y="1183"/>
                    <a:pt x="108" y="1254"/>
                  </a:cubicBezTo>
                  <a:cubicBezTo>
                    <a:pt x="147" y="1313"/>
                    <a:pt x="207" y="1339"/>
                    <a:pt x="284" y="1339"/>
                  </a:cubicBezTo>
                  <a:cubicBezTo>
                    <a:pt x="346" y="1339"/>
                    <a:pt x="419" y="1322"/>
                    <a:pt x="499" y="1290"/>
                  </a:cubicBezTo>
                  <a:cubicBezTo>
                    <a:pt x="1139" y="1076"/>
                    <a:pt x="1815" y="898"/>
                    <a:pt x="2456" y="756"/>
                  </a:cubicBezTo>
                  <a:cubicBezTo>
                    <a:pt x="2963" y="676"/>
                    <a:pt x="3470" y="636"/>
                    <a:pt x="3992" y="636"/>
                  </a:cubicBezTo>
                  <a:cubicBezTo>
                    <a:pt x="4166" y="636"/>
                    <a:pt x="4342" y="640"/>
                    <a:pt x="4520" y="649"/>
                  </a:cubicBezTo>
                  <a:cubicBezTo>
                    <a:pt x="4540" y="660"/>
                    <a:pt x="4561" y="664"/>
                    <a:pt x="4581" y="664"/>
                  </a:cubicBezTo>
                  <a:cubicBezTo>
                    <a:pt x="4629" y="664"/>
                    <a:pt x="4672" y="639"/>
                    <a:pt x="4697" y="614"/>
                  </a:cubicBezTo>
                  <a:cubicBezTo>
                    <a:pt x="4697" y="578"/>
                    <a:pt x="4733" y="507"/>
                    <a:pt x="4769" y="436"/>
                  </a:cubicBezTo>
                  <a:cubicBezTo>
                    <a:pt x="4769" y="400"/>
                    <a:pt x="4769" y="329"/>
                    <a:pt x="4697" y="222"/>
                  </a:cubicBezTo>
                  <a:cubicBezTo>
                    <a:pt x="4662" y="151"/>
                    <a:pt x="4626" y="116"/>
                    <a:pt x="4555" y="80"/>
                  </a:cubicBezTo>
                  <a:cubicBezTo>
                    <a:pt x="4199" y="27"/>
                    <a:pt x="3844" y="0"/>
                    <a:pt x="3487" y="0"/>
                  </a:cubicBezTo>
                  <a:close/>
                  <a:moveTo>
                    <a:pt x="2604" y="956"/>
                  </a:moveTo>
                  <a:cubicBezTo>
                    <a:pt x="2568" y="956"/>
                    <a:pt x="2530" y="960"/>
                    <a:pt x="2491" y="970"/>
                  </a:cubicBezTo>
                  <a:cubicBezTo>
                    <a:pt x="2420" y="970"/>
                    <a:pt x="2385" y="970"/>
                    <a:pt x="2349" y="1005"/>
                  </a:cubicBezTo>
                  <a:cubicBezTo>
                    <a:pt x="2349" y="1041"/>
                    <a:pt x="2314" y="1076"/>
                    <a:pt x="2314" y="1112"/>
                  </a:cubicBezTo>
                  <a:cubicBezTo>
                    <a:pt x="2314" y="1148"/>
                    <a:pt x="2314" y="1183"/>
                    <a:pt x="2314" y="1219"/>
                  </a:cubicBezTo>
                  <a:cubicBezTo>
                    <a:pt x="2314" y="1254"/>
                    <a:pt x="2314" y="1290"/>
                    <a:pt x="2314" y="1325"/>
                  </a:cubicBezTo>
                  <a:cubicBezTo>
                    <a:pt x="2349" y="1824"/>
                    <a:pt x="2349" y="2286"/>
                    <a:pt x="2349" y="2784"/>
                  </a:cubicBezTo>
                  <a:cubicBezTo>
                    <a:pt x="2349" y="3247"/>
                    <a:pt x="2349" y="3745"/>
                    <a:pt x="2314" y="4243"/>
                  </a:cubicBezTo>
                  <a:cubicBezTo>
                    <a:pt x="2349" y="4314"/>
                    <a:pt x="2349" y="4385"/>
                    <a:pt x="2385" y="4457"/>
                  </a:cubicBezTo>
                  <a:cubicBezTo>
                    <a:pt x="2420" y="4528"/>
                    <a:pt x="2527" y="4563"/>
                    <a:pt x="2669" y="4563"/>
                  </a:cubicBezTo>
                  <a:cubicBezTo>
                    <a:pt x="2741" y="4528"/>
                    <a:pt x="2812" y="4492"/>
                    <a:pt x="2847" y="4457"/>
                  </a:cubicBezTo>
                  <a:cubicBezTo>
                    <a:pt x="2918" y="4385"/>
                    <a:pt x="2954" y="4314"/>
                    <a:pt x="2954" y="4243"/>
                  </a:cubicBezTo>
                  <a:cubicBezTo>
                    <a:pt x="2954" y="3745"/>
                    <a:pt x="2990" y="3247"/>
                    <a:pt x="2990" y="2784"/>
                  </a:cubicBezTo>
                  <a:cubicBezTo>
                    <a:pt x="2990" y="2286"/>
                    <a:pt x="2954" y="1788"/>
                    <a:pt x="2918" y="1290"/>
                  </a:cubicBezTo>
                  <a:cubicBezTo>
                    <a:pt x="2918" y="1219"/>
                    <a:pt x="2883" y="1112"/>
                    <a:pt x="2847" y="1041"/>
                  </a:cubicBezTo>
                  <a:cubicBezTo>
                    <a:pt x="2795" y="989"/>
                    <a:pt x="2705" y="956"/>
                    <a:pt x="2604" y="9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2475670" y="2318131"/>
              <a:ext cx="152940" cy="164726"/>
            </a:xfrm>
            <a:custGeom>
              <a:avLst/>
              <a:gdLst/>
              <a:ahLst/>
              <a:cxnLst/>
              <a:rect l="l" t="t" r="r" b="b"/>
              <a:pathLst>
                <a:path w="3880" h="4179" extrusionOk="0">
                  <a:moveTo>
                    <a:pt x="357" y="0"/>
                  </a:moveTo>
                  <a:cubicBezTo>
                    <a:pt x="286" y="0"/>
                    <a:pt x="214" y="36"/>
                    <a:pt x="143" y="71"/>
                  </a:cubicBezTo>
                  <a:cubicBezTo>
                    <a:pt x="108" y="107"/>
                    <a:pt x="37" y="178"/>
                    <a:pt x="37" y="285"/>
                  </a:cubicBezTo>
                  <a:cubicBezTo>
                    <a:pt x="1" y="605"/>
                    <a:pt x="1" y="925"/>
                    <a:pt x="1" y="1281"/>
                  </a:cubicBezTo>
                  <a:cubicBezTo>
                    <a:pt x="37" y="1601"/>
                    <a:pt x="37" y="1957"/>
                    <a:pt x="108" y="2277"/>
                  </a:cubicBezTo>
                  <a:cubicBezTo>
                    <a:pt x="143" y="2598"/>
                    <a:pt x="179" y="2918"/>
                    <a:pt x="250" y="3203"/>
                  </a:cubicBezTo>
                  <a:cubicBezTo>
                    <a:pt x="321" y="3523"/>
                    <a:pt x="392" y="3772"/>
                    <a:pt x="463" y="3985"/>
                  </a:cubicBezTo>
                  <a:cubicBezTo>
                    <a:pt x="499" y="4021"/>
                    <a:pt x="535" y="4092"/>
                    <a:pt x="570" y="4128"/>
                  </a:cubicBezTo>
                  <a:cubicBezTo>
                    <a:pt x="621" y="4153"/>
                    <a:pt x="671" y="4178"/>
                    <a:pt x="709" y="4178"/>
                  </a:cubicBezTo>
                  <a:cubicBezTo>
                    <a:pt x="724" y="4178"/>
                    <a:pt x="738" y="4174"/>
                    <a:pt x="748" y="4163"/>
                  </a:cubicBezTo>
                  <a:cubicBezTo>
                    <a:pt x="819" y="4163"/>
                    <a:pt x="855" y="4128"/>
                    <a:pt x="890" y="4057"/>
                  </a:cubicBezTo>
                  <a:cubicBezTo>
                    <a:pt x="926" y="3985"/>
                    <a:pt x="962" y="3950"/>
                    <a:pt x="962" y="3879"/>
                  </a:cubicBezTo>
                  <a:cubicBezTo>
                    <a:pt x="997" y="3807"/>
                    <a:pt x="997" y="3736"/>
                    <a:pt x="997" y="3665"/>
                  </a:cubicBezTo>
                  <a:cubicBezTo>
                    <a:pt x="997" y="3594"/>
                    <a:pt x="997" y="3558"/>
                    <a:pt x="997" y="3523"/>
                  </a:cubicBezTo>
                  <a:cubicBezTo>
                    <a:pt x="962" y="3381"/>
                    <a:pt x="926" y="3238"/>
                    <a:pt x="890" y="3060"/>
                  </a:cubicBezTo>
                  <a:lnTo>
                    <a:pt x="819" y="2598"/>
                  </a:lnTo>
                  <a:cubicBezTo>
                    <a:pt x="1638" y="2491"/>
                    <a:pt x="2420" y="2313"/>
                    <a:pt x="3168" y="2135"/>
                  </a:cubicBezTo>
                  <a:cubicBezTo>
                    <a:pt x="3168" y="2420"/>
                    <a:pt x="3203" y="2669"/>
                    <a:pt x="3203" y="2954"/>
                  </a:cubicBezTo>
                  <a:lnTo>
                    <a:pt x="3239" y="3736"/>
                  </a:lnTo>
                  <a:cubicBezTo>
                    <a:pt x="3239" y="3843"/>
                    <a:pt x="3310" y="3950"/>
                    <a:pt x="3346" y="4021"/>
                  </a:cubicBezTo>
                  <a:cubicBezTo>
                    <a:pt x="3417" y="4092"/>
                    <a:pt x="3523" y="4128"/>
                    <a:pt x="3595" y="4128"/>
                  </a:cubicBezTo>
                  <a:lnTo>
                    <a:pt x="3666" y="4128"/>
                  </a:lnTo>
                  <a:cubicBezTo>
                    <a:pt x="3701" y="4092"/>
                    <a:pt x="3737" y="4057"/>
                    <a:pt x="3772" y="4021"/>
                  </a:cubicBezTo>
                  <a:cubicBezTo>
                    <a:pt x="3808" y="3985"/>
                    <a:pt x="3808" y="3950"/>
                    <a:pt x="3844" y="3914"/>
                  </a:cubicBezTo>
                  <a:cubicBezTo>
                    <a:pt x="3879" y="3879"/>
                    <a:pt x="3879" y="3807"/>
                    <a:pt x="3879" y="3736"/>
                  </a:cubicBezTo>
                  <a:cubicBezTo>
                    <a:pt x="3844" y="3203"/>
                    <a:pt x="3844" y="2633"/>
                    <a:pt x="3808" y="2100"/>
                  </a:cubicBezTo>
                  <a:cubicBezTo>
                    <a:pt x="3772" y="1530"/>
                    <a:pt x="3701" y="961"/>
                    <a:pt x="3630" y="392"/>
                  </a:cubicBezTo>
                  <a:cubicBezTo>
                    <a:pt x="3630" y="285"/>
                    <a:pt x="3595" y="178"/>
                    <a:pt x="3523" y="143"/>
                  </a:cubicBezTo>
                  <a:cubicBezTo>
                    <a:pt x="3452" y="71"/>
                    <a:pt x="3417" y="36"/>
                    <a:pt x="3346" y="36"/>
                  </a:cubicBezTo>
                  <a:cubicBezTo>
                    <a:pt x="3274" y="36"/>
                    <a:pt x="3203" y="71"/>
                    <a:pt x="3132" y="178"/>
                  </a:cubicBezTo>
                  <a:cubicBezTo>
                    <a:pt x="3061" y="249"/>
                    <a:pt x="3025" y="356"/>
                    <a:pt x="3025" y="463"/>
                  </a:cubicBezTo>
                  <a:cubicBezTo>
                    <a:pt x="3025" y="641"/>
                    <a:pt x="3025" y="819"/>
                    <a:pt x="3061" y="961"/>
                  </a:cubicBezTo>
                  <a:cubicBezTo>
                    <a:pt x="3061" y="1139"/>
                    <a:pt x="3096" y="1281"/>
                    <a:pt x="3096" y="1459"/>
                  </a:cubicBezTo>
                  <a:cubicBezTo>
                    <a:pt x="2705" y="1566"/>
                    <a:pt x="2314" y="1637"/>
                    <a:pt x="1922" y="1708"/>
                  </a:cubicBezTo>
                  <a:cubicBezTo>
                    <a:pt x="1495" y="1779"/>
                    <a:pt x="1104" y="1851"/>
                    <a:pt x="748" y="1886"/>
                  </a:cubicBezTo>
                  <a:cubicBezTo>
                    <a:pt x="713" y="1673"/>
                    <a:pt x="713" y="1459"/>
                    <a:pt x="677" y="1246"/>
                  </a:cubicBezTo>
                  <a:cubicBezTo>
                    <a:pt x="677" y="1032"/>
                    <a:pt x="677" y="783"/>
                    <a:pt x="677" y="570"/>
                  </a:cubicBezTo>
                  <a:cubicBezTo>
                    <a:pt x="677" y="534"/>
                    <a:pt x="677" y="498"/>
                    <a:pt x="677" y="427"/>
                  </a:cubicBezTo>
                  <a:cubicBezTo>
                    <a:pt x="641" y="356"/>
                    <a:pt x="641" y="285"/>
                    <a:pt x="606" y="214"/>
                  </a:cubicBezTo>
                  <a:cubicBezTo>
                    <a:pt x="570" y="178"/>
                    <a:pt x="535" y="107"/>
                    <a:pt x="499" y="71"/>
                  </a:cubicBezTo>
                  <a:cubicBezTo>
                    <a:pt x="463" y="36"/>
                    <a:pt x="392" y="0"/>
                    <a:pt x="3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2649578" y="2316712"/>
              <a:ext cx="158537" cy="173949"/>
            </a:xfrm>
            <a:custGeom>
              <a:avLst/>
              <a:gdLst/>
              <a:ahLst/>
              <a:cxnLst/>
              <a:rect l="l" t="t" r="r" b="b"/>
              <a:pathLst>
                <a:path w="4022" h="4413" extrusionOk="0">
                  <a:moveTo>
                    <a:pt x="2243" y="1"/>
                  </a:moveTo>
                  <a:cubicBezTo>
                    <a:pt x="2100" y="1"/>
                    <a:pt x="1958" y="1"/>
                    <a:pt x="1780" y="36"/>
                  </a:cubicBezTo>
                  <a:cubicBezTo>
                    <a:pt x="1602" y="36"/>
                    <a:pt x="1424" y="72"/>
                    <a:pt x="1211" y="72"/>
                  </a:cubicBezTo>
                  <a:cubicBezTo>
                    <a:pt x="1033" y="107"/>
                    <a:pt x="855" y="143"/>
                    <a:pt x="677" y="143"/>
                  </a:cubicBezTo>
                  <a:cubicBezTo>
                    <a:pt x="499" y="179"/>
                    <a:pt x="321" y="214"/>
                    <a:pt x="214" y="250"/>
                  </a:cubicBezTo>
                  <a:cubicBezTo>
                    <a:pt x="143" y="250"/>
                    <a:pt x="72" y="321"/>
                    <a:pt x="37" y="357"/>
                  </a:cubicBezTo>
                  <a:cubicBezTo>
                    <a:pt x="37" y="392"/>
                    <a:pt x="1" y="463"/>
                    <a:pt x="1" y="534"/>
                  </a:cubicBezTo>
                  <a:cubicBezTo>
                    <a:pt x="1" y="606"/>
                    <a:pt x="37" y="677"/>
                    <a:pt x="72" y="748"/>
                  </a:cubicBezTo>
                  <a:cubicBezTo>
                    <a:pt x="143" y="784"/>
                    <a:pt x="214" y="855"/>
                    <a:pt x="286" y="855"/>
                  </a:cubicBezTo>
                  <a:cubicBezTo>
                    <a:pt x="250" y="1068"/>
                    <a:pt x="250" y="1246"/>
                    <a:pt x="250" y="1460"/>
                  </a:cubicBezTo>
                  <a:cubicBezTo>
                    <a:pt x="214" y="1673"/>
                    <a:pt x="214" y="1887"/>
                    <a:pt x="179" y="2064"/>
                  </a:cubicBezTo>
                  <a:cubicBezTo>
                    <a:pt x="72" y="2100"/>
                    <a:pt x="1" y="2207"/>
                    <a:pt x="1" y="2349"/>
                  </a:cubicBezTo>
                  <a:cubicBezTo>
                    <a:pt x="1" y="2456"/>
                    <a:pt x="37" y="2563"/>
                    <a:pt x="143" y="2634"/>
                  </a:cubicBezTo>
                  <a:cubicBezTo>
                    <a:pt x="143" y="2990"/>
                    <a:pt x="108" y="3310"/>
                    <a:pt x="143" y="3666"/>
                  </a:cubicBezTo>
                  <a:cubicBezTo>
                    <a:pt x="143" y="3915"/>
                    <a:pt x="179" y="4093"/>
                    <a:pt x="286" y="4235"/>
                  </a:cubicBezTo>
                  <a:cubicBezTo>
                    <a:pt x="428" y="4342"/>
                    <a:pt x="570" y="4413"/>
                    <a:pt x="819" y="4413"/>
                  </a:cubicBezTo>
                  <a:cubicBezTo>
                    <a:pt x="1211" y="4413"/>
                    <a:pt x="1602" y="4377"/>
                    <a:pt x="2029" y="4306"/>
                  </a:cubicBezTo>
                  <a:cubicBezTo>
                    <a:pt x="2456" y="4199"/>
                    <a:pt x="2883" y="4093"/>
                    <a:pt x="3310" y="3986"/>
                  </a:cubicBezTo>
                  <a:cubicBezTo>
                    <a:pt x="3381" y="3950"/>
                    <a:pt x="3452" y="3950"/>
                    <a:pt x="3523" y="3915"/>
                  </a:cubicBezTo>
                  <a:cubicBezTo>
                    <a:pt x="3595" y="3879"/>
                    <a:pt x="3701" y="3808"/>
                    <a:pt x="3773" y="3772"/>
                  </a:cubicBezTo>
                  <a:cubicBezTo>
                    <a:pt x="3844" y="3737"/>
                    <a:pt x="3915" y="3701"/>
                    <a:pt x="3950" y="3666"/>
                  </a:cubicBezTo>
                  <a:cubicBezTo>
                    <a:pt x="3986" y="3630"/>
                    <a:pt x="4022" y="3594"/>
                    <a:pt x="4022" y="3559"/>
                  </a:cubicBezTo>
                  <a:cubicBezTo>
                    <a:pt x="4022" y="3488"/>
                    <a:pt x="4022" y="3417"/>
                    <a:pt x="3950" y="3381"/>
                  </a:cubicBezTo>
                  <a:cubicBezTo>
                    <a:pt x="3915" y="3345"/>
                    <a:pt x="3879" y="3310"/>
                    <a:pt x="3808" y="3310"/>
                  </a:cubicBezTo>
                  <a:cubicBezTo>
                    <a:pt x="3773" y="3292"/>
                    <a:pt x="3737" y="3283"/>
                    <a:pt x="3701" y="3283"/>
                  </a:cubicBezTo>
                  <a:cubicBezTo>
                    <a:pt x="3666" y="3283"/>
                    <a:pt x="3630" y="3292"/>
                    <a:pt x="3595" y="3310"/>
                  </a:cubicBezTo>
                  <a:cubicBezTo>
                    <a:pt x="3488" y="3310"/>
                    <a:pt x="3417" y="3310"/>
                    <a:pt x="3346" y="3345"/>
                  </a:cubicBezTo>
                  <a:cubicBezTo>
                    <a:pt x="3203" y="3381"/>
                    <a:pt x="2990" y="3417"/>
                    <a:pt x="2776" y="3452"/>
                  </a:cubicBezTo>
                  <a:cubicBezTo>
                    <a:pt x="2563" y="3488"/>
                    <a:pt x="2349" y="3523"/>
                    <a:pt x="2100" y="3594"/>
                  </a:cubicBezTo>
                  <a:cubicBezTo>
                    <a:pt x="1851" y="3630"/>
                    <a:pt x="1638" y="3666"/>
                    <a:pt x="1389" y="3666"/>
                  </a:cubicBezTo>
                  <a:cubicBezTo>
                    <a:pt x="1175" y="3701"/>
                    <a:pt x="997" y="3701"/>
                    <a:pt x="819" y="3701"/>
                  </a:cubicBezTo>
                  <a:cubicBezTo>
                    <a:pt x="819" y="3345"/>
                    <a:pt x="819" y="2990"/>
                    <a:pt x="855" y="2634"/>
                  </a:cubicBezTo>
                  <a:cubicBezTo>
                    <a:pt x="1211" y="2598"/>
                    <a:pt x="1531" y="2563"/>
                    <a:pt x="1851" y="2527"/>
                  </a:cubicBezTo>
                  <a:cubicBezTo>
                    <a:pt x="2171" y="2491"/>
                    <a:pt x="2492" y="2456"/>
                    <a:pt x="2812" y="2420"/>
                  </a:cubicBezTo>
                  <a:cubicBezTo>
                    <a:pt x="2990" y="2420"/>
                    <a:pt x="3132" y="2385"/>
                    <a:pt x="3203" y="2313"/>
                  </a:cubicBezTo>
                  <a:cubicBezTo>
                    <a:pt x="3310" y="2242"/>
                    <a:pt x="3346" y="2171"/>
                    <a:pt x="3310" y="2100"/>
                  </a:cubicBezTo>
                  <a:cubicBezTo>
                    <a:pt x="3203" y="1993"/>
                    <a:pt x="3061" y="1922"/>
                    <a:pt x="2954" y="1851"/>
                  </a:cubicBezTo>
                  <a:cubicBezTo>
                    <a:pt x="2812" y="1815"/>
                    <a:pt x="2670" y="1780"/>
                    <a:pt x="2527" y="1780"/>
                  </a:cubicBezTo>
                  <a:cubicBezTo>
                    <a:pt x="2349" y="1780"/>
                    <a:pt x="2100" y="1815"/>
                    <a:pt x="1780" y="1851"/>
                  </a:cubicBezTo>
                  <a:cubicBezTo>
                    <a:pt x="1495" y="1887"/>
                    <a:pt x="1175" y="1922"/>
                    <a:pt x="890" y="1958"/>
                  </a:cubicBezTo>
                  <a:lnTo>
                    <a:pt x="926" y="1424"/>
                  </a:lnTo>
                  <a:cubicBezTo>
                    <a:pt x="926" y="1210"/>
                    <a:pt x="962" y="1033"/>
                    <a:pt x="962" y="855"/>
                  </a:cubicBezTo>
                  <a:cubicBezTo>
                    <a:pt x="962" y="855"/>
                    <a:pt x="962" y="855"/>
                    <a:pt x="962" y="819"/>
                  </a:cubicBezTo>
                  <a:lnTo>
                    <a:pt x="962" y="784"/>
                  </a:lnTo>
                  <a:cubicBezTo>
                    <a:pt x="1104" y="748"/>
                    <a:pt x="1246" y="748"/>
                    <a:pt x="1389" y="748"/>
                  </a:cubicBezTo>
                  <a:cubicBezTo>
                    <a:pt x="1567" y="712"/>
                    <a:pt x="1709" y="712"/>
                    <a:pt x="1887" y="677"/>
                  </a:cubicBezTo>
                  <a:cubicBezTo>
                    <a:pt x="2029" y="677"/>
                    <a:pt x="2171" y="641"/>
                    <a:pt x="2349" y="641"/>
                  </a:cubicBezTo>
                  <a:cubicBezTo>
                    <a:pt x="2492" y="641"/>
                    <a:pt x="2598" y="606"/>
                    <a:pt x="2705" y="606"/>
                  </a:cubicBezTo>
                  <a:cubicBezTo>
                    <a:pt x="2812" y="606"/>
                    <a:pt x="2883" y="570"/>
                    <a:pt x="2954" y="534"/>
                  </a:cubicBezTo>
                  <a:cubicBezTo>
                    <a:pt x="3025" y="463"/>
                    <a:pt x="3061" y="392"/>
                    <a:pt x="3025" y="321"/>
                  </a:cubicBezTo>
                  <a:cubicBezTo>
                    <a:pt x="2919" y="179"/>
                    <a:pt x="2776" y="107"/>
                    <a:pt x="2634" y="36"/>
                  </a:cubicBezTo>
                  <a:cubicBezTo>
                    <a:pt x="2527" y="1"/>
                    <a:pt x="2385" y="1"/>
                    <a:pt x="2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917487" y="1464003"/>
              <a:ext cx="294567" cy="498907"/>
            </a:xfrm>
            <a:custGeom>
              <a:avLst/>
              <a:gdLst/>
              <a:ahLst/>
              <a:cxnLst/>
              <a:rect l="l" t="t" r="r" b="b"/>
              <a:pathLst>
                <a:path w="7473" h="12657" extrusionOk="0">
                  <a:moveTo>
                    <a:pt x="3132" y="1"/>
                  </a:moveTo>
                  <a:cubicBezTo>
                    <a:pt x="2669" y="36"/>
                    <a:pt x="2278" y="107"/>
                    <a:pt x="1922" y="285"/>
                  </a:cubicBezTo>
                  <a:cubicBezTo>
                    <a:pt x="1531" y="428"/>
                    <a:pt x="1210" y="641"/>
                    <a:pt x="926" y="890"/>
                  </a:cubicBezTo>
                  <a:cubicBezTo>
                    <a:pt x="641" y="1139"/>
                    <a:pt x="428" y="1424"/>
                    <a:pt x="250" y="1780"/>
                  </a:cubicBezTo>
                  <a:cubicBezTo>
                    <a:pt x="107" y="2100"/>
                    <a:pt x="36" y="2420"/>
                    <a:pt x="1" y="2776"/>
                  </a:cubicBezTo>
                  <a:cubicBezTo>
                    <a:pt x="1" y="3132"/>
                    <a:pt x="72" y="3488"/>
                    <a:pt x="214" y="3879"/>
                  </a:cubicBezTo>
                  <a:cubicBezTo>
                    <a:pt x="357" y="4235"/>
                    <a:pt x="606" y="4591"/>
                    <a:pt x="961" y="4875"/>
                  </a:cubicBezTo>
                  <a:cubicBezTo>
                    <a:pt x="1673" y="5444"/>
                    <a:pt x="2349" y="5943"/>
                    <a:pt x="3061" y="6370"/>
                  </a:cubicBezTo>
                  <a:cubicBezTo>
                    <a:pt x="3737" y="6797"/>
                    <a:pt x="4413" y="7259"/>
                    <a:pt x="5018" y="7757"/>
                  </a:cubicBezTo>
                  <a:cubicBezTo>
                    <a:pt x="5409" y="8042"/>
                    <a:pt x="5694" y="8362"/>
                    <a:pt x="5836" y="8753"/>
                  </a:cubicBezTo>
                  <a:cubicBezTo>
                    <a:pt x="5978" y="9109"/>
                    <a:pt x="6014" y="9430"/>
                    <a:pt x="5943" y="9785"/>
                  </a:cubicBezTo>
                  <a:cubicBezTo>
                    <a:pt x="5872" y="10106"/>
                    <a:pt x="5694" y="10390"/>
                    <a:pt x="5445" y="10639"/>
                  </a:cubicBezTo>
                  <a:cubicBezTo>
                    <a:pt x="5196" y="10853"/>
                    <a:pt x="4875" y="11031"/>
                    <a:pt x="4484" y="11102"/>
                  </a:cubicBezTo>
                  <a:cubicBezTo>
                    <a:pt x="4273" y="11144"/>
                    <a:pt x="4068" y="11164"/>
                    <a:pt x="3869" y="11164"/>
                  </a:cubicBezTo>
                  <a:cubicBezTo>
                    <a:pt x="3563" y="11164"/>
                    <a:pt x="3270" y="11117"/>
                    <a:pt x="2990" y="11031"/>
                  </a:cubicBezTo>
                  <a:cubicBezTo>
                    <a:pt x="2527" y="10853"/>
                    <a:pt x="2136" y="10604"/>
                    <a:pt x="1780" y="10283"/>
                  </a:cubicBezTo>
                  <a:cubicBezTo>
                    <a:pt x="1717" y="10242"/>
                    <a:pt x="1630" y="10224"/>
                    <a:pt x="1526" y="10224"/>
                  </a:cubicBezTo>
                  <a:cubicBezTo>
                    <a:pt x="1452" y="10224"/>
                    <a:pt x="1370" y="10233"/>
                    <a:pt x="1282" y="10248"/>
                  </a:cubicBezTo>
                  <a:cubicBezTo>
                    <a:pt x="1033" y="10283"/>
                    <a:pt x="890" y="10390"/>
                    <a:pt x="784" y="10497"/>
                  </a:cubicBezTo>
                  <a:cubicBezTo>
                    <a:pt x="712" y="10604"/>
                    <a:pt x="712" y="10746"/>
                    <a:pt x="784" y="10959"/>
                  </a:cubicBezTo>
                  <a:cubicBezTo>
                    <a:pt x="855" y="11173"/>
                    <a:pt x="961" y="11351"/>
                    <a:pt x="1033" y="11458"/>
                  </a:cubicBezTo>
                  <a:cubicBezTo>
                    <a:pt x="1460" y="11956"/>
                    <a:pt x="1958" y="12276"/>
                    <a:pt x="2563" y="12489"/>
                  </a:cubicBezTo>
                  <a:cubicBezTo>
                    <a:pt x="2941" y="12601"/>
                    <a:pt x="3333" y="12656"/>
                    <a:pt x="3730" y="12656"/>
                  </a:cubicBezTo>
                  <a:cubicBezTo>
                    <a:pt x="3968" y="12656"/>
                    <a:pt x="4208" y="12636"/>
                    <a:pt x="4448" y="12596"/>
                  </a:cubicBezTo>
                  <a:cubicBezTo>
                    <a:pt x="5196" y="12489"/>
                    <a:pt x="5836" y="12205"/>
                    <a:pt x="6405" y="11742"/>
                  </a:cubicBezTo>
                  <a:cubicBezTo>
                    <a:pt x="6975" y="11244"/>
                    <a:pt x="7330" y="10568"/>
                    <a:pt x="7437" y="9750"/>
                  </a:cubicBezTo>
                  <a:cubicBezTo>
                    <a:pt x="7473" y="9323"/>
                    <a:pt x="7437" y="8931"/>
                    <a:pt x="7330" y="8611"/>
                  </a:cubicBezTo>
                  <a:cubicBezTo>
                    <a:pt x="7224" y="8291"/>
                    <a:pt x="7081" y="7971"/>
                    <a:pt x="6939" y="7722"/>
                  </a:cubicBezTo>
                  <a:cubicBezTo>
                    <a:pt x="6761" y="7437"/>
                    <a:pt x="6548" y="7188"/>
                    <a:pt x="6299" y="6974"/>
                  </a:cubicBezTo>
                  <a:cubicBezTo>
                    <a:pt x="6085" y="6761"/>
                    <a:pt x="5836" y="6547"/>
                    <a:pt x="5551" y="6334"/>
                  </a:cubicBezTo>
                  <a:cubicBezTo>
                    <a:pt x="5338" y="6192"/>
                    <a:pt x="5089" y="6049"/>
                    <a:pt x="4804" y="5836"/>
                  </a:cubicBezTo>
                  <a:cubicBezTo>
                    <a:pt x="4555" y="5658"/>
                    <a:pt x="4270" y="5444"/>
                    <a:pt x="3950" y="5267"/>
                  </a:cubicBezTo>
                  <a:cubicBezTo>
                    <a:pt x="3630" y="5053"/>
                    <a:pt x="3345" y="4840"/>
                    <a:pt x="3025" y="4626"/>
                  </a:cubicBezTo>
                  <a:cubicBezTo>
                    <a:pt x="2705" y="4413"/>
                    <a:pt x="2420" y="4199"/>
                    <a:pt x="2171" y="3986"/>
                  </a:cubicBezTo>
                  <a:cubicBezTo>
                    <a:pt x="1744" y="3665"/>
                    <a:pt x="1495" y="3345"/>
                    <a:pt x="1388" y="2989"/>
                  </a:cubicBezTo>
                  <a:cubicBezTo>
                    <a:pt x="1317" y="2634"/>
                    <a:pt x="1460" y="2242"/>
                    <a:pt x="1815" y="1886"/>
                  </a:cubicBezTo>
                  <a:cubicBezTo>
                    <a:pt x="1993" y="1708"/>
                    <a:pt x="2207" y="1531"/>
                    <a:pt x="2456" y="1459"/>
                  </a:cubicBezTo>
                  <a:cubicBezTo>
                    <a:pt x="2740" y="1353"/>
                    <a:pt x="2954" y="1317"/>
                    <a:pt x="3203" y="1317"/>
                  </a:cubicBezTo>
                  <a:cubicBezTo>
                    <a:pt x="3381" y="1317"/>
                    <a:pt x="3559" y="1353"/>
                    <a:pt x="3772" y="1424"/>
                  </a:cubicBezTo>
                  <a:cubicBezTo>
                    <a:pt x="3950" y="1495"/>
                    <a:pt x="4164" y="1566"/>
                    <a:pt x="4342" y="1673"/>
                  </a:cubicBezTo>
                  <a:cubicBezTo>
                    <a:pt x="4555" y="1780"/>
                    <a:pt x="4733" y="1851"/>
                    <a:pt x="4875" y="1993"/>
                  </a:cubicBezTo>
                  <a:cubicBezTo>
                    <a:pt x="5053" y="2064"/>
                    <a:pt x="5196" y="2171"/>
                    <a:pt x="5302" y="2278"/>
                  </a:cubicBezTo>
                  <a:cubicBezTo>
                    <a:pt x="5449" y="2366"/>
                    <a:pt x="5571" y="2429"/>
                    <a:pt x="5709" y="2429"/>
                  </a:cubicBezTo>
                  <a:cubicBezTo>
                    <a:pt x="5739" y="2429"/>
                    <a:pt x="5769" y="2426"/>
                    <a:pt x="5800" y="2420"/>
                  </a:cubicBezTo>
                  <a:cubicBezTo>
                    <a:pt x="5943" y="2385"/>
                    <a:pt x="6049" y="2313"/>
                    <a:pt x="6121" y="2242"/>
                  </a:cubicBezTo>
                  <a:cubicBezTo>
                    <a:pt x="6227" y="2135"/>
                    <a:pt x="6263" y="1993"/>
                    <a:pt x="6263" y="1851"/>
                  </a:cubicBezTo>
                  <a:cubicBezTo>
                    <a:pt x="6299" y="1708"/>
                    <a:pt x="6263" y="1602"/>
                    <a:pt x="6192" y="1531"/>
                  </a:cubicBezTo>
                  <a:cubicBezTo>
                    <a:pt x="5872" y="1104"/>
                    <a:pt x="5409" y="748"/>
                    <a:pt x="4875" y="463"/>
                  </a:cubicBezTo>
                  <a:cubicBezTo>
                    <a:pt x="4306" y="143"/>
                    <a:pt x="3737" y="1"/>
                    <a:pt x="3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2247091" y="1487850"/>
              <a:ext cx="378723" cy="493665"/>
            </a:xfrm>
            <a:custGeom>
              <a:avLst/>
              <a:gdLst/>
              <a:ahLst/>
              <a:cxnLst/>
              <a:rect l="l" t="t" r="r" b="b"/>
              <a:pathLst>
                <a:path w="9608" h="12524" extrusionOk="0">
                  <a:moveTo>
                    <a:pt x="5088" y="2029"/>
                  </a:moveTo>
                  <a:cubicBezTo>
                    <a:pt x="5480" y="3523"/>
                    <a:pt x="5907" y="4982"/>
                    <a:pt x="6405" y="6369"/>
                  </a:cubicBezTo>
                  <a:cubicBezTo>
                    <a:pt x="5231" y="6547"/>
                    <a:pt x="4163" y="6654"/>
                    <a:pt x="3131" y="6654"/>
                  </a:cubicBezTo>
                  <a:cubicBezTo>
                    <a:pt x="3701" y="5089"/>
                    <a:pt x="4341" y="3559"/>
                    <a:pt x="5088" y="2029"/>
                  </a:cubicBezTo>
                  <a:close/>
                  <a:moveTo>
                    <a:pt x="5586" y="0"/>
                  </a:moveTo>
                  <a:cubicBezTo>
                    <a:pt x="5480" y="0"/>
                    <a:pt x="5373" y="36"/>
                    <a:pt x="5266" y="72"/>
                  </a:cubicBezTo>
                  <a:cubicBezTo>
                    <a:pt x="5159" y="107"/>
                    <a:pt x="5088" y="143"/>
                    <a:pt x="4982" y="214"/>
                  </a:cubicBezTo>
                  <a:cubicBezTo>
                    <a:pt x="4946" y="196"/>
                    <a:pt x="4910" y="187"/>
                    <a:pt x="4870" y="187"/>
                  </a:cubicBezTo>
                  <a:cubicBezTo>
                    <a:pt x="4830" y="187"/>
                    <a:pt x="4786" y="196"/>
                    <a:pt x="4732" y="214"/>
                  </a:cubicBezTo>
                  <a:cubicBezTo>
                    <a:pt x="4626" y="214"/>
                    <a:pt x="4555" y="285"/>
                    <a:pt x="4483" y="392"/>
                  </a:cubicBezTo>
                  <a:cubicBezTo>
                    <a:pt x="3985" y="1175"/>
                    <a:pt x="3523" y="2029"/>
                    <a:pt x="3060" y="2954"/>
                  </a:cubicBezTo>
                  <a:cubicBezTo>
                    <a:pt x="2598" y="3879"/>
                    <a:pt x="2171" y="4839"/>
                    <a:pt x="1779" y="5871"/>
                  </a:cubicBezTo>
                  <a:cubicBezTo>
                    <a:pt x="1388" y="6832"/>
                    <a:pt x="1032" y="7864"/>
                    <a:pt x="712" y="8860"/>
                  </a:cubicBezTo>
                  <a:cubicBezTo>
                    <a:pt x="427" y="9856"/>
                    <a:pt x="214" y="10781"/>
                    <a:pt x="36" y="11707"/>
                  </a:cubicBezTo>
                  <a:cubicBezTo>
                    <a:pt x="0" y="11956"/>
                    <a:pt x="71" y="12169"/>
                    <a:pt x="214" y="12347"/>
                  </a:cubicBezTo>
                  <a:cubicBezTo>
                    <a:pt x="311" y="12469"/>
                    <a:pt x="441" y="12524"/>
                    <a:pt x="605" y="12524"/>
                  </a:cubicBezTo>
                  <a:cubicBezTo>
                    <a:pt x="681" y="12524"/>
                    <a:pt x="764" y="12512"/>
                    <a:pt x="854" y="12489"/>
                  </a:cubicBezTo>
                  <a:cubicBezTo>
                    <a:pt x="997" y="12489"/>
                    <a:pt x="1139" y="12383"/>
                    <a:pt x="1281" y="12169"/>
                  </a:cubicBezTo>
                  <a:cubicBezTo>
                    <a:pt x="1388" y="11956"/>
                    <a:pt x="1495" y="11742"/>
                    <a:pt x="1566" y="11493"/>
                  </a:cubicBezTo>
                  <a:cubicBezTo>
                    <a:pt x="1744" y="10924"/>
                    <a:pt x="1886" y="10354"/>
                    <a:pt x="2064" y="9821"/>
                  </a:cubicBezTo>
                  <a:cubicBezTo>
                    <a:pt x="2242" y="9287"/>
                    <a:pt x="2420" y="8718"/>
                    <a:pt x="2633" y="8148"/>
                  </a:cubicBezTo>
                  <a:cubicBezTo>
                    <a:pt x="3345" y="8113"/>
                    <a:pt x="4092" y="8077"/>
                    <a:pt x="4839" y="8006"/>
                  </a:cubicBezTo>
                  <a:cubicBezTo>
                    <a:pt x="5586" y="7971"/>
                    <a:pt x="6298" y="7864"/>
                    <a:pt x="6939" y="7757"/>
                  </a:cubicBezTo>
                  <a:cubicBezTo>
                    <a:pt x="7116" y="8291"/>
                    <a:pt x="7330" y="8825"/>
                    <a:pt x="7543" y="9323"/>
                  </a:cubicBezTo>
                  <a:cubicBezTo>
                    <a:pt x="7757" y="9856"/>
                    <a:pt x="8006" y="10354"/>
                    <a:pt x="8255" y="10853"/>
                  </a:cubicBezTo>
                  <a:cubicBezTo>
                    <a:pt x="8291" y="10959"/>
                    <a:pt x="8362" y="11066"/>
                    <a:pt x="8433" y="11173"/>
                  </a:cubicBezTo>
                  <a:cubicBezTo>
                    <a:pt x="8504" y="11280"/>
                    <a:pt x="8611" y="11386"/>
                    <a:pt x="8718" y="11493"/>
                  </a:cubicBezTo>
                  <a:cubicBezTo>
                    <a:pt x="8824" y="11600"/>
                    <a:pt x="8931" y="11671"/>
                    <a:pt x="9038" y="11742"/>
                  </a:cubicBezTo>
                  <a:cubicBezTo>
                    <a:pt x="9100" y="11784"/>
                    <a:pt x="9163" y="11801"/>
                    <a:pt x="9225" y="11801"/>
                  </a:cubicBezTo>
                  <a:cubicBezTo>
                    <a:pt x="9270" y="11801"/>
                    <a:pt x="9314" y="11792"/>
                    <a:pt x="9358" y="11778"/>
                  </a:cubicBezTo>
                  <a:cubicBezTo>
                    <a:pt x="9465" y="11742"/>
                    <a:pt x="9536" y="11635"/>
                    <a:pt x="9571" y="11529"/>
                  </a:cubicBezTo>
                  <a:cubicBezTo>
                    <a:pt x="9571" y="11386"/>
                    <a:pt x="9607" y="11244"/>
                    <a:pt x="9607" y="11066"/>
                  </a:cubicBezTo>
                  <a:cubicBezTo>
                    <a:pt x="9607" y="10924"/>
                    <a:pt x="9571" y="10746"/>
                    <a:pt x="9571" y="10604"/>
                  </a:cubicBezTo>
                  <a:cubicBezTo>
                    <a:pt x="9536" y="10426"/>
                    <a:pt x="9500" y="10319"/>
                    <a:pt x="9500" y="10248"/>
                  </a:cubicBezTo>
                  <a:cubicBezTo>
                    <a:pt x="9287" y="9785"/>
                    <a:pt x="9109" y="9323"/>
                    <a:pt x="8931" y="8860"/>
                  </a:cubicBezTo>
                  <a:cubicBezTo>
                    <a:pt x="8753" y="8398"/>
                    <a:pt x="8575" y="7899"/>
                    <a:pt x="8362" y="7437"/>
                  </a:cubicBezTo>
                  <a:cubicBezTo>
                    <a:pt x="8718" y="7259"/>
                    <a:pt x="8931" y="7117"/>
                    <a:pt x="9038" y="6939"/>
                  </a:cubicBezTo>
                  <a:cubicBezTo>
                    <a:pt x="9180" y="6761"/>
                    <a:pt x="9216" y="6583"/>
                    <a:pt x="9109" y="6334"/>
                  </a:cubicBezTo>
                  <a:cubicBezTo>
                    <a:pt x="9038" y="6156"/>
                    <a:pt x="8895" y="6049"/>
                    <a:pt x="8682" y="6014"/>
                  </a:cubicBezTo>
                  <a:cubicBezTo>
                    <a:pt x="8468" y="5978"/>
                    <a:pt x="8291" y="5978"/>
                    <a:pt x="8113" y="5978"/>
                  </a:cubicBezTo>
                  <a:lnTo>
                    <a:pt x="7970" y="6014"/>
                  </a:lnTo>
                  <a:cubicBezTo>
                    <a:pt x="7970" y="6014"/>
                    <a:pt x="7935" y="6014"/>
                    <a:pt x="7864" y="6049"/>
                  </a:cubicBezTo>
                  <a:cubicBezTo>
                    <a:pt x="7579" y="5195"/>
                    <a:pt x="7330" y="4377"/>
                    <a:pt x="7045" y="3559"/>
                  </a:cubicBezTo>
                  <a:cubicBezTo>
                    <a:pt x="6796" y="2740"/>
                    <a:pt x="6583" y="1922"/>
                    <a:pt x="6405" y="1139"/>
                  </a:cubicBezTo>
                  <a:cubicBezTo>
                    <a:pt x="6298" y="854"/>
                    <a:pt x="6191" y="676"/>
                    <a:pt x="6120" y="534"/>
                  </a:cubicBezTo>
                  <a:cubicBezTo>
                    <a:pt x="6049" y="356"/>
                    <a:pt x="5978" y="250"/>
                    <a:pt x="5907" y="178"/>
                  </a:cubicBezTo>
                  <a:cubicBezTo>
                    <a:pt x="5836" y="107"/>
                    <a:pt x="5800" y="36"/>
                    <a:pt x="5729" y="36"/>
                  </a:cubicBezTo>
                  <a:cubicBezTo>
                    <a:pt x="5693" y="0"/>
                    <a:pt x="5622" y="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679062" y="1581466"/>
              <a:ext cx="329609" cy="349870"/>
            </a:xfrm>
            <a:custGeom>
              <a:avLst/>
              <a:gdLst/>
              <a:ahLst/>
              <a:cxnLst/>
              <a:rect l="l" t="t" r="r" b="b"/>
              <a:pathLst>
                <a:path w="8362" h="8876" extrusionOk="0">
                  <a:moveTo>
                    <a:pt x="7950" y="0"/>
                  </a:moveTo>
                  <a:cubicBezTo>
                    <a:pt x="7802" y="0"/>
                    <a:pt x="7655" y="69"/>
                    <a:pt x="7508" y="187"/>
                  </a:cubicBezTo>
                  <a:cubicBezTo>
                    <a:pt x="7330" y="330"/>
                    <a:pt x="7223" y="508"/>
                    <a:pt x="7116" y="721"/>
                  </a:cubicBezTo>
                  <a:cubicBezTo>
                    <a:pt x="6867" y="1219"/>
                    <a:pt x="6618" y="1753"/>
                    <a:pt x="6298" y="2358"/>
                  </a:cubicBezTo>
                  <a:cubicBezTo>
                    <a:pt x="6013" y="2927"/>
                    <a:pt x="5729" y="3496"/>
                    <a:pt x="5408" y="4030"/>
                  </a:cubicBezTo>
                  <a:cubicBezTo>
                    <a:pt x="5088" y="4599"/>
                    <a:pt x="4768" y="5133"/>
                    <a:pt x="4448" y="5631"/>
                  </a:cubicBezTo>
                  <a:cubicBezTo>
                    <a:pt x="4163" y="6129"/>
                    <a:pt x="3878" y="6521"/>
                    <a:pt x="3594" y="6876"/>
                  </a:cubicBezTo>
                  <a:cubicBezTo>
                    <a:pt x="3451" y="6521"/>
                    <a:pt x="3309" y="6094"/>
                    <a:pt x="3202" y="5631"/>
                  </a:cubicBezTo>
                  <a:cubicBezTo>
                    <a:pt x="3060" y="5169"/>
                    <a:pt x="2918" y="4706"/>
                    <a:pt x="2740" y="4243"/>
                  </a:cubicBezTo>
                  <a:cubicBezTo>
                    <a:pt x="2598" y="3745"/>
                    <a:pt x="2491" y="3283"/>
                    <a:pt x="2348" y="2820"/>
                  </a:cubicBezTo>
                  <a:cubicBezTo>
                    <a:pt x="2206" y="2358"/>
                    <a:pt x="2064" y="1966"/>
                    <a:pt x="1957" y="1611"/>
                  </a:cubicBezTo>
                  <a:cubicBezTo>
                    <a:pt x="1886" y="1468"/>
                    <a:pt x="1815" y="1326"/>
                    <a:pt x="1672" y="1184"/>
                  </a:cubicBezTo>
                  <a:cubicBezTo>
                    <a:pt x="1566" y="1006"/>
                    <a:pt x="1423" y="863"/>
                    <a:pt x="1281" y="757"/>
                  </a:cubicBezTo>
                  <a:cubicBezTo>
                    <a:pt x="1139" y="650"/>
                    <a:pt x="961" y="579"/>
                    <a:pt x="783" y="543"/>
                  </a:cubicBezTo>
                  <a:cubicBezTo>
                    <a:pt x="735" y="534"/>
                    <a:pt x="688" y="529"/>
                    <a:pt x="639" y="529"/>
                  </a:cubicBezTo>
                  <a:cubicBezTo>
                    <a:pt x="507" y="529"/>
                    <a:pt x="370" y="562"/>
                    <a:pt x="214" y="614"/>
                  </a:cubicBezTo>
                  <a:cubicBezTo>
                    <a:pt x="71" y="721"/>
                    <a:pt x="0" y="863"/>
                    <a:pt x="0" y="1041"/>
                  </a:cubicBezTo>
                  <a:cubicBezTo>
                    <a:pt x="0" y="1184"/>
                    <a:pt x="36" y="1326"/>
                    <a:pt x="107" y="1504"/>
                  </a:cubicBezTo>
                  <a:cubicBezTo>
                    <a:pt x="178" y="1646"/>
                    <a:pt x="249" y="1824"/>
                    <a:pt x="392" y="1931"/>
                  </a:cubicBezTo>
                  <a:cubicBezTo>
                    <a:pt x="498" y="2073"/>
                    <a:pt x="605" y="2180"/>
                    <a:pt x="676" y="2287"/>
                  </a:cubicBezTo>
                  <a:cubicBezTo>
                    <a:pt x="747" y="2429"/>
                    <a:pt x="854" y="2785"/>
                    <a:pt x="996" y="3247"/>
                  </a:cubicBezTo>
                  <a:cubicBezTo>
                    <a:pt x="1103" y="3745"/>
                    <a:pt x="1281" y="4279"/>
                    <a:pt x="1459" y="4884"/>
                  </a:cubicBezTo>
                  <a:cubicBezTo>
                    <a:pt x="1637" y="5453"/>
                    <a:pt x="1815" y="6023"/>
                    <a:pt x="2028" y="6627"/>
                  </a:cubicBezTo>
                  <a:cubicBezTo>
                    <a:pt x="2242" y="7197"/>
                    <a:pt x="2420" y="7695"/>
                    <a:pt x="2598" y="8086"/>
                  </a:cubicBezTo>
                  <a:cubicBezTo>
                    <a:pt x="2669" y="8229"/>
                    <a:pt x="2775" y="8406"/>
                    <a:pt x="2882" y="8549"/>
                  </a:cubicBezTo>
                  <a:cubicBezTo>
                    <a:pt x="3025" y="8727"/>
                    <a:pt x="3202" y="8833"/>
                    <a:pt x="3451" y="8869"/>
                  </a:cubicBezTo>
                  <a:cubicBezTo>
                    <a:pt x="3490" y="8873"/>
                    <a:pt x="3528" y="8876"/>
                    <a:pt x="3565" y="8876"/>
                  </a:cubicBezTo>
                  <a:cubicBezTo>
                    <a:pt x="3832" y="8876"/>
                    <a:pt x="4047" y="8759"/>
                    <a:pt x="4234" y="8478"/>
                  </a:cubicBezTo>
                  <a:cubicBezTo>
                    <a:pt x="4981" y="7517"/>
                    <a:pt x="5693" y="6450"/>
                    <a:pt x="6334" y="5275"/>
                  </a:cubicBezTo>
                  <a:cubicBezTo>
                    <a:pt x="7010" y="4101"/>
                    <a:pt x="7614" y="2820"/>
                    <a:pt x="8148" y="1468"/>
                  </a:cubicBezTo>
                  <a:cubicBezTo>
                    <a:pt x="8326" y="1077"/>
                    <a:pt x="8362" y="792"/>
                    <a:pt x="8362" y="508"/>
                  </a:cubicBezTo>
                  <a:cubicBezTo>
                    <a:pt x="8326" y="258"/>
                    <a:pt x="8219" y="81"/>
                    <a:pt x="8041" y="9"/>
                  </a:cubicBezTo>
                  <a:cubicBezTo>
                    <a:pt x="8011" y="3"/>
                    <a:pt x="7980" y="0"/>
                    <a:pt x="7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3036692" y="1564477"/>
              <a:ext cx="349239" cy="382034"/>
            </a:xfrm>
            <a:custGeom>
              <a:avLst/>
              <a:gdLst/>
              <a:ahLst/>
              <a:cxnLst/>
              <a:rect l="l" t="t" r="r" b="b"/>
              <a:pathLst>
                <a:path w="8860" h="9692" extrusionOk="0">
                  <a:moveTo>
                    <a:pt x="5180" y="0"/>
                  </a:moveTo>
                  <a:cubicBezTo>
                    <a:pt x="5104" y="0"/>
                    <a:pt x="5026" y="5"/>
                    <a:pt x="4946" y="13"/>
                  </a:cubicBezTo>
                  <a:cubicBezTo>
                    <a:pt x="4661" y="13"/>
                    <a:pt x="4341" y="49"/>
                    <a:pt x="3914" y="85"/>
                  </a:cubicBezTo>
                  <a:cubicBezTo>
                    <a:pt x="3558" y="120"/>
                    <a:pt x="3131" y="156"/>
                    <a:pt x="2704" y="191"/>
                  </a:cubicBezTo>
                  <a:cubicBezTo>
                    <a:pt x="2313" y="227"/>
                    <a:pt x="1886" y="298"/>
                    <a:pt x="1495" y="369"/>
                  </a:cubicBezTo>
                  <a:cubicBezTo>
                    <a:pt x="1103" y="440"/>
                    <a:pt x="783" y="476"/>
                    <a:pt x="498" y="547"/>
                  </a:cubicBezTo>
                  <a:cubicBezTo>
                    <a:pt x="321" y="583"/>
                    <a:pt x="214" y="689"/>
                    <a:pt x="143" y="796"/>
                  </a:cubicBezTo>
                  <a:cubicBezTo>
                    <a:pt x="71" y="903"/>
                    <a:pt x="36" y="1010"/>
                    <a:pt x="36" y="1152"/>
                  </a:cubicBezTo>
                  <a:cubicBezTo>
                    <a:pt x="36" y="1330"/>
                    <a:pt x="107" y="1472"/>
                    <a:pt x="214" y="1615"/>
                  </a:cubicBezTo>
                  <a:cubicBezTo>
                    <a:pt x="356" y="1757"/>
                    <a:pt x="498" y="1864"/>
                    <a:pt x="676" y="1899"/>
                  </a:cubicBezTo>
                  <a:cubicBezTo>
                    <a:pt x="605" y="2326"/>
                    <a:pt x="570" y="2753"/>
                    <a:pt x="570" y="3216"/>
                  </a:cubicBezTo>
                  <a:cubicBezTo>
                    <a:pt x="534" y="3678"/>
                    <a:pt x="498" y="4105"/>
                    <a:pt x="463" y="4532"/>
                  </a:cubicBezTo>
                  <a:cubicBezTo>
                    <a:pt x="214" y="4639"/>
                    <a:pt x="71" y="4852"/>
                    <a:pt x="36" y="5137"/>
                  </a:cubicBezTo>
                  <a:cubicBezTo>
                    <a:pt x="0" y="5386"/>
                    <a:pt x="143" y="5600"/>
                    <a:pt x="392" y="5778"/>
                  </a:cubicBezTo>
                  <a:cubicBezTo>
                    <a:pt x="321" y="6525"/>
                    <a:pt x="321" y="7272"/>
                    <a:pt x="321" y="8019"/>
                  </a:cubicBezTo>
                  <a:cubicBezTo>
                    <a:pt x="321" y="8553"/>
                    <a:pt x="427" y="8980"/>
                    <a:pt x="676" y="9264"/>
                  </a:cubicBezTo>
                  <a:cubicBezTo>
                    <a:pt x="925" y="9549"/>
                    <a:pt x="1317" y="9691"/>
                    <a:pt x="1815" y="9691"/>
                  </a:cubicBezTo>
                  <a:cubicBezTo>
                    <a:pt x="2669" y="9691"/>
                    <a:pt x="3558" y="9620"/>
                    <a:pt x="4483" y="9442"/>
                  </a:cubicBezTo>
                  <a:cubicBezTo>
                    <a:pt x="5409" y="9229"/>
                    <a:pt x="6334" y="8980"/>
                    <a:pt x="7294" y="8695"/>
                  </a:cubicBezTo>
                  <a:cubicBezTo>
                    <a:pt x="7437" y="8660"/>
                    <a:pt x="7579" y="8624"/>
                    <a:pt x="7757" y="8553"/>
                  </a:cubicBezTo>
                  <a:cubicBezTo>
                    <a:pt x="7935" y="8446"/>
                    <a:pt x="8113" y="8375"/>
                    <a:pt x="8255" y="8268"/>
                  </a:cubicBezTo>
                  <a:cubicBezTo>
                    <a:pt x="8433" y="8197"/>
                    <a:pt x="8575" y="8090"/>
                    <a:pt x="8682" y="8019"/>
                  </a:cubicBezTo>
                  <a:cubicBezTo>
                    <a:pt x="8789" y="7912"/>
                    <a:pt x="8860" y="7841"/>
                    <a:pt x="8860" y="7806"/>
                  </a:cubicBezTo>
                  <a:cubicBezTo>
                    <a:pt x="8860" y="7628"/>
                    <a:pt x="8824" y="7521"/>
                    <a:pt x="8718" y="7414"/>
                  </a:cubicBezTo>
                  <a:cubicBezTo>
                    <a:pt x="8646" y="7307"/>
                    <a:pt x="8504" y="7272"/>
                    <a:pt x="8362" y="7236"/>
                  </a:cubicBezTo>
                  <a:cubicBezTo>
                    <a:pt x="8291" y="7219"/>
                    <a:pt x="8219" y="7210"/>
                    <a:pt x="8144" y="7210"/>
                  </a:cubicBezTo>
                  <a:cubicBezTo>
                    <a:pt x="8068" y="7210"/>
                    <a:pt x="7988" y="7219"/>
                    <a:pt x="7899" y="7236"/>
                  </a:cubicBezTo>
                  <a:cubicBezTo>
                    <a:pt x="7686" y="7236"/>
                    <a:pt x="7543" y="7272"/>
                    <a:pt x="7366" y="7307"/>
                  </a:cubicBezTo>
                  <a:cubicBezTo>
                    <a:pt x="7010" y="7379"/>
                    <a:pt x="6618" y="7450"/>
                    <a:pt x="6120" y="7557"/>
                  </a:cubicBezTo>
                  <a:cubicBezTo>
                    <a:pt x="5658" y="7663"/>
                    <a:pt x="5159" y="7734"/>
                    <a:pt x="4626" y="7841"/>
                  </a:cubicBezTo>
                  <a:cubicBezTo>
                    <a:pt x="4128" y="7912"/>
                    <a:pt x="3594" y="8019"/>
                    <a:pt x="3096" y="8055"/>
                  </a:cubicBezTo>
                  <a:cubicBezTo>
                    <a:pt x="2598" y="8126"/>
                    <a:pt x="2206" y="8126"/>
                    <a:pt x="1850" y="8126"/>
                  </a:cubicBezTo>
                  <a:cubicBezTo>
                    <a:pt x="1850" y="7343"/>
                    <a:pt x="1850" y="6560"/>
                    <a:pt x="1922" y="5778"/>
                  </a:cubicBezTo>
                  <a:cubicBezTo>
                    <a:pt x="2669" y="5706"/>
                    <a:pt x="3380" y="5635"/>
                    <a:pt x="4092" y="5564"/>
                  </a:cubicBezTo>
                  <a:cubicBezTo>
                    <a:pt x="4839" y="5493"/>
                    <a:pt x="5515" y="5386"/>
                    <a:pt x="6227" y="5315"/>
                  </a:cubicBezTo>
                  <a:cubicBezTo>
                    <a:pt x="6618" y="5315"/>
                    <a:pt x="6903" y="5208"/>
                    <a:pt x="7081" y="5101"/>
                  </a:cubicBezTo>
                  <a:cubicBezTo>
                    <a:pt x="7259" y="4924"/>
                    <a:pt x="7330" y="4781"/>
                    <a:pt x="7294" y="4639"/>
                  </a:cubicBezTo>
                  <a:cubicBezTo>
                    <a:pt x="7045" y="4354"/>
                    <a:pt x="6761" y="4176"/>
                    <a:pt x="6476" y="4070"/>
                  </a:cubicBezTo>
                  <a:cubicBezTo>
                    <a:pt x="6242" y="3982"/>
                    <a:pt x="5983" y="3918"/>
                    <a:pt x="5721" y="3918"/>
                  </a:cubicBezTo>
                  <a:cubicBezTo>
                    <a:pt x="5664" y="3918"/>
                    <a:pt x="5608" y="3921"/>
                    <a:pt x="5551" y="3927"/>
                  </a:cubicBezTo>
                  <a:cubicBezTo>
                    <a:pt x="5159" y="3927"/>
                    <a:pt x="4626" y="3998"/>
                    <a:pt x="3950" y="4070"/>
                  </a:cubicBezTo>
                  <a:cubicBezTo>
                    <a:pt x="3274" y="4105"/>
                    <a:pt x="2633" y="4176"/>
                    <a:pt x="1993" y="4283"/>
                  </a:cubicBezTo>
                  <a:lnTo>
                    <a:pt x="2064" y="3073"/>
                  </a:lnTo>
                  <a:cubicBezTo>
                    <a:pt x="2100" y="2682"/>
                    <a:pt x="2135" y="2291"/>
                    <a:pt x="2171" y="1899"/>
                  </a:cubicBezTo>
                  <a:cubicBezTo>
                    <a:pt x="2171" y="1864"/>
                    <a:pt x="2171" y="1864"/>
                    <a:pt x="2135" y="1828"/>
                  </a:cubicBezTo>
                  <a:lnTo>
                    <a:pt x="2135" y="1686"/>
                  </a:lnTo>
                  <a:cubicBezTo>
                    <a:pt x="2455" y="1650"/>
                    <a:pt x="2776" y="1650"/>
                    <a:pt x="3096" y="1615"/>
                  </a:cubicBezTo>
                  <a:cubicBezTo>
                    <a:pt x="3452" y="1579"/>
                    <a:pt x="3807" y="1543"/>
                    <a:pt x="4128" y="1508"/>
                  </a:cubicBezTo>
                  <a:cubicBezTo>
                    <a:pt x="4483" y="1472"/>
                    <a:pt x="4839" y="1437"/>
                    <a:pt x="5159" y="1437"/>
                  </a:cubicBezTo>
                  <a:cubicBezTo>
                    <a:pt x="5480" y="1401"/>
                    <a:pt x="5729" y="1365"/>
                    <a:pt x="5978" y="1330"/>
                  </a:cubicBezTo>
                  <a:cubicBezTo>
                    <a:pt x="6191" y="1330"/>
                    <a:pt x="6369" y="1259"/>
                    <a:pt x="6512" y="1152"/>
                  </a:cubicBezTo>
                  <a:cubicBezTo>
                    <a:pt x="6689" y="1045"/>
                    <a:pt x="6725" y="903"/>
                    <a:pt x="6654" y="689"/>
                  </a:cubicBezTo>
                  <a:cubicBezTo>
                    <a:pt x="6405" y="405"/>
                    <a:pt x="6156" y="227"/>
                    <a:pt x="5836" y="120"/>
                  </a:cubicBezTo>
                  <a:cubicBezTo>
                    <a:pt x="5622" y="40"/>
                    <a:pt x="5409" y="0"/>
                    <a:pt x="5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1916107" y="2764962"/>
              <a:ext cx="267921" cy="293700"/>
            </a:xfrm>
            <a:custGeom>
              <a:avLst/>
              <a:gdLst/>
              <a:ahLst/>
              <a:cxnLst/>
              <a:rect l="l" t="t" r="r" b="b"/>
              <a:pathLst>
                <a:path w="6797" h="7451" extrusionOk="0">
                  <a:moveTo>
                    <a:pt x="3971" y="1"/>
                  </a:moveTo>
                  <a:cubicBezTo>
                    <a:pt x="3905" y="1"/>
                    <a:pt x="3838" y="5"/>
                    <a:pt x="3772" y="15"/>
                  </a:cubicBezTo>
                  <a:cubicBezTo>
                    <a:pt x="3594" y="15"/>
                    <a:pt x="3309" y="15"/>
                    <a:pt x="3025" y="50"/>
                  </a:cubicBezTo>
                  <a:cubicBezTo>
                    <a:pt x="2740" y="86"/>
                    <a:pt x="2420" y="121"/>
                    <a:pt x="2099" y="157"/>
                  </a:cubicBezTo>
                  <a:cubicBezTo>
                    <a:pt x="1779" y="193"/>
                    <a:pt x="1459" y="228"/>
                    <a:pt x="1174" y="264"/>
                  </a:cubicBezTo>
                  <a:cubicBezTo>
                    <a:pt x="854" y="335"/>
                    <a:pt x="605" y="370"/>
                    <a:pt x="392" y="406"/>
                  </a:cubicBezTo>
                  <a:cubicBezTo>
                    <a:pt x="249" y="442"/>
                    <a:pt x="178" y="513"/>
                    <a:pt x="107" y="619"/>
                  </a:cubicBezTo>
                  <a:cubicBezTo>
                    <a:pt x="71" y="691"/>
                    <a:pt x="36" y="797"/>
                    <a:pt x="36" y="904"/>
                  </a:cubicBezTo>
                  <a:cubicBezTo>
                    <a:pt x="36" y="1011"/>
                    <a:pt x="71" y="1153"/>
                    <a:pt x="178" y="1260"/>
                  </a:cubicBezTo>
                  <a:cubicBezTo>
                    <a:pt x="285" y="1367"/>
                    <a:pt x="392" y="1438"/>
                    <a:pt x="498" y="1438"/>
                  </a:cubicBezTo>
                  <a:cubicBezTo>
                    <a:pt x="463" y="1794"/>
                    <a:pt x="463" y="2114"/>
                    <a:pt x="427" y="2470"/>
                  </a:cubicBezTo>
                  <a:cubicBezTo>
                    <a:pt x="392" y="2825"/>
                    <a:pt x="392" y="3146"/>
                    <a:pt x="356" y="3502"/>
                  </a:cubicBezTo>
                  <a:cubicBezTo>
                    <a:pt x="142" y="3573"/>
                    <a:pt x="36" y="3715"/>
                    <a:pt x="0" y="3929"/>
                  </a:cubicBezTo>
                  <a:cubicBezTo>
                    <a:pt x="0" y="4142"/>
                    <a:pt x="107" y="4320"/>
                    <a:pt x="285" y="4427"/>
                  </a:cubicBezTo>
                  <a:cubicBezTo>
                    <a:pt x="249" y="5032"/>
                    <a:pt x="249" y="5601"/>
                    <a:pt x="249" y="6170"/>
                  </a:cubicBezTo>
                  <a:cubicBezTo>
                    <a:pt x="249" y="6561"/>
                    <a:pt x="356" y="6882"/>
                    <a:pt x="534" y="7131"/>
                  </a:cubicBezTo>
                  <a:cubicBezTo>
                    <a:pt x="712" y="7344"/>
                    <a:pt x="996" y="7451"/>
                    <a:pt x="1388" y="7451"/>
                  </a:cubicBezTo>
                  <a:cubicBezTo>
                    <a:pt x="2064" y="7451"/>
                    <a:pt x="2740" y="7380"/>
                    <a:pt x="3451" y="7238"/>
                  </a:cubicBezTo>
                  <a:cubicBezTo>
                    <a:pt x="4163" y="7095"/>
                    <a:pt x="4875" y="6917"/>
                    <a:pt x="5586" y="6704"/>
                  </a:cubicBezTo>
                  <a:cubicBezTo>
                    <a:pt x="5693" y="6668"/>
                    <a:pt x="5835" y="6633"/>
                    <a:pt x="5942" y="6561"/>
                  </a:cubicBezTo>
                  <a:cubicBezTo>
                    <a:pt x="6084" y="6490"/>
                    <a:pt x="6227" y="6419"/>
                    <a:pt x="6334" y="6348"/>
                  </a:cubicBezTo>
                  <a:cubicBezTo>
                    <a:pt x="6476" y="6277"/>
                    <a:pt x="6583" y="6206"/>
                    <a:pt x="6654" y="6135"/>
                  </a:cubicBezTo>
                  <a:cubicBezTo>
                    <a:pt x="6761" y="6063"/>
                    <a:pt x="6796" y="6028"/>
                    <a:pt x="6796" y="5992"/>
                  </a:cubicBezTo>
                  <a:cubicBezTo>
                    <a:pt x="6796" y="5850"/>
                    <a:pt x="6761" y="5779"/>
                    <a:pt x="6689" y="5708"/>
                  </a:cubicBezTo>
                  <a:cubicBezTo>
                    <a:pt x="6618" y="5636"/>
                    <a:pt x="6547" y="5565"/>
                    <a:pt x="6405" y="5565"/>
                  </a:cubicBezTo>
                  <a:cubicBezTo>
                    <a:pt x="6369" y="5547"/>
                    <a:pt x="6316" y="5539"/>
                    <a:pt x="6253" y="5539"/>
                  </a:cubicBezTo>
                  <a:cubicBezTo>
                    <a:pt x="6191" y="5539"/>
                    <a:pt x="6120" y="5547"/>
                    <a:pt x="6049" y="5565"/>
                  </a:cubicBezTo>
                  <a:cubicBezTo>
                    <a:pt x="5907" y="5565"/>
                    <a:pt x="5764" y="5565"/>
                    <a:pt x="5658" y="5601"/>
                  </a:cubicBezTo>
                  <a:cubicBezTo>
                    <a:pt x="5408" y="5672"/>
                    <a:pt x="5088" y="5743"/>
                    <a:pt x="4697" y="5814"/>
                  </a:cubicBezTo>
                  <a:cubicBezTo>
                    <a:pt x="4341" y="5885"/>
                    <a:pt x="3950" y="5957"/>
                    <a:pt x="3558" y="6028"/>
                  </a:cubicBezTo>
                  <a:cubicBezTo>
                    <a:pt x="3167" y="6099"/>
                    <a:pt x="2775" y="6135"/>
                    <a:pt x="2384" y="6206"/>
                  </a:cubicBezTo>
                  <a:cubicBezTo>
                    <a:pt x="1993" y="6241"/>
                    <a:pt x="1672" y="6241"/>
                    <a:pt x="1423" y="6241"/>
                  </a:cubicBezTo>
                  <a:cubicBezTo>
                    <a:pt x="1423" y="5636"/>
                    <a:pt x="1423" y="5032"/>
                    <a:pt x="1459" y="4462"/>
                  </a:cubicBezTo>
                  <a:cubicBezTo>
                    <a:pt x="2028" y="4391"/>
                    <a:pt x="2598" y="4320"/>
                    <a:pt x="3167" y="4284"/>
                  </a:cubicBezTo>
                  <a:cubicBezTo>
                    <a:pt x="3701" y="4213"/>
                    <a:pt x="4234" y="4142"/>
                    <a:pt x="4768" y="4106"/>
                  </a:cubicBezTo>
                  <a:cubicBezTo>
                    <a:pt x="5088" y="4071"/>
                    <a:pt x="5302" y="4000"/>
                    <a:pt x="5444" y="3893"/>
                  </a:cubicBezTo>
                  <a:cubicBezTo>
                    <a:pt x="5586" y="3786"/>
                    <a:pt x="5622" y="3679"/>
                    <a:pt x="5586" y="3573"/>
                  </a:cubicBezTo>
                  <a:cubicBezTo>
                    <a:pt x="5408" y="3359"/>
                    <a:pt x="5195" y="3217"/>
                    <a:pt x="4981" y="3110"/>
                  </a:cubicBezTo>
                  <a:cubicBezTo>
                    <a:pt x="4732" y="3039"/>
                    <a:pt x="4519" y="3003"/>
                    <a:pt x="4270" y="3003"/>
                  </a:cubicBezTo>
                  <a:cubicBezTo>
                    <a:pt x="3950" y="3039"/>
                    <a:pt x="3558" y="3075"/>
                    <a:pt x="3025" y="3110"/>
                  </a:cubicBezTo>
                  <a:cubicBezTo>
                    <a:pt x="2526" y="3146"/>
                    <a:pt x="2028" y="3217"/>
                    <a:pt x="1530" y="3288"/>
                  </a:cubicBezTo>
                  <a:lnTo>
                    <a:pt x="1601" y="2363"/>
                  </a:lnTo>
                  <a:cubicBezTo>
                    <a:pt x="1601" y="2078"/>
                    <a:pt x="1637" y="1758"/>
                    <a:pt x="1672" y="1473"/>
                  </a:cubicBezTo>
                  <a:cubicBezTo>
                    <a:pt x="1672" y="1438"/>
                    <a:pt x="1672" y="1402"/>
                    <a:pt x="1637" y="1402"/>
                  </a:cubicBezTo>
                  <a:lnTo>
                    <a:pt x="1637" y="1296"/>
                  </a:lnTo>
                  <a:cubicBezTo>
                    <a:pt x="1886" y="1296"/>
                    <a:pt x="2135" y="1260"/>
                    <a:pt x="2384" y="1260"/>
                  </a:cubicBezTo>
                  <a:cubicBezTo>
                    <a:pt x="2669" y="1224"/>
                    <a:pt x="2918" y="1189"/>
                    <a:pt x="3167" y="1153"/>
                  </a:cubicBezTo>
                  <a:cubicBezTo>
                    <a:pt x="3451" y="1118"/>
                    <a:pt x="3701" y="1118"/>
                    <a:pt x="3950" y="1082"/>
                  </a:cubicBezTo>
                  <a:cubicBezTo>
                    <a:pt x="4199" y="1082"/>
                    <a:pt x="4412" y="1046"/>
                    <a:pt x="4590" y="1046"/>
                  </a:cubicBezTo>
                  <a:cubicBezTo>
                    <a:pt x="4768" y="1011"/>
                    <a:pt x="4910" y="975"/>
                    <a:pt x="5017" y="869"/>
                  </a:cubicBezTo>
                  <a:cubicBezTo>
                    <a:pt x="5124" y="797"/>
                    <a:pt x="5159" y="691"/>
                    <a:pt x="5124" y="513"/>
                  </a:cubicBezTo>
                  <a:cubicBezTo>
                    <a:pt x="4946" y="299"/>
                    <a:pt x="4732" y="193"/>
                    <a:pt x="4483" y="86"/>
                  </a:cubicBezTo>
                  <a:cubicBezTo>
                    <a:pt x="4327" y="34"/>
                    <a:pt x="4152" y="1"/>
                    <a:pt x="3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2195179" y="2733271"/>
              <a:ext cx="290349" cy="379196"/>
            </a:xfrm>
            <a:custGeom>
              <a:avLst/>
              <a:gdLst/>
              <a:ahLst/>
              <a:cxnLst/>
              <a:rect l="l" t="t" r="r" b="b"/>
              <a:pathLst>
                <a:path w="7366" h="9620" extrusionOk="0">
                  <a:moveTo>
                    <a:pt x="3915" y="1530"/>
                  </a:moveTo>
                  <a:cubicBezTo>
                    <a:pt x="4199" y="2704"/>
                    <a:pt x="4520" y="3807"/>
                    <a:pt x="4911" y="4875"/>
                  </a:cubicBezTo>
                  <a:cubicBezTo>
                    <a:pt x="4021" y="5017"/>
                    <a:pt x="3203" y="5088"/>
                    <a:pt x="2420" y="5088"/>
                  </a:cubicBezTo>
                  <a:cubicBezTo>
                    <a:pt x="2847" y="3914"/>
                    <a:pt x="3345" y="2704"/>
                    <a:pt x="3915" y="1530"/>
                  </a:cubicBezTo>
                  <a:close/>
                  <a:moveTo>
                    <a:pt x="4306" y="0"/>
                  </a:moveTo>
                  <a:cubicBezTo>
                    <a:pt x="4199" y="0"/>
                    <a:pt x="4128" y="0"/>
                    <a:pt x="4057" y="36"/>
                  </a:cubicBezTo>
                  <a:cubicBezTo>
                    <a:pt x="3950" y="71"/>
                    <a:pt x="3879" y="107"/>
                    <a:pt x="3843" y="143"/>
                  </a:cubicBezTo>
                  <a:cubicBezTo>
                    <a:pt x="3796" y="143"/>
                    <a:pt x="3749" y="127"/>
                    <a:pt x="3701" y="127"/>
                  </a:cubicBezTo>
                  <a:cubicBezTo>
                    <a:pt x="3677" y="127"/>
                    <a:pt x="3654" y="131"/>
                    <a:pt x="3630" y="143"/>
                  </a:cubicBezTo>
                  <a:cubicBezTo>
                    <a:pt x="3559" y="143"/>
                    <a:pt x="3488" y="214"/>
                    <a:pt x="3417" y="285"/>
                  </a:cubicBezTo>
                  <a:cubicBezTo>
                    <a:pt x="3061" y="890"/>
                    <a:pt x="2705" y="1530"/>
                    <a:pt x="2349" y="2242"/>
                  </a:cubicBezTo>
                  <a:cubicBezTo>
                    <a:pt x="1993" y="2953"/>
                    <a:pt x="1673" y="3701"/>
                    <a:pt x="1353" y="4483"/>
                  </a:cubicBezTo>
                  <a:cubicBezTo>
                    <a:pt x="1068" y="5231"/>
                    <a:pt x="784" y="6013"/>
                    <a:pt x="570" y="6796"/>
                  </a:cubicBezTo>
                  <a:cubicBezTo>
                    <a:pt x="321" y="7543"/>
                    <a:pt x="143" y="8291"/>
                    <a:pt x="36" y="8967"/>
                  </a:cubicBezTo>
                  <a:cubicBezTo>
                    <a:pt x="1" y="9180"/>
                    <a:pt x="36" y="9322"/>
                    <a:pt x="143" y="9465"/>
                  </a:cubicBezTo>
                  <a:cubicBezTo>
                    <a:pt x="252" y="9573"/>
                    <a:pt x="361" y="9620"/>
                    <a:pt x="517" y="9620"/>
                  </a:cubicBezTo>
                  <a:cubicBezTo>
                    <a:pt x="565" y="9620"/>
                    <a:pt x="618" y="9615"/>
                    <a:pt x="677" y="9607"/>
                  </a:cubicBezTo>
                  <a:cubicBezTo>
                    <a:pt x="784" y="9571"/>
                    <a:pt x="855" y="9500"/>
                    <a:pt x="961" y="9322"/>
                  </a:cubicBezTo>
                  <a:cubicBezTo>
                    <a:pt x="1068" y="9180"/>
                    <a:pt x="1139" y="9002"/>
                    <a:pt x="1210" y="8789"/>
                  </a:cubicBezTo>
                  <a:cubicBezTo>
                    <a:pt x="1317" y="8362"/>
                    <a:pt x="1460" y="7935"/>
                    <a:pt x="1566" y="7543"/>
                  </a:cubicBezTo>
                  <a:cubicBezTo>
                    <a:pt x="1709" y="7116"/>
                    <a:pt x="1851" y="6689"/>
                    <a:pt x="1993" y="6227"/>
                  </a:cubicBezTo>
                  <a:cubicBezTo>
                    <a:pt x="2563" y="6227"/>
                    <a:pt x="3132" y="6191"/>
                    <a:pt x="3701" y="6156"/>
                  </a:cubicBezTo>
                  <a:cubicBezTo>
                    <a:pt x="4306" y="6085"/>
                    <a:pt x="4840" y="6013"/>
                    <a:pt x="5338" y="5942"/>
                  </a:cubicBezTo>
                  <a:cubicBezTo>
                    <a:pt x="5480" y="6369"/>
                    <a:pt x="5623" y="6761"/>
                    <a:pt x="5800" y="7152"/>
                  </a:cubicBezTo>
                  <a:cubicBezTo>
                    <a:pt x="5978" y="7543"/>
                    <a:pt x="6156" y="7935"/>
                    <a:pt x="6334" y="8326"/>
                  </a:cubicBezTo>
                  <a:cubicBezTo>
                    <a:pt x="6370" y="8397"/>
                    <a:pt x="6405" y="8468"/>
                    <a:pt x="6476" y="8575"/>
                  </a:cubicBezTo>
                  <a:cubicBezTo>
                    <a:pt x="6548" y="8646"/>
                    <a:pt x="6619" y="8753"/>
                    <a:pt x="6690" y="8824"/>
                  </a:cubicBezTo>
                  <a:cubicBezTo>
                    <a:pt x="6761" y="8895"/>
                    <a:pt x="6832" y="8967"/>
                    <a:pt x="6939" y="9002"/>
                  </a:cubicBezTo>
                  <a:cubicBezTo>
                    <a:pt x="6981" y="9044"/>
                    <a:pt x="7035" y="9061"/>
                    <a:pt x="7086" y="9061"/>
                  </a:cubicBezTo>
                  <a:cubicBezTo>
                    <a:pt x="7123" y="9061"/>
                    <a:pt x="7159" y="9053"/>
                    <a:pt x="7188" y="9038"/>
                  </a:cubicBezTo>
                  <a:cubicBezTo>
                    <a:pt x="7259" y="9002"/>
                    <a:pt x="7295" y="8931"/>
                    <a:pt x="7330" y="8824"/>
                  </a:cubicBezTo>
                  <a:cubicBezTo>
                    <a:pt x="7366" y="8718"/>
                    <a:pt x="7366" y="8611"/>
                    <a:pt x="7366" y="8504"/>
                  </a:cubicBezTo>
                  <a:cubicBezTo>
                    <a:pt x="7366" y="8362"/>
                    <a:pt x="7366" y="8255"/>
                    <a:pt x="7330" y="8113"/>
                  </a:cubicBezTo>
                  <a:cubicBezTo>
                    <a:pt x="7330" y="8006"/>
                    <a:pt x="7295" y="7899"/>
                    <a:pt x="7295" y="7864"/>
                  </a:cubicBezTo>
                  <a:cubicBezTo>
                    <a:pt x="7153" y="7508"/>
                    <a:pt x="7010" y="7152"/>
                    <a:pt x="6868" y="6796"/>
                  </a:cubicBezTo>
                  <a:cubicBezTo>
                    <a:pt x="6726" y="6440"/>
                    <a:pt x="6583" y="6049"/>
                    <a:pt x="6441" y="5693"/>
                  </a:cubicBezTo>
                  <a:cubicBezTo>
                    <a:pt x="6690" y="5551"/>
                    <a:pt x="6868" y="5444"/>
                    <a:pt x="6939" y="5302"/>
                  </a:cubicBezTo>
                  <a:cubicBezTo>
                    <a:pt x="7046" y="5195"/>
                    <a:pt x="7081" y="5053"/>
                    <a:pt x="7010" y="4875"/>
                  </a:cubicBezTo>
                  <a:cubicBezTo>
                    <a:pt x="6939" y="4733"/>
                    <a:pt x="6832" y="4626"/>
                    <a:pt x="6690" y="4626"/>
                  </a:cubicBezTo>
                  <a:cubicBezTo>
                    <a:pt x="6564" y="4601"/>
                    <a:pt x="6456" y="4575"/>
                    <a:pt x="6353" y="4575"/>
                  </a:cubicBezTo>
                  <a:cubicBezTo>
                    <a:pt x="6311" y="4575"/>
                    <a:pt x="6269" y="4580"/>
                    <a:pt x="6227" y="4590"/>
                  </a:cubicBezTo>
                  <a:lnTo>
                    <a:pt x="6121" y="4626"/>
                  </a:lnTo>
                  <a:lnTo>
                    <a:pt x="6049" y="4626"/>
                  </a:lnTo>
                  <a:cubicBezTo>
                    <a:pt x="5836" y="3985"/>
                    <a:pt x="5623" y="3345"/>
                    <a:pt x="5409" y="2704"/>
                  </a:cubicBezTo>
                  <a:cubicBezTo>
                    <a:pt x="5231" y="2100"/>
                    <a:pt x="5053" y="1459"/>
                    <a:pt x="4911" y="854"/>
                  </a:cubicBezTo>
                  <a:cubicBezTo>
                    <a:pt x="4840" y="641"/>
                    <a:pt x="4769" y="498"/>
                    <a:pt x="4697" y="392"/>
                  </a:cubicBezTo>
                  <a:cubicBezTo>
                    <a:pt x="4626" y="285"/>
                    <a:pt x="4591" y="178"/>
                    <a:pt x="4520" y="107"/>
                  </a:cubicBezTo>
                  <a:cubicBezTo>
                    <a:pt x="4484" y="71"/>
                    <a:pt x="4448" y="36"/>
                    <a:pt x="4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2510751" y="2730472"/>
              <a:ext cx="300164" cy="380103"/>
            </a:xfrm>
            <a:custGeom>
              <a:avLst/>
              <a:gdLst/>
              <a:ahLst/>
              <a:cxnLst/>
              <a:rect l="l" t="t" r="r" b="b"/>
              <a:pathLst>
                <a:path w="7615" h="9643" extrusionOk="0">
                  <a:moveTo>
                    <a:pt x="3986" y="0"/>
                  </a:moveTo>
                  <a:cubicBezTo>
                    <a:pt x="3594" y="0"/>
                    <a:pt x="3167" y="36"/>
                    <a:pt x="2740" y="142"/>
                  </a:cubicBezTo>
                  <a:cubicBezTo>
                    <a:pt x="2278" y="249"/>
                    <a:pt x="1851" y="391"/>
                    <a:pt x="1424" y="605"/>
                  </a:cubicBezTo>
                  <a:cubicBezTo>
                    <a:pt x="1032" y="854"/>
                    <a:pt x="676" y="1103"/>
                    <a:pt x="392" y="1459"/>
                  </a:cubicBezTo>
                  <a:cubicBezTo>
                    <a:pt x="143" y="1779"/>
                    <a:pt x="0" y="2206"/>
                    <a:pt x="0" y="2669"/>
                  </a:cubicBezTo>
                  <a:cubicBezTo>
                    <a:pt x="0" y="2775"/>
                    <a:pt x="36" y="2918"/>
                    <a:pt x="178" y="3060"/>
                  </a:cubicBezTo>
                  <a:cubicBezTo>
                    <a:pt x="285" y="3167"/>
                    <a:pt x="392" y="3202"/>
                    <a:pt x="499" y="3202"/>
                  </a:cubicBezTo>
                  <a:cubicBezTo>
                    <a:pt x="641" y="3131"/>
                    <a:pt x="783" y="3060"/>
                    <a:pt x="854" y="2918"/>
                  </a:cubicBezTo>
                  <a:cubicBezTo>
                    <a:pt x="926" y="2775"/>
                    <a:pt x="961" y="2633"/>
                    <a:pt x="926" y="2455"/>
                  </a:cubicBezTo>
                  <a:cubicBezTo>
                    <a:pt x="1210" y="2171"/>
                    <a:pt x="1495" y="1921"/>
                    <a:pt x="1815" y="1744"/>
                  </a:cubicBezTo>
                  <a:cubicBezTo>
                    <a:pt x="2135" y="1530"/>
                    <a:pt x="2456" y="1388"/>
                    <a:pt x="2776" y="1317"/>
                  </a:cubicBezTo>
                  <a:cubicBezTo>
                    <a:pt x="3016" y="1237"/>
                    <a:pt x="3256" y="1196"/>
                    <a:pt x="3496" y="1196"/>
                  </a:cubicBezTo>
                  <a:cubicBezTo>
                    <a:pt x="3576" y="1196"/>
                    <a:pt x="3656" y="1201"/>
                    <a:pt x="3736" y="1210"/>
                  </a:cubicBezTo>
                  <a:cubicBezTo>
                    <a:pt x="4021" y="1210"/>
                    <a:pt x="4306" y="1317"/>
                    <a:pt x="4555" y="1459"/>
                  </a:cubicBezTo>
                  <a:cubicBezTo>
                    <a:pt x="4733" y="1566"/>
                    <a:pt x="4839" y="1708"/>
                    <a:pt x="4911" y="1921"/>
                  </a:cubicBezTo>
                  <a:cubicBezTo>
                    <a:pt x="5017" y="2099"/>
                    <a:pt x="5053" y="2277"/>
                    <a:pt x="5089" y="2491"/>
                  </a:cubicBezTo>
                  <a:cubicBezTo>
                    <a:pt x="5089" y="2704"/>
                    <a:pt x="5089" y="2882"/>
                    <a:pt x="5053" y="3096"/>
                  </a:cubicBezTo>
                  <a:cubicBezTo>
                    <a:pt x="5017" y="3274"/>
                    <a:pt x="4982" y="3451"/>
                    <a:pt x="4911" y="3594"/>
                  </a:cubicBezTo>
                  <a:cubicBezTo>
                    <a:pt x="4733" y="3950"/>
                    <a:pt x="4484" y="4270"/>
                    <a:pt x="4128" y="4554"/>
                  </a:cubicBezTo>
                  <a:cubicBezTo>
                    <a:pt x="3736" y="4839"/>
                    <a:pt x="3309" y="5017"/>
                    <a:pt x="2776" y="5088"/>
                  </a:cubicBezTo>
                  <a:cubicBezTo>
                    <a:pt x="2776" y="4732"/>
                    <a:pt x="2776" y="4341"/>
                    <a:pt x="2811" y="3985"/>
                  </a:cubicBezTo>
                  <a:lnTo>
                    <a:pt x="2882" y="2882"/>
                  </a:lnTo>
                  <a:cubicBezTo>
                    <a:pt x="2847" y="2633"/>
                    <a:pt x="2811" y="2455"/>
                    <a:pt x="2740" y="2348"/>
                  </a:cubicBezTo>
                  <a:cubicBezTo>
                    <a:pt x="2669" y="2206"/>
                    <a:pt x="2527" y="2135"/>
                    <a:pt x="2313" y="2099"/>
                  </a:cubicBezTo>
                  <a:cubicBezTo>
                    <a:pt x="2242" y="2099"/>
                    <a:pt x="2135" y="2135"/>
                    <a:pt x="2029" y="2206"/>
                  </a:cubicBezTo>
                  <a:cubicBezTo>
                    <a:pt x="1922" y="2242"/>
                    <a:pt x="1886" y="2348"/>
                    <a:pt x="1851" y="2455"/>
                  </a:cubicBezTo>
                  <a:cubicBezTo>
                    <a:pt x="1815" y="2918"/>
                    <a:pt x="1779" y="3416"/>
                    <a:pt x="1779" y="3985"/>
                  </a:cubicBezTo>
                  <a:lnTo>
                    <a:pt x="1708" y="5693"/>
                  </a:lnTo>
                  <a:cubicBezTo>
                    <a:pt x="1708" y="6262"/>
                    <a:pt x="1673" y="6796"/>
                    <a:pt x="1673" y="7365"/>
                  </a:cubicBezTo>
                  <a:cubicBezTo>
                    <a:pt x="1708" y="7899"/>
                    <a:pt x="1708" y="8397"/>
                    <a:pt x="1744" y="8824"/>
                  </a:cubicBezTo>
                  <a:cubicBezTo>
                    <a:pt x="1708" y="8895"/>
                    <a:pt x="1744" y="8931"/>
                    <a:pt x="1779" y="9038"/>
                  </a:cubicBezTo>
                  <a:cubicBezTo>
                    <a:pt x="1815" y="9109"/>
                    <a:pt x="1851" y="9216"/>
                    <a:pt x="1886" y="9322"/>
                  </a:cubicBezTo>
                  <a:cubicBezTo>
                    <a:pt x="1957" y="9393"/>
                    <a:pt x="1993" y="9465"/>
                    <a:pt x="2064" y="9536"/>
                  </a:cubicBezTo>
                  <a:cubicBezTo>
                    <a:pt x="2100" y="9607"/>
                    <a:pt x="2171" y="9642"/>
                    <a:pt x="2242" y="9642"/>
                  </a:cubicBezTo>
                  <a:cubicBezTo>
                    <a:pt x="2384" y="9642"/>
                    <a:pt x="2491" y="9642"/>
                    <a:pt x="2598" y="9571"/>
                  </a:cubicBezTo>
                  <a:cubicBezTo>
                    <a:pt x="2705" y="9500"/>
                    <a:pt x="2740" y="9393"/>
                    <a:pt x="2740" y="9216"/>
                  </a:cubicBezTo>
                  <a:cubicBezTo>
                    <a:pt x="2740" y="8789"/>
                    <a:pt x="2740" y="8326"/>
                    <a:pt x="2740" y="7899"/>
                  </a:cubicBezTo>
                  <a:cubicBezTo>
                    <a:pt x="2740" y="7401"/>
                    <a:pt x="2740" y="6938"/>
                    <a:pt x="2776" y="6476"/>
                  </a:cubicBezTo>
                  <a:cubicBezTo>
                    <a:pt x="3060" y="6689"/>
                    <a:pt x="3381" y="6903"/>
                    <a:pt x="3736" y="7116"/>
                  </a:cubicBezTo>
                  <a:cubicBezTo>
                    <a:pt x="4092" y="7330"/>
                    <a:pt x="4412" y="7579"/>
                    <a:pt x="4768" y="7828"/>
                  </a:cubicBezTo>
                  <a:cubicBezTo>
                    <a:pt x="5124" y="8041"/>
                    <a:pt x="5444" y="8290"/>
                    <a:pt x="5729" y="8539"/>
                  </a:cubicBezTo>
                  <a:cubicBezTo>
                    <a:pt x="6049" y="8753"/>
                    <a:pt x="6334" y="9002"/>
                    <a:pt x="6583" y="9216"/>
                  </a:cubicBezTo>
                  <a:cubicBezTo>
                    <a:pt x="6761" y="9322"/>
                    <a:pt x="6903" y="9393"/>
                    <a:pt x="7081" y="9393"/>
                  </a:cubicBezTo>
                  <a:cubicBezTo>
                    <a:pt x="7259" y="9358"/>
                    <a:pt x="7366" y="9287"/>
                    <a:pt x="7472" y="9109"/>
                  </a:cubicBezTo>
                  <a:cubicBezTo>
                    <a:pt x="7579" y="8860"/>
                    <a:pt x="7615" y="8646"/>
                    <a:pt x="7508" y="8504"/>
                  </a:cubicBezTo>
                  <a:cubicBezTo>
                    <a:pt x="7437" y="8362"/>
                    <a:pt x="7366" y="8255"/>
                    <a:pt x="7295" y="8184"/>
                  </a:cubicBezTo>
                  <a:cubicBezTo>
                    <a:pt x="6761" y="7792"/>
                    <a:pt x="6227" y="7401"/>
                    <a:pt x="5729" y="7045"/>
                  </a:cubicBezTo>
                  <a:cubicBezTo>
                    <a:pt x="5195" y="6689"/>
                    <a:pt x="4662" y="6333"/>
                    <a:pt x="4057" y="5942"/>
                  </a:cubicBezTo>
                  <a:cubicBezTo>
                    <a:pt x="4911" y="5444"/>
                    <a:pt x="5515" y="4839"/>
                    <a:pt x="5907" y="4163"/>
                  </a:cubicBezTo>
                  <a:cubicBezTo>
                    <a:pt x="6298" y="3487"/>
                    <a:pt x="6369" y="2704"/>
                    <a:pt x="6156" y="1815"/>
                  </a:cubicBezTo>
                  <a:cubicBezTo>
                    <a:pt x="6014" y="1317"/>
                    <a:pt x="5765" y="890"/>
                    <a:pt x="5409" y="534"/>
                  </a:cubicBezTo>
                  <a:cubicBezTo>
                    <a:pt x="5017" y="178"/>
                    <a:pt x="4555" y="0"/>
                    <a:pt x="3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2829122" y="2787509"/>
              <a:ext cx="316996" cy="302411"/>
            </a:xfrm>
            <a:custGeom>
              <a:avLst/>
              <a:gdLst/>
              <a:ahLst/>
              <a:cxnLst/>
              <a:rect l="l" t="t" r="r" b="b"/>
              <a:pathLst>
                <a:path w="8042" h="7672" extrusionOk="0">
                  <a:moveTo>
                    <a:pt x="5776" y="0"/>
                  </a:moveTo>
                  <a:cubicBezTo>
                    <a:pt x="4015" y="0"/>
                    <a:pt x="2249" y="408"/>
                    <a:pt x="463" y="1222"/>
                  </a:cubicBezTo>
                  <a:cubicBezTo>
                    <a:pt x="249" y="1364"/>
                    <a:pt x="71" y="1542"/>
                    <a:pt x="0" y="1755"/>
                  </a:cubicBezTo>
                  <a:cubicBezTo>
                    <a:pt x="0" y="1862"/>
                    <a:pt x="71" y="2004"/>
                    <a:pt x="214" y="2147"/>
                  </a:cubicBezTo>
                  <a:cubicBezTo>
                    <a:pt x="290" y="2223"/>
                    <a:pt x="387" y="2258"/>
                    <a:pt x="504" y="2258"/>
                  </a:cubicBezTo>
                  <a:cubicBezTo>
                    <a:pt x="605" y="2258"/>
                    <a:pt x="722" y="2232"/>
                    <a:pt x="854" y="2182"/>
                  </a:cubicBezTo>
                  <a:cubicBezTo>
                    <a:pt x="1957" y="1791"/>
                    <a:pt x="3060" y="1506"/>
                    <a:pt x="4163" y="1293"/>
                  </a:cubicBezTo>
                  <a:cubicBezTo>
                    <a:pt x="4932" y="1144"/>
                    <a:pt x="5736" y="1082"/>
                    <a:pt x="6550" y="1082"/>
                  </a:cubicBezTo>
                  <a:cubicBezTo>
                    <a:pt x="6904" y="1082"/>
                    <a:pt x="7259" y="1093"/>
                    <a:pt x="7615" y="1115"/>
                  </a:cubicBezTo>
                  <a:cubicBezTo>
                    <a:pt x="7653" y="1124"/>
                    <a:pt x="7686" y="1129"/>
                    <a:pt x="7715" y="1129"/>
                  </a:cubicBezTo>
                  <a:cubicBezTo>
                    <a:pt x="7795" y="1129"/>
                    <a:pt x="7847" y="1096"/>
                    <a:pt x="7899" y="1044"/>
                  </a:cubicBezTo>
                  <a:cubicBezTo>
                    <a:pt x="7935" y="973"/>
                    <a:pt x="7970" y="866"/>
                    <a:pt x="8006" y="759"/>
                  </a:cubicBezTo>
                  <a:cubicBezTo>
                    <a:pt x="8042" y="652"/>
                    <a:pt x="8006" y="546"/>
                    <a:pt x="7935" y="403"/>
                  </a:cubicBezTo>
                  <a:cubicBezTo>
                    <a:pt x="7864" y="261"/>
                    <a:pt x="7757" y="190"/>
                    <a:pt x="7650" y="154"/>
                  </a:cubicBezTo>
                  <a:cubicBezTo>
                    <a:pt x="7026" y="52"/>
                    <a:pt x="6401" y="0"/>
                    <a:pt x="5776" y="0"/>
                  </a:cubicBezTo>
                  <a:close/>
                  <a:moveTo>
                    <a:pt x="4383" y="1600"/>
                  </a:moveTo>
                  <a:cubicBezTo>
                    <a:pt x="4327" y="1600"/>
                    <a:pt x="4266" y="1605"/>
                    <a:pt x="4199" y="1613"/>
                  </a:cubicBezTo>
                  <a:cubicBezTo>
                    <a:pt x="4092" y="1649"/>
                    <a:pt x="4021" y="1649"/>
                    <a:pt x="3985" y="1720"/>
                  </a:cubicBezTo>
                  <a:cubicBezTo>
                    <a:pt x="3950" y="1755"/>
                    <a:pt x="3914" y="1827"/>
                    <a:pt x="3914" y="1898"/>
                  </a:cubicBezTo>
                  <a:cubicBezTo>
                    <a:pt x="3914" y="1933"/>
                    <a:pt x="3914" y="2004"/>
                    <a:pt x="3914" y="2076"/>
                  </a:cubicBezTo>
                  <a:cubicBezTo>
                    <a:pt x="3914" y="2147"/>
                    <a:pt x="3914" y="2182"/>
                    <a:pt x="3914" y="2218"/>
                  </a:cubicBezTo>
                  <a:cubicBezTo>
                    <a:pt x="3950" y="3036"/>
                    <a:pt x="3950" y="3855"/>
                    <a:pt x="3950" y="4673"/>
                  </a:cubicBezTo>
                  <a:cubicBezTo>
                    <a:pt x="3950" y="5491"/>
                    <a:pt x="3950" y="6310"/>
                    <a:pt x="3950" y="7128"/>
                  </a:cubicBezTo>
                  <a:cubicBezTo>
                    <a:pt x="3950" y="7270"/>
                    <a:pt x="3985" y="7413"/>
                    <a:pt x="4057" y="7519"/>
                  </a:cubicBezTo>
                  <a:cubicBezTo>
                    <a:pt x="4086" y="7607"/>
                    <a:pt x="4211" y="7671"/>
                    <a:pt x="4374" y="7671"/>
                  </a:cubicBezTo>
                  <a:cubicBezTo>
                    <a:pt x="4409" y="7671"/>
                    <a:pt x="4446" y="7668"/>
                    <a:pt x="4483" y="7662"/>
                  </a:cubicBezTo>
                  <a:cubicBezTo>
                    <a:pt x="4626" y="7626"/>
                    <a:pt x="4733" y="7591"/>
                    <a:pt x="4804" y="7484"/>
                  </a:cubicBezTo>
                  <a:cubicBezTo>
                    <a:pt x="4910" y="7377"/>
                    <a:pt x="4946" y="7270"/>
                    <a:pt x="4946" y="7164"/>
                  </a:cubicBezTo>
                  <a:cubicBezTo>
                    <a:pt x="5017" y="6310"/>
                    <a:pt x="5053" y="5491"/>
                    <a:pt x="5053" y="4673"/>
                  </a:cubicBezTo>
                  <a:cubicBezTo>
                    <a:pt x="5053" y="3819"/>
                    <a:pt x="5017" y="3001"/>
                    <a:pt x="4946" y="2147"/>
                  </a:cubicBezTo>
                  <a:cubicBezTo>
                    <a:pt x="4946" y="2040"/>
                    <a:pt x="4875" y="1898"/>
                    <a:pt x="4768" y="1755"/>
                  </a:cubicBezTo>
                  <a:cubicBezTo>
                    <a:pt x="4687" y="1647"/>
                    <a:pt x="4564" y="1600"/>
                    <a:pt x="4383" y="16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3183954" y="2814588"/>
              <a:ext cx="255268" cy="276908"/>
            </a:xfrm>
            <a:custGeom>
              <a:avLst/>
              <a:gdLst/>
              <a:ahLst/>
              <a:cxnLst/>
              <a:rect l="l" t="t" r="r" b="b"/>
              <a:pathLst>
                <a:path w="6476" h="7025" extrusionOk="0">
                  <a:moveTo>
                    <a:pt x="570" y="1"/>
                  </a:moveTo>
                  <a:cubicBezTo>
                    <a:pt x="463" y="1"/>
                    <a:pt x="356" y="37"/>
                    <a:pt x="249" y="108"/>
                  </a:cubicBezTo>
                  <a:cubicBezTo>
                    <a:pt x="143" y="179"/>
                    <a:pt x="71" y="286"/>
                    <a:pt x="36" y="463"/>
                  </a:cubicBezTo>
                  <a:cubicBezTo>
                    <a:pt x="0" y="997"/>
                    <a:pt x="0" y="1531"/>
                    <a:pt x="0" y="2136"/>
                  </a:cubicBezTo>
                  <a:cubicBezTo>
                    <a:pt x="36" y="2705"/>
                    <a:pt x="71" y="3274"/>
                    <a:pt x="143" y="3808"/>
                  </a:cubicBezTo>
                  <a:cubicBezTo>
                    <a:pt x="214" y="4377"/>
                    <a:pt x="320" y="4911"/>
                    <a:pt x="392" y="5409"/>
                  </a:cubicBezTo>
                  <a:cubicBezTo>
                    <a:pt x="534" y="5907"/>
                    <a:pt x="641" y="6334"/>
                    <a:pt x="783" y="6726"/>
                  </a:cubicBezTo>
                  <a:cubicBezTo>
                    <a:pt x="819" y="6797"/>
                    <a:pt x="854" y="6868"/>
                    <a:pt x="961" y="6939"/>
                  </a:cubicBezTo>
                  <a:cubicBezTo>
                    <a:pt x="1039" y="6991"/>
                    <a:pt x="1117" y="7024"/>
                    <a:pt x="1195" y="7024"/>
                  </a:cubicBezTo>
                  <a:cubicBezTo>
                    <a:pt x="1224" y="7024"/>
                    <a:pt x="1253" y="7020"/>
                    <a:pt x="1281" y="7010"/>
                  </a:cubicBezTo>
                  <a:cubicBezTo>
                    <a:pt x="1388" y="6975"/>
                    <a:pt x="1459" y="6904"/>
                    <a:pt x="1495" y="6832"/>
                  </a:cubicBezTo>
                  <a:cubicBezTo>
                    <a:pt x="1566" y="6726"/>
                    <a:pt x="1601" y="6619"/>
                    <a:pt x="1601" y="6477"/>
                  </a:cubicBezTo>
                  <a:cubicBezTo>
                    <a:pt x="1637" y="6370"/>
                    <a:pt x="1637" y="6263"/>
                    <a:pt x="1637" y="6156"/>
                  </a:cubicBezTo>
                  <a:cubicBezTo>
                    <a:pt x="1637" y="6050"/>
                    <a:pt x="1637" y="5979"/>
                    <a:pt x="1637" y="5943"/>
                  </a:cubicBezTo>
                  <a:cubicBezTo>
                    <a:pt x="1566" y="5658"/>
                    <a:pt x="1530" y="5409"/>
                    <a:pt x="1495" y="5160"/>
                  </a:cubicBezTo>
                  <a:lnTo>
                    <a:pt x="1388" y="4377"/>
                  </a:lnTo>
                  <a:cubicBezTo>
                    <a:pt x="2740" y="4164"/>
                    <a:pt x="4056" y="3915"/>
                    <a:pt x="5302" y="3595"/>
                  </a:cubicBezTo>
                  <a:cubicBezTo>
                    <a:pt x="5337" y="4057"/>
                    <a:pt x="5337" y="4484"/>
                    <a:pt x="5373" y="4947"/>
                  </a:cubicBezTo>
                  <a:lnTo>
                    <a:pt x="5444" y="6263"/>
                  </a:lnTo>
                  <a:cubicBezTo>
                    <a:pt x="5444" y="6477"/>
                    <a:pt x="5515" y="6619"/>
                    <a:pt x="5622" y="6761"/>
                  </a:cubicBezTo>
                  <a:cubicBezTo>
                    <a:pt x="5764" y="6904"/>
                    <a:pt x="5871" y="6939"/>
                    <a:pt x="6013" y="6939"/>
                  </a:cubicBezTo>
                  <a:cubicBezTo>
                    <a:pt x="6049" y="6939"/>
                    <a:pt x="6085" y="6939"/>
                    <a:pt x="6120" y="6904"/>
                  </a:cubicBezTo>
                  <a:cubicBezTo>
                    <a:pt x="6191" y="6868"/>
                    <a:pt x="6262" y="6832"/>
                    <a:pt x="6298" y="6761"/>
                  </a:cubicBezTo>
                  <a:cubicBezTo>
                    <a:pt x="6369" y="6726"/>
                    <a:pt x="6405" y="6655"/>
                    <a:pt x="6440" y="6583"/>
                  </a:cubicBezTo>
                  <a:cubicBezTo>
                    <a:pt x="6476" y="6512"/>
                    <a:pt x="6476" y="6405"/>
                    <a:pt x="6476" y="6299"/>
                  </a:cubicBezTo>
                  <a:cubicBezTo>
                    <a:pt x="6476" y="5374"/>
                    <a:pt x="6440" y="4449"/>
                    <a:pt x="6369" y="3488"/>
                  </a:cubicBezTo>
                  <a:cubicBezTo>
                    <a:pt x="6334" y="2563"/>
                    <a:pt x="6227" y="1602"/>
                    <a:pt x="6085" y="641"/>
                  </a:cubicBezTo>
                  <a:cubicBezTo>
                    <a:pt x="6049" y="463"/>
                    <a:pt x="6013" y="321"/>
                    <a:pt x="5907" y="214"/>
                  </a:cubicBezTo>
                  <a:cubicBezTo>
                    <a:pt x="5800" y="108"/>
                    <a:pt x="5729" y="72"/>
                    <a:pt x="5622" y="72"/>
                  </a:cubicBezTo>
                  <a:cubicBezTo>
                    <a:pt x="5480" y="72"/>
                    <a:pt x="5373" y="143"/>
                    <a:pt x="5231" y="286"/>
                  </a:cubicBezTo>
                  <a:cubicBezTo>
                    <a:pt x="5124" y="428"/>
                    <a:pt x="5053" y="606"/>
                    <a:pt x="5053" y="784"/>
                  </a:cubicBezTo>
                  <a:cubicBezTo>
                    <a:pt x="5053" y="1068"/>
                    <a:pt x="5088" y="1353"/>
                    <a:pt x="5124" y="1638"/>
                  </a:cubicBezTo>
                  <a:cubicBezTo>
                    <a:pt x="5159" y="1887"/>
                    <a:pt x="5159" y="2171"/>
                    <a:pt x="5195" y="2420"/>
                  </a:cubicBezTo>
                  <a:cubicBezTo>
                    <a:pt x="4555" y="2598"/>
                    <a:pt x="3914" y="2741"/>
                    <a:pt x="3203" y="2883"/>
                  </a:cubicBezTo>
                  <a:cubicBezTo>
                    <a:pt x="2491" y="2990"/>
                    <a:pt x="1850" y="3096"/>
                    <a:pt x="1246" y="3168"/>
                  </a:cubicBezTo>
                  <a:cubicBezTo>
                    <a:pt x="1210" y="2776"/>
                    <a:pt x="1174" y="2420"/>
                    <a:pt x="1139" y="2065"/>
                  </a:cubicBezTo>
                  <a:cubicBezTo>
                    <a:pt x="1139" y="1709"/>
                    <a:pt x="1139" y="1353"/>
                    <a:pt x="1139" y="962"/>
                  </a:cubicBezTo>
                  <a:cubicBezTo>
                    <a:pt x="1139" y="890"/>
                    <a:pt x="1139" y="819"/>
                    <a:pt x="1103" y="713"/>
                  </a:cubicBezTo>
                  <a:cubicBezTo>
                    <a:pt x="1103" y="606"/>
                    <a:pt x="1068" y="499"/>
                    <a:pt x="997" y="392"/>
                  </a:cubicBezTo>
                  <a:cubicBezTo>
                    <a:pt x="961" y="286"/>
                    <a:pt x="890" y="179"/>
                    <a:pt x="819" y="108"/>
                  </a:cubicBezTo>
                  <a:cubicBezTo>
                    <a:pt x="747" y="37"/>
                    <a:pt x="676" y="1"/>
                    <a:pt x="5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216259" y="2844072"/>
              <a:ext cx="9854" cy="7056"/>
            </a:xfrm>
            <a:custGeom>
              <a:avLst/>
              <a:gdLst/>
              <a:ahLst/>
              <a:cxnLst/>
              <a:rect l="l" t="t" r="r" b="b"/>
              <a:pathLst>
                <a:path w="250" h="179" extrusionOk="0">
                  <a:moveTo>
                    <a:pt x="143" y="0"/>
                  </a:moveTo>
                  <a:cubicBezTo>
                    <a:pt x="36" y="0"/>
                    <a:pt x="0" y="178"/>
                    <a:pt x="143" y="178"/>
                  </a:cubicBezTo>
                  <a:cubicBezTo>
                    <a:pt x="249" y="142"/>
                    <a:pt x="249" y="0"/>
                    <a:pt x="143" y="0"/>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3773001" y="1771141"/>
              <a:ext cx="19669" cy="18290"/>
            </a:xfrm>
            <a:custGeom>
              <a:avLst/>
              <a:gdLst/>
              <a:ahLst/>
              <a:cxnLst/>
              <a:rect l="l" t="t" r="r" b="b"/>
              <a:pathLst>
                <a:path w="499" h="464" extrusionOk="0">
                  <a:moveTo>
                    <a:pt x="249" y="1"/>
                  </a:moveTo>
                  <a:cubicBezTo>
                    <a:pt x="0" y="72"/>
                    <a:pt x="0" y="428"/>
                    <a:pt x="249" y="463"/>
                  </a:cubicBezTo>
                  <a:cubicBezTo>
                    <a:pt x="498" y="428"/>
                    <a:pt x="498" y="72"/>
                    <a:pt x="249" y="1"/>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3686047" y="1618281"/>
              <a:ext cx="8435" cy="7056"/>
            </a:xfrm>
            <a:custGeom>
              <a:avLst/>
              <a:gdLst/>
              <a:ahLst/>
              <a:cxnLst/>
              <a:rect l="l" t="t" r="r" b="b"/>
              <a:pathLst>
                <a:path w="214" h="179" extrusionOk="0">
                  <a:moveTo>
                    <a:pt x="107" y="0"/>
                  </a:moveTo>
                  <a:cubicBezTo>
                    <a:pt x="0" y="0"/>
                    <a:pt x="0" y="143"/>
                    <a:pt x="107" y="178"/>
                  </a:cubicBezTo>
                  <a:cubicBezTo>
                    <a:pt x="214" y="143"/>
                    <a:pt x="214" y="0"/>
                    <a:pt x="107" y="0"/>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副標題 2">
            <a:extLst>
              <a:ext uri="{FF2B5EF4-FFF2-40B4-BE49-F238E27FC236}">
                <a16:creationId xmlns:a16="http://schemas.microsoft.com/office/drawing/2014/main" id="{501CE5D2-BE51-4515-BBDC-DF4D1DCA8A42}"/>
              </a:ext>
            </a:extLst>
          </p:cNvPr>
          <p:cNvSpPr>
            <a:spLocks noGrp="1"/>
          </p:cNvSpPr>
          <p:nvPr>
            <p:ph type="subTitle" idx="1"/>
          </p:nvPr>
        </p:nvSpPr>
        <p:spPr>
          <a:xfrm>
            <a:off x="1291691" y="1334179"/>
            <a:ext cx="3045900" cy="2225400"/>
          </a:xfrm>
        </p:spPr>
        <p:txBody>
          <a:bodyPr/>
          <a:lstStyle/>
          <a:p>
            <a:r>
              <a:rPr lang="en-US" altLang="zh-TW" sz="7200" b="1" dirty="0"/>
              <a:t>Q &amp; A</a:t>
            </a:r>
            <a:endParaRPr lang="zh-HK" altLang="en-US" sz="7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05"/>
        <p:cNvGrpSpPr/>
        <p:nvPr/>
      </p:nvGrpSpPr>
      <p:grpSpPr>
        <a:xfrm>
          <a:off x="0" y="0"/>
          <a:ext cx="0" cy="0"/>
          <a:chOff x="0" y="0"/>
          <a:chExt cx="0" cy="0"/>
        </a:xfrm>
      </p:grpSpPr>
      <p:sp>
        <p:nvSpPr>
          <p:cNvPr id="3706" name="Google Shape;3706;p87"/>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7"/>
          <p:cNvSpPr txBox="1">
            <a:spLocks noGrp="1"/>
          </p:cNvSpPr>
          <p:nvPr>
            <p:ph type="title"/>
          </p:nvPr>
        </p:nvSpPr>
        <p:spPr>
          <a:xfrm>
            <a:off x="829875" y="918325"/>
            <a:ext cx="4106400" cy="100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3708" name="Google Shape;3708;p87"/>
          <p:cNvSpPr txBox="1">
            <a:spLocks noGrp="1"/>
          </p:cNvSpPr>
          <p:nvPr>
            <p:ph type="subTitle" idx="1"/>
          </p:nvPr>
        </p:nvSpPr>
        <p:spPr>
          <a:xfrm>
            <a:off x="1298650" y="2442388"/>
            <a:ext cx="3273600" cy="1007700"/>
          </a:xfrm>
          <a:prstGeom prst="rect">
            <a:avLst/>
          </a:prstGeom>
        </p:spPr>
        <p:txBody>
          <a:bodyPr spcFirstLastPara="1" wrap="square" lIns="91425" tIns="91425" rIns="91425" bIns="91425" anchor="t" anchorCtr="0">
            <a:noAutofit/>
          </a:bodyPr>
          <a:lstStyle/>
          <a:p>
            <a:pPr marL="0" lvl="0" indent="0"/>
            <a:r>
              <a:rPr lang="zh-TW" altLang="en-US" sz="2000" dirty="0">
                <a:latin typeface="微软雅黑" panose="020B0503020204020204" pitchFamily="34" charset="-122"/>
                <a:ea typeface="微软雅黑" panose="020B0503020204020204" pitchFamily="34" charset="-122"/>
              </a:rPr>
              <a:t>每個小行動都很重要。 讓我們一起保護環境！</a:t>
            </a:r>
            <a:endParaRPr sz="2000" dirty="0">
              <a:latin typeface="微软雅黑" panose="020B0503020204020204" pitchFamily="34" charset="-122"/>
              <a:ea typeface="微软雅黑" panose="020B0503020204020204" pitchFamily="34" charset="-122"/>
            </a:endParaRPr>
          </a:p>
        </p:txBody>
      </p:sp>
      <p:grpSp>
        <p:nvGrpSpPr>
          <p:cNvPr id="3709" name="Google Shape;3709;p87"/>
          <p:cNvGrpSpPr/>
          <p:nvPr/>
        </p:nvGrpSpPr>
        <p:grpSpPr>
          <a:xfrm>
            <a:off x="3543058" y="459295"/>
            <a:ext cx="4887726" cy="3635762"/>
            <a:chOff x="3543058" y="830069"/>
            <a:chExt cx="4887726" cy="3635762"/>
          </a:xfrm>
        </p:grpSpPr>
        <p:grpSp>
          <p:nvGrpSpPr>
            <p:cNvPr id="3710" name="Google Shape;3710;p87"/>
            <p:cNvGrpSpPr/>
            <p:nvPr/>
          </p:nvGrpSpPr>
          <p:grpSpPr>
            <a:xfrm>
              <a:off x="3543058" y="830069"/>
              <a:ext cx="4887726" cy="3635762"/>
              <a:chOff x="279125" y="238125"/>
              <a:chExt cx="7013525" cy="5217050"/>
            </a:xfrm>
          </p:grpSpPr>
          <p:sp>
            <p:nvSpPr>
              <p:cNvPr id="3711" name="Google Shape;3711;p87"/>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7"/>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7"/>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7"/>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7"/>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7"/>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7"/>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7"/>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7"/>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7"/>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7"/>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7"/>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7"/>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7"/>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7"/>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7"/>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7"/>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7"/>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7"/>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7"/>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7"/>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7"/>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7"/>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7"/>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7"/>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7"/>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7"/>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7"/>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7"/>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7"/>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7"/>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7"/>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7"/>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7"/>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7"/>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7"/>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7"/>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7"/>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7"/>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7"/>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7"/>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7"/>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7"/>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7"/>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7"/>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7"/>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7"/>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7"/>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7"/>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7"/>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7"/>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7"/>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7"/>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7"/>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7"/>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7"/>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7"/>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7"/>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7"/>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7"/>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7"/>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7"/>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7"/>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7"/>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7"/>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7"/>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7"/>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7"/>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7"/>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7"/>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7"/>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7"/>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7"/>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7"/>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7"/>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7"/>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7"/>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7"/>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7"/>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7"/>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7"/>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7"/>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7"/>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7"/>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7"/>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7"/>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7"/>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7"/>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7"/>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7"/>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7"/>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7"/>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7"/>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7"/>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7"/>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7"/>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7"/>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7"/>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7"/>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7"/>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7"/>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7"/>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7"/>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7"/>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7"/>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7"/>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7"/>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7"/>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7"/>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7"/>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7"/>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7"/>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7"/>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7"/>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7"/>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7"/>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7"/>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7"/>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7"/>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7"/>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7"/>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7"/>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7"/>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7"/>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7"/>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7"/>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7"/>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7"/>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7"/>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7"/>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7"/>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7"/>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7"/>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7"/>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7"/>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7"/>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7"/>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7"/>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7"/>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7"/>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7"/>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7"/>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7"/>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7"/>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7"/>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7"/>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7"/>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7"/>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7"/>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7"/>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7"/>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7"/>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7"/>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7"/>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7"/>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7"/>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7"/>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7"/>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7"/>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7"/>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7"/>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7"/>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7"/>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7"/>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7"/>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7"/>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7"/>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7"/>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7"/>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7"/>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7"/>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7"/>
              <p:cNvSpPr/>
              <p:nvPr/>
            </p:nvSpPr>
            <p:spPr>
              <a:xfrm>
                <a:off x="6107450" y="686625"/>
                <a:ext cx="0" cy="25"/>
              </a:xfrm>
              <a:custGeom>
                <a:avLst/>
                <a:gdLst/>
                <a:ahLst/>
                <a:cxnLst/>
                <a:rect l="l" t="t" r="r" b="b"/>
                <a:pathLst>
                  <a:path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7"/>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7"/>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7"/>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7"/>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7"/>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7"/>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7"/>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7"/>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7"/>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7"/>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7"/>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7"/>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7"/>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7"/>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7"/>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7"/>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7"/>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7"/>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7"/>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7"/>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7"/>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7"/>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7"/>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7"/>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7"/>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7"/>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9" name="Google Shape;3909;p87"/>
            <p:cNvGrpSpPr/>
            <p:nvPr/>
          </p:nvGrpSpPr>
          <p:grpSpPr>
            <a:xfrm>
              <a:off x="6450709" y="2620025"/>
              <a:ext cx="798255" cy="766650"/>
              <a:chOff x="2324725" y="521125"/>
              <a:chExt cx="1350000" cy="1296550"/>
            </a:xfrm>
          </p:grpSpPr>
          <p:sp>
            <p:nvSpPr>
              <p:cNvPr id="3910" name="Google Shape;3910;p87"/>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7"/>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12" name="Google Shape;3912;p8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87"/>
          <p:cNvSpPr txBox="1"/>
          <p:nvPr/>
        </p:nvSpPr>
        <p:spPr>
          <a:xfrm>
            <a:off x="1233319" y="4414862"/>
            <a:ext cx="3128100" cy="26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lt1"/>
                </a:solidFill>
                <a:latin typeface="Nunito"/>
                <a:ea typeface="Nunito"/>
                <a:cs typeface="Nunito"/>
                <a:sym typeface="Nunito"/>
              </a:rPr>
              <a:t>Please keep this slide for attribution. </a:t>
            </a:r>
            <a:endParaRPr sz="1100" dirty="0">
              <a:solidFill>
                <a:schemeClr val="lt1"/>
              </a:solidFill>
              <a:latin typeface="Nunito"/>
              <a:ea typeface="Nunito"/>
              <a:cs typeface="Nunito"/>
              <a:sym typeface="Nunito"/>
            </a:endParaRPr>
          </a:p>
        </p:txBody>
      </p:sp>
      <p:sp>
        <p:nvSpPr>
          <p:cNvPr id="216" name="Google Shape;3706;p87">
            <a:extLst>
              <a:ext uri="{FF2B5EF4-FFF2-40B4-BE49-F238E27FC236}">
                <a16:creationId xmlns:a16="http://schemas.microsoft.com/office/drawing/2014/main" id="{FF2AAF3E-9699-4FAD-8D2E-FF66AA48F90E}"/>
              </a:ext>
            </a:extLst>
          </p:cNvPr>
          <p:cNvSpPr/>
          <p:nvPr/>
        </p:nvSpPr>
        <p:spPr>
          <a:xfrm>
            <a:off x="1262645" y="3776125"/>
            <a:ext cx="3042333" cy="892303"/>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3296666" y="800996"/>
            <a:ext cx="5762274" cy="42928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HK" altLang="en-US" sz="2400" b="1" dirty="0"/>
              <a:t>參考答案：</a:t>
            </a:r>
            <a:r>
              <a:rPr lang="zh-TW" altLang="en-US" sz="2400" b="1" dirty="0"/>
              <a:t>不同意</a:t>
            </a:r>
            <a:endParaRPr lang="en-US" altLang="zh-TW" sz="2400" b="1" dirty="0"/>
          </a:p>
          <a:p>
            <a:pPr marL="342900" indent="-342900">
              <a:spcBef>
                <a:spcPts val="600"/>
              </a:spcBef>
              <a:buFont typeface="+mj-lt"/>
              <a:buAutoNum type="alphaLcPeriod"/>
            </a:pPr>
            <a:r>
              <a:rPr lang="zh-TW" altLang="en-US" sz="1900" dirty="0"/>
              <a:t>缺乏約束力各國欠積極：大部分應對氣候變化的協議均缺乏約束力，即使國家不兌現承諾亦不會遭受懲罰，導致各國政府難有動力積極減排，成效不彰</a:t>
            </a:r>
            <a:endParaRPr lang="en-US" altLang="zh-TW" sz="1900" dirty="0"/>
          </a:p>
          <a:p>
            <a:pPr marL="342900" indent="-342900">
              <a:spcBef>
                <a:spcPts val="600"/>
              </a:spcBef>
              <a:buFont typeface="+mj-lt"/>
              <a:buAutoNum type="alphaLcPeriod"/>
            </a:pPr>
            <a:r>
              <a:rPr lang="zh-TW" altLang="en-US" sz="1900" dirty="0"/>
              <a:t>企業發展環保產業：企業能透過發展環保產業獲取利潤，其積極性比國際組織高，能加快研發及推出減排配套，例如新能源等，有助紓緩氣候變化</a:t>
            </a:r>
            <a:endParaRPr lang="en-US" altLang="zh-TW" sz="1900" dirty="0"/>
          </a:p>
          <a:p>
            <a:pPr marL="342900" indent="-342900">
              <a:spcBef>
                <a:spcPts val="600"/>
              </a:spcBef>
              <a:buFont typeface="+mj-lt"/>
              <a:buAutoNum type="alphaLcPeriod"/>
            </a:pPr>
            <a:r>
              <a:rPr lang="zh-TW" altLang="en-US" sz="1900" dirty="0"/>
              <a:t>自發減排幅度更強：各國政府在應對氣候變化有隱憂，例如須平衡國內經濟發展等。民眾的環保意識</a:t>
            </a:r>
            <a:r>
              <a:rPr lang="zh-TW" altLang="en-US" sz="1900" dirty="0"/>
              <a:t>充足，共同</a:t>
            </a:r>
            <a:r>
              <a:rPr lang="zh-TW" altLang="en-US" sz="1900" dirty="0"/>
              <a:t>作出的減排幅度，長遠或超於協議的效果</a:t>
            </a:r>
            <a:endParaRPr lang="en-US" sz="1900" dirty="0"/>
          </a:p>
        </p:txBody>
      </p:sp>
      <p:pic>
        <p:nvPicPr>
          <p:cNvPr id="8" name="Google Shape;238;p29">
            <a:extLst>
              <a:ext uri="{FF2B5EF4-FFF2-40B4-BE49-F238E27FC236}">
                <a16:creationId xmlns:a16="http://schemas.microsoft.com/office/drawing/2014/main" id="{01388938-9F77-4305-873A-0E63C2593778}"/>
              </a:ext>
            </a:extLst>
          </p:cNvPr>
          <p:cNvPicPr preferRelativeResize="0"/>
          <p:nvPr/>
        </p:nvPicPr>
        <p:blipFill rotWithShape="1">
          <a:blip r:embed="rId2">
            <a:alphaModFix/>
          </a:blip>
          <a:srcRect l="16183" t="6940" r="52484" b="8827"/>
          <a:stretch/>
        </p:blipFill>
        <p:spPr>
          <a:xfrm flipH="1">
            <a:off x="0" y="0"/>
            <a:ext cx="3400950" cy="5143500"/>
          </a:xfrm>
          <a:prstGeom prst="rect">
            <a:avLst/>
          </a:prstGeom>
          <a:noFill/>
          <a:ln>
            <a:noFill/>
          </a:ln>
        </p:spPr>
      </p:pic>
      <p:sp>
        <p:nvSpPr>
          <p:cNvPr id="10" name="Google Shape;896;p36">
            <a:extLst>
              <a:ext uri="{FF2B5EF4-FFF2-40B4-BE49-F238E27FC236}">
                <a16:creationId xmlns:a16="http://schemas.microsoft.com/office/drawing/2014/main" id="{67DC0536-3D3F-4222-82B7-2DEE0613243A}"/>
              </a:ext>
            </a:extLst>
          </p:cNvPr>
          <p:cNvSpPr txBox="1">
            <a:spLocks/>
          </p:cNvSpPr>
          <p:nvPr/>
        </p:nvSpPr>
        <p:spPr>
          <a:xfrm>
            <a:off x="1429149" y="177999"/>
            <a:ext cx="7717500" cy="672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r>
              <a:rPr lang="zh-TW" altLang="en-US" sz="3200">
                <a:latin typeface="微软雅黑" panose="020B0503020204020204" pitchFamily="34" charset="-122"/>
                <a:ea typeface="微软雅黑" panose="020B0503020204020204" pitchFamily="34" charset="-122"/>
              </a:rPr>
              <a:t>如果我們不再阻止氣候變化？</a:t>
            </a:r>
            <a:endParaRPr lang="zh-TW" altLang="en-US" sz="3200" dirty="0">
              <a:latin typeface="微软雅黑" panose="020B0503020204020204" pitchFamily="34" charset="-122"/>
              <a:ea typeface="微软雅黑" panose="020B0503020204020204" pitchFamily="34" charset="-122"/>
            </a:endParaRPr>
          </a:p>
        </p:txBody>
      </p:sp>
      <p:sp>
        <p:nvSpPr>
          <p:cNvPr id="11" name="Google Shape;996;p37">
            <a:extLst>
              <a:ext uri="{FF2B5EF4-FFF2-40B4-BE49-F238E27FC236}">
                <a16:creationId xmlns:a16="http://schemas.microsoft.com/office/drawing/2014/main" id="{A3DDABB4-D1D7-4CA4-BD25-27B0247D7DA8}"/>
              </a:ext>
            </a:extLst>
          </p:cNvPr>
          <p:cNvSpPr/>
          <p:nvPr/>
        </p:nvSpPr>
        <p:spPr>
          <a:xfrm>
            <a:off x="8372531" y="-99528"/>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009;p37">
            <a:extLst>
              <a:ext uri="{FF2B5EF4-FFF2-40B4-BE49-F238E27FC236}">
                <a16:creationId xmlns:a16="http://schemas.microsoft.com/office/drawing/2014/main" id="{AD4D63AD-AD03-4C41-B9C8-6939E42E241A}"/>
              </a:ext>
            </a:extLst>
          </p:cNvPr>
          <p:cNvGrpSpPr/>
          <p:nvPr/>
        </p:nvGrpSpPr>
        <p:grpSpPr>
          <a:xfrm>
            <a:off x="8542683" y="182219"/>
            <a:ext cx="493797" cy="446228"/>
            <a:chOff x="2679436" y="3270400"/>
            <a:chExt cx="752625" cy="689795"/>
          </a:xfrm>
        </p:grpSpPr>
        <p:sp>
          <p:nvSpPr>
            <p:cNvPr id="13" name="Google Shape;1010;p37">
              <a:extLst>
                <a:ext uri="{FF2B5EF4-FFF2-40B4-BE49-F238E27FC236}">
                  <a16:creationId xmlns:a16="http://schemas.microsoft.com/office/drawing/2014/main" id="{A614C147-E1D8-4AE4-B4CF-81B8B9BDED4B}"/>
                </a:ext>
              </a:extLst>
            </p:cNvPr>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1;p37">
              <a:extLst>
                <a:ext uri="{FF2B5EF4-FFF2-40B4-BE49-F238E27FC236}">
                  <a16:creationId xmlns:a16="http://schemas.microsoft.com/office/drawing/2014/main" id="{F7918B61-F923-4709-9928-A218434AE7A3}"/>
                </a:ext>
              </a:extLst>
            </p:cNvPr>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2;p37">
              <a:extLst>
                <a:ext uri="{FF2B5EF4-FFF2-40B4-BE49-F238E27FC236}">
                  <a16:creationId xmlns:a16="http://schemas.microsoft.com/office/drawing/2014/main" id="{E0EE34B0-08FA-4E43-A523-EA6D40E56672}"/>
                </a:ext>
              </a:extLst>
            </p:cNvPr>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3;p37">
              <a:extLst>
                <a:ext uri="{FF2B5EF4-FFF2-40B4-BE49-F238E27FC236}">
                  <a16:creationId xmlns:a16="http://schemas.microsoft.com/office/drawing/2014/main" id="{5ED629A9-79C5-4E9E-8EA0-11EDED7EFD71}"/>
                </a:ext>
              </a:extLst>
            </p:cNvPr>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8614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1148316" y="914403"/>
            <a:ext cx="6287385" cy="15523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zh-HK" altLang="en-US" sz="2400" dirty="0"/>
              <a:t>要了解全球暖化的成因，首先要認識影響地球溫度的因素，然後分辨出哪些因素是自然存在，哪些是人為造成</a:t>
            </a:r>
            <a:endParaRPr lang="en-US" altLang="zh-TW" sz="2400" dirty="0"/>
          </a:p>
          <a:p>
            <a:pPr marL="457200" indent="-457200">
              <a:spcBef>
                <a:spcPts val="600"/>
              </a:spcBef>
              <a:buFont typeface="+mj-lt"/>
              <a:buAutoNum type="arabicPeriod"/>
            </a:pPr>
            <a:endParaRPr lang="en-US" sz="2400" dirty="0"/>
          </a:p>
        </p:txBody>
      </p:sp>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溫室效應的成因</a:t>
            </a:r>
            <a:endParaRPr sz="3200" dirty="0">
              <a:latin typeface="微软雅黑" panose="020B0503020204020204" pitchFamily="34" charset="-122"/>
              <a:ea typeface="微软雅黑" panose="020B0503020204020204" pitchFamily="34" charset="-122"/>
            </a:endParaRPr>
          </a:p>
        </p:txBody>
      </p:sp>
      <p:pic>
        <p:nvPicPr>
          <p:cNvPr id="8" name="Google Shape;523;p34">
            <a:extLst>
              <a:ext uri="{FF2B5EF4-FFF2-40B4-BE49-F238E27FC236}">
                <a16:creationId xmlns:a16="http://schemas.microsoft.com/office/drawing/2014/main" id="{99A6514D-17C4-47CE-BAAB-AF34FF162028}"/>
              </a:ext>
            </a:extLst>
          </p:cNvPr>
          <p:cNvPicPr preferRelativeResize="0"/>
          <p:nvPr/>
        </p:nvPicPr>
        <p:blipFill rotWithShape="1">
          <a:blip r:embed="rId2">
            <a:alphaModFix/>
          </a:blip>
          <a:srcRect l="51207" r="18093"/>
          <a:stretch/>
        </p:blipFill>
        <p:spPr>
          <a:xfrm flipH="1">
            <a:off x="6337475" y="368595"/>
            <a:ext cx="2806525" cy="5143500"/>
          </a:xfrm>
          <a:prstGeom prst="rect">
            <a:avLst/>
          </a:prstGeom>
          <a:noFill/>
          <a:ln>
            <a:noFill/>
          </a:ln>
        </p:spPr>
      </p:pic>
      <p:grpSp>
        <p:nvGrpSpPr>
          <p:cNvPr id="11" name="Google Shape;1009;p37">
            <a:extLst>
              <a:ext uri="{FF2B5EF4-FFF2-40B4-BE49-F238E27FC236}">
                <a16:creationId xmlns:a16="http://schemas.microsoft.com/office/drawing/2014/main" id="{728FDF91-1E0E-48FE-BDA9-C57FB8F6894C}"/>
              </a:ext>
            </a:extLst>
          </p:cNvPr>
          <p:cNvGrpSpPr/>
          <p:nvPr/>
        </p:nvGrpSpPr>
        <p:grpSpPr>
          <a:xfrm>
            <a:off x="132356" y="3329210"/>
            <a:ext cx="1770898" cy="1565408"/>
            <a:chOff x="2679436" y="3270400"/>
            <a:chExt cx="752625" cy="689795"/>
          </a:xfrm>
        </p:grpSpPr>
        <p:sp>
          <p:nvSpPr>
            <p:cNvPr id="12" name="Google Shape;1010;p37">
              <a:extLst>
                <a:ext uri="{FF2B5EF4-FFF2-40B4-BE49-F238E27FC236}">
                  <a16:creationId xmlns:a16="http://schemas.microsoft.com/office/drawing/2014/main" id="{F0047393-0E8B-4E15-A180-554C4C82B8FE}"/>
                </a:ext>
              </a:extLst>
            </p:cNvPr>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1;p37">
              <a:extLst>
                <a:ext uri="{FF2B5EF4-FFF2-40B4-BE49-F238E27FC236}">
                  <a16:creationId xmlns:a16="http://schemas.microsoft.com/office/drawing/2014/main" id="{6C6B28E3-5754-491A-8E0E-83AB68F79AA2}"/>
                </a:ext>
              </a:extLst>
            </p:cNvPr>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2;p37">
              <a:extLst>
                <a:ext uri="{FF2B5EF4-FFF2-40B4-BE49-F238E27FC236}">
                  <a16:creationId xmlns:a16="http://schemas.microsoft.com/office/drawing/2014/main" id="{7EF870E1-9F07-4921-A01B-A42FEFF6491B}"/>
                </a:ext>
              </a:extLst>
            </p:cNvPr>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3;p37">
              <a:extLst>
                <a:ext uri="{FF2B5EF4-FFF2-40B4-BE49-F238E27FC236}">
                  <a16:creationId xmlns:a16="http://schemas.microsoft.com/office/drawing/2014/main" id="{4E7DE073-BC22-4F7F-ACD9-873464639C29}"/>
                </a:ext>
              </a:extLst>
            </p:cNvPr>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矩形 1">
            <a:extLst>
              <a:ext uri="{FF2B5EF4-FFF2-40B4-BE49-F238E27FC236}">
                <a16:creationId xmlns:a16="http://schemas.microsoft.com/office/drawing/2014/main" id="{8EE44677-D05F-423F-AE57-16AC676E9F07}"/>
              </a:ext>
            </a:extLst>
          </p:cNvPr>
          <p:cNvSpPr/>
          <p:nvPr/>
        </p:nvSpPr>
        <p:spPr>
          <a:xfrm>
            <a:off x="2285975" y="2624324"/>
            <a:ext cx="4572000" cy="1800493"/>
          </a:xfrm>
          <a:prstGeom prst="rect">
            <a:avLst/>
          </a:prstGeom>
        </p:spPr>
        <p:txBody>
          <a:bodyPr>
            <a:spAutoFit/>
          </a:bodyPr>
          <a:lstStyle/>
          <a:p>
            <a:pPr>
              <a:spcBef>
                <a:spcPts val="600"/>
              </a:spcBef>
            </a:pPr>
            <a:r>
              <a:rPr lang="zh-HK" altLang="en-US" sz="2400" dirty="0"/>
              <a:t>影響地球溫度的因素有三個：</a:t>
            </a:r>
            <a:endParaRPr lang="en-US" altLang="zh-HK" sz="2400" dirty="0"/>
          </a:p>
          <a:p>
            <a:pPr marL="342900" indent="-342900">
              <a:spcBef>
                <a:spcPts val="600"/>
              </a:spcBef>
              <a:buFont typeface="Arial" panose="020B0604020202020204" pitchFamily="34" charset="0"/>
              <a:buChar char="•"/>
            </a:pPr>
            <a:r>
              <a:rPr lang="zh-HK" altLang="en-US" sz="2400" dirty="0"/>
              <a:t>抵達地球的太陽輻射</a:t>
            </a:r>
            <a:endParaRPr lang="en-US" altLang="zh-HK" sz="2400" dirty="0"/>
          </a:p>
          <a:p>
            <a:pPr marL="342900" indent="-342900">
              <a:spcBef>
                <a:spcPts val="600"/>
              </a:spcBef>
              <a:buFont typeface="Arial" panose="020B0604020202020204" pitchFamily="34" charset="0"/>
              <a:buChar char="•"/>
            </a:pPr>
            <a:r>
              <a:rPr lang="zh-HK" altLang="en-US" sz="2400" dirty="0"/>
              <a:t>地球的反射率</a:t>
            </a:r>
            <a:endParaRPr lang="en-US" altLang="zh-HK" sz="2400" dirty="0"/>
          </a:p>
          <a:p>
            <a:pPr marL="342900" indent="-342900">
              <a:spcBef>
                <a:spcPts val="600"/>
              </a:spcBef>
              <a:buFont typeface="Arial" panose="020B0604020202020204" pitchFamily="34" charset="0"/>
              <a:buChar char="•"/>
            </a:pPr>
            <a:r>
              <a:rPr lang="zh-HK" altLang="en-US" sz="2400" dirty="0"/>
              <a:t>地球大氣中溫室氣體濃度</a:t>
            </a:r>
            <a:endParaRPr lang="en-US" altLang="zh-TW" sz="2400" dirty="0"/>
          </a:p>
        </p:txBody>
      </p:sp>
    </p:spTree>
    <p:extLst>
      <p:ext uri="{BB962C8B-B14F-4D97-AF65-F5344CB8AC3E}">
        <p14:creationId xmlns:p14="http://schemas.microsoft.com/office/powerpoint/2010/main" val="168093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影響地球溫度的因素</a:t>
            </a:r>
            <a:endParaRPr sz="3200" dirty="0">
              <a:latin typeface="微软雅黑" panose="020B0503020204020204" pitchFamily="34" charset="-122"/>
              <a:ea typeface="微软雅黑" panose="020B0503020204020204" pitchFamily="34" charset="-122"/>
            </a:endParaRPr>
          </a:p>
        </p:txBody>
      </p:sp>
      <p:pic>
        <p:nvPicPr>
          <p:cNvPr id="17" name="圖片 16">
            <a:extLst>
              <a:ext uri="{FF2B5EF4-FFF2-40B4-BE49-F238E27FC236}">
                <a16:creationId xmlns:a16="http://schemas.microsoft.com/office/drawing/2014/main" id="{5145B61F-B111-4C21-801B-46038C15A800}"/>
              </a:ext>
            </a:extLst>
          </p:cNvPr>
          <p:cNvPicPr>
            <a:picLocks noChangeAspect="1"/>
          </p:cNvPicPr>
          <p:nvPr/>
        </p:nvPicPr>
        <p:blipFill>
          <a:blip r:embed="rId2"/>
          <a:stretch>
            <a:fillRect/>
          </a:stretch>
        </p:blipFill>
        <p:spPr>
          <a:xfrm>
            <a:off x="0" y="913231"/>
            <a:ext cx="9144000" cy="4230269"/>
          </a:xfrm>
          <a:prstGeom prst="rect">
            <a:avLst/>
          </a:prstGeom>
        </p:spPr>
      </p:pic>
    </p:spTree>
    <p:extLst>
      <p:ext uri="{BB962C8B-B14F-4D97-AF65-F5344CB8AC3E}">
        <p14:creationId xmlns:p14="http://schemas.microsoft.com/office/powerpoint/2010/main" val="131394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5691962" y="808074"/>
            <a:ext cx="3310271" cy="40865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HK" altLang="en-US" sz="1900" dirty="0"/>
              <a:t>太陽能量以短波輻射的形式抵達地球</a:t>
            </a:r>
            <a:endParaRPr lang="en-US" altLang="zh-HK" sz="1900" dirty="0"/>
          </a:p>
          <a:p>
            <a:pPr marL="342900" indent="-342900">
              <a:spcBef>
                <a:spcPts val="600"/>
              </a:spcBef>
              <a:buFont typeface="Arial" panose="020B0604020202020204" pitchFamily="34" charset="0"/>
              <a:buChar char="•"/>
            </a:pPr>
            <a:r>
              <a:rPr lang="zh-HK" altLang="en-US" sz="1900" dirty="0"/>
              <a:t>部分能直接被反射回太空</a:t>
            </a:r>
            <a:endParaRPr lang="en-US" altLang="zh-HK" sz="1900" dirty="0"/>
          </a:p>
          <a:p>
            <a:pPr marL="342900" indent="-342900">
              <a:spcBef>
                <a:spcPts val="600"/>
              </a:spcBef>
              <a:buFont typeface="Arial" panose="020B0604020202020204" pitchFamily="34" charset="0"/>
              <a:buChar char="•"/>
            </a:pPr>
            <a:r>
              <a:rPr lang="zh-HK" altLang="en-US" sz="1900" dirty="0"/>
              <a:t>部分被分配到不同的地球系統</a:t>
            </a:r>
            <a:endParaRPr lang="en-US" altLang="zh-HK" sz="1900" dirty="0"/>
          </a:p>
          <a:p>
            <a:pPr marL="342900" indent="-342900">
              <a:spcBef>
                <a:spcPts val="600"/>
              </a:spcBef>
              <a:buFont typeface="Arial" panose="020B0604020202020204" pitchFamily="34" charset="0"/>
              <a:buChar char="•"/>
            </a:pPr>
            <a:r>
              <a:rPr lang="zh-HK" altLang="en-US" sz="1900" dirty="0"/>
              <a:t>部分以長波輻射的形式</a:t>
            </a:r>
            <a:r>
              <a:rPr lang="en-US" altLang="zh-HK" sz="1900" dirty="0"/>
              <a:t>(</a:t>
            </a:r>
            <a:r>
              <a:rPr lang="zh-HK" altLang="en-US" sz="1900" dirty="0"/>
              <a:t>紅外線</a:t>
            </a:r>
            <a:r>
              <a:rPr lang="en-US" altLang="zh-HK" sz="1900" dirty="0"/>
              <a:t>)</a:t>
            </a:r>
            <a:r>
              <a:rPr lang="zh-HK" altLang="en-US" sz="1900" dirty="0"/>
              <a:t>被釋回太空</a:t>
            </a:r>
            <a:endParaRPr lang="en-US" altLang="zh-HK" sz="1900" dirty="0"/>
          </a:p>
          <a:p>
            <a:pPr marL="342900" indent="-342900">
              <a:spcBef>
                <a:spcPts val="600"/>
              </a:spcBef>
              <a:buFont typeface="Arial" panose="020B0604020202020204" pitchFamily="34" charset="0"/>
              <a:buChar char="•"/>
            </a:pPr>
            <a:endParaRPr lang="en-US" sz="1900" dirty="0"/>
          </a:p>
          <a:p>
            <a:pPr algn="ctr">
              <a:spcBef>
                <a:spcPts val="600"/>
              </a:spcBef>
            </a:pPr>
            <a:r>
              <a:rPr lang="zh-HK" altLang="en-US" sz="1900" b="1" dirty="0">
                <a:solidFill>
                  <a:schemeClr val="accent2">
                    <a:lumMod val="75000"/>
                  </a:schemeClr>
                </a:solidFill>
              </a:rPr>
              <a:t>抵達地球的能量</a:t>
            </a:r>
            <a:r>
              <a:rPr lang="en-US" altLang="zh-HK" sz="1900" b="1" dirty="0">
                <a:solidFill>
                  <a:schemeClr val="accent2">
                    <a:lumMod val="75000"/>
                  </a:schemeClr>
                </a:solidFill>
              </a:rPr>
              <a:t>&gt;</a:t>
            </a:r>
            <a:r>
              <a:rPr lang="zh-HK" altLang="en-US" sz="1900" b="1" dirty="0">
                <a:solidFill>
                  <a:schemeClr val="accent2">
                    <a:lumMod val="75000"/>
                  </a:schemeClr>
                </a:solidFill>
              </a:rPr>
              <a:t>離開地球的能量</a:t>
            </a:r>
            <a:endParaRPr lang="en-US" altLang="zh-HK" sz="1900" b="1" dirty="0">
              <a:solidFill>
                <a:schemeClr val="accent2">
                  <a:lumMod val="75000"/>
                </a:schemeClr>
              </a:solidFill>
            </a:endParaRPr>
          </a:p>
          <a:p>
            <a:pPr algn="ctr">
              <a:spcBef>
                <a:spcPts val="600"/>
              </a:spcBef>
            </a:pPr>
            <a:endParaRPr lang="en-US" sz="2000" dirty="0"/>
          </a:p>
        </p:txBody>
      </p:sp>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抵達地球的太陽輻射</a:t>
            </a:r>
            <a:endParaRPr sz="3200" dirty="0">
              <a:latin typeface="微软雅黑" panose="020B0503020204020204" pitchFamily="34" charset="-122"/>
              <a:ea typeface="微软雅黑" panose="020B0503020204020204" pitchFamily="34" charset="-122"/>
            </a:endParaRPr>
          </a:p>
        </p:txBody>
      </p:sp>
      <p:pic>
        <p:nvPicPr>
          <p:cNvPr id="3" name="圖片 2">
            <a:extLst>
              <a:ext uri="{FF2B5EF4-FFF2-40B4-BE49-F238E27FC236}">
                <a16:creationId xmlns:a16="http://schemas.microsoft.com/office/drawing/2014/main" id="{93EBC2E5-4C5B-4613-AB02-2D514C195441}"/>
              </a:ext>
            </a:extLst>
          </p:cNvPr>
          <p:cNvPicPr>
            <a:picLocks noChangeAspect="1"/>
          </p:cNvPicPr>
          <p:nvPr/>
        </p:nvPicPr>
        <p:blipFill>
          <a:blip r:embed="rId2"/>
          <a:stretch>
            <a:fillRect/>
          </a:stretch>
        </p:blipFill>
        <p:spPr>
          <a:xfrm>
            <a:off x="228518" y="1028746"/>
            <a:ext cx="5382092" cy="3758620"/>
          </a:xfrm>
          <a:prstGeom prst="rect">
            <a:avLst/>
          </a:prstGeom>
        </p:spPr>
      </p:pic>
      <p:pic>
        <p:nvPicPr>
          <p:cNvPr id="5" name="圖片 4" descr="一張含有 時鐘, 塔 的圖片&#10;&#10;自動產生的描述">
            <a:extLst>
              <a:ext uri="{FF2B5EF4-FFF2-40B4-BE49-F238E27FC236}">
                <a16:creationId xmlns:a16="http://schemas.microsoft.com/office/drawing/2014/main" id="{5EF9D0A0-B50F-4D65-B0E4-C0D65551111B}"/>
              </a:ext>
            </a:extLst>
          </p:cNvPr>
          <p:cNvPicPr>
            <a:picLocks noChangeAspect="1"/>
          </p:cNvPicPr>
          <p:nvPr/>
        </p:nvPicPr>
        <p:blipFill>
          <a:blip r:embed="rId3"/>
          <a:stretch>
            <a:fillRect/>
          </a:stretch>
        </p:blipFill>
        <p:spPr>
          <a:xfrm>
            <a:off x="-148856" y="248882"/>
            <a:ext cx="2082783" cy="2082783"/>
          </a:xfrm>
          <a:prstGeom prst="rect">
            <a:avLst/>
          </a:prstGeom>
        </p:spPr>
      </p:pic>
      <p:pic>
        <p:nvPicPr>
          <p:cNvPr id="9" name="圖片 8">
            <a:extLst>
              <a:ext uri="{FF2B5EF4-FFF2-40B4-BE49-F238E27FC236}">
                <a16:creationId xmlns:a16="http://schemas.microsoft.com/office/drawing/2014/main" id="{98447517-0E73-46A0-BAAA-A36878708283}"/>
              </a:ext>
            </a:extLst>
          </p:cNvPr>
          <p:cNvPicPr>
            <a:picLocks noChangeAspect="1"/>
          </p:cNvPicPr>
          <p:nvPr/>
        </p:nvPicPr>
        <p:blipFill>
          <a:blip r:embed="rId4"/>
          <a:stretch>
            <a:fillRect/>
          </a:stretch>
        </p:blipFill>
        <p:spPr>
          <a:xfrm flipH="1">
            <a:off x="6712383" y="4278716"/>
            <a:ext cx="672613" cy="672613"/>
          </a:xfrm>
          <a:prstGeom prst="rect">
            <a:avLst/>
          </a:prstGeom>
        </p:spPr>
      </p:pic>
      <p:pic>
        <p:nvPicPr>
          <p:cNvPr id="18" name="圖片 17">
            <a:extLst>
              <a:ext uri="{FF2B5EF4-FFF2-40B4-BE49-F238E27FC236}">
                <a16:creationId xmlns:a16="http://schemas.microsoft.com/office/drawing/2014/main" id="{8A584B87-0E1E-4EE5-8116-AA72E0F89930}"/>
              </a:ext>
            </a:extLst>
          </p:cNvPr>
          <p:cNvPicPr>
            <a:picLocks noChangeAspect="1"/>
          </p:cNvPicPr>
          <p:nvPr/>
        </p:nvPicPr>
        <p:blipFill>
          <a:blip r:embed="rId5"/>
          <a:stretch>
            <a:fillRect/>
          </a:stretch>
        </p:blipFill>
        <p:spPr>
          <a:xfrm>
            <a:off x="7347097" y="4222746"/>
            <a:ext cx="728583" cy="728583"/>
          </a:xfrm>
          <a:prstGeom prst="rect">
            <a:avLst/>
          </a:prstGeom>
        </p:spPr>
      </p:pic>
    </p:spTree>
    <p:extLst>
      <p:ext uri="{BB962C8B-B14F-4D97-AF65-F5344CB8AC3E}">
        <p14:creationId xmlns:p14="http://schemas.microsoft.com/office/powerpoint/2010/main" val="223299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4;p38">
            <a:extLst>
              <a:ext uri="{FF2B5EF4-FFF2-40B4-BE49-F238E27FC236}">
                <a16:creationId xmlns:a16="http://schemas.microsoft.com/office/drawing/2014/main" id="{3B2A282F-7B15-4819-88AA-5F8F8839146D}"/>
              </a:ext>
            </a:extLst>
          </p:cNvPr>
          <p:cNvSpPr txBox="1">
            <a:spLocks/>
          </p:cNvSpPr>
          <p:nvPr/>
        </p:nvSpPr>
        <p:spPr>
          <a:xfrm>
            <a:off x="304801" y="1034712"/>
            <a:ext cx="3768177" cy="31571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zh-HK" altLang="en-US" sz="2000" dirty="0"/>
              <a:t>人造衛星</a:t>
            </a:r>
            <a:r>
              <a:rPr lang="zh-TW" altLang="en-US" sz="2000" dirty="0"/>
              <a:t>上的儀器一直量度抵達大氣頂層的總太陽輻射</a:t>
            </a:r>
            <a:r>
              <a:rPr lang="en-US" altLang="zh-TW" sz="2000" dirty="0"/>
              <a:t>(TSI)</a:t>
            </a:r>
          </a:p>
          <a:p>
            <a:pPr marL="342900" indent="-342900">
              <a:spcBef>
                <a:spcPts val="600"/>
              </a:spcBef>
              <a:buFont typeface="Arial" panose="020B0604020202020204" pitchFamily="34" charset="0"/>
              <a:buChar char="•"/>
            </a:pPr>
            <a:r>
              <a:rPr lang="zh-TW" altLang="en-US" sz="2000" dirty="0"/>
              <a:t>二十世紀初期，</a:t>
            </a:r>
            <a:r>
              <a:rPr lang="en-US" altLang="zh-TW" sz="2000" dirty="0"/>
              <a:t>TSI</a:t>
            </a:r>
            <a:r>
              <a:rPr lang="zh-TW" altLang="en-US" sz="2000" dirty="0"/>
              <a:t>與全球平均溫度均有上升趨勢</a:t>
            </a:r>
            <a:endParaRPr lang="en-US" altLang="zh-TW" sz="2000" dirty="0"/>
          </a:p>
          <a:p>
            <a:pPr marL="342900" indent="-342900">
              <a:spcBef>
                <a:spcPts val="600"/>
              </a:spcBef>
              <a:buFont typeface="Arial" panose="020B0604020202020204" pitchFamily="34" charset="0"/>
              <a:buChar char="•"/>
            </a:pPr>
            <a:r>
              <a:rPr lang="zh-TW" altLang="en-US" sz="2000" dirty="0"/>
              <a:t>自六十年代開始，</a:t>
            </a:r>
            <a:r>
              <a:rPr lang="en-US" altLang="zh-TW" sz="2000" dirty="0"/>
              <a:t>TSI</a:t>
            </a:r>
            <a:r>
              <a:rPr lang="zh-TW" altLang="en-US" sz="2000" dirty="0"/>
              <a:t>有下降的趨勢</a:t>
            </a:r>
            <a:endParaRPr lang="en-US" altLang="zh-TW" sz="2000" dirty="0"/>
          </a:p>
          <a:p>
            <a:pPr marL="342900" indent="-342900">
              <a:spcBef>
                <a:spcPts val="600"/>
              </a:spcBef>
              <a:buFont typeface="Arial" panose="020B0604020202020204" pitchFamily="34" charset="0"/>
              <a:buChar char="•"/>
            </a:pPr>
            <a:r>
              <a:rPr lang="zh-TW" altLang="en-US" sz="2000" dirty="0"/>
              <a:t>但全球平均溫度卻持續上升</a:t>
            </a:r>
            <a:endParaRPr lang="en-US" sz="2000" dirty="0"/>
          </a:p>
        </p:txBody>
      </p:sp>
      <p:sp>
        <p:nvSpPr>
          <p:cNvPr id="10" name="Google Shape;896;p36">
            <a:extLst>
              <a:ext uri="{FF2B5EF4-FFF2-40B4-BE49-F238E27FC236}">
                <a16:creationId xmlns:a16="http://schemas.microsoft.com/office/drawing/2014/main" id="{E0B7BA30-1279-47E8-A28B-6EA2D9E93534}"/>
              </a:ext>
            </a:extLst>
          </p:cNvPr>
          <p:cNvSpPr txBox="1">
            <a:spLocks noGrp="1"/>
          </p:cNvSpPr>
          <p:nvPr>
            <p:ph type="title"/>
          </p:nvPr>
        </p:nvSpPr>
        <p:spPr>
          <a:xfrm>
            <a:off x="713225" y="248882"/>
            <a:ext cx="7717500" cy="672612"/>
          </a:xfrm>
          <a:prstGeom prst="rect">
            <a:avLst/>
          </a:prstGeom>
        </p:spPr>
        <p:txBody>
          <a:bodyPr spcFirstLastPara="1" wrap="square" lIns="91425" tIns="91425" rIns="91425" bIns="91425" anchor="ctr" anchorCtr="0">
            <a:noAutofit/>
          </a:bodyPr>
          <a:lstStyle/>
          <a:p>
            <a:pPr lvl="0"/>
            <a:r>
              <a:rPr lang="zh-TW" altLang="en-US" sz="3200" dirty="0">
                <a:latin typeface="微软雅黑" panose="020B0503020204020204" pitchFamily="34" charset="-122"/>
                <a:ea typeface="微软雅黑" panose="020B0503020204020204" pitchFamily="34" charset="-122"/>
              </a:rPr>
              <a:t>抵達地球的太陽輻射</a:t>
            </a:r>
            <a:endParaRPr sz="3200" dirty="0">
              <a:latin typeface="微软雅黑" panose="020B0503020204020204" pitchFamily="34" charset="-122"/>
              <a:ea typeface="微软雅黑" panose="020B0503020204020204" pitchFamily="34" charset="-122"/>
            </a:endParaRPr>
          </a:p>
        </p:txBody>
      </p:sp>
      <p:pic>
        <p:nvPicPr>
          <p:cNvPr id="2" name="圖片 1">
            <a:extLst>
              <a:ext uri="{FF2B5EF4-FFF2-40B4-BE49-F238E27FC236}">
                <a16:creationId xmlns:a16="http://schemas.microsoft.com/office/drawing/2014/main" id="{CD423466-36F7-451E-92A8-DBB02EBD672A}"/>
              </a:ext>
            </a:extLst>
          </p:cNvPr>
          <p:cNvPicPr>
            <a:picLocks noChangeAspect="1"/>
          </p:cNvPicPr>
          <p:nvPr/>
        </p:nvPicPr>
        <p:blipFill>
          <a:blip r:embed="rId2"/>
          <a:stretch>
            <a:fillRect/>
          </a:stretch>
        </p:blipFill>
        <p:spPr>
          <a:xfrm>
            <a:off x="4182140" y="1159673"/>
            <a:ext cx="4855686" cy="3836807"/>
          </a:xfrm>
          <a:prstGeom prst="rect">
            <a:avLst/>
          </a:prstGeom>
        </p:spPr>
      </p:pic>
      <p:pic>
        <p:nvPicPr>
          <p:cNvPr id="5" name="圖片 4" descr="一張含有 時鐘, 塔 的圖片&#10;&#10;自動產生的描述">
            <a:extLst>
              <a:ext uri="{FF2B5EF4-FFF2-40B4-BE49-F238E27FC236}">
                <a16:creationId xmlns:a16="http://schemas.microsoft.com/office/drawing/2014/main" id="{5EF9D0A0-B50F-4D65-B0E4-C0D65551111B}"/>
              </a:ext>
            </a:extLst>
          </p:cNvPr>
          <p:cNvPicPr>
            <a:picLocks noChangeAspect="1"/>
          </p:cNvPicPr>
          <p:nvPr/>
        </p:nvPicPr>
        <p:blipFill>
          <a:blip r:embed="rId3"/>
          <a:stretch>
            <a:fillRect/>
          </a:stretch>
        </p:blipFill>
        <p:spPr>
          <a:xfrm>
            <a:off x="6508499" y="147020"/>
            <a:ext cx="876335" cy="876335"/>
          </a:xfrm>
          <a:prstGeom prst="rect">
            <a:avLst/>
          </a:prstGeom>
        </p:spPr>
      </p:pic>
      <p:pic>
        <p:nvPicPr>
          <p:cNvPr id="7" name="圖片 6">
            <a:extLst>
              <a:ext uri="{FF2B5EF4-FFF2-40B4-BE49-F238E27FC236}">
                <a16:creationId xmlns:a16="http://schemas.microsoft.com/office/drawing/2014/main" id="{1D2899C2-89C4-47AA-B035-3BDB92860C01}"/>
              </a:ext>
            </a:extLst>
          </p:cNvPr>
          <p:cNvPicPr>
            <a:picLocks noChangeAspect="1"/>
          </p:cNvPicPr>
          <p:nvPr/>
        </p:nvPicPr>
        <p:blipFill>
          <a:blip r:embed="rId4"/>
          <a:stretch>
            <a:fillRect/>
          </a:stretch>
        </p:blipFill>
        <p:spPr>
          <a:xfrm>
            <a:off x="0" y="4034269"/>
            <a:ext cx="1109231" cy="1109231"/>
          </a:xfrm>
          <a:prstGeom prst="rect">
            <a:avLst/>
          </a:prstGeom>
        </p:spPr>
      </p:pic>
    </p:spTree>
    <p:extLst>
      <p:ext uri="{BB962C8B-B14F-4D97-AF65-F5344CB8AC3E}">
        <p14:creationId xmlns:p14="http://schemas.microsoft.com/office/powerpoint/2010/main" val="32547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a:ln>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2220</Words>
  <Application>Microsoft Office PowerPoint</Application>
  <PresentationFormat>如螢幕大小 (16:9)</PresentationFormat>
  <Paragraphs>240</Paragraphs>
  <Slides>45</Slides>
  <Notes>5</Notes>
  <HiddenSlides>0</HiddenSlides>
  <MMClips>2</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45</vt:i4>
      </vt:variant>
    </vt:vector>
  </HeadingPairs>
  <TitlesOfParts>
    <vt:vector size="51" baseType="lpstr">
      <vt:lpstr>Nunito</vt:lpstr>
      <vt:lpstr>Arial</vt:lpstr>
      <vt:lpstr>Nanum Pen Script</vt:lpstr>
      <vt:lpstr>Wingdings</vt:lpstr>
      <vt:lpstr>微软雅黑</vt:lpstr>
      <vt:lpstr>World Environment Day by Slidesgo</vt:lpstr>
      <vt:lpstr>氣候行動 [氣候變化與碳排放]</vt:lpstr>
      <vt:lpstr>如果我們不再阻止氣候變化？</vt:lpstr>
      <vt:lpstr>如果我們不再阻止氣候變化？</vt:lpstr>
      <vt:lpstr>如果我們不再阻止氣候變化？</vt:lpstr>
      <vt:lpstr>PowerPoint 簡報</vt:lpstr>
      <vt:lpstr>溫室效應的成因</vt:lpstr>
      <vt:lpstr>影響地球溫度的因素</vt:lpstr>
      <vt:lpstr>抵達地球的太陽輻射</vt:lpstr>
      <vt:lpstr>抵達地球的太陽輻射</vt:lpstr>
      <vt:lpstr>地球的反射率</vt:lpstr>
      <vt:lpstr>火山爆發</vt:lpstr>
      <vt:lpstr>溫室效應</vt:lpstr>
      <vt:lpstr>溫室氣體</vt:lpstr>
      <vt:lpstr>溫室氣體</vt:lpstr>
      <vt:lpstr>溫室效應加劇的後果</vt:lpstr>
      <vt:lpstr>溫室效應加劇的後果</vt:lpstr>
      <vt:lpstr>覺得氣候變化與自己無關？</vt:lpstr>
      <vt:lpstr>如何由自身出發去改變?!</vt:lpstr>
      <vt:lpstr>環遊世界找食物</vt:lpstr>
      <vt:lpstr>PowerPoint 簡報</vt:lpstr>
      <vt:lpstr>PowerPoint 簡報</vt:lpstr>
      <vt:lpstr>PowerPoint 簡報</vt:lpstr>
      <vt:lpstr>PowerPoint 簡報</vt:lpstr>
      <vt:lpstr>PowerPoint 簡報</vt:lpstr>
      <vt:lpstr>PowerPoint 簡報</vt:lpstr>
      <vt:lpstr>PowerPoint 簡報</vt:lpstr>
      <vt:lpstr>PowerPoint 簡報</vt:lpstr>
      <vt:lpstr>進口食物會增加碳排放？ 為何少吃肉會滅少碳排放？</vt:lpstr>
      <vt:lpstr>碳排放 &amp; 碳足跡</vt:lpstr>
      <vt:lpstr>碳排放 &amp; 碳足跡</vt:lpstr>
      <vt:lpstr>碳足跡你猜猜</vt:lpstr>
      <vt:lpstr>碳足跡你猜猜</vt:lpstr>
      <vt:lpstr>碳足跡你猜猜</vt:lpstr>
      <vt:lpstr>碳足跡你猜猜</vt:lpstr>
      <vt:lpstr>碳足跡你猜猜</vt:lpstr>
      <vt:lpstr>碳足跡你猜猜</vt:lpstr>
      <vt:lpstr>PowerPoint 簡報</vt:lpstr>
      <vt:lpstr>PowerPoint 簡報</vt:lpstr>
      <vt:lpstr>PowerPoint 簡報</vt:lpstr>
      <vt:lpstr>PowerPoint 簡報</vt:lpstr>
      <vt:lpstr>PowerPoint 簡報</vt:lpstr>
      <vt:lpstr>PowerPoint 簡報</vt:lpstr>
      <vt:lpstr>永遠要記住小行動也能幫助保護地球!</vt:lpstr>
      <vt:lpstr>PowerPoint 簡報</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氣候行動 [全球暖化與碳排放]</dc:title>
  <cp:lastModifiedBy>User</cp:lastModifiedBy>
  <cp:revision>86</cp:revision>
  <dcterms:modified xsi:type="dcterms:W3CDTF">2021-08-25T04:44:58Z</dcterms:modified>
</cp:coreProperties>
</file>