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96" r:id="rId4"/>
    <p:sldId id="297" r:id="rId5"/>
    <p:sldId id="299" r:id="rId6"/>
    <p:sldId id="300" r:id="rId7"/>
    <p:sldId id="302" r:id="rId8"/>
    <p:sldId id="303" r:id="rId9"/>
    <p:sldId id="304" r:id="rId10"/>
    <p:sldId id="327" r:id="rId11"/>
    <p:sldId id="328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36" r:id="rId25"/>
    <p:sldId id="320" r:id="rId26"/>
    <p:sldId id="322" r:id="rId27"/>
    <p:sldId id="323" r:id="rId28"/>
    <p:sldId id="325" r:id="rId29"/>
    <p:sldId id="326" r:id="rId30"/>
    <p:sldId id="324" r:id="rId31"/>
    <p:sldId id="329" r:id="rId32"/>
    <p:sldId id="259" r:id="rId33"/>
    <p:sldId id="330" r:id="rId34"/>
    <p:sldId id="331" r:id="rId35"/>
    <p:sldId id="332" r:id="rId36"/>
    <p:sldId id="333" r:id="rId37"/>
    <p:sldId id="334" r:id="rId38"/>
    <p:sldId id="335" r:id="rId39"/>
    <p:sldId id="265" r:id="rId40"/>
  </p:sldIdLst>
  <p:sldSz cx="9144000" cy="5143500" type="screen16x9"/>
  <p:notesSz cx="6858000" cy="9144000"/>
  <p:embeddedFontLst>
    <p:embeddedFont>
      <p:font typeface="Abel" panose="02010600030101010101" charset="0"/>
      <p:regular r:id="rId42"/>
    </p:embeddedFont>
    <p:embeddedFont>
      <p:font typeface="Arvo" panose="02010600030101010101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a Ting" initials="TT" lastIdx="1" clrIdx="0">
    <p:extLst>
      <p:ext uri="{19B8F6BF-5375-455C-9EA6-DF929625EA0E}">
        <p15:presenceInfo xmlns:p15="http://schemas.microsoft.com/office/powerpoint/2012/main" userId="d14e78cd644364e2" providerId="Windows Live"/>
      </p:ext>
    </p:extLst>
  </p:cmAuthor>
  <p:cmAuthor id="2" name="Choiman" initials="cm" lastIdx="3" clrIdx="1">
    <p:extLst>
      <p:ext uri="{19B8F6BF-5375-455C-9EA6-DF929625EA0E}">
        <p15:presenceInfo xmlns:p15="http://schemas.microsoft.com/office/powerpoint/2012/main" userId="Choi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E6765E-F0B1-4C4D-8961-B2808A3F1325}">
  <a:tblStyle styleId="{F2E6765E-F0B1-4C4D-8961-B2808A3F1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2240" autoAdjust="0"/>
  </p:normalViewPr>
  <p:slideViewPr>
    <p:cSldViewPr snapToGrid="0">
      <p:cViewPr varScale="1">
        <p:scale>
          <a:sx n="139" d="100"/>
          <a:sy n="13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55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968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3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2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644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54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41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741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039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52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8c782f6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8c782f6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5219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6745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472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63e3404f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63e3404f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95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20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27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50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87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10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1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787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 idx="2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131612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4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6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8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F37876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27775"/>
              </a:buClr>
              <a:buSzPts val="4000"/>
              <a:buNone/>
              <a:defRPr sz="4000">
                <a:solidFill>
                  <a:srgbClr val="F2777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2800"/>
              <a:buFont typeface="Arvo"/>
              <a:buNone/>
              <a:defRPr sz="2800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Char char="●"/>
              <a:defRPr sz="1800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●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Char char="○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D48"/>
              </a:buClr>
              <a:buSzPts val="1400"/>
              <a:buFont typeface="Abel"/>
              <a:buChar char="■"/>
              <a:defRPr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wIHmPAvMBo?feature=oembed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feOq6MWeUXA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V_M9ZId2QAY?feature=oembe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newslens.com/feature/gendereducation20/133784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01.com/%E8%81%B7%E5%A0%B4/226657/%E5%85%A9%E6%80%A7%E5%B9%B3%E7%AD%89-%E9%A6%99%E6%B8%AF%E8%81%B7%E5%A0%B4%E6%AF%8D%E8%81%B7%E6%87%B2%E7%BD%B0%E5%9A%B4%E9%87%8D-%E5%AE%B6%E5%BA%AD%E5%B4%97%E4%BD%8D%E6%AD%A7%E8%A6%96%E5%AE%9A%E7%BE%A9%E6%A8%A1%E7%B3%8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auhinia.org/index.php/zh-HK/analyses/75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ctrTitle"/>
          </p:nvPr>
        </p:nvSpPr>
        <p:spPr>
          <a:xfrm>
            <a:off x="652566" y="1051239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zh-HK" b="1" dirty="0"/>
              <a:t>性別平</a:t>
            </a:r>
            <a:r>
              <a:rPr lang="zh-TW" altLang="en-US" b="1" dirty="0"/>
              <a:t>等</a:t>
            </a:r>
            <a:br>
              <a:rPr lang="en-US" altLang="zh-TW" b="1" dirty="0"/>
            </a:br>
            <a:r>
              <a:rPr lang="en-US" altLang="zh-HK" b="1" dirty="0"/>
              <a:t>[</a:t>
            </a:r>
            <a:r>
              <a:rPr lang="zh-TW" altLang="zh-HK" b="1" dirty="0"/>
              <a:t>性別定型</a:t>
            </a:r>
            <a:r>
              <a:rPr lang="en-US" altLang="zh-HK" b="1" dirty="0"/>
              <a:t>]</a:t>
            </a:r>
            <a:endParaRPr dirty="0"/>
          </a:p>
        </p:txBody>
      </p:sp>
      <p:grpSp>
        <p:nvGrpSpPr>
          <p:cNvPr id="153" name="Google Shape;153;p27"/>
          <p:cNvGrpSpPr/>
          <p:nvPr/>
        </p:nvGrpSpPr>
        <p:grpSpPr>
          <a:xfrm>
            <a:off x="4571993" y="2104713"/>
            <a:ext cx="3867421" cy="2758679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0AC7FD-81CF-49CC-A6E8-E089D21B678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altLang="zh-TW" b="1" dirty="0"/>
              <a:t>SEX V.S GENDER?</a:t>
            </a:r>
            <a:endParaRPr lang="zh-HK" altLang="en-US" b="1" dirty="0"/>
          </a:p>
        </p:txBody>
      </p:sp>
      <p:sp>
        <p:nvSpPr>
          <p:cNvPr id="11" name="Google Shape;258;p28">
            <a:extLst>
              <a:ext uri="{FF2B5EF4-FFF2-40B4-BE49-F238E27FC236}">
                <a16:creationId xmlns:a16="http://schemas.microsoft.com/office/drawing/2014/main" id="{3EC8C40B-2EF8-4A8E-B003-0D72419A8E26}"/>
              </a:ext>
            </a:extLst>
          </p:cNvPr>
          <p:cNvSpPr txBox="1">
            <a:spLocks/>
          </p:cNvSpPr>
          <p:nvPr/>
        </p:nvSpPr>
        <p:spPr>
          <a:xfrm>
            <a:off x="712351" y="1205022"/>
            <a:ext cx="4533044" cy="363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b="1" dirty="0">
                <a:solidFill>
                  <a:schemeClr val="tx1"/>
                </a:solidFill>
              </a:rPr>
              <a:t>SEX (</a:t>
            </a:r>
            <a:r>
              <a:rPr lang="zh-HK" altLang="en-US" sz="2400" b="1" dirty="0"/>
              <a:t>性</a:t>
            </a:r>
            <a:r>
              <a:rPr lang="en-US" altLang="zh-TW" sz="2400" b="1" dirty="0">
                <a:solidFill>
                  <a:schemeClr val="tx1"/>
                </a:solidFill>
              </a:rPr>
              <a:t>):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生理性別：身體的性別（</a:t>
            </a:r>
            <a:r>
              <a:rPr lang="en-US" altLang="zh-TW" sz="2000" dirty="0">
                <a:solidFill>
                  <a:schemeClr val="tx1"/>
                </a:solidFill>
              </a:rPr>
              <a:t>Sex</a:t>
            </a:r>
            <a:r>
              <a:rPr lang="zh-TW" altLang="en-US" sz="2000" dirty="0">
                <a:solidFill>
                  <a:schemeClr val="tx1"/>
                </a:solidFill>
              </a:rPr>
              <a:t>），包括男性，女性，及介於男女之間的人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b="1" dirty="0">
                <a:solidFill>
                  <a:schemeClr val="tx1"/>
                </a:solidFill>
              </a:rPr>
              <a:t>GENDER (</a:t>
            </a:r>
            <a:r>
              <a:rPr lang="zh-HK" altLang="en-US" sz="2400" b="1" dirty="0">
                <a:solidFill>
                  <a:schemeClr val="tx1"/>
                </a:solidFill>
              </a:rPr>
              <a:t>性別</a:t>
            </a:r>
            <a:r>
              <a:rPr lang="en-US" altLang="zh-TW" sz="2400" b="1" dirty="0">
                <a:solidFill>
                  <a:schemeClr val="tx1"/>
                </a:solidFill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HK" altLang="en-US" sz="2000" dirty="0">
                <a:solidFill>
                  <a:schemeClr val="tx1"/>
                </a:solidFill>
              </a:rPr>
              <a:t>社會性別</a:t>
            </a:r>
            <a:r>
              <a:rPr lang="zh-TW" altLang="en-US" sz="2000" dirty="0">
                <a:solidFill>
                  <a:schemeClr val="tx1"/>
                </a:solidFill>
              </a:rPr>
              <a:t>：社會發展下的性別概念，進而到個體心理產生的性別認同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9BD62FE-8A70-4155-91A7-5EA11878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56" y="1135773"/>
            <a:ext cx="3705585" cy="37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0AC7FD-81CF-49CC-A6E8-E089D21B678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zh-TW" altLang="en-US" b="1" dirty="0"/>
              <a:t>性別定型</a:t>
            </a:r>
            <a:endParaRPr lang="zh-HK" altLang="en-US" b="1" dirty="0"/>
          </a:p>
        </p:txBody>
      </p:sp>
      <p:sp>
        <p:nvSpPr>
          <p:cNvPr id="11" name="Google Shape;258;p28">
            <a:extLst>
              <a:ext uri="{FF2B5EF4-FFF2-40B4-BE49-F238E27FC236}">
                <a16:creationId xmlns:a16="http://schemas.microsoft.com/office/drawing/2014/main" id="{3EC8C40B-2EF8-4A8E-B003-0D72419A8E26}"/>
              </a:ext>
            </a:extLst>
          </p:cNvPr>
          <p:cNvSpPr txBox="1">
            <a:spLocks/>
          </p:cNvSpPr>
          <p:nvPr/>
        </p:nvSpPr>
        <p:spPr>
          <a:xfrm>
            <a:off x="712350" y="1017813"/>
            <a:ext cx="6674758" cy="388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性別定型（</a:t>
            </a:r>
            <a:r>
              <a:rPr lang="en-US" altLang="zh-TW" sz="2000" dirty="0">
                <a:solidFill>
                  <a:schemeClr val="tx1"/>
                </a:solidFill>
              </a:rPr>
              <a:t>sex stereotypes</a:t>
            </a:r>
            <a:r>
              <a:rPr lang="zh-TW" altLang="en-US" sz="2000" dirty="0">
                <a:solidFill>
                  <a:schemeClr val="tx1"/>
                </a:solidFill>
              </a:rPr>
              <a:t>）是指社會對性別的角色、氣質等的固有期望（例如：男性應剛強，女性應柔弱）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性別平等不應只關注女性，男性同樣面對性別定型帶來的影響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有學者指出性別身份是流動的，在人的一生中可以轉變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美國有一套全面的性教育教材</a:t>
            </a:r>
            <a:r>
              <a:rPr lang="en-US" altLang="zh-TW" sz="2000" dirty="0">
                <a:solidFill>
                  <a:schemeClr val="tx1"/>
                </a:solidFill>
              </a:rPr>
              <a:t>SIECUS</a:t>
            </a:r>
            <a:r>
              <a:rPr lang="zh-TW" altLang="en-US" sz="2000" dirty="0">
                <a:solidFill>
                  <a:schemeClr val="tx1"/>
                </a:solidFill>
              </a:rPr>
              <a:t>，對青少年提倡「人們可以在一生的不同時間認識自己的性別身份。」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dirty="0">
                <a:solidFill>
                  <a:schemeClr val="tx1"/>
                </a:solidFill>
              </a:rPr>
              <a:t>泛性戀者 （</a:t>
            </a:r>
            <a:r>
              <a:rPr lang="en-US" altLang="zh-TW" sz="2000" dirty="0">
                <a:solidFill>
                  <a:schemeClr val="tx1"/>
                </a:solidFill>
              </a:rPr>
              <a:t>Pansexual</a:t>
            </a:r>
            <a:r>
              <a:rPr lang="zh-TW" altLang="en-US" sz="2000" dirty="0">
                <a:solidFill>
                  <a:schemeClr val="tx1"/>
                </a:solidFill>
              </a:rPr>
              <a:t>）、</a:t>
            </a:r>
            <a:r>
              <a:rPr lang="zh-HK" altLang="en-US" sz="2000" dirty="0">
                <a:solidFill>
                  <a:schemeClr val="tx1"/>
                </a:solidFill>
              </a:rPr>
              <a:t>無性戀者 （</a:t>
            </a:r>
            <a:r>
              <a:rPr lang="en-US" altLang="zh-TW" sz="2000" dirty="0">
                <a:solidFill>
                  <a:schemeClr val="tx1"/>
                </a:solidFill>
              </a:rPr>
              <a:t>Asexual</a:t>
            </a:r>
            <a:r>
              <a:rPr lang="zh-TW" altLang="en-US" sz="2000" dirty="0">
                <a:solidFill>
                  <a:schemeClr val="tx1"/>
                </a:solidFill>
              </a:rPr>
              <a:t>）、</a:t>
            </a:r>
            <a:r>
              <a:rPr lang="zh-HK" altLang="en-US" sz="2000" dirty="0">
                <a:solidFill>
                  <a:schemeClr val="tx1"/>
                </a:solidFill>
              </a:rPr>
              <a:t>雙性戀者（</a:t>
            </a:r>
            <a:r>
              <a:rPr lang="en-US" altLang="zh-TW" sz="2000" dirty="0">
                <a:solidFill>
                  <a:schemeClr val="tx1"/>
                </a:solidFill>
              </a:rPr>
              <a:t>Bisexual</a:t>
            </a:r>
            <a:r>
              <a:rPr lang="zh-TW" altLang="en-US" sz="2000" dirty="0">
                <a:solidFill>
                  <a:schemeClr val="tx1"/>
                </a:solidFill>
              </a:rPr>
              <a:t>）、</a:t>
            </a:r>
            <a:r>
              <a:rPr lang="zh-HK" altLang="en-US" sz="2000" dirty="0">
                <a:solidFill>
                  <a:schemeClr val="tx1"/>
                </a:solidFill>
              </a:rPr>
              <a:t>疑性戀者（</a:t>
            </a:r>
            <a:r>
              <a:rPr lang="en-US" altLang="zh-TW" sz="2000" dirty="0">
                <a:solidFill>
                  <a:schemeClr val="tx1"/>
                </a:solidFill>
              </a:rPr>
              <a:t>Questioning</a:t>
            </a:r>
            <a:r>
              <a:rPr lang="zh-TW" altLang="en-US" sz="2000" dirty="0">
                <a:solidFill>
                  <a:schemeClr val="tx1"/>
                </a:solidFill>
              </a:rPr>
              <a:t>）、</a:t>
            </a:r>
            <a:r>
              <a:rPr lang="zh-HK" altLang="en-US" sz="2000" dirty="0">
                <a:solidFill>
                  <a:schemeClr val="tx1"/>
                </a:solidFill>
              </a:rPr>
              <a:t>性屬身份與角色不協調（</a:t>
            </a:r>
            <a:r>
              <a:rPr lang="en-US" altLang="zh-TW" sz="2000" dirty="0">
                <a:solidFill>
                  <a:schemeClr val="tx1"/>
                </a:solidFill>
              </a:rPr>
              <a:t>Gender Nonconforming</a:t>
            </a:r>
            <a:r>
              <a:rPr lang="zh-TW" altLang="en-US" sz="2000" dirty="0">
                <a:solidFill>
                  <a:schemeClr val="tx1"/>
                </a:solidFill>
              </a:rPr>
              <a:t>）、</a:t>
            </a:r>
            <a:r>
              <a:rPr lang="zh-HK" altLang="en-US" sz="2000" dirty="0">
                <a:solidFill>
                  <a:schemeClr val="tx1"/>
                </a:solidFill>
              </a:rPr>
              <a:t>跨性別者（</a:t>
            </a:r>
            <a:r>
              <a:rPr lang="en-US" altLang="zh-TW" sz="2000" dirty="0">
                <a:solidFill>
                  <a:schemeClr val="tx1"/>
                </a:solidFill>
              </a:rPr>
              <a:t>Transgender</a:t>
            </a:r>
            <a:r>
              <a:rPr lang="zh-TW" altLang="en-US" sz="2000" dirty="0">
                <a:solidFill>
                  <a:schemeClr val="tx1"/>
                </a:solidFill>
              </a:rPr>
              <a:t>）、</a:t>
            </a:r>
            <a:r>
              <a:rPr lang="zh-HK" altLang="en-US" sz="2000" dirty="0">
                <a:solidFill>
                  <a:schemeClr val="tx1"/>
                </a:solidFill>
              </a:rPr>
              <a:t>變性人（</a:t>
            </a:r>
            <a:r>
              <a:rPr lang="en-US" altLang="zh-TW" sz="2000" dirty="0">
                <a:solidFill>
                  <a:schemeClr val="tx1"/>
                </a:solidFill>
              </a:rPr>
              <a:t>Transsexual</a:t>
            </a:r>
            <a:r>
              <a:rPr lang="zh-TW" altLang="en-US" sz="2000" dirty="0">
                <a:solidFill>
                  <a:schemeClr val="tx1"/>
                </a:solidFill>
              </a:rPr>
              <a:t>）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31345E-5342-494E-9EC7-A2EE81EE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233" y="2733199"/>
            <a:ext cx="1574643" cy="15746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D241BD0-768D-4B70-AC6D-F6737A4F4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7356">
            <a:off x="7230473" y="1067020"/>
            <a:ext cx="1616971" cy="16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性別定型</a:t>
            </a:r>
            <a:r>
              <a:rPr lang="en-US" altLang="zh-TW" sz="2800" b="1" dirty="0"/>
              <a:t>Bingo — </a:t>
            </a:r>
            <a:r>
              <a:rPr lang="zh-HK" altLang="en-US" sz="2800" b="1" dirty="0"/>
              <a:t>女科學家</a:t>
            </a:r>
            <a:endParaRPr lang="zh-TW" altLang="en-US" sz="2800" b="1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4DC00F-7D3C-4966-BAAC-D149304B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391" y="1112875"/>
            <a:ext cx="4472763" cy="3792278"/>
          </a:xfrm>
        </p:spPr>
        <p:txBody>
          <a:bodyPr/>
          <a:lstStyle/>
          <a:p>
            <a:pPr marL="127000" indent="0">
              <a:buNone/>
            </a:pPr>
            <a:r>
              <a:rPr lang="zh-HK" altLang="en-US" sz="2400" b="1" dirty="0"/>
              <a:t>居禮夫人</a:t>
            </a:r>
            <a:r>
              <a:rPr lang="en-US" altLang="zh-HK" sz="2400" b="1" dirty="0"/>
              <a:t>(Maria </a:t>
            </a:r>
            <a:r>
              <a:rPr lang="en-US" altLang="zh-HK" sz="2400" b="1" dirty="0" err="1"/>
              <a:t>Skłodowska</a:t>
            </a:r>
            <a:r>
              <a:rPr lang="en-US" altLang="zh-HK" sz="2400" b="1" dirty="0"/>
              <a:t>-Curie)</a:t>
            </a:r>
            <a:endParaRPr lang="en-US" altLang="zh-TW" sz="2400" b="1" dirty="0"/>
          </a:p>
          <a:p>
            <a:r>
              <a:rPr lang="zh-TW" altLang="en-US" sz="2000" dirty="0"/>
              <a:t>波蘭裔法國籍物理學家、化學家</a:t>
            </a:r>
            <a:endParaRPr lang="en-US" altLang="zh-TW" sz="2000" dirty="0"/>
          </a:p>
          <a:p>
            <a:r>
              <a:rPr lang="zh-TW" altLang="en-US" sz="2000" dirty="0"/>
              <a:t>首位獲得諾貝爾獎的女性，並獲得兩次諾貝爾獎（獲得物理學獎及化學獎）</a:t>
            </a:r>
            <a:endParaRPr lang="en-US" altLang="zh-TW" sz="2000" dirty="0"/>
          </a:p>
          <a:p>
            <a:r>
              <a:rPr lang="zh-HK" altLang="en-US" sz="2000" dirty="0"/>
              <a:t>開創放射性理論，放射性的英文</a:t>
            </a:r>
            <a:r>
              <a:rPr lang="en-US" altLang="zh-HK" sz="2000" dirty="0"/>
              <a:t>Radioactivity</a:t>
            </a:r>
            <a:r>
              <a:rPr lang="zh-HK" altLang="en-US" sz="2000" dirty="0"/>
              <a:t>是她造的詞</a:t>
            </a:r>
            <a:endParaRPr lang="en-US" altLang="zh-HK" sz="2000" dirty="0"/>
          </a:p>
          <a:p>
            <a:r>
              <a:rPr lang="zh-TW" altLang="en-US" sz="2000" dirty="0"/>
              <a:t>發現兩種新元素釙</a:t>
            </a:r>
            <a:r>
              <a:rPr lang="en-US" altLang="zh-TW" sz="2000" dirty="0"/>
              <a:t>(Po)</a:t>
            </a:r>
            <a:r>
              <a:rPr lang="zh-TW" altLang="en-US" sz="2000" dirty="0"/>
              <a:t>和鐳</a:t>
            </a:r>
            <a:r>
              <a:rPr lang="en-US" altLang="zh-TW" sz="2000" dirty="0"/>
              <a:t>(Ra)</a:t>
            </a:r>
          </a:p>
          <a:p>
            <a:r>
              <a:rPr lang="zh-TW" altLang="en-US" sz="2000" dirty="0"/>
              <a:t>在她的指導下，人們第一次將放射性同位素用於治療腫瘤</a:t>
            </a:r>
            <a:endParaRPr lang="zh-HK" altLang="en-US" sz="2000" dirty="0"/>
          </a:p>
        </p:txBody>
      </p:sp>
      <p:pic>
        <p:nvPicPr>
          <p:cNvPr id="1028" name="Picture 4" descr="瑪莉·居禮- 維基百科，自由的百科全書">
            <a:extLst>
              <a:ext uri="{FF2B5EF4-FFF2-40B4-BE49-F238E27FC236}">
                <a16:creationId xmlns:a16="http://schemas.microsoft.com/office/drawing/2014/main" id="{80C6D24C-0815-40FC-85DB-8446621E2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1" y="1112874"/>
            <a:ext cx="2882294" cy="39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6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性別定型</a:t>
            </a:r>
            <a:r>
              <a:rPr lang="en-US" altLang="zh-TW" sz="2800" b="1" dirty="0"/>
              <a:t>Bingo — </a:t>
            </a:r>
            <a:r>
              <a:rPr lang="zh-HK" altLang="en-US" sz="2800" b="1" dirty="0"/>
              <a:t>女科學家</a:t>
            </a:r>
            <a:endParaRPr lang="zh-TW" altLang="en-US" sz="2800" b="1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4DC00F-7D3C-4966-BAAC-D149304B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114" y="1112875"/>
            <a:ext cx="4228245" cy="3792278"/>
          </a:xfrm>
        </p:spPr>
        <p:txBody>
          <a:bodyPr/>
          <a:lstStyle/>
          <a:p>
            <a:pPr marL="127000" indent="0">
              <a:buNone/>
            </a:pPr>
            <a:r>
              <a:rPr lang="zh-HK" altLang="en-US" sz="2400" b="1" dirty="0"/>
              <a:t>伊雷娜</a:t>
            </a:r>
            <a:r>
              <a:rPr lang="en-US" altLang="zh-HK" sz="2400" b="1" dirty="0"/>
              <a:t>‧</a:t>
            </a:r>
            <a:r>
              <a:rPr lang="zh-HK" altLang="en-US" sz="2400" b="1" dirty="0"/>
              <a:t>居禮</a:t>
            </a:r>
            <a:r>
              <a:rPr lang="en-US" altLang="zh-HK" sz="2400" b="1" dirty="0"/>
              <a:t>(Irène Joliot-Curie)</a:t>
            </a:r>
            <a:endParaRPr lang="en-US" altLang="zh-TW" sz="2400" b="1" dirty="0"/>
          </a:p>
          <a:p>
            <a:r>
              <a:rPr lang="zh-TW" altLang="en-US" sz="2000" dirty="0"/>
              <a:t>居里夫人的女兒</a:t>
            </a:r>
            <a:endParaRPr lang="en-US" altLang="zh-TW" sz="2000" dirty="0"/>
          </a:p>
          <a:p>
            <a:r>
              <a:rPr lang="zh-TW" altLang="en-US" sz="2000" dirty="0"/>
              <a:t>法國原子物理學家</a:t>
            </a:r>
            <a:endParaRPr lang="en-US" altLang="zh-TW" sz="2000" dirty="0"/>
          </a:p>
          <a:p>
            <a:r>
              <a:rPr lang="en-US" altLang="zh-TW" sz="2000" dirty="0"/>
              <a:t>1932</a:t>
            </a:r>
            <a:r>
              <a:rPr lang="zh-TW" altLang="en-US" sz="2000" dirty="0"/>
              <a:t>年發現一種穿透性很強的輻射，後來確定為中子</a:t>
            </a:r>
            <a:endParaRPr lang="en-US" altLang="zh-TW" sz="2000" dirty="0"/>
          </a:p>
          <a:p>
            <a:r>
              <a:rPr lang="en-US" altLang="zh-TW" sz="2000" dirty="0"/>
              <a:t>1934</a:t>
            </a:r>
            <a:r>
              <a:rPr lang="zh-TW" altLang="en-US" sz="2000" dirty="0"/>
              <a:t>年發現人工放射線物質，並於</a:t>
            </a:r>
            <a:r>
              <a:rPr lang="en-US" altLang="zh-TW" sz="2000" dirty="0"/>
              <a:t>1935</a:t>
            </a:r>
            <a:r>
              <a:rPr lang="zh-TW" altLang="en-US" sz="2000" dirty="0"/>
              <a:t>年獲得諾貝爾化學獎</a:t>
            </a:r>
            <a:endParaRPr lang="en-US" altLang="zh-TW" sz="2000" dirty="0"/>
          </a:p>
          <a:p>
            <a:r>
              <a:rPr lang="en-US" altLang="zh-TW" sz="2000" dirty="0"/>
              <a:t>1948</a:t>
            </a:r>
            <a:r>
              <a:rPr lang="zh-TW" altLang="en-US" sz="2000" dirty="0"/>
              <a:t>年協助法國建立了第一個核反應堆</a:t>
            </a:r>
            <a:endParaRPr lang="en-US" altLang="zh-TW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2D14DA-2F59-48CF-BE93-FD90D2F9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57" y="1112875"/>
            <a:ext cx="3428934" cy="39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9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性別定型</a:t>
            </a:r>
            <a:r>
              <a:rPr lang="en-US" altLang="zh-TW" sz="2800" b="1" dirty="0"/>
              <a:t>Bingo — </a:t>
            </a:r>
            <a:r>
              <a:rPr lang="zh-HK" altLang="en-US" sz="2800" b="1" dirty="0"/>
              <a:t>女科學家</a:t>
            </a:r>
            <a:endParaRPr lang="zh-TW" altLang="en-US" sz="2800" b="1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4DC00F-7D3C-4966-BAAC-D149304B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114" y="1516911"/>
            <a:ext cx="4228245" cy="3388241"/>
          </a:xfrm>
        </p:spPr>
        <p:txBody>
          <a:bodyPr/>
          <a:lstStyle/>
          <a:p>
            <a:pPr marL="127000" indent="0">
              <a:buNone/>
            </a:pPr>
            <a:r>
              <a:rPr lang="zh-HK" altLang="en-US" sz="2400" b="1" dirty="0"/>
              <a:t>莉澤</a:t>
            </a:r>
            <a:r>
              <a:rPr lang="en-US" altLang="zh-HK" sz="2400" b="1" dirty="0"/>
              <a:t>·</a:t>
            </a:r>
            <a:r>
              <a:rPr lang="zh-HK" altLang="en-US" sz="2400" b="1" dirty="0"/>
              <a:t>邁特納 </a:t>
            </a:r>
            <a:r>
              <a:rPr lang="en-US" altLang="zh-HK" sz="2400" b="1" dirty="0"/>
              <a:t>(</a:t>
            </a:r>
            <a:r>
              <a:rPr lang="en-US" altLang="zh-HK" sz="2400" b="1" dirty="0" err="1"/>
              <a:t>Lise</a:t>
            </a:r>
            <a:r>
              <a:rPr lang="en-US" altLang="zh-HK" sz="2400" b="1" dirty="0"/>
              <a:t> Meitner)</a:t>
            </a:r>
            <a:endParaRPr lang="en-US" altLang="zh-TW" sz="2400" b="1" dirty="0"/>
          </a:p>
          <a:p>
            <a:r>
              <a:rPr lang="zh-TW" altLang="en-US" sz="2000" dirty="0"/>
              <a:t>奧地利</a:t>
            </a:r>
            <a:r>
              <a:rPr lang="en-US" altLang="zh-TW" sz="2000" dirty="0"/>
              <a:t>-</a:t>
            </a:r>
            <a:r>
              <a:rPr lang="zh-TW" altLang="en-US" sz="2000" dirty="0"/>
              <a:t>瑞典原子物理學家</a:t>
            </a:r>
            <a:endParaRPr lang="en-US" altLang="zh-TW" sz="2000" dirty="0"/>
          </a:p>
          <a:p>
            <a:r>
              <a:rPr lang="zh-TW" altLang="en-US" sz="2000" dirty="0"/>
              <a:t>為核分裂提出了理論基礎</a:t>
            </a:r>
            <a:endParaRPr lang="en-US" altLang="zh-TW" sz="2000" dirty="0"/>
          </a:p>
          <a:p>
            <a:r>
              <a:rPr lang="zh-TW" altLang="en-US" sz="2000" dirty="0"/>
              <a:t>奠定了原子彈和原子能的基礎</a:t>
            </a:r>
            <a:endParaRPr lang="en-US" altLang="zh-TW" sz="2000" dirty="0"/>
          </a:p>
          <a:p>
            <a:r>
              <a:rPr lang="zh-TW" altLang="en-US" sz="2000" dirty="0"/>
              <a:t>被譽為「原子彈之母」</a:t>
            </a:r>
            <a:endParaRPr lang="en-US" altLang="zh-TW" sz="2000" dirty="0"/>
          </a:p>
          <a:p>
            <a:r>
              <a:rPr lang="zh-TW" altLang="en-US" sz="2000" dirty="0"/>
              <a:t>總共獲</a:t>
            </a:r>
            <a:r>
              <a:rPr lang="en-US" altLang="zh-TW" sz="2000" dirty="0"/>
              <a:t>48</a:t>
            </a:r>
            <a:r>
              <a:rPr lang="zh-TW" altLang="en-US" sz="2000" dirty="0"/>
              <a:t>次諾獎提名，但都沒有獲獎</a:t>
            </a:r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</p:txBody>
      </p:sp>
      <p:pic>
        <p:nvPicPr>
          <p:cNvPr id="3074" name="Picture 2" descr="Portrait of Lise Meitner | Max-Planck-Gesellschaft">
            <a:extLst>
              <a:ext uri="{FF2B5EF4-FFF2-40B4-BE49-F238E27FC236}">
                <a16:creationId xmlns:a16="http://schemas.microsoft.com/office/drawing/2014/main" id="{EE4D6DE6-70A7-4B55-9D64-ECACFCCE0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71" y="1081608"/>
            <a:ext cx="23431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9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1;p27">
            <a:extLst>
              <a:ext uri="{FF2B5EF4-FFF2-40B4-BE49-F238E27FC236}">
                <a16:creationId xmlns:a16="http://schemas.microsoft.com/office/drawing/2014/main" id="{291B7261-6DB6-454C-9584-330A1122A792}"/>
              </a:ext>
            </a:extLst>
          </p:cNvPr>
          <p:cNvSpPr txBox="1">
            <a:spLocks/>
          </p:cNvSpPr>
          <p:nvPr/>
        </p:nvSpPr>
        <p:spPr>
          <a:xfrm>
            <a:off x="920807" y="1296484"/>
            <a:ext cx="3791844" cy="2882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6000" b="1" dirty="0">
                <a:solidFill>
                  <a:srgbClr val="252D48"/>
                </a:solidFill>
                <a:latin typeface="Arvo"/>
                <a:sym typeface="Arvo"/>
              </a:rPr>
              <a:t>從蔡依林的歌曲看性別平等</a:t>
            </a:r>
          </a:p>
        </p:txBody>
      </p:sp>
      <p:grpSp>
        <p:nvGrpSpPr>
          <p:cNvPr id="3" name="Google Shape;758;p33">
            <a:extLst>
              <a:ext uri="{FF2B5EF4-FFF2-40B4-BE49-F238E27FC236}">
                <a16:creationId xmlns:a16="http://schemas.microsoft.com/office/drawing/2014/main" id="{24C90BB8-2F2C-48AC-A78F-E1F248A12CEE}"/>
              </a:ext>
            </a:extLst>
          </p:cNvPr>
          <p:cNvGrpSpPr/>
          <p:nvPr/>
        </p:nvGrpSpPr>
        <p:grpSpPr>
          <a:xfrm>
            <a:off x="3886472" y="504958"/>
            <a:ext cx="5127051" cy="4465175"/>
            <a:chOff x="3503700" y="433571"/>
            <a:chExt cx="5127051" cy="4465175"/>
          </a:xfrm>
        </p:grpSpPr>
        <p:sp>
          <p:nvSpPr>
            <p:cNvPr id="4" name="Google Shape;759;p33">
              <a:extLst>
                <a:ext uri="{FF2B5EF4-FFF2-40B4-BE49-F238E27FC236}">
                  <a16:creationId xmlns:a16="http://schemas.microsoft.com/office/drawing/2014/main" id="{731E231E-195F-401E-959D-0BCCB66368D9}"/>
                </a:ext>
              </a:extLst>
            </p:cNvPr>
            <p:cNvSpPr/>
            <p:nvPr/>
          </p:nvSpPr>
          <p:spPr>
            <a:xfrm>
              <a:off x="3553771" y="4688150"/>
              <a:ext cx="4836784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760;p33">
              <a:extLst>
                <a:ext uri="{FF2B5EF4-FFF2-40B4-BE49-F238E27FC236}">
                  <a16:creationId xmlns:a16="http://schemas.microsoft.com/office/drawing/2014/main" id="{DE2F5DD5-3A28-476B-9E8E-20B32D7BE44E}"/>
                </a:ext>
              </a:extLst>
            </p:cNvPr>
            <p:cNvGrpSpPr/>
            <p:nvPr/>
          </p:nvGrpSpPr>
          <p:grpSpPr>
            <a:xfrm flipH="1">
              <a:off x="3503700" y="433571"/>
              <a:ext cx="5127051" cy="4387550"/>
              <a:chOff x="1528150" y="911500"/>
              <a:chExt cx="4568750" cy="3909775"/>
            </a:xfrm>
          </p:grpSpPr>
          <p:sp>
            <p:nvSpPr>
              <p:cNvPr id="7" name="Google Shape;761;p33">
                <a:extLst>
                  <a:ext uri="{FF2B5EF4-FFF2-40B4-BE49-F238E27FC236}">
                    <a16:creationId xmlns:a16="http://schemas.microsoft.com/office/drawing/2014/main" id="{A88005F6-B6FD-43B4-9667-A1342C0F8A36}"/>
                  </a:ext>
                </a:extLst>
              </p:cNvPr>
              <p:cNvSpPr/>
              <p:nvPr/>
            </p:nvSpPr>
            <p:spPr>
              <a:xfrm>
                <a:off x="2561925" y="1731575"/>
                <a:ext cx="534300" cy="890450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35618" extrusionOk="0">
                    <a:moveTo>
                      <a:pt x="12035" y="1"/>
                    </a:moveTo>
                    <a:cubicBezTo>
                      <a:pt x="11104" y="1"/>
                      <a:pt x="10038" y="152"/>
                      <a:pt x="8870" y="573"/>
                    </a:cubicBezTo>
                    <a:cubicBezTo>
                      <a:pt x="4667" y="2073"/>
                      <a:pt x="3715" y="7740"/>
                      <a:pt x="4751" y="12336"/>
                    </a:cubicBezTo>
                    <a:cubicBezTo>
                      <a:pt x="5787" y="16944"/>
                      <a:pt x="0" y="32636"/>
                      <a:pt x="0" y="32636"/>
                    </a:cubicBezTo>
                    <a:cubicBezTo>
                      <a:pt x="0" y="32636"/>
                      <a:pt x="2119" y="35617"/>
                      <a:pt x="9003" y="35617"/>
                    </a:cubicBezTo>
                    <a:cubicBezTo>
                      <a:pt x="10328" y="35617"/>
                      <a:pt x="11829" y="35507"/>
                      <a:pt x="13526" y="35244"/>
                    </a:cubicBezTo>
                    <a:cubicBezTo>
                      <a:pt x="13526" y="35244"/>
                      <a:pt x="21372" y="20992"/>
                      <a:pt x="20788" y="10753"/>
                    </a:cubicBezTo>
                    <a:cubicBezTo>
                      <a:pt x="20257" y="1436"/>
                      <a:pt x="16683" y="1021"/>
                      <a:pt x="16050" y="1021"/>
                    </a:cubicBezTo>
                    <a:cubicBezTo>
                      <a:pt x="15988" y="1021"/>
                      <a:pt x="15954" y="1025"/>
                      <a:pt x="15954" y="1025"/>
                    </a:cubicBezTo>
                    <a:cubicBezTo>
                      <a:pt x="15954" y="1025"/>
                      <a:pt x="14452" y="1"/>
                      <a:pt x="12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62;p33">
                <a:extLst>
                  <a:ext uri="{FF2B5EF4-FFF2-40B4-BE49-F238E27FC236}">
                    <a16:creationId xmlns:a16="http://schemas.microsoft.com/office/drawing/2014/main" id="{EA32C9C7-3768-425A-9EAA-1188275190F5}"/>
                  </a:ext>
                </a:extLst>
              </p:cNvPr>
              <p:cNvSpPr/>
              <p:nvPr/>
            </p:nvSpPr>
            <p:spPr>
              <a:xfrm>
                <a:off x="3043825" y="2192525"/>
                <a:ext cx="510200" cy="601425"/>
              </a:xfrm>
              <a:custGeom>
                <a:avLst/>
                <a:gdLst/>
                <a:ahLst/>
                <a:cxnLst/>
                <a:rect l="l" t="t" r="r" b="b"/>
                <a:pathLst>
                  <a:path w="20408" h="24057" extrusionOk="0">
                    <a:moveTo>
                      <a:pt x="1601" y="1"/>
                    </a:moveTo>
                    <a:cubicBezTo>
                      <a:pt x="1096" y="1"/>
                      <a:pt x="564" y="88"/>
                      <a:pt x="0" y="268"/>
                    </a:cubicBezTo>
                    <a:lnTo>
                      <a:pt x="1548" y="6150"/>
                    </a:lnTo>
                    <a:cubicBezTo>
                      <a:pt x="1548" y="6150"/>
                      <a:pt x="7335" y="16651"/>
                      <a:pt x="9347" y="18723"/>
                    </a:cubicBezTo>
                    <a:cubicBezTo>
                      <a:pt x="11359" y="20794"/>
                      <a:pt x="19681" y="24057"/>
                      <a:pt x="19681" y="24057"/>
                    </a:cubicBezTo>
                    <a:lnTo>
                      <a:pt x="20408" y="20782"/>
                    </a:lnTo>
                    <a:lnTo>
                      <a:pt x="11668" y="15163"/>
                    </a:lnTo>
                    <a:cubicBezTo>
                      <a:pt x="11668" y="15163"/>
                      <a:pt x="10906" y="14555"/>
                      <a:pt x="8632" y="8424"/>
                    </a:cubicBezTo>
                    <a:cubicBezTo>
                      <a:pt x="6693" y="3166"/>
                      <a:pt x="4639" y="1"/>
                      <a:pt x="1601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63;p33">
                <a:extLst>
                  <a:ext uri="{FF2B5EF4-FFF2-40B4-BE49-F238E27FC236}">
                    <a16:creationId xmlns:a16="http://schemas.microsoft.com/office/drawing/2014/main" id="{B219AA22-4B5B-4757-97BB-143815CDC69A}"/>
                  </a:ext>
                </a:extLst>
              </p:cNvPr>
              <p:cNvSpPr/>
              <p:nvPr/>
            </p:nvSpPr>
            <p:spPr>
              <a:xfrm>
                <a:off x="2357125" y="3188925"/>
                <a:ext cx="541750" cy="1504375"/>
              </a:xfrm>
              <a:custGeom>
                <a:avLst/>
                <a:gdLst/>
                <a:ahLst/>
                <a:cxnLst/>
                <a:rect l="l" t="t" r="r" b="b"/>
                <a:pathLst>
                  <a:path w="21670" h="60175" extrusionOk="0">
                    <a:moveTo>
                      <a:pt x="8192" y="0"/>
                    </a:moveTo>
                    <a:cubicBezTo>
                      <a:pt x="8192" y="0"/>
                      <a:pt x="6478" y="8680"/>
                      <a:pt x="6763" y="21765"/>
                    </a:cubicBezTo>
                    <a:cubicBezTo>
                      <a:pt x="6763" y="21765"/>
                      <a:pt x="1" y="31730"/>
                      <a:pt x="5585" y="60174"/>
                    </a:cubicBezTo>
                    <a:lnTo>
                      <a:pt x="8502" y="60174"/>
                    </a:lnTo>
                    <a:cubicBezTo>
                      <a:pt x="8502" y="60174"/>
                      <a:pt x="10895" y="35969"/>
                      <a:pt x="12728" y="29420"/>
                    </a:cubicBezTo>
                    <a:cubicBezTo>
                      <a:pt x="14550" y="22860"/>
                      <a:pt x="21313" y="20848"/>
                      <a:pt x="21670" y="905"/>
                    </a:cubicBezTo>
                    <a:lnTo>
                      <a:pt x="8192" y="0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64;p33">
                <a:extLst>
                  <a:ext uri="{FF2B5EF4-FFF2-40B4-BE49-F238E27FC236}">
                    <a16:creationId xmlns:a16="http://schemas.microsoft.com/office/drawing/2014/main" id="{F9A78D9D-1B65-4314-877F-BE66C7B308C5}"/>
                  </a:ext>
                </a:extLst>
              </p:cNvPr>
              <p:cNvSpPr/>
              <p:nvPr/>
            </p:nvSpPr>
            <p:spPr>
              <a:xfrm>
                <a:off x="1732350" y="3132050"/>
                <a:ext cx="495325" cy="695350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27814" extrusionOk="0">
                    <a:moveTo>
                      <a:pt x="1977" y="1"/>
                    </a:moveTo>
                    <a:cubicBezTo>
                      <a:pt x="1707" y="1"/>
                      <a:pt x="1353" y="68"/>
                      <a:pt x="953" y="311"/>
                    </a:cubicBezTo>
                    <a:cubicBezTo>
                      <a:pt x="0" y="894"/>
                      <a:pt x="0" y="1585"/>
                      <a:pt x="0" y="1585"/>
                    </a:cubicBezTo>
                    <a:cubicBezTo>
                      <a:pt x="0" y="1585"/>
                      <a:pt x="5620" y="13836"/>
                      <a:pt x="9204" y="22813"/>
                    </a:cubicBezTo>
                    <a:cubicBezTo>
                      <a:pt x="10418" y="25826"/>
                      <a:pt x="13335" y="27814"/>
                      <a:pt x="16586" y="27814"/>
                    </a:cubicBezTo>
                    <a:lnTo>
                      <a:pt x="19812" y="27814"/>
                    </a:lnTo>
                    <a:cubicBezTo>
                      <a:pt x="18110" y="22218"/>
                      <a:pt x="13740" y="12824"/>
                      <a:pt x="2525" y="108"/>
                    </a:cubicBezTo>
                    <a:cubicBezTo>
                      <a:pt x="2525" y="108"/>
                      <a:pt x="2317" y="1"/>
                      <a:pt x="197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65;p33">
                <a:extLst>
                  <a:ext uri="{FF2B5EF4-FFF2-40B4-BE49-F238E27FC236}">
                    <a16:creationId xmlns:a16="http://schemas.microsoft.com/office/drawing/2014/main" id="{6E9ACA81-DEE3-4704-A245-0840E7DC40B8}"/>
                  </a:ext>
                </a:extLst>
              </p:cNvPr>
              <p:cNvSpPr/>
              <p:nvPr/>
            </p:nvSpPr>
            <p:spPr>
              <a:xfrm>
                <a:off x="1825800" y="2818925"/>
                <a:ext cx="1116250" cy="1385675"/>
              </a:xfrm>
              <a:custGeom>
                <a:avLst/>
                <a:gdLst/>
                <a:ahLst/>
                <a:cxnLst/>
                <a:rect l="l" t="t" r="r" b="b"/>
                <a:pathLst>
                  <a:path w="44650" h="55427" extrusionOk="0">
                    <a:moveTo>
                      <a:pt x="31541" y="1"/>
                    </a:moveTo>
                    <a:cubicBezTo>
                      <a:pt x="31541" y="1"/>
                      <a:pt x="18599" y="2632"/>
                      <a:pt x="11336" y="22551"/>
                    </a:cubicBezTo>
                    <a:cubicBezTo>
                      <a:pt x="11336" y="22551"/>
                      <a:pt x="10383" y="20968"/>
                      <a:pt x="9014" y="20063"/>
                    </a:cubicBezTo>
                    <a:cubicBezTo>
                      <a:pt x="8716" y="19872"/>
                      <a:pt x="8419" y="19705"/>
                      <a:pt x="8085" y="19598"/>
                    </a:cubicBezTo>
                    <a:cubicBezTo>
                      <a:pt x="7805" y="19503"/>
                      <a:pt x="7514" y="19449"/>
                      <a:pt x="7216" y="19449"/>
                    </a:cubicBezTo>
                    <a:cubicBezTo>
                      <a:pt x="6918" y="19449"/>
                      <a:pt x="6615" y="19503"/>
                      <a:pt x="6311" y="19622"/>
                    </a:cubicBezTo>
                    <a:cubicBezTo>
                      <a:pt x="3728" y="20670"/>
                      <a:pt x="7264" y="22920"/>
                      <a:pt x="4799" y="24980"/>
                    </a:cubicBezTo>
                    <a:cubicBezTo>
                      <a:pt x="2323" y="27040"/>
                      <a:pt x="1" y="30873"/>
                      <a:pt x="4799" y="34302"/>
                    </a:cubicBezTo>
                    <a:cubicBezTo>
                      <a:pt x="9597" y="37731"/>
                      <a:pt x="7561" y="42280"/>
                      <a:pt x="9050" y="45828"/>
                    </a:cubicBezTo>
                    <a:cubicBezTo>
                      <a:pt x="11145" y="50815"/>
                      <a:pt x="16503" y="51596"/>
                      <a:pt x="20959" y="51596"/>
                    </a:cubicBezTo>
                    <a:cubicBezTo>
                      <a:pt x="22630" y="51596"/>
                      <a:pt x="24175" y="51486"/>
                      <a:pt x="25373" y="51447"/>
                    </a:cubicBezTo>
                    <a:cubicBezTo>
                      <a:pt x="25440" y="51445"/>
                      <a:pt x="25507" y="51444"/>
                      <a:pt x="25572" y="51444"/>
                    </a:cubicBezTo>
                    <a:cubicBezTo>
                      <a:pt x="29718" y="51444"/>
                      <a:pt x="29963" y="55426"/>
                      <a:pt x="33635" y="55426"/>
                    </a:cubicBezTo>
                    <a:cubicBezTo>
                      <a:pt x="33682" y="55426"/>
                      <a:pt x="33730" y="55425"/>
                      <a:pt x="33779" y="55424"/>
                    </a:cubicBezTo>
                    <a:cubicBezTo>
                      <a:pt x="36529" y="55353"/>
                      <a:pt x="36482" y="51174"/>
                      <a:pt x="36482" y="51174"/>
                    </a:cubicBezTo>
                    <a:cubicBezTo>
                      <a:pt x="36482" y="51174"/>
                      <a:pt x="44649" y="35398"/>
                      <a:pt x="44352" y="4418"/>
                    </a:cubicBezTo>
                    <a:lnTo>
                      <a:pt x="31541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66;p33">
                <a:extLst>
                  <a:ext uri="{FF2B5EF4-FFF2-40B4-BE49-F238E27FC236}">
                    <a16:creationId xmlns:a16="http://schemas.microsoft.com/office/drawing/2014/main" id="{4EDC1D61-4752-45F1-8D99-882717266F92}"/>
                  </a:ext>
                </a:extLst>
              </p:cNvPr>
              <p:cNvSpPr/>
              <p:nvPr/>
            </p:nvSpPr>
            <p:spPr>
              <a:xfrm>
                <a:off x="2535425" y="2154100"/>
                <a:ext cx="695050" cy="775475"/>
              </a:xfrm>
              <a:custGeom>
                <a:avLst/>
                <a:gdLst/>
                <a:ahLst/>
                <a:cxnLst/>
                <a:rect l="l" t="t" r="r" b="b"/>
                <a:pathLst>
                  <a:path w="27802" h="31019" extrusionOk="0">
                    <a:moveTo>
                      <a:pt x="6387" y="1"/>
                    </a:moveTo>
                    <a:cubicBezTo>
                      <a:pt x="5801" y="1"/>
                      <a:pt x="5184" y="161"/>
                      <a:pt x="4477" y="567"/>
                    </a:cubicBezTo>
                    <a:cubicBezTo>
                      <a:pt x="0" y="3150"/>
                      <a:pt x="2096" y="12020"/>
                      <a:pt x="3227" y="16628"/>
                    </a:cubicBezTo>
                    <a:cubicBezTo>
                      <a:pt x="3644" y="18355"/>
                      <a:pt x="4180" y="22867"/>
                      <a:pt x="3168" y="26594"/>
                    </a:cubicBezTo>
                    <a:cubicBezTo>
                      <a:pt x="3168" y="26594"/>
                      <a:pt x="8852" y="31019"/>
                      <a:pt x="15481" y="31019"/>
                    </a:cubicBezTo>
                    <a:cubicBezTo>
                      <a:pt x="15642" y="31019"/>
                      <a:pt x="15804" y="31016"/>
                      <a:pt x="15967" y="31011"/>
                    </a:cubicBezTo>
                    <a:lnTo>
                      <a:pt x="19693" y="22903"/>
                    </a:lnTo>
                    <a:cubicBezTo>
                      <a:pt x="19693" y="22903"/>
                      <a:pt x="27802" y="13211"/>
                      <a:pt x="20336" y="1805"/>
                    </a:cubicBezTo>
                    <a:lnTo>
                      <a:pt x="20336" y="1805"/>
                    </a:lnTo>
                    <a:cubicBezTo>
                      <a:pt x="20336" y="1805"/>
                      <a:pt x="18630" y="2383"/>
                      <a:pt x="15963" y="2383"/>
                    </a:cubicBezTo>
                    <a:cubicBezTo>
                      <a:pt x="15100" y="2383"/>
                      <a:pt x="14136" y="2322"/>
                      <a:pt x="13097" y="2162"/>
                    </a:cubicBezTo>
                    <a:cubicBezTo>
                      <a:pt x="9852" y="1671"/>
                      <a:pt x="8280" y="1"/>
                      <a:pt x="6387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67;p33">
                <a:extLst>
                  <a:ext uri="{FF2B5EF4-FFF2-40B4-BE49-F238E27FC236}">
                    <a16:creationId xmlns:a16="http://schemas.microsoft.com/office/drawing/2014/main" id="{47234D6E-4312-451D-A5F7-B37960E34EC1}"/>
                  </a:ext>
                </a:extLst>
              </p:cNvPr>
              <p:cNvSpPr/>
              <p:nvPr/>
            </p:nvSpPr>
            <p:spPr>
              <a:xfrm>
                <a:off x="2827725" y="1996825"/>
                <a:ext cx="189475" cy="26302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0521" extrusionOk="0">
                    <a:moveTo>
                      <a:pt x="5307" y="0"/>
                    </a:moveTo>
                    <a:cubicBezTo>
                      <a:pt x="3520" y="0"/>
                      <a:pt x="1060" y="654"/>
                      <a:pt x="1060" y="654"/>
                    </a:cubicBezTo>
                    <a:cubicBezTo>
                      <a:pt x="1060" y="654"/>
                      <a:pt x="1548" y="4845"/>
                      <a:pt x="0" y="8667"/>
                    </a:cubicBezTo>
                    <a:cubicBezTo>
                      <a:pt x="0" y="8667"/>
                      <a:pt x="1254" y="10521"/>
                      <a:pt x="2778" y="10521"/>
                    </a:cubicBezTo>
                    <a:cubicBezTo>
                      <a:pt x="3279" y="10521"/>
                      <a:pt x="3809" y="10320"/>
                      <a:pt x="4334" y="9787"/>
                    </a:cubicBezTo>
                    <a:cubicBezTo>
                      <a:pt x="4334" y="9787"/>
                      <a:pt x="4525" y="5941"/>
                      <a:pt x="6906" y="1595"/>
                    </a:cubicBezTo>
                    <a:cubicBezTo>
                      <a:pt x="7578" y="356"/>
                      <a:pt x="6626" y="0"/>
                      <a:pt x="5307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68;p33">
                <a:extLst>
                  <a:ext uri="{FF2B5EF4-FFF2-40B4-BE49-F238E27FC236}">
                    <a16:creationId xmlns:a16="http://schemas.microsoft.com/office/drawing/2014/main" id="{513FA426-0C64-4FE3-A779-6EFCC7261ADA}"/>
                  </a:ext>
                </a:extLst>
              </p:cNvPr>
              <p:cNvSpPr/>
              <p:nvPr/>
            </p:nvSpPr>
            <p:spPr>
              <a:xfrm>
                <a:off x="2725375" y="2007375"/>
                <a:ext cx="71125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143" extrusionOk="0">
                    <a:moveTo>
                      <a:pt x="674" y="0"/>
                    </a:moveTo>
                    <a:cubicBezTo>
                      <a:pt x="303" y="0"/>
                      <a:pt x="0" y="224"/>
                      <a:pt x="94" y="1018"/>
                    </a:cubicBezTo>
                    <a:cubicBezTo>
                      <a:pt x="269" y="2496"/>
                      <a:pt x="1334" y="3142"/>
                      <a:pt x="2029" y="3142"/>
                    </a:cubicBezTo>
                    <a:cubicBezTo>
                      <a:pt x="2325" y="3142"/>
                      <a:pt x="2554" y="3025"/>
                      <a:pt x="2618" y="2804"/>
                    </a:cubicBezTo>
                    <a:cubicBezTo>
                      <a:pt x="2844" y="2066"/>
                      <a:pt x="1749" y="375"/>
                      <a:pt x="1749" y="375"/>
                    </a:cubicBezTo>
                    <a:cubicBezTo>
                      <a:pt x="1749" y="375"/>
                      <a:pt x="1154" y="0"/>
                      <a:pt x="67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69;p33">
                <a:extLst>
                  <a:ext uri="{FF2B5EF4-FFF2-40B4-BE49-F238E27FC236}">
                    <a16:creationId xmlns:a16="http://schemas.microsoft.com/office/drawing/2014/main" id="{38045480-C44F-4A18-9AC7-8BC3246AF283}"/>
                  </a:ext>
                </a:extLst>
              </p:cNvPr>
              <p:cNvSpPr/>
              <p:nvPr/>
            </p:nvSpPr>
            <p:spPr>
              <a:xfrm>
                <a:off x="3030725" y="1937825"/>
                <a:ext cx="6505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576" extrusionOk="0">
                    <a:moveTo>
                      <a:pt x="1355" y="0"/>
                    </a:moveTo>
                    <a:cubicBezTo>
                      <a:pt x="817" y="0"/>
                      <a:pt x="262" y="871"/>
                      <a:pt x="262" y="871"/>
                    </a:cubicBezTo>
                    <a:cubicBezTo>
                      <a:pt x="262" y="871"/>
                      <a:pt x="0" y="2860"/>
                      <a:pt x="512" y="3431"/>
                    </a:cubicBezTo>
                    <a:cubicBezTo>
                      <a:pt x="598" y="3529"/>
                      <a:pt x="717" y="3575"/>
                      <a:pt x="851" y="3575"/>
                    </a:cubicBezTo>
                    <a:cubicBezTo>
                      <a:pt x="1523" y="3575"/>
                      <a:pt x="2602" y="2426"/>
                      <a:pt x="2036" y="740"/>
                    </a:cubicBezTo>
                    <a:cubicBezTo>
                      <a:pt x="1851" y="189"/>
                      <a:pt x="1605" y="0"/>
                      <a:pt x="135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70;p33">
                <a:extLst>
                  <a:ext uri="{FF2B5EF4-FFF2-40B4-BE49-F238E27FC236}">
                    <a16:creationId xmlns:a16="http://schemas.microsoft.com/office/drawing/2014/main" id="{AEE80397-64CE-449B-BF52-ED0FCDD7BE34}"/>
                  </a:ext>
                </a:extLst>
              </p:cNvPr>
              <p:cNvSpPr/>
              <p:nvPr/>
            </p:nvSpPr>
            <p:spPr>
              <a:xfrm>
                <a:off x="2739325" y="1808450"/>
                <a:ext cx="332800" cy="370475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14819" extrusionOk="0">
                    <a:moveTo>
                      <a:pt x="6847" y="1"/>
                    </a:moveTo>
                    <a:cubicBezTo>
                      <a:pt x="6303" y="1"/>
                      <a:pt x="5712" y="70"/>
                      <a:pt x="5072" y="212"/>
                    </a:cubicBezTo>
                    <a:cubicBezTo>
                      <a:pt x="1274" y="1058"/>
                      <a:pt x="0" y="3558"/>
                      <a:pt x="774" y="6987"/>
                    </a:cubicBezTo>
                    <a:cubicBezTo>
                      <a:pt x="2053" y="12697"/>
                      <a:pt x="4009" y="14818"/>
                      <a:pt x="6688" y="14818"/>
                    </a:cubicBezTo>
                    <a:cubicBezTo>
                      <a:pt x="7126" y="14818"/>
                      <a:pt x="7584" y="14762"/>
                      <a:pt x="8061" y="14655"/>
                    </a:cubicBezTo>
                    <a:cubicBezTo>
                      <a:pt x="11561" y="13869"/>
                      <a:pt x="13311" y="11666"/>
                      <a:pt x="11716" y="4534"/>
                    </a:cubicBezTo>
                    <a:cubicBezTo>
                      <a:pt x="11072" y="1683"/>
                      <a:pt x="9532" y="1"/>
                      <a:pt x="684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71;p33">
                <a:extLst>
                  <a:ext uri="{FF2B5EF4-FFF2-40B4-BE49-F238E27FC236}">
                    <a16:creationId xmlns:a16="http://schemas.microsoft.com/office/drawing/2014/main" id="{475BF4CE-EE16-4675-8578-2E7FD0DF08FA}"/>
                  </a:ext>
                </a:extLst>
              </p:cNvPr>
              <p:cNvSpPr/>
              <p:nvPr/>
            </p:nvSpPr>
            <p:spPr>
              <a:xfrm>
                <a:off x="2669675" y="1772225"/>
                <a:ext cx="380125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10972" extrusionOk="0">
                    <a:moveTo>
                      <a:pt x="9014" y="0"/>
                    </a:moveTo>
                    <a:cubicBezTo>
                      <a:pt x="8583" y="0"/>
                      <a:pt x="8133" y="37"/>
                      <a:pt x="7668" y="114"/>
                    </a:cubicBezTo>
                    <a:cubicBezTo>
                      <a:pt x="3965" y="733"/>
                      <a:pt x="0" y="4412"/>
                      <a:pt x="4251" y="10972"/>
                    </a:cubicBezTo>
                    <a:cubicBezTo>
                      <a:pt x="4251" y="10972"/>
                      <a:pt x="3203" y="7126"/>
                      <a:pt x="3822" y="4412"/>
                    </a:cubicBezTo>
                    <a:cubicBezTo>
                      <a:pt x="3822" y="4412"/>
                      <a:pt x="5723" y="1767"/>
                      <a:pt x="9414" y="1767"/>
                    </a:cubicBezTo>
                    <a:cubicBezTo>
                      <a:pt x="10323" y="1767"/>
                      <a:pt x="11341" y="1928"/>
                      <a:pt x="12466" y="2328"/>
                    </a:cubicBezTo>
                    <a:cubicBezTo>
                      <a:pt x="12466" y="2328"/>
                      <a:pt x="14157" y="5055"/>
                      <a:pt x="14990" y="8853"/>
                    </a:cubicBezTo>
                    <a:cubicBezTo>
                      <a:pt x="14990" y="8853"/>
                      <a:pt x="15204" y="7483"/>
                      <a:pt x="14645" y="4447"/>
                    </a:cubicBezTo>
                    <a:cubicBezTo>
                      <a:pt x="14145" y="1782"/>
                      <a:pt x="12016" y="0"/>
                      <a:pt x="9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72;p33">
                <a:extLst>
                  <a:ext uri="{FF2B5EF4-FFF2-40B4-BE49-F238E27FC236}">
                    <a16:creationId xmlns:a16="http://schemas.microsoft.com/office/drawing/2014/main" id="{FDB92666-50D4-4A70-B8F1-C944E8C2E5FB}"/>
                  </a:ext>
                </a:extLst>
              </p:cNvPr>
              <p:cNvSpPr/>
              <p:nvPr/>
            </p:nvSpPr>
            <p:spPr>
              <a:xfrm>
                <a:off x="2715500" y="1745875"/>
                <a:ext cx="31345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8978" extrusionOk="0">
                    <a:moveTo>
                      <a:pt x="7264" y="0"/>
                    </a:moveTo>
                    <a:cubicBezTo>
                      <a:pt x="3462" y="0"/>
                      <a:pt x="141" y="3852"/>
                      <a:pt x="72" y="6251"/>
                    </a:cubicBezTo>
                    <a:cubicBezTo>
                      <a:pt x="1" y="8740"/>
                      <a:pt x="1513" y="8978"/>
                      <a:pt x="1513" y="8978"/>
                    </a:cubicBezTo>
                    <a:cubicBezTo>
                      <a:pt x="1370" y="7240"/>
                      <a:pt x="2477" y="5823"/>
                      <a:pt x="2477" y="5823"/>
                    </a:cubicBezTo>
                    <a:lnTo>
                      <a:pt x="2477" y="5823"/>
                    </a:lnTo>
                    <a:cubicBezTo>
                      <a:pt x="1977" y="7180"/>
                      <a:pt x="2477" y="8311"/>
                      <a:pt x="2477" y="8311"/>
                    </a:cubicBezTo>
                    <a:cubicBezTo>
                      <a:pt x="2477" y="8311"/>
                      <a:pt x="2477" y="7406"/>
                      <a:pt x="3049" y="7013"/>
                    </a:cubicBezTo>
                    <a:cubicBezTo>
                      <a:pt x="3620" y="6609"/>
                      <a:pt x="5287" y="6859"/>
                      <a:pt x="6109" y="6121"/>
                    </a:cubicBezTo>
                    <a:cubicBezTo>
                      <a:pt x="6382" y="5874"/>
                      <a:pt x="6643" y="5792"/>
                      <a:pt x="6869" y="5792"/>
                    </a:cubicBezTo>
                    <a:cubicBezTo>
                      <a:pt x="7320" y="5792"/>
                      <a:pt x="7633" y="6121"/>
                      <a:pt x="7633" y="6121"/>
                    </a:cubicBezTo>
                    <a:cubicBezTo>
                      <a:pt x="8609" y="3537"/>
                      <a:pt x="8383" y="2537"/>
                      <a:pt x="8383" y="2537"/>
                    </a:cubicBezTo>
                    <a:lnTo>
                      <a:pt x="8383" y="2537"/>
                    </a:lnTo>
                    <a:cubicBezTo>
                      <a:pt x="9204" y="4442"/>
                      <a:pt x="8657" y="5501"/>
                      <a:pt x="8657" y="5501"/>
                    </a:cubicBezTo>
                    <a:cubicBezTo>
                      <a:pt x="8776" y="5477"/>
                      <a:pt x="8899" y="5467"/>
                      <a:pt x="9022" y="5467"/>
                    </a:cubicBezTo>
                    <a:cubicBezTo>
                      <a:pt x="9814" y="5467"/>
                      <a:pt x="10633" y="5894"/>
                      <a:pt x="10633" y="5894"/>
                    </a:cubicBezTo>
                    <a:cubicBezTo>
                      <a:pt x="11050" y="4597"/>
                      <a:pt x="10633" y="3382"/>
                      <a:pt x="10633" y="3382"/>
                    </a:cubicBezTo>
                    <a:lnTo>
                      <a:pt x="10633" y="3382"/>
                    </a:lnTo>
                    <a:cubicBezTo>
                      <a:pt x="11526" y="5061"/>
                      <a:pt x="11609" y="6382"/>
                      <a:pt x="11609" y="6382"/>
                    </a:cubicBezTo>
                    <a:cubicBezTo>
                      <a:pt x="11708" y="6362"/>
                      <a:pt x="11800" y="6353"/>
                      <a:pt x="11885" y="6353"/>
                    </a:cubicBezTo>
                    <a:cubicBezTo>
                      <a:pt x="12293" y="6353"/>
                      <a:pt x="12538" y="6549"/>
                      <a:pt x="12538" y="6549"/>
                    </a:cubicBezTo>
                    <a:cubicBezTo>
                      <a:pt x="12538" y="6549"/>
                      <a:pt x="11597" y="275"/>
                      <a:pt x="7633" y="13"/>
                    </a:cubicBezTo>
                    <a:cubicBezTo>
                      <a:pt x="7509" y="4"/>
                      <a:pt x="7386" y="0"/>
                      <a:pt x="7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73;p33">
                <a:extLst>
                  <a:ext uri="{FF2B5EF4-FFF2-40B4-BE49-F238E27FC236}">
                    <a16:creationId xmlns:a16="http://schemas.microsoft.com/office/drawing/2014/main" id="{3762DCD9-2841-432D-B1D2-30B2995F91FC}"/>
                  </a:ext>
                </a:extLst>
              </p:cNvPr>
              <p:cNvSpPr/>
              <p:nvPr/>
            </p:nvSpPr>
            <p:spPr>
              <a:xfrm>
                <a:off x="2535725" y="2174775"/>
                <a:ext cx="190650" cy="537725"/>
              </a:xfrm>
              <a:custGeom>
                <a:avLst/>
                <a:gdLst/>
                <a:ahLst/>
                <a:cxnLst/>
                <a:rect l="l" t="t" r="r" b="b"/>
                <a:pathLst>
                  <a:path w="7626" h="21509" extrusionOk="0">
                    <a:moveTo>
                      <a:pt x="4787" y="1"/>
                    </a:moveTo>
                    <a:cubicBezTo>
                      <a:pt x="4378" y="1"/>
                      <a:pt x="3934" y="167"/>
                      <a:pt x="3465" y="537"/>
                    </a:cubicBezTo>
                    <a:cubicBezTo>
                      <a:pt x="2465" y="1335"/>
                      <a:pt x="2036" y="2954"/>
                      <a:pt x="1727" y="6026"/>
                    </a:cubicBezTo>
                    <a:cubicBezTo>
                      <a:pt x="1048" y="12706"/>
                      <a:pt x="0" y="17135"/>
                      <a:pt x="0" y="17135"/>
                    </a:cubicBezTo>
                    <a:cubicBezTo>
                      <a:pt x="0" y="17135"/>
                      <a:pt x="417" y="21266"/>
                      <a:pt x="1453" y="21492"/>
                    </a:cubicBezTo>
                    <a:cubicBezTo>
                      <a:pt x="1502" y="21503"/>
                      <a:pt x="1551" y="21508"/>
                      <a:pt x="1600" y="21508"/>
                    </a:cubicBezTo>
                    <a:cubicBezTo>
                      <a:pt x="4269" y="21508"/>
                      <a:pt x="7626" y="6251"/>
                      <a:pt x="7263" y="3621"/>
                    </a:cubicBezTo>
                    <a:cubicBezTo>
                      <a:pt x="6984" y="1603"/>
                      <a:pt x="6057" y="1"/>
                      <a:pt x="478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74;p33">
                <a:extLst>
                  <a:ext uri="{FF2B5EF4-FFF2-40B4-BE49-F238E27FC236}">
                    <a16:creationId xmlns:a16="http://schemas.microsoft.com/office/drawing/2014/main" id="{1062B1B4-234F-4C80-9F28-EE3DDC15B6FA}"/>
                  </a:ext>
                </a:extLst>
              </p:cNvPr>
              <p:cNvSpPr/>
              <p:nvPr/>
            </p:nvSpPr>
            <p:spPr>
              <a:xfrm>
                <a:off x="2271400" y="2265000"/>
                <a:ext cx="356325" cy="447100"/>
              </a:xfrm>
              <a:custGeom>
                <a:avLst/>
                <a:gdLst/>
                <a:ahLst/>
                <a:cxnLst/>
                <a:rect l="l" t="t" r="r" b="b"/>
                <a:pathLst>
                  <a:path w="14253" h="17884" extrusionOk="0">
                    <a:moveTo>
                      <a:pt x="1965" y="0"/>
                    </a:moveTo>
                    <a:lnTo>
                      <a:pt x="1" y="798"/>
                    </a:lnTo>
                    <a:cubicBezTo>
                      <a:pt x="1179" y="4977"/>
                      <a:pt x="5835" y="13180"/>
                      <a:pt x="8430" y="15657"/>
                    </a:cubicBezTo>
                    <a:cubicBezTo>
                      <a:pt x="8844" y="16044"/>
                      <a:pt x="10582" y="17884"/>
                      <a:pt x="11926" y="17884"/>
                    </a:cubicBezTo>
                    <a:cubicBezTo>
                      <a:pt x="12362" y="17884"/>
                      <a:pt x="12756" y="17691"/>
                      <a:pt x="13050" y="17193"/>
                    </a:cubicBezTo>
                    <a:cubicBezTo>
                      <a:pt x="14252" y="15145"/>
                      <a:pt x="13312" y="12764"/>
                      <a:pt x="10597" y="10621"/>
                    </a:cubicBezTo>
                    <a:cubicBezTo>
                      <a:pt x="7894" y="8489"/>
                      <a:pt x="1965" y="0"/>
                      <a:pt x="196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75;p33">
                <a:extLst>
                  <a:ext uri="{FF2B5EF4-FFF2-40B4-BE49-F238E27FC236}">
                    <a16:creationId xmlns:a16="http://schemas.microsoft.com/office/drawing/2014/main" id="{A650D55C-F16F-4C4C-BA6D-8DFF6664C77C}"/>
                  </a:ext>
                </a:extLst>
              </p:cNvPr>
              <p:cNvSpPr/>
              <p:nvPr/>
            </p:nvSpPr>
            <p:spPr>
              <a:xfrm>
                <a:off x="2112750" y="2125025"/>
                <a:ext cx="230125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7150" extrusionOk="0">
                    <a:moveTo>
                      <a:pt x="1942" y="1"/>
                    </a:moveTo>
                    <a:cubicBezTo>
                      <a:pt x="1905" y="1"/>
                      <a:pt x="1873" y="5"/>
                      <a:pt x="1846" y="15"/>
                    </a:cubicBezTo>
                    <a:cubicBezTo>
                      <a:pt x="1298" y="218"/>
                      <a:pt x="2298" y="503"/>
                      <a:pt x="3680" y="1813"/>
                    </a:cubicBezTo>
                    <a:cubicBezTo>
                      <a:pt x="3621" y="1784"/>
                      <a:pt x="1943" y="993"/>
                      <a:pt x="981" y="993"/>
                    </a:cubicBezTo>
                    <a:cubicBezTo>
                      <a:pt x="770" y="993"/>
                      <a:pt x="594" y="1031"/>
                      <a:pt x="477" y="1122"/>
                    </a:cubicBezTo>
                    <a:cubicBezTo>
                      <a:pt x="1" y="1492"/>
                      <a:pt x="703" y="1063"/>
                      <a:pt x="3322" y="2801"/>
                    </a:cubicBezTo>
                    <a:cubicBezTo>
                      <a:pt x="3322" y="2801"/>
                      <a:pt x="2009" y="2327"/>
                      <a:pt x="1209" y="2327"/>
                    </a:cubicBezTo>
                    <a:cubicBezTo>
                      <a:pt x="1019" y="2327"/>
                      <a:pt x="858" y="2354"/>
                      <a:pt x="751" y="2420"/>
                    </a:cubicBezTo>
                    <a:cubicBezTo>
                      <a:pt x="239" y="2730"/>
                      <a:pt x="798" y="2849"/>
                      <a:pt x="1489" y="3135"/>
                    </a:cubicBezTo>
                    <a:cubicBezTo>
                      <a:pt x="1584" y="3170"/>
                      <a:pt x="1679" y="3206"/>
                      <a:pt x="1775" y="3254"/>
                    </a:cubicBezTo>
                    <a:cubicBezTo>
                      <a:pt x="1775" y="3254"/>
                      <a:pt x="1215" y="3408"/>
                      <a:pt x="2191" y="3968"/>
                    </a:cubicBezTo>
                    <a:cubicBezTo>
                      <a:pt x="3049" y="4456"/>
                      <a:pt x="4656" y="5563"/>
                      <a:pt x="5692" y="6623"/>
                    </a:cubicBezTo>
                    <a:cubicBezTo>
                      <a:pt x="6021" y="6953"/>
                      <a:pt x="6464" y="7149"/>
                      <a:pt x="6910" y="7149"/>
                    </a:cubicBezTo>
                    <a:cubicBezTo>
                      <a:pt x="7077" y="7149"/>
                      <a:pt x="7244" y="7122"/>
                      <a:pt x="7406" y="7064"/>
                    </a:cubicBezTo>
                    <a:cubicBezTo>
                      <a:pt x="7728" y="6945"/>
                      <a:pt x="8037" y="6718"/>
                      <a:pt x="8228" y="6302"/>
                    </a:cubicBezTo>
                    <a:cubicBezTo>
                      <a:pt x="9204" y="4242"/>
                      <a:pt x="7013" y="3599"/>
                      <a:pt x="7156" y="920"/>
                    </a:cubicBezTo>
                    <a:cubicBezTo>
                      <a:pt x="7156" y="920"/>
                      <a:pt x="7125" y="906"/>
                      <a:pt x="7075" y="906"/>
                    </a:cubicBezTo>
                    <a:cubicBezTo>
                      <a:pt x="6894" y="906"/>
                      <a:pt x="6473" y="1090"/>
                      <a:pt x="6501" y="2813"/>
                    </a:cubicBezTo>
                    <a:cubicBezTo>
                      <a:pt x="6501" y="2813"/>
                      <a:pt x="6359" y="2706"/>
                      <a:pt x="6132" y="2539"/>
                    </a:cubicBezTo>
                    <a:cubicBezTo>
                      <a:pt x="5180" y="1825"/>
                      <a:pt x="2665" y="1"/>
                      <a:pt x="1942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76;p33">
                <a:extLst>
                  <a:ext uri="{FF2B5EF4-FFF2-40B4-BE49-F238E27FC236}">
                    <a16:creationId xmlns:a16="http://schemas.microsoft.com/office/drawing/2014/main" id="{235FD37D-6264-417B-9AB8-FACA34B5E5DF}"/>
                  </a:ext>
                </a:extLst>
              </p:cNvPr>
              <p:cNvSpPr/>
              <p:nvPr/>
            </p:nvSpPr>
            <p:spPr>
              <a:xfrm>
                <a:off x="2250875" y="2188500"/>
                <a:ext cx="2770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72" extrusionOk="0">
                    <a:moveTo>
                      <a:pt x="607" y="0"/>
                    </a:moveTo>
                    <a:lnTo>
                      <a:pt x="607" y="0"/>
                    </a:lnTo>
                    <a:cubicBezTo>
                      <a:pt x="0" y="1346"/>
                      <a:pt x="1107" y="2072"/>
                      <a:pt x="1107" y="2072"/>
                    </a:cubicBezTo>
                    <a:cubicBezTo>
                      <a:pt x="500" y="1060"/>
                      <a:pt x="976" y="274"/>
                      <a:pt x="976" y="274"/>
                    </a:cubicBezTo>
                    <a:cubicBezTo>
                      <a:pt x="976" y="274"/>
                      <a:pt x="834" y="167"/>
                      <a:pt x="60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77;p33">
                <a:extLst>
                  <a:ext uri="{FF2B5EF4-FFF2-40B4-BE49-F238E27FC236}">
                    <a16:creationId xmlns:a16="http://schemas.microsoft.com/office/drawing/2014/main" id="{AB4887FF-C6AD-40B2-ADE1-3E0384788DC1}"/>
                  </a:ext>
                </a:extLst>
              </p:cNvPr>
              <p:cNvSpPr/>
              <p:nvPr/>
            </p:nvSpPr>
            <p:spPr>
              <a:xfrm>
                <a:off x="2149950" y="2200750"/>
                <a:ext cx="589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47" extrusionOk="0">
                    <a:moveTo>
                      <a:pt x="263" y="1"/>
                    </a:moveTo>
                    <a:cubicBezTo>
                      <a:pt x="149" y="1"/>
                      <a:pt x="57" y="32"/>
                      <a:pt x="1" y="106"/>
                    </a:cubicBezTo>
                    <a:cubicBezTo>
                      <a:pt x="96" y="141"/>
                      <a:pt x="191" y="177"/>
                      <a:pt x="287" y="225"/>
                    </a:cubicBezTo>
                    <a:cubicBezTo>
                      <a:pt x="303" y="223"/>
                      <a:pt x="319" y="222"/>
                      <a:pt x="337" y="222"/>
                    </a:cubicBezTo>
                    <a:cubicBezTo>
                      <a:pt x="890" y="222"/>
                      <a:pt x="2127" y="931"/>
                      <a:pt x="2358" y="1046"/>
                    </a:cubicBezTo>
                    <a:cubicBezTo>
                      <a:pt x="2138" y="886"/>
                      <a:pt x="872" y="1"/>
                      <a:pt x="263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78;p33">
                <a:extLst>
                  <a:ext uri="{FF2B5EF4-FFF2-40B4-BE49-F238E27FC236}">
                    <a16:creationId xmlns:a16="http://schemas.microsoft.com/office/drawing/2014/main" id="{9519276E-8A12-4D83-9773-C422E937D975}"/>
                  </a:ext>
                </a:extLst>
              </p:cNvPr>
              <p:cNvSpPr/>
              <p:nvPr/>
            </p:nvSpPr>
            <p:spPr>
              <a:xfrm>
                <a:off x="2441375" y="3209450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36" y="1"/>
                    </a:moveTo>
                    <a:cubicBezTo>
                      <a:pt x="238" y="1"/>
                      <a:pt x="0" y="227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7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79;p33">
                <a:extLst>
                  <a:ext uri="{FF2B5EF4-FFF2-40B4-BE49-F238E27FC236}">
                    <a16:creationId xmlns:a16="http://schemas.microsoft.com/office/drawing/2014/main" id="{0EE2BF95-7236-48CE-9E05-1715A1322A43}"/>
                  </a:ext>
                </a:extLst>
              </p:cNvPr>
              <p:cNvSpPr/>
              <p:nvPr/>
            </p:nvSpPr>
            <p:spPr>
              <a:xfrm>
                <a:off x="2676800" y="32999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36"/>
                    </a:cubicBezTo>
                    <a:cubicBezTo>
                      <a:pt x="1049" y="238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80;p33">
                <a:extLst>
                  <a:ext uri="{FF2B5EF4-FFF2-40B4-BE49-F238E27FC236}">
                    <a16:creationId xmlns:a16="http://schemas.microsoft.com/office/drawing/2014/main" id="{A0FFA4AF-ABD5-489E-82FF-4977648E2FB6}"/>
                  </a:ext>
                </a:extLst>
              </p:cNvPr>
              <p:cNvSpPr/>
              <p:nvPr/>
            </p:nvSpPr>
            <p:spPr>
              <a:xfrm>
                <a:off x="2877125" y="3348750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48"/>
                      <a:pt x="525" y="1048"/>
                    </a:cubicBezTo>
                    <a:cubicBezTo>
                      <a:pt x="822" y="1048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81;p33">
                <a:extLst>
                  <a:ext uri="{FF2B5EF4-FFF2-40B4-BE49-F238E27FC236}">
                    <a16:creationId xmlns:a16="http://schemas.microsoft.com/office/drawing/2014/main" id="{F99B8E24-1551-4FFE-A7C8-03B065E83508}"/>
                  </a:ext>
                </a:extLst>
              </p:cNvPr>
              <p:cNvSpPr/>
              <p:nvPr/>
            </p:nvSpPr>
            <p:spPr>
              <a:xfrm>
                <a:off x="2569050" y="30371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1"/>
                      <a:pt x="537" y="1061"/>
                    </a:cubicBezTo>
                    <a:cubicBezTo>
                      <a:pt x="822" y="1061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33">
                <a:extLst>
                  <a:ext uri="{FF2B5EF4-FFF2-40B4-BE49-F238E27FC236}">
                    <a16:creationId xmlns:a16="http://schemas.microsoft.com/office/drawing/2014/main" id="{7E000EF7-0E84-4D65-93D9-1824272B9D4A}"/>
                  </a:ext>
                </a:extLst>
              </p:cNvPr>
              <p:cNvSpPr/>
              <p:nvPr/>
            </p:nvSpPr>
            <p:spPr>
              <a:xfrm>
                <a:off x="2613700" y="3162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0"/>
                    </a:moveTo>
                    <a:cubicBezTo>
                      <a:pt x="227" y="0"/>
                      <a:pt x="1" y="239"/>
                      <a:pt x="1" y="524"/>
                    </a:cubicBezTo>
                    <a:cubicBezTo>
                      <a:pt x="1" y="822"/>
                      <a:pt x="227" y="1060"/>
                      <a:pt x="525" y="1060"/>
                    </a:cubicBezTo>
                    <a:cubicBezTo>
                      <a:pt x="810" y="1060"/>
                      <a:pt x="1049" y="822"/>
                      <a:pt x="1049" y="524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33">
                <a:extLst>
                  <a:ext uri="{FF2B5EF4-FFF2-40B4-BE49-F238E27FC236}">
                    <a16:creationId xmlns:a16="http://schemas.microsoft.com/office/drawing/2014/main" id="{552B7417-F3C0-4B1C-8E3E-CC5F7E6A11F4}"/>
                  </a:ext>
                </a:extLst>
              </p:cNvPr>
              <p:cNvSpPr/>
              <p:nvPr/>
            </p:nvSpPr>
            <p:spPr>
              <a:xfrm>
                <a:off x="2822075" y="3233850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1"/>
                      <a:pt x="536" y="1061"/>
                    </a:cubicBezTo>
                    <a:cubicBezTo>
                      <a:pt x="822" y="1061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33">
                <a:extLst>
                  <a:ext uri="{FF2B5EF4-FFF2-40B4-BE49-F238E27FC236}">
                    <a16:creationId xmlns:a16="http://schemas.microsoft.com/office/drawing/2014/main" id="{554B39A9-F9AB-4C67-B46D-2F547AE893E4}"/>
                  </a:ext>
                </a:extLst>
              </p:cNvPr>
              <p:cNvSpPr/>
              <p:nvPr/>
            </p:nvSpPr>
            <p:spPr>
              <a:xfrm>
                <a:off x="2850650" y="301777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33">
                <a:extLst>
                  <a:ext uri="{FF2B5EF4-FFF2-40B4-BE49-F238E27FC236}">
                    <a16:creationId xmlns:a16="http://schemas.microsoft.com/office/drawing/2014/main" id="{F20B109C-9BBD-4EC2-A52C-7E37FF412B8E}"/>
                  </a:ext>
                </a:extLst>
              </p:cNvPr>
              <p:cNvSpPr/>
              <p:nvPr/>
            </p:nvSpPr>
            <p:spPr>
              <a:xfrm>
                <a:off x="2714025" y="297282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33">
                <a:extLst>
                  <a:ext uri="{FF2B5EF4-FFF2-40B4-BE49-F238E27FC236}">
                    <a16:creationId xmlns:a16="http://schemas.microsoft.com/office/drawing/2014/main" id="{85E17B2D-BACD-435E-8644-1C10F9AE334A}"/>
                  </a:ext>
                </a:extLst>
              </p:cNvPr>
              <p:cNvSpPr/>
              <p:nvPr/>
            </p:nvSpPr>
            <p:spPr>
              <a:xfrm>
                <a:off x="2324675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33">
                <a:extLst>
                  <a:ext uri="{FF2B5EF4-FFF2-40B4-BE49-F238E27FC236}">
                    <a16:creationId xmlns:a16="http://schemas.microsoft.com/office/drawing/2014/main" id="{F0A4E351-F201-417B-BB9A-9D62B6B3A923}"/>
                  </a:ext>
                </a:extLst>
              </p:cNvPr>
              <p:cNvSpPr/>
              <p:nvPr/>
            </p:nvSpPr>
            <p:spPr>
              <a:xfrm>
                <a:off x="2136850" y="34103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33">
                <a:extLst>
                  <a:ext uri="{FF2B5EF4-FFF2-40B4-BE49-F238E27FC236}">
                    <a16:creationId xmlns:a16="http://schemas.microsoft.com/office/drawing/2014/main" id="{C524E352-62B8-4AAC-9895-67076CF653A7}"/>
                  </a:ext>
                </a:extLst>
              </p:cNvPr>
              <p:cNvSpPr/>
              <p:nvPr/>
            </p:nvSpPr>
            <p:spPr>
              <a:xfrm>
                <a:off x="2027025" y="3308875"/>
                <a:ext cx="241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03" extrusionOk="0">
                    <a:moveTo>
                      <a:pt x="36" y="0"/>
                    </a:moveTo>
                    <a:cubicBezTo>
                      <a:pt x="12" y="48"/>
                      <a:pt x="1" y="107"/>
                      <a:pt x="1" y="179"/>
                    </a:cubicBezTo>
                    <a:cubicBezTo>
                      <a:pt x="1" y="465"/>
                      <a:pt x="227" y="703"/>
                      <a:pt x="524" y="703"/>
                    </a:cubicBezTo>
                    <a:cubicBezTo>
                      <a:pt x="715" y="703"/>
                      <a:pt x="870" y="608"/>
                      <a:pt x="965" y="465"/>
                    </a:cubicBezTo>
                    <a:cubicBezTo>
                      <a:pt x="667" y="274"/>
                      <a:pt x="370" y="107"/>
                      <a:pt x="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33">
                <a:extLst>
                  <a:ext uri="{FF2B5EF4-FFF2-40B4-BE49-F238E27FC236}">
                    <a16:creationId xmlns:a16="http://schemas.microsoft.com/office/drawing/2014/main" id="{585479A1-B9C7-466E-92CA-0659CE11EB5D}"/>
                  </a:ext>
                </a:extLst>
              </p:cNvPr>
              <p:cNvSpPr/>
              <p:nvPr/>
            </p:nvSpPr>
            <p:spPr>
              <a:xfrm>
                <a:off x="2392250" y="363837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4" y="0"/>
                    </a:moveTo>
                    <a:cubicBezTo>
                      <a:pt x="227" y="0"/>
                      <a:pt x="1" y="239"/>
                      <a:pt x="1" y="536"/>
                    </a:cubicBezTo>
                    <a:cubicBezTo>
                      <a:pt x="1" y="822"/>
                      <a:pt x="227" y="1060"/>
                      <a:pt x="524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9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33">
                <a:extLst>
                  <a:ext uri="{FF2B5EF4-FFF2-40B4-BE49-F238E27FC236}">
                    <a16:creationId xmlns:a16="http://schemas.microsoft.com/office/drawing/2014/main" id="{A50C01AC-57DA-4628-9C50-CCA9CFB0BB9D}"/>
                  </a:ext>
                </a:extLst>
              </p:cNvPr>
              <p:cNvSpPr/>
              <p:nvPr/>
            </p:nvSpPr>
            <p:spPr>
              <a:xfrm>
                <a:off x="2054700" y="3825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36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33">
                <a:extLst>
                  <a:ext uri="{FF2B5EF4-FFF2-40B4-BE49-F238E27FC236}">
                    <a16:creationId xmlns:a16="http://schemas.microsoft.com/office/drawing/2014/main" id="{EBEA66A2-4BEE-4132-A6B6-6B34CF46B9F4}"/>
                  </a:ext>
                </a:extLst>
              </p:cNvPr>
              <p:cNvSpPr/>
              <p:nvPr/>
            </p:nvSpPr>
            <p:spPr>
              <a:xfrm>
                <a:off x="2192525" y="3712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36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33">
                <a:extLst>
                  <a:ext uri="{FF2B5EF4-FFF2-40B4-BE49-F238E27FC236}">
                    <a16:creationId xmlns:a16="http://schemas.microsoft.com/office/drawing/2014/main" id="{0E46258A-4632-490A-A010-5143A294AB41}"/>
                  </a:ext>
                </a:extLst>
              </p:cNvPr>
              <p:cNvSpPr/>
              <p:nvPr/>
            </p:nvSpPr>
            <p:spPr>
              <a:xfrm>
                <a:off x="1987450" y="3611875"/>
                <a:ext cx="262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1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5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33">
                <a:extLst>
                  <a:ext uri="{FF2B5EF4-FFF2-40B4-BE49-F238E27FC236}">
                    <a16:creationId xmlns:a16="http://schemas.microsoft.com/office/drawing/2014/main" id="{D39791DD-41A8-45EA-977D-6C703F0CFE05}"/>
                  </a:ext>
                </a:extLst>
              </p:cNvPr>
              <p:cNvSpPr/>
              <p:nvPr/>
            </p:nvSpPr>
            <p:spPr>
              <a:xfrm>
                <a:off x="2152925" y="40065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4"/>
                    </a:cubicBezTo>
                    <a:cubicBezTo>
                      <a:pt x="1061" y="239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33">
                <a:extLst>
                  <a:ext uri="{FF2B5EF4-FFF2-40B4-BE49-F238E27FC236}">
                    <a16:creationId xmlns:a16="http://schemas.microsoft.com/office/drawing/2014/main" id="{02E4CA49-9FCD-4488-898D-190D7A89ED05}"/>
                  </a:ext>
                </a:extLst>
              </p:cNvPr>
              <p:cNvSpPr/>
              <p:nvPr/>
            </p:nvSpPr>
            <p:spPr>
              <a:xfrm>
                <a:off x="2278550" y="33133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1"/>
                      <a:pt x="238" y="1049"/>
                      <a:pt x="524" y="1049"/>
                    </a:cubicBezTo>
                    <a:cubicBezTo>
                      <a:pt x="822" y="1049"/>
                      <a:pt x="1060" y="811"/>
                      <a:pt x="1060" y="525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33">
                <a:extLst>
                  <a:ext uri="{FF2B5EF4-FFF2-40B4-BE49-F238E27FC236}">
                    <a16:creationId xmlns:a16="http://schemas.microsoft.com/office/drawing/2014/main" id="{E2C07FDC-2D2B-45F6-A329-1013779ECB56}"/>
                  </a:ext>
                </a:extLst>
              </p:cNvPr>
              <p:cNvSpPr/>
              <p:nvPr/>
            </p:nvSpPr>
            <p:spPr>
              <a:xfrm>
                <a:off x="2405350" y="3091275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1"/>
                    </a:moveTo>
                    <a:cubicBezTo>
                      <a:pt x="239" y="1"/>
                      <a:pt x="0" y="227"/>
                      <a:pt x="0" y="525"/>
                    </a:cubicBezTo>
                    <a:cubicBezTo>
                      <a:pt x="0" y="810"/>
                      <a:pt x="239" y="1049"/>
                      <a:pt x="524" y="1049"/>
                    </a:cubicBezTo>
                    <a:cubicBezTo>
                      <a:pt x="822" y="1049"/>
                      <a:pt x="1048" y="810"/>
                      <a:pt x="1048" y="525"/>
                    </a:cubicBezTo>
                    <a:cubicBezTo>
                      <a:pt x="1048" y="227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33">
                <a:extLst>
                  <a:ext uri="{FF2B5EF4-FFF2-40B4-BE49-F238E27FC236}">
                    <a16:creationId xmlns:a16="http://schemas.microsoft.com/office/drawing/2014/main" id="{169EDDE4-DE5A-4C63-A236-AE615524A794}"/>
                  </a:ext>
                </a:extLst>
              </p:cNvPr>
              <p:cNvSpPr/>
              <p:nvPr/>
            </p:nvSpPr>
            <p:spPr>
              <a:xfrm>
                <a:off x="2548825" y="2906450"/>
                <a:ext cx="262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48" extrusionOk="0">
                    <a:moveTo>
                      <a:pt x="524" y="0"/>
                    </a:moveTo>
                    <a:cubicBezTo>
                      <a:pt x="226" y="0"/>
                      <a:pt x="0" y="226"/>
                      <a:pt x="0" y="524"/>
                    </a:cubicBezTo>
                    <a:cubicBezTo>
                      <a:pt x="0" y="810"/>
                      <a:pt x="226" y="1048"/>
                      <a:pt x="524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33">
                <a:extLst>
                  <a:ext uri="{FF2B5EF4-FFF2-40B4-BE49-F238E27FC236}">
                    <a16:creationId xmlns:a16="http://schemas.microsoft.com/office/drawing/2014/main" id="{2B129AE7-9F14-4E12-A20F-729577B315E7}"/>
                  </a:ext>
                </a:extLst>
              </p:cNvPr>
              <p:cNvSpPr/>
              <p:nvPr/>
            </p:nvSpPr>
            <p:spPr>
              <a:xfrm>
                <a:off x="2258000" y="317552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8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33">
                <a:extLst>
                  <a:ext uri="{FF2B5EF4-FFF2-40B4-BE49-F238E27FC236}">
                    <a16:creationId xmlns:a16="http://schemas.microsoft.com/office/drawing/2014/main" id="{661FE0E7-0B59-4CBD-8FDC-327747387033}"/>
                  </a:ext>
                </a:extLst>
              </p:cNvPr>
              <p:cNvSpPr/>
              <p:nvPr/>
            </p:nvSpPr>
            <p:spPr>
              <a:xfrm>
                <a:off x="2418450" y="295942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24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33">
                <a:extLst>
                  <a:ext uri="{FF2B5EF4-FFF2-40B4-BE49-F238E27FC236}">
                    <a16:creationId xmlns:a16="http://schemas.microsoft.com/office/drawing/2014/main" id="{2B87E79B-0A6F-4287-9EB7-ABF51BED2773}"/>
                  </a:ext>
                </a:extLst>
              </p:cNvPr>
              <p:cNvSpPr/>
              <p:nvPr/>
            </p:nvSpPr>
            <p:spPr>
              <a:xfrm>
                <a:off x="2166325" y="35532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8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33">
                <a:extLst>
                  <a:ext uri="{FF2B5EF4-FFF2-40B4-BE49-F238E27FC236}">
                    <a16:creationId xmlns:a16="http://schemas.microsoft.com/office/drawing/2014/main" id="{F135FB70-882A-49EE-B162-70B53CC2D8EB}"/>
                  </a:ext>
                </a:extLst>
              </p:cNvPr>
              <p:cNvSpPr/>
              <p:nvPr/>
            </p:nvSpPr>
            <p:spPr>
              <a:xfrm>
                <a:off x="2000525" y="34368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3"/>
                      <a:pt x="239" y="1061"/>
                      <a:pt x="525" y="1061"/>
                    </a:cubicBezTo>
                    <a:cubicBezTo>
                      <a:pt x="822" y="1061"/>
                      <a:pt x="1061" y="823"/>
                      <a:pt x="1061" y="525"/>
                    </a:cubicBezTo>
                    <a:cubicBezTo>
                      <a:pt x="1061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33">
                <a:extLst>
                  <a:ext uri="{FF2B5EF4-FFF2-40B4-BE49-F238E27FC236}">
                    <a16:creationId xmlns:a16="http://schemas.microsoft.com/office/drawing/2014/main" id="{B537C41D-2FB6-4D8A-A354-497E33A10CC0}"/>
                  </a:ext>
                </a:extLst>
              </p:cNvPr>
              <p:cNvSpPr/>
              <p:nvPr/>
            </p:nvSpPr>
            <p:spPr>
              <a:xfrm>
                <a:off x="2480950" y="33972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6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6" y="1060"/>
                    </a:cubicBezTo>
                    <a:cubicBezTo>
                      <a:pt x="822" y="1060"/>
                      <a:pt x="1060" y="822"/>
                      <a:pt x="1060" y="524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33">
                <a:extLst>
                  <a:ext uri="{FF2B5EF4-FFF2-40B4-BE49-F238E27FC236}">
                    <a16:creationId xmlns:a16="http://schemas.microsoft.com/office/drawing/2014/main" id="{41C639EE-C4DB-4987-8EE8-A90A65825488}"/>
                  </a:ext>
                </a:extLst>
              </p:cNvPr>
              <p:cNvSpPr/>
              <p:nvPr/>
            </p:nvSpPr>
            <p:spPr>
              <a:xfrm>
                <a:off x="2753600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33">
                <a:extLst>
                  <a:ext uri="{FF2B5EF4-FFF2-40B4-BE49-F238E27FC236}">
                    <a16:creationId xmlns:a16="http://schemas.microsoft.com/office/drawing/2014/main" id="{694BFBC2-4BD2-438F-B680-6F89AD4E668A}"/>
                  </a:ext>
                </a:extLst>
              </p:cNvPr>
              <p:cNvSpPr/>
              <p:nvPr/>
            </p:nvSpPr>
            <p:spPr>
              <a:xfrm>
                <a:off x="2740500" y="309127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27"/>
                      <a:pt x="1" y="525"/>
                    </a:cubicBezTo>
                    <a:cubicBezTo>
                      <a:pt x="1" y="810"/>
                      <a:pt x="239" y="1049"/>
                      <a:pt x="525" y="1049"/>
                    </a:cubicBezTo>
                    <a:cubicBezTo>
                      <a:pt x="822" y="1049"/>
                      <a:pt x="1061" y="810"/>
                      <a:pt x="1061" y="525"/>
                    </a:cubicBezTo>
                    <a:cubicBezTo>
                      <a:pt x="1061" y="227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33">
                <a:extLst>
                  <a:ext uri="{FF2B5EF4-FFF2-40B4-BE49-F238E27FC236}">
                    <a16:creationId xmlns:a16="http://schemas.microsoft.com/office/drawing/2014/main" id="{96488757-CF08-4D1B-A26D-163A7538C396}"/>
                  </a:ext>
                </a:extLst>
              </p:cNvPr>
              <p:cNvSpPr/>
              <p:nvPr/>
            </p:nvSpPr>
            <p:spPr>
              <a:xfrm>
                <a:off x="2898850" y="31186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33">
                <a:extLst>
                  <a:ext uri="{FF2B5EF4-FFF2-40B4-BE49-F238E27FC236}">
                    <a16:creationId xmlns:a16="http://schemas.microsoft.com/office/drawing/2014/main" id="{DB0F9091-F6F9-4D4F-B091-0AAAE8AAA149}"/>
                  </a:ext>
                </a:extLst>
              </p:cNvPr>
              <p:cNvSpPr/>
              <p:nvPr/>
            </p:nvSpPr>
            <p:spPr>
              <a:xfrm>
                <a:off x="2582450" y="3566650"/>
                <a:ext cx="262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33">
                <a:extLst>
                  <a:ext uri="{FF2B5EF4-FFF2-40B4-BE49-F238E27FC236}">
                    <a16:creationId xmlns:a16="http://schemas.microsoft.com/office/drawing/2014/main" id="{1309518F-5289-4ABE-820F-57DFC089ABA9}"/>
                  </a:ext>
                </a:extLst>
              </p:cNvPr>
              <p:cNvSpPr/>
              <p:nvPr/>
            </p:nvSpPr>
            <p:spPr>
              <a:xfrm>
                <a:off x="2467850" y="3801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6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33">
                <a:extLst>
                  <a:ext uri="{FF2B5EF4-FFF2-40B4-BE49-F238E27FC236}">
                    <a16:creationId xmlns:a16="http://schemas.microsoft.com/office/drawing/2014/main" id="{8AC5D8E5-5040-4D3F-A5EC-18818E74B0DE}"/>
                  </a:ext>
                </a:extLst>
              </p:cNvPr>
              <p:cNvSpPr/>
              <p:nvPr/>
            </p:nvSpPr>
            <p:spPr>
              <a:xfrm>
                <a:off x="2265450" y="3838700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0"/>
                    </a:moveTo>
                    <a:cubicBezTo>
                      <a:pt x="239" y="0"/>
                      <a:pt x="0" y="239"/>
                      <a:pt x="0" y="524"/>
                    </a:cubicBezTo>
                    <a:cubicBezTo>
                      <a:pt x="0" y="810"/>
                      <a:pt x="239" y="1048"/>
                      <a:pt x="524" y="1048"/>
                    </a:cubicBezTo>
                    <a:cubicBezTo>
                      <a:pt x="822" y="1048"/>
                      <a:pt x="1048" y="810"/>
                      <a:pt x="1048" y="524"/>
                    </a:cubicBezTo>
                    <a:cubicBezTo>
                      <a:pt x="1048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33">
                <a:extLst>
                  <a:ext uri="{FF2B5EF4-FFF2-40B4-BE49-F238E27FC236}">
                    <a16:creationId xmlns:a16="http://schemas.microsoft.com/office/drawing/2014/main" id="{0C6F4491-A0FB-4688-B4B9-2D0908644FDA}"/>
                  </a:ext>
                </a:extLst>
              </p:cNvPr>
              <p:cNvSpPr/>
              <p:nvPr/>
            </p:nvSpPr>
            <p:spPr>
              <a:xfrm>
                <a:off x="2822075" y="36383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36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33">
                <a:extLst>
                  <a:ext uri="{FF2B5EF4-FFF2-40B4-BE49-F238E27FC236}">
                    <a16:creationId xmlns:a16="http://schemas.microsoft.com/office/drawing/2014/main" id="{D86C8091-AF2E-4E97-89E1-8FFA441A05F7}"/>
                  </a:ext>
                </a:extLst>
              </p:cNvPr>
              <p:cNvSpPr/>
              <p:nvPr/>
            </p:nvSpPr>
            <p:spPr>
              <a:xfrm>
                <a:off x="2639900" y="37383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4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23"/>
                      <a:pt x="239" y="1061"/>
                      <a:pt x="524" y="1061"/>
                    </a:cubicBezTo>
                    <a:cubicBezTo>
                      <a:pt x="822" y="1061"/>
                      <a:pt x="1060" y="823"/>
                      <a:pt x="1060" y="537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33">
                <a:extLst>
                  <a:ext uri="{FF2B5EF4-FFF2-40B4-BE49-F238E27FC236}">
                    <a16:creationId xmlns:a16="http://schemas.microsoft.com/office/drawing/2014/main" id="{36E8B817-AF3C-4420-85D0-8EF11969380B}"/>
                  </a:ext>
                </a:extLst>
              </p:cNvPr>
              <p:cNvSpPr/>
              <p:nvPr/>
            </p:nvSpPr>
            <p:spPr>
              <a:xfrm>
                <a:off x="2365750" y="4033075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1" y="810"/>
                      <a:pt x="1061" y="524"/>
                    </a:cubicBezTo>
                    <a:cubicBezTo>
                      <a:pt x="1061" y="238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33">
                <a:extLst>
                  <a:ext uri="{FF2B5EF4-FFF2-40B4-BE49-F238E27FC236}">
                    <a16:creationId xmlns:a16="http://schemas.microsoft.com/office/drawing/2014/main" id="{2CFFCE86-32F8-4954-AF11-AB4999134CC3}"/>
                  </a:ext>
                </a:extLst>
              </p:cNvPr>
              <p:cNvSpPr/>
              <p:nvPr/>
            </p:nvSpPr>
            <p:spPr>
              <a:xfrm>
                <a:off x="2569050" y="3964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33">
                <a:extLst>
                  <a:ext uri="{FF2B5EF4-FFF2-40B4-BE49-F238E27FC236}">
                    <a16:creationId xmlns:a16="http://schemas.microsoft.com/office/drawing/2014/main" id="{B18DBC5C-EC19-4623-87CC-3A7CC33C81AE}"/>
                  </a:ext>
                </a:extLst>
              </p:cNvPr>
              <p:cNvSpPr/>
              <p:nvPr/>
            </p:nvSpPr>
            <p:spPr>
              <a:xfrm>
                <a:off x="2765225" y="3886625"/>
                <a:ext cx="262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0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33">
                <a:extLst>
                  <a:ext uri="{FF2B5EF4-FFF2-40B4-BE49-F238E27FC236}">
                    <a16:creationId xmlns:a16="http://schemas.microsoft.com/office/drawing/2014/main" id="{9F214FB1-019E-417B-B74C-0C29DB7D42D6}"/>
                  </a:ext>
                </a:extLst>
              </p:cNvPr>
              <p:cNvSpPr/>
              <p:nvPr/>
            </p:nvSpPr>
            <p:spPr>
              <a:xfrm>
                <a:off x="2676800" y="4113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25"/>
                    </a:cubicBezTo>
                    <a:cubicBezTo>
                      <a:pt x="1049" y="239"/>
                      <a:pt x="811" y="1"/>
                      <a:pt x="52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33">
                <a:extLst>
                  <a:ext uri="{FF2B5EF4-FFF2-40B4-BE49-F238E27FC236}">
                    <a16:creationId xmlns:a16="http://schemas.microsoft.com/office/drawing/2014/main" id="{8E4EEB98-D185-4095-A467-9496A306D581}"/>
                  </a:ext>
                </a:extLst>
              </p:cNvPr>
              <p:cNvSpPr/>
              <p:nvPr/>
            </p:nvSpPr>
            <p:spPr>
              <a:xfrm>
                <a:off x="2458025" y="4615100"/>
                <a:ext cx="243525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8247" extrusionOk="0">
                    <a:moveTo>
                      <a:pt x="4861" y="1"/>
                    </a:moveTo>
                    <a:cubicBezTo>
                      <a:pt x="3778" y="1"/>
                      <a:pt x="2123" y="792"/>
                      <a:pt x="1965" y="2508"/>
                    </a:cubicBezTo>
                    <a:cubicBezTo>
                      <a:pt x="1965" y="2508"/>
                      <a:pt x="1580" y="2146"/>
                      <a:pt x="1256" y="2146"/>
                    </a:cubicBezTo>
                    <a:cubicBezTo>
                      <a:pt x="961" y="2146"/>
                      <a:pt x="716" y="2446"/>
                      <a:pt x="858" y="3591"/>
                    </a:cubicBezTo>
                    <a:cubicBezTo>
                      <a:pt x="1037" y="5008"/>
                      <a:pt x="1" y="6628"/>
                      <a:pt x="560" y="8247"/>
                    </a:cubicBezTo>
                    <a:lnTo>
                      <a:pt x="9228" y="8247"/>
                    </a:lnTo>
                    <a:cubicBezTo>
                      <a:pt x="9228" y="8247"/>
                      <a:pt x="9740" y="7997"/>
                      <a:pt x="9478" y="6735"/>
                    </a:cubicBezTo>
                    <a:cubicBezTo>
                      <a:pt x="9454" y="6639"/>
                      <a:pt x="9431" y="6544"/>
                      <a:pt x="9407" y="6449"/>
                    </a:cubicBezTo>
                    <a:cubicBezTo>
                      <a:pt x="9133" y="5437"/>
                      <a:pt x="7526" y="5449"/>
                      <a:pt x="6549" y="4044"/>
                    </a:cubicBezTo>
                    <a:cubicBezTo>
                      <a:pt x="6073" y="3341"/>
                      <a:pt x="5740" y="2294"/>
                      <a:pt x="5799" y="591"/>
                    </a:cubicBezTo>
                    <a:cubicBezTo>
                      <a:pt x="5811" y="203"/>
                      <a:pt x="5409" y="1"/>
                      <a:pt x="4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33">
                <a:extLst>
                  <a:ext uri="{FF2B5EF4-FFF2-40B4-BE49-F238E27FC236}">
                    <a16:creationId xmlns:a16="http://schemas.microsoft.com/office/drawing/2014/main" id="{B11D4CD4-E413-4854-8444-4FD0935FED42}"/>
                  </a:ext>
                </a:extLst>
              </p:cNvPr>
              <p:cNvSpPr/>
              <p:nvPr/>
            </p:nvSpPr>
            <p:spPr>
              <a:xfrm>
                <a:off x="1528150" y="3030950"/>
                <a:ext cx="285475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085" extrusionOk="0">
                    <a:moveTo>
                      <a:pt x="8225" y="0"/>
                    </a:moveTo>
                    <a:cubicBezTo>
                      <a:pt x="7462" y="0"/>
                      <a:pt x="6422" y="294"/>
                      <a:pt x="5180" y="1378"/>
                    </a:cubicBezTo>
                    <a:cubicBezTo>
                      <a:pt x="2465" y="3735"/>
                      <a:pt x="1" y="6307"/>
                      <a:pt x="382" y="8510"/>
                    </a:cubicBezTo>
                    <a:cubicBezTo>
                      <a:pt x="585" y="9679"/>
                      <a:pt x="1256" y="10085"/>
                      <a:pt x="1957" y="10085"/>
                    </a:cubicBezTo>
                    <a:cubicBezTo>
                      <a:pt x="2570" y="10085"/>
                      <a:pt x="3206" y="9774"/>
                      <a:pt x="3573" y="9391"/>
                    </a:cubicBezTo>
                    <a:cubicBezTo>
                      <a:pt x="3692" y="9272"/>
                      <a:pt x="3823" y="9129"/>
                      <a:pt x="3954" y="8974"/>
                    </a:cubicBezTo>
                    <a:cubicBezTo>
                      <a:pt x="4632" y="8212"/>
                      <a:pt x="5466" y="7200"/>
                      <a:pt x="6263" y="6724"/>
                    </a:cubicBezTo>
                    <a:cubicBezTo>
                      <a:pt x="6347" y="6676"/>
                      <a:pt x="6442" y="6629"/>
                      <a:pt x="6513" y="6581"/>
                    </a:cubicBezTo>
                    <a:cubicBezTo>
                      <a:pt x="6706" y="6492"/>
                      <a:pt x="6884" y="6458"/>
                      <a:pt x="7049" y="6458"/>
                    </a:cubicBezTo>
                    <a:cubicBezTo>
                      <a:pt x="7604" y="6458"/>
                      <a:pt x="8012" y="6847"/>
                      <a:pt x="8366" y="6847"/>
                    </a:cubicBezTo>
                    <a:cubicBezTo>
                      <a:pt x="8471" y="6847"/>
                      <a:pt x="8571" y="6813"/>
                      <a:pt x="8668" y="6724"/>
                    </a:cubicBezTo>
                    <a:cubicBezTo>
                      <a:pt x="9192" y="6236"/>
                      <a:pt x="8383" y="5045"/>
                      <a:pt x="8383" y="5045"/>
                    </a:cubicBezTo>
                    <a:cubicBezTo>
                      <a:pt x="8383" y="5045"/>
                      <a:pt x="9266" y="4225"/>
                      <a:pt x="10091" y="4225"/>
                    </a:cubicBezTo>
                    <a:cubicBezTo>
                      <a:pt x="10341" y="4225"/>
                      <a:pt x="10586" y="4301"/>
                      <a:pt x="10800" y="4497"/>
                    </a:cubicBezTo>
                    <a:cubicBezTo>
                      <a:pt x="10800" y="4497"/>
                      <a:pt x="11419" y="4116"/>
                      <a:pt x="11109" y="3533"/>
                    </a:cubicBezTo>
                    <a:cubicBezTo>
                      <a:pt x="10800" y="2950"/>
                      <a:pt x="10252" y="2640"/>
                      <a:pt x="10252" y="2021"/>
                    </a:cubicBezTo>
                    <a:cubicBezTo>
                      <a:pt x="10252" y="1402"/>
                      <a:pt x="9645" y="414"/>
                      <a:pt x="9645" y="414"/>
                    </a:cubicBezTo>
                    <a:cubicBezTo>
                      <a:pt x="9645" y="414"/>
                      <a:pt x="9130" y="0"/>
                      <a:pt x="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33">
                <a:extLst>
                  <a:ext uri="{FF2B5EF4-FFF2-40B4-BE49-F238E27FC236}">
                    <a16:creationId xmlns:a16="http://schemas.microsoft.com/office/drawing/2014/main" id="{604C3CF6-AEC7-4FA2-B9E6-48C93F010CBD}"/>
                  </a:ext>
                </a:extLst>
              </p:cNvPr>
              <p:cNvSpPr/>
              <p:nvPr/>
            </p:nvSpPr>
            <p:spPr>
              <a:xfrm>
                <a:off x="4208950" y="4493275"/>
                <a:ext cx="261550" cy="328000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3120" extrusionOk="0">
                    <a:moveTo>
                      <a:pt x="3072" y="1"/>
                    </a:moveTo>
                    <a:cubicBezTo>
                      <a:pt x="1078" y="1"/>
                      <a:pt x="0" y="1605"/>
                      <a:pt x="520" y="6202"/>
                    </a:cubicBezTo>
                    <a:cubicBezTo>
                      <a:pt x="115" y="8429"/>
                      <a:pt x="32" y="10977"/>
                      <a:pt x="961" y="13120"/>
                    </a:cubicBezTo>
                    <a:lnTo>
                      <a:pt x="9164" y="13120"/>
                    </a:lnTo>
                    <a:cubicBezTo>
                      <a:pt x="9164" y="13120"/>
                      <a:pt x="10462" y="10334"/>
                      <a:pt x="8617" y="9369"/>
                    </a:cubicBezTo>
                    <a:cubicBezTo>
                      <a:pt x="8188" y="9143"/>
                      <a:pt x="7795" y="8655"/>
                      <a:pt x="7438" y="8024"/>
                    </a:cubicBezTo>
                    <a:cubicBezTo>
                      <a:pt x="7438" y="8024"/>
                      <a:pt x="7140" y="6178"/>
                      <a:pt x="7438" y="4250"/>
                    </a:cubicBezTo>
                    <a:cubicBezTo>
                      <a:pt x="7747" y="2309"/>
                      <a:pt x="6902" y="725"/>
                      <a:pt x="4152" y="130"/>
                    </a:cubicBezTo>
                    <a:cubicBezTo>
                      <a:pt x="3768" y="46"/>
                      <a:pt x="3407" y="1"/>
                      <a:pt x="3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33">
                <a:extLst>
                  <a:ext uri="{FF2B5EF4-FFF2-40B4-BE49-F238E27FC236}">
                    <a16:creationId xmlns:a16="http://schemas.microsoft.com/office/drawing/2014/main" id="{F908C7C8-C601-437D-A890-1E6C50D42451}"/>
                  </a:ext>
                </a:extLst>
              </p:cNvPr>
              <p:cNvSpPr/>
              <p:nvPr/>
            </p:nvSpPr>
            <p:spPr>
              <a:xfrm>
                <a:off x="4253500" y="3993375"/>
                <a:ext cx="350950" cy="632325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25293" extrusionOk="0">
                    <a:moveTo>
                      <a:pt x="10449" y="0"/>
                    </a:moveTo>
                    <a:cubicBezTo>
                      <a:pt x="8083" y="0"/>
                      <a:pt x="5168" y="647"/>
                      <a:pt x="3751" y="3481"/>
                    </a:cubicBezTo>
                    <a:cubicBezTo>
                      <a:pt x="1143" y="8696"/>
                      <a:pt x="0" y="22936"/>
                      <a:pt x="0" y="22936"/>
                    </a:cubicBezTo>
                    <a:cubicBezTo>
                      <a:pt x="734" y="24786"/>
                      <a:pt x="1653" y="25292"/>
                      <a:pt x="2440" y="25292"/>
                    </a:cubicBezTo>
                    <a:cubicBezTo>
                      <a:pt x="3389" y="25292"/>
                      <a:pt x="4144" y="24555"/>
                      <a:pt x="4144" y="24555"/>
                    </a:cubicBezTo>
                    <a:cubicBezTo>
                      <a:pt x="4144" y="24555"/>
                      <a:pt x="7942" y="16888"/>
                      <a:pt x="11014" y="11304"/>
                    </a:cubicBezTo>
                    <a:cubicBezTo>
                      <a:pt x="14038" y="5815"/>
                      <a:pt x="14038" y="457"/>
                      <a:pt x="14038" y="457"/>
                    </a:cubicBezTo>
                    <a:cubicBezTo>
                      <a:pt x="14038" y="457"/>
                      <a:pt x="12437" y="0"/>
                      <a:pt x="10449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33">
                <a:extLst>
                  <a:ext uri="{FF2B5EF4-FFF2-40B4-BE49-F238E27FC236}">
                    <a16:creationId xmlns:a16="http://schemas.microsoft.com/office/drawing/2014/main" id="{CEDD5627-2886-45DA-8C27-D9227C8E692D}"/>
                  </a:ext>
                </a:extLst>
              </p:cNvPr>
              <p:cNvSpPr/>
              <p:nvPr/>
            </p:nvSpPr>
            <p:spPr>
              <a:xfrm>
                <a:off x="5386375" y="3569325"/>
                <a:ext cx="402150" cy="7236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28945" extrusionOk="0">
                    <a:moveTo>
                      <a:pt x="8085" y="0"/>
                    </a:moveTo>
                    <a:cubicBezTo>
                      <a:pt x="8085" y="0"/>
                      <a:pt x="1" y="143"/>
                      <a:pt x="679" y="6727"/>
                    </a:cubicBezTo>
                    <a:cubicBezTo>
                      <a:pt x="1370" y="13311"/>
                      <a:pt x="12002" y="28944"/>
                      <a:pt x="12002" y="28944"/>
                    </a:cubicBezTo>
                    <a:cubicBezTo>
                      <a:pt x="15371" y="28266"/>
                      <a:pt x="16086" y="25992"/>
                      <a:pt x="16086" y="25992"/>
                    </a:cubicBezTo>
                    <a:cubicBezTo>
                      <a:pt x="12978" y="20562"/>
                      <a:pt x="8085" y="0"/>
                      <a:pt x="8085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33">
                <a:extLst>
                  <a:ext uri="{FF2B5EF4-FFF2-40B4-BE49-F238E27FC236}">
                    <a16:creationId xmlns:a16="http://schemas.microsoft.com/office/drawing/2014/main" id="{BABB6FE1-3201-41B6-A050-923301BE0CF1}"/>
                  </a:ext>
                </a:extLst>
              </p:cNvPr>
              <p:cNvSpPr/>
              <p:nvPr/>
            </p:nvSpPr>
            <p:spPr>
              <a:xfrm>
                <a:off x="4287125" y="2721900"/>
                <a:ext cx="1360625" cy="1377225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55089" extrusionOk="0">
                    <a:moveTo>
                      <a:pt x="775" y="0"/>
                    </a:moveTo>
                    <a:lnTo>
                      <a:pt x="2811" y="14145"/>
                    </a:lnTo>
                    <a:cubicBezTo>
                      <a:pt x="2811" y="14145"/>
                      <a:pt x="2513" y="14490"/>
                      <a:pt x="2239" y="17955"/>
                    </a:cubicBezTo>
                    <a:cubicBezTo>
                      <a:pt x="2227" y="18038"/>
                      <a:pt x="2215" y="18133"/>
                      <a:pt x="2215" y="18229"/>
                    </a:cubicBezTo>
                    <a:cubicBezTo>
                      <a:pt x="2061" y="20288"/>
                      <a:pt x="1906" y="23372"/>
                      <a:pt x="1822" y="28004"/>
                    </a:cubicBezTo>
                    <a:lnTo>
                      <a:pt x="1822" y="28289"/>
                    </a:lnTo>
                    <a:cubicBezTo>
                      <a:pt x="1799" y="29301"/>
                      <a:pt x="1787" y="30373"/>
                      <a:pt x="1775" y="31540"/>
                    </a:cubicBezTo>
                    <a:lnTo>
                      <a:pt x="1775" y="31814"/>
                    </a:lnTo>
                    <a:cubicBezTo>
                      <a:pt x="1751" y="34469"/>
                      <a:pt x="1739" y="37529"/>
                      <a:pt x="1763" y="41041"/>
                    </a:cubicBezTo>
                    <a:cubicBezTo>
                      <a:pt x="1763" y="41136"/>
                      <a:pt x="1763" y="41231"/>
                      <a:pt x="1763" y="41327"/>
                    </a:cubicBezTo>
                    <a:cubicBezTo>
                      <a:pt x="1775" y="42422"/>
                      <a:pt x="1787" y="43553"/>
                      <a:pt x="1799" y="44732"/>
                    </a:cubicBezTo>
                    <a:cubicBezTo>
                      <a:pt x="1799" y="45815"/>
                      <a:pt x="953" y="47851"/>
                      <a:pt x="417" y="49018"/>
                    </a:cubicBezTo>
                    <a:cubicBezTo>
                      <a:pt x="382" y="49125"/>
                      <a:pt x="334" y="49221"/>
                      <a:pt x="298" y="49292"/>
                    </a:cubicBezTo>
                    <a:cubicBezTo>
                      <a:pt x="120" y="49673"/>
                      <a:pt x="1" y="49911"/>
                      <a:pt x="1" y="49911"/>
                    </a:cubicBezTo>
                    <a:cubicBezTo>
                      <a:pt x="1" y="49911"/>
                      <a:pt x="2131" y="55088"/>
                      <a:pt x="8157" y="55088"/>
                    </a:cubicBezTo>
                    <a:cubicBezTo>
                      <a:pt x="9683" y="55088"/>
                      <a:pt x="11459" y="54756"/>
                      <a:pt x="13514" y="53924"/>
                    </a:cubicBezTo>
                    <a:cubicBezTo>
                      <a:pt x="13514" y="53924"/>
                      <a:pt x="13681" y="53531"/>
                      <a:pt x="13919" y="52911"/>
                    </a:cubicBezTo>
                    <a:cubicBezTo>
                      <a:pt x="13967" y="52804"/>
                      <a:pt x="14014" y="52685"/>
                      <a:pt x="14062" y="52566"/>
                    </a:cubicBezTo>
                    <a:cubicBezTo>
                      <a:pt x="14491" y="51447"/>
                      <a:pt x="15050" y="49828"/>
                      <a:pt x="15300" y="48447"/>
                    </a:cubicBezTo>
                    <a:cubicBezTo>
                      <a:pt x="17932" y="33802"/>
                      <a:pt x="18134" y="25087"/>
                      <a:pt x="20372" y="23491"/>
                    </a:cubicBezTo>
                    <a:cubicBezTo>
                      <a:pt x="20456" y="23432"/>
                      <a:pt x="20551" y="23384"/>
                      <a:pt x="20646" y="23336"/>
                    </a:cubicBezTo>
                    <a:cubicBezTo>
                      <a:pt x="20777" y="23281"/>
                      <a:pt x="20929" y="23255"/>
                      <a:pt x="21100" y="23255"/>
                    </a:cubicBezTo>
                    <a:cubicBezTo>
                      <a:pt x="25199" y="23255"/>
                      <a:pt x="40542" y="38291"/>
                      <a:pt x="40542" y="38291"/>
                    </a:cubicBezTo>
                    <a:lnTo>
                      <a:pt x="42101" y="40612"/>
                    </a:lnTo>
                    <a:lnTo>
                      <a:pt x="42316" y="40910"/>
                    </a:lnTo>
                    <a:lnTo>
                      <a:pt x="43078" y="42041"/>
                    </a:lnTo>
                    <a:cubicBezTo>
                      <a:pt x="43078" y="42041"/>
                      <a:pt x="53126" y="41863"/>
                      <a:pt x="54424" y="38731"/>
                    </a:cubicBezTo>
                    <a:cubicBezTo>
                      <a:pt x="54424" y="38731"/>
                      <a:pt x="54222" y="38064"/>
                      <a:pt x="53877" y="37017"/>
                    </a:cubicBezTo>
                    <a:cubicBezTo>
                      <a:pt x="53841" y="36921"/>
                      <a:pt x="53805" y="36826"/>
                      <a:pt x="53769" y="36731"/>
                    </a:cubicBezTo>
                    <a:cubicBezTo>
                      <a:pt x="53007" y="34564"/>
                      <a:pt x="51638" y="31052"/>
                      <a:pt x="49876" y="28361"/>
                    </a:cubicBezTo>
                    <a:cubicBezTo>
                      <a:pt x="49209" y="27337"/>
                      <a:pt x="47292" y="25146"/>
                      <a:pt x="44756" y="22408"/>
                    </a:cubicBezTo>
                    <a:cubicBezTo>
                      <a:pt x="44697" y="22348"/>
                      <a:pt x="44637" y="22277"/>
                      <a:pt x="44566" y="22217"/>
                    </a:cubicBezTo>
                    <a:cubicBezTo>
                      <a:pt x="42720" y="20217"/>
                      <a:pt x="40565" y="17943"/>
                      <a:pt x="38327" y="15633"/>
                    </a:cubicBezTo>
                    <a:cubicBezTo>
                      <a:pt x="38244" y="15550"/>
                      <a:pt x="38172" y="15466"/>
                      <a:pt x="38089" y="15383"/>
                    </a:cubicBezTo>
                    <a:cubicBezTo>
                      <a:pt x="37422" y="14692"/>
                      <a:pt x="36755" y="14002"/>
                      <a:pt x="36089" y="13311"/>
                    </a:cubicBezTo>
                    <a:cubicBezTo>
                      <a:pt x="36029" y="13252"/>
                      <a:pt x="35958" y="13180"/>
                      <a:pt x="35886" y="13109"/>
                    </a:cubicBezTo>
                    <a:cubicBezTo>
                      <a:pt x="34184" y="11347"/>
                      <a:pt x="32493" y="9620"/>
                      <a:pt x="30921" y="8013"/>
                    </a:cubicBezTo>
                    <a:cubicBezTo>
                      <a:pt x="30838" y="7930"/>
                      <a:pt x="30743" y="7835"/>
                      <a:pt x="30659" y="7751"/>
                    </a:cubicBezTo>
                    <a:cubicBezTo>
                      <a:pt x="26325" y="3334"/>
                      <a:pt x="22992" y="0"/>
                      <a:pt x="22992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33">
                <a:extLst>
                  <a:ext uri="{FF2B5EF4-FFF2-40B4-BE49-F238E27FC236}">
                    <a16:creationId xmlns:a16="http://schemas.microsoft.com/office/drawing/2014/main" id="{6096F20B-D0C7-4B57-803C-F5D22FEEA763}"/>
                  </a:ext>
                </a:extLst>
              </p:cNvPr>
              <p:cNvSpPr/>
              <p:nvPr/>
            </p:nvSpPr>
            <p:spPr>
              <a:xfrm>
                <a:off x="4342500" y="3016875"/>
                <a:ext cx="13812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6430" extrusionOk="0">
                    <a:moveTo>
                      <a:pt x="5263" y="0"/>
                    </a:moveTo>
                    <a:lnTo>
                      <a:pt x="4989" y="36"/>
                    </a:lnTo>
                    <a:cubicBezTo>
                      <a:pt x="4989" y="60"/>
                      <a:pt x="5239" y="2489"/>
                      <a:pt x="3715" y="4287"/>
                    </a:cubicBezTo>
                    <a:cubicBezTo>
                      <a:pt x="2870" y="5299"/>
                      <a:pt x="1620" y="5918"/>
                      <a:pt x="24" y="6156"/>
                    </a:cubicBezTo>
                    <a:cubicBezTo>
                      <a:pt x="12" y="6239"/>
                      <a:pt x="0" y="6334"/>
                      <a:pt x="0" y="6430"/>
                    </a:cubicBezTo>
                    <a:cubicBezTo>
                      <a:pt x="1703" y="6192"/>
                      <a:pt x="3013" y="5537"/>
                      <a:pt x="3929" y="4465"/>
                    </a:cubicBezTo>
                    <a:cubicBezTo>
                      <a:pt x="5525" y="2572"/>
                      <a:pt x="5275" y="107"/>
                      <a:pt x="526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33">
                <a:extLst>
                  <a:ext uri="{FF2B5EF4-FFF2-40B4-BE49-F238E27FC236}">
                    <a16:creationId xmlns:a16="http://schemas.microsoft.com/office/drawing/2014/main" id="{01AFDFCF-A346-4869-91E7-CCD05C336338}"/>
                  </a:ext>
                </a:extLst>
              </p:cNvPr>
              <p:cNvSpPr/>
              <p:nvPr/>
            </p:nvSpPr>
            <p:spPr>
              <a:xfrm>
                <a:off x="4924425" y="2846900"/>
                <a:ext cx="1357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026" extrusionOk="0">
                    <a:moveTo>
                      <a:pt x="191" y="1"/>
                    </a:moveTo>
                    <a:lnTo>
                      <a:pt x="0" y="191"/>
                    </a:lnTo>
                    <a:cubicBezTo>
                      <a:pt x="131" y="334"/>
                      <a:pt x="2703" y="3025"/>
                      <a:pt x="5179" y="3025"/>
                    </a:cubicBezTo>
                    <a:cubicBezTo>
                      <a:pt x="5263" y="3025"/>
                      <a:pt x="5346" y="3025"/>
                      <a:pt x="5429" y="3013"/>
                    </a:cubicBezTo>
                    <a:cubicBezTo>
                      <a:pt x="5346" y="2930"/>
                      <a:pt x="5251" y="2835"/>
                      <a:pt x="5167" y="2751"/>
                    </a:cubicBezTo>
                    <a:cubicBezTo>
                      <a:pt x="2798" y="2727"/>
                      <a:pt x="226" y="37"/>
                      <a:pt x="191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33">
                <a:extLst>
                  <a:ext uri="{FF2B5EF4-FFF2-40B4-BE49-F238E27FC236}">
                    <a16:creationId xmlns:a16="http://schemas.microsoft.com/office/drawing/2014/main" id="{B6674508-56A2-43E3-89FD-79E984A48DEE}"/>
                  </a:ext>
                </a:extLst>
              </p:cNvPr>
              <p:cNvSpPr/>
              <p:nvPr/>
            </p:nvSpPr>
            <p:spPr>
              <a:xfrm>
                <a:off x="4294575" y="3947350"/>
                <a:ext cx="3441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4751" extrusionOk="0">
                    <a:moveTo>
                      <a:pt x="119" y="0"/>
                    </a:moveTo>
                    <a:cubicBezTo>
                      <a:pt x="84" y="107"/>
                      <a:pt x="36" y="203"/>
                      <a:pt x="0" y="274"/>
                    </a:cubicBezTo>
                    <a:cubicBezTo>
                      <a:pt x="1667" y="2203"/>
                      <a:pt x="4703" y="4751"/>
                      <a:pt x="9097" y="4751"/>
                    </a:cubicBezTo>
                    <a:cubicBezTo>
                      <a:pt x="10466" y="4751"/>
                      <a:pt x="11978" y="4501"/>
                      <a:pt x="13621" y="3893"/>
                    </a:cubicBezTo>
                    <a:cubicBezTo>
                      <a:pt x="13669" y="3786"/>
                      <a:pt x="13716" y="3667"/>
                      <a:pt x="13764" y="3548"/>
                    </a:cubicBezTo>
                    <a:lnTo>
                      <a:pt x="13764" y="3548"/>
                    </a:lnTo>
                    <a:cubicBezTo>
                      <a:pt x="12066" y="4198"/>
                      <a:pt x="10510" y="4468"/>
                      <a:pt x="9097" y="4468"/>
                    </a:cubicBezTo>
                    <a:cubicBezTo>
                      <a:pt x="4736" y="4468"/>
                      <a:pt x="1738" y="1898"/>
                      <a:pt x="11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33">
                <a:extLst>
                  <a:ext uri="{FF2B5EF4-FFF2-40B4-BE49-F238E27FC236}">
                    <a16:creationId xmlns:a16="http://schemas.microsoft.com/office/drawing/2014/main" id="{15B4C452-EDB8-4032-85C1-6C6CD84F153C}"/>
                  </a:ext>
                </a:extLst>
              </p:cNvPr>
              <p:cNvSpPr/>
              <p:nvPr/>
            </p:nvSpPr>
            <p:spPr>
              <a:xfrm>
                <a:off x="4674675" y="2934725"/>
                <a:ext cx="163450" cy="374475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14979" extrusionOk="0">
                    <a:moveTo>
                      <a:pt x="227" y="0"/>
                    </a:moveTo>
                    <a:lnTo>
                      <a:pt x="1" y="167"/>
                    </a:lnTo>
                    <a:cubicBezTo>
                      <a:pt x="60" y="238"/>
                      <a:pt x="4858" y="6703"/>
                      <a:pt x="4870" y="14978"/>
                    </a:cubicBezTo>
                    <a:cubicBezTo>
                      <a:pt x="4954" y="14919"/>
                      <a:pt x="5049" y="14871"/>
                      <a:pt x="5144" y="14823"/>
                    </a:cubicBezTo>
                    <a:cubicBezTo>
                      <a:pt x="5132" y="13014"/>
                      <a:pt x="4894" y="11299"/>
                      <a:pt x="4525" y="9728"/>
                    </a:cubicBezTo>
                    <a:cubicBezTo>
                      <a:pt x="5192" y="9311"/>
                      <a:pt x="5632" y="8716"/>
                      <a:pt x="5823" y="7930"/>
                    </a:cubicBezTo>
                    <a:cubicBezTo>
                      <a:pt x="6537" y="4906"/>
                      <a:pt x="3430" y="203"/>
                      <a:pt x="3299" y="0"/>
                    </a:cubicBezTo>
                    <a:lnTo>
                      <a:pt x="3072" y="155"/>
                    </a:lnTo>
                    <a:cubicBezTo>
                      <a:pt x="3096" y="203"/>
                      <a:pt x="6240" y="4953"/>
                      <a:pt x="5549" y="7870"/>
                    </a:cubicBezTo>
                    <a:cubicBezTo>
                      <a:pt x="5394" y="8549"/>
                      <a:pt x="5013" y="9073"/>
                      <a:pt x="4454" y="9442"/>
                    </a:cubicBezTo>
                    <a:cubicBezTo>
                      <a:pt x="3108" y="3894"/>
                      <a:pt x="263" y="48"/>
                      <a:pt x="22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33">
                <a:extLst>
                  <a:ext uri="{FF2B5EF4-FFF2-40B4-BE49-F238E27FC236}">
                    <a16:creationId xmlns:a16="http://schemas.microsoft.com/office/drawing/2014/main" id="{CA27CD65-D129-4E8E-BA6D-347EB34399DA}"/>
                  </a:ext>
                </a:extLst>
              </p:cNvPr>
              <p:cNvSpPr/>
              <p:nvPr/>
            </p:nvSpPr>
            <p:spPr>
              <a:xfrm>
                <a:off x="5155700" y="3049600"/>
                <a:ext cx="250350" cy="278950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1158" extrusionOk="0">
                    <a:moveTo>
                      <a:pt x="1143" y="1"/>
                    </a:moveTo>
                    <a:lnTo>
                      <a:pt x="0" y="1906"/>
                    </a:lnTo>
                    <a:lnTo>
                      <a:pt x="72" y="1989"/>
                    </a:lnTo>
                    <a:cubicBezTo>
                      <a:pt x="143" y="2049"/>
                      <a:pt x="7061" y="8145"/>
                      <a:pt x="8132" y="10967"/>
                    </a:cubicBezTo>
                    <a:lnTo>
                      <a:pt x="8204" y="11157"/>
                    </a:lnTo>
                    <a:lnTo>
                      <a:pt x="8358" y="11014"/>
                    </a:lnTo>
                    <a:cubicBezTo>
                      <a:pt x="8430" y="10943"/>
                      <a:pt x="9192" y="10193"/>
                      <a:pt x="10013" y="9300"/>
                    </a:cubicBezTo>
                    <a:cubicBezTo>
                      <a:pt x="9954" y="9240"/>
                      <a:pt x="9894" y="9169"/>
                      <a:pt x="9823" y="9109"/>
                    </a:cubicBezTo>
                    <a:cubicBezTo>
                      <a:pt x="9299" y="9681"/>
                      <a:pt x="8751" y="10252"/>
                      <a:pt x="8311" y="10669"/>
                    </a:cubicBezTo>
                    <a:cubicBezTo>
                      <a:pt x="7192" y="8157"/>
                      <a:pt x="2310" y="3632"/>
                      <a:pt x="750" y="2216"/>
                    </a:cubicBezTo>
                    <a:lnTo>
                      <a:pt x="750" y="2216"/>
                    </a:lnTo>
                    <a:cubicBezTo>
                      <a:pt x="1536" y="2466"/>
                      <a:pt x="2250" y="2585"/>
                      <a:pt x="2870" y="2585"/>
                    </a:cubicBezTo>
                    <a:cubicBezTo>
                      <a:pt x="3120" y="2585"/>
                      <a:pt x="3358" y="2561"/>
                      <a:pt x="3584" y="2525"/>
                    </a:cubicBezTo>
                    <a:cubicBezTo>
                      <a:pt x="3501" y="2442"/>
                      <a:pt x="3429" y="2358"/>
                      <a:pt x="3346" y="2275"/>
                    </a:cubicBezTo>
                    <a:cubicBezTo>
                      <a:pt x="3200" y="2293"/>
                      <a:pt x="3040" y="2304"/>
                      <a:pt x="2865" y="2304"/>
                    </a:cubicBezTo>
                    <a:cubicBezTo>
                      <a:pt x="2243" y="2304"/>
                      <a:pt x="1432" y="2173"/>
                      <a:pt x="381" y="1811"/>
                    </a:cubicBezTo>
                    <a:lnTo>
                      <a:pt x="1346" y="203"/>
                    </a:lnTo>
                    <a:cubicBezTo>
                      <a:pt x="1286" y="144"/>
                      <a:pt x="1215" y="72"/>
                      <a:pt x="11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33">
                <a:extLst>
                  <a:ext uri="{FF2B5EF4-FFF2-40B4-BE49-F238E27FC236}">
                    <a16:creationId xmlns:a16="http://schemas.microsoft.com/office/drawing/2014/main" id="{DFD4C779-7D84-4840-9430-C4060A015E84}"/>
                  </a:ext>
                </a:extLst>
              </p:cNvPr>
              <p:cNvSpPr/>
              <p:nvPr/>
            </p:nvSpPr>
            <p:spPr>
              <a:xfrm>
                <a:off x="4331175" y="3421975"/>
                <a:ext cx="12652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3586" extrusionOk="0">
                    <a:moveTo>
                      <a:pt x="60" y="1"/>
                    </a:moveTo>
                    <a:lnTo>
                      <a:pt x="60" y="286"/>
                    </a:lnTo>
                    <a:cubicBezTo>
                      <a:pt x="1301" y="665"/>
                      <a:pt x="2893" y="1071"/>
                      <a:pt x="3880" y="1071"/>
                    </a:cubicBezTo>
                    <a:cubicBezTo>
                      <a:pt x="4011" y="1071"/>
                      <a:pt x="4132" y="1064"/>
                      <a:pt x="4239" y="1048"/>
                    </a:cubicBezTo>
                    <a:lnTo>
                      <a:pt x="4239" y="1048"/>
                    </a:lnTo>
                    <a:cubicBezTo>
                      <a:pt x="4097" y="1537"/>
                      <a:pt x="3632" y="2775"/>
                      <a:pt x="2465" y="3346"/>
                    </a:cubicBezTo>
                    <a:cubicBezTo>
                      <a:pt x="2050" y="3558"/>
                      <a:pt x="1577" y="3662"/>
                      <a:pt x="1057" y="3662"/>
                    </a:cubicBezTo>
                    <a:cubicBezTo>
                      <a:pt x="727" y="3662"/>
                      <a:pt x="378" y="3620"/>
                      <a:pt x="13" y="3537"/>
                    </a:cubicBezTo>
                    <a:lnTo>
                      <a:pt x="13" y="3811"/>
                    </a:lnTo>
                    <a:cubicBezTo>
                      <a:pt x="382" y="3894"/>
                      <a:pt x="739" y="3930"/>
                      <a:pt x="1072" y="3930"/>
                    </a:cubicBezTo>
                    <a:cubicBezTo>
                      <a:pt x="1632" y="3930"/>
                      <a:pt x="2144" y="3823"/>
                      <a:pt x="2596" y="3596"/>
                    </a:cubicBezTo>
                    <a:cubicBezTo>
                      <a:pt x="3549" y="3120"/>
                      <a:pt x="4061" y="2263"/>
                      <a:pt x="4311" y="1644"/>
                    </a:cubicBezTo>
                    <a:lnTo>
                      <a:pt x="4775" y="13062"/>
                    </a:lnTo>
                    <a:cubicBezTo>
                      <a:pt x="4434" y="13121"/>
                      <a:pt x="3366" y="13301"/>
                      <a:pt x="2172" y="13301"/>
                    </a:cubicBezTo>
                    <a:cubicBezTo>
                      <a:pt x="1450" y="13301"/>
                      <a:pt x="682" y="13235"/>
                      <a:pt x="1" y="13038"/>
                    </a:cubicBezTo>
                    <a:cubicBezTo>
                      <a:pt x="1" y="13133"/>
                      <a:pt x="1" y="13228"/>
                      <a:pt x="1" y="13324"/>
                    </a:cubicBezTo>
                    <a:cubicBezTo>
                      <a:pt x="691" y="13514"/>
                      <a:pt x="1442" y="13586"/>
                      <a:pt x="2168" y="13586"/>
                    </a:cubicBezTo>
                    <a:cubicBezTo>
                      <a:pt x="3597" y="13586"/>
                      <a:pt x="4847" y="13324"/>
                      <a:pt x="4942" y="13300"/>
                    </a:cubicBezTo>
                    <a:lnTo>
                      <a:pt x="5061" y="13276"/>
                    </a:lnTo>
                    <a:lnTo>
                      <a:pt x="4549" y="679"/>
                    </a:lnTo>
                    <a:lnTo>
                      <a:pt x="4382" y="739"/>
                    </a:lnTo>
                    <a:cubicBezTo>
                      <a:pt x="4248" y="784"/>
                      <a:pt x="4073" y="804"/>
                      <a:pt x="3866" y="804"/>
                    </a:cubicBezTo>
                    <a:cubicBezTo>
                      <a:pt x="2917" y="804"/>
                      <a:pt x="1312" y="382"/>
                      <a:pt x="6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33">
                <a:extLst>
                  <a:ext uri="{FF2B5EF4-FFF2-40B4-BE49-F238E27FC236}">
                    <a16:creationId xmlns:a16="http://schemas.microsoft.com/office/drawing/2014/main" id="{852A64B3-EC6D-41AD-B67E-BE72EE8A70EE}"/>
                  </a:ext>
                </a:extLst>
              </p:cNvPr>
              <p:cNvSpPr/>
              <p:nvPr/>
            </p:nvSpPr>
            <p:spPr>
              <a:xfrm>
                <a:off x="5339650" y="3640150"/>
                <a:ext cx="2944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264" extrusionOk="0">
                    <a:moveTo>
                      <a:pt x="11668" y="1"/>
                    </a:moveTo>
                    <a:cubicBezTo>
                      <a:pt x="10135" y="1534"/>
                      <a:pt x="6907" y="3991"/>
                      <a:pt x="1865" y="3991"/>
                    </a:cubicBezTo>
                    <a:cubicBezTo>
                      <a:pt x="1269" y="3991"/>
                      <a:pt x="647" y="3957"/>
                      <a:pt x="0" y="3882"/>
                    </a:cubicBezTo>
                    <a:lnTo>
                      <a:pt x="0" y="3882"/>
                    </a:lnTo>
                    <a:lnTo>
                      <a:pt x="215" y="4180"/>
                    </a:lnTo>
                    <a:cubicBezTo>
                      <a:pt x="786" y="4240"/>
                      <a:pt x="1334" y="4263"/>
                      <a:pt x="1870" y="4263"/>
                    </a:cubicBezTo>
                    <a:cubicBezTo>
                      <a:pt x="6906" y="4263"/>
                      <a:pt x="10168" y="1858"/>
                      <a:pt x="11776" y="287"/>
                    </a:cubicBezTo>
                    <a:cubicBezTo>
                      <a:pt x="11740" y="191"/>
                      <a:pt x="11704" y="96"/>
                      <a:pt x="11668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33">
                <a:extLst>
                  <a:ext uri="{FF2B5EF4-FFF2-40B4-BE49-F238E27FC236}">
                    <a16:creationId xmlns:a16="http://schemas.microsoft.com/office/drawing/2014/main" id="{4013F0E8-32A2-4984-AFAB-B1BE7470D8C1}"/>
                  </a:ext>
                </a:extLst>
              </p:cNvPr>
              <p:cNvSpPr/>
              <p:nvPr/>
            </p:nvSpPr>
            <p:spPr>
              <a:xfrm>
                <a:off x="4368700" y="1182425"/>
                <a:ext cx="659625" cy="963525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38541" extrusionOk="0">
                    <a:moveTo>
                      <a:pt x="20645" y="0"/>
                    </a:moveTo>
                    <a:cubicBezTo>
                      <a:pt x="18657" y="0"/>
                      <a:pt x="17895" y="1108"/>
                      <a:pt x="17895" y="1108"/>
                    </a:cubicBezTo>
                    <a:cubicBezTo>
                      <a:pt x="16705" y="4572"/>
                      <a:pt x="15431" y="17883"/>
                      <a:pt x="14966" y="18360"/>
                    </a:cubicBezTo>
                    <a:cubicBezTo>
                      <a:pt x="14740" y="18598"/>
                      <a:pt x="0" y="28528"/>
                      <a:pt x="0" y="28528"/>
                    </a:cubicBezTo>
                    <a:cubicBezTo>
                      <a:pt x="8001" y="28670"/>
                      <a:pt x="12990" y="38541"/>
                      <a:pt x="12990" y="38541"/>
                    </a:cubicBezTo>
                    <a:cubicBezTo>
                      <a:pt x="13252" y="35290"/>
                      <a:pt x="22277" y="22455"/>
                      <a:pt x="22372" y="21312"/>
                    </a:cubicBezTo>
                    <a:cubicBezTo>
                      <a:pt x="22562" y="19145"/>
                      <a:pt x="26384" y="9501"/>
                      <a:pt x="23836" y="1405"/>
                    </a:cubicBezTo>
                    <a:cubicBezTo>
                      <a:pt x="23836" y="1405"/>
                      <a:pt x="23217" y="0"/>
                      <a:pt x="20645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28;p33">
                <a:extLst>
                  <a:ext uri="{FF2B5EF4-FFF2-40B4-BE49-F238E27FC236}">
                    <a16:creationId xmlns:a16="http://schemas.microsoft.com/office/drawing/2014/main" id="{52769E39-0AB6-470C-9911-D9F4206D0532}"/>
                  </a:ext>
                </a:extLst>
              </p:cNvPr>
              <p:cNvSpPr/>
              <p:nvPr/>
            </p:nvSpPr>
            <p:spPr>
              <a:xfrm>
                <a:off x="4322850" y="2767175"/>
                <a:ext cx="684925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27397" h="11325" extrusionOk="0">
                    <a:moveTo>
                      <a:pt x="23622" y="0"/>
                    </a:moveTo>
                    <a:cubicBezTo>
                      <a:pt x="18178" y="0"/>
                      <a:pt x="72" y="7595"/>
                      <a:pt x="72" y="7595"/>
                    </a:cubicBezTo>
                    <a:cubicBezTo>
                      <a:pt x="72" y="7595"/>
                      <a:pt x="0" y="10369"/>
                      <a:pt x="893" y="10548"/>
                    </a:cubicBezTo>
                    <a:cubicBezTo>
                      <a:pt x="1381" y="10651"/>
                      <a:pt x="3732" y="11325"/>
                      <a:pt x="7114" y="11325"/>
                    </a:cubicBezTo>
                    <a:cubicBezTo>
                      <a:pt x="10004" y="11325"/>
                      <a:pt x="13648" y="10832"/>
                      <a:pt x="17526" y="9072"/>
                    </a:cubicBezTo>
                    <a:cubicBezTo>
                      <a:pt x="25944" y="5250"/>
                      <a:pt x="27397" y="2416"/>
                      <a:pt x="24932" y="309"/>
                    </a:cubicBezTo>
                    <a:cubicBezTo>
                      <a:pt x="24684" y="96"/>
                      <a:pt x="24232" y="0"/>
                      <a:pt x="23622" y="0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29;p33">
                <a:extLst>
                  <a:ext uri="{FF2B5EF4-FFF2-40B4-BE49-F238E27FC236}">
                    <a16:creationId xmlns:a16="http://schemas.microsoft.com/office/drawing/2014/main" id="{D94A9315-18E7-44E7-BF81-734054111446}"/>
                  </a:ext>
                </a:extLst>
              </p:cNvPr>
              <p:cNvSpPr/>
              <p:nvPr/>
            </p:nvSpPr>
            <p:spPr>
              <a:xfrm>
                <a:off x="3908800" y="1891100"/>
                <a:ext cx="1080825" cy="109740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43896" extrusionOk="0">
                    <a:moveTo>
                      <a:pt x="20344" y="0"/>
                    </a:moveTo>
                    <a:cubicBezTo>
                      <a:pt x="18260" y="0"/>
                      <a:pt x="15898" y="620"/>
                      <a:pt x="13264" y="2097"/>
                    </a:cubicBezTo>
                    <a:cubicBezTo>
                      <a:pt x="13264" y="2097"/>
                      <a:pt x="11447" y="1883"/>
                      <a:pt x="9076" y="1883"/>
                    </a:cubicBezTo>
                    <a:cubicBezTo>
                      <a:pt x="6579" y="1883"/>
                      <a:pt x="3468" y="2121"/>
                      <a:pt x="1215" y="3098"/>
                    </a:cubicBezTo>
                    <a:cubicBezTo>
                      <a:pt x="1215" y="3098"/>
                      <a:pt x="1" y="8527"/>
                      <a:pt x="6025" y="20683"/>
                    </a:cubicBezTo>
                    <a:cubicBezTo>
                      <a:pt x="12062" y="32839"/>
                      <a:pt x="10657" y="40495"/>
                      <a:pt x="17455" y="43376"/>
                    </a:cubicBezTo>
                    <a:cubicBezTo>
                      <a:pt x="18305" y="43737"/>
                      <a:pt x="19387" y="43895"/>
                      <a:pt x="20621" y="43895"/>
                    </a:cubicBezTo>
                    <a:cubicBezTo>
                      <a:pt x="28154" y="43895"/>
                      <a:pt x="41347" y="37973"/>
                      <a:pt x="41828" y="35804"/>
                    </a:cubicBezTo>
                    <a:cubicBezTo>
                      <a:pt x="43232" y="29458"/>
                      <a:pt x="32362" y="18314"/>
                      <a:pt x="31672" y="11861"/>
                    </a:cubicBezTo>
                    <a:cubicBezTo>
                      <a:pt x="31149" y="6896"/>
                      <a:pt x="27294" y="0"/>
                      <a:pt x="20344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30;p33">
                <a:extLst>
                  <a:ext uri="{FF2B5EF4-FFF2-40B4-BE49-F238E27FC236}">
                    <a16:creationId xmlns:a16="http://schemas.microsoft.com/office/drawing/2014/main" id="{94A73DEF-79DB-42FE-909C-D4A048D9F9A4}"/>
                  </a:ext>
                </a:extLst>
              </p:cNvPr>
              <p:cNvSpPr/>
              <p:nvPr/>
            </p:nvSpPr>
            <p:spPr>
              <a:xfrm>
                <a:off x="3654600" y="1968250"/>
                <a:ext cx="390850" cy="370575"/>
              </a:xfrm>
              <a:custGeom>
                <a:avLst/>
                <a:gdLst/>
                <a:ahLst/>
                <a:cxnLst/>
                <a:rect l="l" t="t" r="r" b="b"/>
                <a:pathLst>
                  <a:path w="15634" h="14823" extrusionOk="0">
                    <a:moveTo>
                      <a:pt x="11474" y="0"/>
                    </a:moveTo>
                    <a:cubicBezTo>
                      <a:pt x="11415" y="0"/>
                      <a:pt x="11383" y="12"/>
                      <a:pt x="11383" y="12"/>
                    </a:cubicBezTo>
                    <a:cubicBezTo>
                      <a:pt x="6037" y="1905"/>
                      <a:pt x="25" y="7917"/>
                      <a:pt x="13" y="10811"/>
                    </a:cubicBezTo>
                    <a:cubicBezTo>
                      <a:pt x="1" y="13704"/>
                      <a:pt x="5037" y="14823"/>
                      <a:pt x="5037" y="14823"/>
                    </a:cubicBezTo>
                    <a:lnTo>
                      <a:pt x="13276" y="10811"/>
                    </a:lnTo>
                    <a:cubicBezTo>
                      <a:pt x="13276" y="10811"/>
                      <a:pt x="15634" y="9156"/>
                      <a:pt x="14134" y="4357"/>
                    </a:cubicBezTo>
                    <a:cubicBezTo>
                      <a:pt x="12872" y="320"/>
                      <a:pt x="11786" y="0"/>
                      <a:pt x="11474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31;p33">
                <a:extLst>
                  <a:ext uri="{FF2B5EF4-FFF2-40B4-BE49-F238E27FC236}">
                    <a16:creationId xmlns:a16="http://schemas.microsoft.com/office/drawing/2014/main" id="{18D950F9-19D2-43FC-9C32-AD828160CC57}"/>
                  </a:ext>
                </a:extLst>
              </p:cNvPr>
              <p:cNvSpPr/>
              <p:nvPr/>
            </p:nvSpPr>
            <p:spPr>
              <a:xfrm>
                <a:off x="4331775" y="1953650"/>
                <a:ext cx="233100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5942" extrusionOk="0">
                    <a:moveTo>
                      <a:pt x="1929" y="0"/>
                    </a:moveTo>
                    <a:cubicBezTo>
                      <a:pt x="1846" y="48"/>
                      <a:pt x="1" y="1012"/>
                      <a:pt x="298" y="2905"/>
                    </a:cubicBezTo>
                    <a:cubicBezTo>
                      <a:pt x="382" y="3465"/>
                      <a:pt x="786" y="4001"/>
                      <a:pt x="1465" y="4489"/>
                    </a:cubicBezTo>
                    <a:cubicBezTo>
                      <a:pt x="2703" y="5370"/>
                      <a:pt x="4680" y="5941"/>
                      <a:pt x="6287" y="5941"/>
                    </a:cubicBezTo>
                    <a:cubicBezTo>
                      <a:pt x="6609" y="5941"/>
                      <a:pt x="6918" y="5918"/>
                      <a:pt x="7204" y="5870"/>
                    </a:cubicBezTo>
                    <a:cubicBezTo>
                      <a:pt x="8073" y="5715"/>
                      <a:pt x="8668" y="5370"/>
                      <a:pt x="8954" y="4834"/>
                    </a:cubicBezTo>
                    <a:cubicBezTo>
                      <a:pt x="9323" y="4144"/>
                      <a:pt x="9026" y="3417"/>
                      <a:pt x="9002" y="3382"/>
                    </a:cubicBezTo>
                    <a:lnTo>
                      <a:pt x="9002" y="3382"/>
                    </a:lnTo>
                    <a:lnTo>
                      <a:pt x="8502" y="3608"/>
                    </a:lnTo>
                    <a:cubicBezTo>
                      <a:pt x="8502" y="3608"/>
                      <a:pt x="8716" y="4120"/>
                      <a:pt x="8466" y="4584"/>
                    </a:cubicBezTo>
                    <a:cubicBezTo>
                      <a:pt x="8264" y="4953"/>
                      <a:pt x="7811" y="5203"/>
                      <a:pt x="7109" y="5334"/>
                    </a:cubicBezTo>
                    <a:cubicBezTo>
                      <a:pt x="6848" y="5380"/>
                      <a:pt x="6565" y="5402"/>
                      <a:pt x="6267" y="5402"/>
                    </a:cubicBezTo>
                    <a:cubicBezTo>
                      <a:pt x="4781" y="5402"/>
                      <a:pt x="2937" y="4860"/>
                      <a:pt x="1787" y="4036"/>
                    </a:cubicBezTo>
                    <a:cubicBezTo>
                      <a:pt x="1239" y="3644"/>
                      <a:pt x="906" y="3227"/>
                      <a:pt x="846" y="2822"/>
                    </a:cubicBezTo>
                    <a:cubicBezTo>
                      <a:pt x="608" y="1322"/>
                      <a:pt x="2108" y="524"/>
                      <a:pt x="2180" y="488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32;p33">
                <a:extLst>
                  <a:ext uri="{FF2B5EF4-FFF2-40B4-BE49-F238E27FC236}">
                    <a16:creationId xmlns:a16="http://schemas.microsoft.com/office/drawing/2014/main" id="{3B35A9A3-8AC6-435C-A4DD-EC94C03B1C5A}"/>
                  </a:ext>
                </a:extLst>
              </p:cNvPr>
              <p:cNvSpPr/>
              <p:nvPr/>
            </p:nvSpPr>
            <p:spPr>
              <a:xfrm>
                <a:off x="4161825" y="1990850"/>
                <a:ext cx="16342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0240" extrusionOk="0">
                    <a:moveTo>
                      <a:pt x="24" y="1"/>
                    </a:moveTo>
                    <a:lnTo>
                      <a:pt x="0" y="548"/>
                    </a:lnTo>
                    <a:cubicBezTo>
                      <a:pt x="60" y="548"/>
                      <a:pt x="1453" y="655"/>
                      <a:pt x="2489" y="2334"/>
                    </a:cubicBezTo>
                    <a:cubicBezTo>
                      <a:pt x="3108" y="3346"/>
                      <a:pt x="3024" y="4192"/>
                      <a:pt x="2905" y="5263"/>
                    </a:cubicBezTo>
                    <a:cubicBezTo>
                      <a:pt x="2822" y="5989"/>
                      <a:pt x="2739" y="6823"/>
                      <a:pt x="2870" y="7811"/>
                    </a:cubicBezTo>
                    <a:cubicBezTo>
                      <a:pt x="3143" y="9752"/>
                      <a:pt x="5120" y="10240"/>
                      <a:pt x="6299" y="10240"/>
                    </a:cubicBezTo>
                    <a:lnTo>
                      <a:pt x="6537" y="10240"/>
                    </a:lnTo>
                    <a:lnTo>
                      <a:pt x="6501" y="9692"/>
                    </a:lnTo>
                    <a:cubicBezTo>
                      <a:pt x="6488" y="9692"/>
                      <a:pt x="6443" y="9694"/>
                      <a:pt x="6374" y="9694"/>
                    </a:cubicBezTo>
                    <a:cubicBezTo>
                      <a:pt x="5819" y="9694"/>
                      <a:pt x="3682" y="9590"/>
                      <a:pt x="3417" y="7728"/>
                    </a:cubicBezTo>
                    <a:cubicBezTo>
                      <a:pt x="3286" y="6811"/>
                      <a:pt x="3370" y="6061"/>
                      <a:pt x="3453" y="5323"/>
                    </a:cubicBezTo>
                    <a:cubicBezTo>
                      <a:pt x="3572" y="4239"/>
                      <a:pt x="3679" y="3215"/>
                      <a:pt x="2953" y="2048"/>
                    </a:cubicBezTo>
                    <a:cubicBezTo>
                      <a:pt x="1762" y="120"/>
                      <a:pt x="95" y="1"/>
                      <a:pt x="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33;p33">
                <a:extLst>
                  <a:ext uri="{FF2B5EF4-FFF2-40B4-BE49-F238E27FC236}">
                    <a16:creationId xmlns:a16="http://schemas.microsoft.com/office/drawing/2014/main" id="{C3194469-3AE7-472F-9726-EF2F206E8311}"/>
                  </a:ext>
                </a:extLst>
              </p:cNvPr>
              <p:cNvSpPr/>
              <p:nvPr/>
            </p:nvSpPr>
            <p:spPr>
              <a:xfrm>
                <a:off x="3920125" y="1805400"/>
                <a:ext cx="5420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21682" h="8800" extrusionOk="0">
                    <a:moveTo>
                      <a:pt x="13796" y="0"/>
                    </a:moveTo>
                    <a:cubicBezTo>
                      <a:pt x="9778" y="0"/>
                      <a:pt x="5176" y="944"/>
                      <a:pt x="3370" y="2858"/>
                    </a:cubicBezTo>
                    <a:cubicBezTo>
                      <a:pt x="0" y="6430"/>
                      <a:pt x="10633" y="8800"/>
                      <a:pt x="10633" y="8800"/>
                    </a:cubicBezTo>
                    <a:cubicBezTo>
                      <a:pt x="11142" y="7774"/>
                      <a:pt x="13356" y="7311"/>
                      <a:pt x="15185" y="7311"/>
                    </a:cubicBezTo>
                    <a:cubicBezTo>
                      <a:pt x="16308" y="7311"/>
                      <a:pt x="17285" y="7485"/>
                      <a:pt x="17633" y="7811"/>
                    </a:cubicBezTo>
                    <a:cubicBezTo>
                      <a:pt x="17633" y="7811"/>
                      <a:pt x="21682" y="5061"/>
                      <a:pt x="20717" y="2073"/>
                    </a:cubicBezTo>
                    <a:cubicBezTo>
                      <a:pt x="20271" y="697"/>
                      <a:pt x="17250" y="0"/>
                      <a:pt x="13796" y="0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34;p33">
                <a:extLst>
                  <a:ext uri="{FF2B5EF4-FFF2-40B4-BE49-F238E27FC236}">
                    <a16:creationId xmlns:a16="http://schemas.microsoft.com/office/drawing/2014/main" id="{A9DFF4F7-0859-4165-95EC-C1E0E011AC48}"/>
                  </a:ext>
                </a:extLst>
              </p:cNvPr>
              <p:cNvSpPr/>
              <p:nvPr/>
            </p:nvSpPr>
            <p:spPr>
              <a:xfrm>
                <a:off x="4102575" y="1866500"/>
                <a:ext cx="297950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5519" extrusionOk="0">
                    <a:moveTo>
                      <a:pt x="5570" y="0"/>
                    </a:moveTo>
                    <a:cubicBezTo>
                      <a:pt x="3088" y="0"/>
                      <a:pt x="628" y="407"/>
                      <a:pt x="406" y="1260"/>
                    </a:cubicBezTo>
                    <a:cubicBezTo>
                      <a:pt x="1" y="2867"/>
                      <a:pt x="1132" y="4248"/>
                      <a:pt x="3061" y="4903"/>
                    </a:cubicBezTo>
                    <a:cubicBezTo>
                      <a:pt x="4338" y="5337"/>
                      <a:pt x="5455" y="5519"/>
                      <a:pt x="6417" y="5519"/>
                    </a:cubicBezTo>
                    <a:cubicBezTo>
                      <a:pt x="10685" y="5519"/>
                      <a:pt x="11918" y="1942"/>
                      <a:pt x="10645" y="903"/>
                    </a:cubicBezTo>
                    <a:cubicBezTo>
                      <a:pt x="9913" y="309"/>
                      <a:pt x="7733" y="0"/>
                      <a:pt x="5570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35;p33">
                <a:extLst>
                  <a:ext uri="{FF2B5EF4-FFF2-40B4-BE49-F238E27FC236}">
                    <a16:creationId xmlns:a16="http://schemas.microsoft.com/office/drawing/2014/main" id="{B0266C6A-009F-47FF-92DA-EB7583A433B4}"/>
                  </a:ext>
                </a:extLst>
              </p:cNvPr>
              <p:cNvSpPr/>
              <p:nvPr/>
            </p:nvSpPr>
            <p:spPr>
              <a:xfrm>
                <a:off x="4156150" y="18572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1" y="775"/>
                    </a:lnTo>
                    <a:cubicBezTo>
                      <a:pt x="1" y="775"/>
                      <a:pt x="1704" y="3680"/>
                      <a:pt x="918" y="5275"/>
                    </a:cubicBezTo>
                    <a:cubicBezTo>
                      <a:pt x="918" y="5275"/>
                      <a:pt x="2694" y="5889"/>
                      <a:pt x="4284" y="5889"/>
                    </a:cubicBezTo>
                    <a:cubicBezTo>
                      <a:pt x="5573" y="5889"/>
                      <a:pt x="6740" y="5486"/>
                      <a:pt x="6740" y="4025"/>
                    </a:cubicBezTo>
                    <a:cubicBezTo>
                      <a:pt x="6740" y="4025"/>
                      <a:pt x="5645" y="1584"/>
                      <a:pt x="6061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36;p33">
                <a:extLst>
                  <a:ext uri="{FF2B5EF4-FFF2-40B4-BE49-F238E27FC236}">
                    <a16:creationId xmlns:a16="http://schemas.microsoft.com/office/drawing/2014/main" id="{A7B32702-7C87-463F-8FBB-0AA7792173D0}"/>
                  </a:ext>
                </a:extLst>
              </p:cNvPr>
              <p:cNvSpPr/>
              <p:nvPr/>
            </p:nvSpPr>
            <p:spPr>
              <a:xfrm>
                <a:off x="4035900" y="1433050"/>
                <a:ext cx="398900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15205" extrusionOk="0">
                    <a:moveTo>
                      <a:pt x="1596" y="0"/>
                    </a:moveTo>
                    <a:cubicBezTo>
                      <a:pt x="620" y="1929"/>
                      <a:pt x="1525" y="3191"/>
                      <a:pt x="1525" y="3191"/>
                    </a:cubicBezTo>
                    <a:cubicBezTo>
                      <a:pt x="1525" y="3191"/>
                      <a:pt x="406" y="4048"/>
                      <a:pt x="275" y="6239"/>
                    </a:cubicBezTo>
                    <a:cubicBezTo>
                      <a:pt x="1" y="10621"/>
                      <a:pt x="2870" y="15205"/>
                      <a:pt x="2870" y="15205"/>
                    </a:cubicBezTo>
                    <a:lnTo>
                      <a:pt x="11478" y="15205"/>
                    </a:lnTo>
                    <a:cubicBezTo>
                      <a:pt x="13753" y="14204"/>
                      <a:pt x="15955" y="4334"/>
                      <a:pt x="12693" y="3846"/>
                    </a:cubicBezTo>
                    <a:cubicBezTo>
                      <a:pt x="12693" y="3846"/>
                      <a:pt x="12300" y="1024"/>
                      <a:pt x="8558" y="1024"/>
                    </a:cubicBezTo>
                    <a:cubicBezTo>
                      <a:pt x="8284" y="1024"/>
                      <a:pt x="7992" y="1039"/>
                      <a:pt x="7680" y="1072"/>
                    </a:cubicBezTo>
                    <a:cubicBezTo>
                      <a:pt x="7039" y="1138"/>
                      <a:pt x="6460" y="1166"/>
                      <a:pt x="5938" y="1166"/>
                    </a:cubicBezTo>
                    <a:cubicBezTo>
                      <a:pt x="2602" y="1166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B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7;p33">
                <a:extLst>
                  <a:ext uri="{FF2B5EF4-FFF2-40B4-BE49-F238E27FC236}">
                    <a16:creationId xmlns:a16="http://schemas.microsoft.com/office/drawing/2014/main" id="{A8B88BD6-F8BA-452B-BAC4-394A1816CB52}"/>
                  </a:ext>
                </a:extLst>
              </p:cNvPr>
              <p:cNvSpPr/>
              <p:nvPr/>
            </p:nvSpPr>
            <p:spPr>
              <a:xfrm>
                <a:off x="4026450" y="1691100"/>
                <a:ext cx="69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582" extrusionOk="0">
                    <a:moveTo>
                      <a:pt x="836" y="0"/>
                    </a:moveTo>
                    <a:cubicBezTo>
                      <a:pt x="523" y="0"/>
                      <a:pt x="251" y="223"/>
                      <a:pt x="176" y="930"/>
                    </a:cubicBezTo>
                    <a:cubicBezTo>
                      <a:pt x="1" y="2657"/>
                      <a:pt x="1172" y="3581"/>
                      <a:pt x="1896" y="3581"/>
                    </a:cubicBezTo>
                    <a:cubicBezTo>
                      <a:pt x="2105" y="3581"/>
                      <a:pt x="2276" y="3504"/>
                      <a:pt x="2367" y="3347"/>
                    </a:cubicBezTo>
                    <a:cubicBezTo>
                      <a:pt x="2760" y="2632"/>
                      <a:pt x="2034" y="656"/>
                      <a:pt x="2034" y="656"/>
                    </a:cubicBezTo>
                    <a:cubicBezTo>
                      <a:pt x="2034" y="656"/>
                      <a:pt x="1374" y="0"/>
                      <a:pt x="836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38;p33">
                <a:extLst>
                  <a:ext uri="{FF2B5EF4-FFF2-40B4-BE49-F238E27FC236}">
                    <a16:creationId xmlns:a16="http://schemas.microsoft.com/office/drawing/2014/main" id="{2EC0F230-505C-4662-8FE0-804DB0964F00}"/>
                  </a:ext>
                </a:extLst>
              </p:cNvPr>
              <p:cNvSpPr/>
              <p:nvPr/>
            </p:nvSpPr>
            <p:spPr>
              <a:xfrm>
                <a:off x="4347250" y="1693975"/>
                <a:ext cx="68925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580" extrusionOk="0">
                    <a:moveTo>
                      <a:pt x="1912" y="1"/>
                    </a:moveTo>
                    <a:cubicBezTo>
                      <a:pt x="1379" y="1"/>
                      <a:pt x="727" y="648"/>
                      <a:pt x="727" y="648"/>
                    </a:cubicBezTo>
                    <a:cubicBezTo>
                      <a:pt x="727" y="648"/>
                      <a:pt x="1" y="2636"/>
                      <a:pt x="394" y="3339"/>
                    </a:cubicBezTo>
                    <a:cubicBezTo>
                      <a:pt x="483" y="3501"/>
                      <a:pt x="656" y="3580"/>
                      <a:pt x="867" y="3580"/>
                    </a:cubicBezTo>
                    <a:cubicBezTo>
                      <a:pt x="1588" y="3580"/>
                      <a:pt x="2757" y="2656"/>
                      <a:pt x="2573" y="934"/>
                    </a:cubicBezTo>
                    <a:cubicBezTo>
                      <a:pt x="2498" y="224"/>
                      <a:pt x="2225" y="1"/>
                      <a:pt x="1912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39;p33">
                <a:extLst>
                  <a:ext uri="{FF2B5EF4-FFF2-40B4-BE49-F238E27FC236}">
                    <a16:creationId xmlns:a16="http://schemas.microsoft.com/office/drawing/2014/main" id="{A304CED3-909C-44D9-8401-76C5FD95BF71}"/>
                  </a:ext>
                </a:extLst>
              </p:cNvPr>
              <p:cNvSpPr/>
              <p:nvPr/>
            </p:nvSpPr>
            <p:spPr>
              <a:xfrm>
                <a:off x="4074000" y="1521450"/>
                <a:ext cx="294725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15491" extrusionOk="0">
                    <a:moveTo>
                      <a:pt x="5978" y="0"/>
                    </a:moveTo>
                    <a:cubicBezTo>
                      <a:pt x="1882" y="0"/>
                      <a:pt x="1" y="2263"/>
                      <a:pt x="1" y="5954"/>
                    </a:cubicBezTo>
                    <a:cubicBezTo>
                      <a:pt x="1" y="13109"/>
                      <a:pt x="2061" y="15490"/>
                      <a:pt x="5716" y="15490"/>
                    </a:cubicBezTo>
                    <a:cubicBezTo>
                      <a:pt x="9490" y="15490"/>
                      <a:pt x="11788" y="13645"/>
                      <a:pt x="11788" y="5954"/>
                    </a:cubicBezTo>
                    <a:cubicBezTo>
                      <a:pt x="11788" y="2263"/>
                      <a:pt x="10062" y="0"/>
                      <a:pt x="5978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40;p33">
                <a:extLst>
                  <a:ext uri="{FF2B5EF4-FFF2-40B4-BE49-F238E27FC236}">
                    <a16:creationId xmlns:a16="http://schemas.microsoft.com/office/drawing/2014/main" id="{F76E4E98-9D11-473C-85A3-C462710237B8}"/>
                  </a:ext>
                </a:extLst>
              </p:cNvPr>
              <p:cNvSpPr/>
              <p:nvPr/>
            </p:nvSpPr>
            <p:spPr>
              <a:xfrm>
                <a:off x="3969825" y="1499125"/>
                <a:ext cx="4768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9431" extrusionOk="0">
                    <a:moveTo>
                      <a:pt x="9538" y="0"/>
                    </a:moveTo>
                    <a:cubicBezTo>
                      <a:pt x="1" y="0"/>
                      <a:pt x="4299" y="9216"/>
                      <a:pt x="4299" y="9216"/>
                    </a:cubicBezTo>
                    <a:cubicBezTo>
                      <a:pt x="4299" y="9216"/>
                      <a:pt x="3513" y="3453"/>
                      <a:pt x="5287" y="1691"/>
                    </a:cubicBezTo>
                    <a:cubicBezTo>
                      <a:pt x="5287" y="1691"/>
                      <a:pt x="8290" y="2784"/>
                      <a:pt x="12804" y="2784"/>
                    </a:cubicBezTo>
                    <a:cubicBezTo>
                      <a:pt x="13430" y="2784"/>
                      <a:pt x="14084" y="2763"/>
                      <a:pt x="14764" y="2715"/>
                    </a:cubicBezTo>
                    <a:cubicBezTo>
                      <a:pt x="14764" y="2715"/>
                      <a:pt x="15955" y="4191"/>
                      <a:pt x="15812" y="9430"/>
                    </a:cubicBezTo>
                    <a:cubicBezTo>
                      <a:pt x="15812" y="9430"/>
                      <a:pt x="19074" y="0"/>
                      <a:pt x="9538" y="0"/>
                    </a:cubicBezTo>
                    <a:close/>
                  </a:path>
                </a:pathLst>
              </a:custGeom>
              <a:solidFill>
                <a:srgbClr val="FFB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41;p33">
                <a:extLst>
                  <a:ext uri="{FF2B5EF4-FFF2-40B4-BE49-F238E27FC236}">
                    <a16:creationId xmlns:a16="http://schemas.microsoft.com/office/drawing/2014/main" id="{34DC0C58-84DB-4C9C-A51E-9FE9847C1282}"/>
                  </a:ext>
                </a:extLst>
              </p:cNvPr>
              <p:cNvSpPr/>
              <p:nvPr/>
            </p:nvSpPr>
            <p:spPr>
              <a:xfrm>
                <a:off x="4528825" y="2027600"/>
                <a:ext cx="3250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46" extrusionOk="0">
                    <a:moveTo>
                      <a:pt x="762" y="0"/>
                    </a:moveTo>
                    <a:cubicBezTo>
                      <a:pt x="739" y="0"/>
                      <a:pt x="716" y="2"/>
                      <a:pt x="691" y="7"/>
                    </a:cubicBezTo>
                    <a:cubicBezTo>
                      <a:pt x="1" y="126"/>
                      <a:pt x="72" y="626"/>
                      <a:pt x="691" y="1150"/>
                    </a:cubicBezTo>
                    <a:cubicBezTo>
                      <a:pt x="770" y="1217"/>
                      <a:pt x="840" y="1246"/>
                      <a:pt x="901" y="1246"/>
                    </a:cubicBezTo>
                    <a:cubicBezTo>
                      <a:pt x="1299" y="1246"/>
                      <a:pt x="1295" y="0"/>
                      <a:pt x="762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42;p33">
                <a:extLst>
                  <a:ext uri="{FF2B5EF4-FFF2-40B4-BE49-F238E27FC236}">
                    <a16:creationId xmlns:a16="http://schemas.microsoft.com/office/drawing/2014/main" id="{72E8DD35-6970-4FD1-9B7B-02B384FA11BF}"/>
                  </a:ext>
                </a:extLst>
              </p:cNvPr>
              <p:cNvSpPr/>
              <p:nvPr/>
            </p:nvSpPr>
            <p:spPr>
              <a:xfrm>
                <a:off x="4300325" y="2229600"/>
                <a:ext cx="405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921" extrusionOk="0">
                    <a:moveTo>
                      <a:pt x="1175" y="0"/>
                    </a:moveTo>
                    <a:cubicBezTo>
                      <a:pt x="988" y="0"/>
                      <a:pt x="745" y="85"/>
                      <a:pt x="473" y="249"/>
                    </a:cubicBezTo>
                    <a:cubicBezTo>
                      <a:pt x="0" y="526"/>
                      <a:pt x="632" y="920"/>
                      <a:pt x="1112" y="920"/>
                    </a:cubicBezTo>
                    <a:cubicBezTo>
                      <a:pt x="1333" y="920"/>
                      <a:pt x="1522" y="836"/>
                      <a:pt x="1556" y="618"/>
                    </a:cubicBezTo>
                    <a:cubicBezTo>
                      <a:pt x="1621" y="200"/>
                      <a:pt x="1463" y="0"/>
                      <a:pt x="1175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43;p33">
                <a:extLst>
                  <a:ext uri="{FF2B5EF4-FFF2-40B4-BE49-F238E27FC236}">
                    <a16:creationId xmlns:a16="http://schemas.microsoft.com/office/drawing/2014/main" id="{01B18486-53C3-4F9C-A03E-37A634C37F89}"/>
                  </a:ext>
                </a:extLst>
              </p:cNvPr>
              <p:cNvSpPr/>
              <p:nvPr/>
            </p:nvSpPr>
            <p:spPr>
              <a:xfrm>
                <a:off x="4115675" y="2338800"/>
                <a:ext cx="1143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8550" extrusionOk="0">
                    <a:moveTo>
                      <a:pt x="1584" y="1"/>
                    </a:moveTo>
                    <a:cubicBezTo>
                      <a:pt x="1584" y="1"/>
                      <a:pt x="489" y="2787"/>
                      <a:pt x="560" y="4370"/>
                    </a:cubicBezTo>
                    <a:cubicBezTo>
                      <a:pt x="608" y="5620"/>
                      <a:pt x="941" y="5748"/>
                      <a:pt x="1076" y="5748"/>
                    </a:cubicBezTo>
                    <a:cubicBezTo>
                      <a:pt x="1110" y="5748"/>
                      <a:pt x="1131" y="5740"/>
                      <a:pt x="1132" y="5740"/>
                    </a:cubicBezTo>
                    <a:lnTo>
                      <a:pt x="1132" y="5740"/>
                    </a:lnTo>
                    <a:cubicBezTo>
                      <a:pt x="1127" y="5741"/>
                      <a:pt x="310" y="6064"/>
                      <a:pt x="156" y="6978"/>
                    </a:cubicBezTo>
                    <a:cubicBezTo>
                      <a:pt x="1" y="7883"/>
                      <a:pt x="2287" y="8550"/>
                      <a:pt x="2453" y="8550"/>
                    </a:cubicBezTo>
                    <a:cubicBezTo>
                      <a:pt x="2608" y="8550"/>
                      <a:pt x="4227" y="7930"/>
                      <a:pt x="4227" y="7930"/>
                    </a:cubicBezTo>
                    <a:lnTo>
                      <a:pt x="4573" y="2775"/>
                    </a:lnTo>
                    <a:lnTo>
                      <a:pt x="3132" y="1870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44;p33">
                <a:extLst>
                  <a:ext uri="{FF2B5EF4-FFF2-40B4-BE49-F238E27FC236}">
                    <a16:creationId xmlns:a16="http://schemas.microsoft.com/office/drawing/2014/main" id="{AD046589-3886-45C5-9A5E-BC040B7FD663}"/>
                  </a:ext>
                </a:extLst>
              </p:cNvPr>
              <p:cNvSpPr/>
              <p:nvPr/>
            </p:nvSpPr>
            <p:spPr>
              <a:xfrm>
                <a:off x="4149900" y="2329575"/>
                <a:ext cx="1149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9467" extrusionOk="0">
                    <a:moveTo>
                      <a:pt x="1084" y="1"/>
                    </a:moveTo>
                    <a:cubicBezTo>
                      <a:pt x="1084" y="1"/>
                      <a:pt x="1" y="489"/>
                      <a:pt x="251" y="2239"/>
                    </a:cubicBezTo>
                    <a:cubicBezTo>
                      <a:pt x="501" y="4001"/>
                      <a:pt x="2537" y="5013"/>
                      <a:pt x="2287" y="5966"/>
                    </a:cubicBezTo>
                    <a:cubicBezTo>
                      <a:pt x="2025" y="6930"/>
                      <a:pt x="2287" y="8240"/>
                      <a:pt x="2287" y="8240"/>
                    </a:cubicBezTo>
                    <a:lnTo>
                      <a:pt x="1763" y="8442"/>
                    </a:lnTo>
                    <a:cubicBezTo>
                      <a:pt x="1763" y="8442"/>
                      <a:pt x="1584" y="8026"/>
                      <a:pt x="1763" y="7549"/>
                    </a:cubicBezTo>
                    <a:cubicBezTo>
                      <a:pt x="1846" y="7328"/>
                      <a:pt x="1618" y="7269"/>
                      <a:pt x="1349" y="7269"/>
                    </a:cubicBezTo>
                    <a:cubicBezTo>
                      <a:pt x="1041" y="7269"/>
                      <a:pt x="680" y="7347"/>
                      <a:pt x="680" y="7347"/>
                    </a:cubicBezTo>
                    <a:cubicBezTo>
                      <a:pt x="680" y="7347"/>
                      <a:pt x="1" y="9061"/>
                      <a:pt x="489" y="9371"/>
                    </a:cubicBezTo>
                    <a:cubicBezTo>
                      <a:pt x="591" y="9438"/>
                      <a:pt x="782" y="9466"/>
                      <a:pt x="1024" y="9466"/>
                    </a:cubicBezTo>
                    <a:cubicBezTo>
                      <a:pt x="1937" y="9466"/>
                      <a:pt x="3571" y="9064"/>
                      <a:pt x="3835" y="8847"/>
                    </a:cubicBezTo>
                    <a:cubicBezTo>
                      <a:pt x="4156" y="8573"/>
                      <a:pt x="4597" y="2751"/>
                      <a:pt x="3835" y="1989"/>
                    </a:cubicBezTo>
                    <a:cubicBezTo>
                      <a:pt x="3061" y="1239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45;p33">
                <a:extLst>
                  <a:ext uri="{FF2B5EF4-FFF2-40B4-BE49-F238E27FC236}">
                    <a16:creationId xmlns:a16="http://schemas.microsoft.com/office/drawing/2014/main" id="{2F97CEC7-5833-4332-BED3-1EF4BDB31FD6}"/>
                  </a:ext>
                </a:extLst>
              </p:cNvPr>
              <p:cNvSpPr/>
              <p:nvPr/>
            </p:nvSpPr>
            <p:spPr>
              <a:xfrm>
                <a:off x="3649725" y="2174700"/>
                <a:ext cx="560325" cy="254825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10193" extrusionOk="0">
                    <a:moveTo>
                      <a:pt x="4691" y="0"/>
                    </a:moveTo>
                    <a:cubicBezTo>
                      <a:pt x="1842" y="0"/>
                      <a:pt x="1" y="1050"/>
                      <a:pt x="541" y="3362"/>
                    </a:cubicBezTo>
                    <a:cubicBezTo>
                      <a:pt x="1454" y="7306"/>
                      <a:pt x="10129" y="10192"/>
                      <a:pt x="16214" y="10192"/>
                    </a:cubicBezTo>
                    <a:cubicBezTo>
                      <a:pt x="18066" y="10192"/>
                      <a:pt x="19678" y="9925"/>
                      <a:pt x="20758" y="9339"/>
                    </a:cubicBezTo>
                    <a:cubicBezTo>
                      <a:pt x="22413" y="8434"/>
                      <a:pt x="21770" y="6565"/>
                      <a:pt x="21770" y="6565"/>
                    </a:cubicBezTo>
                    <a:cubicBezTo>
                      <a:pt x="19817" y="1802"/>
                      <a:pt x="10793" y="659"/>
                      <a:pt x="6411" y="112"/>
                    </a:cubicBezTo>
                    <a:cubicBezTo>
                      <a:pt x="5808" y="38"/>
                      <a:pt x="5231" y="0"/>
                      <a:pt x="4691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46;p33">
                <a:extLst>
                  <a:ext uri="{FF2B5EF4-FFF2-40B4-BE49-F238E27FC236}">
                    <a16:creationId xmlns:a16="http://schemas.microsoft.com/office/drawing/2014/main" id="{5673A91F-C001-4434-8996-BB42587D283D}"/>
                  </a:ext>
                </a:extLst>
              </p:cNvPr>
              <p:cNvSpPr/>
              <p:nvPr/>
            </p:nvSpPr>
            <p:spPr>
              <a:xfrm>
                <a:off x="3759200" y="2153025"/>
                <a:ext cx="247275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2408" extrusionOk="0">
                    <a:moveTo>
                      <a:pt x="1757" y="0"/>
                    </a:moveTo>
                    <a:cubicBezTo>
                      <a:pt x="1" y="0"/>
                      <a:pt x="5842" y="2089"/>
                      <a:pt x="9890" y="2407"/>
                    </a:cubicBezTo>
                    <a:cubicBezTo>
                      <a:pt x="9890" y="2407"/>
                      <a:pt x="4663" y="241"/>
                      <a:pt x="2056" y="14"/>
                    </a:cubicBezTo>
                    <a:cubicBezTo>
                      <a:pt x="1939" y="5"/>
                      <a:pt x="1840" y="0"/>
                      <a:pt x="1757" y="0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47;p33">
                <a:extLst>
                  <a:ext uri="{FF2B5EF4-FFF2-40B4-BE49-F238E27FC236}">
                    <a16:creationId xmlns:a16="http://schemas.microsoft.com/office/drawing/2014/main" id="{7250BFFD-909E-4616-871D-9E25CAFC6926}"/>
                  </a:ext>
                </a:extLst>
              </p:cNvPr>
              <p:cNvSpPr/>
              <p:nvPr/>
            </p:nvSpPr>
            <p:spPr>
              <a:xfrm>
                <a:off x="4755350" y="911500"/>
                <a:ext cx="253325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2385" extrusionOk="0">
                    <a:moveTo>
                      <a:pt x="6438" y="1"/>
                    </a:moveTo>
                    <a:cubicBezTo>
                      <a:pt x="6228" y="1"/>
                      <a:pt x="6030" y="180"/>
                      <a:pt x="5989" y="729"/>
                    </a:cubicBezTo>
                    <a:cubicBezTo>
                      <a:pt x="5887" y="2265"/>
                      <a:pt x="5443" y="3898"/>
                      <a:pt x="5357" y="3898"/>
                    </a:cubicBezTo>
                    <a:cubicBezTo>
                      <a:pt x="5352" y="3898"/>
                      <a:pt x="5349" y="3894"/>
                      <a:pt x="5346" y="3884"/>
                    </a:cubicBezTo>
                    <a:lnTo>
                      <a:pt x="5084" y="3860"/>
                    </a:lnTo>
                    <a:cubicBezTo>
                      <a:pt x="4537" y="1312"/>
                      <a:pt x="5179" y="669"/>
                      <a:pt x="4477" y="407"/>
                    </a:cubicBezTo>
                    <a:cubicBezTo>
                      <a:pt x="4423" y="386"/>
                      <a:pt x="4373" y="376"/>
                      <a:pt x="4326" y="376"/>
                    </a:cubicBezTo>
                    <a:cubicBezTo>
                      <a:pt x="3769" y="376"/>
                      <a:pt x="3741" y="1818"/>
                      <a:pt x="3763" y="2884"/>
                    </a:cubicBezTo>
                    <a:cubicBezTo>
                      <a:pt x="3786" y="3705"/>
                      <a:pt x="3667" y="5563"/>
                      <a:pt x="3120" y="6194"/>
                    </a:cubicBezTo>
                    <a:cubicBezTo>
                      <a:pt x="3108" y="6206"/>
                      <a:pt x="3096" y="6218"/>
                      <a:pt x="3084" y="6230"/>
                    </a:cubicBezTo>
                    <a:cubicBezTo>
                      <a:pt x="2959" y="6345"/>
                      <a:pt x="2771" y="6406"/>
                      <a:pt x="2571" y="6406"/>
                    </a:cubicBezTo>
                    <a:cubicBezTo>
                      <a:pt x="2524" y="6406"/>
                      <a:pt x="2477" y="6403"/>
                      <a:pt x="2429" y="6396"/>
                    </a:cubicBezTo>
                    <a:lnTo>
                      <a:pt x="2417" y="6396"/>
                    </a:lnTo>
                    <a:cubicBezTo>
                      <a:pt x="2346" y="6384"/>
                      <a:pt x="2274" y="6372"/>
                      <a:pt x="2215" y="6349"/>
                    </a:cubicBezTo>
                    <a:cubicBezTo>
                      <a:pt x="1893" y="6241"/>
                      <a:pt x="1512" y="5158"/>
                      <a:pt x="917" y="4729"/>
                    </a:cubicBezTo>
                    <a:cubicBezTo>
                      <a:pt x="778" y="4629"/>
                      <a:pt x="654" y="4591"/>
                      <a:pt x="545" y="4591"/>
                    </a:cubicBezTo>
                    <a:cubicBezTo>
                      <a:pt x="189" y="4591"/>
                      <a:pt x="0" y="5003"/>
                      <a:pt x="0" y="5003"/>
                    </a:cubicBezTo>
                    <a:cubicBezTo>
                      <a:pt x="0" y="5003"/>
                      <a:pt x="1131" y="6503"/>
                      <a:pt x="1512" y="7861"/>
                    </a:cubicBezTo>
                    <a:cubicBezTo>
                      <a:pt x="1893" y="9206"/>
                      <a:pt x="3001" y="9563"/>
                      <a:pt x="3346" y="10242"/>
                    </a:cubicBezTo>
                    <a:cubicBezTo>
                      <a:pt x="3525" y="10575"/>
                      <a:pt x="3346" y="11754"/>
                      <a:pt x="3346" y="11754"/>
                    </a:cubicBezTo>
                    <a:cubicBezTo>
                      <a:pt x="3986" y="12235"/>
                      <a:pt x="4673" y="12384"/>
                      <a:pt x="5278" y="12384"/>
                    </a:cubicBezTo>
                    <a:cubicBezTo>
                      <a:pt x="6259" y="12384"/>
                      <a:pt x="7025" y="11992"/>
                      <a:pt x="7025" y="11992"/>
                    </a:cubicBezTo>
                    <a:cubicBezTo>
                      <a:pt x="7025" y="11992"/>
                      <a:pt x="6751" y="10802"/>
                      <a:pt x="7263" y="10123"/>
                    </a:cubicBezTo>
                    <a:cubicBezTo>
                      <a:pt x="7775" y="9456"/>
                      <a:pt x="7942" y="8646"/>
                      <a:pt x="8216" y="7170"/>
                    </a:cubicBezTo>
                    <a:cubicBezTo>
                      <a:pt x="8216" y="7170"/>
                      <a:pt x="8859" y="5420"/>
                      <a:pt x="9263" y="4967"/>
                    </a:cubicBezTo>
                    <a:cubicBezTo>
                      <a:pt x="9656" y="4515"/>
                      <a:pt x="10132" y="3217"/>
                      <a:pt x="9597" y="3134"/>
                    </a:cubicBezTo>
                    <a:cubicBezTo>
                      <a:pt x="9568" y="3129"/>
                      <a:pt x="9542" y="3127"/>
                      <a:pt x="9517" y="3127"/>
                    </a:cubicBezTo>
                    <a:cubicBezTo>
                      <a:pt x="9083" y="3127"/>
                      <a:pt x="9143" y="3812"/>
                      <a:pt x="8073" y="5051"/>
                    </a:cubicBezTo>
                    <a:cubicBezTo>
                      <a:pt x="8180" y="4503"/>
                      <a:pt x="8323" y="3944"/>
                      <a:pt x="8478" y="3670"/>
                    </a:cubicBezTo>
                    <a:cubicBezTo>
                      <a:pt x="8819" y="3057"/>
                      <a:pt x="9044" y="1455"/>
                      <a:pt x="8427" y="1455"/>
                    </a:cubicBezTo>
                    <a:cubicBezTo>
                      <a:pt x="8420" y="1455"/>
                      <a:pt x="8413" y="1455"/>
                      <a:pt x="8406" y="1455"/>
                    </a:cubicBezTo>
                    <a:cubicBezTo>
                      <a:pt x="7763" y="1503"/>
                      <a:pt x="8144" y="2300"/>
                      <a:pt x="7037" y="4229"/>
                    </a:cubicBezTo>
                    <a:lnTo>
                      <a:pt x="6727" y="4063"/>
                    </a:lnTo>
                    <a:cubicBezTo>
                      <a:pt x="6751" y="3729"/>
                      <a:pt x="6799" y="3182"/>
                      <a:pt x="6834" y="2646"/>
                    </a:cubicBezTo>
                    <a:cubicBezTo>
                      <a:pt x="6882" y="1836"/>
                      <a:pt x="7132" y="729"/>
                      <a:pt x="6965" y="372"/>
                    </a:cubicBezTo>
                    <a:cubicBezTo>
                      <a:pt x="6886" y="196"/>
                      <a:pt x="6656" y="1"/>
                      <a:pt x="6438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48;p33">
                <a:extLst>
                  <a:ext uri="{FF2B5EF4-FFF2-40B4-BE49-F238E27FC236}">
                    <a16:creationId xmlns:a16="http://schemas.microsoft.com/office/drawing/2014/main" id="{49B1716C-97E0-4F91-B4F5-6EF7A68F2151}"/>
                  </a:ext>
                </a:extLst>
              </p:cNvPr>
              <p:cNvSpPr/>
              <p:nvPr/>
            </p:nvSpPr>
            <p:spPr>
              <a:xfrm>
                <a:off x="4816075" y="1067225"/>
                <a:ext cx="50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763" extrusionOk="0">
                    <a:moveTo>
                      <a:pt x="655" y="1"/>
                    </a:moveTo>
                    <a:cubicBezTo>
                      <a:pt x="530" y="116"/>
                      <a:pt x="342" y="177"/>
                      <a:pt x="142" y="177"/>
                    </a:cubicBezTo>
                    <a:cubicBezTo>
                      <a:pt x="95" y="177"/>
                      <a:pt x="48" y="174"/>
                      <a:pt x="0" y="167"/>
                    </a:cubicBezTo>
                    <a:lnTo>
                      <a:pt x="0" y="167"/>
                    </a:lnTo>
                    <a:cubicBezTo>
                      <a:pt x="167" y="227"/>
                      <a:pt x="1536" y="703"/>
                      <a:pt x="1929" y="1763"/>
                    </a:cubicBezTo>
                    <a:cubicBezTo>
                      <a:pt x="1929" y="1763"/>
                      <a:pt x="2000" y="596"/>
                      <a:pt x="655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49;p33">
                <a:extLst>
                  <a:ext uri="{FF2B5EF4-FFF2-40B4-BE49-F238E27FC236}">
                    <a16:creationId xmlns:a16="http://schemas.microsoft.com/office/drawing/2014/main" id="{DACC09FB-710E-4BD5-B089-771C4EC033A3}"/>
                  </a:ext>
                </a:extLst>
              </p:cNvPr>
              <p:cNvSpPr/>
              <p:nvPr/>
            </p:nvSpPr>
            <p:spPr>
              <a:xfrm>
                <a:off x="4259150" y="4618250"/>
                <a:ext cx="11790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20" extrusionOk="0">
                    <a:moveTo>
                      <a:pt x="4715" y="1"/>
                    </a:moveTo>
                    <a:lnTo>
                      <a:pt x="4715" y="1"/>
                    </a:lnTo>
                    <a:cubicBezTo>
                      <a:pt x="4715" y="1"/>
                      <a:pt x="3334" y="488"/>
                      <a:pt x="1937" y="488"/>
                    </a:cubicBezTo>
                    <a:cubicBezTo>
                      <a:pt x="1239" y="488"/>
                      <a:pt x="536" y="366"/>
                      <a:pt x="1" y="1"/>
                    </a:cubicBezTo>
                    <a:lnTo>
                      <a:pt x="1" y="1"/>
                    </a:lnTo>
                    <a:lnTo>
                      <a:pt x="417" y="1346"/>
                    </a:lnTo>
                    <a:cubicBezTo>
                      <a:pt x="417" y="1346"/>
                      <a:pt x="1113" y="1420"/>
                      <a:pt x="1916" y="1420"/>
                    </a:cubicBezTo>
                    <a:cubicBezTo>
                      <a:pt x="2880" y="1420"/>
                      <a:pt x="3998" y="1314"/>
                      <a:pt x="4251" y="846"/>
                    </a:cubicBezTo>
                    <a:lnTo>
                      <a:pt x="471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50;p33">
                <a:extLst>
                  <a:ext uri="{FF2B5EF4-FFF2-40B4-BE49-F238E27FC236}">
                    <a16:creationId xmlns:a16="http://schemas.microsoft.com/office/drawing/2014/main" id="{8D572433-EA0E-4046-8314-855E1AA34CE9}"/>
                  </a:ext>
                </a:extLst>
              </p:cNvPr>
              <p:cNvSpPr/>
              <p:nvPr/>
            </p:nvSpPr>
            <p:spPr>
              <a:xfrm>
                <a:off x="4270750" y="4657200"/>
                <a:ext cx="1226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086" extrusionOk="0">
                    <a:moveTo>
                      <a:pt x="2472" y="0"/>
                    </a:moveTo>
                    <a:cubicBezTo>
                      <a:pt x="1622" y="0"/>
                      <a:pt x="647" y="88"/>
                      <a:pt x="1" y="419"/>
                    </a:cubicBezTo>
                    <a:lnTo>
                      <a:pt x="1" y="1086"/>
                    </a:lnTo>
                    <a:cubicBezTo>
                      <a:pt x="1" y="1086"/>
                      <a:pt x="1647" y="705"/>
                      <a:pt x="3100" y="705"/>
                    </a:cubicBezTo>
                    <a:cubicBezTo>
                      <a:pt x="3827" y="705"/>
                      <a:pt x="4505" y="800"/>
                      <a:pt x="4906" y="1086"/>
                    </a:cubicBezTo>
                    <a:lnTo>
                      <a:pt x="4216" y="110"/>
                    </a:lnTo>
                    <a:cubicBezTo>
                      <a:pt x="4216" y="110"/>
                      <a:pt x="3422" y="0"/>
                      <a:pt x="24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51;p33">
                <a:extLst>
                  <a:ext uri="{FF2B5EF4-FFF2-40B4-BE49-F238E27FC236}">
                    <a16:creationId xmlns:a16="http://schemas.microsoft.com/office/drawing/2014/main" id="{AD0DC199-2BCE-4785-960F-53ADACA6C92E}"/>
                  </a:ext>
                </a:extLst>
              </p:cNvPr>
              <p:cNvSpPr/>
              <p:nvPr/>
            </p:nvSpPr>
            <p:spPr>
              <a:xfrm>
                <a:off x="4267200" y="4682925"/>
                <a:ext cx="12950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450" extrusionOk="0">
                    <a:moveTo>
                      <a:pt x="2557" y="1"/>
                    </a:moveTo>
                    <a:cubicBezTo>
                      <a:pt x="2468" y="1"/>
                      <a:pt x="2378" y="4"/>
                      <a:pt x="2286" y="9"/>
                    </a:cubicBezTo>
                    <a:cubicBezTo>
                      <a:pt x="560" y="105"/>
                      <a:pt x="0" y="1450"/>
                      <a:pt x="0" y="1450"/>
                    </a:cubicBezTo>
                    <a:cubicBezTo>
                      <a:pt x="1056" y="703"/>
                      <a:pt x="2169" y="491"/>
                      <a:pt x="3090" y="491"/>
                    </a:cubicBezTo>
                    <a:cubicBezTo>
                      <a:pt x="4298" y="491"/>
                      <a:pt x="5179" y="855"/>
                      <a:pt x="5179" y="855"/>
                    </a:cubicBezTo>
                    <a:cubicBezTo>
                      <a:pt x="5179" y="855"/>
                      <a:pt x="4133" y="1"/>
                      <a:pt x="2557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52;p33">
                <a:extLst>
                  <a:ext uri="{FF2B5EF4-FFF2-40B4-BE49-F238E27FC236}">
                    <a16:creationId xmlns:a16="http://schemas.microsoft.com/office/drawing/2014/main" id="{C540C607-1707-4A47-AFE1-326A4BC74A30}"/>
                  </a:ext>
                </a:extLst>
              </p:cNvPr>
              <p:cNvSpPr/>
              <p:nvPr/>
            </p:nvSpPr>
            <p:spPr>
              <a:xfrm>
                <a:off x="5654000" y="4182925"/>
                <a:ext cx="442900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17716" h="11461" extrusionOk="0">
                    <a:moveTo>
                      <a:pt x="5688" y="0"/>
                    </a:moveTo>
                    <a:cubicBezTo>
                      <a:pt x="4510" y="0"/>
                      <a:pt x="3934" y="853"/>
                      <a:pt x="4857" y="2924"/>
                    </a:cubicBezTo>
                    <a:cubicBezTo>
                      <a:pt x="4631" y="2531"/>
                      <a:pt x="4131" y="1852"/>
                      <a:pt x="3285" y="1662"/>
                    </a:cubicBezTo>
                    <a:cubicBezTo>
                      <a:pt x="3226" y="1649"/>
                      <a:pt x="3164" y="1642"/>
                      <a:pt x="3101" y="1642"/>
                    </a:cubicBezTo>
                    <a:cubicBezTo>
                      <a:pt x="1854" y="1642"/>
                      <a:pt x="1" y="4109"/>
                      <a:pt x="261" y="4948"/>
                    </a:cubicBezTo>
                    <a:cubicBezTo>
                      <a:pt x="535" y="5841"/>
                      <a:pt x="2619" y="7698"/>
                      <a:pt x="2619" y="7698"/>
                    </a:cubicBezTo>
                    <a:cubicBezTo>
                      <a:pt x="2619" y="7698"/>
                      <a:pt x="2678" y="9734"/>
                      <a:pt x="4833" y="11461"/>
                    </a:cubicBezTo>
                    <a:cubicBezTo>
                      <a:pt x="4833" y="11461"/>
                      <a:pt x="12263" y="10056"/>
                      <a:pt x="17716" y="2769"/>
                    </a:cubicBezTo>
                    <a:lnTo>
                      <a:pt x="17216" y="1924"/>
                    </a:lnTo>
                    <a:cubicBezTo>
                      <a:pt x="17216" y="1924"/>
                      <a:pt x="17239" y="840"/>
                      <a:pt x="15811" y="471"/>
                    </a:cubicBezTo>
                    <a:cubicBezTo>
                      <a:pt x="15442" y="377"/>
                      <a:pt x="15115" y="330"/>
                      <a:pt x="14801" y="330"/>
                    </a:cubicBezTo>
                    <a:cubicBezTo>
                      <a:pt x="13889" y="330"/>
                      <a:pt x="13087" y="725"/>
                      <a:pt x="11679" y="1495"/>
                    </a:cubicBezTo>
                    <a:cubicBezTo>
                      <a:pt x="11227" y="1745"/>
                      <a:pt x="10751" y="1948"/>
                      <a:pt x="10298" y="2090"/>
                    </a:cubicBezTo>
                    <a:cubicBezTo>
                      <a:pt x="10000" y="2186"/>
                      <a:pt x="9715" y="2257"/>
                      <a:pt x="9429" y="2293"/>
                    </a:cubicBezTo>
                    <a:cubicBezTo>
                      <a:pt x="9286" y="2317"/>
                      <a:pt x="9143" y="2340"/>
                      <a:pt x="9000" y="2340"/>
                    </a:cubicBezTo>
                    <a:cubicBezTo>
                      <a:pt x="8932" y="2343"/>
                      <a:pt x="8863" y="2345"/>
                      <a:pt x="8796" y="2345"/>
                    </a:cubicBezTo>
                    <a:cubicBezTo>
                      <a:pt x="8593" y="2345"/>
                      <a:pt x="8396" y="2332"/>
                      <a:pt x="8226" y="2305"/>
                    </a:cubicBezTo>
                    <a:cubicBezTo>
                      <a:pt x="7953" y="2257"/>
                      <a:pt x="7714" y="2162"/>
                      <a:pt x="7524" y="2019"/>
                    </a:cubicBezTo>
                    <a:cubicBezTo>
                      <a:pt x="7429" y="1959"/>
                      <a:pt x="7333" y="1888"/>
                      <a:pt x="7262" y="1793"/>
                    </a:cubicBezTo>
                    <a:cubicBezTo>
                      <a:pt x="6179" y="590"/>
                      <a:pt x="7607" y="233"/>
                      <a:pt x="6095" y="31"/>
                    </a:cubicBezTo>
                    <a:cubicBezTo>
                      <a:pt x="5953" y="11"/>
                      <a:pt x="5817" y="0"/>
                      <a:pt x="5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53;p33">
                <a:extLst>
                  <a:ext uri="{FF2B5EF4-FFF2-40B4-BE49-F238E27FC236}">
                    <a16:creationId xmlns:a16="http://schemas.microsoft.com/office/drawing/2014/main" id="{5FD23D16-FD1E-4F26-9B65-A1EA9F5F89CF}"/>
                  </a:ext>
                </a:extLst>
              </p:cNvPr>
              <p:cNvSpPr/>
              <p:nvPr/>
            </p:nvSpPr>
            <p:spPr>
              <a:xfrm>
                <a:off x="5774825" y="4251800"/>
                <a:ext cx="322075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8706" extrusionOk="0">
                    <a:moveTo>
                      <a:pt x="12772" y="0"/>
                    </a:moveTo>
                    <a:cubicBezTo>
                      <a:pt x="12474" y="0"/>
                      <a:pt x="11546" y="213"/>
                      <a:pt x="9656" y="2312"/>
                    </a:cubicBezTo>
                    <a:cubicBezTo>
                      <a:pt x="7275" y="4943"/>
                      <a:pt x="3786" y="7075"/>
                      <a:pt x="0" y="8706"/>
                    </a:cubicBezTo>
                    <a:cubicBezTo>
                      <a:pt x="0" y="8706"/>
                      <a:pt x="7430" y="7301"/>
                      <a:pt x="12883" y="14"/>
                    </a:cubicBezTo>
                    <a:cubicBezTo>
                      <a:pt x="12883" y="14"/>
                      <a:pt x="12848" y="0"/>
                      <a:pt x="127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54;p33">
                <a:extLst>
                  <a:ext uri="{FF2B5EF4-FFF2-40B4-BE49-F238E27FC236}">
                    <a16:creationId xmlns:a16="http://schemas.microsoft.com/office/drawing/2014/main" id="{4620D378-5395-4985-A852-28868CF1B71F}"/>
                  </a:ext>
                </a:extLst>
              </p:cNvPr>
              <p:cNvSpPr/>
              <p:nvPr/>
            </p:nvSpPr>
            <p:spPr>
              <a:xfrm>
                <a:off x="5805475" y="4233400"/>
                <a:ext cx="54200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858" extrusionOk="0">
                    <a:moveTo>
                      <a:pt x="1465" y="0"/>
                    </a:moveTo>
                    <a:cubicBezTo>
                      <a:pt x="1358" y="12"/>
                      <a:pt x="131" y="119"/>
                      <a:pt x="1" y="1667"/>
                    </a:cubicBezTo>
                    <a:lnTo>
                      <a:pt x="620" y="1857"/>
                    </a:lnTo>
                    <a:cubicBezTo>
                      <a:pt x="620" y="1857"/>
                      <a:pt x="715" y="572"/>
                      <a:pt x="2167" y="286"/>
                    </a:cubicBezTo>
                    <a:cubicBezTo>
                      <a:pt x="1894" y="238"/>
                      <a:pt x="1655" y="143"/>
                      <a:pt x="146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55;p33">
                <a:extLst>
                  <a:ext uri="{FF2B5EF4-FFF2-40B4-BE49-F238E27FC236}">
                    <a16:creationId xmlns:a16="http://schemas.microsoft.com/office/drawing/2014/main" id="{9302BF60-6907-45FC-A0AC-1E7F5E6DA4D2}"/>
                  </a:ext>
                </a:extLst>
              </p:cNvPr>
              <p:cNvSpPr/>
              <p:nvPr/>
            </p:nvSpPr>
            <p:spPr>
              <a:xfrm>
                <a:off x="5844175" y="4240525"/>
                <a:ext cx="348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51" extrusionOk="0">
                    <a:moveTo>
                      <a:pt x="619" y="1"/>
                    </a:moveTo>
                    <a:cubicBezTo>
                      <a:pt x="310" y="298"/>
                      <a:pt x="0" y="846"/>
                      <a:pt x="238" y="1751"/>
                    </a:cubicBezTo>
                    <a:lnTo>
                      <a:pt x="881" y="1727"/>
                    </a:lnTo>
                    <a:cubicBezTo>
                      <a:pt x="881" y="1727"/>
                      <a:pt x="631" y="787"/>
                      <a:pt x="1393" y="36"/>
                    </a:cubicBezTo>
                    <a:lnTo>
                      <a:pt x="1393" y="36"/>
                    </a:lnTo>
                    <a:cubicBezTo>
                      <a:pt x="1325" y="39"/>
                      <a:pt x="1256" y="41"/>
                      <a:pt x="1189" y="41"/>
                    </a:cubicBezTo>
                    <a:cubicBezTo>
                      <a:pt x="986" y="41"/>
                      <a:pt x="789" y="28"/>
                      <a:pt x="61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56;p33">
                <a:extLst>
                  <a:ext uri="{FF2B5EF4-FFF2-40B4-BE49-F238E27FC236}">
                    <a16:creationId xmlns:a16="http://schemas.microsoft.com/office/drawing/2014/main" id="{0D02CC84-BF01-4939-9D75-C8BABC5CC741}"/>
                  </a:ext>
                </a:extLst>
              </p:cNvPr>
              <p:cNvSpPr/>
              <p:nvPr/>
            </p:nvSpPr>
            <p:spPr>
              <a:xfrm>
                <a:off x="5883750" y="4235175"/>
                <a:ext cx="27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680" extrusionOk="0">
                    <a:moveTo>
                      <a:pt x="1108" y="0"/>
                    </a:moveTo>
                    <a:lnTo>
                      <a:pt x="1108" y="0"/>
                    </a:lnTo>
                    <a:cubicBezTo>
                      <a:pt x="810" y="96"/>
                      <a:pt x="525" y="167"/>
                      <a:pt x="239" y="203"/>
                    </a:cubicBezTo>
                    <a:cubicBezTo>
                      <a:pt x="72" y="548"/>
                      <a:pt x="1" y="1024"/>
                      <a:pt x="251" y="1679"/>
                    </a:cubicBezTo>
                    <a:lnTo>
                      <a:pt x="882" y="1596"/>
                    </a:lnTo>
                    <a:cubicBezTo>
                      <a:pt x="882" y="1596"/>
                      <a:pt x="584" y="786"/>
                      <a:pt x="1108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57;p33">
                <a:extLst>
                  <a:ext uri="{FF2B5EF4-FFF2-40B4-BE49-F238E27FC236}">
                    <a16:creationId xmlns:a16="http://schemas.microsoft.com/office/drawing/2014/main" id="{AFAA4D6D-9171-44FC-8539-A39D6A3F2AB1}"/>
                  </a:ext>
                </a:extLst>
              </p:cNvPr>
              <p:cNvSpPr/>
              <p:nvPr/>
            </p:nvSpPr>
            <p:spPr>
              <a:xfrm>
                <a:off x="4298025" y="2581250"/>
                <a:ext cx="115625" cy="30182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12073" extrusionOk="0">
                    <a:moveTo>
                      <a:pt x="2929" y="0"/>
                    </a:moveTo>
                    <a:cubicBezTo>
                      <a:pt x="1958" y="0"/>
                      <a:pt x="2448" y="3762"/>
                      <a:pt x="1660" y="7353"/>
                    </a:cubicBezTo>
                    <a:cubicBezTo>
                      <a:pt x="1077" y="10047"/>
                      <a:pt x="1" y="12073"/>
                      <a:pt x="324" y="12073"/>
                    </a:cubicBezTo>
                    <a:cubicBezTo>
                      <a:pt x="469" y="12073"/>
                      <a:pt x="897" y="11663"/>
                      <a:pt x="1779" y="10722"/>
                    </a:cubicBezTo>
                    <a:cubicBezTo>
                      <a:pt x="4625" y="7698"/>
                      <a:pt x="3220" y="90"/>
                      <a:pt x="3220" y="90"/>
                    </a:cubicBezTo>
                    <a:cubicBezTo>
                      <a:pt x="3111" y="29"/>
                      <a:pt x="3014" y="0"/>
                      <a:pt x="2929" y="0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58;p33">
                <a:extLst>
                  <a:ext uri="{FF2B5EF4-FFF2-40B4-BE49-F238E27FC236}">
                    <a16:creationId xmlns:a16="http://schemas.microsoft.com/office/drawing/2014/main" id="{A4442ED4-B0B9-46BF-82AD-960DDEA8262F}"/>
                  </a:ext>
                </a:extLst>
              </p:cNvPr>
              <p:cNvSpPr/>
              <p:nvPr/>
            </p:nvSpPr>
            <p:spPr>
              <a:xfrm>
                <a:off x="4707125" y="2495450"/>
                <a:ext cx="171175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5749" extrusionOk="0">
                    <a:moveTo>
                      <a:pt x="850" y="1"/>
                    </a:moveTo>
                    <a:cubicBezTo>
                      <a:pt x="571" y="1"/>
                      <a:pt x="288" y="41"/>
                      <a:pt x="0" y="129"/>
                    </a:cubicBezTo>
                    <a:cubicBezTo>
                      <a:pt x="0" y="129"/>
                      <a:pt x="4501" y="1605"/>
                      <a:pt x="6847" y="5748"/>
                    </a:cubicBezTo>
                    <a:cubicBezTo>
                      <a:pt x="6847" y="5748"/>
                      <a:pt x="4181" y="1"/>
                      <a:pt x="850" y="1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59;p33">
                <a:extLst>
                  <a:ext uri="{FF2B5EF4-FFF2-40B4-BE49-F238E27FC236}">
                    <a16:creationId xmlns:a16="http://schemas.microsoft.com/office/drawing/2014/main" id="{23A12CEA-5474-4EB6-BA83-DC8CECFE463A}"/>
                  </a:ext>
                </a:extLst>
              </p:cNvPr>
              <p:cNvSpPr/>
              <p:nvPr/>
            </p:nvSpPr>
            <p:spPr>
              <a:xfrm>
                <a:off x="4559200" y="4566775"/>
                <a:ext cx="389950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180" extrusionOk="0">
                    <a:moveTo>
                      <a:pt x="5370" y="0"/>
                    </a:moveTo>
                    <a:lnTo>
                      <a:pt x="1488" y="1667"/>
                    </a:lnTo>
                    <a:cubicBezTo>
                      <a:pt x="1488" y="1667"/>
                      <a:pt x="202" y="5191"/>
                      <a:pt x="24" y="9263"/>
                    </a:cubicBezTo>
                    <a:cubicBezTo>
                      <a:pt x="12" y="9561"/>
                      <a:pt x="0" y="9870"/>
                      <a:pt x="0" y="10180"/>
                    </a:cubicBezTo>
                    <a:lnTo>
                      <a:pt x="15550" y="10180"/>
                    </a:lnTo>
                    <a:cubicBezTo>
                      <a:pt x="15550" y="10180"/>
                      <a:pt x="15597" y="9799"/>
                      <a:pt x="15597" y="9263"/>
                    </a:cubicBezTo>
                    <a:cubicBezTo>
                      <a:pt x="15597" y="8084"/>
                      <a:pt x="15347" y="6179"/>
                      <a:pt x="13692" y="5917"/>
                    </a:cubicBezTo>
                    <a:cubicBezTo>
                      <a:pt x="12716" y="5763"/>
                      <a:pt x="11335" y="5679"/>
                      <a:pt x="9966" y="5263"/>
                    </a:cubicBezTo>
                    <a:cubicBezTo>
                      <a:pt x="9632" y="5167"/>
                      <a:pt x="9287" y="5048"/>
                      <a:pt x="8965" y="4893"/>
                    </a:cubicBezTo>
                    <a:cubicBezTo>
                      <a:pt x="8823" y="4834"/>
                      <a:pt x="8680" y="4762"/>
                      <a:pt x="8537" y="4679"/>
                    </a:cubicBezTo>
                    <a:cubicBezTo>
                      <a:pt x="8227" y="4524"/>
                      <a:pt x="7930" y="4334"/>
                      <a:pt x="7644" y="4108"/>
                    </a:cubicBezTo>
                    <a:cubicBezTo>
                      <a:pt x="6560" y="3274"/>
                      <a:pt x="5703" y="2000"/>
                      <a:pt x="5370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60;p33">
                <a:extLst>
                  <a:ext uri="{FF2B5EF4-FFF2-40B4-BE49-F238E27FC236}">
                    <a16:creationId xmlns:a16="http://schemas.microsoft.com/office/drawing/2014/main" id="{5C7F3900-2A67-4654-83E6-1A2E0CC91EDB}"/>
                  </a:ext>
                </a:extLst>
              </p:cNvPr>
              <p:cNvSpPr/>
              <p:nvPr/>
            </p:nvSpPr>
            <p:spPr>
              <a:xfrm>
                <a:off x="4559200" y="4798350"/>
                <a:ext cx="3899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917" extrusionOk="0">
                    <a:moveTo>
                      <a:pt x="24" y="0"/>
                    </a:moveTo>
                    <a:cubicBezTo>
                      <a:pt x="12" y="298"/>
                      <a:pt x="0" y="607"/>
                      <a:pt x="0" y="917"/>
                    </a:cubicBezTo>
                    <a:lnTo>
                      <a:pt x="15550" y="917"/>
                    </a:lnTo>
                    <a:cubicBezTo>
                      <a:pt x="15550" y="917"/>
                      <a:pt x="15597" y="536"/>
                      <a:pt x="15597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61;p33">
                <a:extLst>
                  <a:ext uri="{FF2B5EF4-FFF2-40B4-BE49-F238E27FC236}">
                    <a16:creationId xmlns:a16="http://schemas.microsoft.com/office/drawing/2014/main" id="{87210D59-5210-45A8-8E48-44F17BB1C2D0}"/>
                  </a:ext>
                </a:extLst>
              </p:cNvPr>
              <p:cNvSpPr/>
              <p:nvPr/>
            </p:nvSpPr>
            <p:spPr>
              <a:xfrm>
                <a:off x="4707125" y="4669450"/>
                <a:ext cx="655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263" extrusionOk="0">
                    <a:moveTo>
                      <a:pt x="1727" y="1"/>
                    </a:moveTo>
                    <a:lnTo>
                      <a:pt x="0" y="477"/>
                    </a:lnTo>
                    <a:lnTo>
                      <a:pt x="465" y="1263"/>
                    </a:lnTo>
                    <a:lnTo>
                      <a:pt x="2620" y="572"/>
                    </a:lnTo>
                    <a:cubicBezTo>
                      <a:pt x="2310" y="417"/>
                      <a:pt x="2013" y="227"/>
                      <a:pt x="1727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62;p33">
                <a:extLst>
                  <a:ext uri="{FF2B5EF4-FFF2-40B4-BE49-F238E27FC236}">
                    <a16:creationId xmlns:a16="http://schemas.microsoft.com/office/drawing/2014/main" id="{EA24E9D8-FA21-4E93-9904-7C55D61C1AAB}"/>
                  </a:ext>
                </a:extLst>
              </p:cNvPr>
              <p:cNvSpPr/>
              <p:nvPr/>
            </p:nvSpPr>
            <p:spPr>
              <a:xfrm>
                <a:off x="4749400" y="4689100"/>
                <a:ext cx="589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334" extrusionOk="0">
                    <a:moveTo>
                      <a:pt x="1357" y="0"/>
                    </a:moveTo>
                    <a:lnTo>
                      <a:pt x="0" y="989"/>
                    </a:lnTo>
                    <a:lnTo>
                      <a:pt x="905" y="1334"/>
                    </a:lnTo>
                    <a:lnTo>
                      <a:pt x="2358" y="370"/>
                    </a:lnTo>
                    <a:cubicBezTo>
                      <a:pt x="2024" y="274"/>
                      <a:pt x="1679" y="155"/>
                      <a:pt x="1357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63;p33">
                <a:extLst>
                  <a:ext uri="{FF2B5EF4-FFF2-40B4-BE49-F238E27FC236}">
                    <a16:creationId xmlns:a16="http://schemas.microsoft.com/office/drawing/2014/main" id="{FBB99AF4-3358-41FD-BD01-A38A4833B8BD}"/>
                  </a:ext>
                </a:extLst>
              </p:cNvPr>
              <p:cNvSpPr/>
              <p:nvPr/>
            </p:nvSpPr>
            <p:spPr>
              <a:xfrm>
                <a:off x="3168550" y="4522700"/>
                <a:ext cx="2976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943" extrusionOk="0">
                    <a:moveTo>
                      <a:pt x="6870" y="1"/>
                    </a:moveTo>
                    <a:cubicBezTo>
                      <a:pt x="6870" y="1"/>
                      <a:pt x="0" y="6061"/>
                      <a:pt x="1012" y="11026"/>
                    </a:cubicBezTo>
                    <a:cubicBezTo>
                      <a:pt x="1084" y="11336"/>
                      <a:pt x="1179" y="11633"/>
                      <a:pt x="1310" y="11943"/>
                    </a:cubicBezTo>
                    <a:lnTo>
                      <a:pt x="11656" y="11943"/>
                    </a:lnTo>
                    <a:cubicBezTo>
                      <a:pt x="11656" y="11943"/>
                      <a:pt x="11799" y="11550"/>
                      <a:pt x="11835" y="11026"/>
                    </a:cubicBezTo>
                    <a:cubicBezTo>
                      <a:pt x="11906" y="10228"/>
                      <a:pt x="11763" y="9133"/>
                      <a:pt x="10656" y="8550"/>
                    </a:cubicBezTo>
                    <a:cubicBezTo>
                      <a:pt x="8811" y="7585"/>
                      <a:pt x="9061" y="2918"/>
                      <a:pt x="9061" y="2918"/>
                    </a:cubicBezTo>
                    <a:lnTo>
                      <a:pt x="6870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64;p33">
                <a:extLst>
                  <a:ext uri="{FF2B5EF4-FFF2-40B4-BE49-F238E27FC236}">
                    <a16:creationId xmlns:a16="http://schemas.microsoft.com/office/drawing/2014/main" id="{BAF6D764-646C-4364-BCC4-9E7DF7635E1B}"/>
                  </a:ext>
                </a:extLst>
              </p:cNvPr>
              <p:cNvSpPr/>
              <p:nvPr/>
            </p:nvSpPr>
            <p:spPr>
              <a:xfrm>
                <a:off x="3193850" y="4798350"/>
                <a:ext cx="2705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917" extrusionOk="0">
                    <a:moveTo>
                      <a:pt x="0" y="0"/>
                    </a:moveTo>
                    <a:cubicBezTo>
                      <a:pt x="72" y="310"/>
                      <a:pt x="167" y="607"/>
                      <a:pt x="298" y="917"/>
                    </a:cubicBezTo>
                    <a:lnTo>
                      <a:pt x="10644" y="917"/>
                    </a:lnTo>
                    <a:cubicBezTo>
                      <a:pt x="10644" y="917"/>
                      <a:pt x="10787" y="524"/>
                      <a:pt x="10823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65;p33">
                <a:extLst>
                  <a:ext uri="{FF2B5EF4-FFF2-40B4-BE49-F238E27FC236}">
                    <a16:creationId xmlns:a16="http://schemas.microsoft.com/office/drawing/2014/main" id="{6378A4DF-6AC3-4416-9E04-A660F27A25D1}"/>
                  </a:ext>
                </a:extLst>
              </p:cNvPr>
              <p:cNvSpPr/>
              <p:nvPr/>
            </p:nvSpPr>
            <p:spPr>
              <a:xfrm>
                <a:off x="3264375" y="4699475"/>
                <a:ext cx="1586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408" extrusionOk="0">
                    <a:moveTo>
                      <a:pt x="3098" y="0"/>
                    </a:moveTo>
                    <a:cubicBezTo>
                      <a:pt x="1398" y="0"/>
                      <a:pt x="1" y="681"/>
                      <a:pt x="1" y="681"/>
                    </a:cubicBezTo>
                    <a:lnTo>
                      <a:pt x="1" y="1407"/>
                    </a:lnTo>
                    <a:cubicBezTo>
                      <a:pt x="783" y="896"/>
                      <a:pt x="1933" y="742"/>
                      <a:pt x="3039" y="742"/>
                    </a:cubicBezTo>
                    <a:cubicBezTo>
                      <a:pt x="4744" y="742"/>
                      <a:pt x="6347" y="1109"/>
                      <a:pt x="6347" y="1109"/>
                    </a:cubicBezTo>
                    <a:cubicBezTo>
                      <a:pt x="5322" y="262"/>
                      <a:pt x="4152" y="0"/>
                      <a:pt x="3098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66;p33">
                <a:extLst>
                  <a:ext uri="{FF2B5EF4-FFF2-40B4-BE49-F238E27FC236}">
                    <a16:creationId xmlns:a16="http://schemas.microsoft.com/office/drawing/2014/main" id="{F4C9CEEB-8736-43F8-9A5D-342A881F8F32}"/>
                  </a:ext>
                </a:extLst>
              </p:cNvPr>
              <p:cNvSpPr/>
              <p:nvPr/>
            </p:nvSpPr>
            <p:spPr>
              <a:xfrm>
                <a:off x="3264375" y="4671975"/>
                <a:ext cx="1372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103" extrusionOk="0">
                    <a:moveTo>
                      <a:pt x="2528" y="1"/>
                    </a:moveTo>
                    <a:cubicBezTo>
                      <a:pt x="1307" y="1"/>
                      <a:pt x="310" y="376"/>
                      <a:pt x="310" y="376"/>
                    </a:cubicBezTo>
                    <a:lnTo>
                      <a:pt x="1" y="1102"/>
                    </a:lnTo>
                    <a:cubicBezTo>
                      <a:pt x="902" y="678"/>
                      <a:pt x="1812" y="536"/>
                      <a:pt x="2625" y="536"/>
                    </a:cubicBezTo>
                    <a:cubicBezTo>
                      <a:pt x="4251" y="536"/>
                      <a:pt x="5490" y="1102"/>
                      <a:pt x="5490" y="1102"/>
                    </a:cubicBezTo>
                    <a:cubicBezTo>
                      <a:pt x="4622" y="240"/>
                      <a:pt x="3504" y="1"/>
                      <a:pt x="2528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67;p33">
                <a:extLst>
                  <a:ext uri="{FF2B5EF4-FFF2-40B4-BE49-F238E27FC236}">
                    <a16:creationId xmlns:a16="http://schemas.microsoft.com/office/drawing/2014/main" id="{0AE876C2-879E-4FC8-A8D2-FD4B828124C8}"/>
                  </a:ext>
                </a:extLst>
              </p:cNvPr>
              <p:cNvSpPr/>
              <p:nvPr/>
            </p:nvSpPr>
            <p:spPr>
              <a:xfrm>
                <a:off x="3252175" y="2957050"/>
                <a:ext cx="1580000" cy="1724325"/>
              </a:xfrm>
              <a:custGeom>
                <a:avLst/>
                <a:gdLst/>
                <a:ahLst/>
                <a:cxnLst/>
                <a:rect l="l" t="t" r="r" b="b"/>
                <a:pathLst>
                  <a:path w="63200" h="68973" extrusionOk="0">
                    <a:moveTo>
                      <a:pt x="35624" y="0"/>
                    </a:moveTo>
                    <a:lnTo>
                      <a:pt x="14991" y="7584"/>
                    </a:lnTo>
                    <a:lnTo>
                      <a:pt x="18241" y="14240"/>
                    </a:lnTo>
                    <a:cubicBezTo>
                      <a:pt x="18241" y="14240"/>
                      <a:pt x="18134" y="17752"/>
                      <a:pt x="17932" y="22408"/>
                    </a:cubicBezTo>
                    <a:cubicBezTo>
                      <a:pt x="17920" y="22515"/>
                      <a:pt x="17920" y="22622"/>
                      <a:pt x="17908" y="22729"/>
                    </a:cubicBezTo>
                    <a:cubicBezTo>
                      <a:pt x="17598" y="29599"/>
                      <a:pt x="17074" y="38791"/>
                      <a:pt x="16336" y="42922"/>
                    </a:cubicBezTo>
                    <a:cubicBezTo>
                      <a:pt x="16336" y="42922"/>
                      <a:pt x="6906" y="54423"/>
                      <a:pt x="1" y="65889"/>
                    </a:cubicBezTo>
                    <a:cubicBezTo>
                      <a:pt x="1" y="65889"/>
                      <a:pt x="3037" y="68485"/>
                      <a:pt x="6609" y="68973"/>
                    </a:cubicBezTo>
                    <a:cubicBezTo>
                      <a:pt x="6609" y="68973"/>
                      <a:pt x="25873" y="51066"/>
                      <a:pt x="27635" y="46815"/>
                    </a:cubicBezTo>
                    <a:cubicBezTo>
                      <a:pt x="29183" y="43077"/>
                      <a:pt x="32898" y="26753"/>
                      <a:pt x="33767" y="22860"/>
                    </a:cubicBezTo>
                    <a:cubicBezTo>
                      <a:pt x="33886" y="22324"/>
                      <a:pt x="33957" y="22015"/>
                      <a:pt x="33957" y="22015"/>
                    </a:cubicBezTo>
                    <a:lnTo>
                      <a:pt x="34005" y="22050"/>
                    </a:lnTo>
                    <a:lnTo>
                      <a:pt x="51721" y="35338"/>
                    </a:lnTo>
                    <a:cubicBezTo>
                      <a:pt x="51721" y="35338"/>
                      <a:pt x="51817" y="50137"/>
                      <a:pt x="52841" y="67342"/>
                    </a:cubicBezTo>
                    <a:cubicBezTo>
                      <a:pt x="52841" y="67342"/>
                      <a:pt x="54738" y="67814"/>
                      <a:pt x="57387" y="67814"/>
                    </a:cubicBezTo>
                    <a:cubicBezTo>
                      <a:pt x="58049" y="67814"/>
                      <a:pt x="58758" y="67785"/>
                      <a:pt x="59496" y="67711"/>
                    </a:cubicBezTo>
                    <a:cubicBezTo>
                      <a:pt x="59496" y="67711"/>
                      <a:pt x="63199" y="33766"/>
                      <a:pt x="63187" y="29599"/>
                    </a:cubicBezTo>
                    <a:cubicBezTo>
                      <a:pt x="63187" y="27730"/>
                      <a:pt x="49412" y="14526"/>
                      <a:pt x="43208" y="8692"/>
                    </a:cubicBezTo>
                    <a:cubicBezTo>
                      <a:pt x="43137" y="8620"/>
                      <a:pt x="43054" y="8549"/>
                      <a:pt x="42982" y="8477"/>
                    </a:cubicBezTo>
                    <a:cubicBezTo>
                      <a:pt x="41315" y="6906"/>
                      <a:pt x="40256" y="5918"/>
                      <a:pt x="40256" y="5918"/>
                    </a:cubicBezTo>
                    <a:lnTo>
                      <a:pt x="35624" y="0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68;p33">
                <a:extLst>
                  <a:ext uri="{FF2B5EF4-FFF2-40B4-BE49-F238E27FC236}">
                    <a16:creationId xmlns:a16="http://schemas.microsoft.com/office/drawing/2014/main" id="{F5F8A426-0CE7-466C-BB0D-8A6F726966F7}"/>
                  </a:ext>
                </a:extLst>
              </p:cNvPr>
              <p:cNvSpPr/>
              <p:nvPr/>
            </p:nvSpPr>
            <p:spPr>
              <a:xfrm>
                <a:off x="3699850" y="3361850"/>
                <a:ext cx="117000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538" extrusionOk="0">
                    <a:moveTo>
                      <a:pt x="3894" y="1"/>
                    </a:moveTo>
                    <a:lnTo>
                      <a:pt x="3632" y="60"/>
                    </a:lnTo>
                    <a:cubicBezTo>
                      <a:pt x="3632" y="96"/>
                      <a:pt x="4370" y="3858"/>
                      <a:pt x="25" y="6216"/>
                    </a:cubicBezTo>
                    <a:cubicBezTo>
                      <a:pt x="13" y="6323"/>
                      <a:pt x="13" y="6430"/>
                      <a:pt x="1" y="6537"/>
                    </a:cubicBezTo>
                    <a:cubicBezTo>
                      <a:pt x="4680" y="4084"/>
                      <a:pt x="3906" y="36"/>
                      <a:pt x="3894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69;p33">
                <a:extLst>
                  <a:ext uri="{FF2B5EF4-FFF2-40B4-BE49-F238E27FC236}">
                    <a16:creationId xmlns:a16="http://schemas.microsoft.com/office/drawing/2014/main" id="{0AC57844-CC51-49DF-93D0-F72D65763482}"/>
                  </a:ext>
                </a:extLst>
              </p:cNvPr>
              <p:cNvSpPr/>
              <p:nvPr/>
            </p:nvSpPr>
            <p:spPr>
              <a:xfrm>
                <a:off x="4024300" y="3216900"/>
                <a:ext cx="157475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12467" extrusionOk="0">
                    <a:moveTo>
                      <a:pt x="3013" y="0"/>
                    </a:moveTo>
                    <a:lnTo>
                      <a:pt x="2775" y="131"/>
                    </a:lnTo>
                    <a:cubicBezTo>
                      <a:pt x="2810" y="191"/>
                      <a:pt x="5882" y="5894"/>
                      <a:pt x="2739" y="8680"/>
                    </a:cubicBezTo>
                    <a:cubicBezTo>
                      <a:pt x="1929" y="4453"/>
                      <a:pt x="251" y="2024"/>
                      <a:pt x="227" y="2001"/>
                    </a:cubicBezTo>
                    <a:lnTo>
                      <a:pt x="1" y="2155"/>
                    </a:lnTo>
                    <a:cubicBezTo>
                      <a:pt x="36" y="2203"/>
                      <a:pt x="2691" y="6013"/>
                      <a:pt x="2882" y="12466"/>
                    </a:cubicBezTo>
                    <a:cubicBezTo>
                      <a:pt x="3001" y="11930"/>
                      <a:pt x="3072" y="11621"/>
                      <a:pt x="3072" y="11621"/>
                    </a:cubicBezTo>
                    <a:lnTo>
                      <a:pt x="3120" y="11656"/>
                    </a:lnTo>
                    <a:cubicBezTo>
                      <a:pt x="3060" y="10704"/>
                      <a:pt x="2941" y="9823"/>
                      <a:pt x="2798" y="9001"/>
                    </a:cubicBezTo>
                    <a:cubicBezTo>
                      <a:pt x="6299" y="6108"/>
                      <a:pt x="3049" y="60"/>
                      <a:pt x="3013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70;p33">
                <a:extLst>
                  <a:ext uri="{FF2B5EF4-FFF2-40B4-BE49-F238E27FC236}">
                    <a16:creationId xmlns:a16="http://schemas.microsoft.com/office/drawing/2014/main" id="{E8DDA57A-73C0-4B5C-80A0-79EBD0ECE534}"/>
                  </a:ext>
                </a:extLst>
              </p:cNvPr>
              <p:cNvSpPr/>
              <p:nvPr/>
            </p:nvSpPr>
            <p:spPr>
              <a:xfrm>
                <a:off x="4216575" y="3115100"/>
                <a:ext cx="11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442" extrusionOk="0">
                    <a:moveTo>
                      <a:pt x="180" y="0"/>
                    </a:moveTo>
                    <a:lnTo>
                      <a:pt x="1" y="215"/>
                    </a:lnTo>
                    <a:cubicBezTo>
                      <a:pt x="120" y="322"/>
                      <a:pt x="2668" y="2441"/>
                      <a:pt x="4192" y="2441"/>
                    </a:cubicBezTo>
                    <a:cubicBezTo>
                      <a:pt x="4347" y="2441"/>
                      <a:pt x="4490" y="2429"/>
                      <a:pt x="4621" y="2370"/>
                    </a:cubicBezTo>
                    <a:lnTo>
                      <a:pt x="4632" y="2370"/>
                    </a:lnTo>
                    <a:cubicBezTo>
                      <a:pt x="4561" y="2298"/>
                      <a:pt x="4478" y="2227"/>
                      <a:pt x="4406" y="2155"/>
                    </a:cubicBezTo>
                    <a:cubicBezTo>
                      <a:pt x="4335" y="2171"/>
                      <a:pt x="4259" y="2178"/>
                      <a:pt x="4178" y="2178"/>
                    </a:cubicBezTo>
                    <a:cubicBezTo>
                      <a:pt x="3017" y="2178"/>
                      <a:pt x="948" y="657"/>
                      <a:pt x="180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71;p33">
                <a:extLst>
                  <a:ext uri="{FF2B5EF4-FFF2-40B4-BE49-F238E27FC236}">
                    <a16:creationId xmlns:a16="http://schemas.microsoft.com/office/drawing/2014/main" id="{4517B7C4-070D-4289-8E7D-13478E4F5632}"/>
                  </a:ext>
                </a:extLst>
              </p:cNvPr>
              <p:cNvSpPr/>
              <p:nvPr/>
            </p:nvSpPr>
            <p:spPr>
              <a:xfrm>
                <a:off x="3663250" y="2252350"/>
                <a:ext cx="41732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2461" extrusionOk="0">
                    <a:moveTo>
                      <a:pt x="3565" y="0"/>
                    </a:moveTo>
                    <a:cubicBezTo>
                      <a:pt x="1587" y="0"/>
                      <a:pt x="0" y="256"/>
                      <a:pt x="0" y="256"/>
                    </a:cubicBezTo>
                    <a:cubicBezTo>
                      <a:pt x="7668" y="3983"/>
                      <a:pt x="11240" y="12460"/>
                      <a:pt x="11240" y="12460"/>
                    </a:cubicBezTo>
                    <a:cubicBezTo>
                      <a:pt x="11787" y="9138"/>
                      <a:pt x="16693" y="8483"/>
                      <a:pt x="16693" y="8483"/>
                    </a:cubicBezTo>
                    <a:cubicBezTo>
                      <a:pt x="16693" y="8483"/>
                      <a:pt x="12561" y="3257"/>
                      <a:pt x="9418" y="1244"/>
                    </a:cubicBezTo>
                    <a:cubicBezTo>
                      <a:pt x="7856" y="250"/>
                      <a:pt x="5520" y="0"/>
                      <a:pt x="35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72;p33">
                <a:extLst>
                  <a:ext uri="{FF2B5EF4-FFF2-40B4-BE49-F238E27FC236}">
                    <a16:creationId xmlns:a16="http://schemas.microsoft.com/office/drawing/2014/main" id="{4A0B993A-DEBC-474A-A35F-BECCB8868C44}"/>
                  </a:ext>
                </a:extLst>
              </p:cNvPr>
              <p:cNvSpPr/>
              <p:nvPr/>
            </p:nvSpPr>
            <p:spPr>
              <a:xfrm>
                <a:off x="3239675" y="2257850"/>
                <a:ext cx="1040925" cy="1173150"/>
              </a:xfrm>
              <a:custGeom>
                <a:avLst/>
                <a:gdLst/>
                <a:ahLst/>
                <a:cxnLst/>
                <a:rect l="l" t="t" r="r" b="b"/>
                <a:pathLst>
                  <a:path w="41637" h="46926" extrusionOk="0">
                    <a:moveTo>
                      <a:pt x="17805" y="1"/>
                    </a:moveTo>
                    <a:cubicBezTo>
                      <a:pt x="17519" y="1"/>
                      <a:pt x="17231" y="12"/>
                      <a:pt x="16943" y="36"/>
                    </a:cubicBezTo>
                    <a:cubicBezTo>
                      <a:pt x="13514" y="310"/>
                      <a:pt x="10109" y="1894"/>
                      <a:pt x="7490" y="3310"/>
                    </a:cubicBezTo>
                    <a:cubicBezTo>
                      <a:pt x="4835" y="4739"/>
                      <a:pt x="405" y="10133"/>
                      <a:pt x="203" y="13443"/>
                    </a:cubicBezTo>
                    <a:cubicBezTo>
                      <a:pt x="1" y="16681"/>
                      <a:pt x="2394" y="19658"/>
                      <a:pt x="4013" y="22182"/>
                    </a:cubicBezTo>
                    <a:cubicBezTo>
                      <a:pt x="9049" y="30064"/>
                      <a:pt x="14360" y="37041"/>
                      <a:pt x="16610" y="46292"/>
                    </a:cubicBezTo>
                    <a:cubicBezTo>
                      <a:pt x="16614" y="46313"/>
                      <a:pt x="18128" y="46926"/>
                      <a:pt x="20699" y="46926"/>
                    </a:cubicBezTo>
                    <a:cubicBezTo>
                      <a:pt x="25224" y="46926"/>
                      <a:pt x="33026" y="45028"/>
                      <a:pt x="41637" y="34671"/>
                    </a:cubicBezTo>
                    <a:cubicBezTo>
                      <a:pt x="41637" y="34671"/>
                      <a:pt x="34005" y="24408"/>
                      <a:pt x="31374" y="15669"/>
                    </a:cubicBezTo>
                    <a:cubicBezTo>
                      <a:pt x="30302" y="12109"/>
                      <a:pt x="29207" y="8323"/>
                      <a:pt x="27147" y="5192"/>
                    </a:cubicBezTo>
                    <a:cubicBezTo>
                      <a:pt x="25035" y="1985"/>
                      <a:pt x="21527" y="1"/>
                      <a:pt x="17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73;p33">
                <a:extLst>
                  <a:ext uri="{FF2B5EF4-FFF2-40B4-BE49-F238E27FC236}">
                    <a16:creationId xmlns:a16="http://schemas.microsoft.com/office/drawing/2014/main" id="{E35AF23C-73E4-406D-AC72-A1E1D0544A1E}"/>
                  </a:ext>
                </a:extLst>
              </p:cNvPr>
              <p:cNvSpPr/>
              <p:nvPr/>
            </p:nvSpPr>
            <p:spPr>
              <a:xfrm>
                <a:off x="3399225" y="22385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0" y="774"/>
                    </a:lnTo>
                    <a:cubicBezTo>
                      <a:pt x="0" y="774"/>
                      <a:pt x="1691" y="3680"/>
                      <a:pt x="917" y="5275"/>
                    </a:cubicBezTo>
                    <a:cubicBezTo>
                      <a:pt x="917" y="5275"/>
                      <a:pt x="2693" y="5889"/>
                      <a:pt x="4283" y="5889"/>
                    </a:cubicBezTo>
                    <a:cubicBezTo>
                      <a:pt x="5572" y="5889"/>
                      <a:pt x="6739" y="5485"/>
                      <a:pt x="6739" y="4025"/>
                    </a:cubicBezTo>
                    <a:cubicBezTo>
                      <a:pt x="6739" y="4025"/>
                      <a:pt x="5644" y="1572"/>
                      <a:pt x="6061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74;p33">
                <a:extLst>
                  <a:ext uri="{FF2B5EF4-FFF2-40B4-BE49-F238E27FC236}">
                    <a16:creationId xmlns:a16="http://schemas.microsoft.com/office/drawing/2014/main" id="{B08243E5-7542-475E-AF7A-B9C5F83D0ACC}"/>
                  </a:ext>
                </a:extLst>
              </p:cNvPr>
              <p:cNvSpPr/>
              <p:nvPr/>
            </p:nvSpPr>
            <p:spPr>
              <a:xfrm>
                <a:off x="3582875" y="2754625"/>
                <a:ext cx="197375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5788" extrusionOk="0">
                    <a:moveTo>
                      <a:pt x="5608" y="1"/>
                    </a:moveTo>
                    <a:cubicBezTo>
                      <a:pt x="5608" y="1"/>
                      <a:pt x="2358" y="918"/>
                      <a:pt x="1548" y="2073"/>
                    </a:cubicBezTo>
                    <a:cubicBezTo>
                      <a:pt x="727" y="3216"/>
                      <a:pt x="1" y="5787"/>
                      <a:pt x="1" y="5787"/>
                    </a:cubicBezTo>
                    <a:lnTo>
                      <a:pt x="5608" y="5787"/>
                    </a:lnTo>
                    <a:lnTo>
                      <a:pt x="6656" y="3847"/>
                    </a:lnTo>
                    <a:lnTo>
                      <a:pt x="7894" y="1263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75;p33">
                <a:extLst>
                  <a:ext uri="{FF2B5EF4-FFF2-40B4-BE49-F238E27FC236}">
                    <a16:creationId xmlns:a16="http://schemas.microsoft.com/office/drawing/2014/main" id="{A0890BD3-71D1-458F-BB45-A4C4C4370468}"/>
                  </a:ext>
                </a:extLst>
              </p:cNvPr>
              <p:cNvSpPr/>
              <p:nvPr/>
            </p:nvSpPr>
            <p:spPr>
              <a:xfrm>
                <a:off x="3236700" y="1823250"/>
                <a:ext cx="409300" cy="393250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5730" extrusionOk="0">
                    <a:moveTo>
                      <a:pt x="8569" y="1"/>
                    </a:moveTo>
                    <a:cubicBezTo>
                      <a:pt x="8020" y="1"/>
                      <a:pt x="7383" y="62"/>
                      <a:pt x="6644" y="216"/>
                    </a:cubicBezTo>
                    <a:cubicBezTo>
                      <a:pt x="4001" y="775"/>
                      <a:pt x="1894" y="2371"/>
                      <a:pt x="965" y="5335"/>
                    </a:cubicBezTo>
                    <a:cubicBezTo>
                      <a:pt x="1" y="8431"/>
                      <a:pt x="1941" y="15075"/>
                      <a:pt x="4489" y="15729"/>
                    </a:cubicBezTo>
                    <a:lnTo>
                      <a:pt x="14086" y="14146"/>
                    </a:lnTo>
                    <a:cubicBezTo>
                      <a:pt x="14086" y="14146"/>
                      <a:pt x="16372" y="13193"/>
                      <a:pt x="14895" y="6347"/>
                    </a:cubicBezTo>
                    <a:cubicBezTo>
                      <a:pt x="13919" y="1811"/>
                      <a:pt x="12514" y="1132"/>
                      <a:pt x="11609" y="1097"/>
                    </a:cubicBezTo>
                    <a:cubicBezTo>
                      <a:pt x="11609" y="1097"/>
                      <a:pt x="10878" y="1"/>
                      <a:pt x="856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76;p33">
                <a:extLst>
                  <a:ext uri="{FF2B5EF4-FFF2-40B4-BE49-F238E27FC236}">
                    <a16:creationId xmlns:a16="http://schemas.microsoft.com/office/drawing/2014/main" id="{D06357CE-15B4-4C02-A1B2-DD28DE42D819}"/>
                  </a:ext>
                </a:extLst>
              </p:cNvPr>
              <p:cNvSpPr/>
              <p:nvPr/>
            </p:nvSpPr>
            <p:spPr>
              <a:xfrm>
                <a:off x="3592100" y="2038825"/>
                <a:ext cx="725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938" extrusionOk="0">
                    <a:moveTo>
                      <a:pt x="1645" y="1"/>
                    </a:moveTo>
                    <a:cubicBezTo>
                      <a:pt x="1057" y="1"/>
                      <a:pt x="417" y="891"/>
                      <a:pt x="417" y="891"/>
                    </a:cubicBezTo>
                    <a:cubicBezTo>
                      <a:pt x="417" y="891"/>
                      <a:pt x="1" y="3094"/>
                      <a:pt x="525" y="3761"/>
                    </a:cubicBezTo>
                    <a:cubicBezTo>
                      <a:pt x="621" y="3880"/>
                      <a:pt x="762" y="3938"/>
                      <a:pt x="927" y="3938"/>
                    </a:cubicBezTo>
                    <a:cubicBezTo>
                      <a:pt x="1678" y="3938"/>
                      <a:pt x="2902" y="2743"/>
                      <a:pt x="2394" y="868"/>
                    </a:cubicBezTo>
                    <a:cubicBezTo>
                      <a:pt x="2213" y="218"/>
                      <a:pt x="1935" y="1"/>
                      <a:pt x="164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77;p33">
                <a:extLst>
                  <a:ext uri="{FF2B5EF4-FFF2-40B4-BE49-F238E27FC236}">
                    <a16:creationId xmlns:a16="http://schemas.microsoft.com/office/drawing/2014/main" id="{9520A034-6FAD-4D60-8936-51CDFD904412}"/>
                  </a:ext>
                </a:extLst>
              </p:cNvPr>
              <p:cNvSpPr/>
              <p:nvPr/>
            </p:nvSpPr>
            <p:spPr>
              <a:xfrm>
                <a:off x="3254225" y="2101600"/>
                <a:ext cx="756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3582" extrusionOk="0">
                    <a:moveTo>
                      <a:pt x="705" y="1"/>
                    </a:moveTo>
                    <a:cubicBezTo>
                      <a:pt x="317" y="1"/>
                      <a:pt x="0" y="248"/>
                      <a:pt x="50" y="1095"/>
                    </a:cubicBezTo>
                    <a:cubicBezTo>
                      <a:pt x="144" y="2802"/>
                      <a:pt x="1344" y="3582"/>
                      <a:pt x="2120" y="3582"/>
                    </a:cubicBezTo>
                    <a:cubicBezTo>
                      <a:pt x="2420" y="3582"/>
                      <a:pt x="2657" y="3464"/>
                      <a:pt x="2740" y="3238"/>
                    </a:cubicBezTo>
                    <a:cubicBezTo>
                      <a:pt x="3026" y="2429"/>
                      <a:pt x="1931" y="488"/>
                      <a:pt x="1931" y="488"/>
                    </a:cubicBezTo>
                    <a:cubicBezTo>
                      <a:pt x="1931" y="488"/>
                      <a:pt x="1249" y="1"/>
                      <a:pt x="70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78;p33">
                <a:extLst>
                  <a:ext uri="{FF2B5EF4-FFF2-40B4-BE49-F238E27FC236}">
                    <a16:creationId xmlns:a16="http://schemas.microsoft.com/office/drawing/2014/main" id="{58E18447-9224-43FC-A000-C64547FF42CB}"/>
                  </a:ext>
                </a:extLst>
              </p:cNvPr>
              <p:cNvSpPr/>
              <p:nvPr/>
            </p:nvSpPr>
            <p:spPr>
              <a:xfrm>
                <a:off x="3276300" y="1888900"/>
                <a:ext cx="353625" cy="409850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16394" extrusionOk="0">
                    <a:moveTo>
                      <a:pt x="7241" y="1"/>
                    </a:moveTo>
                    <a:cubicBezTo>
                      <a:pt x="6749" y="1"/>
                      <a:pt x="6224" y="46"/>
                      <a:pt x="5667" y="138"/>
                    </a:cubicBezTo>
                    <a:cubicBezTo>
                      <a:pt x="1405" y="852"/>
                      <a:pt x="0" y="3507"/>
                      <a:pt x="631" y="7353"/>
                    </a:cubicBezTo>
                    <a:cubicBezTo>
                      <a:pt x="1778" y="14316"/>
                      <a:pt x="3973" y="16394"/>
                      <a:pt x="7101" y="16394"/>
                    </a:cubicBezTo>
                    <a:cubicBezTo>
                      <a:pt x="7578" y="16394"/>
                      <a:pt x="8077" y="16345"/>
                      <a:pt x="8596" y="16259"/>
                    </a:cubicBezTo>
                    <a:cubicBezTo>
                      <a:pt x="12406" y="15628"/>
                      <a:pt x="14145" y="12794"/>
                      <a:pt x="12918" y="5329"/>
                    </a:cubicBezTo>
                    <a:cubicBezTo>
                      <a:pt x="12370" y="1985"/>
                      <a:pt x="10516" y="1"/>
                      <a:pt x="7241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79;p33">
                <a:extLst>
                  <a:ext uri="{FF2B5EF4-FFF2-40B4-BE49-F238E27FC236}">
                    <a16:creationId xmlns:a16="http://schemas.microsoft.com/office/drawing/2014/main" id="{3586CA6B-53E4-4C56-861B-F7332DABD8BA}"/>
                  </a:ext>
                </a:extLst>
              </p:cNvPr>
              <p:cNvSpPr/>
              <p:nvPr/>
            </p:nvSpPr>
            <p:spPr>
              <a:xfrm>
                <a:off x="3181050" y="1862300"/>
                <a:ext cx="487400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11084" extrusionOk="0">
                    <a:moveTo>
                      <a:pt x="11948" y="1"/>
                    </a:moveTo>
                    <a:cubicBezTo>
                      <a:pt x="11349" y="1"/>
                      <a:pt x="10686" y="57"/>
                      <a:pt x="9954" y="178"/>
                    </a:cubicBezTo>
                    <a:cubicBezTo>
                      <a:pt x="0" y="1809"/>
                      <a:pt x="5036" y="11084"/>
                      <a:pt x="5036" y="11084"/>
                    </a:cubicBezTo>
                    <a:lnTo>
                      <a:pt x="4882" y="6274"/>
                    </a:lnTo>
                    <a:cubicBezTo>
                      <a:pt x="10275" y="6035"/>
                      <a:pt x="14573" y="2928"/>
                      <a:pt x="14573" y="2928"/>
                    </a:cubicBezTo>
                    <a:cubicBezTo>
                      <a:pt x="16693" y="4416"/>
                      <a:pt x="17002" y="8881"/>
                      <a:pt x="17002" y="8881"/>
                    </a:cubicBezTo>
                    <a:cubicBezTo>
                      <a:pt x="17002" y="8881"/>
                      <a:pt x="19496" y="1"/>
                      <a:pt x="11948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80;p33">
                <a:extLst>
                  <a:ext uri="{FF2B5EF4-FFF2-40B4-BE49-F238E27FC236}">
                    <a16:creationId xmlns:a16="http://schemas.microsoft.com/office/drawing/2014/main" id="{683FBC6A-4AD6-423E-A380-C21860E7FB54}"/>
                  </a:ext>
                </a:extLst>
              </p:cNvPr>
              <p:cNvSpPr/>
              <p:nvPr/>
            </p:nvSpPr>
            <p:spPr>
              <a:xfrm>
                <a:off x="3232525" y="1792950"/>
                <a:ext cx="371200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084" extrusionOk="0">
                    <a:moveTo>
                      <a:pt x="8939" y="0"/>
                    </a:moveTo>
                    <a:cubicBezTo>
                      <a:pt x="6940" y="0"/>
                      <a:pt x="4538" y="459"/>
                      <a:pt x="2549" y="1713"/>
                    </a:cubicBezTo>
                    <a:cubicBezTo>
                      <a:pt x="2144" y="1963"/>
                      <a:pt x="1751" y="2249"/>
                      <a:pt x="1394" y="2571"/>
                    </a:cubicBezTo>
                    <a:cubicBezTo>
                      <a:pt x="1" y="3809"/>
                      <a:pt x="799" y="9083"/>
                      <a:pt x="799" y="9083"/>
                    </a:cubicBezTo>
                    <a:cubicBezTo>
                      <a:pt x="799" y="9083"/>
                      <a:pt x="5226" y="4857"/>
                      <a:pt x="10726" y="4857"/>
                    </a:cubicBezTo>
                    <a:cubicBezTo>
                      <a:pt x="12053" y="4857"/>
                      <a:pt x="13443" y="5103"/>
                      <a:pt x="14848" y="5714"/>
                    </a:cubicBezTo>
                    <a:cubicBezTo>
                      <a:pt x="14848" y="5714"/>
                      <a:pt x="13979" y="2118"/>
                      <a:pt x="12824" y="928"/>
                    </a:cubicBezTo>
                    <a:cubicBezTo>
                      <a:pt x="12645" y="737"/>
                      <a:pt x="12336" y="570"/>
                      <a:pt x="11943" y="428"/>
                    </a:cubicBezTo>
                    <a:cubicBezTo>
                      <a:pt x="11208" y="168"/>
                      <a:pt x="10147" y="0"/>
                      <a:pt x="8939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81;p33">
                <a:extLst>
                  <a:ext uri="{FF2B5EF4-FFF2-40B4-BE49-F238E27FC236}">
                    <a16:creationId xmlns:a16="http://schemas.microsoft.com/office/drawing/2014/main" id="{0EB921B5-5BB8-4EB2-A9F4-B4BE68968CAF}"/>
                  </a:ext>
                </a:extLst>
              </p:cNvPr>
              <p:cNvSpPr/>
              <p:nvPr/>
            </p:nvSpPr>
            <p:spPr>
              <a:xfrm>
                <a:off x="3267350" y="1823625"/>
                <a:ext cx="4215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6861" h="7238" extrusionOk="0">
                    <a:moveTo>
                      <a:pt x="9757" y="1"/>
                    </a:moveTo>
                    <a:cubicBezTo>
                      <a:pt x="6861" y="1"/>
                      <a:pt x="3697" y="723"/>
                      <a:pt x="2263" y="1998"/>
                    </a:cubicBezTo>
                    <a:cubicBezTo>
                      <a:pt x="965" y="3141"/>
                      <a:pt x="1" y="7237"/>
                      <a:pt x="1" y="7237"/>
                    </a:cubicBezTo>
                    <a:cubicBezTo>
                      <a:pt x="3764" y="4753"/>
                      <a:pt x="6854" y="4056"/>
                      <a:pt x="9138" y="4056"/>
                    </a:cubicBezTo>
                    <a:cubicBezTo>
                      <a:pt x="12065" y="4056"/>
                      <a:pt x="13669" y="5201"/>
                      <a:pt x="13669" y="5201"/>
                    </a:cubicBezTo>
                    <a:cubicBezTo>
                      <a:pt x="13669" y="5201"/>
                      <a:pt x="16860" y="1725"/>
                      <a:pt x="13669" y="570"/>
                    </a:cubicBezTo>
                    <a:cubicBezTo>
                      <a:pt x="12602" y="183"/>
                      <a:pt x="11213" y="1"/>
                      <a:pt x="9757" y="1"/>
                    </a:cubicBezTo>
                    <a:close/>
                  </a:path>
                </a:pathLst>
              </a:custGeom>
              <a:solidFill>
                <a:srgbClr val="DC2C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82;p33">
                <a:extLst>
                  <a:ext uri="{FF2B5EF4-FFF2-40B4-BE49-F238E27FC236}">
                    <a16:creationId xmlns:a16="http://schemas.microsoft.com/office/drawing/2014/main" id="{AD6D6488-2F51-4D82-82C2-CF43195042FC}"/>
                  </a:ext>
                </a:extLst>
              </p:cNvPr>
              <p:cNvSpPr/>
              <p:nvPr/>
            </p:nvSpPr>
            <p:spPr>
              <a:xfrm>
                <a:off x="3413200" y="2683800"/>
                <a:ext cx="559925" cy="334100"/>
              </a:xfrm>
              <a:custGeom>
                <a:avLst/>
                <a:gdLst/>
                <a:ahLst/>
                <a:cxnLst/>
                <a:rect l="l" t="t" r="r" b="b"/>
                <a:pathLst>
                  <a:path w="22397" h="13364" extrusionOk="0">
                    <a:moveTo>
                      <a:pt x="3549" y="0"/>
                    </a:moveTo>
                    <a:cubicBezTo>
                      <a:pt x="1846" y="1250"/>
                      <a:pt x="1" y="7775"/>
                      <a:pt x="1" y="7775"/>
                    </a:cubicBezTo>
                    <a:cubicBezTo>
                      <a:pt x="1" y="7775"/>
                      <a:pt x="8439" y="13364"/>
                      <a:pt x="11439" y="13364"/>
                    </a:cubicBezTo>
                    <a:cubicBezTo>
                      <a:pt x="11585" y="13364"/>
                      <a:pt x="11717" y="13351"/>
                      <a:pt x="11836" y="13323"/>
                    </a:cubicBezTo>
                    <a:cubicBezTo>
                      <a:pt x="16717" y="12192"/>
                      <a:pt x="22397" y="1929"/>
                      <a:pt x="22397" y="1929"/>
                    </a:cubicBezTo>
                    <a:cubicBezTo>
                      <a:pt x="22107" y="1912"/>
                      <a:pt x="21819" y="1904"/>
                      <a:pt x="21535" y="1904"/>
                    </a:cubicBezTo>
                    <a:cubicBezTo>
                      <a:pt x="15101" y="1904"/>
                      <a:pt x="10252" y="6108"/>
                      <a:pt x="10252" y="6108"/>
                    </a:cubicBezTo>
                    <a:cubicBezTo>
                      <a:pt x="6026" y="3846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83;p33">
                <a:extLst>
                  <a:ext uri="{FF2B5EF4-FFF2-40B4-BE49-F238E27FC236}">
                    <a16:creationId xmlns:a16="http://schemas.microsoft.com/office/drawing/2014/main" id="{DED11D3C-3B7E-4D19-9323-C7C5DC5016EC}"/>
                  </a:ext>
                </a:extLst>
              </p:cNvPr>
              <p:cNvSpPr/>
              <p:nvPr/>
            </p:nvSpPr>
            <p:spPr>
              <a:xfrm>
                <a:off x="3149200" y="2478900"/>
                <a:ext cx="43370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746" extrusionOk="0">
                    <a:moveTo>
                      <a:pt x="6966" y="0"/>
                    </a:moveTo>
                    <a:cubicBezTo>
                      <a:pt x="6192" y="0"/>
                      <a:pt x="5497" y="365"/>
                      <a:pt x="4965" y="1231"/>
                    </a:cubicBezTo>
                    <a:cubicBezTo>
                      <a:pt x="0" y="9304"/>
                      <a:pt x="12145" y="17745"/>
                      <a:pt x="12145" y="17745"/>
                    </a:cubicBezTo>
                    <a:cubicBezTo>
                      <a:pt x="12109" y="13816"/>
                      <a:pt x="17348" y="11637"/>
                      <a:pt x="17348" y="11637"/>
                    </a:cubicBezTo>
                    <a:cubicBezTo>
                      <a:pt x="17348" y="11637"/>
                      <a:pt x="16038" y="10804"/>
                      <a:pt x="14264" y="6898"/>
                    </a:cubicBezTo>
                    <a:cubicBezTo>
                      <a:pt x="12896" y="3907"/>
                      <a:pt x="9502" y="0"/>
                      <a:pt x="6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84;p33">
                <a:extLst>
                  <a:ext uri="{FF2B5EF4-FFF2-40B4-BE49-F238E27FC236}">
                    <a16:creationId xmlns:a16="http://schemas.microsoft.com/office/drawing/2014/main" id="{B52421EF-2C95-476A-BD1D-58A5ED215438}"/>
                  </a:ext>
                </a:extLst>
              </p:cNvPr>
              <p:cNvSpPr/>
              <p:nvPr/>
            </p:nvSpPr>
            <p:spPr>
              <a:xfrm>
                <a:off x="3669500" y="2468000"/>
                <a:ext cx="527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13050" extrusionOk="0">
                    <a:moveTo>
                      <a:pt x="15740" y="0"/>
                    </a:moveTo>
                    <a:cubicBezTo>
                      <a:pt x="15740" y="0"/>
                      <a:pt x="13526" y="0"/>
                      <a:pt x="12323" y="1584"/>
                    </a:cubicBezTo>
                    <a:lnTo>
                      <a:pt x="13681" y="5834"/>
                    </a:lnTo>
                    <a:cubicBezTo>
                      <a:pt x="3191" y="9918"/>
                      <a:pt x="0" y="13049"/>
                      <a:pt x="0" y="13049"/>
                    </a:cubicBezTo>
                    <a:cubicBezTo>
                      <a:pt x="8406" y="12752"/>
                      <a:pt x="19610" y="11263"/>
                      <a:pt x="20193" y="9847"/>
                    </a:cubicBezTo>
                    <a:cubicBezTo>
                      <a:pt x="21110" y="7584"/>
                      <a:pt x="15740" y="0"/>
                      <a:pt x="1574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85;p33">
                <a:extLst>
                  <a:ext uri="{FF2B5EF4-FFF2-40B4-BE49-F238E27FC236}">
                    <a16:creationId xmlns:a16="http://schemas.microsoft.com/office/drawing/2014/main" id="{3D907E1A-C257-435B-BC39-6AFF292DC5E6}"/>
                  </a:ext>
                </a:extLst>
              </p:cNvPr>
              <p:cNvSpPr/>
              <p:nvPr/>
            </p:nvSpPr>
            <p:spPr>
              <a:xfrm>
                <a:off x="3956725" y="2514425"/>
                <a:ext cx="13647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5002" extrusionOk="0">
                    <a:moveTo>
                      <a:pt x="3392" y="1"/>
                    </a:moveTo>
                    <a:cubicBezTo>
                      <a:pt x="3103" y="1"/>
                      <a:pt x="2726" y="200"/>
                      <a:pt x="2406" y="346"/>
                    </a:cubicBezTo>
                    <a:cubicBezTo>
                      <a:pt x="1858" y="584"/>
                      <a:pt x="1025" y="1846"/>
                      <a:pt x="894" y="2156"/>
                    </a:cubicBezTo>
                    <a:cubicBezTo>
                      <a:pt x="751" y="2465"/>
                      <a:pt x="858" y="3465"/>
                      <a:pt x="465" y="4013"/>
                    </a:cubicBezTo>
                    <a:cubicBezTo>
                      <a:pt x="84" y="4561"/>
                      <a:pt x="1" y="5001"/>
                      <a:pt x="1" y="5001"/>
                    </a:cubicBezTo>
                    <a:cubicBezTo>
                      <a:pt x="1691" y="4299"/>
                      <a:pt x="3073" y="4739"/>
                      <a:pt x="3335" y="4025"/>
                    </a:cubicBezTo>
                    <a:cubicBezTo>
                      <a:pt x="3513" y="3501"/>
                      <a:pt x="2382" y="3322"/>
                      <a:pt x="2382" y="3322"/>
                    </a:cubicBezTo>
                    <a:cubicBezTo>
                      <a:pt x="2382" y="3322"/>
                      <a:pt x="3459" y="2726"/>
                      <a:pt x="4321" y="2726"/>
                    </a:cubicBezTo>
                    <a:cubicBezTo>
                      <a:pt x="4337" y="2726"/>
                      <a:pt x="4354" y="2727"/>
                      <a:pt x="4370" y="2727"/>
                    </a:cubicBezTo>
                    <a:cubicBezTo>
                      <a:pt x="4386" y="2727"/>
                      <a:pt x="4402" y="2728"/>
                      <a:pt x="4417" y="2728"/>
                    </a:cubicBezTo>
                    <a:cubicBezTo>
                      <a:pt x="5458" y="2728"/>
                      <a:pt x="5203" y="1938"/>
                      <a:pt x="4335" y="1739"/>
                    </a:cubicBezTo>
                    <a:cubicBezTo>
                      <a:pt x="4134" y="1691"/>
                      <a:pt x="3922" y="1672"/>
                      <a:pt x="3714" y="1672"/>
                    </a:cubicBezTo>
                    <a:cubicBezTo>
                      <a:pt x="2999" y="1672"/>
                      <a:pt x="2334" y="1894"/>
                      <a:pt x="2334" y="1894"/>
                    </a:cubicBezTo>
                    <a:cubicBezTo>
                      <a:pt x="2846" y="894"/>
                      <a:pt x="3977" y="1084"/>
                      <a:pt x="3823" y="393"/>
                    </a:cubicBezTo>
                    <a:cubicBezTo>
                      <a:pt x="3758" y="101"/>
                      <a:pt x="3597" y="1"/>
                      <a:pt x="3392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30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蔡依林 </a:t>
            </a:r>
            <a:r>
              <a:rPr lang="en-US" altLang="zh-TW" sz="2800" b="1" dirty="0"/>
              <a:t>- </a:t>
            </a:r>
            <a:r>
              <a:rPr lang="zh-TW" altLang="en-US" sz="2800" b="1" dirty="0"/>
              <a:t>怪美的 </a:t>
            </a:r>
            <a:r>
              <a:rPr lang="en-US" altLang="zh-TW" sz="2800" b="1" dirty="0"/>
              <a:t>UGLY BEAUTY</a:t>
            </a:r>
            <a:endParaRPr lang="zh-TW" altLang="en-US" sz="2800" b="1" dirty="0"/>
          </a:p>
        </p:txBody>
      </p:sp>
      <p:pic>
        <p:nvPicPr>
          <p:cNvPr id="5" name="線上媒體 4" title="￨ﾔﾡ￤ﾾﾝ￦ﾞﾗ Jolin Tsai￣ﾀﾊ￦ﾀﾪ￧ﾾﾎ￧ﾚﾄ UGLY BEAUTY￣ﾀﾋOfficial Music Video">
            <a:hlinkClick r:id="" action="ppaction://media"/>
            <a:extLst>
              <a:ext uri="{FF2B5EF4-FFF2-40B4-BE49-F238E27FC236}">
                <a16:creationId xmlns:a16="http://schemas.microsoft.com/office/drawing/2014/main" id="{9694FFFC-E64B-4754-8411-B5D067DC66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0890" y="1105313"/>
            <a:ext cx="6922220" cy="38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712350" y="1226287"/>
            <a:ext cx="4447985" cy="3778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zh-TW" altLang="en-US" sz="2000" b="1" dirty="0">
                <a:solidFill>
                  <a:srgbClr val="FF0000"/>
                </a:solidFill>
              </a:rPr>
              <a:t>審美的世界 誰有膽說那麼絕對 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zh-TW" altLang="en-US" sz="2000" b="1" dirty="0">
                <a:solidFill>
                  <a:srgbClr val="FF0000"/>
                </a:solidFill>
              </a:rPr>
              <a:t>真我 假我 自我 看今天這個我 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zh-TW" altLang="en-US" sz="2000" b="1" dirty="0">
                <a:solidFill>
                  <a:srgbClr val="FF0000"/>
                </a:solidFill>
              </a:rPr>
              <a:t>想要哪個我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endParaRPr lang="en-US" altLang="zh-TW" sz="20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剛出道時的蔡依林，經常被惡意言語攻擊，不具名的聲音，在看不見的遠處說她香腸嘴、說她不會跳舞、說她嬰兒肥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歌曲</a:t>
            </a:r>
            <a:r>
              <a:rPr lang="en-US" altLang="zh-TW" sz="2000" dirty="0">
                <a:solidFill>
                  <a:schemeClr val="tx1"/>
                </a:solidFill>
              </a:rPr>
              <a:t>MV</a:t>
            </a:r>
            <a:r>
              <a:rPr lang="zh-TW" altLang="en-US" sz="2000" dirty="0">
                <a:solidFill>
                  <a:schemeClr val="tx1"/>
                </a:solidFill>
              </a:rPr>
              <a:t>以「讓過去與現在的蔡依林和解」為主題，並回顧蔡依林出道至今的「黑歷史」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</a:pPr>
            <a:endParaRPr lang="zh-TW" altLang="zh-HK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歌曲背景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D2BCEF-6464-4F84-A6A1-9970D897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06" y="1614820"/>
            <a:ext cx="3772565" cy="25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3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375687" y="1226287"/>
            <a:ext cx="4543647" cy="33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TW" altLang="en-US" sz="2400" b="1" dirty="0">
                <a:solidFill>
                  <a:schemeClr val="tx1"/>
                </a:solidFill>
              </a:rPr>
              <a:t>在</a:t>
            </a:r>
            <a:r>
              <a:rPr lang="en-US" altLang="zh-TW" sz="2400" b="1" dirty="0">
                <a:solidFill>
                  <a:schemeClr val="tx1"/>
                </a:solidFill>
              </a:rPr>
              <a:t>MV</a:t>
            </a:r>
            <a:r>
              <a:rPr lang="zh-TW" altLang="en-US" sz="2400" b="1" dirty="0">
                <a:solidFill>
                  <a:schemeClr val="tx1"/>
                </a:solidFill>
              </a:rPr>
              <a:t>中蔡依林穿梭在四大場景中：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</a:rPr>
              <a:t>批判刻版印象中的胖瘦美醜的</a:t>
            </a:r>
            <a:r>
              <a:rPr lang="en-US" altLang="zh-TW" sz="2000" dirty="0">
                <a:solidFill>
                  <a:schemeClr val="tx1"/>
                </a:solidFill>
              </a:rPr>
              <a:t>｢</a:t>
            </a:r>
            <a:r>
              <a:rPr lang="zh-TW" altLang="en-US" sz="2000" dirty="0">
                <a:solidFill>
                  <a:schemeClr val="tx1"/>
                </a:solidFill>
              </a:rPr>
              <a:t>審美大法庭」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</a:rPr>
              <a:t>想大吃大喝卻被阻止而吃過水食物的</a:t>
            </a:r>
            <a:r>
              <a:rPr lang="en-US" altLang="zh-TW" sz="2000" dirty="0">
                <a:solidFill>
                  <a:schemeClr val="tx1"/>
                </a:solidFill>
              </a:rPr>
              <a:t>｢</a:t>
            </a:r>
            <a:r>
              <a:rPr lang="zh-TW" altLang="en-US" sz="2000" dirty="0">
                <a:solidFill>
                  <a:schemeClr val="tx1"/>
                </a:solidFill>
              </a:rPr>
              <a:t>宜翎海鮮酒家」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</a:rPr>
              <a:t>重現地才舞孃彩帶舞及吊環特技的</a:t>
            </a:r>
            <a:r>
              <a:rPr lang="en-US" altLang="zh-TW" sz="2000" dirty="0">
                <a:solidFill>
                  <a:schemeClr val="tx1"/>
                </a:solidFill>
              </a:rPr>
              <a:t>｢</a:t>
            </a:r>
            <a:r>
              <a:rPr lang="zh-TW" altLang="en-US" sz="2000" dirty="0">
                <a:solidFill>
                  <a:schemeClr val="tx1"/>
                </a:solidFill>
              </a:rPr>
              <a:t>怪美馬戲團」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</a:rPr>
              <a:t>瘋狂追求完美體態卻被送進</a:t>
            </a:r>
            <a:r>
              <a:rPr lang="en-US" altLang="zh-TW" sz="2000" dirty="0">
                <a:solidFill>
                  <a:schemeClr val="tx1"/>
                </a:solidFill>
              </a:rPr>
              <a:t>｢</a:t>
            </a:r>
            <a:r>
              <a:rPr lang="zh-TW" altLang="en-US" sz="2000" dirty="0">
                <a:solidFill>
                  <a:schemeClr val="tx1"/>
                </a:solidFill>
              </a:rPr>
              <a:t>瘋美精神病院」</a:t>
            </a:r>
            <a:endParaRPr lang="zh-TW" altLang="zh-HK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歌曲背景</a:t>
            </a:r>
          </a:p>
        </p:txBody>
      </p:sp>
      <p:pic>
        <p:nvPicPr>
          <p:cNvPr id="3" name="圖片 2" descr="一張含有 櫃子, 室內, 廚房, 男人 的圖片&#10;&#10;自動產生的描述">
            <a:extLst>
              <a:ext uri="{FF2B5EF4-FFF2-40B4-BE49-F238E27FC236}">
                <a16:creationId xmlns:a16="http://schemas.microsoft.com/office/drawing/2014/main" id="{A3E936D2-6450-413E-9D1A-9B9E44CB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303" y="1676159"/>
            <a:ext cx="4142664" cy="28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907311" y="1226287"/>
            <a:ext cx="7428615" cy="33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solidFill>
                  <a:schemeClr val="tx1"/>
                </a:solidFill>
              </a:rPr>
              <a:t>#Escape the corset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南韓被喻為「整型王國」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南韓國家青年政策研究院的調查也顯示，約有</a:t>
            </a:r>
            <a:r>
              <a:rPr lang="en-US" altLang="zh-TW" sz="2000" dirty="0">
                <a:solidFill>
                  <a:schemeClr val="tx1"/>
                </a:solidFill>
              </a:rPr>
              <a:t>22%</a:t>
            </a:r>
            <a:r>
              <a:rPr lang="zh-TW" altLang="en-US" sz="2000" dirty="0">
                <a:solidFill>
                  <a:schemeClr val="tx1"/>
                </a:solidFill>
              </a:rPr>
              <a:t>的女性坦承動過整型手術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女性出門前化妝，也被視為一種禮貌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部份是為了迎合社會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zh-TW" altLang="en-US" sz="2000" dirty="0">
                <a:solidFill>
                  <a:schemeClr val="tx1"/>
                </a:solidFill>
              </a:rPr>
              <a:t>男性</a:t>
            </a:r>
            <a:r>
              <a:rPr lang="en-US" altLang="zh-TW" sz="2000" dirty="0">
                <a:solidFill>
                  <a:schemeClr val="tx1"/>
                </a:solidFill>
              </a:rPr>
              <a:t>)</a:t>
            </a:r>
            <a:r>
              <a:rPr lang="zh-TW" altLang="en-US" sz="2000" dirty="0">
                <a:solidFill>
                  <a:schemeClr val="tx1"/>
                </a:solidFill>
              </a:rPr>
              <a:t>審美觀而形成的風氣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南韓美妝</a:t>
            </a:r>
            <a:r>
              <a:rPr lang="en-US" altLang="zh-TW" sz="2000" dirty="0">
                <a:solidFill>
                  <a:schemeClr val="tx1"/>
                </a:solidFill>
              </a:rPr>
              <a:t>YouTuber</a:t>
            </a:r>
            <a:r>
              <a:rPr lang="zh-HK" altLang="en-US" sz="2000" dirty="0">
                <a:solidFill>
                  <a:schemeClr val="tx1"/>
                </a:solidFill>
              </a:rPr>
              <a:t>裴殷貞在</a:t>
            </a:r>
            <a:r>
              <a:rPr lang="en-US" altLang="zh-HK" sz="2000" dirty="0">
                <a:solidFill>
                  <a:schemeClr val="tx1"/>
                </a:solidFill>
              </a:rPr>
              <a:t>2018</a:t>
            </a:r>
            <a:r>
              <a:rPr lang="zh-HK" altLang="en-US" sz="2000" dirty="0">
                <a:solidFill>
                  <a:schemeClr val="tx1"/>
                </a:solidFill>
              </a:rPr>
              <a:t>年上傳</a:t>
            </a:r>
            <a:r>
              <a:rPr lang="zh-TW" altLang="en-US" sz="2000" dirty="0">
                <a:solidFill>
                  <a:schemeClr val="tx1"/>
                </a:solidFill>
              </a:rPr>
              <a:t>一部名為</a:t>
            </a:r>
            <a:r>
              <a:rPr lang="en-US" altLang="zh-TW" sz="2000" dirty="0">
                <a:solidFill>
                  <a:schemeClr val="tx1"/>
                </a:solidFill>
              </a:rPr>
              <a:t>《</a:t>
            </a:r>
            <a:r>
              <a:rPr lang="zh-TW" altLang="en-US" sz="2000" dirty="0">
                <a:solidFill>
                  <a:schemeClr val="tx1"/>
                </a:solidFill>
              </a:rPr>
              <a:t>我不漂亮</a:t>
            </a:r>
            <a:r>
              <a:rPr lang="en-US" altLang="zh-TW" sz="2000" dirty="0">
                <a:solidFill>
                  <a:schemeClr val="tx1"/>
                </a:solidFill>
              </a:rPr>
              <a:t>》</a:t>
            </a:r>
            <a:r>
              <a:rPr lang="zh-TW" altLang="en-US" sz="2000" dirty="0">
                <a:solidFill>
                  <a:schemeClr val="tx1"/>
                </a:solidFill>
              </a:rPr>
              <a:t>的影片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zh-HK" sz="2800" b="1" dirty="0"/>
              <a:t>大眾審美</a:t>
            </a:r>
            <a:r>
              <a:rPr lang="zh-TW" altLang="en-US" sz="2800" b="1" dirty="0"/>
              <a:t>與整容</a:t>
            </a:r>
          </a:p>
        </p:txBody>
      </p:sp>
    </p:spTree>
    <p:extLst>
      <p:ext uri="{BB962C8B-B14F-4D97-AF65-F5344CB8AC3E}">
        <p14:creationId xmlns:p14="http://schemas.microsoft.com/office/powerpoint/2010/main" val="186508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7719300" cy="2907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HK" altLang="en-US" sz="2800" b="1" dirty="0"/>
              <a:t>遊戲玩法：</a:t>
            </a:r>
            <a:endParaRPr lang="en-US" altLang="zh-HK" sz="2800" b="1" dirty="0"/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HK" altLang="en-US" sz="2400" dirty="0"/>
              <a:t>老師分別會向學生講述兩個故事，並問問題</a:t>
            </a:r>
            <a:endParaRPr lang="en-US" altLang="zh-HK" sz="2400" dirty="0"/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HK" altLang="en-US" sz="2400" dirty="0"/>
              <a:t>學生需即時憑直覺答案問題</a:t>
            </a:r>
            <a:endParaRPr lang="en-US" altLang="zh-HK" sz="2400" dirty="0">
              <a:solidFill>
                <a:srgbClr val="252D48"/>
              </a:solidFill>
            </a:endParaRPr>
          </a:p>
          <a:p>
            <a:pPr lvl="0" indent="-457200">
              <a:lnSpc>
                <a:spcPct val="100000"/>
              </a:lnSpc>
              <a:buFont typeface="+mj-lt"/>
              <a:buAutoNum type="arabicPeriod"/>
            </a:pPr>
            <a:endParaRPr lang="en-US" altLang="zh-HK" sz="2400" dirty="0">
              <a:solidFill>
                <a:srgbClr val="252D48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zh-HK" altLang="en-US" sz="4000" b="1" dirty="0"/>
              <a:t>大家準備好未？</a:t>
            </a:r>
            <a:endParaRPr sz="4000" b="1" dirty="0">
              <a:solidFill>
                <a:srgbClr val="252D48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熱身遊戲 </a:t>
            </a:r>
            <a:r>
              <a:rPr lang="en-US" altLang="zh-TW" sz="2800" b="1" dirty="0"/>
              <a:t>— </a:t>
            </a:r>
            <a:r>
              <a:rPr lang="zh-TW" altLang="zh-HK" sz="2800" b="1" dirty="0"/>
              <a:t>腦筋急轉彎</a:t>
            </a:r>
            <a:endParaRPr lang="zh-TW" altLang="zh-HK" sz="2800" b="1" dirty="0"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375687" y="1162490"/>
            <a:ext cx="4706676" cy="3516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solidFill>
                  <a:schemeClr val="tx1"/>
                </a:solidFill>
              </a:rPr>
              <a:t>#Escape the corset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>
                <a:solidFill>
                  <a:schemeClr val="tx1"/>
                </a:solidFill>
              </a:rPr>
              <a:t>在影片中，從素顏、上妝再卸妝，更秀出在網路上收到的惡意評論，包括批評她「豬也會化妝」，要她「不要出門」等。</a:t>
            </a:r>
            <a:endParaRPr lang="en-US" altLang="zh-TW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>
                <a:solidFill>
                  <a:schemeClr val="tx1"/>
                </a:solidFill>
              </a:rPr>
              <a:t>不過，在影片的最後，裴殷貞以素顏向鏡頭微笑，並告訴大家：「不漂亮也不要緊，不要因為別人的眼光而否定自我。」</a:t>
            </a:r>
            <a:endParaRPr lang="en-US" altLang="zh-TW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1800" dirty="0">
                <a:solidFill>
                  <a:schemeClr val="tx1"/>
                </a:solidFill>
              </a:rPr>
              <a:t>隨後越來越多南韓女性加入「</a:t>
            </a:r>
            <a:r>
              <a:rPr lang="en-US" altLang="zh-TW" sz="1800" b="1" dirty="0">
                <a:solidFill>
                  <a:schemeClr val="tx1"/>
                </a:solidFill>
              </a:rPr>
              <a:t>#escape the corset</a:t>
            </a:r>
            <a:r>
              <a:rPr lang="zh-TW" altLang="en-US" sz="1800" dirty="0">
                <a:solidFill>
                  <a:schemeClr val="tx1"/>
                </a:solidFill>
              </a:rPr>
              <a:t>」運動，捨棄昂貴的美妝用品，並把剪去長髮的照片上傳社群媒體</a:t>
            </a:r>
            <a:endParaRPr lang="zh-TW" altLang="zh-HK" sz="1800" dirty="0">
              <a:solidFill>
                <a:schemeClr val="tx1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zh-HK" sz="2800" b="1" dirty="0"/>
              <a:t>大眾審美</a:t>
            </a:r>
            <a:r>
              <a:rPr lang="zh-TW" altLang="en-US" sz="2800" b="1" dirty="0"/>
              <a:t>與整容</a:t>
            </a:r>
          </a:p>
        </p:txBody>
      </p:sp>
      <p:pic>
        <p:nvPicPr>
          <p:cNvPr id="4" name="Picture 2" descr="你不化妝能看嗎？」南韓掙脫束衣運動，女性素顏不是羞恥的事｜性別力 ...">
            <a:extLst>
              <a:ext uri="{FF2B5EF4-FFF2-40B4-BE49-F238E27FC236}">
                <a16:creationId xmlns:a16="http://schemas.microsoft.com/office/drawing/2014/main" id="{0ECCAE5F-F769-440D-AC96-A50A1BAE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88" y="2027274"/>
            <a:ext cx="3603025" cy="18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7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907311" y="1226287"/>
            <a:ext cx="7428615" cy="33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有多項指標顯示，南韓是嚴重性別不平等的國家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根據二○一八年「世界經濟論壇（</a:t>
            </a:r>
            <a:r>
              <a:rPr lang="en-US" altLang="zh-TW" sz="2000" dirty="0">
                <a:solidFill>
                  <a:schemeClr val="tx1"/>
                </a:solidFill>
              </a:rPr>
              <a:t>WEF</a:t>
            </a:r>
            <a:r>
              <a:rPr lang="zh-TW" altLang="en-US" sz="2000" dirty="0">
                <a:solidFill>
                  <a:schemeClr val="tx1"/>
                </a:solidFill>
              </a:rPr>
              <a:t>）」的報告，針對男女性別不平等的排名，南韓在全球一百四十九個國家，名列第一百一十五名，比日本的第一百一十名還差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南韓的男女薪資不平等，也是所有「經濟合作暨發展組織（</a:t>
            </a:r>
            <a:r>
              <a:rPr lang="en-US" altLang="zh-TW" sz="2000" dirty="0">
                <a:solidFill>
                  <a:schemeClr val="tx1"/>
                </a:solidFill>
              </a:rPr>
              <a:t>OECD</a:t>
            </a:r>
            <a:r>
              <a:rPr lang="zh-TW" altLang="en-US" sz="2000" dirty="0">
                <a:solidFill>
                  <a:schemeClr val="tx1"/>
                </a:solidFill>
              </a:rPr>
              <a:t>）」會員國當中最嚴重的，女性薪資只有男性的百分之六十三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南韓的五百大企業，女性主管只占百分之三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dirty="0">
                <a:solidFill>
                  <a:schemeClr val="tx1"/>
                </a:solidFill>
              </a:rPr>
              <a:t>國會議員也只有百分之十七是女性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zh-HK" sz="2800" b="1" dirty="0"/>
              <a:t>大眾審美</a:t>
            </a:r>
            <a:r>
              <a:rPr lang="zh-TW" altLang="en-US" sz="2800" b="1" dirty="0"/>
              <a:t>與整容</a:t>
            </a:r>
          </a:p>
        </p:txBody>
      </p:sp>
    </p:spTree>
    <p:extLst>
      <p:ext uri="{BB962C8B-B14F-4D97-AF65-F5344CB8AC3E}">
        <p14:creationId xmlns:p14="http://schemas.microsoft.com/office/powerpoint/2010/main" val="228336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453656" y="1068158"/>
            <a:ext cx="4345172" cy="3636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HK" altLang="en-US" sz="2400" b="1" dirty="0">
                <a:solidFill>
                  <a:schemeClr val="tx1"/>
                </a:solidFill>
              </a:rPr>
              <a:t>討論：</a:t>
            </a:r>
            <a:endParaRPr lang="en-US" altLang="zh-HK" sz="2400" b="1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solidFill>
                  <a:schemeClr val="tx1"/>
                </a:solidFill>
              </a:rPr>
              <a:t>在你眼中，女性在社會上遭受了甚麼的不平等對待？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zh-HK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HK" sz="2000" dirty="0">
                <a:solidFill>
                  <a:schemeClr val="tx1"/>
                </a:solidFill>
              </a:rPr>
              <a:t>#</a:t>
            </a:r>
            <a:r>
              <a:rPr lang="zh-TW" altLang="en-US" sz="2000" dirty="0">
                <a:solidFill>
                  <a:schemeClr val="tx1"/>
                </a:solidFill>
              </a:rPr>
              <a:t>男性被認為是比女性是優秀？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#</a:t>
            </a:r>
            <a:r>
              <a:rPr lang="zh-HK" altLang="en-US" sz="2000" dirty="0">
                <a:solidFill>
                  <a:schemeClr val="tx1"/>
                </a:solidFill>
              </a:rPr>
              <a:t>女性只需要當花瓶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HK" sz="2000" dirty="0">
                <a:solidFill>
                  <a:schemeClr val="tx1"/>
                </a:solidFill>
              </a:rPr>
              <a:t>#</a:t>
            </a:r>
            <a:r>
              <a:rPr lang="zh-HK" altLang="en-US" sz="2000" dirty="0">
                <a:solidFill>
                  <a:schemeClr val="tx1"/>
                </a:solidFill>
              </a:rPr>
              <a:t>家務分工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HK" sz="2000" dirty="0">
                <a:solidFill>
                  <a:schemeClr val="tx1"/>
                </a:solidFill>
              </a:rPr>
              <a:t>#</a:t>
            </a:r>
            <a:r>
              <a:rPr lang="zh-HK" altLang="en-US" sz="2000" dirty="0">
                <a:solidFill>
                  <a:schemeClr val="tx1"/>
                </a:solidFill>
              </a:rPr>
              <a:t>女性有</a:t>
            </a:r>
            <a:r>
              <a:rPr lang="zh-TW" altLang="en-US" sz="2000" dirty="0">
                <a:solidFill>
                  <a:schemeClr val="tx1"/>
                </a:solidFill>
              </a:rPr>
              <a:t>義務照顧小孩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#</a:t>
            </a:r>
            <a:r>
              <a:rPr lang="zh-TW" altLang="en-US" sz="2000" dirty="0">
                <a:solidFill>
                  <a:schemeClr val="tx1"/>
                </a:solidFill>
              </a:rPr>
              <a:t>婦女的教育和職業機會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zh-HK" sz="2800" b="1" dirty="0"/>
              <a:t>大眾審美</a:t>
            </a:r>
            <a:r>
              <a:rPr lang="zh-TW" altLang="en-US" sz="2800" b="1" dirty="0"/>
              <a:t>與整容</a:t>
            </a:r>
          </a:p>
        </p:txBody>
      </p:sp>
      <p:pic>
        <p:nvPicPr>
          <p:cNvPr id="15362" name="Picture 2" descr="A Simple Definition of Feminism – The Candor">
            <a:extLst>
              <a:ext uri="{FF2B5EF4-FFF2-40B4-BE49-F238E27FC236}">
                <a16:creationId xmlns:a16="http://schemas.microsoft.com/office/drawing/2014/main" id="{12D572F7-0A0D-4EB5-BD91-4DED15F18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28" y="2179231"/>
            <a:ext cx="4097078" cy="20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3866677" y="1219413"/>
            <a:ext cx="5146159" cy="3636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HK" altLang="en-US" sz="2400" b="1" dirty="0">
                <a:solidFill>
                  <a:schemeClr val="tx1"/>
                </a:solidFill>
              </a:rPr>
              <a:t>討論：</a:t>
            </a:r>
            <a:endParaRPr lang="en-US" altLang="zh-HK" sz="2400" b="1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zh-HK" altLang="en-US" sz="2000" dirty="0">
                <a:solidFill>
                  <a:schemeClr val="tx1"/>
                </a:solidFill>
              </a:rPr>
              <a:t>根據你所知，男性是否也同樣遭受到不平等的對待？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endParaRPr lang="en-US" altLang="zh-HK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HK" sz="2000" dirty="0">
                <a:solidFill>
                  <a:schemeClr val="tx1"/>
                </a:solidFill>
              </a:rPr>
              <a:t>#</a:t>
            </a:r>
            <a:r>
              <a:rPr lang="zh-TW" altLang="en-US" sz="2000" dirty="0">
                <a:solidFill>
                  <a:schemeClr val="tx1"/>
                </a:solidFill>
              </a:rPr>
              <a:t>男性的性別定型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dirty="0">
                <a:solidFill>
                  <a:schemeClr val="tx1"/>
                </a:solidFill>
              </a:rPr>
              <a:t>#</a:t>
            </a:r>
            <a:r>
              <a:rPr lang="zh-TW" altLang="en-US" sz="2000" dirty="0">
                <a:solidFill>
                  <a:schemeClr val="tx1"/>
                </a:solidFill>
              </a:rPr>
              <a:t>娘炮 </a:t>
            </a:r>
            <a:r>
              <a:rPr lang="en-US" altLang="zh-TW" sz="2000" dirty="0">
                <a:solidFill>
                  <a:schemeClr val="tx1"/>
                </a:solidFill>
              </a:rPr>
              <a:t>vs.</a:t>
            </a:r>
            <a:r>
              <a:rPr lang="zh-TW" altLang="en-US" sz="2000" dirty="0">
                <a:solidFill>
                  <a:schemeClr val="tx1"/>
                </a:solidFill>
              </a:rPr>
              <a:t>女漢子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HK" sz="2000" dirty="0">
                <a:solidFill>
                  <a:schemeClr val="tx1"/>
                </a:solidFill>
              </a:rPr>
              <a:t>#</a:t>
            </a:r>
            <a:r>
              <a:rPr lang="zh-TW" altLang="en-US" sz="2000" dirty="0">
                <a:solidFill>
                  <a:schemeClr val="tx1"/>
                </a:solidFill>
              </a:rPr>
              <a:t>男性遭受性騷擾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HK" sz="2000" dirty="0">
                <a:solidFill>
                  <a:schemeClr val="tx1"/>
                </a:solidFill>
              </a:rPr>
              <a:t>#</a:t>
            </a:r>
            <a:r>
              <a:rPr lang="zh-HK" altLang="en-US" sz="2000" dirty="0">
                <a:solidFill>
                  <a:schemeClr val="tx1"/>
                </a:solidFill>
              </a:rPr>
              <a:t>男性有</a:t>
            </a:r>
            <a:r>
              <a:rPr lang="zh-TW" altLang="en-US" sz="2000" dirty="0">
                <a:solidFill>
                  <a:schemeClr val="tx1"/>
                </a:solidFill>
              </a:rPr>
              <a:t>義務賺錢養家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zh-HK" sz="2800" b="1" dirty="0"/>
              <a:t>大眾審美</a:t>
            </a:r>
            <a:r>
              <a:rPr lang="zh-TW" altLang="en-US" sz="2800" b="1" dirty="0"/>
              <a:t>與整容</a:t>
            </a:r>
          </a:p>
        </p:txBody>
      </p:sp>
      <p:pic>
        <p:nvPicPr>
          <p:cNvPr id="4" name="圖片 3" descr="一張含有 床 的圖片&#10;&#10;自動產生的描述">
            <a:extLst>
              <a:ext uri="{FF2B5EF4-FFF2-40B4-BE49-F238E27FC236}">
                <a16:creationId xmlns:a16="http://schemas.microsoft.com/office/drawing/2014/main" id="{B86E40FD-D262-45D2-9F0D-0E8180E05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4" y="1562238"/>
            <a:ext cx="3634062" cy="27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0;p28">
            <a:extLst>
              <a:ext uri="{FF2B5EF4-FFF2-40B4-BE49-F238E27FC236}">
                <a16:creationId xmlns:a16="http://schemas.microsoft.com/office/drawing/2014/main" id="{39B1B1F1-A66D-4391-A689-CBE450C10D80}"/>
              </a:ext>
            </a:extLst>
          </p:cNvPr>
          <p:cNvSpPr txBox="1">
            <a:spLocks/>
          </p:cNvSpPr>
          <p:nvPr/>
        </p:nvSpPr>
        <p:spPr>
          <a:xfrm>
            <a:off x="712350" y="345294"/>
            <a:ext cx="7719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zh-TW" altLang="zh-HK" sz="2800" b="1"/>
              <a:t>大眾審美</a:t>
            </a:r>
            <a:r>
              <a:rPr lang="zh-TW" altLang="en-US" sz="2800" b="1"/>
              <a:t>與整容</a:t>
            </a:r>
            <a:endParaRPr lang="zh-TW" altLang="en-US" sz="2800" b="1" dirty="0"/>
          </a:p>
        </p:txBody>
      </p:sp>
      <p:pic>
        <p:nvPicPr>
          <p:cNvPr id="1026" name="Picture 2" descr="唔係個個女人去gym 都係為左做運動，i mean 真係運動囉you know… | 輔仁文誌">
            <a:extLst>
              <a:ext uri="{FF2B5EF4-FFF2-40B4-BE49-F238E27FC236}">
                <a16:creationId xmlns:a16="http://schemas.microsoft.com/office/drawing/2014/main" id="{1BCD9B79-855E-4F68-9D16-3A25C91C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0" y="2077480"/>
            <a:ext cx="4334313" cy="28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rothy是Hugo的肚皮舞啟蒙老師，如今他更成為Dorothy舞蹈學校的其中一位導師。">
            <a:extLst>
              <a:ext uri="{FF2B5EF4-FFF2-40B4-BE49-F238E27FC236}">
                <a16:creationId xmlns:a16="http://schemas.microsoft.com/office/drawing/2014/main" id="{2C44590C-916D-4E0C-80EC-7927C68E9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76" y="912865"/>
            <a:ext cx="2705274" cy="40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58;p28">
            <a:extLst>
              <a:ext uri="{FF2B5EF4-FFF2-40B4-BE49-F238E27FC236}">
                <a16:creationId xmlns:a16="http://schemas.microsoft.com/office/drawing/2014/main" id="{5D45DCC1-B82F-4A9D-A7A7-C466977D9394}"/>
              </a:ext>
            </a:extLst>
          </p:cNvPr>
          <p:cNvSpPr txBox="1">
            <a:spLocks/>
          </p:cNvSpPr>
          <p:nvPr/>
        </p:nvSpPr>
        <p:spPr>
          <a:xfrm>
            <a:off x="529283" y="671133"/>
            <a:ext cx="4334313" cy="1346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rgbClr val="252D48"/>
              </a:buClr>
              <a:buSzPts val="1600"/>
            </a:pPr>
            <a:r>
              <a:rPr lang="zh-HK" altLang="en-US" sz="2400" b="1" dirty="0">
                <a:solidFill>
                  <a:schemeClr val="tx1"/>
                </a:solidFill>
                <a:latin typeface="Abel"/>
                <a:ea typeface="Abel"/>
                <a:cs typeface="Abel"/>
                <a:sym typeface="Abel"/>
              </a:rPr>
              <a:t>討論：</a:t>
            </a:r>
            <a:endParaRPr lang="en-US" altLang="zh-HK" sz="2400" b="1" dirty="0">
              <a:solidFill>
                <a:schemeClr val="tx1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indent="-457200">
              <a:spcBef>
                <a:spcPts val="600"/>
              </a:spcBef>
              <a:buClr>
                <a:srgbClr val="252D48"/>
              </a:buClr>
              <a:buSzPts val="1600"/>
              <a:buFont typeface="+mj-lt"/>
              <a:buAutoNum type="arabicPeriod" startAt="3"/>
            </a:pPr>
            <a:r>
              <a:rPr lang="zh-HK" altLang="en-US" sz="2000" dirty="0">
                <a:solidFill>
                  <a:schemeClr val="tx1"/>
                </a:solidFill>
                <a:latin typeface="Abel" panose="02010600030101010101" charset="0"/>
                <a:ea typeface="Abel"/>
                <a:cs typeface="Abel"/>
                <a:sym typeface="Abel"/>
              </a:rPr>
              <a:t>運動又如何去維持</a:t>
            </a:r>
            <a:r>
              <a:rPr lang="zh-HK" altLang="en-US" sz="2000" dirty="0">
                <a:solidFill>
                  <a:schemeClr val="tx1"/>
                </a:solidFill>
                <a:latin typeface="Abel" panose="02010600030101010101" charset="0"/>
                <a:ea typeface="Abel"/>
                <a:cs typeface="Abel"/>
              </a:rPr>
              <a:t>大眾的審美觀？</a:t>
            </a:r>
            <a:endParaRPr lang="en-US" altLang="zh-HK" sz="2000" dirty="0">
              <a:solidFill>
                <a:schemeClr val="tx1"/>
              </a:solidFill>
              <a:latin typeface="Abel" panose="02010600030101010101" charset="0"/>
              <a:ea typeface="Abel"/>
              <a:cs typeface="Abel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>
                <a:solidFill>
                  <a:schemeClr val="tx1"/>
                </a:solidFill>
                <a:latin typeface="Abel" panose="02010600030101010101" charset="0"/>
                <a:ea typeface="Abel"/>
                <a:cs typeface="Abel"/>
              </a:rPr>
              <a:t>#</a:t>
            </a:r>
            <a:r>
              <a:rPr lang="zh-HK" altLang="en-US" sz="2000" dirty="0">
                <a:solidFill>
                  <a:schemeClr val="tx1"/>
                </a:solidFill>
                <a:latin typeface="Abel" panose="02010600030101010101" charset="0"/>
                <a:ea typeface="Abel"/>
                <a:cs typeface="Abel"/>
              </a:rPr>
              <a:t>陽剛特質 </a:t>
            </a:r>
            <a:r>
              <a:rPr lang="en-US" altLang="zh-HK" sz="2000" dirty="0">
                <a:solidFill>
                  <a:schemeClr val="tx1"/>
                </a:solidFill>
                <a:latin typeface="Abel" panose="02010600030101010101" charset="0"/>
                <a:ea typeface="Abel"/>
                <a:cs typeface="Abel"/>
              </a:rPr>
              <a:t>vs. </a:t>
            </a:r>
            <a:r>
              <a:rPr lang="zh-HK" altLang="en-US" sz="2000" dirty="0">
                <a:solidFill>
                  <a:schemeClr val="tx1"/>
                </a:solidFill>
                <a:latin typeface="Abel" panose="02010600030101010101" charset="0"/>
                <a:ea typeface="Abel"/>
                <a:cs typeface="Abel"/>
              </a:rPr>
              <a:t>女性氣質</a:t>
            </a:r>
            <a:endParaRPr lang="en-US" altLang="zh-TW" sz="2000" dirty="0">
              <a:solidFill>
                <a:schemeClr val="tx1"/>
              </a:solidFill>
              <a:latin typeface="Abel" panose="02010600030101010101" charset="0"/>
              <a:ea typeface="Abel"/>
              <a:cs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16339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0;p28">
            <a:extLst>
              <a:ext uri="{FF2B5EF4-FFF2-40B4-BE49-F238E27FC236}">
                <a16:creationId xmlns:a16="http://schemas.microsoft.com/office/drawing/2014/main" id="{3348627C-4636-46EA-B4C2-0F05E7A15C5D}"/>
              </a:ext>
            </a:extLst>
          </p:cNvPr>
          <p:cNvSpPr txBox="1">
            <a:spLocks/>
          </p:cNvSpPr>
          <p:nvPr/>
        </p:nvSpPr>
        <p:spPr>
          <a:xfrm>
            <a:off x="712350" y="308532"/>
            <a:ext cx="7719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zh-TW" altLang="en-US" sz="2800" b="1" dirty="0"/>
              <a:t>蔡依林 </a:t>
            </a:r>
            <a:r>
              <a:rPr lang="en-US" altLang="zh-TW" sz="2800" b="1" dirty="0"/>
              <a:t>- </a:t>
            </a:r>
            <a:r>
              <a:rPr lang="zh-HK" altLang="en-US" sz="2800" b="1" dirty="0"/>
              <a:t>玫瑰少年 </a:t>
            </a:r>
            <a:r>
              <a:rPr lang="en-US" altLang="zh-TW" sz="2800" b="1" dirty="0" err="1"/>
              <a:t>Womxnly</a:t>
            </a:r>
            <a:endParaRPr lang="zh-TW" altLang="en-US" sz="2800" b="1" dirty="0"/>
          </a:p>
        </p:txBody>
      </p:sp>
      <p:pic>
        <p:nvPicPr>
          <p:cNvPr id="4" name="線上媒體 1" title="￨ﾔﾡ￤ﾾﾝ￦ﾞﾗ Jolin Tsai￣ﾀﾊ￧ﾎﾫ￧ﾑﾰ￥ﾰﾑ￥ﾹﾴ Womxnly￣ﾀﾋOfficial Dance Video">
            <a:hlinkClick r:id="" action="ppaction://media"/>
            <a:extLst>
              <a:ext uri="{FF2B5EF4-FFF2-40B4-BE49-F238E27FC236}">
                <a16:creationId xmlns:a16="http://schemas.microsoft.com/office/drawing/2014/main" id="{AE4DBBC4-00BD-455B-B255-736DEEBEED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7296" y="887185"/>
            <a:ext cx="7209407" cy="40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0;p28">
            <a:extLst>
              <a:ext uri="{FF2B5EF4-FFF2-40B4-BE49-F238E27FC236}">
                <a16:creationId xmlns:a16="http://schemas.microsoft.com/office/drawing/2014/main" id="{3348627C-4636-46EA-B4C2-0F05E7A15C5D}"/>
              </a:ext>
            </a:extLst>
          </p:cNvPr>
          <p:cNvSpPr txBox="1">
            <a:spLocks/>
          </p:cNvSpPr>
          <p:nvPr/>
        </p:nvSpPr>
        <p:spPr>
          <a:xfrm>
            <a:off x="712350" y="459235"/>
            <a:ext cx="7719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4800"/>
              <a:buFont typeface="Arvo"/>
              <a:buNone/>
              <a:defRPr sz="4800" b="0" i="0" u="none" strike="noStrike" cap="none">
                <a:solidFill>
                  <a:srgbClr val="252D48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zh-TW" altLang="en-US" sz="2800" b="1" dirty="0"/>
              <a:t>歌曲背景</a:t>
            </a:r>
          </a:p>
        </p:txBody>
      </p:sp>
      <p:sp>
        <p:nvSpPr>
          <p:cNvPr id="5" name="Google Shape;258;p28">
            <a:extLst>
              <a:ext uri="{FF2B5EF4-FFF2-40B4-BE49-F238E27FC236}">
                <a16:creationId xmlns:a16="http://schemas.microsoft.com/office/drawing/2014/main" id="{D6167021-7F98-43CF-AC9D-E1A332691BA8}"/>
              </a:ext>
            </a:extLst>
          </p:cNvPr>
          <p:cNvSpPr txBox="1">
            <a:spLocks/>
          </p:cNvSpPr>
          <p:nvPr/>
        </p:nvSpPr>
        <p:spPr>
          <a:xfrm>
            <a:off x="4367569" y="1112874"/>
            <a:ext cx="4447985" cy="3873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Arvo" panose="02010600030101010101" charset="0"/>
              </a:rPr>
              <a:t>生而為人無罪 你不需要抱歉</a:t>
            </a:r>
            <a:endParaRPr lang="en-US" altLang="zh-TW" sz="2000" b="1" dirty="0">
              <a:solidFill>
                <a:srgbClr val="FF0000"/>
              </a:solidFill>
              <a:latin typeface="Arvo" panose="02010600030101010101" charset="0"/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Arvo" panose="02010600030101010101" charset="0"/>
              </a:rPr>
              <a:t>別讓誰去 改變了你 </a:t>
            </a:r>
            <a:endParaRPr lang="en-US" altLang="zh-TW" sz="2000" b="1" dirty="0">
              <a:solidFill>
                <a:srgbClr val="FF0000"/>
              </a:solidFill>
              <a:latin typeface="Arvo" panose="02010600030101010101" charset="0"/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Arvo" panose="02010600030101010101" charset="0"/>
              </a:rPr>
              <a:t>你是你 或是妳 都行 </a:t>
            </a:r>
            <a:endParaRPr lang="en-US" altLang="zh-TW" sz="2000" b="1" dirty="0">
              <a:solidFill>
                <a:srgbClr val="FF0000"/>
              </a:solidFill>
              <a:latin typeface="Arvo" panose="02010600030101010101" charset="0"/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Arvo" panose="02010600030101010101" charset="0"/>
              </a:rPr>
              <a:t>會有人 全心的 愛你</a:t>
            </a:r>
            <a:endParaRPr lang="en-US" altLang="zh-TW" sz="2000" b="1" dirty="0">
              <a:solidFill>
                <a:srgbClr val="FF0000"/>
              </a:solidFill>
              <a:latin typeface="Arvo" panose="02010600030101010101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歌曲以「葉永鋕事件」為靈感，並表現對包括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LGBT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權利與性別平等在內的人權議題的關注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蔡依林表示：「不要活在社會框架裡，陰柔不一定是不好的，陽剛也不一定是你要追求的，不管是男性女性，對於性別的認同，沒有既定的框架。」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/>
            <a:endParaRPr lang="zh-TW" altLang="zh-HK" sz="2000" dirty="0">
              <a:solidFill>
                <a:schemeClr val="tx1"/>
              </a:solidFill>
            </a:endParaRPr>
          </a:p>
        </p:txBody>
      </p:sp>
      <p:pic>
        <p:nvPicPr>
          <p:cNvPr id="7" name="圖片 6" descr="一張含有 火車, 相片, 覆蓋, 舊 的圖片&#10;&#10;自動產生的描述">
            <a:extLst>
              <a:ext uri="{FF2B5EF4-FFF2-40B4-BE49-F238E27FC236}">
                <a16:creationId xmlns:a16="http://schemas.microsoft.com/office/drawing/2014/main" id="{301564F8-D1FE-4BD3-8AA0-9955D429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8" y="1209356"/>
            <a:ext cx="4227401" cy="215762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B637E6F-0DEE-449C-BA34-13F78A0A3248}"/>
              </a:ext>
            </a:extLst>
          </p:cNvPr>
          <p:cNvSpPr/>
          <p:nvPr/>
        </p:nvSpPr>
        <p:spPr>
          <a:xfrm>
            <a:off x="260538" y="3420021"/>
            <a:ext cx="28229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1200" dirty="0"/>
              <a:t>圖片取自 </a:t>
            </a:r>
            <a:r>
              <a:rPr lang="en-US" altLang="zh-TW" sz="1200" dirty="0"/>
              <a:t>T</a:t>
            </a:r>
            <a:r>
              <a:rPr lang="zh-HK" altLang="en-US" sz="1200" dirty="0"/>
              <a:t>he </a:t>
            </a:r>
            <a:r>
              <a:rPr lang="en-US" altLang="zh-TW" sz="1200" dirty="0"/>
              <a:t>N</a:t>
            </a:r>
            <a:r>
              <a:rPr lang="zh-HK" altLang="en-US" sz="1200" dirty="0"/>
              <a:t>ews </a:t>
            </a:r>
            <a:r>
              <a:rPr lang="en-US" altLang="zh-TW" sz="1200" dirty="0"/>
              <a:t>L</a:t>
            </a:r>
            <a:r>
              <a:rPr lang="zh-HK" altLang="en-US" sz="1200" dirty="0"/>
              <a:t>ens</a:t>
            </a:r>
          </a:p>
        </p:txBody>
      </p:sp>
    </p:spTree>
    <p:extLst>
      <p:ext uri="{BB962C8B-B14F-4D97-AF65-F5344CB8AC3E}">
        <p14:creationId xmlns:p14="http://schemas.microsoft.com/office/powerpoint/2010/main" val="2062394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B92F0D5C-21A7-4747-818A-B112B0FB55EF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712350" y="253530"/>
            <a:ext cx="7719300" cy="482400"/>
          </a:xfrm>
        </p:spPr>
        <p:txBody>
          <a:bodyPr/>
          <a:lstStyle/>
          <a:p>
            <a:r>
              <a:rPr lang="zh-HK" altLang="en-US" sz="2800" b="1" dirty="0"/>
              <a:t>葉永鋕事件</a:t>
            </a:r>
          </a:p>
        </p:txBody>
      </p:sp>
      <p:pic>
        <p:nvPicPr>
          <p:cNvPr id="17" name="線上媒體 16" title="￣ﾀﾐ￨ﾔﾡ￤ﾾﾝ￦ﾞﾗPLAY￤ﾸﾖ￧ﾕﾌ￥ﾷﾡ￨﾿ﾴ￦ﾼﾔ￥ﾔﾱ￦ﾜﾃ- ￨ﾇﾺ￥ﾌﾗ￧ﾫﾙ￣ﾀﾑ￣ﾀﾌ￤ﾸﾍ￤ﾸﾀ￦ﾨﾣ￥ﾏﾈ￦ﾀﾎ￦ﾨﾣ￣ﾀﾍ￧ﾴﾀ￩ﾌﾄ￧ﾉﾇ-￨ﾑﾉ￦ﾰﾸ￩ﾋﾕ￧ﾯﾇ">
            <a:hlinkClick r:id="" action="ppaction://media"/>
            <a:extLst>
              <a:ext uri="{FF2B5EF4-FFF2-40B4-BE49-F238E27FC236}">
                <a16:creationId xmlns:a16="http://schemas.microsoft.com/office/drawing/2014/main" id="{F9C6745A-5B06-415C-8682-59B534729E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0595" y="735930"/>
            <a:ext cx="7500162" cy="4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B92F0D5C-21A7-4747-818A-B112B0FB55EF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zh-HK" altLang="en-US" sz="2800" b="1" dirty="0"/>
              <a:t>葉永鋕事件</a:t>
            </a:r>
          </a:p>
        </p:txBody>
      </p:sp>
      <p:sp>
        <p:nvSpPr>
          <p:cNvPr id="4" name="Google Shape;258;p28">
            <a:extLst>
              <a:ext uri="{FF2B5EF4-FFF2-40B4-BE49-F238E27FC236}">
                <a16:creationId xmlns:a16="http://schemas.microsoft.com/office/drawing/2014/main" id="{2C28F939-6503-469D-A02C-E2710B8FDCCF}"/>
              </a:ext>
            </a:extLst>
          </p:cNvPr>
          <p:cNvSpPr txBox="1">
            <a:spLocks/>
          </p:cNvSpPr>
          <p:nvPr/>
        </p:nvSpPr>
        <p:spPr>
          <a:xfrm>
            <a:off x="1304260" y="900222"/>
            <a:ext cx="7428615" cy="413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HK" altLang="en-US" sz="2400" b="1" dirty="0">
                <a:solidFill>
                  <a:schemeClr val="tx1"/>
                </a:solidFill>
              </a:rPr>
              <a:t>事件後續：</a:t>
            </a:r>
            <a:endParaRPr lang="en-US" altLang="zh-HK" sz="2400" b="1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葉永鋕的死亡，促使台灣社會開始意識到校園霸凌與性別平等問題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</a:rPr>
              <a:t>《</a:t>
            </a:r>
            <a:r>
              <a:rPr lang="zh-TW" altLang="en-US" sz="2000" dirty="0">
                <a:solidFill>
                  <a:schemeClr val="tx1"/>
                </a:solidFill>
              </a:rPr>
              <a:t>兩性平等教育法</a:t>
            </a:r>
            <a:r>
              <a:rPr lang="en-US" altLang="zh-TW" sz="2000" dirty="0">
                <a:solidFill>
                  <a:schemeClr val="tx1"/>
                </a:solidFill>
              </a:rPr>
              <a:t>》</a:t>
            </a:r>
            <a:r>
              <a:rPr lang="zh-TW" altLang="en-US" sz="2000" dirty="0">
                <a:solidFill>
                  <a:schemeClr val="tx1"/>
                </a:solidFill>
              </a:rPr>
              <a:t>改為</a:t>
            </a:r>
            <a:r>
              <a:rPr lang="en-US" altLang="zh-TW" sz="2000" dirty="0">
                <a:solidFill>
                  <a:schemeClr val="tx1"/>
                </a:solidFill>
              </a:rPr>
              <a:t>《</a:t>
            </a:r>
            <a:r>
              <a:rPr lang="zh-TW" altLang="en-US" sz="2000" dirty="0">
                <a:solidFill>
                  <a:schemeClr val="tx1"/>
                </a:solidFill>
              </a:rPr>
              <a:t>性別平等教育法</a:t>
            </a:r>
            <a:r>
              <a:rPr lang="en-US" altLang="zh-TW" sz="2000" dirty="0">
                <a:solidFill>
                  <a:schemeClr val="tx1"/>
                </a:solidFill>
              </a:rPr>
              <a:t>》</a:t>
            </a:r>
            <a:r>
              <a:rPr lang="zh-TW" altLang="en-US" sz="2000" dirty="0">
                <a:solidFill>
                  <a:schemeClr val="tx1"/>
                </a:solidFill>
              </a:rPr>
              <a:t>，其中的一項條文：「任何人不因其生理性別、性傾向、性別特質或性別認同等不同，而受到差別之待遇。」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HK" sz="2000" dirty="0">
                <a:solidFill>
                  <a:schemeClr val="tx1"/>
                </a:solidFill>
              </a:rPr>
              <a:t>2011</a:t>
            </a:r>
            <a:r>
              <a:rPr lang="zh-HK" altLang="en-US" sz="2000" dirty="0">
                <a:solidFill>
                  <a:schemeClr val="tx1"/>
                </a:solidFill>
              </a:rPr>
              <a:t>年時，更修法將「性霸凌」（</a:t>
            </a:r>
            <a:r>
              <a:rPr lang="en-US" altLang="zh-HK" sz="2000" dirty="0">
                <a:solidFill>
                  <a:schemeClr val="tx1"/>
                </a:solidFill>
              </a:rPr>
              <a:t>sexual bullying</a:t>
            </a:r>
            <a:r>
              <a:rPr lang="zh-HK" altLang="en-US" sz="2000" dirty="0">
                <a:solidFill>
                  <a:schemeClr val="tx1"/>
                </a:solidFill>
              </a:rPr>
              <a:t>）納入</a:t>
            </a:r>
            <a:r>
              <a:rPr lang="en-US" altLang="zh-HK" sz="2000" dirty="0">
                <a:solidFill>
                  <a:schemeClr val="tx1"/>
                </a:solidFill>
              </a:rPr>
              <a:t>《</a:t>
            </a:r>
            <a:r>
              <a:rPr lang="zh-HK" altLang="en-US" sz="2000" dirty="0">
                <a:solidFill>
                  <a:schemeClr val="tx1"/>
                </a:solidFill>
              </a:rPr>
              <a:t>性別平等教育法</a:t>
            </a:r>
            <a:r>
              <a:rPr lang="en-US" altLang="zh-HK" sz="2000" dirty="0">
                <a:solidFill>
                  <a:schemeClr val="tx1"/>
                </a:solidFill>
              </a:rPr>
              <a:t>》</a:t>
            </a:r>
            <a:r>
              <a:rPr lang="zh-HK" altLang="en-US" sz="2000" dirty="0">
                <a:solidFill>
                  <a:schemeClr val="tx1"/>
                </a:solidFill>
              </a:rPr>
              <a:t>第</a:t>
            </a:r>
            <a:r>
              <a:rPr lang="en-US" altLang="zh-HK" sz="2000" dirty="0">
                <a:solidFill>
                  <a:schemeClr val="tx1"/>
                </a:solidFill>
              </a:rPr>
              <a:t>2</a:t>
            </a:r>
            <a:r>
              <a:rPr lang="zh-HK" altLang="en-US" sz="2000" dirty="0">
                <a:solidFill>
                  <a:schemeClr val="tx1"/>
                </a:solidFill>
              </a:rPr>
              <a:t>條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</a:pPr>
            <a:r>
              <a:rPr lang="zh-TW" altLang="en-US" sz="2000" b="1" dirty="0">
                <a:solidFill>
                  <a:schemeClr val="accent2"/>
                </a:solidFill>
              </a:rPr>
              <a:t>眾多性別氣質不符合社會傳統期待的學生們，他們的校園處境有變得比較好嗎？與葉永鋕之死密切相關的性霸凌現象，在校園裡是否未曾止息？</a:t>
            </a:r>
            <a:endParaRPr lang="en-US" altLang="zh-HK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B92F0D5C-21A7-4747-818A-B112B0FB55EF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zh-HK" altLang="en-US" sz="2800" b="1" dirty="0"/>
              <a:t>葉永鋕事件</a:t>
            </a:r>
          </a:p>
        </p:txBody>
      </p:sp>
      <p:sp>
        <p:nvSpPr>
          <p:cNvPr id="4" name="Google Shape;258;p28">
            <a:extLst>
              <a:ext uri="{FF2B5EF4-FFF2-40B4-BE49-F238E27FC236}">
                <a16:creationId xmlns:a16="http://schemas.microsoft.com/office/drawing/2014/main" id="{2C28F939-6503-469D-A02C-E2710B8FDCCF}"/>
              </a:ext>
            </a:extLst>
          </p:cNvPr>
          <p:cNvSpPr txBox="1">
            <a:spLocks/>
          </p:cNvSpPr>
          <p:nvPr/>
        </p:nvSpPr>
        <p:spPr>
          <a:xfrm>
            <a:off x="1304260" y="900222"/>
            <a:ext cx="7428615" cy="349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HK" altLang="en-US" sz="2400" b="1" dirty="0">
                <a:solidFill>
                  <a:schemeClr val="tx1"/>
                </a:solidFill>
              </a:rPr>
              <a:t>台灣今日：</a:t>
            </a:r>
            <a:endParaRPr lang="en-US" altLang="zh-HK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HK" altLang="en-US" sz="2000" b="1" dirty="0">
                <a:solidFill>
                  <a:schemeClr val="tx1"/>
                </a:solidFill>
              </a:rPr>
              <a:t>雪泥（化名，男跨女）</a:t>
            </a:r>
            <a:endParaRPr lang="en-US" altLang="zh-HK" sz="2000" b="1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「下課時我得走到（離教室）很遠的地方上女廁，進去之前我會看有沒有認識的人在附近」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「上廁所對我來說就是冒著出櫃的風險，因為不是每個老師都知道我的性別認同」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「我不喝水，到現在都會有後遺症」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「因為憋尿的關係讓我意識到，只要社會的性別觀念沒改善，加上廁所設計維持二元，葉永鋕的悲劇就不會是最後一個」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HK" sz="2000" b="1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96E040-1363-4D2F-8FCA-0F818F98C547}"/>
              </a:ext>
            </a:extLst>
          </p:cNvPr>
          <p:cNvSpPr/>
          <p:nvPr/>
        </p:nvSpPr>
        <p:spPr>
          <a:xfrm>
            <a:off x="2913320" y="4394791"/>
            <a:ext cx="6103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dirty="0">
                <a:hlinkClick r:id="rId2"/>
              </a:rPr>
              <a:t>來源：</a:t>
            </a:r>
            <a:r>
              <a:rPr lang="en-US" altLang="zh-HK" dirty="0">
                <a:hlinkClick r:id="rId2"/>
              </a:rPr>
              <a:t>https://www.thenewslens.com/feature/gendereducation20/133784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647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712350" y="1352899"/>
            <a:ext cx="6127929" cy="3255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HK" altLang="en-US" sz="2400" b="1" dirty="0"/>
              <a:t>故事一、</a:t>
            </a:r>
            <a:endParaRPr lang="en-US" altLang="zh-HK" sz="2400" b="1" dirty="0"/>
          </a:p>
          <a:p>
            <a:pPr marL="0" lvl="0" indent="0" algn="ctr">
              <a:lnSpc>
                <a:spcPct val="100000"/>
              </a:lnSpc>
              <a:buNone/>
            </a:pPr>
            <a:r>
              <a:rPr lang="zh-TW" altLang="zh-HK" sz="2000" dirty="0"/>
              <a:t>一個男人和他的兒子在車禍中。父親在現場死亡，孩子被救護車趕往醫院。當孩子被送進手術室時，外科醫生驚呼：</a:t>
            </a:r>
            <a:r>
              <a:rPr lang="en-US" altLang="zh-HK" sz="2000" dirty="0"/>
              <a:t>“</a:t>
            </a:r>
            <a:r>
              <a:rPr lang="zh-TW" altLang="zh-HK" sz="2000" dirty="0"/>
              <a:t>我不能為這個男孩做手術</a:t>
            </a:r>
            <a:r>
              <a:rPr lang="en-US" altLang="zh-HK" sz="2000" dirty="0"/>
              <a:t>-</a:t>
            </a:r>
            <a:r>
              <a:rPr lang="zh-TW" altLang="zh-HK" sz="2000" dirty="0"/>
              <a:t>他是我的兒子！</a:t>
            </a:r>
            <a:r>
              <a:rPr lang="en-US" altLang="zh-HK" sz="2000" dirty="0"/>
              <a:t>”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altLang="zh-HK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HK" altLang="en-US" sz="3200" b="1" dirty="0">
                <a:solidFill>
                  <a:srgbClr val="FF0000"/>
                </a:solidFill>
              </a:rPr>
              <a:t>問題：</a:t>
            </a:r>
            <a:r>
              <a:rPr lang="zh-TW" altLang="zh-HK" sz="3200" b="1" dirty="0">
                <a:solidFill>
                  <a:srgbClr val="FF0000"/>
                </a:solidFill>
              </a:rPr>
              <a:t>做手術的人是</a:t>
            </a:r>
            <a:r>
              <a:rPr lang="zh-TW" altLang="en-US" sz="3200" b="1" dirty="0">
                <a:solidFill>
                  <a:srgbClr val="FF0000"/>
                </a:solidFill>
              </a:rPr>
              <a:t>兒子的</a:t>
            </a:r>
            <a:r>
              <a:rPr lang="zh-TW" altLang="zh-HK" sz="3200" b="1" dirty="0">
                <a:solidFill>
                  <a:srgbClr val="FF0000"/>
                </a:solidFill>
              </a:rPr>
              <a:t>誰？</a:t>
            </a:r>
            <a:endParaRPr lang="en-US" altLang="zh-HK" sz="2000" b="1" dirty="0">
              <a:solidFill>
                <a:srgbClr val="252D48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sz="2000" b="1" dirty="0">
              <a:solidFill>
                <a:srgbClr val="252D48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熱身遊戲 </a:t>
            </a:r>
            <a:r>
              <a:rPr lang="en-US" altLang="zh-TW" sz="2800" b="1" dirty="0"/>
              <a:t>— </a:t>
            </a:r>
            <a:r>
              <a:rPr lang="zh-TW" altLang="zh-HK" sz="2800" b="1" dirty="0"/>
              <a:t>腦筋急轉彎</a:t>
            </a:r>
            <a:endParaRPr lang="zh-TW" altLang="zh-HK" sz="2800" b="1" dirty="0">
              <a:effectLst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7BC808E-E1FB-440E-860A-6C256AFBA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313" y="1696399"/>
            <a:ext cx="2911687" cy="29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7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B92F0D5C-21A7-4747-818A-B112B0FB55EF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zh-HK" altLang="en-US" sz="2800" b="1" dirty="0"/>
              <a:t>葉永鋕事件</a:t>
            </a:r>
          </a:p>
        </p:txBody>
      </p:sp>
      <p:sp>
        <p:nvSpPr>
          <p:cNvPr id="4" name="Google Shape;258;p28">
            <a:extLst>
              <a:ext uri="{FF2B5EF4-FFF2-40B4-BE49-F238E27FC236}">
                <a16:creationId xmlns:a16="http://schemas.microsoft.com/office/drawing/2014/main" id="{2C28F939-6503-469D-A02C-E2710B8FDCCF}"/>
              </a:ext>
            </a:extLst>
          </p:cNvPr>
          <p:cNvSpPr txBox="1">
            <a:spLocks/>
          </p:cNvSpPr>
          <p:nvPr/>
        </p:nvSpPr>
        <p:spPr>
          <a:xfrm>
            <a:off x="1346790" y="1205022"/>
            <a:ext cx="7428615" cy="363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HK" altLang="en-US" sz="2400" b="1" dirty="0">
                <a:solidFill>
                  <a:schemeClr val="tx1"/>
                </a:solidFill>
              </a:rPr>
              <a:t>討論：</a:t>
            </a:r>
            <a:endParaRPr lang="en-US" altLang="zh-HK" sz="2400" b="1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</a:rPr>
              <a:t>社會普遍對男性有甚麼性別定型？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solidFill>
                  <a:schemeClr val="tx1"/>
                </a:solidFill>
              </a:rPr>
              <a:t>父權體系對男性就毫無影響？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solidFill>
                  <a:schemeClr val="tx1"/>
                </a:solidFill>
              </a:rPr>
              <a:t>男生一定要很</a:t>
            </a:r>
            <a:r>
              <a:rPr lang="en-US" altLang="zh-HK" sz="2000" dirty="0">
                <a:solidFill>
                  <a:schemeClr val="tx1"/>
                </a:solidFill>
              </a:rPr>
              <a:t>man</a:t>
            </a:r>
            <a:r>
              <a:rPr lang="zh-HK" altLang="en-US" sz="2000" dirty="0">
                <a:solidFill>
                  <a:schemeClr val="tx1"/>
                </a:solidFill>
              </a:rPr>
              <a:t>才能生存？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zh-HK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altLang="zh-HK" sz="2000" dirty="0">
                <a:solidFill>
                  <a:schemeClr val="tx1"/>
                </a:solidFill>
              </a:rPr>
              <a:t>#</a:t>
            </a:r>
            <a:r>
              <a:rPr lang="zh-TW" altLang="en-US" sz="2000" dirty="0">
                <a:solidFill>
                  <a:schemeClr val="tx1"/>
                </a:solidFill>
              </a:rPr>
              <a:t>性騷擾男性受害者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solidFill>
                  <a:schemeClr val="tx1"/>
                </a:solidFill>
              </a:rPr>
              <a:t>#</a:t>
            </a:r>
            <a:r>
              <a:rPr lang="zh-TW" altLang="en-US" sz="2000" dirty="0">
                <a:solidFill>
                  <a:schemeClr val="tx1"/>
                </a:solidFill>
              </a:rPr>
              <a:t>男兒有淚不輕彈？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FBED32-4ECA-470D-B5D5-97DE6E55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026" y="1809169"/>
            <a:ext cx="3032189" cy="30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0AC7FD-81CF-49CC-A6E8-E089D21B678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zh-TW" altLang="en-US" b="1" dirty="0"/>
              <a:t>男性的生活壓力與精神健康</a:t>
            </a:r>
            <a:endParaRPr lang="zh-HK" altLang="en-US" b="1" dirty="0"/>
          </a:p>
        </p:txBody>
      </p:sp>
      <p:sp>
        <p:nvSpPr>
          <p:cNvPr id="11" name="Google Shape;258;p28">
            <a:extLst>
              <a:ext uri="{FF2B5EF4-FFF2-40B4-BE49-F238E27FC236}">
                <a16:creationId xmlns:a16="http://schemas.microsoft.com/office/drawing/2014/main" id="{3EC8C40B-2EF8-4A8E-B003-0D72419A8E26}"/>
              </a:ext>
            </a:extLst>
          </p:cNvPr>
          <p:cNvSpPr txBox="1">
            <a:spLocks/>
          </p:cNvSpPr>
          <p:nvPr/>
        </p:nvSpPr>
        <p:spPr>
          <a:xfrm>
            <a:off x="1127051" y="1098698"/>
            <a:ext cx="5054061" cy="3590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華語區社會因歷史「男尊女卑」的因素，仍然存在著嚴重的性別定型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男人必須堅強、不流淚、經濟能力要足夠照顧家庭等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男性受制於傳統社會的枷鎖，往往有一種求助便等於示弱的錯誤觀念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以致危害了自己的精神健康，到病情嚴重時才會正視問題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有研究發現，自殺人士在任何年齡組別中，男性所佔的百分比均較女性高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en-US" altLang="zh-TW" sz="2000" dirty="0">
              <a:solidFill>
                <a:schemeClr val="tx1"/>
              </a:solidFill>
            </a:endParaRPr>
          </a:p>
        </p:txBody>
      </p:sp>
      <p:pic>
        <p:nvPicPr>
          <p:cNvPr id="4" name="圖片 3" descr="一張含有 畫畫 的圖片&#10;&#10;自動產生的描述">
            <a:extLst>
              <a:ext uri="{FF2B5EF4-FFF2-40B4-BE49-F238E27FC236}">
                <a16:creationId xmlns:a16="http://schemas.microsoft.com/office/drawing/2014/main" id="{9722A3FB-42CF-45BB-A92E-3563FA9C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76" y="1017813"/>
            <a:ext cx="3239029" cy="32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body" idx="1"/>
          </p:nvPr>
        </p:nvSpPr>
        <p:spPr>
          <a:xfrm>
            <a:off x="3885650" y="1111138"/>
            <a:ext cx="4858300" cy="3700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Arvo" panose="02010600030101010101" charset="0"/>
              </a:rPr>
              <a:t>特別調查：</a:t>
            </a:r>
            <a:endParaRPr lang="en-US" altLang="zh-TW" sz="2400" b="1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試訪問一下班上的男同學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~~</a:t>
            </a:r>
          </a:p>
          <a:p>
            <a:pPr indent="-4572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你多久才會哭一次？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indent="-4572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solidFill>
                  <a:schemeClr val="tx1"/>
                </a:solidFill>
                <a:latin typeface="Arvo" panose="02010600030101010101" charset="0"/>
              </a:rPr>
              <a:t>你覺得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哭會讓人覺得不像男子漢嗎？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indent="-4572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solidFill>
                  <a:schemeClr val="tx1"/>
                </a:solidFill>
                <a:latin typeface="Arvo" panose="02010600030101010101" charset="0"/>
              </a:rPr>
              <a:t>有煩惱的時候會主動來人傾訴嗎？</a:t>
            </a:r>
            <a:endParaRPr lang="en-US" altLang="zh-HK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indent="-4572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solidFill>
                  <a:schemeClr val="tx1"/>
                </a:solidFill>
                <a:latin typeface="Arvo" panose="02010600030101010101" charset="0"/>
              </a:rPr>
              <a:t>會覺得養家，照顧家人是自己的責任嗎？</a:t>
            </a:r>
            <a:endParaRPr lang="en-US" altLang="zh-HK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indent="-4572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覺得丈夫應該比妻子收入高？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0" name="Google Shape;510;p30"/>
          <p:cNvGrpSpPr/>
          <p:nvPr/>
        </p:nvGrpSpPr>
        <p:grpSpPr>
          <a:xfrm>
            <a:off x="0" y="722213"/>
            <a:ext cx="3230200" cy="3699075"/>
            <a:chOff x="2188950" y="1008500"/>
            <a:chExt cx="3230200" cy="3699075"/>
          </a:xfrm>
        </p:grpSpPr>
        <p:sp>
          <p:nvSpPr>
            <p:cNvPr id="511" name="Google Shape;511;p30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30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b="1" dirty="0"/>
              <a:t>性別定型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0AC7FD-81CF-49CC-A6E8-E089D21B678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zh-TW" altLang="en-US" b="1" dirty="0"/>
              <a:t>男性的生活壓力與精神健康</a:t>
            </a:r>
            <a:endParaRPr lang="zh-HK" altLang="en-US" b="1" dirty="0"/>
          </a:p>
        </p:txBody>
      </p:sp>
      <p:sp>
        <p:nvSpPr>
          <p:cNvPr id="11" name="Google Shape;258;p28">
            <a:extLst>
              <a:ext uri="{FF2B5EF4-FFF2-40B4-BE49-F238E27FC236}">
                <a16:creationId xmlns:a16="http://schemas.microsoft.com/office/drawing/2014/main" id="{3EC8C40B-2EF8-4A8E-B003-0D72419A8E26}"/>
              </a:ext>
            </a:extLst>
          </p:cNvPr>
          <p:cNvSpPr txBox="1">
            <a:spLocks/>
          </p:cNvSpPr>
          <p:nvPr/>
        </p:nvSpPr>
        <p:spPr>
          <a:xfrm>
            <a:off x="1183758" y="1098698"/>
            <a:ext cx="4807246" cy="382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男女其實都毋須受強者角色束縛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男女都是人，男和女都有軟弱的一面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男性和女性沒有天生的絕對強者或絕對弱者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男性可以擁有溫柔的一面但不代表是女性化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女性亦可以有剛強一面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男性能接受自己都有需要求助的時候，當遇到困難時向朋友傾訴，主動尋求協助，絕不是甚麼懦弱的行為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pic>
        <p:nvPicPr>
          <p:cNvPr id="3" name="圖片 2" descr="一張含有 畫畫 的圖片&#10;&#10;自動產生的描述">
            <a:extLst>
              <a:ext uri="{FF2B5EF4-FFF2-40B4-BE49-F238E27FC236}">
                <a16:creationId xmlns:a16="http://schemas.microsoft.com/office/drawing/2014/main" id="{675CFA58-D0DD-428C-A843-758E686FA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004" y="1318437"/>
            <a:ext cx="3031166" cy="30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0AC7FD-81CF-49CC-A6E8-E089D21B678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zh-TW" altLang="en-US" b="1" dirty="0"/>
              <a:t>女性的生育困境與母職懲罰</a:t>
            </a:r>
            <a:endParaRPr lang="zh-HK" altLang="en-US" b="1" dirty="0"/>
          </a:p>
        </p:txBody>
      </p:sp>
      <p:sp>
        <p:nvSpPr>
          <p:cNvPr id="11" name="Google Shape;258;p28">
            <a:extLst>
              <a:ext uri="{FF2B5EF4-FFF2-40B4-BE49-F238E27FC236}">
                <a16:creationId xmlns:a16="http://schemas.microsoft.com/office/drawing/2014/main" id="{3EC8C40B-2EF8-4A8E-B003-0D72419A8E26}"/>
              </a:ext>
            </a:extLst>
          </p:cNvPr>
          <p:cNvSpPr txBox="1">
            <a:spLocks/>
          </p:cNvSpPr>
          <p:nvPr/>
        </p:nvSpPr>
        <p:spPr>
          <a:xfrm>
            <a:off x="3239386" y="1010724"/>
            <a:ext cx="5401339" cy="37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chemeClr val="tx1"/>
                </a:solidFill>
              </a:rPr>
              <a:t>何謂母職懲罰？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dirty="0">
                <a:solidFill>
                  <a:schemeClr val="tx1"/>
                </a:solidFill>
              </a:rPr>
              <a:t>大量的研究發現婚姻和生育對女性在就業領域有負面影響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dirty="0">
                <a:solidFill>
                  <a:schemeClr val="tx1"/>
                </a:solidFill>
              </a:rPr>
              <a:t>進入婚姻以後，特別是隨着第一個孩子的出生，女性往往因承擔更多照料責任而中斷就業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dirty="0">
                <a:solidFill>
                  <a:schemeClr val="tx1"/>
                </a:solidFill>
              </a:rPr>
              <a:t>中斷數年後難回職場，收入也開始和同齡的男性拉開顯著差距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婚姻和生育不僅不會影響男性的職業發展，反而會給男性帶來 「父親紅利」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chemeClr val="tx1"/>
              </a:solidFill>
            </a:endParaRPr>
          </a:p>
        </p:txBody>
      </p:sp>
      <p:pic>
        <p:nvPicPr>
          <p:cNvPr id="3" name="圖片 2" descr="一張含有 襯衫, 畫畫 的圖片&#10;&#10;自動產生的描述">
            <a:extLst>
              <a:ext uri="{FF2B5EF4-FFF2-40B4-BE49-F238E27FC236}">
                <a16:creationId xmlns:a16="http://schemas.microsoft.com/office/drawing/2014/main" id="{B706E9D4-6EBA-4CEB-BE7A-085B80AA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1" y="1097239"/>
            <a:ext cx="3590894" cy="35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0AC7FD-81CF-49CC-A6E8-E089D21B678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zh-TW" altLang="en-US" b="1" dirty="0"/>
              <a:t>女性的生育困境與母職懲罰</a:t>
            </a:r>
            <a:endParaRPr lang="zh-HK" altLang="en-US" b="1" dirty="0"/>
          </a:p>
        </p:txBody>
      </p:sp>
      <p:sp>
        <p:nvSpPr>
          <p:cNvPr id="11" name="Google Shape;258;p28">
            <a:extLst>
              <a:ext uri="{FF2B5EF4-FFF2-40B4-BE49-F238E27FC236}">
                <a16:creationId xmlns:a16="http://schemas.microsoft.com/office/drawing/2014/main" id="{3EC8C40B-2EF8-4A8E-B003-0D72419A8E26}"/>
              </a:ext>
            </a:extLst>
          </p:cNvPr>
          <p:cNvSpPr txBox="1">
            <a:spLocks/>
          </p:cNvSpPr>
          <p:nvPr/>
        </p:nvSpPr>
        <p:spPr>
          <a:xfrm>
            <a:off x="2596950" y="1076039"/>
            <a:ext cx="6267352" cy="388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「母職懲罰」 產生的原因，在於無償的再生產職能（包括家務、育兒、照料）由女性承擔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b="1" dirty="0">
                <a:solidFill>
                  <a:schemeClr val="tx1"/>
                </a:solidFill>
              </a:rPr>
              <a:t>家庭</a:t>
            </a:r>
            <a:r>
              <a:rPr lang="zh-HK" altLang="en-US" sz="2000" dirty="0">
                <a:solidFill>
                  <a:schemeClr val="tx1"/>
                </a:solidFill>
              </a:rPr>
              <a:t>希望你秉承傳統女性的優良傳統，從而勤儉持家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b="1" dirty="0">
                <a:solidFill>
                  <a:schemeClr val="tx1"/>
                </a:solidFill>
              </a:rPr>
              <a:t>老公</a:t>
            </a:r>
            <a:r>
              <a:rPr lang="zh-HK" altLang="en-US" sz="2000" dirty="0">
                <a:solidFill>
                  <a:schemeClr val="tx1"/>
                </a:solidFill>
              </a:rPr>
              <a:t>希望你作為女人迅速恢復生產前的狀態，身材火辣貌美如花並且對他噓寒問暖溫柔似水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dirty="0">
                <a:solidFill>
                  <a:schemeClr val="tx1"/>
                </a:solidFill>
              </a:rPr>
              <a:t>自己也恨不得長出了三頭六臂，可以兼顧職場和家庭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</a:rPr>
              <a:t>據平機會</a:t>
            </a:r>
            <a:r>
              <a:rPr lang="en-US" altLang="zh-TW" sz="2000" dirty="0">
                <a:solidFill>
                  <a:schemeClr val="tx1"/>
                </a:solidFill>
              </a:rPr>
              <a:t>2018</a:t>
            </a:r>
            <a:r>
              <a:rPr lang="zh-TW" altLang="en-US" sz="2000" dirty="0">
                <a:solidFill>
                  <a:schemeClr val="tx1"/>
                </a:solidFill>
              </a:rPr>
              <a:t>年的調查，以金融和會計行業為例，需要照顧年幼子女的母親只有</a:t>
            </a:r>
            <a:r>
              <a:rPr lang="en-US" altLang="zh-TW" sz="2000" dirty="0">
                <a:solidFill>
                  <a:schemeClr val="tx1"/>
                </a:solidFill>
              </a:rPr>
              <a:t>16.7%</a:t>
            </a:r>
            <a:r>
              <a:rPr lang="zh-TW" altLang="en-US" sz="2000" dirty="0">
                <a:solidFill>
                  <a:schemeClr val="tx1"/>
                </a:solidFill>
              </a:rPr>
              <a:t>機會獲得聘用</a:t>
            </a:r>
            <a:endParaRPr lang="en-US" altLang="zh-HK" sz="2000" dirty="0">
              <a:solidFill>
                <a:schemeClr val="tx1"/>
              </a:solidFill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chemeClr val="tx1"/>
              </a:solidFill>
            </a:endParaRPr>
          </a:p>
        </p:txBody>
      </p:sp>
      <p:grpSp>
        <p:nvGrpSpPr>
          <p:cNvPr id="9" name="Google Shape;5036;p38">
            <a:extLst>
              <a:ext uri="{FF2B5EF4-FFF2-40B4-BE49-F238E27FC236}">
                <a16:creationId xmlns:a16="http://schemas.microsoft.com/office/drawing/2014/main" id="{58BE6A04-3C0E-46D0-B65F-BD288F460BA9}"/>
              </a:ext>
            </a:extLst>
          </p:cNvPr>
          <p:cNvGrpSpPr/>
          <p:nvPr/>
        </p:nvGrpSpPr>
        <p:grpSpPr>
          <a:xfrm>
            <a:off x="279698" y="1245843"/>
            <a:ext cx="2313875" cy="3713996"/>
            <a:chOff x="2609850" y="893525"/>
            <a:chExt cx="2404775" cy="3859900"/>
          </a:xfrm>
        </p:grpSpPr>
        <p:sp>
          <p:nvSpPr>
            <p:cNvPr id="12" name="Google Shape;5037;p38">
              <a:extLst>
                <a:ext uri="{FF2B5EF4-FFF2-40B4-BE49-F238E27FC236}">
                  <a16:creationId xmlns:a16="http://schemas.microsoft.com/office/drawing/2014/main" id="{EC1973CF-C66D-43C4-8CCF-7644011CC1B3}"/>
                </a:ext>
              </a:extLst>
            </p:cNvPr>
            <p:cNvSpPr/>
            <p:nvPr/>
          </p:nvSpPr>
          <p:spPr>
            <a:xfrm>
              <a:off x="2887550" y="4449475"/>
              <a:ext cx="1684750" cy="303950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38;p38">
              <a:extLst>
                <a:ext uri="{FF2B5EF4-FFF2-40B4-BE49-F238E27FC236}">
                  <a16:creationId xmlns:a16="http://schemas.microsoft.com/office/drawing/2014/main" id="{42EAF62C-BA7B-4D11-8D7B-DEFAC0948A98}"/>
                </a:ext>
              </a:extLst>
            </p:cNvPr>
            <p:cNvSpPr/>
            <p:nvPr/>
          </p:nvSpPr>
          <p:spPr>
            <a:xfrm>
              <a:off x="4564250" y="2095325"/>
              <a:ext cx="450375" cy="288200"/>
            </a:xfrm>
            <a:custGeom>
              <a:avLst/>
              <a:gdLst/>
              <a:ahLst/>
              <a:cxnLst/>
              <a:rect l="l" t="t" r="r" b="b"/>
              <a:pathLst>
                <a:path w="18015" h="11528" extrusionOk="0">
                  <a:moveTo>
                    <a:pt x="2155" y="1"/>
                  </a:moveTo>
                  <a:cubicBezTo>
                    <a:pt x="691" y="1120"/>
                    <a:pt x="0" y="2572"/>
                    <a:pt x="870" y="4632"/>
                  </a:cubicBezTo>
                  <a:cubicBezTo>
                    <a:pt x="2751" y="5656"/>
                    <a:pt x="4942" y="6692"/>
                    <a:pt x="7478" y="7704"/>
                  </a:cubicBezTo>
                  <a:lnTo>
                    <a:pt x="9371" y="8371"/>
                  </a:lnTo>
                  <a:cubicBezTo>
                    <a:pt x="9371" y="8371"/>
                    <a:pt x="14490" y="11478"/>
                    <a:pt x="14943" y="11526"/>
                  </a:cubicBezTo>
                  <a:cubicBezTo>
                    <a:pt x="14952" y="11527"/>
                    <a:pt x="14960" y="11528"/>
                    <a:pt x="14967" y="11528"/>
                  </a:cubicBezTo>
                  <a:cubicBezTo>
                    <a:pt x="15327" y="11528"/>
                    <a:pt x="13645" y="10109"/>
                    <a:pt x="13645" y="10109"/>
                  </a:cubicBezTo>
                  <a:lnTo>
                    <a:pt x="13645" y="10109"/>
                  </a:lnTo>
                  <a:cubicBezTo>
                    <a:pt x="13645" y="10109"/>
                    <a:pt x="15574" y="11181"/>
                    <a:pt x="16264" y="11228"/>
                  </a:cubicBezTo>
                  <a:cubicBezTo>
                    <a:pt x="16268" y="11228"/>
                    <a:pt x="16271" y="11228"/>
                    <a:pt x="16275" y="11228"/>
                  </a:cubicBezTo>
                  <a:cubicBezTo>
                    <a:pt x="16795" y="11228"/>
                    <a:pt x="14538" y="9383"/>
                    <a:pt x="14538" y="9383"/>
                  </a:cubicBezTo>
                  <a:lnTo>
                    <a:pt x="14538" y="9383"/>
                  </a:lnTo>
                  <a:cubicBezTo>
                    <a:pt x="17124" y="10403"/>
                    <a:pt x="17396" y="10601"/>
                    <a:pt x="17521" y="10601"/>
                  </a:cubicBezTo>
                  <a:cubicBezTo>
                    <a:pt x="17543" y="10601"/>
                    <a:pt x="17561" y="10594"/>
                    <a:pt x="17586" y="10585"/>
                  </a:cubicBezTo>
                  <a:cubicBezTo>
                    <a:pt x="18015" y="10419"/>
                    <a:pt x="14777" y="8514"/>
                    <a:pt x="14776" y="8514"/>
                  </a:cubicBezTo>
                  <a:lnTo>
                    <a:pt x="14776" y="8514"/>
                  </a:lnTo>
                  <a:cubicBezTo>
                    <a:pt x="14777" y="8514"/>
                    <a:pt x="16531" y="9299"/>
                    <a:pt x="17186" y="9299"/>
                  </a:cubicBezTo>
                  <a:cubicBezTo>
                    <a:pt x="17274" y="9299"/>
                    <a:pt x="17342" y="9284"/>
                    <a:pt x="17384" y="9252"/>
                  </a:cubicBezTo>
                  <a:cubicBezTo>
                    <a:pt x="17729" y="8966"/>
                    <a:pt x="13669" y="6561"/>
                    <a:pt x="13669" y="6561"/>
                  </a:cubicBezTo>
                  <a:cubicBezTo>
                    <a:pt x="13669" y="6561"/>
                    <a:pt x="14752" y="6382"/>
                    <a:pt x="15288" y="5537"/>
                  </a:cubicBezTo>
                  <a:cubicBezTo>
                    <a:pt x="15431" y="5311"/>
                    <a:pt x="15300" y="5001"/>
                    <a:pt x="15157" y="4870"/>
                  </a:cubicBezTo>
                  <a:cubicBezTo>
                    <a:pt x="14749" y="5202"/>
                    <a:pt x="13995" y="5301"/>
                    <a:pt x="13242" y="5301"/>
                  </a:cubicBezTo>
                  <a:cubicBezTo>
                    <a:pt x="12128" y="5301"/>
                    <a:pt x="11014" y="5085"/>
                    <a:pt x="11014" y="5085"/>
                  </a:cubicBezTo>
                  <a:cubicBezTo>
                    <a:pt x="11014" y="5085"/>
                    <a:pt x="6180" y="2370"/>
                    <a:pt x="2155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39;p38">
              <a:extLst>
                <a:ext uri="{FF2B5EF4-FFF2-40B4-BE49-F238E27FC236}">
                  <a16:creationId xmlns:a16="http://schemas.microsoft.com/office/drawing/2014/main" id="{2AB83E5D-9D18-4953-8042-51E222B59295}"/>
                </a:ext>
              </a:extLst>
            </p:cNvPr>
            <p:cNvSpPr/>
            <p:nvPr/>
          </p:nvSpPr>
          <p:spPr>
            <a:xfrm>
              <a:off x="3562625" y="3903875"/>
              <a:ext cx="277750" cy="334600"/>
            </a:xfrm>
            <a:custGeom>
              <a:avLst/>
              <a:gdLst/>
              <a:ahLst/>
              <a:cxnLst/>
              <a:rect l="l" t="t" r="r" b="b"/>
              <a:pathLst>
                <a:path w="11110" h="13384" extrusionOk="0">
                  <a:moveTo>
                    <a:pt x="6442" y="1"/>
                  </a:moveTo>
                  <a:lnTo>
                    <a:pt x="822" y="7276"/>
                  </a:lnTo>
                  <a:lnTo>
                    <a:pt x="1" y="9752"/>
                  </a:lnTo>
                  <a:lnTo>
                    <a:pt x="3025" y="13383"/>
                  </a:lnTo>
                  <a:lnTo>
                    <a:pt x="5204" y="12562"/>
                  </a:lnTo>
                  <a:cubicBezTo>
                    <a:pt x="4978" y="11788"/>
                    <a:pt x="11109" y="4037"/>
                    <a:pt x="11109" y="403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0;p38">
              <a:extLst>
                <a:ext uri="{FF2B5EF4-FFF2-40B4-BE49-F238E27FC236}">
                  <a16:creationId xmlns:a16="http://schemas.microsoft.com/office/drawing/2014/main" id="{7E13C3AD-B967-4907-9914-EEE698C9631C}"/>
                </a:ext>
              </a:extLst>
            </p:cNvPr>
            <p:cNvSpPr/>
            <p:nvPr/>
          </p:nvSpPr>
          <p:spPr>
            <a:xfrm>
              <a:off x="3493575" y="4076525"/>
              <a:ext cx="272975" cy="359900"/>
            </a:xfrm>
            <a:custGeom>
              <a:avLst/>
              <a:gdLst/>
              <a:ahLst/>
              <a:cxnLst/>
              <a:rect l="l" t="t" r="r" b="b"/>
              <a:pathLst>
                <a:path w="10919" h="14396" extrusionOk="0">
                  <a:moveTo>
                    <a:pt x="3727" y="0"/>
                  </a:moveTo>
                  <a:lnTo>
                    <a:pt x="1" y="3632"/>
                  </a:lnTo>
                  <a:lnTo>
                    <a:pt x="9680" y="14395"/>
                  </a:lnTo>
                  <a:cubicBezTo>
                    <a:pt x="10145" y="14121"/>
                    <a:pt x="10919" y="13062"/>
                    <a:pt x="10764" y="12550"/>
                  </a:cubicBezTo>
                  <a:lnTo>
                    <a:pt x="8025" y="5430"/>
                  </a:lnTo>
                  <a:cubicBezTo>
                    <a:pt x="8025" y="5430"/>
                    <a:pt x="7994" y="5434"/>
                    <a:pt x="7938" y="5434"/>
                  </a:cubicBezTo>
                  <a:cubicBezTo>
                    <a:pt x="7651" y="5434"/>
                    <a:pt x="6722" y="5318"/>
                    <a:pt x="6085" y="3894"/>
                  </a:cubicBezTo>
                  <a:cubicBezTo>
                    <a:pt x="4799" y="1048"/>
                    <a:pt x="3727" y="0"/>
                    <a:pt x="3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41;p38">
              <a:extLst>
                <a:ext uri="{FF2B5EF4-FFF2-40B4-BE49-F238E27FC236}">
                  <a16:creationId xmlns:a16="http://schemas.microsoft.com/office/drawing/2014/main" id="{34970E9F-A9C1-4595-8AF4-09764FC2C7B6}"/>
                </a:ext>
              </a:extLst>
            </p:cNvPr>
            <p:cNvSpPr/>
            <p:nvPr/>
          </p:nvSpPr>
          <p:spPr>
            <a:xfrm>
              <a:off x="3634075" y="2428100"/>
              <a:ext cx="729275" cy="1672550"/>
            </a:xfrm>
            <a:custGeom>
              <a:avLst/>
              <a:gdLst/>
              <a:ahLst/>
              <a:cxnLst/>
              <a:rect l="l" t="t" r="r" b="b"/>
              <a:pathLst>
                <a:path w="29171" h="66902" extrusionOk="0">
                  <a:moveTo>
                    <a:pt x="23456" y="1"/>
                  </a:moveTo>
                  <a:lnTo>
                    <a:pt x="5608" y="4061"/>
                  </a:lnTo>
                  <a:lnTo>
                    <a:pt x="16098" y="37470"/>
                  </a:lnTo>
                  <a:lnTo>
                    <a:pt x="0" y="61485"/>
                  </a:lnTo>
                  <a:lnTo>
                    <a:pt x="5596" y="66902"/>
                  </a:lnTo>
                  <a:lnTo>
                    <a:pt x="25504" y="44887"/>
                  </a:lnTo>
                  <a:cubicBezTo>
                    <a:pt x="28599" y="40601"/>
                    <a:pt x="29171" y="39649"/>
                    <a:pt x="28968" y="35850"/>
                  </a:cubicBezTo>
                  <a:lnTo>
                    <a:pt x="23456" y="1"/>
                  </a:lnTo>
                  <a:close/>
                </a:path>
              </a:pathLst>
            </a:custGeom>
            <a:solidFill>
              <a:srgbClr val="141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2;p38">
              <a:extLst>
                <a:ext uri="{FF2B5EF4-FFF2-40B4-BE49-F238E27FC236}">
                  <a16:creationId xmlns:a16="http://schemas.microsoft.com/office/drawing/2014/main" id="{C0363D05-9AE5-4D53-857A-ADDD9625539F}"/>
                </a:ext>
              </a:extLst>
            </p:cNvPr>
            <p:cNvSpPr/>
            <p:nvPr/>
          </p:nvSpPr>
          <p:spPr>
            <a:xfrm>
              <a:off x="3628125" y="3887800"/>
              <a:ext cx="214025" cy="219700"/>
            </a:xfrm>
            <a:custGeom>
              <a:avLst/>
              <a:gdLst/>
              <a:ahLst/>
              <a:cxnLst/>
              <a:rect l="l" t="t" r="r" b="b"/>
              <a:pathLst>
                <a:path w="8561" h="8788" extrusionOk="0">
                  <a:moveTo>
                    <a:pt x="2215" y="572"/>
                  </a:moveTo>
                  <a:lnTo>
                    <a:pt x="8037" y="5668"/>
                  </a:lnTo>
                  <a:lnTo>
                    <a:pt x="5822" y="8240"/>
                  </a:lnTo>
                  <a:lnTo>
                    <a:pt x="488" y="3073"/>
                  </a:lnTo>
                  <a:lnTo>
                    <a:pt x="2215" y="572"/>
                  </a:lnTo>
                  <a:close/>
                  <a:moveTo>
                    <a:pt x="2143" y="1"/>
                  </a:moveTo>
                  <a:lnTo>
                    <a:pt x="0" y="3120"/>
                  </a:lnTo>
                  <a:lnTo>
                    <a:pt x="5846" y="8788"/>
                  </a:lnTo>
                  <a:lnTo>
                    <a:pt x="8561" y="5633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43;p38">
              <a:extLst>
                <a:ext uri="{FF2B5EF4-FFF2-40B4-BE49-F238E27FC236}">
                  <a16:creationId xmlns:a16="http://schemas.microsoft.com/office/drawing/2014/main" id="{B40F17E2-4E79-4511-BB2F-D5CC8A8EE5B4}"/>
                </a:ext>
              </a:extLst>
            </p:cNvPr>
            <p:cNvSpPr/>
            <p:nvPr/>
          </p:nvSpPr>
          <p:spPr>
            <a:xfrm>
              <a:off x="3966850" y="4161650"/>
              <a:ext cx="214350" cy="309000"/>
            </a:xfrm>
            <a:custGeom>
              <a:avLst/>
              <a:gdLst/>
              <a:ahLst/>
              <a:cxnLst/>
              <a:rect l="l" t="t" r="r" b="b"/>
              <a:pathLst>
                <a:path w="8574" h="12360" extrusionOk="0">
                  <a:moveTo>
                    <a:pt x="6263" y="1"/>
                  </a:moveTo>
                  <a:lnTo>
                    <a:pt x="1" y="917"/>
                  </a:lnTo>
                  <a:lnTo>
                    <a:pt x="1703" y="9942"/>
                  </a:lnTo>
                  <a:lnTo>
                    <a:pt x="3013" y="12205"/>
                  </a:lnTo>
                  <a:lnTo>
                    <a:pt x="7740" y="12359"/>
                  </a:lnTo>
                  <a:lnTo>
                    <a:pt x="8573" y="10180"/>
                  </a:lnTo>
                  <a:cubicBezTo>
                    <a:pt x="7847" y="9835"/>
                    <a:pt x="6263" y="1"/>
                    <a:pt x="6263" y="1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44;p38">
              <a:extLst>
                <a:ext uri="{FF2B5EF4-FFF2-40B4-BE49-F238E27FC236}">
                  <a16:creationId xmlns:a16="http://schemas.microsoft.com/office/drawing/2014/main" id="{DB3EA7D6-C21B-4F36-B8AA-7F8677D541F1}"/>
                </a:ext>
              </a:extLst>
            </p:cNvPr>
            <p:cNvSpPr/>
            <p:nvPr/>
          </p:nvSpPr>
          <p:spPr>
            <a:xfrm>
              <a:off x="4004950" y="4401475"/>
              <a:ext cx="370600" cy="129900"/>
            </a:xfrm>
            <a:custGeom>
              <a:avLst/>
              <a:gdLst/>
              <a:ahLst/>
              <a:cxnLst/>
              <a:rect l="l" t="t" r="r" b="b"/>
              <a:pathLst>
                <a:path w="14824" h="5196" extrusionOk="0">
                  <a:moveTo>
                    <a:pt x="159" y="0"/>
                  </a:moveTo>
                  <a:cubicBezTo>
                    <a:pt x="53" y="0"/>
                    <a:pt x="1" y="4"/>
                    <a:pt x="1" y="4"/>
                  </a:cubicBezTo>
                  <a:lnTo>
                    <a:pt x="239" y="5195"/>
                  </a:lnTo>
                  <a:lnTo>
                    <a:pt x="14705" y="5112"/>
                  </a:lnTo>
                  <a:cubicBezTo>
                    <a:pt x="14824" y="4588"/>
                    <a:pt x="14550" y="3302"/>
                    <a:pt x="14062" y="3076"/>
                  </a:cubicBezTo>
                  <a:lnTo>
                    <a:pt x="6918" y="397"/>
                  </a:lnTo>
                  <a:cubicBezTo>
                    <a:pt x="6918" y="397"/>
                    <a:pt x="6513" y="997"/>
                    <a:pt x="5495" y="997"/>
                  </a:cubicBezTo>
                  <a:cubicBezTo>
                    <a:pt x="5206" y="997"/>
                    <a:pt x="4869" y="949"/>
                    <a:pt x="4477" y="826"/>
                  </a:cubicBezTo>
                  <a:cubicBezTo>
                    <a:pt x="2059" y="71"/>
                    <a:pt x="615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45;p38">
              <a:extLst>
                <a:ext uri="{FF2B5EF4-FFF2-40B4-BE49-F238E27FC236}">
                  <a16:creationId xmlns:a16="http://schemas.microsoft.com/office/drawing/2014/main" id="{220CDF80-B7AE-4BD3-8168-C1C8609DEC8B}"/>
                </a:ext>
              </a:extLst>
            </p:cNvPr>
            <p:cNvSpPr/>
            <p:nvPr/>
          </p:nvSpPr>
          <p:spPr>
            <a:xfrm>
              <a:off x="3407550" y="2419475"/>
              <a:ext cx="742100" cy="1787750"/>
            </a:xfrm>
            <a:custGeom>
              <a:avLst/>
              <a:gdLst/>
              <a:ahLst/>
              <a:cxnLst/>
              <a:rect l="l" t="t" r="r" b="b"/>
              <a:pathLst>
                <a:path w="29684" h="71510" extrusionOk="0">
                  <a:moveTo>
                    <a:pt x="19027" y="0"/>
                  </a:moveTo>
                  <a:cubicBezTo>
                    <a:pt x="19027" y="0"/>
                    <a:pt x="1834" y="2286"/>
                    <a:pt x="918" y="2286"/>
                  </a:cubicBezTo>
                  <a:cubicBezTo>
                    <a:pt x="1" y="2286"/>
                    <a:pt x="12062" y="33088"/>
                    <a:pt x="15312" y="43625"/>
                  </a:cubicBezTo>
                  <a:cubicBezTo>
                    <a:pt x="17420" y="50459"/>
                    <a:pt x="21694" y="71509"/>
                    <a:pt x="21694" y="71509"/>
                  </a:cubicBezTo>
                  <a:cubicBezTo>
                    <a:pt x="23682" y="71188"/>
                    <a:pt x="27695" y="70735"/>
                    <a:pt x="29683" y="70390"/>
                  </a:cubicBezTo>
                  <a:cubicBezTo>
                    <a:pt x="29683" y="70390"/>
                    <a:pt x="28766" y="42946"/>
                    <a:pt x="27588" y="35981"/>
                  </a:cubicBezTo>
                  <a:cubicBezTo>
                    <a:pt x="25790" y="25456"/>
                    <a:pt x="19027" y="0"/>
                    <a:pt x="1902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46;p38">
              <a:extLst>
                <a:ext uri="{FF2B5EF4-FFF2-40B4-BE49-F238E27FC236}">
                  <a16:creationId xmlns:a16="http://schemas.microsoft.com/office/drawing/2014/main" id="{A9F32C63-0B8E-48DC-BF47-52CD27F076D2}"/>
                </a:ext>
              </a:extLst>
            </p:cNvPr>
            <p:cNvSpPr/>
            <p:nvPr/>
          </p:nvSpPr>
          <p:spPr>
            <a:xfrm>
              <a:off x="3929050" y="4085150"/>
              <a:ext cx="225350" cy="127425"/>
            </a:xfrm>
            <a:custGeom>
              <a:avLst/>
              <a:gdLst/>
              <a:ahLst/>
              <a:cxnLst/>
              <a:rect l="l" t="t" r="r" b="b"/>
              <a:pathLst>
                <a:path w="9014" h="5097" extrusionOk="0">
                  <a:moveTo>
                    <a:pt x="8513" y="429"/>
                  </a:moveTo>
                  <a:lnTo>
                    <a:pt x="8621" y="3596"/>
                  </a:lnTo>
                  <a:lnTo>
                    <a:pt x="1001" y="4668"/>
                  </a:lnTo>
                  <a:lnTo>
                    <a:pt x="441" y="1334"/>
                  </a:lnTo>
                  <a:lnTo>
                    <a:pt x="8513" y="429"/>
                  </a:lnTo>
                  <a:close/>
                  <a:moveTo>
                    <a:pt x="8883" y="1"/>
                  </a:moveTo>
                  <a:lnTo>
                    <a:pt x="1" y="1001"/>
                  </a:lnTo>
                  <a:lnTo>
                    <a:pt x="679" y="5097"/>
                  </a:lnTo>
                  <a:lnTo>
                    <a:pt x="9014" y="3930"/>
                  </a:lnTo>
                  <a:lnTo>
                    <a:pt x="8883" y="1"/>
                  </a:lnTo>
                  <a:close/>
                </a:path>
              </a:pathLst>
            </a:custGeom>
            <a:solidFill>
              <a:srgbClr val="445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47;p38">
              <a:extLst>
                <a:ext uri="{FF2B5EF4-FFF2-40B4-BE49-F238E27FC236}">
                  <a16:creationId xmlns:a16="http://schemas.microsoft.com/office/drawing/2014/main" id="{E577E2F8-B2BA-43C8-AA5B-43EF0FDB1F34}"/>
                </a:ext>
              </a:extLst>
            </p:cNvPr>
            <p:cNvSpPr/>
            <p:nvPr/>
          </p:nvSpPr>
          <p:spPr>
            <a:xfrm>
              <a:off x="3616225" y="893525"/>
              <a:ext cx="497975" cy="332075"/>
            </a:xfrm>
            <a:custGeom>
              <a:avLst/>
              <a:gdLst/>
              <a:ahLst/>
              <a:cxnLst/>
              <a:rect l="l" t="t" r="r" b="b"/>
              <a:pathLst>
                <a:path w="19919" h="13283" extrusionOk="0">
                  <a:moveTo>
                    <a:pt x="8585" y="0"/>
                  </a:moveTo>
                  <a:cubicBezTo>
                    <a:pt x="7245" y="0"/>
                    <a:pt x="5576" y="583"/>
                    <a:pt x="3524" y="2198"/>
                  </a:cubicBezTo>
                  <a:cubicBezTo>
                    <a:pt x="0" y="4972"/>
                    <a:pt x="6013" y="9294"/>
                    <a:pt x="8418" y="11223"/>
                  </a:cubicBezTo>
                  <a:cubicBezTo>
                    <a:pt x="9454" y="12044"/>
                    <a:pt x="10609" y="12723"/>
                    <a:pt x="11894" y="13045"/>
                  </a:cubicBezTo>
                  <a:cubicBezTo>
                    <a:pt x="12548" y="13207"/>
                    <a:pt x="13148" y="13282"/>
                    <a:pt x="13695" y="13282"/>
                  </a:cubicBezTo>
                  <a:cubicBezTo>
                    <a:pt x="19919" y="13282"/>
                    <a:pt x="19391" y="3612"/>
                    <a:pt x="14851" y="3612"/>
                  </a:cubicBezTo>
                  <a:cubicBezTo>
                    <a:pt x="14387" y="3612"/>
                    <a:pt x="13880" y="3713"/>
                    <a:pt x="13335" y="3936"/>
                  </a:cubicBezTo>
                  <a:cubicBezTo>
                    <a:pt x="13335" y="3936"/>
                    <a:pt x="12069" y="0"/>
                    <a:pt x="8585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48;p38">
              <a:extLst>
                <a:ext uri="{FF2B5EF4-FFF2-40B4-BE49-F238E27FC236}">
                  <a16:creationId xmlns:a16="http://schemas.microsoft.com/office/drawing/2014/main" id="{45590AFD-23D9-4529-918D-375A22E07CC7}"/>
                </a:ext>
              </a:extLst>
            </p:cNvPr>
            <p:cNvSpPr/>
            <p:nvPr/>
          </p:nvSpPr>
          <p:spPr>
            <a:xfrm>
              <a:off x="3658475" y="954125"/>
              <a:ext cx="276850" cy="611250"/>
            </a:xfrm>
            <a:custGeom>
              <a:avLst/>
              <a:gdLst/>
              <a:ahLst/>
              <a:cxnLst/>
              <a:rect l="l" t="t" r="r" b="b"/>
              <a:pathLst>
                <a:path w="11074" h="24450" extrusionOk="0">
                  <a:moveTo>
                    <a:pt x="5365" y="0"/>
                  </a:moveTo>
                  <a:cubicBezTo>
                    <a:pt x="5112" y="0"/>
                    <a:pt x="4863" y="21"/>
                    <a:pt x="4620" y="60"/>
                  </a:cubicBezTo>
                  <a:cubicBezTo>
                    <a:pt x="2120" y="464"/>
                    <a:pt x="286" y="2620"/>
                    <a:pt x="144" y="5132"/>
                  </a:cubicBezTo>
                  <a:cubicBezTo>
                    <a:pt x="1" y="7965"/>
                    <a:pt x="382" y="11966"/>
                    <a:pt x="3668" y="12656"/>
                  </a:cubicBezTo>
                  <a:lnTo>
                    <a:pt x="3977" y="18098"/>
                  </a:lnTo>
                  <a:cubicBezTo>
                    <a:pt x="4293" y="22410"/>
                    <a:pt x="5885" y="24449"/>
                    <a:pt x="7504" y="24449"/>
                  </a:cubicBezTo>
                  <a:cubicBezTo>
                    <a:pt x="9000" y="24449"/>
                    <a:pt x="10519" y="22707"/>
                    <a:pt x="11074" y="19407"/>
                  </a:cubicBezTo>
                  <a:lnTo>
                    <a:pt x="10085" y="8537"/>
                  </a:lnTo>
                  <a:lnTo>
                    <a:pt x="10073" y="5894"/>
                  </a:lnTo>
                  <a:cubicBezTo>
                    <a:pt x="9704" y="3798"/>
                    <a:pt x="8883" y="1084"/>
                    <a:pt x="6978" y="310"/>
                  </a:cubicBezTo>
                  <a:cubicBezTo>
                    <a:pt x="6438" y="92"/>
                    <a:pt x="5893" y="0"/>
                    <a:pt x="5365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49;p38">
              <a:extLst>
                <a:ext uri="{FF2B5EF4-FFF2-40B4-BE49-F238E27FC236}">
                  <a16:creationId xmlns:a16="http://schemas.microsoft.com/office/drawing/2014/main" id="{CBA8AC99-6E86-4355-9C76-2AC5A4A934F4}"/>
                </a:ext>
              </a:extLst>
            </p:cNvPr>
            <p:cNvSpPr/>
            <p:nvPr/>
          </p:nvSpPr>
          <p:spPr>
            <a:xfrm>
              <a:off x="3750150" y="1243150"/>
              <a:ext cx="88725" cy="87825"/>
            </a:xfrm>
            <a:custGeom>
              <a:avLst/>
              <a:gdLst/>
              <a:ahLst/>
              <a:cxnLst/>
              <a:rect l="l" t="t" r="r" b="b"/>
              <a:pathLst>
                <a:path w="3549" h="3513" extrusionOk="0">
                  <a:moveTo>
                    <a:pt x="3549" y="0"/>
                  </a:moveTo>
                  <a:cubicBezTo>
                    <a:pt x="2261" y="975"/>
                    <a:pt x="1168" y="1151"/>
                    <a:pt x="549" y="1151"/>
                  </a:cubicBezTo>
                  <a:cubicBezTo>
                    <a:pt x="200" y="1151"/>
                    <a:pt x="1" y="1095"/>
                    <a:pt x="1" y="1095"/>
                  </a:cubicBezTo>
                  <a:lnTo>
                    <a:pt x="1" y="1095"/>
                  </a:lnTo>
                  <a:lnTo>
                    <a:pt x="144" y="3512"/>
                  </a:lnTo>
                  <a:cubicBezTo>
                    <a:pt x="2525" y="2489"/>
                    <a:pt x="3549" y="0"/>
                    <a:pt x="3549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050;p38">
              <a:extLst>
                <a:ext uri="{FF2B5EF4-FFF2-40B4-BE49-F238E27FC236}">
                  <a16:creationId xmlns:a16="http://schemas.microsoft.com/office/drawing/2014/main" id="{90251D52-F560-40FE-8EEA-D18E865F5DFF}"/>
                </a:ext>
              </a:extLst>
            </p:cNvPr>
            <p:cNvSpPr/>
            <p:nvPr/>
          </p:nvSpPr>
          <p:spPr>
            <a:xfrm>
              <a:off x="3897800" y="1058575"/>
              <a:ext cx="38425" cy="49175"/>
            </a:xfrm>
            <a:custGeom>
              <a:avLst/>
              <a:gdLst/>
              <a:ahLst/>
              <a:cxnLst/>
              <a:rect l="l" t="t" r="r" b="b"/>
              <a:pathLst>
                <a:path w="1537" h="1967" extrusionOk="0">
                  <a:moveTo>
                    <a:pt x="760" y="0"/>
                  </a:moveTo>
                  <a:cubicBezTo>
                    <a:pt x="749" y="0"/>
                    <a:pt x="738" y="1"/>
                    <a:pt x="727" y="1"/>
                  </a:cubicBezTo>
                  <a:cubicBezTo>
                    <a:pt x="310" y="13"/>
                    <a:pt x="0" y="466"/>
                    <a:pt x="24" y="1013"/>
                  </a:cubicBezTo>
                  <a:cubicBezTo>
                    <a:pt x="36" y="1546"/>
                    <a:pt x="375" y="1967"/>
                    <a:pt x="777" y="1967"/>
                  </a:cubicBezTo>
                  <a:cubicBezTo>
                    <a:pt x="788" y="1967"/>
                    <a:pt x="799" y="1966"/>
                    <a:pt x="810" y="1966"/>
                  </a:cubicBezTo>
                  <a:cubicBezTo>
                    <a:pt x="1215" y="1954"/>
                    <a:pt x="1536" y="1501"/>
                    <a:pt x="1512" y="954"/>
                  </a:cubicBezTo>
                  <a:cubicBezTo>
                    <a:pt x="1489" y="421"/>
                    <a:pt x="1161" y="0"/>
                    <a:pt x="760" y="0"/>
                  </a:cubicBezTo>
                  <a:close/>
                </a:path>
              </a:pathLst>
            </a:custGeom>
            <a:solidFill>
              <a:srgbClr val="CF9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051;p38">
              <a:extLst>
                <a:ext uri="{FF2B5EF4-FFF2-40B4-BE49-F238E27FC236}">
                  <a16:creationId xmlns:a16="http://schemas.microsoft.com/office/drawing/2014/main" id="{2B8A63CB-0ED2-4027-8F8F-4654F0119862}"/>
                </a:ext>
              </a:extLst>
            </p:cNvPr>
            <p:cNvSpPr/>
            <p:nvPr/>
          </p:nvSpPr>
          <p:spPr>
            <a:xfrm>
              <a:off x="3916250" y="1080025"/>
              <a:ext cx="6575" cy="627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32" y="0"/>
                  </a:moveTo>
                  <a:cubicBezTo>
                    <a:pt x="60" y="0"/>
                    <a:pt x="1" y="48"/>
                    <a:pt x="1" y="120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203" y="251"/>
                    <a:pt x="262" y="191"/>
                    <a:pt x="262" y="120"/>
                  </a:cubicBezTo>
                  <a:cubicBezTo>
                    <a:pt x="262" y="48"/>
                    <a:pt x="203" y="0"/>
                    <a:pt x="132" y="0"/>
                  </a:cubicBezTo>
                  <a:close/>
                </a:path>
              </a:pathLst>
            </a:custGeom>
            <a:solidFill>
              <a:srgbClr val="B67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52;p38">
              <a:extLst>
                <a:ext uri="{FF2B5EF4-FFF2-40B4-BE49-F238E27FC236}">
                  <a16:creationId xmlns:a16="http://schemas.microsoft.com/office/drawing/2014/main" id="{20A2BD2C-9A53-4C87-AA11-6FD387A33D94}"/>
                </a:ext>
              </a:extLst>
            </p:cNvPr>
            <p:cNvSpPr/>
            <p:nvPr/>
          </p:nvSpPr>
          <p:spPr>
            <a:xfrm>
              <a:off x="3897800" y="1058575"/>
              <a:ext cx="38425" cy="49175"/>
            </a:xfrm>
            <a:custGeom>
              <a:avLst/>
              <a:gdLst/>
              <a:ahLst/>
              <a:cxnLst/>
              <a:rect l="l" t="t" r="r" b="b"/>
              <a:pathLst>
                <a:path w="1537" h="1967" extrusionOk="0">
                  <a:moveTo>
                    <a:pt x="760" y="0"/>
                  </a:moveTo>
                  <a:cubicBezTo>
                    <a:pt x="749" y="0"/>
                    <a:pt x="738" y="1"/>
                    <a:pt x="727" y="1"/>
                  </a:cubicBezTo>
                  <a:cubicBezTo>
                    <a:pt x="310" y="13"/>
                    <a:pt x="0" y="466"/>
                    <a:pt x="24" y="1013"/>
                  </a:cubicBezTo>
                  <a:cubicBezTo>
                    <a:pt x="36" y="1546"/>
                    <a:pt x="375" y="1967"/>
                    <a:pt x="777" y="1967"/>
                  </a:cubicBezTo>
                  <a:cubicBezTo>
                    <a:pt x="788" y="1967"/>
                    <a:pt x="799" y="1966"/>
                    <a:pt x="810" y="1966"/>
                  </a:cubicBezTo>
                  <a:cubicBezTo>
                    <a:pt x="1215" y="1954"/>
                    <a:pt x="1536" y="1501"/>
                    <a:pt x="1512" y="954"/>
                  </a:cubicBezTo>
                  <a:cubicBezTo>
                    <a:pt x="1489" y="421"/>
                    <a:pt x="1161" y="0"/>
                    <a:pt x="76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53;p38">
              <a:extLst>
                <a:ext uri="{FF2B5EF4-FFF2-40B4-BE49-F238E27FC236}">
                  <a16:creationId xmlns:a16="http://schemas.microsoft.com/office/drawing/2014/main" id="{726D9794-E6D4-48F1-BA24-83EB81B4E6FD}"/>
                </a:ext>
              </a:extLst>
            </p:cNvPr>
            <p:cNvSpPr/>
            <p:nvPr/>
          </p:nvSpPr>
          <p:spPr>
            <a:xfrm>
              <a:off x="3910300" y="1074075"/>
              <a:ext cx="14000" cy="17875"/>
            </a:xfrm>
            <a:custGeom>
              <a:avLst/>
              <a:gdLst/>
              <a:ahLst/>
              <a:cxnLst/>
              <a:rect l="l" t="t" r="r" b="b"/>
              <a:pathLst>
                <a:path w="560" h="715" fill="none" extrusionOk="0">
                  <a:moveTo>
                    <a:pt x="0" y="108"/>
                  </a:moveTo>
                  <a:cubicBezTo>
                    <a:pt x="0" y="108"/>
                    <a:pt x="429" y="0"/>
                    <a:pt x="500" y="358"/>
                  </a:cubicBezTo>
                  <a:cubicBezTo>
                    <a:pt x="560" y="715"/>
                    <a:pt x="119" y="679"/>
                    <a:pt x="119" y="679"/>
                  </a:cubicBezTo>
                </a:path>
              </a:pathLst>
            </a:custGeom>
            <a:noFill/>
            <a:ln w="4475" cap="rnd" cmpd="sng">
              <a:solidFill>
                <a:srgbClr val="CC7C7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54;p38">
              <a:extLst>
                <a:ext uri="{FF2B5EF4-FFF2-40B4-BE49-F238E27FC236}">
                  <a16:creationId xmlns:a16="http://schemas.microsoft.com/office/drawing/2014/main" id="{7954521E-0654-4514-AD4A-62D3F77A8249}"/>
                </a:ext>
              </a:extLst>
            </p:cNvPr>
            <p:cNvSpPr/>
            <p:nvPr/>
          </p:nvSpPr>
          <p:spPr>
            <a:xfrm>
              <a:off x="3897800" y="1058575"/>
              <a:ext cx="38425" cy="49175"/>
            </a:xfrm>
            <a:custGeom>
              <a:avLst/>
              <a:gdLst/>
              <a:ahLst/>
              <a:cxnLst/>
              <a:rect l="l" t="t" r="r" b="b"/>
              <a:pathLst>
                <a:path w="1537" h="1967" extrusionOk="0">
                  <a:moveTo>
                    <a:pt x="760" y="0"/>
                  </a:moveTo>
                  <a:cubicBezTo>
                    <a:pt x="749" y="0"/>
                    <a:pt x="738" y="1"/>
                    <a:pt x="727" y="1"/>
                  </a:cubicBezTo>
                  <a:cubicBezTo>
                    <a:pt x="310" y="13"/>
                    <a:pt x="0" y="466"/>
                    <a:pt x="24" y="1013"/>
                  </a:cubicBezTo>
                  <a:cubicBezTo>
                    <a:pt x="36" y="1546"/>
                    <a:pt x="375" y="1967"/>
                    <a:pt x="777" y="1967"/>
                  </a:cubicBezTo>
                  <a:cubicBezTo>
                    <a:pt x="788" y="1967"/>
                    <a:pt x="799" y="1966"/>
                    <a:pt x="810" y="1966"/>
                  </a:cubicBezTo>
                  <a:cubicBezTo>
                    <a:pt x="1215" y="1954"/>
                    <a:pt x="1536" y="1501"/>
                    <a:pt x="1512" y="954"/>
                  </a:cubicBezTo>
                  <a:cubicBezTo>
                    <a:pt x="1489" y="421"/>
                    <a:pt x="1161" y="0"/>
                    <a:pt x="76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55;p38">
              <a:extLst>
                <a:ext uri="{FF2B5EF4-FFF2-40B4-BE49-F238E27FC236}">
                  <a16:creationId xmlns:a16="http://schemas.microsoft.com/office/drawing/2014/main" id="{C7EF6735-E135-46E1-BBE6-F70626584F9E}"/>
                </a:ext>
              </a:extLst>
            </p:cNvPr>
            <p:cNvSpPr/>
            <p:nvPr/>
          </p:nvSpPr>
          <p:spPr>
            <a:xfrm>
              <a:off x="3660850" y="894500"/>
              <a:ext cx="274175" cy="193575"/>
            </a:xfrm>
            <a:custGeom>
              <a:avLst/>
              <a:gdLst/>
              <a:ahLst/>
              <a:cxnLst/>
              <a:rect l="l" t="t" r="r" b="b"/>
              <a:pathLst>
                <a:path w="10967" h="7743" extrusionOk="0">
                  <a:moveTo>
                    <a:pt x="6424" y="1"/>
                  </a:moveTo>
                  <a:cubicBezTo>
                    <a:pt x="6386" y="1"/>
                    <a:pt x="6348" y="2"/>
                    <a:pt x="6311" y="4"/>
                  </a:cubicBezTo>
                  <a:cubicBezTo>
                    <a:pt x="37" y="278"/>
                    <a:pt x="1" y="6243"/>
                    <a:pt x="1" y="6243"/>
                  </a:cubicBezTo>
                  <a:cubicBezTo>
                    <a:pt x="6097" y="5445"/>
                    <a:pt x="7085" y="2909"/>
                    <a:pt x="7085" y="2909"/>
                  </a:cubicBezTo>
                  <a:cubicBezTo>
                    <a:pt x="7085" y="2909"/>
                    <a:pt x="7419" y="7707"/>
                    <a:pt x="9431" y="7743"/>
                  </a:cubicBezTo>
                  <a:cubicBezTo>
                    <a:pt x="9514" y="7743"/>
                    <a:pt x="9335" y="7088"/>
                    <a:pt x="9883" y="6671"/>
                  </a:cubicBezTo>
                  <a:cubicBezTo>
                    <a:pt x="10967" y="5826"/>
                    <a:pt x="10669" y="2742"/>
                    <a:pt x="9859" y="1635"/>
                  </a:cubicBezTo>
                  <a:cubicBezTo>
                    <a:pt x="9272" y="829"/>
                    <a:pt x="7549" y="1"/>
                    <a:pt x="6424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56;p38">
              <a:extLst>
                <a:ext uri="{FF2B5EF4-FFF2-40B4-BE49-F238E27FC236}">
                  <a16:creationId xmlns:a16="http://schemas.microsoft.com/office/drawing/2014/main" id="{C140B0AF-8E1F-4865-9650-F10F85C388EE}"/>
                </a:ext>
              </a:extLst>
            </p:cNvPr>
            <p:cNvSpPr/>
            <p:nvPr/>
          </p:nvSpPr>
          <p:spPr>
            <a:xfrm>
              <a:off x="3454000" y="1340775"/>
              <a:ext cx="843875" cy="1249175"/>
            </a:xfrm>
            <a:custGeom>
              <a:avLst/>
              <a:gdLst/>
              <a:ahLst/>
              <a:cxnLst/>
              <a:rect l="l" t="t" r="r" b="b"/>
              <a:pathLst>
                <a:path w="33755" h="49967" extrusionOk="0">
                  <a:moveTo>
                    <a:pt x="19514" y="0"/>
                  </a:moveTo>
                  <a:lnTo>
                    <a:pt x="11585" y="655"/>
                  </a:lnTo>
                  <a:cubicBezTo>
                    <a:pt x="11585" y="655"/>
                    <a:pt x="11228" y="1905"/>
                    <a:pt x="11144" y="1917"/>
                  </a:cubicBezTo>
                  <a:cubicBezTo>
                    <a:pt x="8954" y="2108"/>
                    <a:pt x="5429" y="2751"/>
                    <a:pt x="2560" y="3691"/>
                  </a:cubicBezTo>
                  <a:cubicBezTo>
                    <a:pt x="1107" y="4179"/>
                    <a:pt x="143" y="5549"/>
                    <a:pt x="131" y="7073"/>
                  </a:cubicBezTo>
                  <a:lnTo>
                    <a:pt x="0" y="22313"/>
                  </a:lnTo>
                  <a:lnTo>
                    <a:pt x="1953" y="49137"/>
                  </a:lnTo>
                  <a:cubicBezTo>
                    <a:pt x="1909" y="49728"/>
                    <a:pt x="3048" y="49966"/>
                    <a:pt x="4918" y="49966"/>
                  </a:cubicBezTo>
                  <a:cubicBezTo>
                    <a:pt x="12815" y="49966"/>
                    <a:pt x="33754" y="45708"/>
                    <a:pt x="33754" y="45708"/>
                  </a:cubicBezTo>
                  <a:lnTo>
                    <a:pt x="26134" y="3144"/>
                  </a:lnTo>
                  <a:cubicBezTo>
                    <a:pt x="24146" y="2524"/>
                    <a:pt x="22181" y="1489"/>
                    <a:pt x="19788" y="1143"/>
                  </a:cubicBezTo>
                  <a:lnTo>
                    <a:pt x="19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57;p38">
              <a:extLst>
                <a:ext uri="{FF2B5EF4-FFF2-40B4-BE49-F238E27FC236}">
                  <a16:creationId xmlns:a16="http://schemas.microsoft.com/office/drawing/2014/main" id="{95577AEF-DAAD-4A14-B92A-4D76FA431DA6}"/>
                </a:ext>
              </a:extLst>
            </p:cNvPr>
            <p:cNvSpPr/>
            <p:nvPr/>
          </p:nvSpPr>
          <p:spPr>
            <a:xfrm>
              <a:off x="3975475" y="1423475"/>
              <a:ext cx="891525" cy="887675"/>
            </a:xfrm>
            <a:custGeom>
              <a:avLst/>
              <a:gdLst/>
              <a:ahLst/>
              <a:cxnLst/>
              <a:rect l="l" t="t" r="r" b="b"/>
              <a:pathLst>
                <a:path w="35661" h="35507" extrusionOk="0">
                  <a:moveTo>
                    <a:pt x="4160" y="0"/>
                  </a:moveTo>
                  <a:cubicBezTo>
                    <a:pt x="3346" y="0"/>
                    <a:pt x="2551" y="141"/>
                    <a:pt x="1930" y="336"/>
                  </a:cubicBezTo>
                  <a:cubicBezTo>
                    <a:pt x="1" y="955"/>
                    <a:pt x="179" y="5229"/>
                    <a:pt x="1156" y="7825"/>
                  </a:cubicBezTo>
                  <a:cubicBezTo>
                    <a:pt x="2966" y="12659"/>
                    <a:pt x="8145" y="22291"/>
                    <a:pt x="14241" y="27553"/>
                  </a:cubicBezTo>
                  <a:cubicBezTo>
                    <a:pt x="15062" y="28268"/>
                    <a:pt x="25683" y="33161"/>
                    <a:pt x="33767" y="35507"/>
                  </a:cubicBezTo>
                  <a:cubicBezTo>
                    <a:pt x="34386" y="34387"/>
                    <a:pt x="35017" y="33280"/>
                    <a:pt x="35660" y="32185"/>
                  </a:cubicBezTo>
                  <a:cubicBezTo>
                    <a:pt x="31064" y="29196"/>
                    <a:pt x="21111" y="23065"/>
                    <a:pt x="18003" y="19921"/>
                  </a:cubicBezTo>
                  <a:cubicBezTo>
                    <a:pt x="15253" y="17135"/>
                    <a:pt x="10336" y="6575"/>
                    <a:pt x="7799" y="1788"/>
                  </a:cubicBezTo>
                  <a:cubicBezTo>
                    <a:pt x="7086" y="437"/>
                    <a:pt x="5593" y="0"/>
                    <a:pt x="4160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58;p38">
              <a:extLst>
                <a:ext uri="{FF2B5EF4-FFF2-40B4-BE49-F238E27FC236}">
                  <a16:creationId xmlns:a16="http://schemas.microsoft.com/office/drawing/2014/main" id="{35470058-35F1-4E33-B29B-280394F24586}"/>
                </a:ext>
              </a:extLst>
            </p:cNvPr>
            <p:cNvSpPr/>
            <p:nvPr/>
          </p:nvSpPr>
          <p:spPr>
            <a:xfrm>
              <a:off x="3732600" y="1369350"/>
              <a:ext cx="216125" cy="19375"/>
            </a:xfrm>
            <a:custGeom>
              <a:avLst/>
              <a:gdLst/>
              <a:ahLst/>
              <a:cxnLst/>
              <a:rect l="l" t="t" r="r" b="b"/>
              <a:pathLst>
                <a:path w="8645" h="775" fill="none" extrusionOk="0">
                  <a:moveTo>
                    <a:pt x="0" y="774"/>
                  </a:moveTo>
                  <a:lnTo>
                    <a:pt x="8644" y="0"/>
                  </a:lnTo>
                </a:path>
              </a:pathLst>
            </a:custGeom>
            <a:noFill/>
            <a:ln w="9525" cap="rnd" cmpd="sng">
              <a:solidFill>
                <a:srgbClr val="E8E8E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59;p38">
              <a:extLst>
                <a:ext uri="{FF2B5EF4-FFF2-40B4-BE49-F238E27FC236}">
                  <a16:creationId xmlns:a16="http://schemas.microsoft.com/office/drawing/2014/main" id="{61925B53-B428-4176-8CDC-DD2DE7D09CDB}"/>
                </a:ext>
              </a:extLst>
            </p:cNvPr>
            <p:cNvSpPr/>
            <p:nvPr/>
          </p:nvSpPr>
          <p:spPr>
            <a:xfrm>
              <a:off x="3420350" y="1389875"/>
              <a:ext cx="451575" cy="2011125"/>
            </a:xfrm>
            <a:custGeom>
              <a:avLst/>
              <a:gdLst/>
              <a:ahLst/>
              <a:cxnLst/>
              <a:rect l="l" t="t" r="r" b="b"/>
              <a:pathLst>
                <a:path w="18063" h="80445" extrusionOk="0">
                  <a:moveTo>
                    <a:pt x="11431" y="1"/>
                  </a:moveTo>
                  <a:lnTo>
                    <a:pt x="9002" y="656"/>
                  </a:lnTo>
                  <a:cubicBezTo>
                    <a:pt x="6728" y="5144"/>
                    <a:pt x="2977" y="9454"/>
                    <a:pt x="787" y="12300"/>
                  </a:cubicBezTo>
                  <a:lnTo>
                    <a:pt x="96" y="21742"/>
                  </a:lnTo>
                  <a:lnTo>
                    <a:pt x="1" y="43113"/>
                  </a:lnTo>
                  <a:cubicBezTo>
                    <a:pt x="787" y="60151"/>
                    <a:pt x="5347" y="61092"/>
                    <a:pt x="5644" y="75558"/>
                  </a:cubicBezTo>
                  <a:cubicBezTo>
                    <a:pt x="5706" y="78612"/>
                    <a:pt x="9546" y="80445"/>
                    <a:pt x="12881" y="80445"/>
                  </a:cubicBezTo>
                  <a:cubicBezTo>
                    <a:pt x="15369" y="80445"/>
                    <a:pt x="17575" y="79424"/>
                    <a:pt x="17717" y="77129"/>
                  </a:cubicBezTo>
                  <a:cubicBezTo>
                    <a:pt x="18063" y="71760"/>
                    <a:pt x="12443" y="38041"/>
                    <a:pt x="12467" y="30362"/>
                  </a:cubicBezTo>
                  <a:cubicBezTo>
                    <a:pt x="12490" y="24980"/>
                    <a:pt x="13300" y="25861"/>
                    <a:pt x="11431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60;p38">
              <a:extLst>
                <a:ext uri="{FF2B5EF4-FFF2-40B4-BE49-F238E27FC236}">
                  <a16:creationId xmlns:a16="http://schemas.microsoft.com/office/drawing/2014/main" id="{D3D803E9-DAC4-49E3-89E0-F4412F5D7C4C}"/>
                </a:ext>
              </a:extLst>
            </p:cNvPr>
            <p:cNvSpPr/>
            <p:nvPr/>
          </p:nvSpPr>
          <p:spPr>
            <a:xfrm>
              <a:off x="3489700" y="2362925"/>
              <a:ext cx="185775" cy="67600"/>
            </a:xfrm>
            <a:custGeom>
              <a:avLst/>
              <a:gdLst/>
              <a:ahLst/>
              <a:cxnLst/>
              <a:rect l="l" t="t" r="r" b="b"/>
              <a:pathLst>
                <a:path w="7431" h="2704" extrusionOk="0">
                  <a:moveTo>
                    <a:pt x="6645" y="417"/>
                  </a:moveTo>
                  <a:lnTo>
                    <a:pt x="6954" y="1834"/>
                  </a:lnTo>
                  <a:lnTo>
                    <a:pt x="382" y="2298"/>
                  </a:lnTo>
                  <a:lnTo>
                    <a:pt x="382" y="1072"/>
                  </a:lnTo>
                  <a:lnTo>
                    <a:pt x="6645" y="417"/>
                  </a:lnTo>
                  <a:close/>
                  <a:moveTo>
                    <a:pt x="6942" y="0"/>
                  </a:moveTo>
                  <a:lnTo>
                    <a:pt x="1" y="738"/>
                  </a:lnTo>
                  <a:lnTo>
                    <a:pt x="1" y="2703"/>
                  </a:lnTo>
                  <a:lnTo>
                    <a:pt x="7430" y="2179"/>
                  </a:lnTo>
                  <a:lnTo>
                    <a:pt x="6942" y="0"/>
                  </a:ln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61;p38">
              <a:extLst>
                <a:ext uri="{FF2B5EF4-FFF2-40B4-BE49-F238E27FC236}">
                  <a16:creationId xmlns:a16="http://schemas.microsoft.com/office/drawing/2014/main" id="{989FBBA0-7E63-40DD-9BBF-D5A0E64FE32F}"/>
                </a:ext>
              </a:extLst>
            </p:cNvPr>
            <p:cNvSpPr/>
            <p:nvPr/>
          </p:nvSpPr>
          <p:spPr>
            <a:xfrm>
              <a:off x="3044425" y="1865250"/>
              <a:ext cx="390250" cy="480125"/>
            </a:xfrm>
            <a:custGeom>
              <a:avLst/>
              <a:gdLst/>
              <a:ahLst/>
              <a:cxnLst/>
              <a:rect l="l" t="t" r="r" b="b"/>
              <a:pathLst>
                <a:path w="15610" h="19205" extrusionOk="0">
                  <a:moveTo>
                    <a:pt x="5025" y="0"/>
                  </a:moveTo>
                  <a:cubicBezTo>
                    <a:pt x="2298" y="3215"/>
                    <a:pt x="0" y="6382"/>
                    <a:pt x="107" y="7858"/>
                  </a:cubicBezTo>
                  <a:cubicBezTo>
                    <a:pt x="453" y="12335"/>
                    <a:pt x="12740" y="19205"/>
                    <a:pt x="12740" y="19205"/>
                  </a:cubicBezTo>
                  <a:lnTo>
                    <a:pt x="15609" y="17562"/>
                  </a:lnTo>
                  <a:lnTo>
                    <a:pt x="8632" y="9382"/>
                  </a:lnTo>
                  <a:lnTo>
                    <a:pt x="13549" y="4524"/>
                  </a:lnTo>
                  <a:cubicBezTo>
                    <a:pt x="10716" y="2989"/>
                    <a:pt x="7870" y="1476"/>
                    <a:pt x="5025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62;p38">
              <a:extLst>
                <a:ext uri="{FF2B5EF4-FFF2-40B4-BE49-F238E27FC236}">
                  <a16:creationId xmlns:a16="http://schemas.microsoft.com/office/drawing/2014/main" id="{C730BEE8-2F72-4814-98F2-2C65F7A45652}"/>
                </a:ext>
              </a:extLst>
            </p:cNvPr>
            <p:cNvSpPr/>
            <p:nvPr/>
          </p:nvSpPr>
          <p:spPr>
            <a:xfrm>
              <a:off x="3148300" y="2079850"/>
              <a:ext cx="391450" cy="357725"/>
            </a:xfrm>
            <a:custGeom>
              <a:avLst/>
              <a:gdLst/>
              <a:ahLst/>
              <a:cxnLst/>
              <a:rect l="l" t="t" r="r" b="b"/>
              <a:pathLst>
                <a:path w="15658" h="14309" extrusionOk="0">
                  <a:moveTo>
                    <a:pt x="2715" y="0"/>
                  </a:moveTo>
                  <a:cubicBezTo>
                    <a:pt x="1024" y="727"/>
                    <a:pt x="0" y="1977"/>
                    <a:pt x="346" y="4191"/>
                  </a:cubicBezTo>
                  <a:cubicBezTo>
                    <a:pt x="1917" y="5632"/>
                    <a:pt x="3787" y="7168"/>
                    <a:pt x="6013" y="8763"/>
                  </a:cubicBezTo>
                  <a:lnTo>
                    <a:pt x="7692" y="9871"/>
                  </a:lnTo>
                  <a:cubicBezTo>
                    <a:pt x="7692" y="9871"/>
                    <a:pt x="11907" y="14121"/>
                    <a:pt x="12335" y="14288"/>
                  </a:cubicBezTo>
                  <a:cubicBezTo>
                    <a:pt x="12352" y="14294"/>
                    <a:pt x="12366" y="14297"/>
                    <a:pt x="12377" y="14297"/>
                  </a:cubicBezTo>
                  <a:cubicBezTo>
                    <a:pt x="12646" y="14297"/>
                    <a:pt x="11407" y="12598"/>
                    <a:pt x="11407" y="12597"/>
                  </a:cubicBezTo>
                  <a:lnTo>
                    <a:pt x="11407" y="12597"/>
                  </a:lnTo>
                  <a:cubicBezTo>
                    <a:pt x="11407" y="12598"/>
                    <a:pt x="13026" y="14097"/>
                    <a:pt x="13693" y="14300"/>
                  </a:cubicBezTo>
                  <a:cubicBezTo>
                    <a:pt x="13710" y="14306"/>
                    <a:pt x="13726" y="14308"/>
                    <a:pt x="13738" y="14308"/>
                  </a:cubicBezTo>
                  <a:cubicBezTo>
                    <a:pt x="14099" y="14308"/>
                    <a:pt x="12455" y="12097"/>
                    <a:pt x="12454" y="12097"/>
                  </a:cubicBezTo>
                  <a:lnTo>
                    <a:pt x="12454" y="12097"/>
                  </a:lnTo>
                  <a:cubicBezTo>
                    <a:pt x="14879" y="13829"/>
                    <a:pt x="14962" y="14006"/>
                    <a:pt x="15082" y="14006"/>
                  </a:cubicBezTo>
                  <a:cubicBezTo>
                    <a:pt x="15094" y="14006"/>
                    <a:pt x="15106" y="14004"/>
                    <a:pt x="15121" y="14002"/>
                  </a:cubicBezTo>
                  <a:cubicBezTo>
                    <a:pt x="15586" y="13955"/>
                    <a:pt x="12907" y="11312"/>
                    <a:pt x="12907" y="11311"/>
                  </a:cubicBezTo>
                  <a:lnTo>
                    <a:pt x="12907" y="11311"/>
                  </a:lnTo>
                  <a:cubicBezTo>
                    <a:pt x="12907" y="11312"/>
                    <a:pt x="14617" y="12673"/>
                    <a:pt x="15165" y="12673"/>
                  </a:cubicBezTo>
                  <a:cubicBezTo>
                    <a:pt x="15198" y="12673"/>
                    <a:pt x="15228" y="12668"/>
                    <a:pt x="15252" y="12657"/>
                  </a:cubicBezTo>
                  <a:cubicBezTo>
                    <a:pt x="15657" y="12466"/>
                    <a:pt x="12300" y="9156"/>
                    <a:pt x="12300" y="9156"/>
                  </a:cubicBezTo>
                  <a:lnTo>
                    <a:pt x="12300" y="9156"/>
                  </a:lnTo>
                  <a:cubicBezTo>
                    <a:pt x="12300" y="9156"/>
                    <a:pt x="12349" y="9161"/>
                    <a:pt x="12435" y="9161"/>
                  </a:cubicBezTo>
                  <a:cubicBezTo>
                    <a:pt x="12750" y="9161"/>
                    <a:pt x="13550" y="9102"/>
                    <a:pt x="14121" y="8549"/>
                  </a:cubicBezTo>
                  <a:cubicBezTo>
                    <a:pt x="14300" y="8371"/>
                    <a:pt x="14264" y="8025"/>
                    <a:pt x="14157" y="7871"/>
                  </a:cubicBezTo>
                  <a:lnTo>
                    <a:pt x="14157" y="7871"/>
                  </a:lnTo>
                  <a:cubicBezTo>
                    <a:pt x="13954" y="7964"/>
                    <a:pt x="13702" y="8003"/>
                    <a:pt x="13423" y="8003"/>
                  </a:cubicBezTo>
                  <a:cubicBezTo>
                    <a:pt x="12064" y="8003"/>
                    <a:pt x="10073" y="7085"/>
                    <a:pt x="10073" y="7085"/>
                  </a:cubicBezTo>
                  <a:cubicBezTo>
                    <a:pt x="10073" y="7085"/>
                    <a:pt x="6037" y="3275"/>
                    <a:pt x="2715" y="0"/>
                  </a:cubicBezTo>
                  <a:close/>
                </a:path>
              </a:pathLst>
            </a:custGeom>
            <a:solidFill>
              <a:srgbClr val="BE3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063;p38">
              <a:extLst>
                <a:ext uri="{FF2B5EF4-FFF2-40B4-BE49-F238E27FC236}">
                  <a16:creationId xmlns:a16="http://schemas.microsoft.com/office/drawing/2014/main" id="{614962D8-1D35-4D4D-A1DE-3549D5DB04E2}"/>
                </a:ext>
              </a:extLst>
            </p:cNvPr>
            <p:cNvSpPr/>
            <p:nvPr/>
          </p:nvSpPr>
          <p:spPr>
            <a:xfrm>
              <a:off x="3006025" y="1389875"/>
              <a:ext cx="700100" cy="914725"/>
            </a:xfrm>
            <a:custGeom>
              <a:avLst/>
              <a:gdLst/>
              <a:ahLst/>
              <a:cxnLst/>
              <a:rect l="l" t="t" r="r" b="b"/>
              <a:pathLst>
                <a:path w="28004" h="36589" extrusionOk="0">
                  <a:moveTo>
                    <a:pt x="28004" y="1"/>
                  </a:moveTo>
                  <a:cubicBezTo>
                    <a:pt x="25742" y="275"/>
                    <a:pt x="22610" y="1096"/>
                    <a:pt x="20062" y="1906"/>
                  </a:cubicBezTo>
                  <a:cubicBezTo>
                    <a:pt x="18860" y="2287"/>
                    <a:pt x="17788" y="3025"/>
                    <a:pt x="17014" y="4025"/>
                  </a:cubicBezTo>
                  <a:lnTo>
                    <a:pt x="16419" y="4811"/>
                  </a:lnTo>
                  <a:cubicBezTo>
                    <a:pt x="11954" y="10621"/>
                    <a:pt x="0" y="26421"/>
                    <a:pt x="822" y="28457"/>
                  </a:cubicBezTo>
                  <a:cubicBezTo>
                    <a:pt x="1822" y="30957"/>
                    <a:pt x="9751" y="36589"/>
                    <a:pt x="9751" y="36589"/>
                  </a:cubicBezTo>
                  <a:lnTo>
                    <a:pt x="14192" y="32576"/>
                  </a:lnTo>
                  <a:lnTo>
                    <a:pt x="11835" y="29528"/>
                  </a:lnTo>
                  <a:lnTo>
                    <a:pt x="18955" y="23563"/>
                  </a:lnTo>
                  <a:lnTo>
                    <a:pt x="28004" y="1"/>
                  </a:ln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064;p38">
              <a:extLst>
                <a:ext uri="{FF2B5EF4-FFF2-40B4-BE49-F238E27FC236}">
                  <a16:creationId xmlns:a16="http://schemas.microsoft.com/office/drawing/2014/main" id="{4DE74FCE-E2A2-42A6-8B4B-21C537057BFF}"/>
                </a:ext>
              </a:extLst>
            </p:cNvPr>
            <p:cNvSpPr/>
            <p:nvPr/>
          </p:nvSpPr>
          <p:spPr>
            <a:xfrm>
              <a:off x="3212000" y="2176600"/>
              <a:ext cx="155400" cy="133950"/>
            </a:xfrm>
            <a:custGeom>
              <a:avLst/>
              <a:gdLst/>
              <a:ahLst/>
              <a:cxnLst/>
              <a:rect l="l" t="t" r="r" b="b"/>
              <a:pathLst>
                <a:path w="6216" h="5358" extrusionOk="0">
                  <a:moveTo>
                    <a:pt x="5191" y="524"/>
                  </a:moveTo>
                  <a:lnTo>
                    <a:pt x="5680" y="1083"/>
                  </a:lnTo>
                  <a:lnTo>
                    <a:pt x="1501" y="4870"/>
                  </a:lnTo>
                  <a:lnTo>
                    <a:pt x="619" y="4251"/>
                  </a:lnTo>
                  <a:lnTo>
                    <a:pt x="5191" y="524"/>
                  </a:lnTo>
                  <a:close/>
                  <a:moveTo>
                    <a:pt x="5227" y="0"/>
                  </a:moveTo>
                  <a:lnTo>
                    <a:pt x="0" y="4274"/>
                  </a:lnTo>
                  <a:lnTo>
                    <a:pt x="1524" y="5358"/>
                  </a:lnTo>
                  <a:lnTo>
                    <a:pt x="6215" y="1119"/>
                  </a:lnTo>
                  <a:lnTo>
                    <a:pt x="5227" y="0"/>
                  </a:ln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065;p38">
              <a:extLst>
                <a:ext uri="{FF2B5EF4-FFF2-40B4-BE49-F238E27FC236}">
                  <a16:creationId xmlns:a16="http://schemas.microsoft.com/office/drawing/2014/main" id="{2DF6A642-6DEA-488F-8721-84473EB1E220}"/>
                </a:ext>
              </a:extLst>
            </p:cNvPr>
            <p:cNvSpPr/>
            <p:nvPr/>
          </p:nvSpPr>
          <p:spPr>
            <a:xfrm>
              <a:off x="3585250" y="1389875"/>
              <a:ext cx="159575" cy="631350"/>
            </a:xfrm>
            <a:custGeom>
              <a:avLst/>
              <a:gdLst/>
              <a:ahLst/>
              <a:cxnLst/>
              <a:rect l="l" t="t" r="r" b="b"/>
              <a:pathLst>
                <a:path w="6383" h="25254" extrusionOk="0">
                  <a:moveTo>
                    <a:pt x="4835" y="1"/>
                  </a:moveTo>
                  <a:cubicBezTo>
                    <a:pt x="4835" y="1"/>
                    <a:pt x="1" y="3323"/>
                    <a:pt x="37" y="5371"/>
                  </a:cubicBezTo>
                  <a:cubicBezTo>
                    <a:pt x="72" y="6990"/>
                    <a:pt x="3466" y="7835"/>
                    <a:pt x="3466" y="7835"/>
                  </a:cubicBezTo>
                  <a:cubicBezTo>
                    <a:pt x="3466" y="7835"/>
                    <a:pt x="1346" y="9169"/>
                    <a:pt x="1144" y="9931"/>
                  </a:cubicBezTo>
                  <a:cubicBezTo>
                    <a:pt x="96" y="13812"/>
                    <a:pt x="5132" y="22361"/>
                    <a:pt x="6013" y="25254"/>
                  </a:cubicBezTo>
                  <a:cubicBezTo>
                    <a:pt x="6013" y="25254"/>
                    <a:pt x="6383" y="22730"/>
                    <a:pt x="4835" y="1"/>
                  </a:cubicBez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066;p38">
              <a:extLst>
                <a:ext uri="{FF2B5EF4-FFF2-40B4-BE49-F238E27FC236}">
                  <a16:creationId xmlns:a16="http://schemas.microsoft.com/office/drawing/2014/main" id="{3AE482EA-8CB5-43FB-8695-6952764A5328}"/>
                </a:ext>
              </a:extLst>
            </p:cNvPr>
            <p:cNvSpPr/>
            <p:nvPr/>
          </p:nvSpPr>
          <p:spPr>
            <a:xfrm>
              <a:off x="3888875" y="1365400"/>
              <a:ext cx="917700" cy="1988150"/>
            </a:xfrm>
            <a:custGeom>
              <a:avLst/>
              <a:gdLst/>
              <a:ahLst/>
              <a:cxnLst/>
              <a:rect l="l" t="t" r="r" b="b"/>
              <a:pathLst>
                <a:path w="36708" h="79526" extrusionOk="0">
                  <a:moveTo>
                    <a:pt x="4513" y="0"/>
                  </a:moveTo>
                  <a:cubicBezTo>
                    <a:pt x="4418" y="0"/>
                    <a:pt x="4322" y="1"/>
                    <a:pt x="4227" y="4"/>
                  </a:cubicBezTo>
                  <a:cubicBezTo>
                    <a:pt x="3870" y="4"/>
                    <a:pt x="3715" y="27"/>
                    <a:pt x="3346" y="63"/>
                  </a:cubicBezTo>
                  <a:cubicBezTo>
                    <a:pt x="3346" y="63"/>
                    <a:pt x="0" y="22768"/>
                    <a:pt x="1167" y="33377"/>
                  </a:cubicBezTo>
                  <a:cubicBezTo>
                    <a:pt x="3715" y="56499"/>
                    <a:pt x="6084" y="62999"/>
                    <a:pt x="10287" y="73870"/>
                  </a:cubicBezTo>
                  <a:cubicBezTo>
                    <a:pt x="11597" y="77251"/>
                    <a:pt x="14859" y="79478"/>
                    <a:pt x="18479" y="79513"/>
                  </a:cubicBezTo>
                  <a:lnTo>
                    <a:pt x="19681" y="79525"/>
                  </a:lnTo>
                  <a:cubicBezTo>
                    <a:pt x="21955" y="79287"/>
                    <a:pt x="22455" y="76299"/>
                    <a:pt x="21824" y="74108"/>
                  </a:cubicBezTo>
                  <a:cubicBezTo>
                    <a:pt x="16443" y="55308"/>
                    <a:pt x="18241" y="45259"/>
                    <a:pt x="14740" y="29757"/>
                  </a:cubicBezTo>
                  <a:cubicBezTo>
                    <a:pt x="14684" y="29509"/>
                    <a:pt x="14695" y="29402"/>
                    <a:pt x="14757" y="29402"/>
                  </a:cubicBezTo>
                  <a:cubicBezTo>
                    <a:pt x="15091" y="29402"/>
                    <a:pt x="16927" y="32537"/>
                    <a:pt x="17871" y="33210"/>
                  </a:cubicBezTo>
                  <a:cubicBezTo>
                    <a:pt x="20967" y="35413"/>
                    <a:pt x="34350" y="39389"/>
                    <a:pt x="34350" y="39389"/>
                  </a:cubicBezTo>
                  <a:lnTo>
                    <a:pt x="36707" y="32769"/>
                  </a:lnTo>
                  <a:cubicBezTo>
                    <a:pt x="36707" y="32769"/>
                    <a:pt x="23765" y="25661"/>
                    <a:pt x="20812" y="20851"/>
                  </a:cubicBezTo>
                  <a:cubicBezTo>
                    <a:pt x="20336" y="20066"/>
                    <a:pt x="18312" y="13517"/>
                    <a:pt x="16562" y="8743"/>
                  </a:cubicBezTo>
                  <a:cubicBezTo>
                    <a:pt x="14701" y="3641"/>
                    <a:pt x="9920" y="0"/>
                    <a:pt x="4513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067;p38">
              <a:extLst>
                <a:ext uri="{FF2B5EF4-FFF2-40B4-BE49-F238E27FC236}">
                  <a16:creationId xmlns:a16="http://schemas.microsoft.com/office/drawing/2014/main" id="{4D7C9AD9-97A3-4D0B-AAD9-FB5C3F49FA5F}"/>
                </a:ext>
              </a:extLst>
            </p:cNvPr>
            <p:cNvSpPr/>
            <p:nvPr/>
          </p:nvSpPr>
          <p:spPr>
            <a:xfrm>
              <a:off x="4705350" y="2158725"/>
              <a:ext cx="106875" cy="197375"/>
            </a:xfrm>
            <a:custGeom>
              <a:avLst/>
              <a:gdLst/>
              <a:ahLst/>
              <a:cxnLst/>
              <a:rect l="l" t="t" r="r" b="b"/>
              <a:pathLst>
                <a:path w="4275" h="7895" extrusionOk="0">
                  <a:moveTo>
                    <a:pt x="2941" y="560"/>
                  </a:moveTo>
                  <a:lnTo>
                    <a:pt x="3822" y="1120"/>
                  </a:lnTo>
                  <a:lnTo>
                    <a:pt x="1572" y="7418"/>
                  </a:lnTo>
                  <a:lnTo>
                    <a:pt x="488" y="7061"/>
                  </a:lnTo>
                  <a:lnTo>
                    <a:pt x="2941" y="560"/>
                  </a:lnTo>
                  <a:close/>
                  <a:moveTo>
                    <a:pt x="2738" y="1"/>
                  </a:moveTo>
                  <a:lnTo>
                    <a:pt x="0" y="7287"/>
                  </a:lnTo>
                  <a:lnTo>
                    <a:pt x="1810" y="7894"/>
                  </a:lnTo>
                  <a:lnTo>
                    <a:pt x="4274" y="953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68;p38">
              <a:extLst>
                <a:ext uri="{FF2B5EF4-FFF2-40B4-BE49-F238E27FC236}">
                  <a16:creationId xmlns:a16="http://schemas.microsoft.com/office/drawing/2014/main" id="{07047ACE-04A4-41A6-912E-BCA69F54A5C4}"/>
                </a:ext>
              </a:extLst>
            </p:cNvPr>
            <p:cNvSpPr/>
            <p:nvPr/>
          </p:nvSpPr>
          <p:spPr>
            <a:xfrm>
              <a:off x="3890950" y="1366975"/>
              <a:ext cx="189625" cy="638775"/>
            </a:xfrm>
            <a:custGeom>
              <a:avLst/>
              <a:gdLst/>
              <a:ahLst/>
              <a:cxnLst/>
              <a:rect l="l" t="t" r="r" b="b"/>
              <a:pathLst>
                <a:path w="7585" h="25551" extrusionOk="0">
                  <a:moveTo>
                    <a:pt x="3263" y="0"/>
                  </a:moveTo>
                  <a:cubicBezTo>
                    <a:pt x="1" y="12228"/>
                    <a:pt x="953" y="25551"/>
                    <a:pt x="953" y="25551"/>
                  </a:cubicBezTo>
                  <a:cubicBezTo>
                    <a:pt x="1822" y="22658"/>
                    <a:pt x="6954" y="14573"/>
                    <a:pt x="6132" y="10620"/>
                  </a:cubicBezTo>
                  <a:cubicBezTo>
                    <a:pt x="5966" y="9811"/>
                    <a:pt x="3727" y="8370"/>
                    <a:pt x="3727" y="8370"/>
                  </a:cubicBezTo>
                  <a:cubicBezTo>
                    <a:pt x="3727" y="8370"/>
                    <a:pt x="7382" y="6263"/>
                    <a:pt x="7478" y="5001"/>
                  </a:cubicBezTo>
                  <a:cubicBezTo>
                    <a:pt x="7585" y="3370"/>
                    <a:pt x="3263" y="0"/>
                    <a:pt x="3263" y="0"/>
                  </a:cubicBez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69;p38">
              <a:extLst>
                <a:ext uri="{FF2B5EF4-FFF2-40B4-BE49-F238E27FC236}">
                  <a16:creationId xmlns:a16="http://schemas.microsoft.com/office/drawing/2014/main" id="{BAE0C6C9-F588-4D4D-94F9-338F8802F863}"/>
                </a:ext>
              </a:extLst>
            </p:cNvPr>
            <p:cNvSpPr/>
            <p:nvPr/>
          </p:nvSpPr>
          <p:spPr>
            <a:xfrm>
              <a:off x="4058525" y="2302800"/>
              <a:ext cx="184575" cy="78300"/>
            </a:xfrm>
            <a:custGeom>
              <a:avLst/>
              <a:gdLst/>
              <a:ahLst/>
              <a:cxnLst/>
              <a:rect l="l" t="t" r="r" b="b"/>
              <a:pathLst>
                <a:path w="7383" h="3132" extrusionOk="0">
                  <a:moveTo>
                    <a:pt x="6406" y="429"/>
                  </a:moveTo>
                  <a:lnTo>
                    <a:pt x="6871" y="1667"/>
                  </a:lnTo>
                  <a:lnTo>
                    <a:pt x="679" y="2691"/>
                  </a:lnTo>
                  <a:lnTo>
                    <a:pt x="453" y="1560"/>
                  </a:lnTo>
                  <a:lnTo>
                    <a:pt x="6406" y="429"/>
                  </a:lnTo>
                  <a:close/>
                  <a:moveTo>
                    <a:pt x="6644" y="0"/>
                  </a:moveTo>
                  <a:lnTo>
                    <a:pt x="1" y="1262"/>
                  </a:lnTo>
                  <a:lnTo>
                    <a:pt x="382" y="3132"/>
                  </a:lnTo>
                  <a:lnTo>
                    <a:pt x="7383" y="1965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E56A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70;p38">
              <a:extLst>
                <a:ext uri="{FF2B5EF4-FFF2-40B4-BE49-F238E27FC236}">
                  <a16:creationId xmlns:a16="http://schemas.microsoft.com/office/drawing/2014/main" id="{7AEDE0FA-3ECE-4BF2-9E15-A344069D8A09}"/>
                </a:ext>
              </a:extLst>
            </p:cNvPr>
            <p:cNvSpPr/>
            <p:nvPr/>
          </p:nvSpPr>
          <p:spPr>
            <a:xfrm>
              <a:off x="3108700" y="4391150"/>
              <a:ext cx="157500" cy="239325"/>
            </a:xfrm>
            <a:custGeom>
              <a:avLst/>
              <a:gdLst/>
              <a:ahLst/>
              <a:cxnLst/>
              <a:rect l="l" t="t" r="r" b="b"/>
              <a:pathLst>
                <a:path w="6300" h="9573" extrusionOk="0">
                  <a:moveTo>
                    <a:pt x="5049" y="0"/>
                  </a:moveTo>
                  <a:lnTo>
                    <a:pt x="1" y="631"/>
                  </a:lnTo>
                  <a:lnTo>
                    <a:pt x="965" y="7692"/>
                  </a:lnTo>
                  <a:lnTo>
                    <a:pt x="1977" y="9442"/>
                  </a:lnTo>
                  <a:lnTo>
                    <a:pt x="5644" y="9573"/>
                  </a:lnTo>
                  <a:lnTo>
                    <a:pt x="6299" y="7882"/>
                  </a:lnTo>
                  <a:cubicBezTo>
                    <a:pt x="5728" y="7608"/>
                    <a:pt x="5049" y="0"/>
                    <a:pt x="504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71;p38">
              <a:extLst>
                <a:ext uri="{FF2B5EF4-FFF2-40B4-BE49-F238E27FC236}">
                  <a16:creationId xmlns:a16="http://schemas.microsoft.com/office/drawing/2014/main" id="{B61BC0C3-7C07-489E-9EC9-CC72917D343B}"/>
                </a:ext>
              </a:extLst>
            </p:cNvPr>
            <p:cNvSpPr/>
            <p:nvPr/>
          </p:nvSpPr>
          <p:spPr>
            <a:xfrm>
              <a:off x="3129250" y="4576800"/>
              <a:ext cx="287850" cy="100725"/>
            </a:xfrm>
            <a:custGeom>
              <a:avLst/>
              <a:gdLst/>
              <a:ahLst/>
              <a:cxnLst/>
              <a:rect l="l" t="t" r="r" b="b"/>
              <a:pathLst>
                <a:path w="11514" h="4029" extrusionOk="0">
                  <a:moveTo>
                    <a:pt x="126" y="1"/>
                  </a:moveTo>
                  <a:cubicBezTo>
                    <a:pt x="42" y="1"/>
                    <a:pt x="0" y="4"/>
                    <a:pt x="0" y="4"/>
                  </a:cubicBezTo>
                  <a:lnTo>
                    <a:pt x="191" y="4028"/>
                  </a:lnTo>
                  <a:lnTo>
                    <a:pt x="11430" y="3969"/>
                  </a:lnTo>
                  <a:cubicBezTo>
                    <a:pt x="11514" y="3564"/>
                    <a:pt x="11299" y="2564"/>
                    <a:pt x="10918" y="2385"/>
                  </a:cubicBezTo>
                  <a:lnTo>
                    <a:pt x="5382" y="301"/>
                  </a:lnTo>
                  <a:cubicBezTo>
                    <a:pt x="5382" y="301"/>
                    <a:pt x="5063" y="766"/>
                    <a:pt x="4266" y="766"/>
                  </a:cubicBezTo>
                  <a:cubicBezTo>
                    <a:pt x="4042" y="766"/>
                    <a:pt x="3780" y="729"/>
                    <a:pt x="3477" y="635"/>
                  </a:cubicBezTo>
                  <a:cubicBezTo>
                    <a:pt x="1604" y="56"/>
                    <a:pt x="483" y="1"/>
                    <a:pt x="126" y="1"/>
                  </a:cubicBezTo>
                  <a:close/>
                </a:path>
              </a:pathLst>
            </a:custGeom>
            <a:solidFill>
              <a:srgbClr val="FD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72;p38">
              <a:extLst>
                <a:ext uri="{FF2B5EF4-FFF2-40B4-BE49-F238E27FC236}">
                  <a16:creationId xmlns:a16="http://schemas.microsoft.com/office/drawing/2014/main" id="{2A2D4095-48FA-4519-9522-A5D5A2321238}"/>
                </a:ext>
              </a:extLst>
            </p:cNvPr>
            <p:cNvSpPr/>
            <p:nvPr/>
          </p:nvSpPr>
          <p:spPr>
            <a:xfrm>
              <a:off x="2822375" y="3342500"/>
              <a:ext cx="460200" cy="1217150"/>
            </a:xfrm>
            <a:custGeom>
              <a:avLst/>
              <a:gdLst/>
              <a:ahLst/>
              <a:cxnLst/>
              <a:rect l="l" t="t" r="r" b="b"/>
              <a:pathLst>
                <a:path w="18408" h="48686" extrusionOk="0">
                  <a:moveTo>
                    <a:pt x="12561" y="1"/>
                  </a:moveTo>
                  <a:lnTo>
                    <a:pt x="0" y="4894"/>
                  </a:lnTo>
                  <a:lnTo>
                    <a:pt x="6429" y="23325"/>
                  </a:lnTo>
                  <a:cubicBezTo>
                    <a:pt x="7394" y="26099"/>
                    <a:pt x="8144" y="28945"/>
                    <a:pt x="8656" y="31838"/>
                  </a:cubicBezTo>
                  <a:lnTo>
                    <a:pt x="11632" y="48685"/>
                  </a:lnTo>
                  <a:lnTo>
                    <a:pt x="17764" y="48078"/>
                  </a:lnTo>
                  <a:lnTo>
                    <a:pt x="18336" y="29611"/>
                  </a:lnTo>
                  <a:cubicBezTo>
                    <a:pt x="18407" y="27147"/>
                    <a:pt x="18169" y="24682"/>
                    <a:pt x="17621" y="22277"/>
                  </a:cubicBezTo>
                  <a:lnTo>
                    <a:pt x="12561" y="1"/>
                  </a:lnTo>
                  <a:close/>
                </a:path>
              </a:pathLst>
            </a:custGeom>
            <a:solidFill>
              <a:srgbClr val="004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73;p38">
              <a:extLst>
                <a:ext uri="{FF2B5EF4-FFF2-40B4-BE49-F238E27FC236}">
                  <a16:creationId xmlns:a16="http://schemas.microsoft.com/office/drawing/2014/main" id="{A41162CC-F932-4C3C-A5EA-CB118B29FE99}"/>
                </a:ext>
              </a:extLst>
            </p:cNvPr>
            <p:cNvSpPr/>
            <p:nvPr/>
          </p:nvSpPr>
          <p:spPr>
            <a:xfrm>
              <a:off x="3712950" y="3788100"/>
              <a:ext cx="258100" cy="220875"/>
            </a:xfrm>
            <a:custGeom>
              <a:avLst/>
              <a:gdLst/>
              <a:ahLst/>
              <a:cxnLst/>
              <a:rect l="l" t="t" r="r" b="b"/>
              <a:pathLst>
                <a:path w="10324" h="8835" extrusionOk="0">
                  <a:moveTo>
                    <a:pt x="3120" y="0"/>
                  </a:moveTo>
                  <a:lnTo>
                    <a:pt x="1" y="4025"/>
                  </a:lnTo>
                  <a:lnTo>
                    <a:pt x="5692" y="8311"/>
                  </a:lnTo>
                  <a:lnTo>
                    <a:pt x="7656" y="8835"/>
                  </a:lnTo>
                  <a:lnTo>
                    <a:pt x="10323" y="6323"/>
                  </a:lnTo>
                  <a:lnTo>
                    <a:pt x="9585" y="4668"/>
                  </a:lnTo>
                  <a:cubicBezTo>
                    <a:pt x="9572" y="4672"/>
                    <a:pt x="9557" y="4674"/>
                    <a:pt x="9540" y="4674"/>
                  </a:cubicBezTo>
                  <a:cubicBezTo>
                    <a:pt x="8740" y="4674"/>
                    <a:pt x="3120" y="0"/>
                    <a:pt x="3120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74;p38">
              <a:extLst>
                <a:ext uri="{FF2B5EF4-FFF2-40B4-BE49-F238E27FC236}">
                  <a16:creationId xmlns:a16="http://schemas.microsoft.com/office/drawing/2014/main" id="{FB86496C-8227-4837-BDF0-A4A4B42901CD}"/>
                </a:ext>
              </a:extLst>
            </p:cNvPr>
            <p:cNvSpPr/>
            <p:nvPr/>
          </p:nvSpPr>
          <p:spPr>
            <a:xfrm>
              <a:off x="3848100" y="3841700"/>
              <a:ext cx="271775" cy="219975"/>
            </a:xfrm>
            <a:custGeom>
              <a:avLst/>
              <a:gdLst/>
              <a:ahLst/>
              <a:cxnLst/>
              <a:rect l="l" t="t" r="r" b="b"/>
              <a:pathLst>
                <a:path w="10871" h="8799" extrusionOk="0">
                  <a:moveTo>
                    <a:pt x="9538" y="0"/>
                  </a:moveTo>
                  <a:cubicBezTo>
                    <a:pt x="9486" y="0"/>
                    <a:pt x="9437" y="8"/>
                    <a:pt x="9394" y="23"/>
                  </a:cubicBezTo>
                  <a:lnTo>
                    <a:pt x="4001" y="2488"/>
                  </a:lnTo>
                  <a:cubicBezTo>
                    <a:pt x="4001" y="2488"/>
                    <a:pt x="4179" y="3393"/>
                    <a:pt x="2905" y="4071"/>
                  </a:cubicBezTo>
                  <a:cubicBezTo>
                    <a:pt x="762" y="5202"/>
                    <a:pt x="0" y="6084"/>
                    <a:pt x="0" y="6084"/>
                  </a:cubicBezTo>
                  <a:lnTo>
                    <a:pt x="2988" y="8798"/>
                  </a:lnTo>
                  <a:lnTo>
                    <a:pt x="10870" y="785"/>
                  </a:lnTo>
                  <a:cubicBezTo>
                    <a:pt x="10669" y="478"/>
                    <a:pt x="9967" y="0"/>
                    <a:pt x="9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75;p38">
              <a:extLst>
                <a:ext uri="{FF2B5EF4-FFF2-40B4-BE49-F238E27FC236}">
                  <a16:creationId xmlns:a16="http://schemas.microsoft.com/office/drawing/2014/main" id="{E0F8CBB5-D03F-45E3-933F-75F5D5129F87}"/>
                </a:ext>
              </a:extLst>
            </p:cNvPr>
            <p:cNvSpPr/>
            <p:nvPr/>
          </p:nvSpPr>
          <p:spPr>
            <a:xfrm>
              <a:off x="2965525" y="3316025"/>
              <a:ext cx="963850" cy="680450"/>
            </a:xfrm>
            <a:custGeom>
              <a:avLst/>
              <a:gdLst/>
              <a:ahLst/>
              <a:cxnLst/>
              <a:rect l="l" t="t" r="r" b="b"/>
              <a:pathLst>
                <a:path w="38554" h="27218" extrusionOk="0">
                  <a:moveTo>
                    <a:pt x="12717" y="0"/>
                  </a:moveTo>
                  <a:lnTo>
                    <a:pt x="1" y="5096"/>
                  </a:lnTo>
                  <a:cubicBezTo>
                    <a:pt x="2406" y="9656"/>
                    <a:pt x="6335" y="13228"/>
                    <a:pt x="11110" y="15192"/>
                  </a:cubicBezTo>
                  <a:lnTo>
                    <a:pt x="18432" y="18193"/>
                  </a:lnTo>
                  <a:cubicBezTo>
                    <a:pt x="20515" y="19038"/>
                    <a:pt x="22504" y="20086"/>
                    <a:pt x="24385" y="21312"/>
                  </a:cubicBezTo>
                  <a:lnTo>
                    <a:pt x="33517" y="27218"/>
                  </a:lnTo>
                  <a:lnTo>
                    <a:pt x="38553" y="22098"/>
                  </a:lnTo>
                  <a:lnTo>
                    <a:pt x="31052" y="14085"/>
                  </a:lnTo>
                  <a:cubicBezTo>
                    <a:pt x="28540" y="11406"/>
                    <a:pt x="25742" y="8989"/>
                    <a:pt x="22718" y="6894"/>
                  </a:cubicBezTo>
                  <a:lnTo>
                    <a:pt x="12717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76;p38">
              <a:extLst>
                <a:ext uri="{FF2B5EF4-FFF2-40B4-BE49-F238E27FC236}">
                  <a16:creationId xmlns:a16="http://schemas.microsoft.com/office/drawing/2014/main" id="{2982D55D-4773-49C3-9C2A-5A60DA89D579}"/>
                </a:ext>
              </a:extLst>
            </p:cNvPr>
            <p:cNvSpPr/>
            <p:nvPr/>
          </p:nvSpPr>
          <p:spPr>
            <a:xfrm>
              <a:off x="2609850" y="2444750"/>
              <a:ext cx="274450" cy="287875"/>
            </a:xfrm>
            <a:custGeom>
              <a:avLst/>
              <a:gdLst/>
              <a:ahLst/>
              <a:cxnLst/>
              <a:rect l="l" t="t" r="r" b="b"/>
              <a:pathLst>
                <a:path w="10978" h="11515" extrusionOk="0">
                  <a:moveTo>
                    <a:pt x="6864" y="0"/>
                  </a:moveTo>
                  <a:cubicBezTo>
                    <a:pt x="6357" y="0"/>
                    <a:pt x="5827" y="77"/>
                    <a:pt x="5286" y="263"/>
                  </a:cubicBezTo>
                  <a:cubicBezTo>
                    <a:pt x="2286" y="1299"/>
                    <a:pt x="0" y="9836"/>
                    <a:pt x="7334" y="11515"/>
                  </a:cubicBezTo>
                  <a:cubicBezTo>
                    <a:pt x="7334" y="11265"/>
                    <a:pt x="10978" y="1585"/>
                    <a:pt x="10978" y="1585"/>
                  </a:cubicBezTo>
                  <a:cubicBezTo>
                    <a:pt x="10978" y="1585"/>
                    <a:pt x="9169" y="0"/>
                    <a:pt x="686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77;p38">
              <a:extLst>
                <a:ext uri="{FF2B5EF4-FFF2-40B4-BE49-F238E27FC236}">
                  <a16:creationId xmlns:a16="http://schemas.microsoft.com/office/drawing/2014/main" id="{29294C1F-A795-4C98-B330-1A22BB1BCEE5}"/>
                </a:ext>
              </a:extLst>
            </p:cNvPr>
            <p:cNvSpPr/>
            <p:nvPr/>
          </p:nvSpPr>
          <p:spPr>
            <a:xfrm>
              <a:off x="2619075" y="2397150"/>
              <a:ext cx="153000" cy="205100"/>
            </a:xfrm>
            <a:custGeom>
              <a:avLst/>
              <a:gdLst/>
              <a:ahLst/>
              <a:cxnLst/>
              <a:rect l="l" t="t" r="r" b="b"/>
              <a:pathLst>
                <a:path w="6120" h="8204" extrusionOk="0">
                  <a:moveTo>
                    <a:pt x="3084" y="1"/>
                  </a:moveTo>
                  <a:cubicBezTo>
                    <a:pt x="1393" y="1"/>
                    <a:pt x="24" y="1822"/>
                    <a:pt x="12" y="4084"/>
                  </a:cubicBezTo>
                  <a:cubicBezTo>
                    <a:pt x="0" y="6358"/>
                    <a:pt x="1357" y="8192"/>
                    <a:pt x="3048" y="8204"/>
                  </a:cubicBezTo>
                  <a:cubicBezTo>
                    <a:pt x="4727" y="8204"/>
                    <a:pt x="6096" y="6382"/>
                    <a:pt x="6108" y="4120"/>
                  </a:cubicBezTo>
                  <a:cubicBezTo>
                    <a:pt x="6120" y="1858"/>
                    <a:pt x="4763" y="12"/>
                    <a:pt x="3084" y="1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78;p38">
              <a:extLst>
                <a:ext uri="{FF2B5EF4-FFF2-40B4-BE49-F238E27FC236}">
                  <a16:creationId xmlns:a16="http://schemas.microsoft.com/office/drawing/2014/main" id="{724A37E3-2D6C-442D-B31B-1482A053D0B0}"/>
                </a:ext>
              </a:extLst>
            </p:cNvPr>
            <p:cNvSpPr/>
            <p:nvPr/>
          </p:nvSpPr>
          <p:spPr>
            <a:xfrm>
              <a:off x="2719075" y="2462375"/>
              <a:ext cx="297675" cy="390800"/>
            </a:xfrm>
            <a:custGeom>
              <a:avLst/>
              <a:gdLst/>
              <a:ahLst/>
              <a:cxnLst/>
              <a:rect l="l" t="t" r="r" b="b"/>
              <a:pathLst>
                <a:path w="11907" h="15632" extrusionOk="0">
                  <a:moveTo>
                    <a:pt x="5098" y="0"/>
                  </a:moveTo>
                  <a:cubicBezTo>
                    <a:pt x="4659" y="0"/>
                    <a:pt x="4201" y="69"/>
                    <a:pt x="3727" y="213"/>
                  </a:cubicBezTo>
                  <a:cubicBezTo>
                    <a:pt x="3061" y="416"/>
                    <a:pt x="1763" y="1416"/>
                    <a:pt x="1239" y="1999"/>
                  </a:cubicBezTo>
                  <a:cubicBezTo>
                    <a:pt x="1" y="3380"/>
                    <a:pt x="417" y="5928"/>
                    <a:pt x="953" y="7774"/>
                  </a:cubicBezTo>
                  <a:lnTo>
                    <a:pt x="1691" y="9405"/>
                  </a:lnTo>
                  <a:lnTo>
                    <a:pt x="4132" y="15632"/>
                  </a:lnTo>
                  <a:cubicBezTo>
                    <a:pt x="6168" y="15001"/>
                    <a:pt x="8204" y="14394"/>
                    <a:pt x="10264" y="13810"/>
                  </a:cubicBezTo>
                  <a:lnTo>
                    <a:pt x="8883" y="9798"/>
                  </a:lnTo>
                  <a:cubicBezTo>
                    <a:pt x="11907" y="7190"/>
                    <a:pt x="9895" y="3916"/>
                    <a:pt x="8978" y="2428"/>
                  </a:cubicBezTo>
                  <a:cubicBezTo>
                    <a:pt x="8035" y="907"/>
                    <a:pt x="6691" y="0"/>
                    <a:pt x="5098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79;p38">
              <a:extLst>
                <a:ext uri="{FF2B5EF4-FFF2-40B4-BE49-F238E27FC236}">
                  <a16:creationId xmlns:a16="http://schemas.microsoft.com/office/drawing/2014/main" id="{1EBB9D53-62E9-41F6-AF4C-14E205620D0C}"/>
                </a:ext>
              </a:extLst>
            </p:cNvPr>
            <p:cNvSpPr/>
            <p:nvPr/>
          </p:nvSpPr>
          <p:spPr>
            <a:xfrm>
              <a:off x="2858075" y="2707300"/>
              <a:ext cx="104200" cy="64425"/>
            </a:xfrm>
            <a:custGeom>
              <a:avLst/>
              <a:gdLst/>
              <a:ahLst/>
              <a:cxnLst/>
              <a:rect l="l" t="t" r="r" b="b"/>
              <a:pathLst>
                <a:path w="4168" h="2577" extrusionOk="0">
                  <a:moveTo>
                    <a:pt x="3323" y="1"/>
                  </a:moveTo>
                  <a:cubicBezTo>
                    <a:pt x="3323" y="1"/>
                    <a:pt x="2577" y="738"/>
                    <a:pt x="1045" y="738"/>
                  </a:cubicBezTo>
                  <a:cubicBezTo>
                    <a:pt x="731" y="738"/>
                    <a:pt x="382" y="707"/>
                    <a:pt x="1" y="632"/>
                  </a:cubicBezTo>
                  <a:lnTo>
                    <a:pt x="1" y="632"/>
                  </a:lnTo>
                  <a:cubicBezTo>
                    <a:pt x="1" y="632"/>
                    <a:pt x="1431" y="2576"/>
                    <a:pt x="3437" y="2576"/>
                  </a:cubicBezTo>
                  <a:cubicBezTo>
                    <a:pt x="3673" y="2576"/>
                    <a:pt x="3917" y="2549"/>
                    <a:pt x="4168" y="2489"/>
                  </a:cubicBezTo>
                  <a:lnTo>
                    <a:pt x="3323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80;p38">
              <a:extLst>
                <a:ext uri="{FF2B5EF4-FFF2-40B4-BE49-F238E27FC236}">
                  <a16:creationId xmlns:a16="http://schemas.microsoft.com/office/drawing/2014/main" id="{BA001765-9CA0-4BB7-B46B-119381BB6DFD}"/>
                </a:ext>
              </a:extLst>
            </p:cNvPr>
            <p:cNvSpPr/>
            <p:nvPr/>
          </p:nvSpPr>
          <p:spPr>
            <a:xfrm>
              <a:off x="2709850" y="2622925"/>
              <a:ext cx="40800" cy="43175"/>
            </a:xfrm>
            <a:custGeom>
              <a:avLst/>
              <a:gdLst/>
              <a:ahLst/>
              <a:cxnLst/>
              <a:rect l="l" t="t" r="r" b="b"/>
              <a:pathLst>
                <a:path w="1632" h="1727" extrusionOk="0">
                  <a:moveTo>
                    <a:pt x="664" y="1"/>
                  </a:moveTo>
                  <a:cubicBezTo>
                    <a:pt x="592" y="1"/>
                    <a:pt x="521" y="14"/>
                    <a:pt x="453" y="42"/>
                  </a:cubicBezTo>
                  <a:cubicBezTo>
                    <a:pt x="120" y="197"/>
                    <a:pt x="1" y="685"/>
                    <a:pt x="203" y="1137"/>
                  </a:cubicBezTo>
                  <a:cubicBezTo>
                    <a:pt x="356" y="1501"/>
                    <a:pt x="671" y="1726"/>
                    <a:pt x="968" y="1726"/>
                  </a:cubicBezTo>
                  <a:cubicBezTo>
                    <a:pt x="1040" y="1726"/>
                    <a:pt x="1112" y="1713"/>
                    <a:pt x="1179" y="1685"/>
                  </a:cubicBezTo>
                  <a:cubicBezTo>
                    <a:pt x="1525" y="1530"/>
                    <a:pt x="1632" y="1042"/>
                    <a:pt x="1441" y="590"/>
                  </a:cubicBezTo>
                  <a:cubicBezTo>
                    <a:pt x="1278" y="226"/>
                    <a:pt x="962" y="1"/>
                    <a:pt x="664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81;p38">
              <a:extLst>
                <a:ext uri="{FF2B5EF4-FFF2-40B4-BE49-F238E27FC236}">
                  <a16:creationId xmlns:a16="http://schemas.microsoft.com/office/drawing/2014/main" id="{1046B652-210D-45A8-A4A0-5C1096AF6831}"/>
                </a:ext>
              </a:extLst>
            </p:cNvPr>
            <p:cNvSpPr/>
            <p:nvPr/>
          </p:nvSpPr>
          <p:spPr>
            <a:xfrm>
              <a:off x="2725025" y="2642425"/>
              <a:ext cx="5975" cy="5975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20" y="0"/>
                  </a:moveTo>
                  <a:cubicBezTo>
                    <a:pt x="60" y="0"/>
                    <a:pt x="1" y="60"/>
                    <a:pt x="1" y="119"/>
                  </a:cubicBezTo>
                  <a:cubicBezTo>
                    <a:pt x="1" y="179"/>
                    <a:pt x="60" y="238"/>
                    <a:pt x="120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82;p38">
              <a:extLst>
                <a:ext uri="{FF2B5EF4-FFF2-40B4-BE49-F238E27FC236}">
                  <a16:creationId xmlns:a16="http://schemas.microsoft.com/office/drawing/2014/main" id="{C2C37300-98A3-4269-9C21-2BAA20843EBC}"/>
                </a:ext>
              </a:extLst>
            </p:cNvPr>
            <p:cNvSpPr/>
            <p:nvPr/>
          </p:nvSpPr>
          <p:spPr>
            <a:xfrm>
              <a:off x="2709850" y="2622925"/>
              <a:ext cx="40800" cy="43175"/>
            </a:xfrm>
            <a:custGeom>
              <a:avLst/>
              <a:gdLst/>
              <a:ahLst/>
              <a:cxnLst/>
              <a:rect l="l" t="t" r="r" b="b"/>
              <a:pathLst>
                <a:path w="1632" h="1727" extrusionOk="0">
                  <a:moveTo>
                    <a:pt x="664" y="1"/>
                  </a:moveTo>
                  <a:cubicBezTo>
                    <a:pt x="592" y="1"/>
                    <a:pt x="521" y="14"/>
                    <a:pt x="453" y="42"/>
                  </a:cubicBezTo>
                  <a:cubicBezTo>
                    <a:pt x="120" y="197"/>
                    <a:pt x="1" y="685"/>
                    <a:pt x="203" y="1137"/>
                  </a:cubicBezTo>
                  <a:cubicBezTo>
                    <a:pt x="356" y="1501"/>
                    <a:pt x="671" y="1726"/>
                    <a:pt x="968" y="1726"/>
                  </a:cubicBezTo>
                  <a:cubicBezTo>
                    <a:pt x="1040" y="1726"/>
                    <a:pt x="1112" y="1713"/>
                    <a:pt x="1179" y="1685"/>
                  </a:cubicBezTo>
                  <a:cubicBezTo>
                    <a:pt x="1525" y="1530"/>
                    <a:pt x="1632" y="1042"/>
                    <a:pt x="1441" y="590"/>
                  </a:cubicBezTo>
                  <a:cubicBezTo>
                    <a:pt x="1278" y="226"/>
                    <a:pt x="962" y="1"/>
                    <a:pt x="664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83;p38">
              <a:extLst>
                <a:ext uri="{FF2B5EF4-FFF2-40B4-BE49-F238E27FC236}">
                  <a16:creationId xmlns:a16="http://schemas.microsoft.com/office/drawing/2014/main" id="{18B1216F-65B6-42C5-89D5-D302BFA9E655}"/>
                </a:ext>
              </a:extLst>
            </p:cNvPr>
            <p:cNvSpPr/>
            <p:nvPr/>
          </p:nvSpPr>
          <p:spPr>
            <a:xfrm>
              <a:off x="2645250" y="2449850"/>
              <a:ext cx="195300" cy="180400"/>
            </a:xfrm>
            <a:custGeom>
              <a:avLst/>
              <a:gdLst/>
              <a:ahLst/>
              <a:cxnLst/>
              <a:rect l="l" t="t" r="r" b="b"/>
              <a:pathLst>
                <a:path w="7812" h="7216" extrusionOk="0">
                  <a:moveTo>
                    <a:pt x="6404" y="0"/>
                  </a:moveTo>
                  <a:cubicBezTo>
                    <a:pt x="6043" y="0"/>
                    <a:pt x="5283" y="295"/>
                    <a:pt x="3739" y="1298"/>
                  </a:cubicBezTo>
                  <a:cubicBezTo>
                    <a:pt x="1" y="3727"/>
                    <a:pt x="3477" y="7215"/>
                    <a:pt x="3477" y="7215"/>
                  </a:cubicBezTo>
                  <a:cubicBezTo>
                    <a:pt x="7811" y="4227"/>
                    <a:pt x="6621" y="595"/>
                    <a:pt x="6621" y="595"/>
                  </a:cubicBezTo>
                  <a:cubicBezTo>
                    <a:pt x="6621" y="595"/>
                    <a:pt x="6916" y="0"/>
                    <a:pt x="6404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84;p38">
              <a:extLst>
                <a:ext uri="{FF2B5EF4-FFF2-40B4-BE49-F238E27FC236}">
                  <a16:creationId xmlns:a16="http://schemas.microsoft.com/office/drawing/2014/main" id="{3F7D6C8D-7ADA-4D5D-A34C-E66AE40DE61F}"/>
                </a:ext>
              </a:extLst>
            </p:cNvPr>
            <p:cNvSpPr/>
            <p:nvPr/>
          </p:nvSpPr>
          <p:spPr>
            <a:xfrm>
              <a:off x="2806300" y="2448700"/>
              <a:ext cx="114325" cy="53175"/>
            </a:xfrm>
            <a:custGeom>
              <a:avLst/>
              <a:gdLst/>
              <a:ahLst/>
              <a:cxnLst/>
              <a:rect l="l" t="t" r="r" b="b"/>
              <a:pathLst>
                <a:path w="4573" h="2127" extrusionOk="0">
                  <a:moveTo>
                    <a:pt x="1706" y="0"/>
                  </a:moveTo>
                  <a:cubicBezTo>
                    <a:pt x="1163" y="0"/>
                    <a:pt x="581" y="204"/>
                    <a:pt x="0" y="748"/>
                  </a:cubicBezTo>
                  <a:cubicBezTo>
                    <a:pt x="0" y="748"/>
                    <a:pt x="1903" y="2127"/>
                    <a:pt x="3433" y="2127"/>
                  </a:cubicBezTo>
                  <a:cubicBezTo>
                    <a:pt x="3858" y="2127"/>
                    <a:pt x="4254" y="2020"/>
                    <a:pt x="4572" y="1749"/>
                  </a:cubicBezTo>
                  <a:cubicBezTo>
                    <a:pt x="4572" y="1749"/>
                    <a:pt x="3301" y="0"/>
                    <a:pt x="1706" y="0"/>
                  </a:cubicBezTo>
                  <a:close/>
                </a:path>
              </a:pathLst>
            </a:custGeom>
            <a:solidFill>
              <a:srgbClr val="FC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85;p38">
              <a:extLst>
                <a:ext uri="{FF2B5EF4-FFF2-40B4-BE49-F238E27FC236}">
                  <a16:creationId xmlns:a16="http://schemas.microsoft.com/office/drawing/2014/main" id="{4E6E9044-3B40-461B-A85B-5D24255C7E6F}"/>
                </a:ext>
              </a:extLst>
            </p:cNvPr>
            <p:cNvSpPr/>
            <p:nvPr/>
          </p:nvSpPr>
          <p:spPr>
            <a:xfrm>
              <a:off x="2718250" y="2773375"/>
              <a:ext cx="578000" cy="794275"/>
            </a:xfrm>
            <a:custGeom>
              <a:avLst/>
              <a:gdLst/>
              <a:ahLst/>
              <a:cxnLst/>
              <a:rect l="l" t="t" r="r" b="b"/>
              <a:pathLst>
                <a:path w="23120" h="31771" extrusionOk="0">
                  <a:moveTo>
                    <a:pt x="10333" y="1"/>
                  </a:moveTo>
                  <a:lnTo>
                    <a:pt x="3165" y="2061"/>
                  </a:lnTo>
                  <a:lnTo>
                    <a:pt x="3296" y="3692"/>
                  </a:lnTo>
                  <a:cubicBezTo>
                    <a:pt x="2272" y="4311"/>
                    <a:pt x="1534" y="5311"/>
                    <a:pt x="1236" y="6466"/>
                  </a:cubicBezTo>
                  <a:cubicBezTo>
                    <a:pt x="676" y="8638"/>
                    <a:pt x="1" y="31771"/>
                    <a:pt x="5532" y="31771"/>
                  </a:cubicBezTo>
                  <a:cubicBezTo>
                    <a:pt x="5641" y="31771"/>
                    <a:pt x="5753" y="31761"/>
                    <a:pt x="5868" y="31743"/>
                  </a:cubicBezTo>
                  <a:cubicBezTo>
                    <a:pt x="15667" y="30159"/>
                    <a:pt x="23120" y="23325"/>
                    <a:pt x="22644" y="21099"/>
                  </a:cubicBezTo>
                  <a:lnTo>
                    <a:pt x="15976" y="1144"/>
                  </a:lnTo>
                  <a:cubicBezTo>
                    <a:pt x="15065" y="1070"/>
                    <a:pt x="14408" y="1024"/>
                    <a:pt x="13825" y="1024"/>
                  </a:cubicBezTo>
                  <a:cubicBezTo>
                    <a:pt x="12915" y="1024"/>
                    <a:pt x="12185" y="1135"/>
                    <a:pt x="10952" y="1418"/>
                  </a:cubicBezTo>
                  <a:cubicBezTo>
                    <a:pt x="10951" y="1418"/>
                    <a:pt x="10951" y="1418"/>
                    <a:pt x="10951" y="1418"/>
                  </a:cubicBezTo>
                  <a:cubicBezTo>
                    <a:pt x="10887" y="1418"/>
                    <a:pt x="10333" y="1"/>
                    <a:pt x="10333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86;p38">
              <a:extLst>
                <a:ext uri="{FF2B5EF4-FFF2-40B4-BE49-F238E27FC236}">
                  <a16:creationId xmlns:a16="http://schemas.microsoft.com/office/drawing/2014/main" id="{90DA1CCB-5A14-48D5-ABF7-4CB6E58EBA42}"/>
                </a:ext>
              </a:extLst>
            </p:cNvPr>
            <p:cNvSpPr/>
            <p:nvPr/>
          </p:nvSpPr>
          <p:spPr>
            <a:xfrm>
              <a:off x="3305175" y="2287750"/>
              <a:ext cx="149150" cy="304025"/>
            </a:xfrm>
            <a:custGeom>
              <a:avLst/>
              <a:gdLst/>
              <a:ahLst/>
              <a:cxnLst/>
              <a:rect l="l" t="t" r="r" b="b"/>
              <a:pathLst>
                <a:path w="5966" h="12161" extrusionOk="0">
                  <a:moveTo>
                    <a:pt x="4960" y="0"/>
                  </a:moveTo>
                  <a:cubicBezTo>
                    <a:pt x="4751" y="0"/>
                    <a:pt x="3989" y="2114"/>
                    <a:pt x="3989" y="2114"/>
                  </a:cubicBezTo>
                  <a:cubicBezTo>
                    <a:pt x="3989" y="2114"/>
                    <a:pt x="4370" y="519"/>
                    <a:pt x="4143" y="328"/>
                  </a:cubicBezTo>
                  <a:cubicBezTo>
                    <a:pt x="4136" y="322"/>
                    <a:pt x="4128" y="318"/>
                    <a:pt x="4119" y="318"/>
                  </a:cubicBezTo>
                  <a:cubicBezTo>
                    <a:pt x="3859" y="318"/>
                    <a:pt x="2858" y="3079"/>
                    <a:pt x="2858" y="3079"/>
                  </a:cubicBezTo>
                  <a:cubicBezTo>
                    <a:pt x="2858" y="3079"/>
                    <a:pt x="2607" y="2388"/>
                    <a:pt x="1988" y="2150"/>
                  </a:cubicBezTo>
                  <a:cubicBezTo>
                    <a:pt x="1955" y="2136"/>
                    <a:pt x="1921" y="2130"/>
                    <a:pt x="1887" y="2130"/>
                  </a:cubicBezTo>
                  <a:cubicBezTo>
                    <a:pt x="1751" y="2130"/>
                    <a:pt x="1619" y="2231"/>
                    <a:pt x="1572" y="2317"/>
                  </a:cubicBezTo>
                  <a:cubicBezTo>
                    <a:pt x="2226" y="2876"/>
                    <a:pt x="2226" y="4996"/>
                    <a:pt x="2226" y="4996"/>
                  </a:cubicBezTo>
                  <a:cubicBezTo>
                    <a:pt x="2226" y="4996"/>
                    <a:pt x="1048" y="8484"/>
                    <a:pt x="0" y="11401"/>
                  </a:cubicBezTo>
                  <a:cubicBezTo>
                    <a:pt x="525" y="11871"/>
                    <a:pt x="1098" y="12160"/>
                    <a:pt x="1725" y="12160"/>
                  </a:cubicBezTo>
                  <a:cubicBezTo>
                    <a:pt x="2180" y="12160"/>
                    <a:pt x="2664" y="12008"/>
                    <a:pt x="3179" y="11663"/>
                  </a:cubicBezTo>
                  <a:cubicBezTo>
                    <a:pt x="3620" y="10306"/>
                    <a:pt x="4012" y="8758"/>
                    <a:pt x="4370" y="6972"/>
                  </a:cubicBezTo>
                  <a:lnTo>
                    <a:pt x="4560" y="5650"/>
                  </a:lnTo>
                  <a:cubicBezTo>
                    <a:pt x="4560" y="5650"/>
                    <a:pt x="5965" y="1924"/>
                    <a:pt x="5941" y="1626"/>
                  </a:cubicBezTo>
                  <a:cubicBezTo>
                    <a:pt x="5939" y="1596"/>
                    <a:pt x="5929" y="1583"/>
                    <a:pt x="5914" y="1583"/>
                  </a:cubicBezTo>
                  <a:cubicBezTo>
                    <a:pt x="5776" y="1583"/>
                    <a:pt x="5179" y="2650"/>
                    <a:pt x="5179" y="2650"/>
                  </a:cubicBezTo>
                  <a:cubicBezTo>
                    <a:pt x="5179" y="2650"/>
                    <a:pt x="5632" y="1269"/>
                    <a:pt x="5572" y="805"/>
                  </a:cubicBezTo>
                  <a:cubicBezTo>
                    <a:pt x="5568" y="769"/>
                    <a:pt x="5555" y="753"/>
                    <a:pt x="5535" y="753"/>
                  </a:cubicBezTo>
                  <a:cubicBezTo>
                    <a:pt x="5352" y="753"/>
                    <a:pt x="4584" y="2162"/>
                    <a:pt x="4584" y="2162"/>
                  </a:cubicBezTo>
                  <a:cubicBezTo>
                    <a:pt x="4989" y="19"/>
                    <a:pt x="5060" y="126"/>
                    <a:pt x="4989" y="19"/>
                  </a:cubicBezTo>
                  <a:cubicBezTo>
                    <a:pt x="4981" y="6"/>
                    <a:pt x="4971" y="0"/>
                    <a:pt x="4960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87;p38">
              <a:extLst>
                <a:ext uri="{FF2B5EF4-FFF2-40B4-BE49-F238E27FC236}">
                  <a16:creationId xmlns:a16="http://schemas.microsoft.com/office/drawing/2014/main" id="{C904FB86-69A9-4D83-AD8C-D32E46A7DBA7}"/>
                </a:ext>
              </a:extLst>
            </p:cNvPr>
            <p:cNvSpPr/>
            <p:nvPr/>
          </p:nvSpPr>
          <p:spPr>
            <a:xfrm>
              <a:off x="2908100" y="2425425"/>
              <a:ext cx="520625" cy="675400"/>
            </a:xfrm>
            <a:custGeom>
              <a:avLst/>
              <a:gdLst/>
              <a:ahLst/>
              <a:cxnLst/>
              <a:rect l="l" t="t" r="r" b="b"/>
              <a:pathLst>
                <a:path w="20825" h="27016" extrusionOk="0">
                  <a:moveTo>
                    <a:pt x="17264" y="1"/>
                  </a:moveTo>
                  <a:cubicBezTo>
                    <a:pt x="16466" y="2870"/>
                    <a:pt x="14978" y="5989"/>
                    <a:pt x="12240" y="8442"/>
                  </a:cubicBezTo>
                  <a:cubicBezTo>
                    <a:pt x="9668" y="10752"/>
                    <a:pt x="5917" y="13419"/>
                    <a:pt x="3155" y="15336"/>
                  </a:cubicBezTo>
                  <a:cubicBezTo>
                    <a:pt x="0" y="16907"/>
                    <a:pt x="1584" y="24873"/>
                    <a:pt x="3072" y="27016"/>
                  </a:cubicBezTo>
                  <a:cubicBezTo>
                    <a:pt x="5751" y="24313"/>
                    <a:pt x="14347" y="15229"/>
                    <a:pt x="15978" y="13455"/>
                  </a:cubicBezTo>
                  <a:cubicBezTo>
                    <a:pt x="19038" y="10109"/>
                    <a:pt x="20407" y="5299"/>
                    <a:pt x="20824" y="596"/>
                  </a:cubicBezTo>
                  <a:cubicBezTo>
                    <a:pt x="19633" y="405"/>
                    <a:pt x="18455" y="203"/>
                    <a:pt x="17264" y="1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88;p38">
              <a:extLst>
                <a:ext uri="{FF2B5EF4-FFF2-40B4-BE49-F238E27FC236}">
                  <a16:creationId xmlns:a16="http://schemas.microsoft.com/office/drawing/2014/main" id="{32A24A45-56F8-428B-A72B-2F0C929DA1F9}"/>
                </a:ext>
              </a:extLst>
            </p:cNvPr>
            <p:cNvSpPr/>
            <p:nvPr/>
          </p:nvSpPr>
          <p:spPr>
            <a:xfrm>
              <a:off x="3806725" y="2987100"/>
              <a:ext cx="347675" cy="332200"/>
            </a:xfrm>
            <a:custGeom>
              <a:avLst/>
              <a:gdLst/>
              <a:ahLst/>
              <a:cxnLst/>
              <a:rect l="l" t="t" r="r" b="b"/>
              <a:pathLst>
                <a:path w="13907" h="13288" extrusionOk="0">
                  <a:moveTo>
                    <a:pt x="1762" y="1"/>
                  </a:moveTo>
                  <a:lnTo>
                    <a:pt x="0" y="1727"/>
                  </a:lnTo>
                  <a:lnTo>
                    <a:pt x="11787" y="13288"/>
                  </a:lnTo>
                  <a:lnTo>
                    <a:pt x="13907" y="12859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DC3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089;p38">
              <a:extLst>
                <a:ext uri="{FF2B5EF4-FFF2-40B4-BE49-F238E27FC236}">
                  <a16:creationId xmlns:a16="http://schemas.microsoft.com/office/drawing/2014/main" id="{26DD62A2-B153-469B-8F65-232D2C6EDD7F}"/>
                </a:ext>
              </a:extLst>
            </p:cNvPr>
            <p:cNvSpPr/>
            <p:nvPr/>
          </p:nvSpPr>
          <p:spPr>
            <a:xfrm>
              <a:off x="3757900" y="3023425"/>
              <a:ext cx="355125" cy="312550"/>
            </a:xfrm>
            <a:custGeom>
              <a:avLst/>
              <a:gdLst/>
              <a:ahLst/>
              <a:cxnLst/>
              <a:rect l="l" t="t" r="r" b="b"/>
              <a:pathLst>
                <a:path w="14205" h="12502" extrusionOk="0">
                  <a:moveTo>
                    <a:pt x="2239" y="0"/>
                  </a:moveTo>
                  <a:lnTo>
                    <a:pt x="0" y="2203"/>
                  </a:lnTo>
                  <a:lnTo>
                    <a:pt x="10502" y="12502"/>
                  </a:lnTo>
                  <a:lnTo>
                    <a:pt x="14205" y="11740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E77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90;p38">
              <a:extLst>
                <a:ext uri="{FF2B5EF4-FFF2-40B4-BE49-F238E27FC236}">
                  <a16:creationId xmlns:a16="http://schemas.microsoft.com/office/drawing/2014/main" id="{7330FFDA-3E72-408B-B982-AC58D0247E7B}"/>
                </a:ext>
              </a:extLst>
            </p:cNvPr>
            <p:cNvSpPr/>
            <p:nvPr/>
          </p:nvSpPr>
          <p:spPr>
            <a:xfrm>
              <a:off x="3708775" y="3071650"/>
              <a:ext cx="323000" cy="293500"/>
            </a:xfrm>
            <a:custGeom>
              <a:avLst/>
              <a:gdLst/>
              <a:ahLst/>
              <a:cxnLst/>
              <a:rect l="l" t="t" r="r" b="b"/>
              <a:pathLst>
                <a:path w="12920" h="11740" extrusionOk="0">
                  <a:moveTo>
                    <a:pt x="2239" y="0"/>
                  </a:moveTo>
                  <a:lnTo>
                    <a:pt x="1" y="2203"/>
                  </a:lnTo>
                  <a:lnTo>
                    <a:pt x="9716" y="11740"/>
                  </a:lnTo>
                  <a:lnTo>
                    <a:pt x="9812" y="11120"/>
                  </a:lnTo>
                  <a:lnTo>
                    <a:pt x="12919" y="10478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E6D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91;p38">
              <a:extLst>
                <a:ext uri="{FF2B5EF4-FFF2-40B4-BE49-F238E27FC236}">
                  <a16:creationId xmlns:a16="http://schemas.microsoft.com/office/drawing/2014/main" id="{55244027-9944-4FCC-84C4-02D89933A857}"/>
                </a:ext>
              </a:extLst>
            </p:cNvPr>
            <p:cNvSpPr/>
            <p:nvPr/>
          </p:nvSpPr>
          <p:spPr>
            <a:xfrm>
              <a:off x="3659675" y="3119850"/>
              <a:ext cx="293800" cy="328950"/>
            </a:xfrm>
            <a:custGeom>
              <a:avLst/>
              <a:gdLst/>
              <a:ahLst/>
              <a:cxnLst/>
              <a:rect l="l" t="t" r="r" b="b"/>
              <a:pathLst>
                <a:path w="11752" h="13158" extrusionOk="0">
                  <a:moveTo>
                    <a:pt x="2239" y="1"/>
                  </a:moveTo>
                  <a:lnTo>
                    <a:pt x="0" y="2192"/>
                  </a:lnTo>
                  <a:lnTo>
                    <a:pt x="11168" y="13157"/>
                  </a:lnTo>
                  <a:lnTo>
                    <a:pt x="11752" y="933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4B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92;p38">
              <a:extLst>
                <a:ext uri="{FF2B5EF4-FFF2-40B4-BE49-F238E27FC236}">
                  <a16:creationId xmlns:a16="http://schemas.microsoft.com/office/drawing/2014/main" id="{29436CD8-3CEA-450D-8255-E8E72F61E1ED}"/>
                </a:ext>
              </a:extLst>
            </p:cNvPr>
            <p:cNvSpPr/>
            <p:nvPr/>
          </p:nvSpPr>
          <p:spPr>
            <a:xfrm>
              <a:off x="3610850" y="3168075"/>
              <a:ext cx="329825" cy="364350"/>
            </a:xfrm>
            <a:custGeom>
              <a:avLst/>
              <a:gdLst/>
              <a:ahLst/>
              <a:cxnLst/>
              <a:rect l="l" t="t" r="r" b="b"/>
              <a:pathLst>
                <a:path w="13193" h="14574" extrusionOk="0">
                  <a:moveTo>
                    <a:pt x="2239" y="1"/>
                  </a:moveTo>
                  <a:lnTo>
                    <a:pt x="1" y="2191"/>
                  </a:lnTo>
                  <a:lnTo>
                    <a:pt x="12609" y="14574"/>
                  </a:lnTo>
                  <a:lnTo>
                    <a:pt x="13193" y="10752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569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93;p38">
              <a:extLst>
                <a:ext uri="{FF2B5EF4-FFF2-40B4-BE49-F238E27FC236}">
                  <a16:creationId xmlns:a16="http://schemas.microsoft.com/office/drawing/2014/main" id="{071A6350-0C85-4C8B-9F33-1F4A3DF62FF6}"/>
                </a:ext>
              </a:extLst>
            </p:cNvPr>
            <p:cNvSpPr/>
            <p:nvPr/>
          </p:nvSpPr>
          <p:spPr>
            <a:xfrm>
              <a:off x="3577225" y="3216300"/>
              <a:ext cx="350650" cy="336675"/>
            </a:xfrm>
            <a:custGeom>
              <a:avLst/>
              <a:gdLst/>
              <a:ahLst/>
              <a:cxnLst/>
              <a:rect l="l" t="t" r="r" b="b"/>
              <a:pathLst>
                <a:path w="14026" h="13467" extrusionOk="0">
                  <a:moveTo>
                    <a:pt x="1620" y="0"/>
                  </a:moveTo>
                  <a:lnTo>
                    <a:pt x="0" y="1584"/>
                  </a:lnTo>
                  <a:lnTo>
                    <a:pt x="13752" y="13466"/>
                  </a:lnTo>
                  <a:lnTo>
                    <a:pt x="13847" y="13383"/>
                  </a:lnTo>
                  <a:lnTo>
                    <a:pt x="14026" y="12181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8138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94;p38">
              <a:extLst>
                <a:ext uri="{FF2B5EF4-FFF2-40B4-BE49-F238E27FC236}">
                  <a16:creationId xmlns:a16="http://schemas.microsoft.com/office/drawing/2014/main" id="{EFFE54EE-CA98-4BE9-9739-852CC93D3354}"/>
                </a:ext>
              </a:extLst>
            </p:cNvPr>
            <p:cNvSpPr/>
            <p:nvPr/>
          </p:nvSpPr>
          <p:spPr>
            <a:xfrm>
              <a:off x="3197400" y="2950450"/>
              <a:ext cx="693275" cy="712050"/>
            </a:xfrm>
            <a:custGeom>
              <a:avLst/>
              <a:gdLst/>
              <a:ahLst/>
              <a:cxnLst/>
              <a:rect l="l" t="t" r="r" b="b"/>
              <a:pathLst>
                <a:path w="27731" h="28482" extrusionOk="0">
                  <a:moveTo>
                    <a:pt x="27349" y="1"/>
                  </a:moveTo>
                  <a:cubicBezTo>
                    <a:pt x="27258" y="1"/>
                    <a:pt x="27166" y="36"/>
                    <a:pt x="27100" y="109"/>
                  </a:cubicBezTo>
                  <a:lnTo>
                    <a:pt x="144" y="27898"/>
                  </a:lnTo>
                  <a:cubicBezTo>
                    <a:pt x="1" y="28029"/>
                    <a:pt x="13" y="28256"/>
                    <a:pt x="144" y="28387"/>
                  </a:cubicBezTo>
                  <a:cubicBezTo>
                    <a:pt x="215" y="28446"/>
                    <a:pt x="299" y="28482"/>
                    <a:pt x="382" y="28482"/>
                  </a:cubicBezTo>
                  <a:cubicBezTo>
                    <a:pt x="477" y="28482"/>
                    <a:pt x="572" y="28446"/>
                    <a:pt x="632" y="28375"/>
                  </a:cubicBezTo>
                  <a:lnTo>
                    <a:pt x="27600" y="586"/>
                  </a:lnTo>
                  <a:cubicBezTo>
                    <a:pt x="27731" y="455"/>
                    <a:pt x="27731" y="228"/>
                    <a:pt x="27588" y="97"/>
                  </a:cubicBezTo>
                  <a:cubicBezTo>
                    <a:pt x="27524" y="33"/>
                    <a:pt x="27437" y="1"/>
                    <a:pt x="27349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095;p38">
              <a:extLst>
                <a:ext uri="{FF2B5EF4-FFF2-40B4-BE49-F238E27FC236}">
                  <a16:creationId xmlns:a16="http://schemas.microsoft.com/office/drawing/2014/main" id="{466A9A58-2EA3-4CB0-9E71-AFE29960894A}"/>
                </a:ext>
              </a:extLst>
            </p:cNvPr>
            <p:cNvSpPr/>
            <p:nvPr/>
          </p:nvSpPr>
          <p:spPr>
            <a:xfrm>
              <a:off x="3063475" y="3408000"/>
              <a:ext cx="284875" cy="211400"/>
            </a:xfrm>
            <a:custGeom>
              <a:avLst/>
              <a:gdLst/>
              <a:ahLst/>
              <a:cxnLst/>
              <a:rect l="l" t="t" r="r" b="b"/>
              <a:pathLst>
                <a:path w="11395" h="8456" extrusionOk="0">
                  <a:moveTo>
                    <a:pt x="1596" y="0"/>
                  </a:moveTo>
                  <a:cubicBezTo>
                    <a:pt x="560" y="643"/>
                    <a:pt x="0" y="1572"/>
                    <a:pt x="441" y="2989"/>
                  </a:cubicBezTo>
                  <a:cubicBezTo>
                    <a:pt x="1619" y="3774"/>
                    <a:pt x="3001" y="4608"/>
                    <a:pt x="4608" y="5441"/>
                  </a:cubicBezTo>
                  <a:lnTo>
                    <a:pt x="5822" y="6001"/>
                  </a:lnTo>
                  <a:cubicBezTo>
                    <a:pt x="5822" y="6001"/>
                    <a:pt x="9001" y="8394"/>
                    <a:pt x="9287" y="8453"/>
                  </a:cubicBezTo>
                  <a:cubicBezTo>
                    <a:pt x="9295" y="8455"/>
                    <a:pt x="9302" y="8456"/>
                    <a:pt x="9308" y="8456"/>
                  </a:cubicBezTo>
                  <a:cubicBezTo>
                    <a:pt x="9529" y="8456"/>
                    <a:pt x="8525" y="7430"/>
                    <a:pt x="8525" y="7430"/>
                  </a:cubicBezTo>
                  <a:lnTo>
                    <a:pt x="8525" y="7430"/>
                  </a:lnTo>
                  <a:cubicBezTo>
                    <a:pt x="8525" y="7430"/>
                    <a:pt x="9728" y="8263"/>
                    <a:pt x="10180" y="8334"/>
                  </a:cubicBezTo>
                  <a:cubicBezTo>
                    <a:pt x="10188" y="8336"/>
                    <a:pt x="10195" y="8336"/>
                    <a:pt x="10201" y="8336"/>
                  </a:cubicBezTo>
                  <a:cubicBezTo>
                    <a:pt x="10491" y="8336"/>
                    <a:pt x="9156" y="7013"/>
                    <a:pt x="9156" y="7013"/>
                  </a:cubicBezTo>
                  <a:lnTo>
                    <a:pt x="9156" y="7013"/>
                  </a:lnTo>
                  <a:cubicBezTo>
                    <a:pt x="10833" y="7867"/>
                    <a:pt x="10981" y="8009"/>
                    <a:pt x="11059" y="8009"/>
                  </a:cubicBezTo>
                  <a:cubicBezTo>
                    <a:pt x="11072" y="8009"/>
                    <a:pt x="11082" y="8006"/>
                    <a:pt x="11097" y="8001"/>
                  </a:cubicBezTo>
                  <a:cubicBezTo>
                    <a:pt x="11394" y="7930"/>
                    <a:pt x="9383" y="6454"/>
                    <a:pt x="9382" y="6453"/>
                  </a:cubicBezTo>
                  <a:lnTo>
                    <a:pt x="9382" y="6453"/>
                  </a:lnTo>
                  <a:cubicBezTo>
                    <a:pt x="9383" y="6453"/>
                    <a:pt x="10550" y="7130"/>
                    <a:pt x="10952" y="7130"/>
                  </a:cubicBezTo>
                  <a:cubicBezTo>
                    <a:pt x="10993" y="7130"/>
                    <a:pt x="11026" y="7123"/>
                    <a:pt x="11049" y="7108"/>
                  </a:cubicBezTo>
                  <a:cubicBezTo>
                    <a:pt x="11299" y="6941"/>
                    <a:pt x="8775" y="5096"/>
                    <a:pt x="8775" y="5096"/>
                  </a:cubicBezTo>
                  <a:cubicBezTo>
                    <a:pt x="8775" y="5096"/>
                    <a:pt x="9501" y="5048"/>
                    <a:pt x="9906" y="4513"/>
                  </a:cubicBezTo>
                  <a:cubicBezTo>
                    <a:pt x="10013" y="4382"/>
                    <a:pt x="9954" y="4167"/>
                    <a:pt x="9870" y="4072"/>
                  </a:cubicBezTo>
                  <a:cubicBezTo>
                    <a:pt x="9666" y="4206"/>
                    <a:pt x="9357" y="4254"/>
                    <a:pt x="9020" y="4254"/>
                  </a:cubicBezTo>
                  <a:cubicBezTo>
                    <a:pt x="8159" y="4254"/>
                    <a:pt x="7108" y="3941"/>
                    <a:pt x="7108" y="3941"/>
                  </a:cubicBezTo>
                  <a:cubicBezTo>
                    <a:pt x="7108" y="3941"/>
                    <a:pt x="4096" y="1834"/>
                    <a:pt x="1596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096;p38">
              <a:extLst>
                <a:ext uri="{FF2B5EF4-FFF2-40B4-BE49-F238E27FC236}">
                  <a16:creationId xmlns:a16="http://schemas.microsoft.com/office/drawing/2014/main" id="{7C232326-B6D6-4F6D-8184-2EC5217ADC18}"/>
                </a:ext>
              </a:extLst>
            </p:cNvPr>
            <p:cNvSpPr/>
            <p:nvPr/>
          </p:nvSpPr>
          <p:spPr>
            <a:xfrm>
              <a:off x="2801825" y="3082950"/>
              <a:ext cx="374475" cy="448600"/>
            </a:xfrm>
            <a:custGeom>
              <a:avLst/>
              <a:gdLst/>
              <a:ahLst/>
              <a:cxnLst/>
              <a:rect l="l" t="t" r="r" b="b"/>
              <a:pathLst>
                <a:path w="14979" h="17944" extrusionOk="0">
                  <a:moveTo>
                    <a:pt x="6406" y="0"/>
                  </a:moveTo>
                  <a:cubicBezTo>
                    <a:pt x="4346" y="1167"/>
                    <a:pt x="2275" y="2286"/>
                    <a:pt x="370" y="3727"/>
                  </a:cubicBezTo>
                  <a:cubicBezTo>
                    <a:pt x="239" y="3822"/>
                    <a:pt x="120" y="3918"/>
                    <a:pt x="1" y="4013"/>
                  </a:cubicBezTo>
                  <a:cubicBezTo>
                    <a:pt x="1453" y="7454"/>
                    <a:pt x="3299" y="11264"/>
                    <a:pt x="3739" y="12097"/>
                  </a:cubicBezTo>
                  <a:cubicBezTo>
                    <a:pt x="5835" y="16133"/>
                    <a:pt x="9418" y="16645"/>
                    <a:pt x="13193" y="17943"/>
                  </a:cubicBezTo>
                  <a:cubicBezTo>
                    <a:pt x="13788" y="16895"/>
                    <a:pt x="14383" y="15848"/>
                    <a:pt x="14979" y="14800"/>
                  </a:cubicBezTo>
                  <a:cubicBezTo>
                    <a:pt x="12550" y="13074"/>
                    <a:pt x="10133" y="10609"/>
                    <a:pt x="8764" y="7192"/>
                  </a:cubicBezTo>
                  <a:cubicBezTo>
                    <a:pt x="7918" y="5096"/>
                    <a:pt x="7109" y="2477"/>
                    <a:pt x="6406" y="0"/>
                  </a:cubicBezTo>
                  <a:close/>
                </a:path>
              </a:pathLst>
            </a:custGeom>
            <a:solidFill>
              <a:srgbClr val="F9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097;p38">
              <a:extLst>
                <a:ext uri="{FF2B5EF4-FFF2-40B4-BE49-F238E27FC236}">
                  <a16:creationId xmlns:a16="http://schemas.microsoft.com/office/drawing/2014/main" id="{EC91670C-600A-40CD-A442-1346E9446936}"/>
                </a:ext>
              </a:extLst>
            </p:cNvPr>
            <p:cNvSpPr/>
            <p:nvPr/>
          </p:nvSpPr>
          <p:spPr>
            <a:xfrm>
              <a:off x="2766400" y="3159450"/>
              <a:ext cx="370600" cy="376550"/>
            </a:xfrm>
            <a:custGeom>
              <a:avLst/>
              <a:gdLst/>
              <a:ahLst/>
              <a:cxnLst/>
              <a:rect l="l" t="t" r="r" b="b"/>
              <a:pathLst>
                <a:path w="14824" h="15062" extrusionOk="0">
                  <a:moveTo>
                    <a:pt x="191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98"/>
                    <a:pt x="25" y="3036"/>
                    <a:pt x="1834" y="6263"/>
                  </a:cubicBezTo>
                  <a:cubicBezTo>
                    <a:pt x="2894" y="8156"/>
                    <a:pt x="4346" y="9823"/>
                    <a:pt x="6168" y="11204"/>
                  </a:cubicBezTo>
                  <a:cubicBezTo>
                    <a:pt x="8430" y="12931"/>
                    <a:pt x="11252" y="14228"/>
                    <a:pt x="14562" y="15062"/>
                  </a:cubicBezTo>
                  <a:lnTo>
                    <a:pt x="14610" y="15062"/>
                  </a:lnTo>
                  <a:cubicBezTo>
                    <a:pt x="14693" y="15062"/>
                    <a:pt x="14776" y="15014"/>
                    <a:pt x="14800" y="14919"/>
                  </a:cubicBezTo>
                  <a:cubicBezTo>
                    <a:pt x="14824" y="14824"/>
                    <a:pt x="14764" y="14716"/>
                    <a:pt x="14657" y="14693"/>
                  </a:cubicBezTo>
                  <a:cubicBezTo>
                    <a:pt x="11395" y="13871"/>
                    <a:pt x="8621" y="12609"/>
                    <a:pt x="6406" y="10906"/>
                  </a:cubicBezTo>
                  <a:cubicBezTo>
                    <a:pt x="4632" y="9561"/>
                    <a:pt x="3203" y="7942"/>
                    <a:pt x="2168" y="6096"/>
                  </a:cubicBezTo>
                  <a:cubicBezTo>
                    <a:pt x="406" y="2953"/>
                    <a:pt x="382" y="215"/>
                    <a:pt x="382" y="179"/>
                  </a:cubicBezTo>
                  <a:cubicBezTo>
                    <a:pt x="382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ED7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C968270-34B2-44FE-8242-88C7784A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81275">
            <a:off x="7242295" y="3134807"/>
            <a:ext cx="2053994" cy="2053994"/>
          </a:xfrm>
          <a:prstGeom prst="rect">
            <a:avLst/>
          </a:prstGeom>
        </p:spPr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2F0AC7FD-81CF-49CC-A6E8-E089D21B678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zh-TW" altLang="en-US" b="1" dirty="0"/>
              <a:t>女性的生育困境與母職懲罰</a:t>
            </a:r>
            <a:endParaRPr lang="zh-HK" altLang="en-US" b="1" dirty="0"/>
          </a:p>
        </p:txBody>
      </p:sp>
      <p:sp>
        <p:nvSpPr>
          <p:cNvPr id="11" name="Google Shape;258;p28">
            <a:extLst>
              <a:ext uri="{FF2B5EF4-FFF2-40B4-BE49-F238E27FC236}">
                <a16:creationId xmlns:a16="http://schemas.microsoft.com/office/drawing/2014/main" id="{3EC8C40B-2EF8-4A8E-B003-0D72419A8E26}"/>
              </a:ext>
            </a:extLst>
          </p:cNvPr>
          <p:cNvSpPr txBox="1">
            <a:spLocks/>
          </p:cNvSpPr>
          <p:nvPr/>
        </p:nvSpPr>
        <p:spPr>
          <a:xfrm>
            <a:off x="1148316" y="1076039"/>
            <a:ext cx="6442655" cy="388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政府統計處於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2015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年出版的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《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主題性住戶統計調查第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56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號報告書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》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指出，全港約有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654,400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名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15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歲及以上料理家務者，包括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637,500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名女性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(97.4%)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及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16,900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名男性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(2.6%)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男主外，女主內」的傳統觀念仍然存在於香港家庭中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超過</a:t>
            </a:r>
            <a:r>
              <a:rPr lang="en-US" altLang="zh-TW" sz="2000" dirty="0">
                <a:solidFill>
                  <a:schemeClr val="tx1"/>
                </a:solidFill>
                <a:latin typeface="Arvo" panose="02010600030101010101" charset="0"/>
              </a:rPr>
              <a:t>17%</a:t>
            </a: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女性料理家務者表示，若有工作機會，不論全職或兼職，為了賺錢、打發時間、增廣見聞等原因她們仍樂意接受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00"/>
                </a:solidFill>
                <a:latin typeface="Arvo" panose="02010600030101010101" charset="0"/>
              </a:rPr>
              <a:t>到底該如何鼓勵女性就業 或 改善家庭分工不均的情況？</a:t>
            </a:r>
            <a:endParaRPr lang="en-US" altLang="zh-TW" sz="2800" b="1" dirty="0">
              <a:solidFill>
                <a:srgbClr val="FF0000"/>
              </a:solidFill>
              <a:latin typeface="Arvo" panose="020106000301010101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0AC7FD-81CF-49CC-A6E8-E089D21B6789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zh-TW" altLang="en-US" b="1" dirty="0"/>
              <a:t>女性的生育困境與母職懲罰</a:t>
            </a:r>
            <a:endParaRPr lang="zh-HK" altLang="en-US" b="1" dirty="0"/>
          </a:p>
        </p:txBody>
      </p:sp>
      <p:sp>
        <p:nvSpPr>
          <p:cNvPr id="11" name="Google Shape;258;p28">
            <a:extLst>
              <a:ext uri="{FF2B5EF4-FFF2-40B4-BE49-F238E27FC236}">
                <a16:creationId xmlns:a16="http://schemas.microsoft.com/office/drawing/2014/main" id="{3EC8C40B-2EF8-4A8E-B003-0D72419A8E26}"/>
              </a:ext>
            </a:extLst>
          </p:cNvPr>
          <p:cNvSpPr txBox="1">
            <a:spLocks/>
          </p:cNvSpPr>
          <p:nvPr/>
        </p:nvSpPr>
        <p:spPr>
          <a:xfrm>
            <a:off x="3497581" y="875493"/>
            <a:ext cx="5279026" cy="402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8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52D48"/>
              </a:buClr>
              <a:buSzPts val="1400"/>
              <a:buFont typeface="Abel"/>
              <a:buNone/>
              <a:defRPr sz="1700" b="0" i="0" u="none" strike="noStrike" cap="none">
                <a:solidFill>
                  <a:srgbClr val="252D48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HK" altLang="en-US" sz="2000" b="1" dirty="0">
                <a:solidFill>
                  <a:schemeClr val="tx1"/>
                </a:solidFill>
                <a:latin typeface="Arvo" panose="02010600030101010101" charset="0"/>
              </a:rPr>
              <a:t>可能答案：</a:t>
            </a:r>
            <a:endParaRPr lang="en-US" altLang="zh-TW" sz="2000" b="1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改變社會風氣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日間托兒服務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HK" altLang="en-US" sz="2000" dirty="0">
                <a:solidFill>
                  <a:schemeClr val="tx1"/>
                </a:solidFill>
                <a:latin typeface="Arvo" panose="02010600030101010101" charset="0"/>
              </a:rPr>
              <a:t>男士侍產假</a:t>
            </a:r>
            <a:r>
              <a:rPr lang="en-US" altLang="zh-HK" sz="2000" dirty="0">
                <a:solidFill>
                  <a:schemeClr val="tx1"/>
                </a:solidFill>
                <a:latin typeface="Arvo" panose="02010600030101010101" charset="0"/>
              </a:rPr>
              <a:t>/</a:t>
            </a:r>
            <a:r>
              <a:rPr lang="zh-HK" altLang="en-US" sz="2000" dirty="0">
                <a:solidFill>
                  <a:schemeClr val="tx1"/>
                </a:solidFill>
                <a:latin typeface="Arvo" panose="02010600030101010101" charset="0"/>
              </a:rPr>
              <a:t>育嬰假</a:t>
            </a:r>
            <a:endParaRPr lang="en-US" altLang="zh-HK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額外津貼供父母同時選擇放假的家庭領取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zh-HK" altLang="en-US" sz="2000" b="1" dirty="0">
                <a:solidFill>
                  <a:schemeClr val="tx1"/>
                </a:solidFill>
                <a:latin typeface="Arvo" panose="02010600030101010101" charset="0"/>
              </a:rPr>
              <a:t>預計困難：</a:t>
            </a:r>
            <a:endParaRPr lang="en-US" altLang="zh-HK" sz="2000" b="1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影響到男性的職場發展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Arvo" panose="02010600030101010101" charset="0"/>
              </a:rPr>
              <a:t>照顧者往往面對較低薪酬及工作機會減少等「懲罰」</a:t>
            </a:r>
            <a:endParaRPr lang="en-US" altLang="zh-TW" sz="2000" dirty="0">
              <a:solidFill>
                <a:schemeClr val="tx1"/>
              </a:solidFill>
              <a:latin typeface="Arvo" panose="02010600030101010101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9215F9-C94C-4C24-B9B1-7E0F7F71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3" y="1418571"/>
            <a:ext cx="2934302" cy="29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5518;p48">
            <a:extLst>
              <a:ext uri="{FF2B5EF4-FFF2-40B4-BE49-F238E27FC236}">
                <a16:creationId xmlns:a16="http://schemas.microsoft.com/office/drawing/2014/main" id="{3E0DF179-0EF7-4E1A-922F-35F425D7C910}"/>
              </a:ext>
            </a:extLst>
          </p:cNvPr>
          <p:cNvGrpSpPr/>
          <p:nvPr/>
        </p:nvGrpSpPr>
        <p:grpSpPr>
          <a:xfrm>
            <a:off x="412230" y="292308"/>
            <a:ext cx="8319540" cy="4801498"/>
            <a:chOff x="5412842" y="3065264"/>
            <a:chExt cx="2362935" cy="1596336"/>
          </a:xfrm>
        </p:grpSpPr>
        <p:sp>
          <p:nvSpPr>
            <p:cNvPr id="271" name="Google Shape;5519;p48">
              <a:extLst>
                <a:ext uri="{FF2B5EF4-FFF2-40B4-BE49-F238E27FC236}">
                  <a16:creationId xmlns:a16="http://schemas.microsoft.com/office/drawing/2014/main" id="{6432D6C2-9957-47C5-9681-D7C5288333BF}"/>
                </a:ext>
              </a:extLst>
            </p:cNvPr>
            <p:cNvSpPr/>
            <p:nvPr/>
          </p:nvSpPr>
          <p:spPr>
            <a:xfrm>
              <a:off x="5498325" y="4499625"/>
              <a:ext cx="2277445" cy="161975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5520;p48">
              <a:extLst>
                <a:ext uri="{FF2B5EF4-FFF2-40B4-BE49-F238E27FC236}">
                  <a16:creationId xmlns:a16="http://schemas.microsoft.com/office/drawing/2014/main" id="{1581C9DA-F83F-4AD4-AFC1-16D6E5399835}"/>
                </a:ext>
              </a:extLst>
            </p:cNvPr>
            <p:cNvGrpSpPr/>
            <p:nvPr/>
          </p:nvGrpSpPr>
          <p:grpSpPr>
            <a:xfrm>
              <a:off x="5412842" y="3065264"/>
              <a:ext cx="2362935" cy="1542963"/>
              <a:chOff x="713775" y="833650"/>
              <a:chExt cx="6195425" cy="4045525"/>
            </a:xfrm>
          </p:grpSpPr>
          <p:sp>
            <p:nvSpPr>
              <p:cNvPr id="273" name="Google Shape;5521;p48">
                <a:extLst>
                  <a:ext uri="{FF2B5EF4-FFF2-40B4-BE49-F238E27FC236}">
                    <a16:creationId xmlns:a16="http://schemas.microsoft.com/office/drawing/2014/main" id="{E5D55A17-1983-4CAF-B87B-969F9095B3A4}"/>
                  </a:ext>
                </a:extLst>
              </p:cNvPr>
              <p:cNvSpPr/>
              <p:nvPr/>
            </p:nvSpPr>
            <p:spPr>
              <a:xfrm>
                <a:off x="5938225" y="2012575"/>
                <a:ext cx="272675" cy="888225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35529" extrusionOk="0">
                    <a:moveTo>
                      <a:pt x="10907" y="1"/>
                    </a:moveTo>
                    <a:cubicBezTo>
                      <a:pt x="10907" y="1"/>
                      <a:pt x="6978" y="3704"/>
                      <a:pt x="6549" y="4358"/>
                    </a:cubicBezTo>
                    <a:cubicBezTo>
                      <a:pt x="6109" y="5013"/>
                      <a:pt x="1" y="28992"/>
                      <a:pt x="1" y="28992"/>
                    </a:cubicBezTo>
                    <a:lnTo>
                      <a:pt x="10907" y="35529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5522;p48">
                <a:extLst>
                  <a:ext uri="{FF2B5EF4-FFF2-40B4-BE49-F238E27FC236}">
                    <a16:creationId xmlns:a16="http://schemas.microsoft.com/office/drawing/2014/main" id="{061CE7AB-01FC-48E3-90DE-996C1EBE482A}"/>
                  </a:ext>
                </a:extLst>
              </p:cNvPr>
              <p:cNvSpPr/>
              <p:nvPr/>
            </p:nvSpPr>
            <p:spPr>
              <a:xfrm>
                <a:off x="6237675" y="1402600"/>
                <a:ext cx="4506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9233" extrusionOk="0">
                    <a:moveTo>
                      <a:pt x="12789" y="1"/>
                    </a:moveTo>
                    <a:cubicBezTo>
                      <a:pt x="12371" y="1"/>
                      <a:pt x="11958" y="126"/>
                      <a:pt x="11633" y="397"/>
                    </a:cubicBezTo>
                    <a:lnTo>
                      <a:pt x="12788" y="2468"/>
                    </a:lnTo>
                    <a:cubicBezTo>
                      <a:pt x="9597" y="2564"/>
                      <a:pt x="6418" y="2659"/>
                      <a:pt x="3227" y="2742"/>
                    </a:cubicBezTo>
                    <a:cubicBezTo>
                      <a:pt x="2263" y="2778"/>
                      <a:pt x="1143" y="2921"/>
                      <a:pt x="620" y="4123"/>
                    </a:cubicBezTo>
                    <a:cubicBezTo>
                      <a:pt x="322" y="4814"/>
                      <a:pt x="298" y="5683"/>
                      <a:pt x="286" y="6505"/>
                    </a:cubicBezTo>
                    <a:cubicBezTo>
                      <a:pt x="262" y="8624"/>
                      <a:pt x="239" y="10743"/>
                      <a:pt x="215" y="12863"/>
                    </a:cubicBezTo>
                    <a:cubicBezTo>
                      <a:pt x="191" y="14577"/>
                      <a:pt x="0" y="16351"/>
                      <a:pt x="1322" y="17589"/>
                    </a:cubicBezTo>
                    <a:cubicBezTo>
                      <a:pt x="2417" y="18601"/>
                      <a:pt x="3810" y="19220"/>
                      <a:pt x="5311" y="19232"/>
                    </a:cubicBezTo>
                    <a:cubicBezTo>
                      <a:pt x="5325" y="19232"/>
                      <a:pt x="5340" y="19233"/>
                      <a:pt x="5355" y="19233"/>
                    </a:cubicBezTo>
                    <a:cubicBezTo>
                      <a:pt x="6938" y="19233"/>
                      <a:pt x="8620" y="18604"/>
                      <a:pt x="9811" y="17577"/>
                    </a:cubicBezTo>
                    <a:cubicBezTo>
                      <a:pt x="11133" y="16434"/>
                      <a:pt x="11978" y="15982"/>
                      <a:pt x="13716" y="15410"/>
                    </a:cubicBezTo>
                    <a:cubicBezTo>
                      <a:pt x="14312" y="15220"/>
                      <a:pt x="14943" y="14994"/>
                      <a:pt x="15276" y="14482"/>
                    </a:cubicBezTo>
                    <a:cubicBezTo>
                      <a:pt x="15621" y="13958"/>
                      <a:pt x="15419" y="13077"/>
                      <a:pt x="14800" y="13005"/>
                    </a:cubicBezTo>
                    <a:cubicBezTo>
                      <a:pt x="15740" y="12755"/>
                      <a:pt x="16252" y="11767"/>
                      <a:pt x="16657" y="10874"/>
                    </a:cubicBezTo>
                    <a:cubicBezTo>
                      <a:pt x="16931" y="10267"/>
                      <a:pt x="17193" y="9660"/>
                      <a:pt x="17467" y="9064"/>
                    </a:cubicBezTo>
                    <a:cubicBezTo>
                      <a:pt x="17705" y="8529"/>
                      <a:pt x="17943" y="7981"/>
                      <a:pt x="17979" y="7386"/>
                    </a:cubicBezTo>
                    <a:cubicBezTo>
                      <a:pt x="18026" y="6493"/>
                      <a:pt x="17574" y="5659"/>
                      <a:pt x="17133" y="4873"/>
                    </a:cubicBezTo>
                    <a:cubicBezTo>
                      <a:pt x="16395" y="3576"/>
                      <a:pt x="15657" y="2254"/>
                      <a:pt x="14645" y="1159"/>
                    </a:cubicBezTo>
                    <a:cubicBezTo>
                      <a:pt x="14359" y="431"/>
                      <a:pt x="13565" y="1"/>
                      <a:pt x="12789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5523;p48">
                <a:extLst>
                  <a:ext uri="{FF2B5EF4-FFF2-40B4-BE49-F238E27FC236}">
                    <a16:creationId xmlns:a16="http://schemas.microsoft.com/office/drawing/2014/main" id="{095C7827-123D-40A3-89B0-CD06277AC0E7}"/>
                  </a:ext>
                </a:extLst>
              </p:cNvPr>
              <p:cNvSpPr/>
              <p:nvPr/>
            </p:nvSpPr>
            <p:spPr>
              <a:xfrm>
                <a:off x="6300775" y="1779225"/>
                <a:ext cx="240225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9397" extrusionOk="0">
                    <a:moveTo>
                      <a:pt x="6061" y="0"/>
                    </a:moveTo>
                    <a:lnTo>
                      <a:pt x="1" y="405"/>
                    </a:lnTo>
                    <a:lnTo>
                      <a:pt x="2060" y="6787"/>
                    </a:lnTo>
                    <a:cubicBezTo>
                      <a:pt x="2593" y="8431"/>
                      <a:pt x="4099" y="9396"/>
                      <a:pt x="5654" y="9396"/>
                    </a:cubicBezTo>
                    <a:cubicBezTo>
                      <a:pt x="6463" y="9396"/>
                      <a:pt x="7285" y="9135"/>
                      <a:pt x="7990" y="8573"/>
                    </a:cubicBezTo>
                    <a:lnTo>
                      <a:pt x="9609" y="7263"/>
                    </a:lnTo>
                    <a:lnTo>
                      <a:pt x="6061" y="0"/>
                    </a:ln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5524;p48">
                <a:extLst>
                  <a:ext uri="{FF2B5EF4-FFF2-40B4-BE49-F238E27FC236}">
                    <a16:creationId xmlns:a16="http://schemas.microsoft.com/office/drawing/2014/main" id="{1A7AB866-268C-47F8-A4F4-15A2B5AA4FB2}"/>
                  </a:ext>
                </a:extLst>
              </p:cNvPr>
              <p:cNvSpPr/>
              <p:nvPr/>
            </p:nvSpPr>
            <p:spPr>
              <a:xfrm>
                <a:off x="6292450" y="1779525"/>
                <a:ext cx="2030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6537" extrusionOk="0">
                    <a:moveTo>
                      <a:pt x="6322" y="0"/>
                    </a:moveTo>
                    <a:lnTo>
                      <a:pt x="0" y="476"/>
                    </a:lnTo>
                    <a:lnTo>
                      <a:pt x="2596" y="6537"/>
                    </a:lnTo>
                    <a:cubicBezTo>
                      <a:pt x="4548" y="6429"/>
                      <a:pt x="6430" y="5977"/>
                      <a:pt x="8120" y="4834"/>
                    </a:cubicBez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FFC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5525;p48">
                <a:extLst>
                  <a:ext uri="{FF2B5EF4-FFF2-40B4-BE49-F238E27FC236}">
                    <a16:creationId xmlns:a16="http://schemas.microsoft.com/office/drawing/2014/main" id="{5D45A809-B9BD-471D-B37C-F5F2F7C9DFD6}"/>
                  </a:ext>
                </a:extLst>
              </p:cNvPr>
              <p:cNvSpPr/>
              <p:nvPr/>
            </p:nvSpPr>
            <p:spPr>
              <a:xfrm>
                <a:off x="6193025" y="1459450"/>
                <a:ext cx="371800" cy="4234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6938" extrusionOk="0">
                    <a:moveTo>
                      <a:pt x="4714" y="1"/>
                    </a:moveTo>
                    <a:cubicBezTo>
                      <a:pt x="3643" y="1"/>
                      <a:pt x="2626" y="338"/>
                      <a:pt x="1905" y="1361"/>
                    </a:cubicBezTo>
                    <a:cubicBezTo>
                      <a:pt x="1024" y="2588"/>
                      <a:pt x="1274" y="5052"/>
                      <a:pt x="917" y="6576"/>
                    </a:cubicBezTo>
                    <a:cubicBezTo>
                      <a:pt x="536" y="8172"/>
                      <a:pt x="0" y="9803"/>
                      <a:pt x="155" y="11505"/>
                    </a:cubicBezTo>
                    <a:cubicBezTo>
                      <a:pt x="274" y="12696"/>
                      <a:pt x="762" y="13851"/>
                      <a:pt x="1370" y="14791"/>
                    </a:cubicBezTo>
                    <a:cubicBezTo>
                      <a:pt x="2001" y="15756"/>
                      <a:pt x="2787" y="16077"/>
                      <a:pt x="3751" y="16435"/>
                    </a:cubicBezTo>
                    <a:cubicBezTo>
                      <a:pt x="4610" y="16757"/>
                      <a:pt x="5706" y="16938"/>
                      <a:pt x="6849" y="16938"/>
                    </a:cubicBezTo>
                    <a:cubicBezTo>
                      <a:pt x="9337" y="16938"/>
                      <a:pt x="12051" y="16082"/>
                      <a:pt x="13038" y="13970"/>
                    </a:cubicBezTo>
                    <a:cubicBezTo>
                      <a:pt x="13240" y="13529"/>
                      <a:pt x="13324" y="13053"/>
                      <a:pt x="13395" y="12577"/>
                    </a:cubicBezTo>
                    <a:cubicBezTo>
                      <a:pt x="14002" y="8862"/>
                      <a:pt x="14871" y="4624"/>
                      <a:pt x="11276" y="2218"/>
                    </a:cubicBezTo>
                    <a:cubicBezTo>
                      <a:pt x="10276" y="1540"/>
                      <a:pt x="9168" y="1135"/>
                      <a:pt x="8073" y="742"/>
                    </a:cubicBezTo>
                    <a:cubicBezTo>
                      <a:pt x="7095" y="396"/>
                      <a:pt x="5873" y="1"/>
                      <a:pt x="471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5526;p48">
                <a:extLst>
                  <a:ext uri="{FF2B5EF4-FFF2-40B4-BE49-F238E27FC236}">
                    <a16:creationId xmlns:a16="http://schemas.microsoft.com/office/drawing/2014/main" id="{E655742B-1139-44F7-83ED-293E3F37F66C}"/>
                  </a:ext>
                </a:extLst>
              </p:cNvPr>
              <p:cNvSpPr/>
              <p:nvPr/>
            </p:nvSpPr>
            <p:spPr>
              <a:xfrm>
                <a:off x="6498725" y="1619625"/>
                <a:ext cx="1071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305" extrusionOk="0">
                    <a:moveTo>
                      <a:pt x="2994" y="1"/>
                    </a:moveTo>
                    <a:cubicBezTo>
                      <a:pt x="1760" y="1"/>
                      <a:pt x="614" y="2769"/>
                      <a:pt x="298" y="3598"/>
                    </a:cubicBezTo>
                    <a:cubicBezTo>
                      <a:pt x="119" y="4062"/>
                      <a:pt x="0" y="4634"/>
                      <a:pt x="322" y="5015"/>
                    </a:cubicBezTo>
                    <a:cubicBezTo>
                      <a:pt x="505" y="5226"/>
                      <a:pt x="774" y="5304"/>
                      <a:pt x="1057" y="5304"/>
                    </a:cubicBezTo>
                    <a:cubicBezTo>
                      <a:pt x="1270" y="5304"/>
                      <a:pt x="1492" y="5260"/>
                      <a:pt x="1691" y="5194"/>
                    </a:cubicBezTo>
                    <a:cubicBezTo>
                      <a:pt x="3227" y="4682"/>
                      <a:pt x="4286" y="3039"/>
                      <a:pt x="4132" y="1419"/>
                    </a:cubicBezTo>
                    <a:cubicBezTo>
                      <a:pt x="4072" y="884"/>
                      <a:pt x="3846" y="288"/>
                      <a:pt x="3334" y="74"/>
                    </a:cubicBezTo>
                    <a:cubicBezTo>
                      <a:pt x="3220" y="24"/>
                      <a:pt x="3107" y="1"/>
                      <a:pt x="299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527;p48">
                <a:extLst>
                  <a:ext uri="{FF2B5EF4-FFF2-40B4-BE49-F238E27FC236}">
                    <a16:creationId xmlns:a16="http://schemas.microsoft.com/office/drawing/2014/main" id="{AF7B7661-B467-46E0-8D31-38FF107A7F51}"/>
                  </a:ext>
                </a:extLst>
              </p:cNvPr>
              <p:cNvSpPr/>
              <p:nvPr/>
            </p:nvSpPr>
            <p:spPr>
              <a:xfrm>
                <a:off x="6139325" y="1344575"/>
                <a:ext cx="4728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8913" h="11243" extrusionOk="0">
                    <a:moveTo>
                      <a:pt x="12561" y="0"/>
                    </a:moveTo>
                    <a:cubicBezTo>
                      <a:pt x="12161" y="0"/>
                      <a:pt x="11760" y="40"/>
                      <a:pt x="11364" y="122"/>
                    </a:cubicBezTo>
                    <a:cubicBezTo>
                      <a:pt x="9993" y="416"/>
                      <a:pt x="8672" y="1167"/>
                      <a:pt x="7291" y="1167"/>
                    </a:cubicBezTo>
                    <a:cubicBezTo>
                      <a:pt x="7161" y="1167"/>
                      <a:pt x="7030" y="1160"/>
                      <a:pt x="6899" y="1146"/>
                    </a:cubicBezTo>
                    <a:cubicBezTo>
                      <a:pt x="5677" y="1008"/>
                      <a:pt x="4532" y="216"/>
                      <a:pt x="3343" y="216"/>
                    </a:cubicBezTo>
                    <a:cubicBezTo>
                      <a:pt x="3200" y="216"/>
                      <a:pt x="3055" y="227"/>
                      <a:pt x="2910" y="253"/>
                    </a:cubicBezTo>
                    <a:cubicBezTo>
                      <a:pt x="2006" y="420"/>
                      <a:pt x="1232" y="1170"/>
                      <a:pt x="1053" y="2075"/>
                    </a:cubicBezTo>
                    <a:cubicBezTo>
                      <a:pt x="874" y="2980"/>
                      <a:pt x="1303" y="3968"/>
                      <a:pt x="2077" y="4456"/>
                    </a:cubicBezTo>
                    <a:cubicBezTo>
                      <a:pt x="1944" y="4405"/>
                      <a:pt x="1807" y="4381"/>
                      <a:pt x="1671" y="4381"/>
                    </a:cubicBezTo>
                    <a:cubicBezTo>
                      <a:pt x="989" y="4381"/>
                      <a:pt x="319" y="4978"/>
                      <a:pt x="220" y="5682"/>
                    </a:cubicBezTo>
                    <a:cubicBezTo>
                      <a:pt x="0" y="7338"/>
                      <a:pt x="1677" y="8033"/>
                      <a:pt x="3095" y="8033"/>
                    </a:cubicBezTo>
                    <a:cubicBezTo>
                      <a:pt x="3370" y="8033"/>
                      <a:pt x="3635" y="8007"/>
                      <a:pt x="3875" y="7956"/>
                    </a:cubicBezTo>
                    <a:lnTo>
                      <a:pt x="3875" y="7956"/>
                    </a:lnTo>
                    <a:cubicBezTo>
                      <a:pt x="3208" y="8123"/>
                      <a:pt x="2732" y="8528"/>
                      <a:pt x="3280" y="8861"/>
                    </a:cubicBezTo>
                    <a:cubicBezTo>
                      <a:pt x="3387" y="8928"/>
                      <a:pt x="3553" y="8954"/>
                      <a:pt x="3751" y="8954"/>
                    </a:cubicBezTo>
                    <a:cubicBezTo>
                      <a:pt x="4407" y="8954"/>
                      <a:pt x="5413" y="8669"/>
                      <a:pt x="5816" y="8623"/>
                    </a:cubicBezTo>
                    <a:cubicBezTo>
                      <a:pt x="6498" y="8562"/>
                      <a:pt x="7230" y="8494"/>
                      <a:pt x="7953" y="8494"/>
                    </a:cubicBezTo>
                    <a:cubicBezTo>
                      <a:pt x="8505" y="8494"/>
                      <a:pt x="9051" y="8534"/>
                      <a:pt x="9566" y="8647"/>
                    </a:cubicBezTo>
                    <a:cubicBezTo>
                      <a:pt x="10551" y="8866"/>
                      <a:pt x="11434" y="9400"/>
                      <a:pt x="12372" y="9400"/>
                    </a:cubicBezTo>
                    <a:cubicBezTo>
                      <a:pt x="12761" y="9400"/>
                      <a:pt x="13159" y="9308"/>
                      <a:pt x="13578" y="9064"/>
                    </a:cubicBezTo>
                    <a:lnTo>
                      <a:pt x="13578" y="9064"/>
                    </a:lnTo>
                    <a:cubicBezTo>
                      <a:pt x="13450" y="9145"/>
                      <a:pt x="14724" y="11242"/>
                      <a:pt x="15965" y="11242"/>
                    </a:cubicBezTo>
                    <a:cubicBezTo>
                      <a:pt x="16377" y="11242"/>
                      <a:pt x="16786" y="11011"/>
                      <a:pt x="17138" y="10397"/>
                    </a:cubicBezTo>
                    <a:cubicBezTo>
                      <a:pt x="17567" y="9647"/>
                      <a:pt x="17829" y="8457"/>
                      <a:pt x="18162" y="7635"/>
                    </a:cubicBezTo>
                    <a:cubicBezTo>
                      <a:pt x="18603" y="6540"/>
                      <a:pt x="18912" y="5349"/>
                      <a:pt x="18615" y="4170"/>
                    </a:cubicBezTo>
                    <a:cubicBezTo>
                      <a:pt x="18424" y="3432"/>
                      <a:pt x="17996" y="2706"/>
                      <a:pt x="17269" y="1980"/>
                    </a:cubicBezTo>
                    <a:cubicBezTo>
                      <a:pt x="16040" y="750"/>
                      <a:pt x="14306" y="0"/>
                      <a:pt x="12561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528;p48">
                <a:extLst>
                  <a:ext uri="{FF2B5EF4-FFF2-40B4-BE49-F238E27FC236}">
                    <a16:creationId xmlns:a16="http://schemas.microsoft.com/office/drawing/2014/main" id="{EBD5C1DA-8983-4A8F-A71C-2D588AFBC889}"/>
                  </a:ext>
                </a:extLst>
              </p:cNvPr>
              <p:cNvSpPr/>
              <p:nvPr/>
            </p:nvSpPr>
            <p:spPr>
              <a:xfrm>
                <a:off x="6346900" y="4560225"/>
                <a:ext cx="273275" cy="318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758" extrusionOk="0">
                    <a:moveTo>
                      <a:pt x="4263" y="0"/>
                    </a:moveTo>
                    <a:lnTo>
                      <a:pt x="4263" y="0"/>
                    </a:lnTo>
                    <a:cubicBezTo>
                      <a:pt x="4918" y="3608"/>
                      <a:pt x="3109" y="5572"/>
                      <a:pt x="1275" y="8346"/>
                    </a:cubicBezTo>
                    <a:cubicBezTo>
                      <a:pt x="656" y="9287"/>
                      <a:pt x="1" y="10489"/>
                      <a:pt x="465" y="11501"/>
                    </a:cubicBezTo>
                    <a:cubicBezTo>
                      <a:pt x="879" y="12400"/>
                      <a:pt x="1835" y="12758"/>
                      <a:pt x="2995" y="12758"/>
                    </a:cubicBezTo>
                    <a:cubicBezTo>
                      <a:pt x="5108" y="12758"/>
                      <a:pt x="7897" y="11571"/>
                      <a:pt x="9312" y="10311"/>
                    </a:cubicBezTo>
                    <a:cubicBezTo>
                      <a:pt x="9693" y="9977"/>
                      <a:pt x="9967" y="9632"/>
                      <a:pt x="10109" y="9311"/>
                    </a:cubicBezTo>
                    <a:cubicBezTo>
                      <a:pt x="10931" y="7465"/>
                      <a:pt x="10169" y="5822"/>
                      <a:pt x="9788" y="4036"/>
                    </a:cubicBezTo>
                    <a:cubicBezTo>
                      <a:pt x="9705" y="3705"/>
                      <a:pt x="9328" y="714"/>
                      <a:pt x="9593" y="714"/>
                    </a:cubicBezTo>
                    <a:cubicBezTo>
                      <a:pt x="9594" y="714"/>
                      <a:pt x="9596" y="714"/>
                      <a:pt x="9597" y="714"/>
                    </a:cubicBezTo>
                    <a:cubicBezTo>
                      <a:pt x="7823" y="476"/>
                      <a:pt x="6037" y="238"/>
                      <a:pt x="426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529;p48">
                <a:extLst>
                  <a:ext uri="{FF2B5EF4-FFF2-40B4-BE49-F238E27FC236}">
                    <a16:creationId xmlns:a16="http://schemas.microsoft.com/office/drawing/2014/main" id="{AD77172F-4632-407B-9F2B-1AE5E3B3EA95}"/>
                  </a:ext>
                </a:extLst>
              </p:cNvPr>
              <p:cNvSpPr/>
              <p:nvPr/>
            </p:nvSpPr>
            <p:spPr>
              <a:xfrm>
                <a:off x="5759925" y="4560225"/>
                <a:ext cx="4093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7967" extrusionOk="0">
                    <a:moveTo>
                      <a:pt x="15169" y="0"/>
                    </a:moveTo>
                    <a:lnTo>
                      <a:pt x="15169" y="0"/>
                    </a:lnTo>
                    <a:cubicBezTo>
                      <a:pt x="14004" y="262"/>
                      <a:pt x="13210" y="368"/>
                      <a:pt x="12428" y="368"/>
                    </a:cubicBezTo>
                    <a:cubicBezTo>
                      <a:pt x="11573" y="368"/>
                      <a:pt x="10731" y="241"/>
                      <a:pt x="9431" y="48"/>
                    </a:cubicBezTo>
                    <a:lnTo>
                      <a:pt x="5037" y="3060"/>
                    </a:lnTo>
                    <a:cubicBezTo>
                      <a:pt x="5037" y="3060"/>
                      <a:pt x="1" y="6275"/>
                      <a:pt x="382" y="7632"/>
                    </a:cubicBezTo>
                    <a:cubicBezTo>
                      <a:pt x="447" y="7869"/>
                      <a:pt x="916" y="7967"/>
                      <a:pt x="1646" y="7967"/>
                    </a:cubicBezTo>
                    <a:cubicBezTo>
                      <a:pt x="5053" y="7967"/>
                      <a:pt x="14134" y="5834"/>
                      <a:pt x="14134" y="5834"/>
                    </a:cubicBezTo>
                    <a:cubicBezTo>
                      <a:pt x="14134" y="5834"/>
                      <a:pt x="16372" y="5310"/>
                      <a:pt x="15717" y="2941"/>
                    </a:cubicBezTo>
                    <a:cubicBezTo>
                      <a:pt x="15324" y="1512"/>
                      <a:pt x="14907" y="1238"/>
                      <a:pt x="15169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530;p48">
                <a:extLst>
                  <a:ext uri="{FF2B5EF4-FFF2-40B4-BE49-F238E27FC236}">
                    <a16:creationId xmlns:a16="http://schemas.microsoft.com/office/drawing/2014/main" id="{074C19A6-B41D-473C-B79F-A9B6A5080472}"/>
                  </a:ext>
                </a:extLst>
              </p:cNvPr>
              <p:cNvSpPr/>
              <p:nvPr/>
            </p:nvSpPr>
            <p:spPr>
              <a:xfrm>
                <a:off x="5898650" y="3001975"/>
                <a:ext cx="797150" cy="164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65766" extrusionOk="0">
                    <a:moveTo>
                      <a:pt x="28111" y="65449"/>
                    </a:moveTo>
                    <a:cubicBezTo>
                      <a:pt x="28111" y="65449"/>
                      <a:pt x="28110" y="65450"/>
                      <a:pt x="28107" y="65450"/>
                    </a:cubicBezTo>
                    <a:lnTo>
                      <a:pt x="28107" y="65450"/>
                    </a:lnTo>
                    <a:cubicBezTo>
                      <a:pt x="28108" y="65453"/>
                      <a:pt x="28108" y="65454"/>
                      <a:pt x="28109" y="65454"/>
                    </a:cubicBezTo>
                    <a:cubicBezTo>
                      <a:pt x="28109" y="65454"/>
                      <a:pt x="28110" y="65453"/>
                      <a:pt x="28111" y="65449"/>
                    </a:cubicBezTo>
                    <a:close/>
                    <a:moveTo>
                      <a:pt x="10097" y="1"/>
                    </a:moveTo>
                    <a:lnTo>
                      <a:pt x="0" y="32160"/>
                    </a:lnTo>
                    <a:cubicBezTo>
                      <a:pt x="0" y="32160"/>
                      <a:pt x="2381" y="61020"/>
                      <a:pt x="2798" y="62616"/>
                    </a:cubicBezTo>
                    <a:cubicBezTo>
                      <a:pt x="2967" y="63263"/>
                      <a:pt x="4117" y="63464"/>
                      <a:pt x="5485" y="63464"/>
                    </a:cubicBezTo>
                    <a:cubicBezTo>
                      <a:pt x="7489" y="63464"/>
                      <a:pt x="9962" y="63034"/>
                      <a:pt x="10513" y="62949"/>
                    </a:cubicBezTo>
                    <a:cubicBezTo>
                      <a:pt x="11454" y="62806"/>
                      <a:pt x="10001" y="34339"/>
                      <a:pt x="10001" y="34339"/>
                    </a:cubicBezTo>
                    <a:lnTo>
                      <a:pt x="14835" y="16324"/>
                    </a:lnTo>
                    <a:lnTo>
                      <a:pt x="17300" y="16574"/>
                    </a:lnTo>
                    <a:cubicBezTo>
                      <a:pt x="17300" y="16574"/>
                      <a:pt x="19836" y="63533"/>
                      <a:pt x="22110" y="64973"/>
                    </a:cubicBezTo>
                    <a:cubicBezTo>
                      <a:pt x="23087" y="65589"/>
                      <a:pt x="24326" y="65766"/>
                      <a:pt x="25424" y="65766"/>
                    </a:cubicBezTo>
                    <a:cubicBezTo>
                      <a:pt x="26846" y="65766"/>
                      <a:pt x="28032" y="65470"/>
                      <a:pt x="28107" y="65450"/>
                    </a:cubicBezTo>
                    <a:lnTo>
                      <a:pt x="28107" y="65450"/>
                    </a:lnTo>
                    <a:cubicBezTo>
                      <a:pt x="28027" y="64969"/>
                      <a:pt x="30657" y="19578"/>
                      <a:pt x="31516" y="13515"/>
                    </a:cubicBezTo>
                    <a:cubicBezTo>
                      <a:pt x="31885" y="10848"/>
                      <a:pt x="31599" y="870"/>
                      <a:pt x="31599" y="870"/>
                    </a:cubicBezTo>
                    <a:lnTo>
                      <a:pt x="10097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531;p48">
                <a:extLst>
                  <a:ext uri="{FF2B5EF4-FFF2-40B4-BE49-F238E27FC236}">
                    <a16:creationId xmlns:a16="http://schemas.microsoft.com/office/drawing/2014/main" id="{430C12E4-9BD4-4D39-9AC9-BF009A3D66A8}"/>
                  </a:ext>
                </a:extLst>
              </p:cNvPr>
              <p:cNvSpPr/>
              <p:nvPr/>
            </p:nvSpPr>
            <p:spPr>
              <a:xfrm>
                <a:off x="6123675" y="1912025"/>
                <a:ext cx="715275" cy="1165625"/>
              </a:xfrm>
              <a:custGeom>
                <a:avLst/>
                <a:gdLst/>
                <a:ahLst/>
                <a:cxnLst/>
                <a:rect l="l" t="t" r="r" b="b"/>
                <a:pathLst>
                  <a:path w="28611" h="46625" extrusionOk="0">
                    <a:moveTo>
                      <a:pt x="28611" y="5582"/>
                    </a:moveTo>
                    <a:cubicBezTo>
                      <a:pt x="28611" y="5583"/>
                      <a:pt x="28611" y="5583"/>
                      <a:pt x="28611" y="5583"/>
                    </a:cubicBezTo>
                    <a:lnTo>
                      <a:pt x="28611" y="5583"/>
                    </a:lnTo>
                    <a:cubicBezTo>
                      <a:pt x="28611" y="5583"/>
                      <a:pt x="28611" y="5583"/>
                      <a:pt x="28611" y="5582"/>
                    </a:cubicBezTo>
                    <a:close/>
                    <a:moveTo>
                      <a:pt x="15182" y="1"/>
                    </a:moveTo>
                    <a:cubicBezTo>
                      <a:pt x="14929" y="1"/>
                      <a:pt x="14674" y="8"/>
                      <a:pt x="14419" y="22"/>
                    </a:cubicBezTo>
                    <a:cubicBezTo>
                      <a:pt x="11299" y="201"/>
                      <a:pt x="9073" y="939"/>
                      <a:pt x="6049" y="1701"/>
                    </a:cubicBezTo>
                    <a:cubicBezTo>
                      <a:pt x="5489" y="1832"/>
                      <a:pt x="1655" y="4177"/>
                      <a:pt x="1310" y="7333"/>
                    </a:cubicBezTo>
                    <a:cubicBezTo>
                      <a:pt x="846" y="11536"/>
                      <a:pt x="1072" y="18620"/>
                      <a:pt x="869" y="24894"/>
                    </a:cubicBezTo>
                    <a:cubicBezTo>
                      <a:pt x="738" y="28657"/>
                      <a:pt x="643" y="32407"/>
                      <a:pt x="572" y="36158"/>
                    </a:cubicBezTo>
                    <a:cubicBezTo>
                      <a:pt x="560" y="36908"/>
                      <a:pt x="0" y="44480"/>
                      <a:pt x="477" y="44659"/>
                    </a:cubicBezTo>
                    <a:cubicBezTo>
                      <a:pt x="3911" y="45970"/>
                      <a:pt x="7584" y="46625"/>
                      <a:pt x="11257" y="46625"/>
                    </a:cubicBezTo>
                    <a:cubicBezTo>
                      <a:pt x="13618" y="46625"/>
                      <a:pt x="15979" y="46354"/>
                      <a:pt x="18276" y="45814"/>
                    </a:cubicBezTo>
                    <a:cubicBezTo>
                      <a:pt x="20146" y="45373"/>
                      <a:pt x="23063" y="45194"/>
                      <a:pt x="23325" y="43027"/>
                    </a:cubicBezTo>
                    <a:cubicBezTo>
                      <a:pt x="23551" y="41099"/>
                      <a:pt x="22848" y="39003"/>
                      <a:pt x="22729" y="37086"/>
                    </a:cubicBezTo>
                    <a:cubicBezTo>
                      <a:pt x="22325" y="30740"/>
                      <a:pt x="24599" y="24132"/>
                      <a:pt x="24194" y="17798"/>
                    </a:cubicBezTo>
                    <a:cubicBezTo>
                      <a:pt x="23849" y="12369"/>
                      <a:pt x="26753" y="10690"/>
                      <a:pt x="28611" y="5583"/>
                    </a:cubicBezTo>
                    <a:lnTo>
                      <a:pt x="28611" y="5583"/>
                    </a:lnTo>
                    <a:cubicBezTo>
                      <a:pt x="28610" y="5584"/>
                      <a:pt x="28609" y="5584"/>
                      <a:pt x="28608" y="5584"/>
                    </a:cubicBezTo>
                    <a:cubicBezTo>
                      <a:pt x="28441" y="5584"/>
                      <a:pt x="22328" y="1"/>
                      <a:pt x="15182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532;p48">
                <a:extLst>
                  <a:ext uri="{FF2B5EF4-FFF2-40B4-BE49-F238E27FC236}">
                    <a16:creationId xmlns:a16="http://schemas.microsoft.com/office/drawing/2014/main" id="{961E64D6-0D29-4BFA-8033-3B89CA912CCF}"/>
                  </a:ext>
                </a:extLst>
              </p:cNvPr>
              <p:cNvSpPr/>
              <p:nvPr/>
            </p:nvSpPr>
            <p:spPr>
              <a:xfrm>
                <a:off x="6237675" y="1875575"/>
                <a:ext cx="416750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238" extrusionOk="0">
                    <a:moveTo>
                      <a:pt x="11808" y="0"/>
                    </a:moveTo>
                    <a:cubicBezTo>
                      <a:pt x="11494" y="0"/>
                      <a:pt x="11182" y="45"/>
                      <a:pt x="10895" y="135"/>
                    </a:cubicBezTo>
                    <a:cubicBezTo>
                      <a:pt x="10145" y="373"/>
                      <a:pt x="9585" y="885"/>
                      <a:pt x="8859" y="1147"/>
                    </a:cubicBezTo>
                    <a:cubicBezTo>
                      <a:pt x="8240" y="1373"/>
                      <a:pt x="7525" y="1397"/>
                      <a:pt x="6846" y="1421"/>
                    </a:cubicBezTo>
                    <a:cubicBezTo>
                      <a:pt x="5906" y="1456"/>
                      <a:pt x="4965" y="1480"/>
                      <a:pt x="4025" y="1516"/>
                    </a:cubicBezTo>
                    <a:cubicBezTo>
                      <a:pt x="3870" y="1516"/>
                      <a:pt x="3715" y="1528"/>
                      <a:pt x="3572" y="1528"/>
                    </a:cubicBezTo>
                    <a:cubicBezTo>
                      <a:pt x="2977" y="1552"/>
                      <a:pt x="2394" y="1611"/>
                      <a:pt x="1846" y="1778"/>
                    </a:cubicBezTo>
                    <a:cubicBezTo>
                      <a:pt x="0" y="2337"/>
                      <a:pt x="429" y="3576"/>
                      <a:pt x="1834" y="4409"/>
                    </a:cubicBezTo>
                    <a:cubicBezTo>
                      <a:pt x="2854" y="5018"/>
                      <a:pt x="4185" y="5237"/>
                      <a:pt x="5546" y="5237"/>
                    </a:cubicBezTo>
                    <a:cubicBezTo>
                      <a:pt x="7060" y="5237"/>
                      <a:pt x="8613" y="4966"/>
                      <a:pt x="9823" y="4659"/>
                    </a:cubicBezTo>
                    <a:cubicBezTo>
                      <a:pt x="11621" y="4207"/>
                      <a:pt x="16669" y="2028"/>
                      <a:pt x="13181" y="313"/>
                    </a:cubicBezTo>
                    <a:cubicBezTo>
                      <a:pt x="12771" y="105"/>
                      <a:pt x="12287" y="0"/>
                      <a:pt x="11808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533;p48">
                <a:extLst>
                  <a:ext uri="{FF2B5EF4-FFF2-40B4-BE49-F238E27FC236}">
                    <a16:creationId xmlns:a16="http://schemas.microsoft.com/office/drawing/2014/main" id="{0D28EB82-E4C6-4C16-9D9A-D88E6366A545}"/>
                  </a:ext>
                </a:extLst>
              </p:cNvPr>
              <p:cNvSpPr/>
              <p:nvPr/>
            </p:nvSpPr>
            <p:spPr>
              <a:xfrm>
                <a:off x="4715750" y="4561400"/>
                <a:ext cx="406325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9098" extrusionOk="0">
                    <a:moveTo>
                      <a:pt x="14610" y="1"/>
                    </a:moveTo>
                    <a:lnTo>
                      <a:pt x="14610" y="1"/>
                    </a:lnTo>
                    <a:cubicBezTo>
                      <a:pt x="13081" y="482"/>
                      <a:pt x="12190" y="630"/>
                      <a:pt x="11086" y="630"/>
                    </a:cubicBezTo>
                    <a:cubicBezTo>
                      <a:pt x="10471" y="630"/>
                      <a:pt x="9790" y="584"/>
                      <a:pt x="8895" y="525"/>
                    </a:cubicBezTo>
                    <a:lnTo>
                      <a:pt x="4763" y="3894"/>
                    </a:lnTo>
                    <a:cubicBezTo>
                      <a:pt x="4763" y="3894"/>
                      <a:pt x="1" y="7525"/>
                      <a:pt x="489" y="8847"/>
                    </a:cubicBezTo>
                    <a:cubicBezTo>
                      <a:pt x="554" y="9022"/>
                      <a:pt x="844" y="9098"/>
                      <a:pt x="1297" y="9098"/>
                    </a:cubicBezTo>
                    <a:cubicBezTo>
                      <a:pt x="4237" y="9098"/>
                      <a:pt x="14062" y="5906"/>
                      <a:pt x="14062" y="5906"/>
                    </a:cubicBezTo>
                    <a:cubicBezTo>
                      <a:pt x="14062" y="5906"/>
                      <a:pt x="16253" y="5204"/>
                      <a:pt x="15407" y="2894"/>
                    </a:cubicBezTo>
                    <a:cubicBezTo>
                      <a:pt x="14884" y="1489"/>
                      <a:pt x="14443" y="1251"/>
                      <a:pt x="14610" y="1"/>
                    </a:cubicBez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534;p48">
                <a:extLst>
                  <a:ext uri="{FF2B5EF4-FFF2-40B4-BE49-F238E27FC236}">
                    <a16:creationId xmlns:a16="http://schemas.microsoft.com/office/drawing/2014/main" id="{E1A30064-ABB4-4FF7-B9C5-5108DF1D97BA}"/>
                  </a:ext>
                </a:extLst>
              </p:cNvPr>
              <p:cNvSpPr/>
              <p:nvPr/>
            </p:nvSpPr>
            <p:spPr>
              <a:xfrm>
                <a:off x="5331600" y="4570325"/>
                <a:ext cx="4099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63" extrusionOk="0">
                    <a:moveTo>
                      <a:pt x="6894" y="1"/>
                    </a:moveTo>
                    <a:cubicBezTo>
                      <a:pt x="5554" y="214"/>
                      <a:pt x="4701" y="353"/>
                      <a:pt x="3814" y="353"/>
                    </a:cubicBezTo>
                    <a:cubicBezTo>
                      <a:pt x="3063" y="353"/>
                      <a:pt x="2287" y="253"/>
                      <a:pt x="1168" y="13"/>
                    </a:cubicBezTo>
                    <a:lnTo>
                      <a:pt x="1168" y="13"/>
                    </a:lnTo>
                    <a:cubicBezTo>
                      <a:pt x="1441" y="1239"/>
                      <a:pt x="1013" y="1525"/>
                      <a:pt x="632" y="2966"/>
                    </a:cubicBezTo>
                    <a:cubicBezTo>
                      <a:pt x="1" y="5335"/>
                      <a:pt x="2251" y="5835"/>
                      <a:pt x="2251" y="5835"/>
                    </a:cubicBezTo>
                    <a:cubicBezTo>
                      <a:pt x="2251" y="5835"/>
                      <a:pt x="11214" y="7863"/>
                      <a:pt x="14691" y="7863"/>
                    </a:cubicBezTo>
                    <a:cubicBezTo>
                      <a:pt x="15468" y="7863"/>
                      <a:pt x="15971" y="7762"/>
                      <a:pt x="16038" y="7514"/>
                    </a:cubicBezTo>
                    <a:cubicBezTo>
                      <a:pt x="16396" y="6168"/>
                      <a:pt x="11324" y="2977"/>
                      <a:pt x="11324" y="2977"/>
                    </a:cubicBezTo>
                    <a:lnTo>
                      <a:pt x="6894" y="1"/>
                    </a:lnTo>
                    <a:close/>
                  </a:path>
                </a:pathLst>
              </a:custGeom>
              <a:solidFill>
                <a:srgbClr val="001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535;p48">
                <a:extLst>
                  <a:ext uri="{FF2B5EF4-FFF2-40B4-BE49-F238E27FC236}">
                    <a16:creationId xmlns:a16="http://schemas.microsoft.com/office/drawing/2014/main" id="{217BCFD7-772E-4CD8-9C2B-0146865F4F90}"/>
                  </a:ext>
                </a:extLst>
              </p:cNvPr>
              <p:cNvSpPr/>
              <p:nvPr/>
            </p:nvSpPr>
            <p:spPr>
              <a:xfrm>
                <a:off x="5000025" y="1050150"/>
                <a:ext cx="29272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8937" extrusionOk="0">
                    <a:moveTo>
                      <a:pt x="9969" y="0"/>
                    </a:moveTo>
                    <a:cubicBezTo>
                      <a:pt x="9611" y="0"/>
                      <a:pt x="9253" y="45"/>
                      <a:pt x="9013" y="100"/>
                    </a:cubicBezTo>
                    <a:cubicBezTo>
                      <a:pt x="7239" y="529"/>
                      <a:pt x="4727" y="1779"/>
                      <a:pt x="3393" y="3065"/>
                    </a:cubicBezTo>
                    <a:cubicBezTo>
                      <a:pt x="2227" y="4172"/>
                      <a:pt x="0" y="6482"/>
                      <a:pt x="1584" y="8113"/>
                    </a:cubicBezTo>
                    <a:cubicBezTo>
                      <a:pt x="2157" y="8706"/>
                      <a:pt x="2872" y="8937"/>
                      <a:pt x="3651" y="8937"/>
                    </a:cubicBezTo>
                    <a:cubicBezTo>
                      <a:pt x="5749" y="8937"/>
                      <a:pt x="8304" y="7257"/>
                      <a:pt x="9763" y="6458"/>
                    </a:cubicBezTo>
                    <a:cubicBezTo>
                      <a:pt x="9120" y="5720"/>
                      <a:pt x="8263" y="5910"/>
                      <a:pt x="7430" y="5791"/>
                    </a:cubicBezTo>
                    <a:cubicBezTo>
                      <a:pt x="7858" y="5220"/>
                      <a:pt x="9382" y="4089"/>
                      <a:pt x="9882" y="3577"/>
                    </a:cubicBezTo>
                    <a:cubicBezTo>
                      <a:pt x="10049" y="3422"/>
                      <a:pt x="10192" y="3255"/>
                      <a:pt x="10347" y="3077"/>
                    </a:cubicBezTo>
                    <a:cubicBezTo>
                      <a:pt x="10561" y="2803"/>
                      <a:pt x="11156" y="2315"/>
                      <a:pt x="11156" y="1946"/>
                    </a:cubicBezTo>
                    <a:cubicBezTo>
                      <a:pt x="11167" y="1914"/>
                      <a:pt x="11054" y="1236"/>
                      <a:pt x="10911" y="1236"/>
                    </a:cubicBezTo>
                    <a:cubicBezTo>
                      <a:pt x="10895" y="1236"/>
                      <a:pt x="10878" y="1244"/>
                      <a:pt x="10862" y="1264"/>
                    </a:cubicBezTo>
                    <a:lnTo>
                      <a:pt x="10862" y="1264"/>
                    </a:lnTo>
                    <a:cubicBezTo>
                      <a:pt x="11709" y="262"/>
                      <a:pt x="10840" y="0"/>
                      <a:pt x="996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536;p48">
                <a:extLst>
                  <a:ext uri="{FF2B5EF4-FFF2-40B4-BE49-F238E27FC236}">
                    <a16:creationId xmlns:a16="http://schemas.microsoft.com/office/drawing/2014/main" id="{D8A46A41-A480-4BE3-A383-373D68342636}"/>
                  </a:ext>
                </a:extLst>
              </p:cNvPr>
              <p:cNvSpPr/>
              <p:nvPr/>
            </p:nvSpPr>
            <p:spPr>
              <a:xfrm>
                <a:off x="4621700" y="1172800"/>
                <a:ext cx="643550" cy="1012150"/>
              </a:xfrm>
              <a:custGeom>
                <a:avLst/>
                <a:gdLst/>
                <a:ahLst/>
                <a:cxnLst/>
                <a:rect l="l" t="t" r="r" b="b"/>
                <a:pathLst>
                  <a:path w="25742" h="40486" extrusionOk="0">
                    <a:moveTo>
                      <a:pt x="16616" y="1"/>
                    </a:moveTo>
                    <a:cubicBezTo>
                      <a:pt x="16472" y="1"/>
                      <a:pt x="16345" y="43"/>
                      <a:pt x="16240" y="135"/>
                    </a:cubicBezTo>
                    <a:cubicBezTo>
                      <a:pt x="15312" y="957"/>
                      <a:pt x="4346" y="13625"/>
                      <a:pt x="560" y="17709"/>
                    </a:cubicBezTo>
                    <a:cubicBezTo>
                      <a:pt x="572" y="17721"/>
                      <a:pt x="572" y="17721"/>
                      <a:pt x="572" y="17721"/>
                    </a:cubicBezTo>
                    <a:cubicBezTo>
                      <a:pt x="667" y="18066"/>
                      <a:pt x="358" y="20364"/>
                      <a:pt x="131" y="21924"/>
                    </a:cubicBezTo>
                    <a:cubicBezTo>
                      <a:pt x="0" y="22840"/>
                      <a:pt x="310" y="23781"/>
                      <a:pt x="965" y="24448"/>
                    </a:cubicBezTo>
                    <a:lnTo>
                      <a:pt x="16991" y="40485"/>
                    </a:lnTo>
                    <a:lnTo>
                      <a:pt x="25742" y="29686"/>
                    </a:lnTo>
                    <a:lnTo>
                      <a:pt x="19122" y="28353"/>
                    </a:lnTo>
                    <a:lnTo>
                      <a:pt x="9894" y="20483"/>
                    </a:lnTo>
                    <a:cubicBezTo>
                      <a:pt x="9466" y="20114"/>
                      <a:pt x="9394" y="19483"/>
                      <a:pt x="9740" y="19030"/>
                    </a:cubicBezTo>
                    <a:lnTo>
                      <a:pt x="21027" y="3933"/>
                    </a:lnTo>
                    <a:cubicBezTo>
                      <a:pt x="21027" y="3933"/>
                      <a:pt x="18014" y="1"/>
                      <a:pt x="16616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537;p48">
                <a:extLst>
                  <a:ext uri="{FF2B5EF4-FFF2-40B4-BE49-F238E27FC236}">
                    <a16:creationId xmlns:a16="http://schemas.microsoft.com/office/drawing/2014/main" id="{D9660B27-72C1-4D41-91B5-ADB08A5032E9}"/>
                  </a:ext>
                </a:extLst>
              </p:cNvPr>
              <p:cNvSpPr/>
              <p:nvPr/>
            </p:nvSpPr>
            <p:spPr>
              <a:xfrm>
                <a:off x="4903275" y="2854350"/>
                <a:ext cx="379550" cy="1733675"/>
              </a:xfrm>
              <a:custGeom>
                <a:avLst/>
                <a:gdLst/>
                <a:ahLst/>
                <a:cxnLst/>
                <a:rect l="l" t="t" r="r" b="b"/>
                <a:pathLst>
                  <a:path w="15182" h="69347" extrusionOk="0">
                    <a:moveTo>
                      <a:pt x="3061" y="0"/>
                    </a:moveTo>
                    <a:lnTo>
                      <a:pt x="1" y="69009"/>
                    </a:lnTo>
                    <a:cubicBezTo>
                      <a:pt x="1" y="69009"/>
                      <a:pt x="2173" y="69347"/>
                      <a:pt x="4333" y="69347"/>
                    </a:cubicBezTo>
                    <a:cubicBezTo>
                      <a:pt x="6246" y="69347"/>
                      <a:pt x="8151" y="69082"/>
                      <a:pt x="8526" y="68080"/>
                    </a:cubicBezTo>
                    <a:cubicBezTo>
                      <a:pt x="9323" y="65949"/>
                      <a:pt x="15181" y="3465"/>
                      <a:pt x="15181" y="3465"/>
                    </a:cubicBezTo>
                    <a:lnTo>
                      <a:pt x="3061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538;p48">
                <a:extLst>
                  <a:ext uri="{FF2B5EF4-FFF2-40B4-BE49-F238E27FC236}">
                    <a16:creationId xmlns:a16="http://schemas.microsoft.com/office/drawing/2014/main" id="{A2C046E4-39B0-4A08-A6F4-20BDE56BBF49}"/>
                  </a:ext>
                </a:extLst>
              </p:cNvPr>
              <p:cNvSpPr/>
              <p:nvPr/>
            </p:nvSpPr>
            <p:spPr>
              <a:xfrm>
                <a:off x="5003300" y="2857625"/>
                <a:ext cx="609325" cy="1744775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69791" extrusionOk="0">
                    <a:moveTo>
                      <a:pt x="0" y="0"/>
                    </a:moveTo>
                    <a:lnTo>
                      <a:pt x="7453" y="9859"/>
                    </a:lnTo>
                    <a:lnTo>
                      <a:pt x="10382" y="14526"/>
                    </a:lnTo>
                    <a:cubicBezTo>
                      <a:pt x="10382" y="14526"/>
                      <a:pt x="12514" y="67675"/>
                      <a:pt x="13311" y="69140"/>
                    </a:cubicBezTo>
                    <a:cubicBezTo>
                      <a:pt x="13581" y="69628"/>
                      <a:pt x="14708" y="69791"/>
                      <a:pt x="16091" y="69791"/>
                    </a:cubicBezTo>
                    <a:cubicBezTo>
                      <a:pt x="18857" y="69791"/>
                      <a:pt x="22646" y="69140"/>
                      <a:pt x="22646" y="69140"/>
                    </a:cubicBezTo>
                    <a:lnTo>
                      <a:pt x="24372" y="3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539;p48">
                <a:extLst>
                  <a:ext uri="{FF2B5EF4-FFF2-40B4-BE49-F238E27FC236}">
                    <a16:creationId xmlns:a16="http://schemas.microsoft.com/office/drawing/2014/main" id="{F678416F-7E11-4BF6-9576-A2AA7FBB4D75}"/>
                  </a:ext>
                </a:extLst>
              </p:cNvPr>
              <p:cNvSpPr/>
              <p:nvPr/>
            </p:nvSpPr>
            <p:spPr>
              <a:xfrm>
                <a:off x="4978300" y="1867925"/>
                <a:ext cx="622400" cy="1157600"/>
              </a:xfrm>
              <a:custGeom>
                <a:avLst/>
                <a:gdLst/>
                <a:ahLst/>
                <a:cxnLst/>
                <a:rect l="l" t="t" r="r" b="b"/>
                <a:pathLst>
                  <a:path w="24896" h="46304" extrusionOk="0">
                    <a:moveTo>
                      <a:pt x="23813" y="33897"/>
                    </a:moveTo>
                    <a:cubicBezTo>
                      <a:pt x="23360" y="37362"/>
                      <a:pt x="22765" y="40851"/>
                      <a:pt x="23217" y="44303"/>
                    </a:cubicBezTo>
                    <a:cubicBezTo>
                      <a:pt x="17812" y="46244"/>
                      <a:pt x="11763" y="46304"/>
                      <a:pt x="6322" y="44458"/>
                    </a:cubicBezTo>
                    <a:cubicBezTo>
                      <a:pt x="4489" y="43839"/>
                      <a:pt x="2643" y="42934"/>
                      <a:pt x="1572" y="41327"/>
                    </a:cubicBezTo>
                    <a:cubicBezTo>
                      <a:pt x="0" y="38981"/>
                      <a:pt x="500" y="35886"/>
                      <a:pt x="1084" y="33123"/>
                    </a:cubicBezTo>
                    <a:cubicBezTo>
                      <a:pt x="2786" y="25039"/>
                      <a:pt x="4679" y="17002"/>
                      <a:pt x="6775" y="9013"/>
                    </a:cubicBezTo>
                    <a:cubicBezTo>
                      <a:pt x="7215" y="7299"/>
                      <a:pt x="7739" y="4846"/>
                      <a:pt x="8858" y="3477"/>
                    </a:cubicBezTo>
                    <a:cubicBezTo>
                      <a:pt x="10716" y="1215"/>
                      <a:pt x="13799" y="1286"/>
                      <a:pt x="16585" y="1512"/>
                    </a:cubicBezTo>
                    <a:cubicBezTo>
                      <a:pt x="18383" y="1655"/>
                      <a:pt x="21098" y="0"/>
                      <a:pt x="22574" y="1215"/>
                    </a:cubicBezTo>
                    <a:cubicBezTo>
                      <a:pt x="24515" y="2810"/>
                      <a:pt x="24467" y="8323"/>
                      <a:pt x="24598" y="10537"/>
                    </a:cubicBezTo>
                    <a:cubicBezTo>
                      <a:pt x="24825" y="14192"/>
                      <a:pt x="24896" y="17848"/>
                      <a:pt x="24789" y="21503"/>
                    </a:cubicBezTo>
                    <a:cubicBezTo>
                      <a:pt x="24670" y="25646"/>
                      <a:pt x="24348" y="29790"/>
                      <a:pt x="23813" y="33897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540;p48">
                <a:extLst>
                  <a:ext uri="{FF2B5EF4-FFF2-40B4-BE49-F238E27FC236}">
                    <a16:creationId xmlns:a16="http://schemas.microsoft.com/office/drawing/2014/main" id="{9E2B012E-EA6D-4BA7-BF3E-8D7DECA4BC1F}"/>
                  </a:ext>
                </a:extLst>
              </p:cNvPr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541;p48">
                <a:extLst>
                  <a:ext uri="{FF2B5EF4-FFF2-40B4-BE49-F238E27FC236}">
                    <a16:creationId xmlns:a16="http://schemas.microsoft.com/office/drawing/2014/main" id="{46DE215B-6BAB-4A0C-9006-84AC8A1691A7}"/>
                  </a:ext>
                </a:extLst>
              </p:cNvPr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542;p48">
                <a:extLst>
                  <a:ext uri="{FF2B5EF4-FFF2-40B4-BE49-F238E27FC236}">
                    <a16:creationId xmlns:a16="http://schemas.microsoft.com/office/drawing/2014/main" id="{26F22B94-FEB5-464A-BF7A-96EAF4E6F59E}"/>
                  </a:ext>
                </a:extLst>
              </p:cNvPr>
              <p:cNvSpPr/>
              <p:nvPr/>
            </p:nvSpPr>
            <p:spPr>
              <a:xfrm>
                <a:off x="5550375" y="1540175"/>
                <a:ext cx="116725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5720" extrusionOk="0">
                    <a:moveTo>
                      <a:pt x="3297" y="1"/>
                    </a:moveTo>
                    <a:cubicBezTo>
                      <a:pt x="1954" y="1"/>
                      <a:pt x="682" y="2978"/>
                      <a:pt x="334" y="3859"/>
                    </a:cubicBezTo>
                    <a:cubicBezTo>
                      <a:pt x="144" y="4359"/>
                      <a:pt x="1" y="4978"/>
                      <a:pt x="346" y="5395"/>
                    </a:cubicBezTo>
                    <a:cubicBezTo>
                      <a:pt x="551" y="5629"/>
                      <a:pt x="858" y="5719"/>
                      <a:pt x="1177" y="5719"/>
                    </a:cubicBezTo>
                    <a:cubicBezTo>
                      <a:pt x="1395" y="5719"/>
                      <a:pt x="1620" y="5677"/>
                      <a:pt x="1823" y="5609"/>
                    </a:cubicBezTo>
                    <a:cubicBezTo>
                      <a:pt x="3489" y="5074"/>
                      <a:pt x="4668" y="3300"/>
                      <a:pt x="4513" y="1561"/>
                    </a:cubicBezTo>
                    <a:cubicBezTo>
                      <a:pt x="4454" y="966"/>
                      <a:pt x="4216" y="323"/>
                      <a:pt x="3680" y="85"/>
                    </a:cubicBezTo>
                    <a:cubicBezTo>
                      <a:pt x="3552" y="27"/>
                      <a:pt x="3424" y="1"/>
                      <a:pt x="3297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543;p48">
                <a:extLst>
                  <a:ext uri="{FF2B5EF4-FFF2-40B4-BE49-F238E27FC236}">
                    <a16:creationId xmlns:a16="http://schemas.microsoft.com/office/drawing/2014/main" id="{D8B1E4CC-1A28-4CD7-8E34-5E75EFE8F772}"/>
                  </a:ext>
                </a:extLst>
              </p:cNvPr>
              <p:cNvSpPr/>
              <p:nvPr/>
            </p:nvSpPr>
            <p:spPr>
              <a:xfrm>
                <a:off x="5164625" y="1540175"/>
                <a:ext cx="116700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720" extrusionOk="0">
                    <a:moveTo>
                      <a:pt x="1371" y="1"/>
                    </a:moveTo>
                    <a:cubicBezTo>
                      <a:pt x="1244" y="1"/>
                      <a:pt x="1116" y="27"/>
                      <a:pt x="989" y="85"/>
                    </a:cubicBezTo>
                    <a:cubicBezTo>
                      <a:pt x="453" y="323"/>
                      <a:pt x="203" y="966"/>
                      <a:pt x="155" y="1561"/>
                    </a:cubicBezTo>
                    <a:cubicBezTo>
                      <a:pt x="0" y="3300"/>
                      <a:pt x="1179" y="5074"/>
                      <a:pt x="2846" y="5609"/>
                    </a:cubicBezTo>
                    <a:cubicBezTo>
                      <a:pt x="3049" y="5677"/>
                      <a:pt x="3273" y="5719"/>
                      <a:pt x="3491" y="5719"/>
                    </a:cubicBezTo>
                    <a:cubicBezTo>
                      <a:pt x="3811" y="5719"/>
                      <a:pt x="4117" y="5629"/>
                      <a:pt x="4322" y="5395"/>
                    </a:cubicBezTo>
                    <a:cubicBezTo>
                      <a:pt x="4668" y="4978"/>
                      <a:pt x="4525" y="4359"/>
                      <a:pt x="4322" y="3859"/>
                    </a:cubicBezTo>
                    <a:cubicBezTo>
                      <a:pt x="3985" y="2978"/>
                      <a:pt x="2714" y="1"/>
                      <a:pt x="1371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544;p48">
                <a:extLst>
                  <a:ext uri="{FF2B5EF4-FFF2-40B4-BE49-F238E27FC236}">
                    <a16:creationId xmlns:a16="http://schemas.microsoft.com/office/drawing/2014/main" id="{9BACFC25-04C9-49C3-8034-157467969807}"/>
                  </a:ext>
                </a:extLst>
              </p:cNvPr>
              <p:cNvSpPr/>
              <p:nvPr/>
            </p:nvSpPr>
            <p:spPr>
              <a:xfrm>
                <a:off x="5324175" y="1714925"/>
                <a:ext cx="167300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9145" extrusionOk="0">
                    <a:moveTo>
                      <a:pt x="6691" y="0"/>
                    </a:moveTo>
                    <a:lnTo>
                      <a:pt x="393" y="1882"/>
                    </a:lnTo>
                    <a:lnTo>
                      <a:pt x="83" y="6680"/>
                    </a:lnTo>
                    <a:cubicBezTo>
                      <a:pt x="0" y="8013"/>
                      <a:pt x="1060" y="9144"/>
                      <a:pt x="2405" y="9144"/>
                    </a:cubicBezTo>
                    <a:lnTo>
                      <a:pt x="3536" y="9144"/>
                    </a:lnTo>
                    <a:cubicBezTo>
                      <a:pt x="4715" y="9144"/>
                      <a:pt x="5703" y="8263"/>
                      <a:pt x="5846" y="7097"/>
                    </a:cubicBez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545;p48">
                <a:extLst>
                  <a:ext uri="{FF2B5EF4-FFF2-40B4-BE49-F238E27FC236}">
                    <a16:creationId xmlns:a16="http://schemas.microsoft.com/office/drawing/2014/main" id="{41995015-63DC-4A35-AA57-958D281145AE}"/>
                  </a:ext>
                </a:extLst>
              </p:cNvPr>
              <p:cNvSpPr/>
              <p:nvPr/>
            </p:nvSpPr>
            <p:spPr>
              <a:xfrm>
                <a:off x="5326850" y="1714925"/>
                <a:ext cx="164625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6571" extrusionOk="0">
                    <a:moveTo>
                      <a:pt x="6584" y="0"/>
                    </a:moveTo>
                    <a:lnTo>
                      <a:pt x="286" y="1882"/>
                    </a:lnTo>
                    <a:lnTo>
                      <a:pt x="0" y="6442"/>
                    </a:lnTo>
                    <a:cubicBezTo>
                      <a:pt x="545" y="6530"/>
                      <a:pt x="1087" y="6570"/>
                      <a:pt x="1628" y="6570"/>
                    </a:cubicBezTo>
                    <a:cubicBezTo>
                      <a:pt x="3062" y="6570"/>
                      <a:pt x="4481" y="6284"/>
                      <a:pt x="5882" y="5835"/>
                    </a:cubicBezTo>
                    <a:lnTo>
                      <a:pt x="6584" y="0"/>
                    </a:lnTo>
                    <a:close/>
                  </a:path>
                </a:pathLst>
              </a:custGeom>
              <a:solidFill>
                <a:srgbClr val="D1A4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546;p48">
                <a:extLst>
                  <a:ext uri="{FF2B5EF4-FFF2-40B4-BE49-F238E27FC236}">
                    <a16:creationId xmlns:a16="http://schemas.microsoft.com/office/drawing/2014/main" id="{DFD49CB6-CC3C-4BAE-B2F7-4540E117F44D}"/>
                  </a:ext>
                </a:extLst>
              </p:cNvPr>
              <p:cNvSpPr/>
              <p:nvPr/>
            </p:nvSpPr>
            <p:spPr>
              <a:xfrm>
                <a:off x="5226225" y="1363250"/>
                <a:ext cx="373000" cy="4608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8434" extrusionOk="0">
                    <a:moveTo>
                      <a:pt x="4680" y="1"/>
                    </a:moveTo>
                    <a:cubicBezTo>
                      <a:pt x="3598" y="1"/>
                      <a:pt x="2568" y="359"/>
                      <a:pt x="1823" y="1435"/>
                    </a:cubicBezTo>
                    <a:cubicBezTo>
                      <a:pt x="1" y="4066"/>
                      <a:pt x="239" y="9091"/>
                      <a:pt x="477" y="12127"/>
                    </a:cubicBezTo>
                    <a:cubicBezTo>
                      <a:pt x="477" y="12162"/>
                      <a:pt x="477" y="12198"/>
                      <a:pt x="489" y="12234"/>
                    </a:cubicBezTo>
                    <a:cubicBezTo>
                      <a:pt x="644" y="13889"/>
                      <a:pt x="1406" y="15472"/>
                      <a:pt x="2597" y="16627"/>
                    </a:cubicBezTo>
                    <a:cubicBezTo>
                      <a:pt x="3894" y="17890"/>
                      <a:pt x="5365" y="18433"/>
                      <a:pt x="6909" y="18433"/>
                    </a:cubicBezTo>
                    <a:cubicBezTo>
                      <a:pt x="7987" y="18433"/>
                      <a:pt x="9101" y="18169"/>
                      <a:pt x="10217" y="17699"/>
                    </a:cubicBezTo>
                    <a:cubicBezTo>
                      <a:pt x="12467" y="16758"/>
                      <a:pt x="13562" y="15568"/>
                      <a:pt x="13884" y="13139"/>
                    </a:cubicBezTo>
                    <a:cubicBezTo>
                      <a:pt x="14217" y="10615"/>
                      <a:pt x="14919" y="8114"/>
                      <a:pt x="13979" y="5662"/>
                    </a:cubicBezTo>
                    <a:cubicBezTo>
                      <a:pt x="13467" y="4281"/>
                      <a:pt x="12538" y="3233"/>
                      <a:pt x="11502" y="2495"/>
                    </a:cubicBezTo>
                    <a:cubicBezTo>
                      <a:pt x="10478" y="1745"/>
                      <a:pt x="9335" y="1292"/>
                      <a:pt x="8204" y="852"/>
                    </a:cubicBezTo>
                    <a:cubicBezTo>
                      <a:pt x="7183" y="454"/>
                      <a:pt x="5898" y="1"/>
                      <a:pt x="4680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547;p48">
                <a:extLst>
                  <a:ext uri="{FF2B5EF4-FFF2-40B4-BE49-F238E27FC236}">
                    <a16:creationId xmlns:a16="http://schemas.microsoft.com/office/drawing/2014/main" id="{6A893438-286B-47C3-817F-A9F7FC1A3951}"/>
                  </a:ext>
                </a:extLst>
              </p:cNvPr>
              <p:cNvSpPr/>
              <p:nvPr/>
            </p:nvSpPr>
            <p:spPr>
              <a:xfrm>
                <a:off x="5206600" y="1548225"/>
                <a:ext cx="38965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11980" extrusionOk="0">
                    <a:moveTo>
                      <a:pt x="1536" y="1"/>
                    </a:moveTo>
                    <a:cubicBezTo>
                      <a:pt x="1119" y="727"/>
                      <a:pt x="1119" y="1680"/>
                      <a:pt x="1536" y="2418"/>
                    </a:cubicBezTo>
                    <a:cubicBezTo>
                      <a:pt x="929" y="3097"/>
                      <a:pt x="786" y="4132"/>
                      <a:pt x="1167" y="4966"/>
                    </a:cubicBezTo>
                    <a:cubicBezTo>
                      <a:pt x="0" y="5680"/>
                      <a:pt x="548" y="8240"/>
                      <a:pt x="1143" y="9181"/>
                    </a:cubicBezTo>
                    <a:cubicBezTo>
                      <a:pt x="1691" y="10038"/>
                      <a:pt x="2560" y="10645"/>
                      <a:pt x="3477" y="11086"/>
                    </a:cubicBezTo>
                    <a:cubicBezTo>
                      <a:pt x="4705" y="11678"/>
                      <a:pt x="6070" y="11980"/>
                      <a:pt x="7436" y="11980"/>
                    </a:cubicBezTo>
                    <a:cubicBezTo>
                      <a:pt x="8348" y="11980"/>
                      <a:pt x="9260" y="11845"/>
                      <a:pt x="10132" y="11574"/>
                    </a:cubicBezTo>
                    <a:cubicBezTo>
                      <a:pt x="11823" y="11050"/>
                      <a:pt x="14597" y="9514"/>
                      <a:pt x="15109" y="7645"/>
                    </a:cubicBezTo>
                    <a:cubicBezTo>
                      <a:pt x="15585" y="5930"/>
                      <a:pt x="14561" y="3930"/>
                      <a:pt x="14812" y="2180"/>
                    </a:cubicBezTo>
                    <a:cubicBezTo>
                      <a:pt x="14847" y="1894"/>
                      <a:pt x="14895" y="1573"/>
                      <a:pt x="14776" y="1299"/>
                    </a:cubicBezTo>
                    <a:cubicBezTo>
                      <a:pt x="14688" y="1074"/>
                      <a:pt x="14456" y="890"/>
                      <a:pt x="14224" y="890"/>
                    </a:cubicBezTo>
                    <a:cubicBezTo>
                      <a:pt x="14173" y="890"/>
                      <a:pt x="14123" y="898"/>
                      <a:pt x="14073" y="918"/>
                    </a:cubicBezTo>
                    <a:cubicBezTo>
                      <a:pt x="13228" y="1275"/>
                      <a:pt x="13371" y="3966"/>
                      <a:pt x="12395" y="4561"/>
                    </a:cubicBezTo>
                    <a:cubicBezTo>
                      <a:pt x="11216" y="5275"/>
                      <a:pt x="8787" y="5347"/>
                      <a:pt x="7442" y="5359"/>
                    </a:cubicBezTo>
                    <a:cubicBezTo>
                      <a:pt x="7408" y="5359"/>
                      <a:pt x="7375" y="5359"/>
                      <a:pt x="7340" y="5359"/>
                    </a:cubicBezTo>
                    <a:cubicBezTo>
                      <a:pt x="5937" y="5359"/>
                      <a:pt x="3445" y="5113"/>
                      <a:pt x="2643" y="3835"/>
                    </a:cubicBezTo>
                    <a:cubicBezTo>
                      <a:pt x="2000" y="2799"/>
                      <a:pt x="2322" y="989"/>
                      <a:pt x="1536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548;p48">
                <a:extLst>
                  <a:ext uri="{FF2B5EF4-FFF2-40B4-BE49-F238E27FC236}">
                    <a16:creationId xmlns:a16="http://schemas.microsoft.com/office/drawing/2014/main" id="{0E5A521E-5D80-4C29-80FE-2491046B9099}"/>
                  </a:ext>
                </a:extLst>
              </p:cNvPr>
              <p:cNvSpPr/>
              <p:nvPr/>
            </p:nvSpPr>
            <p:spPr>
              <a:xfrm>
                <a:off x="5188600" y="1198500"/>
                <a:ext cx="42015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16806" h="10872" extrusionOk="0">
                    <a:moveTo>
                      <a:pt x="8293" y="0"/>
                    </a:moveTo>
                    <a:cubicBezTo>
                      <a:pt x="7292" y="286"/>
                      <a:pt x="6638" y="1453"/>
                      <a:pt x="6911" y="2453"/>
                    </a:cubicBezTo>
                    <a:cubicBezTo>
                      <a:pt x="5245" y="2477"/>
                      <a:pt x="3566" y="2512"/>
                      <a:pt x="1899" y="2536"/>
                    </a:cubicBezTo>
                    <a:cubicBezTo>
                      <a:pt x="1292" y="3012"/>
                      <a:pt x="1077" y="3929"/>
                      <a:pt x="1411" y="4632"/>
                    </a:cubicBezTo>
                    <a:cubicBezTo>
                      <a:pt x="1359" y="4623"/>
                      <a:pt x="1309" y="4619"/>
                      <a:pt x="1258" y="4619"/>
                    </a:cubicBezTo>
                    <a:cubicBezTo>
                      <a:pt x="555" y="4619"/>
                      <a:pt x="1" y="5446"/>
                      <a:pt x="101" y="6179"/>
                    </a:cubicBezTo>
                    <a:cubicBezTo>
                      <a:pt x="196" y="6953"/>
                      <a:pt x="792" y="7584"/>
                      <a:pt x="1399" y="8084"/>
                    </a:cubicBezTo>
                    <a:cubicBezTo>
                      <a:pt x="3953" y="10216"/>
                      <a:pt x="6713" y="10871"/>
                      <a:pt x="9675" y="10871"/>
                    </a:cubicBezTo>
                    <a:cubicBezTo>
                      <a:pt x="10801" y="10871"/>
                      <a:pt x="11955" y="10777"/>
                      <a:pt x="13138" y="10632"/>
                    </a:cubicBezTo>
                    <a:cubicBezTo>
                      <a:pt x="13210" y="10632"/>
                      <a:pt x="13269" y="10621"/>
                      <a:pt x="13341" y="10609"/>
                    </a:cubicBezTo>
                    <a:cubicBezTo>
                      <a:pt x="14924" y="10382"/>
                      <a:pt x="15972" y="9799"/>
                      <a:pt x="16413" y="8025"/>
                    </a:cubicBezTo>
                    <a:cubicBezTo>
                      <a:pt x="16805" y="6406"/>
                      <a:pt x="16163" y="4715"/>
                      <a:pt x="14639" y="3953"/>
                    </a:cubicBezTo>
                    <a:cubicBezTo>
                      <a:pt x="13436" y="3358"/>
                      <a:pt x="12031" y="3286"/>
                      <a:pt x="10769" y="2834"/>
                    </a:cubicBezTo>
                    <a:cubicBezTo>
                      <a:pt x="9495" y="2393"/>
                      <a:pt x="8233" y="1346"/>
                      <a:pt x="829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549;p48">
                <a:extLst>
                  <a:ext uri="{FF2B5EF4-FFF2-40B4-BE49-F238E27FC236}">
                    <a16:creationId xmlns:a16="http://schemas.microsoft.com/office/drawing/2014/main" id="{B2E4020E-FD6E-4278-90EE-0F4BF95BD978}"/>
                  </a:ext>
                </a:extLst>
              </p:cNvPr>
              <p:cNvSpPr/>
              <p:nvPr/>
            </p:nvSpPr>
            <p:spPr>
              <a:xfrm>
                <a:off x="5188725" y="1317275"/>
                <a:ext cx="44920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7968" h="12954" extrusionOk="0">
                    <a:moveTo>
                      <a:pt x="3730" y="0"/>
                    </a:moveTo>
                    <a:cubicBezTo>
                      <a:pt x="2888" y="0"/>
                      <a:pt x="2110" y="215"/>
                      <a:pt x="1691" y="726"/>
                    </a:cubicBezTo>
                    <a:cubicBezTo>
                      <a:pt x="548" y="2107"/>
                      <a:pt x="72" y="4357"/>
                      <a:pt x="36" y="6120"/>
                    </a:cubicBezTo>
                    <a:cubicBezTo>
                      <a:pt x="1" y="7322"/>
                      <a:pt x="275" y="8560"/>
                      <a:pt x="941" y="9584"/>
                    </a:cubicBezTo>
                    <a:cubicBezTo>
                      <a:pt x="1489" y="10430"/>
                      <a:pt x="2989" y="11811"/>
                      <a:pt x="2537" y="12954"/>
                    </a:cubicBezTo>
                    <a:cubicBezTo>
                      <a:pt x="3477" y="10584"/>
                      <a:pt x="2858" y="7810"/>
                      <a:pt x="3858" y="5465"/>
                    </a:cubicBezTo>
                    <a:cubicBezTo>
                      <a:pt x="4466" y="4012"/>
                      <a:pt x="5716" y="2833"/>
                      <a:pt x="7204" y="2345"/>
                    </a:cubicBezTo>
                    <a:cubicBezTo>
                      <a:pt x="7735" y="2168"/>
                      <a:pt x="8294" y="2081"/>
                      <a:pt x="8851" y="2081"/>
                    </a:cubicBezTo>
                    <a:cubicBezTo>
                      <a:pt x="9868" y="2081"/>
                      <a:pt x="10883" y="2372"/>
                      <a:pt x="11728" y="2941"/>
                    </a:cubicBezTo>
                    <a:cubicBezTo>
                      <a:pt x="13193" y="3929"/>
                      <a:pt x="14026" y="5643"/>
                      <a:pt x="14348" y="7382"/>
                    </a:cubicBezTo>
                    <a:cubicBezTo>
                      <a:pt x="14467" y="8072"/>
                      <a:pt x="14514" y="8763"/>
                      <a:pt x="14526" y="9465"/>
                    </a:cubicBezTo>
                    <a:cubicBezTo>
                      <a:pt x="14526" y="9953"/>
                      <a:pt x="14241" y="11168"/>
                      <a:pt x="14443" y="11561"/>
                    </a:cubicBezTo>
                    <a:cubicBezTo>
                      <a:pt x="14605" y="11878"/>
                      <a:pt x="14776" y="12005"/>
                      <a:pt x="14949" y="12005"/>
                    </a:cubicBezTo>
                    <a:cubicBezTo>
                      <a:pt x="15488" y="12005"/>
                      <a:pt x="16039" y="10771"/>
                      <a:pt x="16336" y="10275"/>
                    </a:cubicBezTo>
                    <a:cubicBezTo>
                      <a:pt x="16562" y="9906"/>
                      <a:pt x="16789" y="9537"/>
                      <a:pt x="16979" y="9144"/>
                    </a:cubicBezTo>
                    <a:cubicBezTo>
                      <a:pt x="17848" y="7370"/>
                      <a:pt x="17967" y="5238"/>
                      <a:pt x="17301" y="3381"/>
                    </a:cubicBezTo>
                    <a:cubicBezTo>
                      <a:pt x="16860" y="2155"/>
                      <a:pt x="15943" y="964"/>
                      <a:pt x="14657" y="797"/>
                    </a:cubicBezTo>
                    <a:lnTo>
                      <a:pt x="6906" y="1095"/>
                    </a:lnTo>
                    <a:cubicBezTo>
                      <a:pt x="6301" y="448"/>
                      <a:pt x="4948" y="0"/>
                      <a:pt x="3730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550;p48">
                <a:extLst>
                  <a:ext uri="{FF2B5EF4-FFF2-40B4-BE49-F238E27FC236}">
                    <a16:creationId xmlns:a16="http://schemas.microsoft.com/office/drawing/2014/main" id="{D3741ACF-FA27-4078-ACA4-9327F5DCF839}"/>
                  </a:ext>
                </a:extLst>
              </p:cNvPr>
              <p:cNvSpPr/>
              <p:nvPr/>
            </p:nvSpPr>
            <p:spPr>
              <a:xfrm>
                <a:off x="5486100" y="1898275"/>
                <a:ext cx="296475" cy="1392475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55699" extrusionOk="0">
                    <a:moveTo>
                      <a:pt x="2262" y="1"/>
                    </a:moveTo>
                    <a:cubicBezTo>
                      <a:pt x="2262" y="1"/>
                      <a:pt x="0" y="49828"/>
                      <a:pt x="536" y="51698"/>
                    </a:cubicBezTo>
                    <a:cubicBezTo>
                      <a:pt x="1072" y="53555"/>
                      <a:pt x="6799" y="55698"/>
                      <a:pt x="6799" y="55698"/>
                    </a:cubicBezTo>
                    <a:lnTo>
                      <a:pt x="11859" y="5870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551;p48">
                <a:extLst>
                  <a:ext uri="{FF2B5EF4-FFF2-40B4-BE49-F238E27FC236}">
                    <a16:creationId xmlns:a16="http://schemas.microsoft.com/office/drawing/2014/main" id="{522910E3-5450-4553-A3FE-E70E88DBE76D}"/>
                  </a:ext>
                </a:extLst>
              </p:cNvPr>
              <p:cNvSpPr/>
              <p:nvPr/>
            </p:nvSpPr>
            <p:spPr>
              <a:xfrm>
                <a:off x="4865150" y="1914950"/>
                <a:ext cx="400100" cy="1262450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50498" extrusionOk="0">
                    <a:moveTo>
                      <a:pt x="16004" y="0"/>
                    </a:moveTo>
                    <a:lnTo>
                      <a:pt x="8705" y="417"/>
                    </a:lnTo>
                    <a:cubicBezTo>
                      <a:pt x="8705" y="417"/>
                      <a:pt x="0" y="50497"/>
                      <a:pt x="2695" y="50497"/>
                    </a:cubicBezTo>
                    <a:cubicBezTo>
                      <a:pt x="2706" y="50497"/>
                      <a:pt x="2717" y="50496"/>
                      <a:pt x="2728" y="50495"/>
                    </a:cubicBezTo>
                    <a:cubicBezTo>
                      <a:pt x="5526" y="50102"/>
                      <a:pt x="6991" y="45828"/>
                      <a:pt x="6991" y="45828"/>
                    </a:cubicBezTo>
                    <a:lnTo>
                      <a:pt x="16004" y="0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552;p48">
                <a:extLst>
                  <a:ext uri="{FF2B5EF4-FFF2-40B4-BE49-F238E27FC236}">
                    <a16:creationId xmlns:a16="http://schemas.microsoft.com/office/drawing/2014/main" id="{7792B1EA-3983-4857-AEC3-4A7298DF0323}"/>
                  </a:ext>
                </a:extLst>
              </p:cNvPr>
              <p:cNvSpPr/>
              <p:nvPr/>
            </p:nvSpPr>
            <p:spPr>
              <a:xfrm>
                <a:off x="5138125" y="2717675"/>
                <a:ext cx="32597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5301" extrusionOk="0">
                    <a:moveTo>
                      <a:pt x="2559" y="0"/>
                    </a:moveTo>
                    <a:cubicBezTo>
                      <a:pt x="2410" y="0"/>
                      <a:pt x="2238" y="16"/>
                      <a:pt x="2037" y="50"/>
                    </a:cubicBezTo>
                    <a:cubicBezTo>
                      <a:pt x="1108" y="217"/>
                      <a:pt x="489" y="1074"/>
                      <a:pt x="298" y="1550"/>
                    </a:cubicBezTo>
                    <a:cubicBezTo>
                      <a:pt x="1" y="2348"/>
                      <a:pt x="358" y="3205"/>
                      <a:pt x="1263" y="3836"/>
                    </a:cubicBezTo>
                    <a:cubicBezTo>
                      <a:pt x="2703" y="4848"/>
                      <a:pt x="5180" y="5134"/>
                      <a:pt x="7466" y="5241"/>
                    </a:cubicBezTo>
                    <a:cubicBezTo>
                      <a:pt x="8430" y="5277"/>
                      <a:pt x="9407" y="5301"/>
                      <a:pt x="10371" y="5301"/>
                    </a:cubicBezTo>
                    <a:cubicBezTo>
                      <a:pt x="11228" y="5289"/>
                      <a:pt x="12252" y="5217"/>
                      <a:pt x="12633" y="4777"/>
                    </a:cubicBezTo>
                    <a:cubicBezTo>
                      <a:pt x="13038" y="4324"/>
                      <a:pt x="12407" y="3765"/>
                      <a:pt x="11597" y="3551"/>
                    </a:cubicBezTo>
                    <a:cubicBezTo>
                      <a:pt x="10788" y="3324"/>
                      <a:pt x="9859" y="3324"/>
                      <a:pt x="8978" y="3229"/>
                    </a:cubicBezTo>
                    <a:cubicBezTo>
                      <a:pt x="6656" y="2991"/>
                      <a:pt x="4989" y="2074"/>
                      <a:pt x="3930" y="931"/>
                    </a:cubicBezTo>
                    <a:cubicBezTo>
                      <a:pt x="3506" y="487"/>
                      <a:pt x="3390" y="0"/>
                      <a:pt x="255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553;p48">
                <a:extLst>
                  <a:ext uri="{FF2B5EF4-FFF2-40B4-BE49-F238E27FC236}">
                    <a16:creationId xmlns:a16="http://schemas.microsoft.com/office/drawing/2014/main" id="{1DCE7888-D2E6-4FDD-8837-1A9256A79567}"/>
                  </a:ext>
                </a:extLst>
              </p:cNvPr>
              <p:cNvSpPr/>
              <p:nvPr/>
            </p:nvSpPr>
            <p:spPr>
              <a:xfrm>
                <a:off x="5244400" y="149555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5" y="5799"/>
                    </a:cubicBezTo>
                    <a:cubicBezTo>
                      <a:pt x="1298" y="5799"/>
                      <a:pt x="0" y="4501"/>
                      <a:pt x="0" y="2906"/>
                    </a:cubicBezTo>
                    <a:cubicBezTo>
                      <a:pt x="0" y="1298"/>
                      <a:pt x="1298" y="1"/>
                      <a:pt x="2905" y="1"/>
                    </a:cubicBezTo>
                    <a:cubicBezTo>
                      <a:pt x="4501" y="1"/>
                      <a:pt x="5799" y="1298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554;p48">
                <a:extLst>
                  <a:ext uri="{FF2B5EF4-FFF2-40B4-BE49-F238E27FC236}">
                    <a16:creationId xmlns:a16="http://schemas.microsoft.com/office/drawing/2014/main" id="{F3C2F6C7-4E0E-49EF-AC82-F3C006359635}"/>
                  </a:ext>
                </a:extLst>
              </p:cNvPr>
              <p:cNvSpPr/>
              <p:nvPr/>
            </p:nvSpPr>
            <p:spPr>
              <a:xfrm>
                <a:off x="5423875" y="1504475"/>
                <a:ext cx="145000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800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1" y="4501"/>
                      <a:pt x="1" y="2906"/>
                    </a:cubicBezTo>
                    <a:cubicBezTo>
                      <a:pt x="1" y="1299"/>
                      <a:pt x="1298" y="1"/>
                      <a:pt x="2906" y="1"/>
                    </a:cubicBezTo>
                    <a:cubicBezTo>
                      <a:pt x="4501" y="1"/>
                      <a:pt x="5799" y="1299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555;p48">
                <a:extLst>
                  <a:ext uri="{FF2B5EF4-FFF2-40B4-BE49-F238E27FC236}">
                    <a16:creationId xmlns:a16="http://schemas.microsoft.com/office/drawing/2014/main" id="{7AA7514C-F8EB-4320-8C80-BB9A9C480FD4}"/>
                  </a:ext>
                </a:extLst>
              </p:cNvPr>
              <p:cNvSpPr/>
              <p:nvPr/>
            </p:nvSpPr>
            <p:spPr>
              <a:xfrm>
                <a:off x="5378625" y="1572650"/>
                <a:ext cx="5660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25" fill="none" extrusionOk="0">
                    <a:moveTo>
                      <a:pt x="1" y="524"/>
                    </a:moveTo>
                    <a:cubicBezTo>
                      <a:pt x="656" y="84"/>
                      <a:pt x="1537" y="0"/>
                      <a:pt x="2263" y="310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556;p48">
                <a:extLst>
                  <a:ext uri="{FF2B5EF4-FFF2-40B4-BE49-F238E27FC236}">
                    <a16:creationId xmlns:a16="http://schemas.microsoft.com/office/drawing/2014/main" id="{CF5C7EDF-E5A9-4031-A41E-0C9EA38CC5F4}"/>
                  </a:ext>
                </a:extLst>
              </p:cNvPr>
              <p:cNvSpPr/>
              <p:nvPr/>
            </p:nvSpPr>
            <p:spPr>
              <a:xfrm>
                <a:off x="2741400" y="4557525"/>
                <a:ext cx="413775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6551" h="9250" extrusionOk="0">
                    <a:moveTo>
                      <a:pt x="1691" y="1"/>
                    </a:moveTo>
                    <a:cubicBezTo>
                      <a:pt x="1846" y="1263"/>
                      <a:pt x="1394" y="1513"/>
                      <a:pt x="870" y="2930"/>
                    </a:cubicBezTo>
                    <a:cubicBezTo>
                      <a:pt x="1" y="5287"/>
                      <a:pt x="2239" y="6002"/>
                      <a:pt x="2239" y="6002"/>
                    </a:cubicBezTo>
                    <a:cubicBezTo>
                      <a:pt x="2239" y="6002"/>
                      <a:pt x="12222" y="9249"/>
                      <a:pt x="15222" y="9249"/>
                    </a:cubicBezTo>
                    <a:cubicBezTo>
                      <a:pt x="15687" y="9249"/>
                      <a:pt x="15985" y="9171"/>
                      <a:pt x="16050" y="8990"/>
                    </a:cubicBezTo>
                    <a:cubicBezTo>
                      <a:pt x="16550" y="7657"/>
                      <a:pt x="11704" y="3954"/>
                      <a:pt x="11704" y="3954"/>
                    </a:cubicBezTo>
                    <a:lnTo>
                      <a:pt x="7502" y="525"/>
                    </a:lnTo>
                    <a:cubicBezTo>
                      <a:pt x="6590" y="584"/>
                      <a:pt x="5896" y="630"/>
                      <a:pt x="5270" y="630"/>
                    </a:cubicBezTo>
                    <a:cubicBezTo>
                      <a:pt x="4147" y="630"/>
                      <a:pt x="3243" y="483"/>
                      <a:pt x="1691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557;p48">
                <a:extLst>
                  <a:ext uri="{FF2B5EF4-FFF2-40B4-BE49-F238E27FC236}">
                    <a16:creationId xmlns:a16="http://schemas.microsoft.com/office/drawing/2014/main" id="{18B91A18-CEB6-4C9F-841C-EFBC71C36E6E}"/>
                  </a:ext>
                </a:extLst>
              </p:cNvPr>
              <p:cNvSpPr/>
              <p:nvPr/>
            </p:nvSpPr>
            <p:spPr>
              <a:xfrm>
                <a:off x="2110975" y="4566475"/>
                <a:ext cx="417325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8000" extrusionOk="0">
                    <a:moveTo>
                      <a:pt x="9668" y="0"/>
                    </a:moveTo>
                    <a:lnTo>
                      <a:pt x="5167" y="3036"/>
                    </a:lnTo>
                    <a:cubicBezTo>
                      <a:pt x="5167" y="3036"/>
                      <a:pt x="0" y="6275"/>
                      <a:pt x="369" y="7644"/>
                    </a:cubicBezTo>
                    <a:cubicBezTo>
                      <a:pt x="437" y="7897"/>
                      <a:pt x="949" y="8000"/>
                      <a:pt x="1741" y="8000"/>
                    </a:cubicBezTo>
                    <a:cubicBezTo>
                      <a:pt x="5278" y="8000"/>
                      <a:pt x="14395" y="5941"/>
                      <a:pt x="14395" y="5941"/>
                    </a:cubicBezTo>
                    <a:cubicBezTo>
                      <a:pt x="14395" y="5941"/>
                      <a:pt x="16693" y="5429"/>
                      <a:pt x="16050" y="3012"/>
                    </a:cubicBezTo>
                    <a:cubicBezTo>
                      <a:pt x="15657" y="1548"/>
                      <a:pt x="15228" y="1262"/>
                      <a:pt x="15502" y="12"/>
                    </a:cubicBezTo>
                    <a:lnTo>
                      <a:pt x="15502" y="12"/>
                    </a:lnTo>
                    <a:cubicBezTo>
                      <a:pt x="14364" y="258"/>
                      <a:pt x="13573" y="361"/>
                      <a:pt x="12805" y="361"/>
                    </a:cubicBezTo>
                    <a:cubicBezTo>
                      <a:pt x="11902" y="361"/>
                      <a:pt x="11032" y="219"/>
                      <a:pt x="9668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558;p48">
                <a:extLst>
                  <a:ext uri="{FF2B5EF4-FFF2-40B4-BE49-F238E27FC236}">
                    <a16:creationId xmlns:a16="http://schemas.microsoft.com/office/drawing/2014/main" id="{953E0E31-3CFD-4765-91FA-E20706A194D3}"/>
                  </a:ext>
                </a:extLst>
              </p:cNvPr>
              <p:cNvSpPr/>
              <p:nvPr/>
            </p:nvSpPr>
            <p:spPr>
              <a:xfrm>
                <a:off x="327005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4730" y="0"/>
                    </a:moveTo>
                    <a:cubicBezTo>
                      <a:pt x="4496" y="0"/>
                      <a:pt x="4272" y="203"/>
                      <a:pt x="4096" y="735"/>
                    </a:cubicBezTo>
                    <a:cubicBezTo>
                      <a:pt x="4120" y="660"/>
                      <a:pt x="4071" y="633"/>
                      <a:pt x="3989" y="633"/>
                    </a:cubicBezTo>
                    <a:cubicBezTo>
                      <a:pt x="3785" y="633"/>
                      <a:pt x="3371" y="802"/>
                      <a:pt x="3346" y="819"/>
                    </a:cubicBezTo>
                    <a:cubicBezTo>
                      <a:pt x="3024" y="1021"/>
                      <a:pt x="2905" y="1795"/>
                      <a:pt x="2786" y="2128"/>
                    </a:cubicBezTo>
                    <a:cubicBezTo>
                      <a:pt x="2715" y="2343"/>
                      <a:pt x="2655" y="2569"/>
                      <a:pt x="2596" y="2795"/>
                    </a:cubicBezTo>
                    <a:cubicBezTo>
                      <a:pt x="2417" y="3498"/>
                      <a:pt x="2238" y="5414"/>
                      <a:pt x="1965" y="6105"/>
                    </a:cubicBezTo>
                    <a:cubicBezTo>
                      <a:pt x="1417" y="5426"/>
                      <a:pt x="1143" y="4593"/>
                      <a:pt x="155" y="4414"/>
                    </a:cubicBezTo>
                    <a:lnTo>
                      <a:pt x="155" y="4414"/>
                    </a:lnTo>
                    <a:cubicBezTo>
                      <a:pt x="250" y="6736"/>
                      <a:pt x="0" y="11713"/>
                      <a:pt x="3024" y="12415"/>
                    </a:cubicBezTo>
                    <a:cubicBezTo>
                      <a:pt x="3190" y="12453"/>
                      <a:pt x="3348" y="12471"/>
                      <a:pt x="3499" y="12471"/>
                    </a:cubicBezTo>
                    <a:cubicBezTo>
                      <a:pt x="5396" y="12471"/>
                      <a:pt x="6145" y="9655"/>
                      <a:pt x="6465" y="8177"/>
                    </a:cubicBezTo>
                    <a:cubicBezTo>
                      <a:pt x="6882" y="6331"/>
                      <a:pt x="6644" y="3486"/>
                      <a:pt x="6084" y="1712"/>
                    </a:cubicBezTo>
                    <a:cubicBezTo>
                      <a:pt x="5900" y="1142"/>
                      <a:pt x="5285" y="0"/>
                      <a:pt x="47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559;p48">
                <a:extLst>
                  <a:ext uri="{FF2B5EF4-FFF2-40B4-BE49-F238E27FC236}">
                    <a16:creationId xmlns:a16="http://schemas.microsoft.com/office/drawing/2014/main" id="{5E9B11A8-BA91-4999-AF0B-A8E78EB72DF1}"/>
                  </a:ext>
                </a:extLst>
              </p:cNvPr>
              <p:cNvSpPr/>
              <p:nvPr/>
            </p:nvSpPr>
            <p:spPr>
              <a:xfrm>
                <a:off x="2595850" y="1059475"/>
                <a:ext cx="829600" cy="1078450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3138" extrusionOk="0">
                    <a:moveTo>
                      <a:pt x="0" y="32148"/>
                    </a:moveTo>
                    <a:lnTo>
                      <a:pt x="6739" y="30790"/>
                    </a:lnTo>
                    <a:lnTo>
                      <a:pt x="18812" y="20480"/>
                    </a:lnTo>
                    <a:lnTo>
                      <a:pt x="27087" y="1"/>
                    </a:lnTo>
                    <a:cubicBezTo>
                      <a:pt x="27087" y="1"/>
                      <a:pt x="33183" y="680"/>
                      <a:pt x="32909" y="2180"/>
                    </a:cubicBezTo>
                    <a:cubicBezTo>
                      <a:pt x="32647" y="3668"/>
                      <a:pt x="25861" y="27135"/>
                      <a:pt x="25861" y="27135"/>
                    </a:cubicBezTo>
                    <a:lnTo>
                      <a:pt x="8906" y="43137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560;p48">
                <a:extLst>
                  <a:ext uri="{FF2B5EF4-FFF2-40B4-BE49-F238E27FC236}">
                    <a16:creationId xmlns:a16="http://schemas.microsoft.com/office/drawing/2014/main" id="{A6BF1991-93D3-459B-92B5-89277AE5F523}"/>
                  </a:ext>
                </a:extLst>
              </p:cNvPr>
              <p:cNvSpPr/>
              <p:nvPr/>
            </p:nvSpPr>
            <p:spPr>
              <a:xfrm>
                <a:off x="146030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2152" y="0"/>
                    </a:moveTo>
                    <a:cubicBezTo>
                      <a:pt x="1597" y="0"/>
                      <a:pt x="982" y="1142"/>
                      <a:pt x="798" y="1712"/>
                    </a:cubicBezTo>
                    <a:cubicBezTo>
                      <a:pt x="238" y="3486"/>
                      <a:pt x="0" y="6331"/>
                      <a:pt x="405" y="8177"/>
                    </a:cubicBezTo>
                    <a:cubicBezTo>
                      <a:pt x="736" y="9655"/>
                      <a:pt x="1485" y="12471"/>
                      <a:pt x="3373" y="12471"/>
                    </a:cubicBezTo>
                    <a:cubicBezTo>
                      <a:pt x="3524" y="12471"/>
                      <a:pt x="3681" y="12453"/>
                      <a:pt x="3846" y="12415"/>
                    </a:cubicBezTo>
                    <a:cubicBezTo>
                      <a:pt x="6882" y="11713"/>
                      <a:pt x="6632" y="6736"/>
                      <a:pt x="6727" y="4414"/>
                    </a:cubicBezTo>
                    <a:lnTo>
                      <a:pt x="6727" y="4414"/>
                    </a:lnTo>
                    <a:cubicBezTo>
                      <a:pt x="5739" y="4593"/>
                      <a:pt x="5465" y="5426"/>
                      <a:pt x="4917" y="6105"/>
                    </a:cubicBezTo>
                    <a:cubicBezTo>
                      <a:pt x="4644" y="5414"/>
                      <a:pt x="4465" y="3498"/>
                      <a:pt x="4286" y="2795"/>
                    </a:cubicBezTo>
                    <a:cubicBezTo>
                      <a:pt x="4227" y="2569"/>
                      <a:pt x="4167" y="2343"/>
                      <a:pt x="4096" y="2128"/>
                    </a:cubicBezTo>
                    <a:cubicBezTo>
                      <a:pt x="3977" y="1795"/>
                      <a:pt x="3858" y="1021"/>
                      <a:pt x="3536" y="819"/>
                    </a:cubicBezTo>
                    <a:cubicBezTo>
                      <a:pt x="3511" y="802"/>
                      <a:pt x="3097" y="633"/>
                      <a:pt x="2893" y="633"/>
                    </a:cubicBezTo>
                    <a:cubicBezTo>
                      <a:pt x="2811" y="633"/>
                      <a:pt x="2762" y="660"/>
                      <a:pt x="2786" y="735"/>
                    </a:cubicBezTo>
                    <a:cubicBezTo>
                      <a:pt x="2610" y="203"/>
                      <a:pt x="2386" y="0"/>
                      <a:pt x="215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561;p48">
                <a:extLst>
                  <a:ext uri="{FF2B5EF4-FFF2-40B4-BE49-F238E27FC236}">
                    <a16:creationId xmlns:a16="http://schemas.microsoft.com/office/drawing/2014/main" id="{D191E765-77CE-4371-90E9-59DC8B45151A}"/>
                  </a:ext>
                </a:extLst>
              </p:cNvPr>
              <p:cNvSpPr/>
              <p:nvPr/>
            </p:nvSpPr>
            <p:spPr>
              <a:xfrm>
                <a:off x="1476950" y="1059475"/>
                <a:ext cx="829600" cy="111207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483" extrusionOk="0">
                    <a:moveTo>
                      <a:pt x="6097" y="1"/>
                    </a:moveTo>
                    <a:cubicBezTo>
                      <a:pt x="6097" y="1"/>
                      <a:pt x="1" y="680"/>
                      <a:pt x="263" y="2180"/>
                    </a:cubicBezTo>
                    <a:cubicBezTo>
                      <a:pt x="537" y="3668"/>
                      <a:pt x="7323" y="27135"/>
                      <a:pt x="7323" y="27135"/>
                    </a:cubicBezTo>
                    <a:lnTo>
                      <a:pt x="26623" y="44483"/>
                    </a:lnTo>
                    <a:lnTo>
                      <a:pt x="33184" y="32148"/>
                    </a:lnTo>
                    <a:lnTo>
                      <a:pt x="26445" y="30790"/>
                    </a:lnTo>
                    <a:lnTo>
                      <a:pt x="14372" y="20480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562;p48">
                <a:extLst>
                  <a:ext uri="{FF2B5EF4-FFF2-40B4-BE49-F238E27FC236}">
                    <a16:creationId xmlns:a16="http://schemas.microsoft.com/office/drawing/2014/main" id="{C99717B2-7CFB-43C6-9D0C-0D70CF35B1A7}"/>
                  </a:ext>
                </a:extLst>
              </p:cNvPr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563;p48">
                <a:extLst>
                  <a:ext uri="{FF2B5EF4-FFF2-40B4-BE49-F238E27FC236}">
                    <a16:creationId xmlns:a16="http://schemas.microsoft.com/office/drawing/2014/main" id="{A0061935-B022-4940-9895-A81E18278BD1}"/>
                  </a:ext>
                </a:extLst>
              </p:cNvPr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564;p48">
                <a:extLst>
                  <a:ext uri="{FF2B5EF4-FFF2-40B4-BE49-F238E27FC236}">
                    <a16:creationId xmlns:a16="http://schemas.microsoft.com/office/drawing/2014/main" id="{A18BED4E-FEB6-4C39-8292-D63201F9FEE1}"/>
                  </a:ext>
                </a:extLst>
              </p:cNvPr>
              <p:cNvSpPr/>
              <p:nvPr/>
            </p:nvSpPr>
            <p:spPr>
              <a:xfrm>
                <a:off x="2242225" y="2822800"/>
                <a:ext cx="620350" cy="1776300"/>
              </a:xfrm>
              <a:custGeom>
                <a:avLst/>
                <a:gdLst/>
                <a:ahLst/>
                <a:cxnLst/>
                <a:rect l="l" t="t" r="r" b="b"/>
                <a:pathLst>
                  <a:path w="24814" h="71052" extrusionOk="0">
                    <a:moveTo>
                      <a:pt x="24813" y="0"/>
                    </a:moveTo>
                    <a:lnTo>
                      <a:pt x="1" y="3251"/>
                    </a:lnTo>
                    <a:lnTo>
                      <a:pt x="1763" y="70390"/>
                    </a:lnTo>
                    <a:cubicBezTo>
                      <a:pt x="1763" y="70390"/>
                      <a:pt x="5621" y="71051"/>
                      <a:pt x="8432" y="71051"/>
                    </a:cubicBezTo>
                    <a:cubicBezTo>
                      <a:pt x="9838" y="71051"/>
                      <a:pt x="10982" y="70886"/>
                      <a:pt x="11252" y="70390"/>
                    </a:cubicBezTo>
                    <a:cubicBezTo>
                      <a:pt x="12062" y="68902"/>
                      <a:pt x="14241" y="14788"/>
                      <a:pt x="14241" y="14788"/>
                    </a:cubicBezTo>
                    <a:lnTo>
                      <a:pt x="17217" y="10037"/>
                    </a:lnTo>
                    <a:lnTo>
                      <a:pt x="24813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565;p48">
                <a:extLst>
                  <a:ext uri="{FF2B5EF4-FFF2-40B4-BE49-F238E27FC236}">
                    <a16:creationId xmlns:a16="http://schemas.microsoft.com/office/drawing/2014/main" id="{5C77D4CE-476D-4402-8271-E8977D1EC273}"/>
                  </a:ext>
                </a:extLst>
              </p:cNvPr>
              <p:cNvSpPr/>
              <p:nvPr/>
            </p:nvSpPr>
            <p:spPr>
              <a:xfrm>
                <a:off x="2134475" y="1855725"/>
                <a:ext cx="784950" cy="111235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44494" extrusionOk="0">
                    <a:moveTo>
                      <a:pt x="26040" y="1929"/>
                    </a:moveTo>
                    <a:cubicBezTo>
                      <a:pt x="24706" y="1667"/>
                      <a:pt x="23527" y="726"/>
                      <a:pt x="22111" y="464"/>
                    </a:cubicBezTo>
                    <a:cubicBezTo>
                      <a:pt x="20408" y="143"/>
                      <a:pt x="18658" y="191"/>
                      <a:pt x="16931" y="238"/>
                    </a:cubicBezTo>
                    <a:cubicBezTo>
                      <a:pt x="13729" y="238"/>
                      <a:pt x="10633" y="274"/>
                      <a:pt x="7395" y="72"/>
                    </a:cubicBezTo>
                    <a:cubicBezTo>
                      <a:pt x="6894" y="36"/>
                      <a:pt x="6382" y="0"/>
                      <a:pt x="5894" y="131"/>
                    </a:cubicBezTo>
                    <a:cubicBezTo>
                      <a:pt x="4358" y="560"/>
                      <a:pt x="3882" y="3727"/>
                      <a:pt x="2834" y="4917"/>
                    </a:cubicBezTo>
                    <a:cubicBezTo>
                      <a:pt x="2263" y="5596"/>
                      <a:pt x="286" y="11823"/>
                      <a:pt x="322" y="12633"/>
                    </a:cubicBezTo>
                    <a:cubicBezTo>
                      <a:pt x="632" y="22503"/>
                      <a:pt x="1" y="32599"/>
                      <a:pt x="1477" y="42351"/>
                    </a:cubicBezTo>
                    <a:cubicBezTo>
                      <a:pt x="1549" y="42815"/>
                      <a:pt x="4418" y="43541"/>
                      <a:pt x="4870" y="43672"/>
                    </a:cubicBezTo>
                    <a:cubicBezTo>
                      <a:pt x="6109" y="44017"/>
                      <a:pt x="7395" y="44244"/>
                      <a:pt x="8680" y="44327"/>
                    </a:cubicBezTo>
                    <a:cubicBezTo>
                      <a:pt x="11097" y="44494"/>
                      <a:pt x="13610" y="44363"/>
                      <a:pt x="16027" y="44303"/>
                    </a:cubicBezTo>
                    <a:cubicBezTo>
                      <a:pt x="21206" y="44208"/>
                      <a:pt x="26468" y="43672"/>
                      <a:pt x="31398" y="41993"/>
                    </a:cubicBezTo>
                    <a:cubicBezTo>
                      <a:pt x="31124" y="39088"/>
                      <a:pt x="31278" y="36040"/>
                      <a:pt x="30969" y="33076"/>
                    </a:cubicBezTo>
                    <a:cubicBezTo>
                      <a:pt x="30743" y="30909"/>
                      <a:pt x="30493" y="28730"/>
                      <a:pt x="30171" y="26575"/>
                    </a:cubicBezTo>
                    <a:cubicBezTo>
                      <a:pt x="29088" y="19002"/>
                      <a:pt x="27790" y="11466"/>
                      <a:pt x="26421" y="3953"/>
                    </a:cubicBezTo>
                    <a:cubicBezTo>
                      <a:pt x="26290" y="3286"/>
                      <a:pt x="26147" y="2584"/>
                      <a:pt x="26040" y="1929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566;p48">
                <a:extLst>
                  <a:ext uri="{FF2B5EF4-FFF2-40B4-BE49-F238E27FC236}">
                    <a16:creationId xmlns:a16="http://schemas.microsoft.com/office/drawing/2014/main" id="{294CE3C2-D3BE-400F-86D6-744EFBFDB247}"/>
                  </a:ext>
                </a:extLst>
              </p:cNvPr>
              <p:cNvSpPr/>
              <p:nvPr/>
            </p:nvSpPr>
            <p:spPr>
              <a:xfrm>
                <a:off x="21904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1401" y="1"/>
                    </a:moveTo>
                    <a:cubicBezTo>
                      <a:pt x="1272" y="1"/>
                      <a:pt x="1142" y="28"/>
                      <a:pt x="1012" y="87"/>
                    </a:cubicBezTo>
                    <a:cubicBezTo>
                      <a:pt x="464" y="337"/>
                      <a:pt x="214" y="980"/>
                      <a:pt x="155" y="1587"/>
                    </a:cubicBezTo>
                    <a:cubicBezTo>
                      <a:pt x="0" y="3361"/>
                      <a:pt x="1203" y="5171"/>
                      <a:pt x="2905" y="5718"/>
                    </a:cubicBezTo>
                    <a:cubicBezTo>
                      <a:pt x="3108" y="5781"/>
                      <a:pt x="3333" y="5822"/>
                      <a:pt x="3553" y="5822"/>
                    </a:cubicBezTo>
                    <a:cubicBezTo>
                      <a:pt x="3877" y="5822"/>
                      <a:pt x="4188" y="5733"/>
                      <a:pt x="4394" y="5492"/>
                    </a:cubicBezTo>
                    <a:cubicBezTo>
                      <a:pt x="4751" y="5076"/>
                      <a:pt x="4608" y="4444"/>
                      <a:pt x="4405" y="3933"/>
                    </a:cubicBezTo>
                    <a:cubicBezTo>
                      <a:pt x="4057" y="3030"/>
                      <a:pt x="2765" y="1"/>
                      <a:pt x="1401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567;p48">
                <a:extLst>
                  <a:ext uri="{FF2B5EF4-FFF2-40B4-BE49-F238E27FC236}">
                    <a16:creationId xmlns:a16="http://schemas.microsoft.com/office/drawing/2014/main" id="{0C69AD6A-F420-4237-9EC1-D742673733B7}"/>
                  </a:ext>
                </a:extLst>
              </p:cNvPr>
              <p:cNvSpPr/>
              <p:nvPr/>
            </p:nvSpPr>
            <p:spPr>
              <a:xfrm>
                <a:off x="25833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3350" y="1"/>
                    </a:moveTo>
                    <a:cubicBezTo>
                      <a:pt x="1986" y="1"/>
                      <a:pt x="694" y="3030"/>
                      <a:pt x="346" y="3933"/>
                    </a:cubicBezTo>
                    <a:cubicBezTo>
                      <a:pt x="143" y="4444"/>
                      <a:pt x="0" y="5076"/>
                      <a:pt x="346" y="5492"/>
                    </a:cubicBezTo>
                    <a:cubicBezTo>
                      <a:pt x="551" y="5733"/>
                      <a:pt x="862" y="5822"/>
                      <a:pt x="1188" y="5822"/>
                    </a:cubicBezTo>
                    <a:cubicBezTo>
                      <a:pt x="1410" y="5822"/>
                      <a:pt x="1639" y="5781"/>
                      <a:pt x="1846" y="5718"/>
                    </a:cubicBezTo>
                    <a:cubicBezTo>
                      <a:pt x="3548" y="5171"/>
                      <a:pt x="4751" y="3361"/>
                      <a:pt x="4584" y="1587"/>
                    </a:cubicBezTo>
                    <a:cubicBezTo>
                      <a:pt x="4537" y="980"/>
                      <a:pt x="4287" y="337"/>
                      <a:pt x="3739" y="87"/>
                    </a:cubicBezTo>
                    <a:cubicBezTo>
                      <a:pt x="3609" y="28"/>
                      <a:pt x="3479" y="1"/>
                      <a:pt x="3350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568;p48">
                <a:extLst>
                  <a:ext uri="{FF2B5EF4-FFF2-40B4-BE49-F238E27FC236}">
                    <a16:creationId xmlns:a16="http://schemas.microsoft.com/office/drawing/2014/main" id="{5BF902ED-063E-4EBD-AD86-317688E9601B}"/>
                  </a:ext>
                </a:extLst>
              </p:cNvPr>
              <p:cNvSpPr/>
              <p:nvPr/>
            </p:nvSpPr>
            <p:spPr>
              <a:xfrm>
                <a:off x="2369025" y="1648550"/>
                <a:ext cx="1789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11109" extrusionOk="0">
                    <a:moveTo>
                      <a:pt x="1" y="0"/>
                    </a:moveTo>
                    <a:lnTo>
                      <a:pt x="537" y="8168"/>
                    </a:lnTo>
                    <a:cubicBezTo>
                      <a:pt x="680" y="9359"/>
                      <a:pt x="2001" y="11109"/>
                      <a:pt x="3192" y="11109"/>
                    </a:cubicBezTo>
                    <a:lnTo>
                      <a:pt x="4347" y="11109"/>
                    </a:lnTo>
                    <a:cubicBezTo>
                      <a:pt x="5716" y="11109"/>
                      <a:pt x="7157" y="9525"/>
                      <a:pt x="7073" y="8168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569;p48">
                <a:extLst>
                  <a:ext uri="{FF2B5EF4-FFF2-40B4-BE49-F238E27FC236}">
                    <a16:creationId xmlns:a16="http://schemas.microsoft.com/office/drawing/2014/main" id="{7AA6F6B0-B9FC-4D59-AF3F-8E93C3FD1732}"/>
                  </a:ext>
                </a:extLst>
              </p:cNvPr>
              <p:cNvSpPr/>
              <p:nvPr/>
            </p:nvSpPr>
            <p:spPr>
              <a:xfrm>
                <a:off x="2364885" y="1648570"/>
                <a:ext cx="172064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6678" extrusionOk="0">
                    <a:moveTo>
                      <a:pt x="1" y="0"/>
                    </a:moveTo>
                    <a:lnTo>
                      <a:pt x="715" y="5930"/>
                    </a:lnTo>
                    <a:cubicBezTo>
                      <a:pt x="2152" y="6388"/>
                      <a:pt x="3602" y="6677"/>
                      <a:pt x="5064" y="6677"/>
                    </a:cubicBezTo>
                    <a:cubicBezTo>
                      <a:pt x="5613" y="6677"/>
                      <a:pt x="6163" y="6637"/>
                      <a:pt x="6716" y="6549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570;p48">
                <a:extLst>
                  <a:ext uri="{FF2B5EF4-FFF2-40B4-BE49-F238E27FC236}">
                    <a16:creationId xmlns:a16="http://schemas.microsoft.com/office/drawing/2014/main" id="{560DDBD4-C747-4195-970A-CE09C77ADD66}"/>
                  </a:ext>
                </a:extLst>
              </p:cNvPr>
              <p:cNvSpPr/>
              <p:nvPr/>
            </p:nvSpPr>
            <p:spPr>
              <a:xfrm>
                <a:off x="2259500" y="1290350"/>
                <a:ext cx="379825" cy="469325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18773" extrusionOk="0">
                    <a:moveTo>
                      <a:pt x="10424" y="1"/>
                    </a:moveTo>
                    <a:cubicBezTo>
                      <a:pt x="9183" y="1"/>
                      <a:pt x="7875" y="464"/>
                      <a:pt x="6835" y="874"/>
                    </a:cubicBezTo>
                    <a:cubicBezTo>
                      <a:pt x="5680" y="1315"/>
                      <a:pt x="4525" y="1779"/>
                      <a:pt x="3477" y="2541"/>
                    </a:cubicBezTo>
                    <a:cubicBezTo>
                      <a:pt x="2429" y="3291"/>
                      <a:pt x="1489" y="4363"/>
                      <a:pt x="965" y="5756"/>
                    </a:cubicBezTo>
                    <a:cubicBezTo>
                      <a:pt x="0" y="8256"/>
                      <a:pt x="715" y="10804"/>
                      <a:pt x="1060" y="13376"/>
                    </a:cubicBezTo>
                    <a:cubicBezTo>
                      <a:pt x="1381" y="15852"/>
                      <a:pt x="2489" y="17055"/>
                      <a:pt x="4787" y="18031"/>
                    </a:cubicBezTo>
                    <a:cubicBezTo>
                      <a:pt x="5925" y="18505"/>
                      <a:pt x="7058" y="18773"/>
                      <a:pt x="8153" y="18773"/>
                    </a:cubicBezTo>
                    <a:cubicBezTo>
                      <a:pt x="9726" y="18773"/>
                      <a:pt x="11223" y="18221"/>
                      <a:pt x="12550" y="16936"/>
                    </a:cubicBezTo>
                    <a:cubicBezTo>
                      <a:pt x="13764" y="15757"/>
                      <a:pt x="14538" y="14138"/>
                      <a:pt x="14693" y="12459"/>
                    </a:cubicBezTo>
                    <a:cubicBezTo>
                      <a:pt x="14693" y="12423"/>
                      <a:pt x="14705" y="12388"/>
                      <a:pt x="14705" y="12340"/>
                    </a:cubicBezTo>
                    <a:cubicBezTo>
                      <a:pt x="14943" y="9256"/>
                      <a:pt x="15193" y="4137"/>
                      <a:pt x="13335" y="1458"/>
                    </a:cubicBezTo>
                    <a:cubicBezTo>
                      <a:pt x="12574" y="366"/>
                      <a:pt x="11526" y="1"/>
                      <a:pt x="10424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571;p48">
                <a:extLst>
                  <a:ext uri="{FF2B5EF4-FFF2-40B4-BE49-F238E27FC236}">
                    <a16:creationId xmlns:a16="http://schemas.microsoft.com/office/drawing/2014/main" id="{7CAB15F3-F7A9-4B20-BE7B-8A28C48D0C53}"/>
                  </a:ext>
                </a:extLst>
              </p:cNvPr>
              <p:cNvSpPr/>
              <p:nvPr/>
            </p:nvSpPr>
            <p:spPr>
              <a:xfrm>
                <a:off x="2246100" y="1201675"/>
                <a:ext cx="4134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9149" extrusionOk="0">
                    <a:moveTo>
                      <a:pt x="8513" y="1"/>
                    </a:moveTo>
                    <a:cubicBezTo>
                      <a:pt x="7453" y="1"/>
                      <a:pt x="6458" y="73"/>
                      <a:pt x="5656" y="159"/>
                    </a:cubicBezTo>
                    <a:cubicBezTo>
                      <a:pt x="3144" y="421"/>
                      <a:pt x="1" y="1707"/>
                      <a:pt x="453" y="4838"/>
                    </a:cubicBezTo>
                    <a:cubicBezTo>
                      <a:pt x="679" y="6422"/>
                      <a:pt x="2072" y="7696"/>
                      <a:pt x="3632" y="8005"/>
                    </a:cubicBezTo>
                    <a:cubicBezTo>
                      <a:pt x="3863" y="8051"/>
                      <a:pt x="4096" y="8075"/>
                      <a:pt x="4330" y="8075"/>
                    </a:cubicBezTo>
                    <a:cubicBezTo>
                      <a:pt x="4638" y="8075"/>
                      <a:pt x="4947" y="8034"/>
                      <a:pt x="5251" y="7946"/>
                    </a:cubicBezTo>
                    <a:cubicBezTo>
                      <a:pt x="4891" y="7564"/>
                      <a:pt x="5281" y="6831"/>
                      <a:pt x="5780" y="6831"/>
                    </a:cubicBezTo>
                    <a:cubicBezTo>
                      <a:pt x="5825" y="6831"/>
                      <a:pt x="5871" y="6837"/>
                      <a:pt x="5918" y="6850"/>
                    </a:cubicBezTo>
                    <a:cubicBezTo>
                      <a:pt x="6821" y="7901"/>
                      <a:pt x="8210" y="8510"/>
                      <a:pt x="9593" y="8510"/>
                    </a:cubicBezTo>
                    <a:cubicBezTo>
                      <a:pt x="9996" y="8510"/>
                      <a:pt x="10398" y="8458"/>
                      <a:pt x="10788" y="8350"/>
                    </a:cubicBezTo>
                    <a:cubicBezTo>
                      <a:pt x="10428" y="7867"/>
                      <a:pt x="10875" y="7044"/>
                      <a:pt x="11467" y="7044"/>
                    </a:cubicBezTo>
                    <a:cubicBezTo>
                      <a:pt x="11502" y="7044"/>
                      <a:pt x="11538" y="7047"/>
                      <a:pt x="11573" y="7053"/>
                    </a:cubicBezTo>
                    <a:cubicBezTo>
                      <a:pt x="11919" y="7755"/>
                      <a:pt x="12264" y="8446"/>
                      <a:pt x="12597" y="9148"/>
                    </a:cubicBezTo>
                    <a:cubicBezTo>
                      <a:pt x="14717" y="8970"/>
                      <a:pt x="16538" y="6993"/>
                      <a:pt x="16538" y="4874"/>
                    </a:cubicBezTo>
                    <a:cubicBezTo>
                      <a:pt x="16538" y="847"/>
                      <a:pt x="12145" y="1"/>
                      <a:pt x="8513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572;p48">
                <a:extLst>
                  <a:ext uri="{FF2B5EF4-FFF2-40B4-BE49-F238E27FC236}">
                    <a16:creationId xmlns:a16="http://schemas.microsoft.com/office/drawing/2014/main" id="{71F48C0C-43EA-4CDC-8757-F5E0F30D972E}"/>
                  </a:ext>
                </a:extLst>
              </p:cNvPr>
              <p:cNvSpPr/>
              <p:nvPr/>
            </p:nvSpPr>
            <p:spPr>
              <a:xfrm>
                <a:off x="2220200" y="1243475"/>
                <a:ext cx="456925" cy="329800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13192" extrusionOk="0">
                    <a:moveTo>
                      <a:pt x="14482" y="1"/>
                    </a:moveTo>
                    <a:cubicBezTo>
                      <a:pt x="13244" y="1"/>
                      <a:pt x="11875" y="458"/>
                      <a:pt x="11264" y="1118"/>
                    </a:cubicBezTo>
                    <a:lnTo>
                      <a:pt x="3370" y="821"/>
                    </a:lnTo>
                    <a:cubicBezTo>
                      <a:pt x="2061" y="987"/>
                      <a:pt x="1132" y="2202"/>
                      <a:pt x="679" y="3440"/>
                    </a:cubicBezTo>
                    <a:cubicBezTo>
                      <a:pt x="1" y="5345"/>
                      <a:pt x="120" y="7512"/>
                      <a:pt x="1013" y="9310"/>
                    </a:cubicBezTo>
                    <a:cubicBezTo>
                      <a:pt x="1203" y="9714"/>
                      <a:pt x="1429" y="10084"/>
                      <a:pt x="1656" y="10465"/>
                    </a:cubicBezTo>
                    <a:cubicBezTo>
                      <a:pt x="1963" y="10970"/>
                      <a:pt x="2523" y="12236"/>
                      <a:pt x="3072" y="12236"/>
                    </a:cubicBezTo>
                    <a:cubicBezTo>
                      <a:pt x="3247" y="12236"/>
                      <a:pt x="3421" y="12108"/>
                      <a:pt x="3585" y="11786"/>
                    </a:cubicBezTo>
                    <a:cubicBezTo>
                      <a:pt x="3799" y="11369"/>
                      <a:pt x="3501" y="10131"/>
                      <a:pt x="3501" y="9643"/>
                    </a:cubicBezTo>
                    <a:cubicBezTo>
                      <a:pt x="3513" y="8929"/>
                      <a:pt x="3561" y="8214"/>
                      <a:pt x="3692" y="7512"/>
                    </a:cubicBezTo>
                    <a:cubicBezTo>
                      <a:pt x="4013" y="5750"/>
                      <a:pt x="4858" y="3999"/>
                      <a:pt x="6347" y="2999"/>
                    </a:cubicBezTo>
                    <a:cubicBezTo>
                      <a:pt x="7206" y="2416"/>
                      <a:pt x="8239" y="2120"/>
                      <a:pt x="9272" y="2120"/>
                    </a:cubicBezTo>
                    <a:cubicBezTo>
                      <a:pt x="9842" y="2120"/>
                      <a:pt x="10413" y="2210"/>
                      <a:pt x="10954" y="2392"/>
                    </a:cubicBezTo>
                    <a:cubicBezTo>
                      <a:pt x="12478" y="2892"/>
                      <a:pt x="13741" y="4095"/>
                      <a:pt x="14360" y="5571"/>
                    </a:cubicBezTo>
                    <a:cubicBezTo>
                      <a:pt x="15382" y="7948"/>
                      <a:pt x="14755" y="10775"/>
                      <a:pt x="15699" y="13177"/>
                    </a:cubicBezTo>
                    <a:lnTo>
                      <a:pt x="15699" y="13177"/>
                    </a:lnTo>
                    <a:cubicBezTo>
                      <a:pt x="15253" y="12025"/>
                      <a:pt x="16779" y="10616"/>
                      <a:pt x="17336" y="9762"/>
                    </a:cubicBezTo>
                    <a:cubicBezTo>
                      <a:pt x="18003" y="8726"/>
                      <a:pt x="18277" y="7464"/>
                      <a:pt x="18253" y="6238"/>
                    </a:cubicBezTo>
                    <a:cubicBezTo>
                      <a:pt x="18217" y="4440"/>
                      <a:pt x="17729" y="2154"/>
                      <a:pt x="16574" y="749"/>
                    </a:cubicBezTo>
                    <a:cubicBezTo>
                      <a:pt x="16140" y="222"/>
                      <a:pt x="15343" y="1"/>
                      <a:pt x="14482" y="1"/>
                    </a:cubicBezTo>
                    <a:close/>
                    <a:moveTo>
                      <a:pt x="15699" y="13177"/>
                    </a:moveTo>
                    <a:cubicBezTo>
                      <a:pt x="15701" y="13182"/>
                      <a:pt x="15703" y="13186"/>
                      <a:pt x="15705" y="13191"/>
                    </a:cubicBezTo>
                    <a:cubicBezTo>
                      <a:pt x="15703" y="13186"/>
                      <a:pt x="15701" y="13182"/>
                      <a:pt x="15699" y="13177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573;p48">
                <a:extLst>
                  <a:ext uri="{FF2B5EF4-FFF2-40B4-BE49-F238E27FC236}">
                    <a16:creationId xmlns:a16="http://schemas.microsoft.com/office/drawing/2014/main" id="{A626DF96-4AAA-4A78-BED2-2C28C39EC20A}"/>
                  </a:ext>
                </a:extLst>
              </p:cNvPr>
              <p:cNvSpPr/>
              <p:nvPr/>
            </p:nvSpPr>
            <p:spPr>
              <a:xfrm>
                <a:off x="2971800" y="1400800"/>
                <a:ext cx="1022450" cy="1087175"/>
              </a:xfrm>
              <a:custGeom>
                <a:avLst/>
                <a:gdLst/>
                <a:ahLst/>
                <a:cxnLst/>
                <a:rect l="l" t="t" r="r" b="b"/>
                <a:pathLst>
                  <a:path w="40898" h="43487" extrusionOk="0">
                    <a:moveTo>
                      <a:pt x="19684" y="0"/>
                    </a:moveTo>
                    <a:cubicBezTo>
                      <a:pt x="17849" y="0"/>
                      <a:pt x="16011" y="452"/>
                      <a:pt x="14335" y="1433"/>
                    </a:cubicBezTo>
                    <a:cubicBezTo>
                      <a:pt x="10192" y="3862"/>
                      <a:pt x="7930" y="9101"/>
                      <a:pt x="8989" y="13780"/>
                    </a:cubicBezTo>
                    <a:cubicBezTo>
                      <a:pt x="9311" y="15197"/>
                      <a:pt x="9906" y="16697"/>
                      <a:pt x="9335" y="18030"/>
                    </a:cubicBezTo>
                    <a:cubicBezTo>
                      <a:pt x="8858" y="19150"/>
                      <a:pt x="7691" y="19804"/>
                      <a:pt x="6537" y="20185"/>
                    </a:cubicBezTo>
                    <a:cubicBezTo>
                      <a:pt x="5382" y="20566"/>
                      <a:pt x="4155" y="20769"/>
                      <a:pt x="3096" y="21364"/>
                    </a:cubicBezTo>
                    <a:cubicBezTo>
                      <a:pt x="2036" y="21971"/>
                      <a:pt x="1167" y="23138"/>
                      <a:pt x="1393" y="24329"/>
                    </a:cubicBezTo>
                    <a:cubicBezTo>
                      <a:pt x="1691" y="25853"/>
                      <a:pt x="3608" y="26722"/>
                      <a:pt x="3762" y="28282"/>
                    </a:cubicBezTo>
                    <a:cubicBezTo>
                      <a:pt x="3858" y="29282"/>
                      <a:pt x="3155" y="30187"/>
                      <a:pt x="2417" y="30877"/>
                    </a:cubicBezTo>
                    <a:cubicBezTo>
                      <a:pt x="1667" y="31568"/>
                      <a:pt x="810" y="32211"/>
                      <a:pt x="429" y="33151"/>
                    </a:cubicBezTo>
                    <a:cubicBezTo>
                      <a:pt x="0" y="34211"/>
                      <a:pt x="298" y="35473"/>
                      <a:pt x="941" y="36426"/>
                    </a:cubicBezTo>
                    <a:cubicBezTo>
                      <a:pt x="1595" y="37390"/>
                      <a:pt x="2548" y="38081"/>
                      <a:pt x="3524" y="38700"/>
                    </a:cubicBezTo>
                    <a:cubicBezTo>
                      <a:pt x="8453" y="41863"/>
                      <a:pt x="14315" y="43487"/>
                      <a:pt x="20171" y="43487"/>
                    </a:cubicBezTo>
                    <a:cubicBezTo>
                      <a:pt x="23990" y="43487"/>
                      <a:pt x="27808" y="42796"/>
                      <a:pt x="31361" y="41390"/>
                    </a:cubicBezTo>
                    <a:cubicBezTo>
                      <a:pt x="33671" y="40462"/>
                      <a:pt x="35909" y="39235"/>
                      <a:pt x="37671" y="37473"/>
                    </a:cubicBezTo>
                    <a:cubicBezTo>
                      <a:pt x="39434" y="35699"/>
                      <a:pt x="40684" y="33354"/>
                      <a:pt x="40791" y="30853"/>
                    </a:cubicBezTo>
                    <a:cubicBezTo>
                      <a:pt x="40898" y="28389"/>
                      <a:pt x="39588" y="25031"/>
                      <a:pt x="37005" y="24234"/>
                    </a:cubicBezTo>
                    <a:cubicBezTo>
                      <a:pt x="35659" y="23817"/>
                      <a:pt x="34588" y="23864"/>
                      <a:pt x="33421" y="22841"/>
                    </a:cubicBezTo>
                    <a:cubicBezTo>
                      <a:pt x="32504" y="22055"/>
                      <a:pt x="31825" y="20971"/>
                      <a:pt x="31563" y="19793"/>
                    </a:cubicBezTo>
                    <a:cubicBezTo>
                      <a:pt x="31135" y="17768"/>
                      <a:pt x="31802" y="15709"/>
                      <a:pt x="31980" y="13649"/>
                    </a:cubicBezTo>
                    <a:cubicBezTo>
                      <a:pt x="32254" y="10410"/>
                      <a:pt x="31218" y="7065"/>
                      <a:pt x="29158" y="4553"/>
                    </a:cubicBezTo>
                    <a:cubicBezTo>
                      <a:pt x="26822" y="1712"/>
                      <a:pt x="23258" y="0"/>
                      <a:pt x="19684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574;p48">
                <a:extLst>
                  <a:ext uri="{FF2B5EF4-FFF2-40B4-BE49-F238E27FC236}">
                    <a16:creationId xmlns:a16="http://schemas.microsoft.com/office/drawing/2014/main" id="{1850531C-9E3F-48C0-AD1A-34D01DFAAD27}"/>
                  </a:ext>
                </a:extLst>
              </p:cNvPr>
              <p:cNvSpPr/>
              <p:nvPr/>
            </p:nvSpPr>
            <p:spPr>
              <a:xfrm>
                <a:off x="3207825" y="1846775"/>
                <a:ext cx="564975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22599" h="17960" extrusionOk="0">
                    <a:moveTo>
                      <a:pt x="11800" y="1"/>
                    </a:moveTo>
                    <a:cubicBezTo>
                      <a:pt x="11800" y="1"/>
                      <a:pt x="5739" y="168"/>
                      <a:pt x="5739" y="168"/>
                    </a:cubicBezTo>
                    <a:cubicBezTo>
                      <a:pt x="6192" y="1132"/>
                      <a:pt x="6632" y="2085"/>
                      <a:pt x="7085" y="3037"/>
                    </a:cubicBezTo>
                    <a:cubicBezTo>
                      <a:pt x="7335" y="3585"/>
                      <a:pt x="8145" y="4442"/>
                      <a:pt x="8061" y="5085"/>
                    </a:cubicBezTo>
                    <a:cubicBezTo>
                      <a:pt x="7978" y="5728"/>
                      <a:pt x="275" y="8538"/>
                      <a:pt x="120" y="9335"/>
                    </a:cubicBezTo>
                    <a:cubicBezTo>
                      <a:pt x="1" y="9919"/>
                      <a:pt x="2834" y="12264"/>
                      <a:pt x="3001" y="12824"/>
                    </a:cubicBezTo>
                    <a:cubicBezTo>
                      <a:pt x="3239" y="13669"/>
                      <a:pt x="8704" y="17170"/>
                      <a:pt x="9109" y="17956"/>
                    </a:cubicBezTo>
                    <a:cubicBezTo>
                      <a:pt x="9110" y="17958"/>
                      <a:pt x="9113" y="17959"/>
                      <a:pt x="9118" y="17959"/>
                    </a:cubicBezTo>
                    <a:cubicBezTo>
                      <a:pt x="9442" y="17959"/>
                      <a:pt x="17779" y="11894"/>
                      <a:pt x="18092" y="11894"/>
                    </a:cubicBezTo>
                    <a:cubicBezTo>
                      <a:pt x="18095" y="11894"/>
                      <a:pt x="18097" y="11894"/>
                      <a:pt x="18098" y="11895"/>
                    </a:cubicBezTo>
                    <a:cubicBezTo>
                      <a:pt x="18107" y="11901"/>
                      <a:pt x="18117" y="11904"/>
                      <a:pt x="18128" y="11904"/>
                    </a:cubicBezTo>
                    <a:cubicBezTo>
                      <a:pt x="18462" y="11904"/>
                      <a:pt x="19513" y="9046"/>
                      <a:pt x="19836" y="8931"/>
                    </a:cubicBezTo>
                    <a:cubicBezTo>
                      <a:pt x="22599" y="7978"/>
                      <a:pt x="18372" y="6728"/>
                      <a:pt x="15098" y="5418"/>
                    </a:cubicBezTo>
                    <a:cubicBezTo>
                      <a:pt x="12883" y="4644"/>
                      <a:pt x="12645" y="2120"/>
                      <a:pt x="11800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575;p48">
                <a:extLst>
                  <a:ext uri="{FF2B5EF4-FFF2-40B4-BE49-F238E27FC236}">
                    <a16:creationId xmlns:a16="http://schemas.microsoft.com/office/drawing/2014/main" id="{F7BDD3D2-52A3-490E-BFDA-C05E21592403}"/>
                  </a:ext>
                </a:extLst>
              </p:cNvPr>
              <p:cNvSpPr/>
              <p:nvPr/>
            </p:nvSpPr>
            <p:spPr>
              <a:xfrm>
                <a:off x="3351300" y="1846775"/>
                <a:ext cx="1905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5073" extrusionOk="0">
                    <a:moveTo>
                      <a:pt x="6061" y="1"/>
                    </a:moveTo>
                    <a:lnTo>
                      <a:pt x="0" y="168"/>
                    </a:lnTo>
                    <a:lnTo>
                      <a:pt x="2298" y="5073"/>
                    </a:lnTo>
                    <a:cubicBezTo>
                      <a:pt x="4168" y="5061"/>
                      <a:pt x="5977" y="4763"/>
                      <a:pt x="7620" y="3906"/>
                    </a:cubicBezTo>
                    <a:lnTo>
                      <a:pt x="6061" y="1"/>
                    </a:lnTo>
                    <a:close/>
                  </a:path>
                </a:pathLst>
              </a:custGeom>
              <a:solidFill>
                <a:srgbClr val="AF2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576;p48">
                <a:extLst>
                  <a:ext uri="{FF2B5EF4-FFF2-40B4-BE49-F238E27FC236}">
                    <a16:creationId xmlns:a16="http://schemas.microsoft.com/office/drawing/2014/main" id="{3CA8F7F5-7DEA-4396-9AD2-074D7FFBCA9E}"/>
                  </a:ext>
                </a:extLst>
              </p:cNvPr>
              <p:cNvSpPr/>
              <p:nvPr/>
            </p:nvSpPr>
            <p:spPr>
              <a:xfrm>
                <a:off x="3252475" y="1523075"/>
                <a:ext cx="353650" cy="418250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6730" extrusionOk="0">
                    <a:moveTo>
                      <a:pt x="4599" y="0"/>
                    </a:moveTo>
                    <a:cubicBezTo>
                      <a:pt x="3522" y="0"/>
                      <a:pt x="2497" y="339"/>
                      <a:pt x="1787" y="1376"/>
                    </a:cubicBezTo>
                    <a:cubicBezTo>
                      <a:pt x="941" y="2602"/>
                      <a:pt x="1203" y="5019"/>
                      <a:pt x="870" y="6520"/>
                    </a:cubicBezTo>
                    <a:cubicBezTo>
                      <a:pt x="513" y="8103"/>
                      <a:pt x="1" y="9722"/>
                      <a:pt x="179" y="11401"/>
                    </a:cubicBezTo>
                    <a:cubicBezTo>
                      <a:pt x="310" y="12568"/>
                      <a:pt x="810" y="13699"/>
                      <a:pt x="1417" y="14628"/>
                    </a:cubicBezTo>
                    <a:cubicBezTo>
                      <a:pt x="2037" y="15568"/>
                      <a:pt x="2822" y="15866"/>
                      <a:pt x="3775" y="16211"/>
                    </a:cubicBezTo>
                    <a:cubicBezTo>
                      <a:pt x="4680" y="16539"/>
                      <a:pt x="5702" y="16729"/>
                      <a:pt x="6727" y="16729"/>
                    </a:cubicBezTo>
                    <a:cubicBezTo>
                      <a:pt x="9125" y="16729"/>
                      <a:pt x="11532" y="15687"/>
                      <a:pt x="12466" y="12925"/>
                    </a:cubicBezTo>
                    <a:cubicBezTo>
                      <a:pt x="12591" y="13008"/>
                      <a:pt x="12725" y="13046"/>
                      <a:pt x="12859" y="13046"/>
                    </a:cubicBezTo>
                    <a:cubicBezTo>
                      <a:pt x="13303" y="13046"/>
                      <a:pt x="13757" y="12639"/>
                      <a:pt x="13931" y="12127"/>
                    </a:cubicBezTo>
                    <a:cubicBezTo>
                      <a:pt x="14145" y="11508"/>
                      <a:pt x="14002" y="10937"/>
                      <a:pt x="14014" y="10306"/>
                    </a:cubicBezTo>
                    <a:cubicBezTo>
                      <a:pt x="14026" y="9782"/>
                      <a:pt x="14098" y="9282"/>
                      <a:pt x="14074" y="8758"/>
                    </a:cubicBezTo>
                    <a:cubicBezTo>
                      <a:pt x="14038" y="7460"/>
                      <a:pt x="13943" y="6127"/>
                      <a:pt x="13443" y="4936"/>
                    </a:cubicBezTo>
                    <a:cubicBezTo>
                      <a:pt x="12931" y="3710"/>
                      <a:pt x="12026" y="2769"/>
                      <a:pt x="11026" y="2114"/>
                    </a:cubicBezTo>
                    <a:cubicBezTo>
                      <a:pt x="10026" y="1459"/>
                      <a:pt x="8930" y="1078"/>
                      <a:pt x="7847" y="697"/>
                    </a:cubicBezTo>
                    <a:cubicBezTo>
                      <a:pt x="6904" y="369"/>
                      <a:pt x="5723" y="0"/>
                      <a:pt x="459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577;p48">
                <a:extLst>
                  <a:ext uri="{FF2B5EF4-FFF2-40B4-BE49-F238E27FC236}">
                    <a16:creationId xmlns:a16="http://schemas.microsoft.com/office/drawing/2014/main" id="{9D88F363-2FFF-4C89-ADB0-D00979884E7E}"/>
                  </a:ext>
                </a:extLst>
              </p:cNvPr>
              <p:cNvSpPr/>
              <p:nvPr/>
            </p:nvSpPr>
            <p:spPr>
              <a:xfrm>
                <a:off x="3539725" y="1725175"/>
                <a:ext cx="1208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297" extrusionOk="0">
                    <a:moveTo>
                      <a:pt x="3713" y="0"/>
                    </a:moveTo>
                    <a:cubicBezTo>
                      <a:pt x="2435" y="0"/>
                      <a:pt x="909" y="2586"/>
                      <a:pt x="476" y="3377"/>
                    </a:cubicBezTo>
                    <a:cubicBezTo>
                      <a:pt x="214" y="3829"/>
                      <a:pt x="0" y="4412"/>
                      <a:pt x="286" y="4853"/>
                    </a:cubicBezTo>
                    <a:cubicBezTo>
                      <a:pt x="489" y="5180"/>
                      <a:pt x="882" y="5297"/>
                      <a:pt x="1275" y="5297"/>
                    </a:cubicBezTo>
                    <a:cubicBezTo>
                      <a:pt x="1412" y="5297"/>
                      <a:pt x="1550" y="5282"/>
                      <a:pt x="1679" y="5258"/>
                    </a:cubicBezTo>
                    <a:cubicBezTo>
                      <a:pt x="3370" y="4960"/>
                      <a:pt x="4739" y="3389"/>
                      <a:pt x="4810" y="1674"/>
                    </a:cubicBezTo>
                    <a:cubicBezTo>
                      <a:pt x="4834" y="1103"/>
                      <a:pt x="4679" y="448"/>
                      <a:pt x="4191" y="138"/>
                    </a:cubicBezTo>
                    <a:cubicBezTo>
                      <a:pt x="4038" y="43"/>
                      <a:pt x="3877" y="0"/>
                      <a:pt x="371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578;p48">
                <a:extLst>
                  <a:ext uri="{FF2B5EF4-FFF2-40B4-BE49-F238E27FC236}">
                    <a16:creationId xmlns:a16="http://schemas.microsoft.com/office/drawing/2014/main" id="{9FEA93DC-9E4A-42D9-AD81-DC4CD37CD4BC}"/>
                  </a:ext>
                </a:extLst>
              </p:cNvPr>
              <p:cNvSpPr/>
              <p:nvPr/>
            </p:nvSpPr>
            <p:spPr>
              <a:xfrm>
                <a:off x="3208425" y="1672950"/>
                <a:ext cx="144975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800" fill="none" extrusionOk="0">
                    <a:moveTo>
                      <a:pt x="5799" y="2894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0" y="4501"/>
                      <a:pt x="0" y="2894"/>
                    </a:cubicBezTo>
                    <a:cubicBezTo>
                      <a:pt x="0" y="1298"/>
                      <a:pt x="1298" y="1"/>
                      <a:pt x="2906" y="1"/>
                    </a:cubicBezTo>
                    <a:cubicBezTo>
                      <a:pt x="4501" y="1"/>
                      <a:pt x="5799" y="1298"/>
                      <a:pt x="5799" y="2894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579;p48">
                <a:extLst>
                  <a:ext uri="{FF2B5EF4-FFF2-40B4-BE49-F238E27FC236}">
                    <a16:creationId xmlns:a16="http://schemas.microsoft.com/office/drawing/2014/main" id="{ECC62112-6CCA-457D-8F5F-16C6FC1F4110}"/>
                  </a:ext>
                </a:extLst>
              </p:cNvPr>
              <p:cNvSpPr/>
              <p:nvPr/>
            </p:nvSpPr>
            <p:spPr>
              <a:xfrm>
                <a:off x="3387025" y="169410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5"/>
                    </a:moveTo>
                    <a:cubicBezTo>
                      <a:pt x="5799" y="4501"/>
                      <a:pt x="4501" y="5798"/>
                      <a:pt x="2893" y="5798"/>
                    </a:cubicBezTo>
                    <a:cubicBezTo>
                      <a:pt x="1298" y="5798"/>
                      <a:pt x="0" y="4501"/>
                      <a:pt x="0" y="2905"/>
                    </a:cubicBezTo>
                    <a:cubicBezTo>
                      <a:pt x="0" y="1298"/>
                      <a:pt x="1298" y="0"/>
                      <a:pt x="2893" y="0"/>
                    </a:cubicBezTo>
                    <a:cubicBezTo>
                      <a:pt x="4501" y="0"/>
                      <a:pt x="5799" y="1298"/>
                      <a:pt x="5799" y="2905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580;p48">
                <a:extLst>
                  <a:ext uri="{FF2B5EF4-FFF2-40B4-BE49-F238E27FC236}">
                    <a16:creationId xmlns:a16="http://schemas.microsoft.com/office/drawing/2014/main" id="{9857248C-CEB3-491B-AE4C-6DFE649E9BEC}"/>
                  </a:ext>
                </a:extLst>
              </p:cNvPr>
              <p:cNvSpPr/>
              <p:nvPr/>
            </p:nvSpPr>
            <p:spPr>
              <a:xfrm>
                <a:off x="3341475" y="1756900"/>
                <a:ext cx="56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06" fill="none" extrusionOk="0">
                    <a:moveTo>
                      <a:pt x="1" y="405"/>
                    </a:moveTo>
                    <a:cubicBezTo>
                      <a:pt x="679" y="24"/>
                      <a:pt x="1572" y="0"/>
                      <a:pt x="2275" y="357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581;p48">
                <a:extLst>
                  <a:ext uri="{FF2B5EF4-FFF2-40B4-BE49-F238E27FC236}">
                    <a16:creationId xmlns:a16="http://schemas.microsoft.com/office/drawing/2014/main" id="{A5D0A5B8-CDC2-40AE-BD38-7CF28FDE4FC1}"/>
                  </a:ext>
                </a:extLst>
              </p:cNvPr>
              <p:cNvSpPr/>
              <p:nvPr/>
            </p:nvSpPr>
            <p:spPr>
              <a:xfrm>
                <a:off x="3528400" y="1723250"/>
                <a:ext cx="1208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537" fill="none" extrusionOk="0">
                    <a:moveTo>
                      <a:pt x="1" y="1537"/>
                    </a:moveTo>
                    <a:cubicBezTo>
                      <a:pt x="1310" y="846"/>
                      <a:pt x="2715" y="346"/>
                      <a:pt x="4168" y="48"/>
                    </a:cubicBezTo>
                    <a:cubicBezTo>
                      <a:pt x="4430" y="1"/>
                      <a:pt x="4787" y="13"/>
                      <a:pt x="4835" y="275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582;p48">
                <a:extLst>
                  <a:ext uri="{FF2B5EF4-FFF2-40B4-BE49-F238E27FC236}">
                    <a16:creationId xmlns:a16="http://schemas.microsoft.com/office/drawing/2014/main" id="{5479F1C3-7E0E-4F76-98AA-49B532EAA53D}"/>
                  </a:ext>
                </a:extLst>
              </p:cNvPr>
              <p:cNvSpPr/>
              <p:nvPr/>
            </p:nvSpPr>
            <p:spPr>
              <a:xfrm>
                <a:off x="3223300" y="1476750"/>
                <a:ext cx="4323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0407" extrusionOk="0">
                    <a:moveTo>
                      <a:pt x="9204" y="1"/>
                    </a:moveTo>
                    <a:cubicBezTo>
                      <a:pt x="7168" y="1"/>
                      <a:pt x="5130" y="593"/>
                      <a:pt x="3406" y="1657"/>
                    </a:cubicBezTo>
                    <a:cubicBezTo>
                      <a:pt x="2215" y="2396"/>
                      <a:pt x="1" y="4122"/>
                      <a:pt x="787" y="5753"/>
                    </a:cubicBezTo>
                    <a:cubicBezTo>
                      <a:pt x="1489" y="7206"/>
                      <a:pt x="3632" y="7849"/>
                      <a:pt x="5097" y="7849"/>
                    </a:cubicBezTo>
                    <a:cubicBezTo>
                      <a:pt x="5263" y="7849"/>
                      <a:pt x="5418" y="7837"/>
                      <a:pt x="5573" y="7837"/>
                    </a:cubicBezTo>
                    <a:cubicBezTo>
                      <a:pt x="7358" y="7718"/>
                      <a:pt x="9072" y="6968"/>
                      <a:pt x="10715" y="6230"/>
                    </a:cubicBezTo>
                    <a:lnTo>
                      <a:pt x="10715" y="6230"/>
                    </a:lnTo>
                    <a:cubicBezTo>
                      <a:pt x="10236" y="6450"/>
                      <a:pt x="14229" y="10123"/>
                      <a:pt x="14848" y="10313"/>
                    </a:cubicBezTo>
                    <a:cubicBezTo>
                      <a:pt x="15055" y="10377"/>
                      <a:pt x="15245" y="10406"/>
                      <a:pt x="15420" y="10406"/>
                    </a:cubicBezTo>
                    <a:cubicBezTo>
                      <a:pt x="17010" y="10406"/>
                      <a:pt x="17294" y="7956"/>
                      <a:pt x="17229" y="6551"/>
                    </a:cubicBezTo>
                    <a:cubicBezTo>
                      <a:pt x="17134" y="4741"/>
                      <a:pt x="16860" y="3003"/>
                      <a:pt x="15336" y="1931"/>
                    </a:cubicBezTo>
                    <a:cubicBezTo>
                      <a:pt x="13610" y="729"/>
                      <a:pt x="11478" y="50"/>
                      <a:pt x="9383" y="2"/>
                    </a:cubicBezTo>
                    <a:cubicBezTo>
                      <a:pt x="9323" y="1"/>
                      <a:pt x="9264" y="1"/>
                      <a:pt x="9204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583;p48">
                <a:extLst>
                  <a:ext uri="{FF2B5EF4-FFF2-40B4-BE49-F238E27FC236}">
                    <a16:creationId xmlns:a16="http://schemas.microsoft.com/office/drawing/2014/main" id="{66232906-CF16-4616-8257-44E88F9A48FF}"/>
                  </a:ext>
                </a:extLst>
              </p:cNvPr>
              <p:cNvSpPr/>
              <p:nvPr/>
            </p:nvSpPr>
            <p:spPr>
              <a:xfrm>
                <a:off x="2989350" y="2067050"/>
                <a:ext cx="33400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3360" h="19728" extrusionOk="0">
                    <a:moveTo>
                      <a:pt x="9294" y="0"/>
                    </a:moveTo>
                    <a:cubicBezTo>
                      <a:pt x="9284" y="0"/>
                      <a:pt x="9274" y="0"/>
                      <a:pt x="9264" y="1"/>
                    </a:cubicBezTo>
                    <a:cubicBezTo>
                      <a:pt x="8335" y="24"/>
                      <a:pt x="7728" y="763"/>
                      <a:pt x="7811" y="1608"/>
                    </a:cubicBezTo>
                    <a:cubicBezTo>
                      <a:pt x="7942" y="2763"/>
                      <a:pt x="7763" y="3870"/>
                      <a:pt x="6847" y="4692"/>
                    </a:cubicBezTo>
                    <a:cubicBezTo>
                      <a:pt x="6287" y="5204"/>
                      <a:pt x="5561" y="5489"/>
                      <a:pt x="4953" y="5942"/>
                    </a:cubicBezTo>
                    <a:cubicBezTo>
                      <a:pt x="4346" y="6394"/>
                      <a:pt x="3834" y="7109"/>
                      <a:pt x="3977" y="7847"/>
                    </a:cubicBezTo>
                    <a:cubicBezTo>
                      <a:pt x="4108" y="8537"/>
                      <a:pt x="4775" y="9061"/>
                      <a:pt x="4775" y="9764"/>
                    </a:cubicBezTo>
                    <a:cubicBezTo>
                      <a:pt x="4787" y="10299"/>
                      <a:pt x="4382" y="10776"/>
                      <a:pt x="3918" y="11050"/>
                    </a:cubicBezTo>
                    <a:cubicBezTo>
                      <a:pt x="3465" y="11335"/>
                      <a:pt x="2929" y="11478"/>
                      <a:pt x="2453" y="11728"/>
                    </a:cubicBezTo>
                    <a:cubicBezTo>
                      <a:pt x="905" y="12514"/>
                      <a:pt x="0" y="14383"/>
                      <a:pt x="346" y="16086"/>
                    </a:cubicBezTo>
                    <a:cubicBezTo>
                      <a:pt x="393" y="16300"/>
                      <a:pt x="453" y="16514"/>
                      <a:pt x="536" y="16717"/>
                    </a:cubicBezTo>
                    <a:cubicBezTo>
                      <a:pt x="893" y="17610"/>
                      <a:pt x="1584" y="18360"/>
                      <a:pt x="2429" y="18812"/>
                    </a:cubicBezTo>
                    <a:cubicBezTo>
                      <a:pt x="3253" y="19254"/>
                      <a:pt x="4247" y="19728"/>
                      <a:pt x="5211" y="19728"/>
                    </a:cubicBezTo>
                    <a:cubicBezTo>
                      <a:pt x="5417" y="19728"/>
                      <a:pt x="5621" y="19706"/>
                      <a:pt x="5823" y="19658"/>
                    </a:cubicBezTo>
                    <a:cubicBezTo>
                      <a:pt x="6966" y="19384"/>
                      <a:pt x="7799" y="18396"/>
                      <a:pt x="8466" y="17431"/>
                    </a:cubicBezTo>
                    <a:cubicBezTo>
                      <a:pt x="10347" y="14740"/>
                      <a:pt x="11740" y="11728"/>
                      <a:pt x="12585" y="8561"/>
                    </a:cubicBezTo>
                    <a:cubicBezTo>
                      <a:pt x="13062" y="6775"/>
                      <a:pt x="13359" y="4858"/>
                      <a:pt x="12776" y="3108"/>
                    </a:cubicBezTo>
                    <a:cubicBezTo>
                      <a:pt x="12350" y="1772"/>
                      <a:pt x="10808" y="0"/>
                      <a:pt x="9294" y="0"/>
                    </a:cubicBezTo>
                    <a:close/>
                  </a:path>
                </a:pathLst>
              </a:custGeom>
              <a:solidFill>
                <a:srgbClr val="E56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584;p48">
                <a:extLst>
                  <a:ext uri="{FF2B5EF4-FFF2-40B4-BE49-F238E27FC236}">
                    <a16:creationId xmlns:a16="http://schemas.microsoft.com/office/drawing/2014/main" id="{9BD3DBB6-AA6C-46DA-838B-A9C47FE3C746}"/>
                  </a:ext>
                </a:extLst>
              </p:cNvPr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585;p48">
                <a:extLst>
                  <a:ext uri="{FF2B5EF4-FFF2-40B4-BE49-F238E27FC236}">
                    <a16:creationId xmlns:a16="http://schemas.microsoft.com/office/drawing/2014/main" id="{4B7CDF2B-6C90-4E19-905F-7BDE1063B9F0}"/>
                  </a:ext>
                </a:extLst>
              </p:cNvPr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586;p48">
                <a:extLst>
                  <a:ext uri="{FF2B5EF4-FFF2-40B4-BE49-F238E27FC236}">
                    <a16:creationId xmlns:a16="http://schemas.microsoft.com/office/drawing/2014/main" id="{A2A262FA-5C87-4C9A-B292-51D7FC3A68BC}"/>
                  </a:ext>
                </a:extLst>
              </p:cNvPr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587;p48">
                <a:extLst>
                  <a:ext uri="{FF2B5EF4-FFF2-40B4-BE49-F238E27FC236}">
                    <a16:creationId xmlns:a16="http://schemas.microsoft.com/office/drawing/2014/main" id="{18B0B968-A0B7-48FE-A8E0-4E2298F1E7EB}"/>
                  </a:ext>
                </a:extLst>
              </p:cNvPr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588;p48">
                <a:extLst>
                  <a:ext uri="{FF2B5EF4-FFF2-40B4-BE49-F238E27FC236}">
                    <a16:creationId xmlns:a16="http://schemas.microsoft.com/office/drawing/2014/main" id="{95538C84-F6EB-47FB-9379-C527D2FA8AA6}"/>
                  </a:ext>
                </a:extLst>
              </p:cNvPr>
              <p:cNvSpPr/>
              <p:nvPr/>
            </p:nvSpPr>
            <p:spPr>
              <a:xfrm>
                <a:off x="3218850" y="2383850"/>
                <a:ext cx="460200" cy="463875"/>
              </a:xfrm>
              <a:custGeom>
                <a:avLst/>
                <a:gdLst/>
                <a:ahLst/>
                <a:cxnLst/>
                <a:rect l="l" t="t" r="r" b="b"/>
                <a:pathLst>
                  <a:path w="18408" h="18555" extrusionOk="0">
                    <a:moveTo>
                      <a:pt x="14558" y="0"/>
                    </a:moveTo>
                    <a:cubicBezTo>
                      <a:pt x="12212" y="0"/>
                      <a:pt x="3133" y="1317"/>
                      <a:pt x="1917" y="1473"/>
                    </a:cubicBezTo>
                    <a:cubicBezTo>
                      <a:pt x="2167" y="4593"/>
                      <a:pt x="2048" y="7593"/>
                      <a:pt x="1905" y="10736"/>
                    </a:cubicBezTo>
                    <a:cubicBezTo>
                      <a:pt x="1871" y="11446"/>
                      <a:pt x="1077" y="17194"/>
                      <a:pt x="117" y="17194"/>
                    </a:cubicBezTo>
                    <a:cubicBezTo>
                      <a:pt x="78" y="17194"/>
                      <a:pt x="39" y="17185"/>
                      <a:pt x="0" y="17166"/>
                    </a:cubicBezTo>
                    <a:lnTo>
                      <a:pt x="0" y="17166"/>
                    </a:lnTo>
                    <a:cubicBezTo>
                      <a:pt x="2087" y="18202"/>
                      <a:pt x="4431" y="18555"/>
                      <a:pt x="6849" y="18555"/>
                    </a:cubicBezTo>
                    <a:cubicBezTo>
                      <a:pt x="10764" y="18555"/>
                      <a:pt x="14875" y="17631"/>
                      <a:pt x="18407" y="17189"/>
                    </a:cubicBezTo>
                    <a:lnTo>
                      <a:pt x="18407" y="17189"/>
                    </a:lnTo>
                    <a:cubicBezTo>
                      <a:pt x="18400" y="17190"/>
                      <a:pt x="18393" y="17191"/>
                      <a:pt x="18386" y="17191"/>
                    </a:cubicBezTo>
                    <a:cubicBezTo>
                      <a:pt x="17020" y="17191"/>
                      <a:pt x="15346" y="1679"/>
                      <a:pt x="15109" y="92"/>
                    </a:cubicBezTo>
                    <a:cubicBezTo>
                      <a:pt x="15099" y="28"/>
                      <a:pt x="14900" y="0"/>
                      <a:pt x="14558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589;p48">
                <a:extLst>
                  <a:ext uri="{FF2B5EF4-FFF2-40B4-BE49-F238E27FC236}">
                    <a16:creationId xmlns:a16="http://schemas.microsoft.com/office/drawing/2014/main" id="{ADCC7D96-7304-40CB-A9C7-87A61D20996A}"/>
                  </a:ext>
                </a:extLst>
              </p:cNvPr>
              <p:cNvSpPr/>
              <p:nvPr/>
            </p:nvSpPr>
            <p:spPr>
              <a:xfrm>
                <a:off x="3248600" y="3825600"/>
                <a:ext cx="357025" cy="88695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35478" extrusionOk="0">
                    <a:moveTo>
                      <a:pt x="6573" y="1"/>
                    </a:moveTo>
                    <a:lnTo>
                      <a:pt x="1" y="1739"/>
                    </a:lnTo>
                    <a:cubicBezTo>
                      <a:pt x="1" y="1739"/>
                      <a:pt x="632" y="7632"/>
                      <a:pt x="7930" y="31695"/>
                    </a:cubicBezTo>
                    <a:cubicBezTo>
                      <a:pt x="7752" y="32731"/>
                      <a:pt x="7633" y="34433"/>
                      <a:pt x="8430" y="35338"/>
                    </a:cubicBezTo>
                    <a:cubicBezTo>
                      <a:pt x="8516" y="35434"/>
                      <a:pt x="8652" y="35477"/>
                      <a:pt x="8824" y="35477"/>
                    </a:cubicBezTo>
                    <a:cubicBezTo>
                      <a:pt x="10266" y="35477"/>
                      <a:pt x="14281" y="32430"/>
                      <a:pt x="13026" y="31016"/>
                    </a:cubicBezTo>
                    <a:cubicBezTo>
                      <a:pt x="8585" y="26016"/>
                      <a:pt x="10169" y="11097"/>
                      <a:pt x="9478" y="5620"/>
                    </a:cubicBezTo>
                    <a:lnTo>
                      <a:pt x="6573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590;p48">
                <a:extLst>
                  <a:ext uri="{FF2B5EF4-FFF2-40B4-BE49-F238E27FC236}">
                    <a16:creationId xmlns:a16="http://schemas.microsoft.com/office/drawing/2014/main" id="{ADA58527-0FF9-4654-BF77-7CF0E2B0390D}"/>
                  </a:ext>
                </a:extLst>
              </p:cNvPr>
              <p:cNvSpPr/>
              <p:nvPr/>
            </p:nvSpPr>
            <p:spPr>
              <a:xfrm>
                <a:off x="3320350" y="4549500"/>
                <a:ext cx="30720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1590" extrusionOk="0">
                    <a:moveTo>
                      <a:pt x="9335" y="0"/>
                    </a:moveTo>
                    <a:cubicBezTo>
                      <a:pt x="7656" y="1346"/>
                      <a:pt x="6977" y="1560"/>
                      <a:pt x="4918" y="2215"/>
                    </a:cubicBezTo>
                    <a:lnTo>
                      <a:pt x="2667" y="6204"/>
                    </a:lnTo>
                    <a:cubicBezTo>
                      <a:pt x="2667" y="6204"/>
                      <a:pt x="0" y="10609"/>
                      <a:pt x="798" y="11514"/>
                    </a:cubicBezTo>
                    <a:cubicBezTo>
                      <a:pt x="843" y="11565"/>
                      <a:pt x="915" y="11589"/>
                      <a:pt x="1011" y="11589"/>
                    </a:cubicBezTo>
                    <a:cubicBezTo>
                      <a:pt x="2605" y="11589"/>
                      <a:pt x="10740" y="4906"/>
                      <a:pt x="10740" y="4906"/>
                    </a:cubicBezTo>
                    <a:cubicBezTo>
                      <a:pt x="10740" y="4906"/>
                      <a:pt x="12287" y="3644"/>
                      <a:pt x="10883" y="2060"/>
                    </a:cubicBezTo>
                    <a:cubicBezTo>
                      <a:pt x="10025" y="1108"/>
                      <a:pt x="9597" y="1048"/>
                      <a:pt x="9335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591;p48">
                <a:extLst>
                  <a:ext uri="{FF2B5EF4-FFF2-40B4-BE49-F238E27FC236}">
                    <a16:creationId xmlns:a16="http://schemas.microsoft.com/office/drawing/2014/main" id="{0FE3B927-2B1E-47CF-B121-AF8C05042E6E}"/>
                  </a:ext>
                </a:extLst>
              </p:cNvPr>
              <p:cNvSpPr/>
              <p:nvPr/>
            </p:nvSpPr>
            <p:spPr>
              <a:xfrm>
                <a:off x="3685575" y="2049050"/>
                <a:ext cx="270875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0637" extrusionOk="0">
                    <a:moveTo>
                      <a:pt x="3976" y="0"/>
                    </a:moveTo>
                    <a:cubicBezTo>
                      <a:pt x="3642" y="0"/>
                      <a:pt x="3312" y="115"/>
                      <a:pt x="2899" y="115"/>
                    </a:cubicBezTo>
                    <a:cubicBezTo>
                      <a:pt x="2821" y="115"/>
                      <a:pt x="2740" y="111"/>
                      <a:pt x="2655" y="101"/>
                    </a:cubicBezTo>
                    <a:lnTo>
                      <a:pt x="0" y="4150"/>
                    </a:lnTo>
                    <a:cubicBezTo>
                      <a:pt x="381" y="5304"/>
                      <a:pt x="619" y="6507"/>
                      <a:pt x="988" y="7650"/>
                    </a:cubicBezTo>
                    <a:cubicBezTo>
                      <a:pt x="1334" y="8757"/>
                      <a:pt x="1965" y="9591"/>
                      <a:pt x="1322" y="10781"/>
                    </a:cubicBezTo>
                    <a:cubicBezTo>
                      <a:pt x="977" y="11424"/>
                      <a:pt x="334" y="11984"/>
                      <a:pt x="357" y="12734"/>
                    </a:cubicBezTo>
                    <a:cubicBezTo>
                      <a:pt x="381" y="13758"/>
                      <a:pt x="1679" y="14341"/>
                      <a:pt x="1905" y="15341"/>
                    </a:cubicBezTo>
                    <a:cubicBezTo>
                      <a:pt x="2179" y="16580"/>
                      <a:pt x="738" y="17746"/>
                      <a:pt x="1072" y="18973"/>
                    </a:cubicBezTo>
                    <a:cubicBezTo>
                      <a:pt x="1310" y="19830"/>
                      <a:pt x="2286" y="20235"/>
                      <a:pt x="3167" y="20413"/>
                    </a:cubicBezTo>
                    <a:cubicBezTo>
                      <a:pt x="3836" y="20552"/>
                      <a:pt x="4519" y="20636"/>
                      <a:pt x="5198" y="20636"/>
                    </a:cubicBezTo>
                    <a:cubicBezTo>
                      <a:pt x="5741" y="20636"/>
                      <a:pt x="6282" y="20583"/>
                      <a:pt x="6811" y="20461"/>
                    </a:cubicBezTo>
                    <a:cubicBezTo>
                      <a:pt x="8013" y="20199"/>
                      <a:pt x="9156" y="19544"/>
                      <a:pt x="9870" y="18556"/>
                    </a:cubicBezTo>
                    <a:cubicBezTo>
                      <a:pt x="10585" y="17556"/>
                      <a:pt x="10835" y="16199"/>
                      <a:pt x="10371" y="15068"/>
                    </a:cubicBezTo>
                    <a:cubicBezTo>
                      <a:pt x="10037" y="14282"/>
                      <a:pt x="9394" y="13615"/>
                      <a:pt x="9299" y="12770"/>
                    </a:cubicBezTo>
                    <a:cubicBezTo>
                      <a:pt x="9228" y="12079"/>
                      <a:pt x="9525" y="11412"/>
                      <a:pt x="9609" y="10734"/>
                    </a:cubicBezTo>
                    <a:cubicBezTo>
                      <a:pt x="9740" y="9745"/>
                      <a:pt x="9418" y="8745"/>
                      <a:pt x="8906" y="7900"/>
                    </a:cubicBezTo>
                    <a:cubicBezTo>
                      <a:pt x="8251" y="6805"/>
                      <a:pt x="7037" y="6019"/>
                      <a:pt x="6787" y="4733"/>
                    </a:cubicBezTo>
                    <a:cubicBezTo>
                      <a:pt x="6668" y="4102"/>
                      <a:pt x="6668" y="3435"/>
                      <a:pt x="6477" y="2816"/>
                    </a:cubicBezTo>
                    <a:cubicBezTo>
                      <a:pt x="6227" y="2018"/>
                      <a:pt x="5346" y="673"/>
                      <a:pt x="4656" y="209"/>
                    </a:cubicBezTo>
                    <a:cubicBezTo>
                      <a:pt x="4412" y="49"/>
                      <a:pt x="4193" y="0"/>
                      <a:pt x="3976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592;p48">
                <a:extLst>
                  <a:ext uri="{FF2B5EF4-FFF2-40B4-BE49-F238E27FC236}">
                    <a16:creationId xmlns:a16="http://schemas.microsoft.com/office/drawing/2014/main" id="{1604B989-A04E-4744-A4AC-693E4FA22099}"/>
                  </a:ext>
                </a:extLst>
              </p:cNvPr>
              <p:cNvSpPr/>
              <p:nvPr/>
            </p:nvSpPr>
            <p:spPr>
              <a:xfrm>
                <a:off x="3117050" y="2763275"/>
                <a:ext cx="609025" cy="1784450"/>
              </a:xfrm>
              <a:custGeom>
                <a:avLst/>
                <a:gdLst/>
                <a:ahLst/>
                <a:cxnLst/>
                <a:rect l="l" t="t" r="r" b="b"/>
                <a:pathLst>
                  <a:path w="24361" h="71378" extrusionOk="0">
                    <a:moveTo>
                      <a:pt x="21967" y="0"/>
                    </a:moveTo>
                    <a:cubicBezTo>
                      <a:pt x="18826" y="807"/>
                      <a:pt x="15579" y="1213"/>
                      <a:pt x="12333" y="1213"/>
                    </a:cubicBezTo>
                    <a:cubicBezTo>
                      <a:pt x="9734" y="1213"/>
                      <a:pt x="7137" y="953"/>
                      <a:pt x="4596" y="429"/>
                    </a:cubicBezTo>
                    <a:cubicBezTo>
                      <a:pt x="4370" y="953"/>
                      <a:pt x="4167" y="1477"/>
                      <a:pt x="3965" y="2012"/>
                    </a:cubicBezTo>
                    <a:cubicBezTo>
                      <a:pt x="750" y="10621"/>
                      <a:pt x="0" y="19122"/>
                      <a:pt x="1536" y="28182"/>
                    </a:cubicBezTo>
                    <a:cubicBezTo>
                      <a:pt x="1715" y="29194"/>
                      <a:pt x="1917" y="31087"/>
                      <a:pt x="2120" y="32076"/>
                    </a:cubicBezTo>
                    <a:cubicBezTo>
                      <a:pt x="2358" y="33290"/>
                      <a:pt x="2465" y="34540"/>
                      <a:pt x="2667" y="35755"/>
                    </a:cubicBezTo>
                    <a:cubicBezTo>
                      <a:pt x="3060" y="38195"/>
                      <a:pt x="3513" y="40624"/>
                      <a:pt x="4001" y="43053"/>
                    </a:cubicBezTo>
                    <a:cubicBezTo>
                      <a:pt x="4918" y="47530"/>
                      <a:pt x="5989" y="51971"/>
                      <a:pt x="7156" y="56388"/>
                    </a:cubicBezTo>
                    <a:cubicBezTo>
                      <a:pt x="8358" y="60912"/>
                      <a:pt x="10061" y="66949"/>
                      <a:pt x="11549" y="71378"/>
                    </a:cubicBezTo>
                    <a:cubicBezTo>
                      <a:pt x="11549" y="71378"/>
                      <a:pt x="16062" y="70985"/>
                      <a:pt x="17086" y="69413"/>
                    </a:cubicBezTo>
                    <a:cubicBezTo>
                      <a:pt x="18110" y="67830"/>
                      <a:pt x="12764" y="31147"/>
                      <a:pt x="13180" y="28182"/>
                    </a:cubicBezTo>
                    <a:cubicBezTo>
                      <a:pt x="13978" y="22372"/>
                      <a:pt x="14228" y="16455"/>
                      <a:pt x="14704" y="10597"/>
                    </a:cubicBezTo>
                    <a:cubicBezTo>
                      <a:pt x="15443" y="10394"/>
                      <a:pt x="24360" y="7894"/>
                      <a:pt x="24360" y="7882"/>
                    </a:cubicBezTo>
                    <a:cubicBezTo>
                      <a:pt x="23563" y="5263"/>
                      <a:pt x="22765" y="2631"/>
                      <a:pt x="21967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593;p48">
                <a:extLst>
                  <a:ext uri="{FF2B5EF4-FFF2-40B4-BE49-F238E27FC236}">
                    <a16:creationId xmlns:a16="http://schemas.microsoft.com/office/drawing/2014/main" id="{AB6E948C-D675-4705-A8A8-D8524AF20DC8}"/>
                  </a:ext>
                </a:extLst>
              </p:cNvPr>
              <p:cNvSpPr/>
              <p:nvPr/>
            </p:nvSpPr>
            <p:spPr>
              <a:xfrm>
                <a:off x="3258125" y="2549850"/>
                <a:ext cx="378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3978" extrusionOk="0">
                    <a:moveTo>
                      <a:pt x="14717" y="0"/>
                    </a:moveTo>
                    <a:cubicBezTo>
                      <a:pt x="14717" y="0"/>
                      <a:pt x="14717" y="0"/>
                      <a:pt x="14717" y="1"/>
                    </a:cubicBezTo>
                    <a:lnTo>
                      <a:pt x="14717" y="1"/>
                    </a:lnTo>
                    <a:cubicBezTo>
                      <a:pt x="14717" y="0"/>
                      <a:pt x="14717" y="0"/>
                      <a:pt x="14717" y="0"/>
                    </a:cubicBezTo>
                    <a:close/>
                    <a:moveTo>
                      <a:pt x="14717" y="1"/>
                    </a:moveTo>
                    <a:cubicBezTo>
                      <a:pt x="14725" y="28"/>
                      <a:pt x="7965" y="1501"/>
                      <a:pt x="7299" y="1572"/>
                    </a:cubicBezTo>
                    <a:cubicBezTo>
                      <a:pt x="6643" y="1636"/>
                      <a:pt x="5988" y="1658"/>
                      <a:pt x="5334" y="1658"/>
                    </a:cubicBezTo>
                    <a:cubicBezTo>
                      <a:pt x="3892" y="1658"/>
                      <a:pt x="2457" y="1551"/>
                      <a:pt x="1026" y="1551"/>
                    </a:cubicBezTo>
                    <a:cubicBezTo>
                      <a:pt x="684" y="1551"/>
                      <a:pt x="342" y="1557"/>
                      <a:pt x="1" y="1572"/>
                    </a:cubicBezTo>
                    <a:cubicBezTo>
                      <a:pt x="775" y="2929"/>
                      <a:pt x="3513" y="3453"/>
                      <a:pt x="4930" y="3715"/>
                    </a:cubicBezTo>
                    <a:cubicBezTo>
                      <a:pt x="5873" y="3890"/>
                      <a:pt x="6833" y="3978"/>
                      <a:pt x="7794" y="3978"/>
                    </a:cubicBezTo>
                    <a:cubicBezTo>
                      <a:pt x="9320" y="3978"/>
                      <a:pt x="10846" y="3756"/>
                      <a:pt x="12300" y="3310"/>
                    </a:cubicBezTo>
                    <a:cubicBezTo>
                      <a:pt x="13062" y="3084"/>
                      <a:pt x="13836" y="2775"/>
                      <a:pt x="14372" y="2191"/>
                    </a:cubicBezTo>
                    <a:cubicBezTo>
                      <a:pt x="14907" y="1608"/>
                      <a:pt x="15134" y="679"/>
                      <a:pt x="147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594;p48">
                <a:extLst>
                  <a:ext uri="{FF2B5EF4-FFF2-40B4-BE49-F238E27FC236}">
                    <a16:creationId xmlns:a16="http://schemas.microsoft.com/office/drawing/2014/main" id="{E1BA0E64-A594-4C92-9034-C18435B98B19}"/>
                  </a:ext>
                </a:extLst>
              </p:cNvPr>
              <p:cNvSpPr/>
              <p:nvPr/>
            </p:nvSpPr>
            <p:spPr>
              <a:xfrm>
                <a:off x="3191400" y="2025675"/>
                <a:ext cx="614750" cy="589125"/>
              </a:xfrm>
              <a:custGeom>
                <a:avLst/>
                <a:gdLst/>
                <a:ahLst/>
                <a:cxnLst/>
                <a:rect l="l" t="t" r="r" b="b"/>
                <a:pathLst>
                  <a:path w="24590" h="23565" extrusionOk="0">
                    <a:moveTo>
                      <a:pt x="20886" y="1"/>
                    </a:moveTo>
                    <a:lnTo>
                      <a:pt x="9706" y="8835"/>
                    </a:lnTo>
                    <a:lnTo>
                      <a:pt x="1801" y="1310"/>
                    </a:lnTo>
                    <a:cubicBezTo>
                      <a:pt x="1333" y="1516"/>
                      <a:pt x="0" y="2028"/>
                      <a:pt x="331" y="2028"/>
                    </a:cubicBezTo>
                    <a:cubicBezTo>
                      <a:pt x="346" y="2028"/>
                      <a:pt x="363" y="2027"/>
                      <a:pt x="384" y="2025"/>
                    </a:cubicBezTo>
                    <a:cubicBezTo>
                      <a:pt x="2110" y="3132"/>
                      <a:pt x="2336" y="5418"/>
                      <a:pt x="1872" y="7418"/>
                    </a:cubicBezTo>
                    <a:cubicBezTo>
                      <a:pt x="1408" y="9418"/>
                      <a:pt x="503" y="11395"/>
                      <a:pt x="777" y="13419"/>
                    </a:cubicBezTo>
                    <a:cubicBezTo>
                      <a:pt x="967" y="14943"/>
                      <a:pt x="1813" y="16300"/>
                      <a:pt x="2217" y="17788"/>
                    </a:cubicBezTo>
                    <a:cubicBezTo>
                      <a:pt x="2586" y="19098"/>
                      <a:pt x="1253" y="21265"/>
                      <a:pt x="1551" y="22027"/>
                    </a:cubicBezTo>
                    <a:cubicBezTo>
                      <a:pt x="2051" y="23301"/>
                      <a:pt x="5789" y="23384"/>
                      <a:pt x="7016" y="23480"/>
                    </a:cubicBezTo>
                    <a:cubicBezTo>
                      <a:pt x="7582" y="23526"/>
                      <a:pt x="8452" y="23564"/>
                      <a:pt x="9478" y="23564"/>
                    </a:cubicBezTo>
                    <a:cubicBezTo>
                      <a:pt x="13174" y="23564"/>
                      <a:pt x="18908" y="23070"/>
                      <a:pt x="19886" y="20694"/>
                    </a:cubicBezTo>
                    <a:cubicBezTo>
                      <a:pt x="20315" y="19646"/>
                      <a:pt x="19196" y="17657"/>
                      <a:pt x="19196" y="16479"/>
                    </a:cubicBezTo>
                    <a:cubicBezTo>
                      <a:pt x="19208" y="13978"/>
                      <a:pt x="20148" y="11181"/>
                      <a:pt x="20946" y="8835"/>
                    </a:cubicBezTo>
                    <a:cubicBezTo>
                      <a:pt x="21660" y="6716"/>
                      <a:pt x="22577" y="4668"/>
                      <a:pt x="23649" y="2703"/>
                    </a:cubicBezTo>
                    <a:cubicBezTo>
                      <a:pt x="23934" y="2179"/>
                      <a:pt x="24589" y="1691"/>
                      <a:pt x="24208" y="1191"/>
                    </a:cubicBezTo>
                    <a:cubicBezTo>
                      <a:pt x="23946" y="870"/>
                      <a:pt x="22851" y="667"/>
                      <a:pt x="20886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595;p48">
                <a:extLst>
                  <a:ext uri="{FF2B5EF4-FFF2-40B4-BE49-F238E27FC236}">
                    <a16:creationId xmlns:a16="http://schemas.microsoft.com/office/drawing/2014/main" id="{C2636206-D350-4C6E-B7F1-C91EEC8D3DFB}"/>
                  </a:ext>
                </a:extLst>
              </p:cNvPr>
              <p:cNvSpPr/>
              <p:nvPr/>
            </p:nvSpPr>
            <p:spPr>
              <a:xfrm>
                <a:off x="713775" y="1438725"/>
                <a:ext cx="1151350" cy="1304175"/>
              </a:xfrm>
              <a:custGeom>
                <a:avLst/>
                <a:gdLst/>
                <a:ahLst/>
                <a:cxnLst/>
                <a:rect l="l" t="t" r="r" b="b"/>
                <a:pathLst>
                  <a:path w="46054" h="52167" extrusionOk="0">
                    <a:moveTo>
                      <a:pt x="28358" y="1"/>
                    </a:moveTo>
                    <a:cubicBezTo>
                      <a:pt x="27149" y="1"/>
                      <a:pt x="25941" y="300"/>
                      <a:pt x="24884" y="892"/>
                    </a:cubicBezTo>
                    <a:lnTo>
                      <a:pt x="26658" y="1654"/>
                    </a:lnTo>
                    <a:cubicBezTo>
                      <a:pt x="25682" y="1714"/>
                      <a:pt x="24706" y="1845"/>
                      <a:pt x="23729" y="1976"/>
                    </a:cubicBezTo>
                    <a:cubicBezTo>
                      <a:pt x="21693" y="2238"/>
                      <a:pt x="19193" y="2690"/>
                      <a:pt x="17860" y="4429"/>
                    </a:cubicBezTo>
                    <a:cubicBezTo>
                      <a:pt x="17395" y="5024"/>
                      <a:pt x="17217" y="5786"/>
                      <a:pt x="16871" y="6453"/>
                    </a:cubicBezTo>
                    <a:cubicBezTo>
                      <a:pt x="16347" y="7441"/>
                      <a:pt x="15407" y="8524"/>
                      <a:pt x="14478" y="9167"/>
                    </a:cubicBezTo>
                    <a:cubicBezTo>
                      <a:pt x="13169" y="10084"/>
                      <a:pt x="11573" y="10417"/>
                      <a:pt x="10311" y="11477"/>
                    </a:cubicBezTo>
                    <a:cubicBezTo>
                      <a:pt x="9108" y="12477"/>
                      <a:pt x="7751" y="14323"/>
                      <a:pt x="8061" y="15978"/>
                    </a:cubicBezTo>
                    <a:cubicBezTo>
                      <a:pt x="8227" y="16859"/>
                      <a:pt x="8608" y="17442"/>
                      <a:pt x="8466" y="18395"/>
                    </a:cubicBezTo>
                    <a:cubicBezTo>
                      <a:pt x="8323" y="19288"/>
                      <a:pt x="7918" y="20157"/>
                      <a:pt x="7323" y="20847"/>
                    </a:cubicBezTo>
                    <a:cubicBezTo>
                      <a:pt x="6108" y="22276"/>
                      <a:pt x="4358" y="23121"/>
                      <a:pt x="2858" y="24252"/>
                    </a:cubicBezTo>
                    <a:cubicBezTo>
                      <a:pt x="1358" y="25384"/>
                      <a:pt x="0" y="27062"/>
                      <a:pt x="203" y="28932"/>
                    </a:cubicBezTo>
                    <a:cubicBezTo>
                      <a:pt x="536" y="32075"/>
                      <a:pt x="4906" y="33694"/>
                      <a:pt x="5013" y="36849"/>
                    </a:cubicBezTo>
                    <a:cubicBezTo>
                      <a:pt x="5060" y="38302"/>
                      <a:pt x="4144" y="39600"/>
                      <a:pt x="3763" y="41016"/>
                    </a:cubicBezTo>
                    <a:cubicBezTo>
                      <a:pt x="3048" y="43683"/>
                      <a:pt x="4382" y="46600"/>
                      <a:pt x="6477" y="48386"/>
                    </a:cubicBezTo>
                    <a:cubicBezTo>
                      <a:pt x="8585" y="50184"/>
                      <a:pt x="11335" y="51030"/>
                      <a:pt x="14050" y="51542"/>
                    </a:cubicBezTo>
                    <a:cubicBezTo>
                      <a:pt x="16306" y="51960"/>
                      <a:pt x="18601" y="52167"/>
                      <a:pt x="20896" y="52167"/>
                    </a:cubicBezTo>
                    <a:cubicBezTo>
                      <a:pt x="26955" y="52167"/>
                      <a:pt x="33018" y="50726"/>
                      <a:pt x="38398" y="47946"/>
                    </a:cubicBezTo>
                    <a:cubicBezTo>
                      <a:pt x="40731" y="46743"/>
                      <a:pt x="43006" y="45231"/>
                      <a:pt x="44387" y="42993"/>
                    </a:cubicBezTo>
                    <a:cubicBezTo>
                      <a:pt x="45768" y="40766"/>
                      <a:pt x="46054" y="37695"/>
                      <a:pt x="44470" y="35599"/>
                    </a:cubicBezTo>
                    <a:cubicBezTo>
                      <a:pt x="43529" y="34349"/>
                      <a:pt x="41994" y="33480"/>
                      <a:pt x="41577" y="31968"/>
                    </a:cubicBezTo>
                    <a:cubicBezTo>
                      <a:pt x="41541" y="31849"/>
                      <a:pt x="41517" y="31730"/>
                      <a:pt x="41493" y="31599"/>
                    </a:cubicBezTo>
                    <a:cubicBezTo>
                      <a:pt x="41243" y="29956"/>
                      <a:pt x="42386" y="28336"/>
                      <a:pt x="43017" y="26741"/>
                    </a:cubicBezTo>
                    <a:cubicBezTo>
                      <a:pt x="44041" y="24098"/>
                      <a:pt x="43553" y="20943"/>
                      <a:pt x="41863" y="18680"/>
                    </a:cubicBezTo>
                    <a:cubicBezTo>
                      <a:pt x="41458" y="18145"/>
                      <a:pt x="41041" y="17728"/>
                      <a:pt x="40720" y="17168"/>
                    </a:cubicBezTo>
                    <a:cubicBezTo>
                      <a:pt x="40398" y="16597"/>
                      <a:pt x="40136" y="16109"/>
                      <a:pt x="39672" y="15620"/>
                    </a:cubicBezTo>
                    <a:cubicBezTo>
                      <a:pt x="38719" y="14620"/>
                      <a:pt x="37493" y="13870"/>
                      <a:pt x="36743" y="12692"/>
                    </a:cubicBezTo>
                    <a:cubicBezTo>
                      <a:pt x="35493" y="10751"/>
                      <a:pt x="35612" y="7822"/>
                      <a:pt x="35159" y="5607"/>
                    </a:cubicBezTo>
                    <a:cubicBezTo>
                      <a:pt x="34695" y="3321"/>
                      <a:pt x="33302" y="1452"/>
                      <a:pt x="31076" y="535"/>
                    </a:cubicBezTo>
                    <a:cubicBezTo>
                      <a:pt x="30216" y="178"/>
                      <a:pt x="29287" y="1"/>
                      <a:pt x="28358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596;p48">
                <a:extLst>
                  <a:ext uri="{FF2B5EF4-FFF2-40B4-BE49-F238E27FC236}">
                    <a16:creationId xmlns:a16="http://schemas.microsoft.com/office/drawing/2014/main" id="{D394533C-C446-4DE0-AAAC-9A1B7DA2B823}"/>
                  </a:ext>
                </a:extLst>
              </p:cNvPr>
              <p:cNvSpPr/>
              <p:nvPr/>
            </p:nvSpPr>
            <p:spPr>
              <a:xfrm>
                <a:off x="1196275" y="2426625"/>
                <a:ext cx="4610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18443" h="21531" extrusionOk="0">
                    <a:moveTo>
                      <a:pt x="17145" y="0"/>
                    </a:moveTo>
                    <a:cubicBezTo>
                      <a:pt x="14478" y="750"/>
                      <a:pt x="11811" y="1512"/>
                      <a:pt x="9144" y="2262"/>
                    </a:cubicBezTo>
                    <a:cubicBezTo>
                      <a:pt x="7418" y="2751"/>
                      <a:pt x="3608" y="3024"/>
                      <a:pt x="3072" y="4775"/>
                    </a:cubicBezTo>
                    <a:cubicBezTo>
                      <a:pt x="2762" y="5763"/>
                      <a:pt x="3120" y="7358"/>
                      <a:pt x="3036" y="8418"/>
                    </a:cubicBezTo>
                    <a:cubicBezTo>
                      <a:pt x="2941" y="9644"/>
                      <a:pt x="2774" y="10847"/>
                      <a:pt x="2512" y="12049"/>
                    </a:cubicBezTo>
                    <a:cubicBezTo>
                      <a:pt x="2334" y="12871"/>
                      <a:pt x="893" y="18907"/>
                      <a:pt x="0" y="18907"/>
                    </a:cubicBezTo>
                    <a:cubicBezTo>
                      <a:pt x="2636" y="20911"/>
                      <a:pt x="4634" y="21530"/>
                      <a:pt x="6914" y="21530"/>
                    </a:cubicBezTo>
                    <a:cubicBezTo>
                      <a:pt x="7127" y="21530"/>
                      <a:pt x="7342" y="21525"/>
                      <a:pt x="7561" y="21515"/>
                    </a:cubicBezTo>
                    <a:cubicBezTo>
                      <a:pt x="10787" y="21360"/>
                      <a:pt x="18026" y="21527"/>
                      <a:pt x="18443" y="17931"/>
                    </a:cubicBezTo>
                    <a:cubicBezTo>
                      <a:pt x="16788" y="12561"/>
                      <a:pt x="17217" y="6025"/>
                      <a:pt x="1714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597;p48">
                <a:extLst>
                  <a:ext uri="{FF2B5EF4-FFF2-40B4-BE49-F238E27FC236}">
                    <a16:creationId xmlns:a16="http://schemas.microsoft.com/office/drawing/2014/main" id="{9189679E-4007-4769-84EA-B473B5B05F08}"/>
                  </a:ext>
                </a:extLst>
              </p:cNvPr>
              <p:cNvSpPr/>
              <p:nvPr/>
            </p:nvSpPr>
            <p:spPr>
              <a:xfrm>
                <a:off x="1234375" y="2530500"/>
                <a:ext cx="39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4273" extrusionOk="0">
                    <a:moveTo>
                      <a:pt x="15800" y="1"/>
                    </a:moveTo>
                    <a:lnTo>
                      <a:pt x="15800" y="1"/>
                    </a:lnTo>
                    <a:cubicBezTo>
                      <a:pt x="11478" y="620"/>
                      <a:pt x="7168" y="1239"/>
                      <a:pt x="2846" y="1858"/>
                    </a:cubicBezTo>
                    <a:cubicBezTo>
                      <a:pt x="0" y="2263"/>
                      <a:pt x="2012" y="3346"/>
                      <a:pt x="3620" y="3739"/>
                    </a:cubicBezTo>
                    <a:cubicBezTo>
                      <a:pt x="5197" y="4131"/>
                      <a:pt x="6882" y="4273"/>
                      <a:pt x="8528" y="4273"/>
                    </a:cubicBezTo>
                    <a:cubicBezTo>
                      <a:pt x="8782" y="4273"/>
                      <a:pt x="9035" y="4269"/>
                      <a:pt x="9287" y="4263"/>
                    </a:cubicBezTo>
                    <a:cubicBezTo>
                      <a:pt x="10716" y="4227"/>
                      <a:pt x="12192" y="4061"/>
                      <a:pt x="13466" y="3382"/>
                    </a:cubicBezTo>
                    <a:cubicBezTo>
                      <a:pt x="14728" y="2703"/>
                      <a:pt x="15764" y="1441"/>
                      <a:pt x="15800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598;p48">
                <a:extLst>
                  <a:ext uri="{FF2B5EF4-FFF2-40B4-BE49-F238E27FC236}">
                    <a16:creationId xmlns:a16="http://schemas.microsoft.com/office/drawing/2014/main" id="{3CBE1677-DC55-49DE-AF6F-ACF33866EA74}"/>
                  </a:ext>
                </a:extLst>
              </p:cNvPr>
              <p:cNvSpPr/>
              <p:nvPr/>
            </p:nvSpPr>
            <p:spPr>
              <a:xfrm>
                <a:off x="1389750" y="3900300"/>
                <a:ext cx="360175" cy="901825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6073" extrusionOk="0">
                    <a:moveTo>
                      <a:pt x="7287" y="1"/>
                    </a:moveTo>
                    <a:lnTo>
                      <a:pt x="286" y="1227"/>
                    </a:lnTo>
                    <a:lnTo>
                      <a:pt x="0" y="7835"/>
                    </a:lnTo>
                    <a:cubicBezTo>
                      <a:pt x="1739" y="13348"/>
                      <a:pt x="9799" y="26814"/>
                      <a:pt x="7775" y="33505"/>
                    </a:cubicBezTo>
                    <a:cubicBezTo>
                      <a:pt x="7310" y="35038"/>
                      <a:pt x="10601" y="36073"/>
                      <a:pt x="12598" y="36073"/>
                    </a:cubicBezTo>
                    <a:cubicBezTo>
                      <a:pt x="13361" y="36073"/>
                      <a:pt x="13936" y="35921"/>
                      <a:pt x="14038" y="35589"/>
                    </a:cubicBezTo>
                    <a:cubicBezTo>
                      <a:pt x="14407" y="34386"/>
                      <a:pt x="13538" y="32815"/>
                      <a:pt x="12919" y="31910"/>
                    </a:cubicBezTo>
                    <a:cubicBezTo>
                      <a:pt x="9275" y="5871"/>
                      <a:pt x="7287" y="1"/>
                      <a:pt x="728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599;p48">
                <a:extLst>
                  <a:ext uri="{FF2B5EF4-FFF2-40B4-BE49-F238E27FC236}">
                    <a16:creationId xmlns:a16="http://schemas.microsoft.com/office/drawing/2014/main" id="{14691170-9405-4469-9EAB-2C42F37CA3FC}"/>
                  </a:ext>
                </a:extLst>
              </p:cNvPr>
              <p:cNvSpPr/>
              <p:nvPr/>
            </p:nvSpPr>
            <p:spPr>
              <a:xfrm>
                <a:off x="1551075" y="4680175"/>
                <a:ext cx="367925" cy="18640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7456" extrusionOk="0"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417" y="1108"/>
                      <a:pt x="1024" y="1346"/>
                      <a:pt x="643" y="2632"/>
                    </a:cubicBezTo>
                    <a:cubicBezTo>
                      <a:pt x="0" y="4751"/>
                      <a:pt x="2013" y="5263"/>
                      <a:pt x="2013" y="5263"/>
                    </a:cubicBezTo>
                    <a:cubicBezTo>
                      <a:pt x="2013" y="5263"/>
                      <a:pt x="10432" y="7456"/>
                      <a:pt x="13371" y="7456"/>
                    </a:cubicBezTo>
                    <a:cubicBezTo>
                      <a:pt x="13937" y="7456"/>
                      <a:pt x="14300" y="7374"/>
                      <a:pt x="14359" y="7180"/>
                    </a:cubicBezTo>
                    <a:cubicBezTo>
                      <a:pt x="14717" y="5965"/>
                      <a:pt x="10252" y="2965"/>
                      <a:pt x="10252" y="2965"/>
                    </a:cubicBezTo>
                    <a:lnTo>
                      <a:pt x="6358" y="155"/>
                    </a:lnTo>
                    <a:cubicBezTo>
                      <a:pt x="5280" y="293"/>
                      <a:pt x="4550" y="386"/>
                      <a:pt x="3839" y="386"/>
                    </a:cubicBezTo>
                    <a:cubicBezTo>
                      <a:pt x="3075" y="386"/>
                      <a:pt x="2332" y="278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600;p48">
                <a:extLst>
                  <a:ext uri="{FF2B5EF4-FFF2-40B4-BE49-F238E27FC236}">
                    <a16:creationId xmlns:a16="http://schemas.microsoft.com/office/drawing/2014/main" id="{C0181FE2-188A-4043-9DF7-5790C79882CA}"/>
                  </a:ext>
                </a:extLst>
              </p:cNvPr>
              <p:cNvSpPr/>
              <p:nvPr/>
            </p:nvSpPr>
            <p:spPr>
              <a:xfrm>
                <a:off x="1144575" y="3800600"/>
                <a:ext cx="429450" cy="921225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36849" extrusionOk="0">
                    <a:moveTo>
                      <a:pt x="10450" y="0"/>
                    </a:moveTo>
                    <a:lnTo>
                      <a:pt x="7009" y="5644"/>
                    </a:lnTo>
                    <a:cubicBezTo>
                      <a:pt x="5878" y="11311"/>
                      <a:pt x="6438" y="26992"/>
                      <a:pt x="1437" y="31873"/>
                    </a:cubicBezTo>
                    <a:cubicBezTo>
                      <a:pt x="0" y="33278"/>
                      <a:pt x="4112" y="36849"/>
                      <a:pt x="5562" y="36849"/>
                    </a:cubicBezTo>
                    <a:cubicBezTo>
                      <a:pt x="5710" y="36849"/>
                      <a:pt x="5830" y="36812"/>
                      <a:pt x="5914" y="36731"/>
                    </a:cubicBezTo>
                    <a:cubicBezTo>
                      <a:pt x="6807" y="35850"/>
                      <a:pt x="6807" y="34064"/>
                      <a:pt x="6700" y="32969"/>
                    </a:cubicBezTo>
                    <a:cubicBezTo>
                      <a:pt x="16094" y="8406"/>
                      <a:pt x="17177" y="2298"/>
                      <a:pt x="17177" y="2298"/>
                    </a:cubicBezTo>
                    <a:lnTo>
                      <a:pt x="1045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601;p48">
                <a:extLst>
                  <a:ext uri="{FF2B5EF4-FFF2-40B4-BE49-F238E27FC236}">
                    <a16:creationId xmlns:a16="http://schemas.microsoft.com/office/drawing/2014/main" id="{5077E4E8-05B4-4C74-9823-6C40C30485D5}"/>
                  </a:ext>
                </a:extLst>
              </p:cNvPr>
              <p:cNvSpPr/>
              <p:nvPr/>
            </p:nvSpPr>
            <p:spPr>
              <a:xfrm>
                <a:off x="1121850" y="4545625"/>
                <a:ext cx="30780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2698" extrusionOk="0">
                    <a:moveTo>
                      <a:pt x="3358" y="1"/>
                    </a:moveTo>
                    <a:cubicBezTo>
                      <a:pt x="3001" y="1072"/>
                      <a:pt x="2549" y="1096"/>
                      <a:pt x="1584" y="2025"/>
                    </a:cubicBezTo>
                    <a:cubicBezTo>
                      <a:pt x="1" y="3584"/>
                      <a:pt x="1513" y="5001"/>
                      <a:pt x="1513" y="5001"/>
                    </a:cubicBezTo>
                    <a:cubicBezTo>
                      <a:pt x="1513" y="5001"/>
                      <a:pt x="9639" y="12697"/>
                      <a:pt x="11217" y="12697"/>
                    </a:cubicBezTo>
                    <a:cubicBezTo>
                      <a:pt x="11298" y="12697"/>
                      <a:pt x="11362" y="12677"/>
                      <a:pt x="11407" y="12633"/>
                    </a:cubicBezTo>
                    <a:cubicBezTo>
                      <a:pt x="12312" y="11752"/>
                      <a:pt x="9847" y="6954"/>
                      <a:pt x="9847" y="6954"/>
                    </a:cubicBezTo>
                    <a:lnTo>
                      <a:pt x="7787" y="2620"/>
                    </a:lnTo>
                    <a:cubicBezTo>
                      <a:pt x="5692" y="1787"/>
                      <a:pt x="5001" y="1525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602;p48">
                <a:extLst>
                  <a:ext uri="{FF2B5EF4-FFF2-40B4-BE49-F238E27FC236}">
                    <a16:creationId xmlns:a16="http://schemas.microsoft.com/office/drawing/2014/main" id="{23596880-CBB0-4F09-91DB-E1CEE7886DE6}"/>
                  </a:ext>
                </a:extLst>
              </p:cNvPr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603;p48">
                <a:extLst>
                  <a:ext uri="{FF2B5EF4-FFF2-40B4-BE49-F238E27FC236}">
                    <a16:creationId xmlns:a16="http://schemas.microsoft.com/office/drawing/2014/main" id="{FAECFB5C-8B3D-4777-87BF-9F99DF29F16A}"/>
                  </a:ext>
                </a:extLst>
              </p:cNvPr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604;p48">
                <a:extLst>
                  <a:ext uri="{FF2B5EF4-FFF2-40B4-BE49-F238E27FC236}">
                    <a16:creationId xmlns:a16="http://schemas.microsoft.com/office/drawing/2014/main" id="{516EFBC7-8CB4-4FAA-BE6A-25DA29B51158}"/>
                  </a:ext>
                </a:extLst>
              </p:cNvPr>
              <p:cNvSpPr/>
              <p:nvPr/>
            </p:nvSpPr>
            <p:spPr>
              <a:xfrm>
                <a:off x="1346575" y="1184550"/>
                <a:ext cx="745075" cy="11045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44180" extrusionOk="0">
                    <a:moveTo>
                      <a:pt x="25305" y="0"/>
                    </a:moveTo>
                    <a:cubicBezTo>
                      <a:pt x="25148" y="0"/>
                      <a:pt x="24988" y="92"/>
                      <a:pt x="24897" y="225"/>
                    </a:cubicBezTo>
                    <a:cubicBezTo>
                      <a:pt x="24754" y="403"/>
                      <a:pt x="24730" y="642"/>
                      <a:pt x="24718" y="868"/>
                    </a:cubicBezTo>
                    <a:cubicBezTo>
                      <a:pt x="24683" y="1451"/>
                      <a:pt x="24302" y="4916"/>
                      <a:pt x="24671" y="5213"/>
                    </a:cubicBezTo>
                    <a:cubicBezTo>
                      <a:pt x="24373" y="4975"/>
                      <a:pt x="24242" y="4606"/>
                      <a:pt x="23992" y="4321"/>
                    </a:cubicBezTo>
                    <a:cubicBezTo>
                      <a:pt x="23700" y="3972"/>
                      <a:pt x="23501" y="3829"/>
                      <a:pt x="23371" y="3829"/>
                    </a:cubicBezTo>
                    <a:cubicBezTo>
                      <a:pt x="22784" y="3829"/>
                      <a:pt x="23598" y="6742"/>
                      <a:pt x="23647" y="6976"/>
                    </a:cubicBezTo>
                    <a:cubicBezTo>
                      <a:pt x="23778" y="7595"/>
                      <a:pt x="23682" y="8238"/>
                      <a:pt x="23587" y="8857"/>
                    </a:cubicBezTo>
                    <a:cubicBezTo>
                      <a:pt x="22599" y="14905"/>
                      <a:pt x="20623" y="20573"/>
                      <a:pt x="16634" y="25406"/>
                    </a:cubicBezTo>
                    <a:cubicBezTo>
                      <a:pt x="12467" y="30455"/>
                      <a:pt x="6526" y="34122"/>
                      <a:pt x="1" y="35562"/>
                    </a:cubicBezTo>
                    <a:lnTo>
                      <a:pt x="631" y="43771"/>
                    </a:lnTo>
                    <a:lnTo>
                      <a:pt x="631" y="43771"/>
                    </a:lnTo>
                    <a:cubicBezTo>
                      <a:pt x="679" y="43627"/>
                      <a:pt x="761" y="43490"/>
                      <a:pt x="882" y="43444"/>
                    </a:cubicBezTo>
                    <a:cubicBezTo>
                      <a:pt x="13526" y="38825"/>
                      <a:pt x="23170" y="29907"/>
                      <a:pt x="24980" y="16608"/>
                    </a:cubicBezTo>
                    <a:cubicBezTo>
                      <a:pt x="25171" y="15191"/>
                      <a:pt x="25837" y="13965"/>
                      <a:pt x="26195" y="12583"/>
                    </a:cubicBezTo>
                    <a:cubicBezTo>
                      <a:pt x="27076" y="9190"/>
                      <a:pt x="29802" y="7142"/>
                      <a:pt x="28564" y="3404"/>
                    </a:cubicBezTo>
                    <a:cubicBezTo>
                      <a:pt x="28421" y="2951"/>
                      <a:pt x="28207" y="2499"/>
                      <a:pt x="27850" y="2177"/>
                    </a:cubicBezTo>
                    <a:cubicBezTo>
                      <a:pt x="27593" y="1946"/>
                      <a:pt x="27243" y="1795"/>
                      <a:pt x="26903" y="1795"/>
                    </a:cubicBezTo>
                    <a:cubicBezTo>
                      <a:pt x="26771" y="1795"/>
                      <a:pt x="26640" y="1818"/>
                      <a:pt x="26516" y="1868"/>
                    </a:cubicBezTo>
                    <a:cubicBezTo>
                      <a:pt x="26242" y="1356"/>
                      <a:pt x="25980" y="844"/>
                      <a:pt x="25706" y="332"/>
                    </a:cubicBezTo>
                    <a:cubicBezTo>
                      <a:pt x="25659" y="225"/>
                      <a:pt x="25599" y="118"/>
                      <a:pt x="25504" y="58"/>
                    </a:cubicBezTo>
                    <a:cubicBezTo>
                      <a:pt x="25442" y="18"/>
                      <a:pt x="25374" y="0"/>
                      <a:pt x="25305" y="0"/>
                    </a:cubicBezTo>
                    <a:close/>
                    <a:moveTo>
                      <a:pt x="631" y="43771"/>
                    </a:moveTo>
                    <a:cubicBezTo>
                      <a:pt x="563" y="43969"/>
                      <a:pt x="559" y="44180"/>
                      <a:pt x="600" y="44180"/>
                    </a:cubicBezTo>
                    <a:cubicBezTo>
                      <a:pt x="613" y="44180"/>
                      <a:pt x="632" y="44156"/>
                      <a:pt x="656" y="44099"/>
                    </a:cubicBezTo>
                    <a:lnTo>
                      <a:pt x="631" y="4377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605;p48">
                <a:extLst>
                  <a:ext uri="{FF2B5EF4-FFF2-40B4-BE49-F238E27FC236}">
                    <a16:creationId xmlns:a16="http://schemas.microsoft.com/office/drawing/2014/main" id="{829B05BC-7449-4310-9373-4D10A2545255}"/>
                  </a:ext>
                </a:extLst>
              </p:cNvPr>
              <p:cNvSpPr/>
              <p:nvPr/>
            </p:nvSpPr>
            <p:spPr>
              <a:xfrm>
                <a:off x="1423675" y="1397325"/>
                <a:ext cx="593850" cy="913825"/>
              </a:xfrm>
              <a:custGeom>
                <a:avLst/>
                <a:gdLst/>
                <a:ahLst/>
                <a:cxnLst/>
                <a:rect l="l" t="t" r="r" b="b"/>
                <a:pathLst>
                  <a:path w="23754" h="36553" extrusionOk="0">
                    <a:moveTo>
                      <a:pt x="20194" y="1"/>
                    </a:moveTo>
                    <a:cubicBezTo>
                      <a:pt x="19324" y="3572"/>
                      <a:pt x="17789" y="6942"/>
                      <a:pt x="16229" y="10264"/>
                    </a:cubicBezTo>
                    <a:cubicBezTo>
                      <a:pt x="14824" y="13228"/>
                      <a:pt x="13383" y="16217"/>
                      <a:pt x="11264" y="18753"/>
                    </a:cubicBezTo>
                    <a:cubicBezTo>
                      <a:pt x="9145" y="21289"/>
                      <a:pt x="6287" y="23372"/>
                      <a:pt x="2965" y="23944"/>
                    </a:cubicBezTo>
                    <a:lnTo>
                      <a:pt x="1" y="36553"/>
                    </a:lnTo>
                    <a:cubicBezTo>
                      <a:pt x="3061" y="35148"/>
                      <a:pt x="5656" y="32981"/>
                      <a:pt x="8228" y="30850"/>
                    </a:cubicBezTo>
                    <a:cubicBezTo>
                      <a:pt x="11383" y="28206"/>
                      <a:pt x="14586" y="25539"/>
                      <a:pt x="16955" y="22206"/>
                    </a:cubicBezTo>
                    <a:cubicBezTo>
                      <a:pt x="18789" y="19646"/>
                      <a:pt x="20086" y="16753"/>
                      <a:pt x="21110" y="13788"/>
                    </a:cubicBezTo>
                    <a:cubicBezTo>
                      <a:pt x="22468" y="9823"/>
                      <a:pt x="23361" y="5704"/>
                      <a:pt x="23754" y="1525"/>
                    </a:cubicBezTo>
                    <a:cubicBezTo>
                      <a:pt x="22575" y="1024"/>
                      <a:pt x="21384" y="512"/>
                      <a:pt x="20194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606;p48">
                <a:extLst>
                  <a:ext uri="{FF2B5EF4-FFF2-40B4-BE49-F238E27FC236}">
                    <a16:creationId xmlns:a16="http://schemas.microsoft.com/office/drawing/2014/main" id="{BBA7E42A-BD23-4233-AA24-2F9C7585D3D4}"/>
                  </a:ext>
                </a:extLst>
              </p:cNvPr>
              <p:cNvSpPr/>
              <p:nvPr/>
            </p:nvSpPr>
            <p:spPr>
              <a:xfrm>
                <a:off x="1097150" y="1979775"/>
                <a:ext cx="635225" cy="640350"/>
              </a:xfrm>
              <a:custGeom>
                <a:avLst/>
                <a:gdLst/>
                <a:ahLst/>
                <a:cxnLst/>
                <a:rect l="l" t="t" r="r" b="b"/>
                <a:pathLst>
                  <a:path w="25409" h="25614" extrusionOk="0">
                    <a:moveTo>
                      <a:pt x="10730" y="0"/>
                    </a:moveTo>
                    <a:cubicBezTo>
                      <a:pt x="10278" y="0"/>
                      <a:pt x="9726" y="386"/>
                      <a:pt x="8763" y="610"/>
                    </a:cubicBezTo>
                    <a:cubicBezTo>
                      <a:pt x="7370" y="932"/>
                      <a:pt x="2334" y="1991"/>
                      <a:pt x="1644" y="3146"/>
                    </a:cubicBezTo>
                    <a:cubicBezTo>
                      <a:pt x="0" y="5932"/>
                      <a:pt x="2013" y="9218"/>
                      <a:pt x="2310" y="12266"/>
                    </a:cubicBezTo>
                    <a:cubicBezTo>
                      <a:pt x="2691" y="16267"/>
                      <a:pt x="3287" y="21613"/>
                      <a:pt x="3679" y="25613"/>
                    </a:cubicBezTo>
                    <a:cubicBezTo>
                      <a:pt x="5096" y="25411"/>
                      <a:pt x="6513" y="25220"/>
                      <a:pt x="7942" y="25018"/>
                    </a:cubicBezTo>
                    <a:lnTo>
                      <a:pt x="24611" y="22720"/>
                    </a:lnTo>
                    <a:cubicBezTo>
                      <a:pt x="24634" y="22720"/>
                      <a:pt x="24515" y="16457"/>
                      <a:pt x="24515" y="16017"/>
                    </a:cubicBezTo>
                    <a:cubicBezTo>
                      <a:pt x="24563" y="14290"/>
                      <a:pt x="24765" y="12981"/>
                      <a:pt x="25135" y="11362"/>
                    </a:cubicBezTo>
                    <a:cubicBezTo>
                      <a:pt x="25408" y="10147"/>
                      <a:pt x="24920" y="8885"/>
                      <a:pt x="24206" y="7861"/>
                    </a:cubicBezTo>
                    <a:cubicBezTo>
                      <a:pt x="23301" y="6587"/>
                      <a:pt x="22075" y="5575"/>
                      <a:pt x="21158" y="4313"/>
                    </a:cubicBezTo>
                    <a:cubicBezTo>
                      <a:pt x="20503" y="3408"/>
                      <a:pt x="19491" y="1479"/>
                      <a:pt x="18693" y="682"/>
                    </a:cubicBezTo>
                    <a:cubicBezTo>
                      <a:pt x="18458" y="444"/>
                      <a:pt x="18121" y="356"/>
                      <a:pt x="17723" y="356"/>
                    </a:cubicBezTo>
                    <a:cubicBezTo>
                      <a:pt x="16597" y="356"/>
                      <a:pt x="14986" y="1061"/>
                      <a:pt x="13831" y="1061"/>
                    </a:cubicBezTo>
                    <a:cubicBezTo>
                      <a:pt x="13577" y="1061"/>
                      <a:pt x="13345" y="1027"/>
                      <a:pt x="13145" y="944"/>
                    </a:cubicBezTo>
                    <a:cubicBezTo>
                      <a:pt x="13331" y="679"/>
                      <a:pt x="13525" y="189"/>
                      <a:pt x="13277" y="189"/>
                    </a:cubicBezTo>
                    <a:cubicBezTo>
                      <a:pt x="13223" y="189"/>
                      <a:pt x="13149" y="212"/>
                      <a:pt x="13050" y="265"/>
                    </a:cubicBezTo>
                    <a:cubicBezTo>
                      <a:pt x="12276" y="669"/>
                      <a:pt x="12144" y="872"/>
                      <a:pt x="12057" y="872"/>
                    </a:cubicBezTo>
                    <a:cubicBezTo>
                      <a:pt x="11958" y="872"/>
                      <a:pt x="11917" y="615"/>
                      <a:pt x="11085" y="98"/>
                    </a:cubicBezTo>
                    <a:cubicBezTo>
                      <a:pt x="10970" y="29"/>
                      <a:pt x="10854" y="0"/>
                      <a:pt x="10730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607;p48">
                <a:extLst>
                  <a:ext uri="{FF2B5EF4-FFF2-40B4-BE49-F238E27FC236}">
                    <a16:creationId xmlns:a16="http://schemas.microsoft.com/office/drawing/2014/main" id="{344C50E8-B79C-4930-8421-6039724B4FDA}"/>
                  </a:ext>
                </a:extLst>
              </p:cNvPr>
              <p:cNvSpPr/>
              <p:nvPr/>
            </p:nvSpPr>
            <p:spPr>
              <a:xfrm>
                <a:off x="1294500" y="1789050"/>
                <a:ext cx="225350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4166" extrusionOk="0">
                    <a:moveTo>
                      <a:pt x="6477" y="0"/>
                    </a:moveTo>
                    <a:cubicBezTo>
                      <a:pt x="6477" y="0"/>
                      <a:pt x="786" y="2358"/>
                      <a:pt x="786" y="2358"/>
                    </a:cubicBezTo>
                    <a:cubicBezTo>
                      <a:pt x="881" y="4644"/>
                      <a:pt x="0" y="7120"/>
                      <a:pt x="1393" y="9096"/>
                    </a:cubicBezTo>
                    <a:cubicBezTo>
                      <a:pt x="2560" y="10751"/>
                      <a:pt x="4263" y="12013"/>
                      <a:pt x="5977" y="13061"/>
                    </a:cubicBezTo>
                    <a:cubicBezTo>
                      <a:pt x="6318" y="13268"/>
                      <a:pt x="7484" y="14165"/>
                      <a:pt x="8106" y="14165"/>
                    </a:cubicBezTo>
                    <a:cubicBezTo>
                      <a:pt x="8200" y="14165"/>
                      <a:pt x="8282" y="14144"/>
                      <a:pt x="8347" y="14097"/>
                    </a:cubicBezTo>
                    <a:cubicBezTo>
                      <a:pt x="9013" y="13609"/>
                      <a:pt x="7644" y="11085"/>
                      <a:pt x="7358" y="10418"/>
                    </a:cubicBezTo>
                    <a:cubicBezTo>
                      <a:pt x="6549" y="8513"/>
                      <a:pt x="6382" y="7061"/>
                      <a:pt x="6406" y="4965"/>
                    </a:cubicBezTo>
                    <a:cubicBezTo>
                      <a:pt x="6430" y="3310"/>
                      <a:pt x="6453" y="1655"/>
                      <a:pt x="6477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5608;p48">
                <a:extLst>
                  <a:ext uri="{FF2B5EF4-FFF2-40B4-BE49-F238E27FC236}">
                    <a16:creationId xmlns:a16="http://schemas.microsoft.com/office/drawing/2014/main" id="{1AE43AA5-A187-4CB9-BE93-9AD07B47788D}"/>
                  </a:ext>
                </a:extLst>
              </p:cNvPr>
              <p:cNvSpPr/>
              <p:nvPr/>
            </p:nvSpPr>
            <p:spPr>
              <a:xfrm>
                <a:off x="1314150" y="1789050"/>
                <a:ext cx="1423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656" extrusionOk="0">
                    <a:moveTo>
                      <a:pt x="5691" y="0"/>
                    </a:moveTo>
                    <a:lnTo>
                      <a:pt x="0" y="2358"/>
                    </a:lnTo>
                    <a:lnTo>
                      <a:pt x="179" y="6644"/>
                    </a:lnTo>
                    <a:cubicBezTo>
                      <a:pt x="340" y="6652"/>
                      <a:pt x="500" y="6656"/>
                      <a:pt x="660" y="6656"/>
                    </a:cubicBezTo>
                    <a:cubicBezTo>
                      <a:pt x="2378" y="6656"/>
                      <a:pt x="4019" y="6198"/>
                      <a:pt x="5620" y="5501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609;p48">
                <a:extLst>
                  <a:ext uri="{FF2B5EF4-FFF2-40B4-BE49-F238E27FC236}">
                    <a16:creationId xmlns:a16="http://schemas.microsoft.com/office/drawing/2014/main" id="{BBF3F8EE-1586-4303-9FF1-BBA7C890DB1A}"/>
                  </a:ext>
                </a:extLst>
              </p:cNvPr>
              <p:cNvSpPr/>
              <p:nvPr/>
            </p:nvSpPr>
            <p:spPr>
              <a:xfrm>
                <a:off x="1219775" y="1502425"/>
                <a:ext cx="3625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16786" extrusionOk="0">
                    <a:moveTo>
                      <a:pt x="10263" y="0"/>
                    </a:moveTo>
                    <a:cubicBezTo>
                      <a:pt x="9300" y="0"/>
                      <a:pt x="8312" y="208"/>
                      <a:pt x="7490" y="404"/>
                    </a:cubicBezTo>
                    <a:cubicBezTo>
                      <a:pt x="6347" y="666"/>
                      <a:pt x="5204" y="952"/>
                      <a:pt x="4132" y="1512"/>
                    </a:cubicBezTo>
                    <a:cubicBezTo>
                      <a:pt x="3049" y="2059"/>
                      <a:pt x="2037" y="2916"/>
                      <a:pt x="1382" y="4119"/>
                    </a:cubicBezTo>
                    <a:cubicBezTo>
                      <a:pt x="763" y="5262"/>
                      <a:pt x="525" y="6607"/>
                      <a:pt x="358" y="7917"/>
                    </a:cubicBezTo>
                    <a:cubicBezTo>
                      <a:pt x="287" y="8453"/>
                      <a:pt x="310" y="8965"/>
                      <a:pt x="263" y="9489"/>
                    </a:cubicBezTo>
                    <a:cubicBezTo>
                      <a:pt x="215" y="10132"/>
                      <a:pt x="1" y="10691"/>
                      <a:pt x="156" y="11346"/>
                    </a:cubicBezTo>
                    <a:cubicBezTo>
                      <a:pt x="290" y="11904"/>
                      <a:pt x="744" y="12385"/>
                      <a:pt x="1221" y="12385"/>
                    </a:cubicBezTo>
                    <a:cubicBezTo>
                      <a:pt x="1334" y="12385"/>
                      <a:pt x="1449" y="12358"/>
                      <a:pt x="1561" y="12299"/>
                    </a:cubicBezTo>
                    <a:cubicBezTo>
                      <a:pt x="2300" y="15546"/>
                      <a:pt x="5143" y="16785"/>
                      <a:pt x="7864" y="16785"/>
                    </a:cubicBezTo>
                    <a:cubicBezTo>
                      <a:pt x="8605" y="16785"/>
                      <a:pt x="9336" y="16693"/>
                      <a:pt x="10014" y="16525"/>
                    </a:cubicBezTo>
                    <a:cubicBezTo>
                      <a:pt x="11014" y="16275"/>
                      <a:pt x="11836" y="16037"/>
                      <a:pt x="12562" y="15156"/>
                    </a:cubicBezTo>
                    <a:cubicBezTo>
                      <a:pt x="13276" y="14287"/>
                      <a:pt x="13895" y="13180"/>
                      <a:pt x="14145" y="12013"/>
                    </a:cubicBezTo>
                    <a:cubicBezTo>
                      <a:pt x="14503" y="10334"/>
                      <a:pt x="14145" y="8655"/>
                      <a:pt x="13955" y="7012"/>
                    </a:cubicBezTo>
                    <a:cubicBezTo>
                      <a:pt x="13764" y="5452"/>
                      <a:pt x="14288" y="3036"/>
                      <a:pt x="13562" y="1702"/>
                    </a:cubicBezTo>
                    <a:cubicBezTo>
                      <a:pt x="12835" y="384"/>
                      <a:pt x="11573" y="0"/>
                      <a:pt x="10263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5610;p48">
                <a:extLst>
                  <a:ext uri="{FF2B5EF4-FFF2-40B4-BE49-F238E27FC236}">
                    <a16:creationId xmlns:a16="http://schemas.microsoft.com/office/drawing/2014/main" id="{410F1C70-FABE-4121-B812-2B34A239F9DA}"/>
                  </a:ext>
                </a:extLst>
              </p:cNvPr>
              <p:cNvSpPr/>
              <p:nvPr/>
            </p:nvSpPr>
            <p:spPr>
              <a:xfrm>
                <a:off x="1167400" y="1680400"/>
                <a:ext cx="11700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5624" extrusionOk="0">
                    <a:moveTo>
                      <a:pt x="1283" y="1"/>
                    </a:moveTo>
                    <a:cubicBezTo>
                      <a:pt x="1149" y="1"/>
                      <a:pt x="1014" y="31"/>
                      <a:pt x="881" y="96"/>
                    </a:cubicBezTo>
                    <a:cubicBezTo>
                      <a:pt x="358" y="358"/>
                      <a:pt x="131" y="1000"/>
                      <a:pt x="96" y="1584"/>
                    </a:cubicBezTo>
                    <a:cubicBezTo>
                      <a:pt x="0" y="3322"/>
                      <a:pt x="1227" y="5049"/>
                      <a:pt x="2894" y="5537"/>
                    </a:cubicBezTo>
                    <a:cubicBezTo>
                      <a:pt x="3080" y="5590"/>
                      <a:pt x="3284" y="5623"/>
                      <a:pt x="3484" y="5623"/>
                    </a:cubicBezTo>
                    <a:cubicBezTo>
                      <a:pt x="3821" y="5623"/>
                      <a:pt x="4144" y="5529"/>
                      <a:pt x="4346" y="5275"/>
                    </a:cubicBezTo>
                    <a:cubicBezTo>
                      <a:pt x="4679" y="4846"/>
                      <a:pt x="4525" y="4239"/>
                      <a:pt x="4310" y="3751"/>
                    </a:cubicBezTo>
                    <a:cubicBezTo>
                      <a:pt x="3943" y="2886"/>
                      <a:pt x="2604" y="1"/>
                      <a:pt x="12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5611;p48">
                <a:extLst>
                  <a:ext uri="{FF2B5EF4-FFF2-40B4-BE49-F238E27FC236}">
                    <a16:creationId xmlns:a16="http://schemas.microsoft.com/office/drawing/2014/main" id="{5867F857-A1A9-4FC3-B239-F3B7E7807CF8}"/>
                  </a:ext>
                </a:extLst>
              </p:cNvPr>
              <p:cNvSpPr/>
              <p:nvPr/>
            </p:nvSpPr>
            <p:spPr>
              <a:xfrm>
                <a:off x="1134050" y="1407850"/>
                <a:ext cx="465575" cy="466050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42" extrusionOk="0">
                    <a:moveTo>
                      <a:pt x="8776" y="1"/>
                    </a:moveTo>
                    <a:cubicBezTo>
                      <a:pt x="4983" y="1"/>
                      <a:pt x="1260" y="1945"/>
                      <a:pt x="477" y="5747"/>
                    </a:cubicBezTo>
                    <a:cubicBezTo>
                      <a:pt x="1" y="8057"/>
                      <a:pt x="620" y="10450"/>
                      <a:pt x="1465" y="12688"/>
                    </a:cubicBezTo>
                    <a:cubicBezTo>
                      <a:pt x="1355" y="12247"/>
                      <a:pt x="1860" y="11899"/>
                      <a:pt x="2350" y="11899"/>
                    </a:cubicBezTo>
                    <a:cubicBezTo>
                      <a:pt x="2442" y="11899"/>
                      <a:pt x="2533" y="11912"/>
                      <a:pt x="2620" y="11938"/>
                    </a:cubicBezTo>
                    <a:cubicBezTo>
                      <a:pt x="3168" y="12105"/>
                      <a:pt x="3513" y="12605"/>
                      <a:pt x="3751" y="13093"/>
                    </a:cubicBezTo>
                    <a:cubicBezTo>
                      <a:pt x="4632" y="14808"/>
                      <a:pt x="4847" y="16808"/>
                      <a:pt x="4359" y="18641"/>
                    </a:cubicBezTo>
                    <a:cubicBezTo>
                      <a:pt x="5763" y="16832"/>
                      <a:pt x="6144" y="14367"/>
                      <a:pt x="5359" y="12236"/>
                    </a:cubicBezTo>
                    <a:cubicBezTo>
                      <a:pt x="5216" y="11855"/>
                      <a:pt x="5037" y="11438"/>
                      <a:pt x="5204" y="11069"/>
                    </a:cubicBezTo>
                    <a:cubicBezTo>
                      <a:pt x="5335" y="10783"/>
                      <a:pt x="5632" y="10605"/>
                      <a:pt x="5894" y="10426"/>
                    </a:cubicBezTo>
                    <a:cubicBezTo>
                      <a:pt x="7026" y="9676"/>
                      <a:pt x="7811" y="8521"/>
                      <a:pt x="8073" y="7259"/>
                    </a:cubicBezTo>
                    <a:cubicBezTo>
                      <a:pt x="9490" y="9200"/>
                      <a:pt x="11990" y="10438"/>
                      <a:pt x="14526" y="10462"/>
                    </a:cubicBezTo>
                    <a:cubicBezTo>
                      <a:pt x="15431" y="10462"/>
                      <a:pt x="16098" y="10498"/>
                      <a:pt x="16979" y="10700"/>
                    </a:cubicBezTo>
                    <a:cubicBezTo>
                      <a:pt x="17705" y="10879"/>
                      <a:pt x="18015" y="11879"/>
                      <a:pt x="17479" y="12367"/>
                    </a:cubicBezTo>
                    <a:cubicBezTo>
                      <a:pt x="17884" y="12367"/>
                      <a:pt x="18217" y="12069"/>
                      <a:pt x="18372" y="11724"/>
                    </a:cubicBezTo>
                    <a:cubicBezTo>
                      <a:pt x="18622" y="11129"/>
                      <a:pt x="18182" y="10164"/>
                      <a:pt x="18063" y="9545"/>
                    </a:cubicBezTo>
                    <a:cubicBezTo>
                      <a:pt x="17932" y="8771"/>
                      <a:pt x="17824" y="7985"/>
                      <a:pt x="17682" y="7211"/>
                    </a:cubicBezTo>
                    <a:cubicBezTo>
                      <a:pt x="17384" y="5664"/>
                      <a:pt x="16955" y="4104"/>
                      <a:pt x="15872" y="2901"/>
                    </a:cubicBezTo>
                    <a:cubicBezTo>
                      <a:pt x="15086" y="2020"/>
                      <a:pt x="14110" y="1342"/>
                      <a:pt x="13014" y="865"/>
                    </a:cubicBezTo>
                    <a:cubicBezTo>
                      <a:pt x="11700" y="287"/>
                      <a:pt x="10233" y="1"/>
                      <a:pt x="8776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5612;p48">
                <a:extLst>
                  <a:ext uri="{FF2B5EF4-FFF2-40B4-BE49-F238E27FC236}">
                    <a16:creationId xmlns:a16="http://schemas.microsoft.com/office/drawing/2014/main" id="{6F62E0BF-0CCD-4AD6-B431-D4A54C68C084}"/>
                  </a:ext>
                </a:extLst>
              </p:cNvPr>
              <p:cNvSpPr/>
              <p:nvPr/>
            </p:nvSpPr>
            <p:spPr>
              <a:xfrm>
                <a:off x="1100425" y="2857625"/>
                <a:ext cx="632850" cy="1618825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64753" extrusionOk="0">
                    <a:moveTo>
                      <a:pt x="4513" y="0"/>
                    </a:moveTo>
                    <a:cubicBezTo>
                      <a:pt x="4513" y="0"/>
                      <a:pt x="929" y="3727"/>
                      <a:pt x="512" y="11573"/>
                    </a:cubicBezTo>
                    <a:cubicBezTo>
                      <a:pt x="0" y="21360"/>
                      <a:pt x="16776" y="64473"/>
                      <a:pt x="16776" y="64473"/>
                    </a:cubicBezTo>
                    <a:cubicBezTo>
                      <a:pt x="16776" y="64473"/>
                      <a:pt x="18411" y="64752"/>
                      <a:pt x="20071" y="64752"/>
                    </a:cubicBezTo>
                    <a:cubicBezTo>
                      <a:pt x="21496" y="64752"/>
                      <a:pt x="22939" y="64546"/>
                      <a:pt x="23384" y="63782"/>
                    </a:cubicBezTo>
                    <a:cubicBezTo>
                      <a:pt x="24349" y="62139"/>
                      <a:pt x="15395" y="12812"/>
                      <a:pt x="15395" y="12812"/>
                    </a:cubicBezTo>
                    <a:lnTo>
                      <a:pt x="25313" y="8823"/>
                    </a:lnTo>
                    <a:cubicBezTo>
                      <a:pt x="25313" y="8823"/>
                      <a:pt x="24896" y="3453"/>
                      <a:pt x="22277" y="691"/>
                    </a:cubicBezTo>
                    <a:cubicBezTo>
                      <a:pt x="21767" y="1480"/>
                      <a:pt x="20098" y="1762"/>
                      <a:pt x="17974" y="1762"/>
                    </a:cubicBezTo>
                    <a:cubicBezTo>
                      <a:pt x="12665" y="1762"/>
                      <a:pt x="4513" y="0"/>
                      <a:pt x="451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5613;p48">
                <a:extLst>
                  <a:ext uri="{FF2B5EF4-FFF2-40B4-BE49-F238E27FC236}">
                    <a16:creationId xmlns:a16="http://schemas.microsoft.com/office/drawing/2014/main" id="{5C87B867-7F20-4043-BC67-607BBADEAAAE}"/>
                  </a:ext>
                </a:extLst>
              </p:cNvPr>
              <p:cNvSpPr/>
              <p:nvPr/>
            </p:nvSpPr>
            <p:spPr>
              <a:xfrm>
                <a:off x="1213225" y="2791250"/>
                <a:ext cx="45740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18296" h="4510" extrusionOk="0">
                    <a:moveTo>
                      <a:pt x="775" y="0"/>
                    </a:moveTo>
                    <a:lnTo>
                      <a:pt x="1" y="2655"/>
                    </a:lnTo>
                    <a:cubicBezTo>
                      <a:pt x="1" y="2655"/>
                      <a:pt x="4478" y="4001"/>
                      <a:pt x="11371" y="4429"/>
                    </a:cubicBezTo>
                    <a:cubicBezTo>
                      <a:pt x="12242" y="4485"/>
                      <a:pt x="12995" y="4509"/>
                      <a:pt x="13645" y="4509"/>
                    </a:cubicBezTo>
                    <a:cubicBezTo>
                      <a:pt x="18147" y="4509"/>
                      <a:pt x="17765" y="3346"/>
                      <a:pt x="17765" y="3346"/>
                    </a:cubicBezTo>
                    <a:cubicBezTo>
                      <a:pt x="17765" y="3346"/>
                      <a:pt x="18296" y="713"/>
                      <a:pt x="17955" y="713"/>
                    </a:cubicBezTo>
                    <a:cubicBezTo>
                      <a:pt x="17921" y="713"/>
                      <a:pt x="17878" y="739"/>
                      <a:pt x="17825" y="798"/>
                    </a:cubicBezTo>
                    <a:cubicBezTo>
                      <a:pt x="16625" y="1087"/>
                      <a:pt x="15058" y="1198"/>
                      <a:pt x="13360" y="1198"/>
                    </a:cubicBezTo>
                    <a:cubicBezTo>
                      <a:pt x="7776" y="1198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5614;p48">
                <a:extLst>
                  <a:ext uri="{FF2B5EF4-FFF2-40B4-BE49-F238E27FC236}">
                    <a16:creationId xmlns:a16="http://schemas.microsoft.com/office/drawing/2014/main" id="{1963E08A-8FA8-4263-AB5F-692686E8942D}"/>
                  </a:ext>
                </a:extLst>
              </p:cNvPr>
              <p:cNvSpPr/>
              <p:nvPr/>
            </p:nvSpPr>
            <p:spPr>
              <a:xfrm>
                <a:off x="1314450" y="2190400"/>
                <a:ext cx="390075" cy="666275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26651" extrusionOk="0">
                    <a:moveTo>
                      <a:pt x="14180" y="1"/>
                    </a:moveTo>
                    <a:cubicBezTo>
                      <a:pt x="14106" y="1"/>
                      <a:pt x="14030" y="7"/>
                      <a:pt x="13954" y="20"/>
                    </a:cubicBezTo>
                    <a:lnTo>
                      <a:pt x="0" y="2341"/>
                    </a:lnTo>
                    <a:cubicBezTo>
                      <a:pt x="0" y="2341"/>
                      <a:pt x="2393" y="22082"/>
                      <a:pt x="429" y="25558"/>
                    </a:cubicBezTo>
                    <a:cubicBezTo>
                      <a:pt x="1177" y="26413"/>
                      <a:pt x="3278" y="26650"/>
                      <a:pt x="5376" y="26650"/>
                    </a:cubicBezTo>
                    <a:cubicBezTo>
                      <a:pt x="7983" y="26650"/>
                      <a:pt x="10585" y="26285"/>
                      <a:pt x="10585" y="26285"/>
                    </a:cubicBezTo>
                    <a:lnTo>
                      <a:pt x="13776" y="24832"/>
                    </a:lnTo>
                    <a:lnTo>
                      <a:pt x="15538" y="1472"/>
                    </a:lnTo>
                    <a:cubicBezTo>
                      <a:pt x="15603" y="657"/>
                      <a:pt x="14954" y="1"/>
                      <a:pt x="14180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5615;p48">
                <a:extLst>
                  <a:ext uri="{FF2B5EF4-FFF2-40B4-BE49-F238E27FC236}">
                    <a16:creationId xmlns:a16="http://schemas.microsoft.com/office/drawing/2014/main" id="{DFC201B7-CE9A-4790-90AB-B553C50EE331}"/>
                  </a:ext>
                </a:extLst>
              </p:cNvPr>
              <p:cNvSpPr/>
              <p:nvPr/>
            </p:nvSpPr>
            <p:spPr>
              <a:xfrm>
                <a:off x="1183775" y="2013175"/>
                <a:ext cx="2579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0318" h="13248" extrusionOk="0">
                    <a:moveTo>
                      <a:pt x="2024" y="0"/>
                    </a:moveTo>
                    <a:lnTo>
                      <a:pt x="0" y="584"/>
                    </a:lnTo>
                    <a:cubicBezTo>
                      <a:pt x="0" y="584"/>
                      <a:pt x="7180" y="8930"/>
                      <a:pt x="7692" y="12335"/>
                    </a:cubicBezTo>
                    <a:cubicBezTo>
                      <a:pt x="7773" y="12874"/>
                      <a:pt x="8772" y="13248"/>
                      <a:pt x="9510" y="13248"/>
                    </a:cubicBezTo>
                    <a:cubicBezTo>
                      <a:pt x="9963" y="13248"/>
                      <a:pt x="10317" y="13107"/>
                      <a:pt x="10299" y="12776"/>
                    </a:cubicBezTo>
                    <a:cubicBezTo>
                      <a:pt x="10013" y="7763"/>
                      <a:pt x="2024" y="0"/>
                      <a:pt x="2024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5616;p48">
                <a:extLst>
                  <a:ext uri="{FF2B5EF4-FFF2-40B4-BE49-F238E27FC236}">
                    <a16:creationId xmlns:a16="http://schemas.microsoft.com/office/drawing/2014/main" id="{B495CCA7-607E-4CEB-BABE-31DAA7D4EB3E}"/>
                  </a:ext>
                </a:extLst>
              </p:cNvPr>
              <p:cNvSpPr/>
              <p:nvPr/>
            </p:nvSpPr>
            <p:spPr>
              <a:xfrm>
                <a:off x="1466850" y="1987875"/>
                <a:ext cx="23252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11896" extrusionOk="0">
                    <a:moveTo>
                      <a:pt x="1810" y="0"/>
                    </a:moveTo>
                    <a:lnTo>
                      <a:pt x="0" y="72"/>
                    </a:lnTo>
                    <a:cubicBezTo>
                      <a:pt x="0" y="72"/>
                      <a:pt x="6239" y="5870"/>
                      <a:pt x="7037" y="10668"/>
                    </a:cubicBezTo>
                    <a:cubicBezTo>
                      <a:pt x="7138" y="11276"/>
                      <a:pt x="8250" y="11895"/>
                      <a:pt x="8872" y="11895"/>
                    </a:cubicBezTo>
                    <a:cubicBezTo>
                      <a:pt x="9128" y="11895"/>
                      <a:pt x="9301" y="11791"/>
                      <a:pt x="9287" y="11538"/>
                    </a:cubicBezTo>
                    <a:cubicBezTo>
                      <a:pt x="8989" y="6525"/>
                      <a:pt x="1810" y="0"/>
                      <a:pt x="1810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5617;p48">
                <a:extLst>
                  <a:ext uri="{FF2B5EF4-FFF2-40B4-BE49-F238E27FC236}">
                    <a16:creationId xmlns:a16="http://schemas.microsoft.com/office/drawing/2014/main" id="{92E3073E-FAF8-4547-8742-8A0C2A11CBD0}"/>
                  </a:ext>
                </a:extLst>
              </p:cNvPr>
              <p:cNvSpPr/>
              <p:nvPr/>
            </p:nvSpPr>
            <p:spPr>
              <a:xfrm>
                <a:off x="1412375" y="2310525"/>
                <a:ext cx="208375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7193" extrusionOk="0">
                    <a:moveTo>
                      <a:pt x="8335" y="1"/>
                    </a:moveTo>
                    <a:lnTo>
                      <a:pt x="429" y="1239"/>
                    </a:lnTo>
                    <a:cubicBezTo>
                      <a:pt x="429" y="1239"/>
                      <a:pt x="0" y="5525"/>
                      <a:pt x="1369" y="6097"/>
                    </a:cubicBezTo>
                    <a:cubicBezTo>
                      <a:pt x="2751" y="6680"/>
                      <a:pt x="5870" y="7192"/>
                      <a:pt x="5870" y="7192"/>
                    </a:cubicBezTo>
                    <a:lnTo>
                      <a:pt x="8263" y="5668"/>
                    </a:lnTo>
                    <a:lnTo>
                      <a:pt x="8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5618;p48">
                <a:extLst>
                  <a:ext uri="{FF2B5EF4-FFF2-40B4-BE49-F238E27FC236}">
                    <a16:creationId xmlns:a16="http://schemas.microsoft.com/office/drawing/2014/main" id="{733E7818-82FE-4FF8-80C9-10671260211E}"/>
                  </a:ext>
                </a:extLst>
              </p:cNvPr>
              <p:cNvSpPr/>
              <p:nvPr/>
            </p:nvSpPr>
            <p:spPr>
              <a:xfrm>
                <a:off x="1372475" y="225457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0"/>
                    </a:moveTo>
                    <a:cubicBezTo>
                      <a:pt x="310" y="0"/>
                      <a:pt x="1" y="298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5619;p48">
                <a:extLst>
                  <a:ext uri="{FF2B5EF4-FFF2-40B4-BE49-F238E27FC236}">
                    <a16:creationId xmlns:a16="http://schemas.microsoft.com/office/drawing/2014/main" id="{053C4BEA-5C49-42D2-A4D8-9C782748FF11}"/>
                  </a:ext>
                </a:extLst>
              </p:cNvPr>
              <p:cNvSpPr/>
              <p:nvPr/>
            </p:nvSpPr>
            <p:spPr>
              <a:xfrm>
                <a:off x="1634425" y="2209925"/>
                <a:ext cx="345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82" extrusionOk="0">
                    <a:moveTo>
                      <a:pt x="691" y="1"/>
                    </a:moveTo>
                    <a:cubicBezTo>
                      <a:pt x="310" y="1"/>
                      <a:pt x="0" y="310"/>
                      <a:pt x="0" y="691"/>
                    </a:cubicBezTo>
                    <a:cubicBezTo>
                      <a:pt x="0" y="1072"/>
                      <a:pt x="310" y="1382"/>
                      <a:pt x="691" y="1382"/>
                    </a:cubicBezTo>
                    <a:cubicBezTo>
                      <a:pt x="1072" y="1382"/>
                      <a:pt x="1381" y="1072"/>
                      <a:pt x="1381" y="691"/>
                    </a:cubicBezTo>
                    <a:cubicBezTo>
                      <a:pt x="1381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5620;p48">
                <a:extLst>
                  <a:ext uri="{FF2B5EF4-FFF2-40B4-BE49-F238E27FC236}">
                    <a16:creationId xmlns:a16="http://schemas.microsoft.com/office/drawing/2014/main" id="{CA21B865-E3C4-44E4-8B25-4790DC26E5AA}"/>
                  </a:ext>
                </a:extLst>
              </p:cNvPr>
              <p:cNvSpPr/>
              <p:nvPr/>
            </p:nvSpPr>
            <p:spPr>
              <a:xfrm>
                <a:off x="4017450" y="1726825"/>
                <a:ext cx="381925" cy="657250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26290" extrusionOk="0">
                    <a:moveTo>
                      <a:pt x="3501" y="10752"/>
                    </a:moveTo>
                    <a:cubicBezTo>
                      <a:pt x="2430" y="12395"/>
                      <a:pt x="1370" y="14110"/>
                      <a:pt x="941" y="16026"/>
                    </a:cubicBezTo>
                    <a:cubicBezTo>
                      <a:pt x="1" y="20194"/>
                      <a:pt x="2596" y="24873"/>
                      <a:pt x="6632" y="26290"/>
                    </a:cubicBezTo>
                    <a:cubicBezTo>
                      <a:pt x="5418" y="24920"/>
                      <a:pt x="5216" y="22884"/>
                      <a:pt x="5680" y="21122"/>
                    </a:cubicBezTo>
                    <a:cubicBezTo>
                      <a:pt x="6156" y="19360"/>
                      <a:pt x="7216" y="17812"/>
                      <a:pt x="8323" y="16372"/>
                    </a:cubicBezTo>
                    <a:cubicBezTo>
                      <a:pt x="9430" y="14919"/>
                      <a:pt x="13467" y="13764"/>
                      <a:pt x="14276" y="12121"/>
                    </a:cubicBezTo>
                    <a:cubicBezTo>
                      <a:pt x="15276" y="10073"/>
                      <a:pt x="12740" y="7466"/>
                      <a:pt x="12383" y="5228"/>
                    </a:cubicBezTo>
                    <a:cubicBezTo>
                      <a:pt x="12133" y="3668"/>
                      <a:pt x="11181" y="1"/>
                      <a:pt x="9121" y="1"/>
                    </a:cubicBezTo>
                    <a:cubicBezTo>
                      <a:pt x="6918" y="13"/>
                      <a:pt x="6799" y="3061"/>
                      <a:pt x="6537" y="4525"/>
                    </a:cubicBezTo>
                    <a:cubicBezTo>
                      <a:pt x="6120" y="6835"/>
                      <a:pt x="4751" y="8823"/>
                      <a:pt x="3501" y="10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5621;p48">
                <a:extLst>
                  <a:ext uri="{FF2B5EF4-FFF2-40B4-BE49-F238E27FC236}">
                    <a16:creationId xmlns:a16="http://schemas.microsoft.com/office/drawing/2014/main" id="{7ABA023E-5EC7-4526-98A9-209DC41858D1}"/>
                  </a:ext>
                </a:extLst>
              </p:cNvPr>
              <p:cNvSpPr/>
              <p:nvPr/>
            </p:nvSpPr>
            <p:spPr>
              <a:xfrm>
                <a:off x="3818325" y="1115925"/>
                <a:ext cx="512300" cy="1195275"/>
              </a:xfrm>
              <a:custGeom>
                <a:avLst/>
                <a:gdLst/>
                <a:ahLst/>
                <a:cxnLst/>
                <a:rect l="l" t="t" r="r" b="b"/>
                <a:pathLst>
                  <a:path w="20492" h="47811" extrusionOk="0">
                    <a:moveTo>
                      <a:pt x="5868" y="0"/>
                    </a:moveTo>
                    <a:cubicBezTo>
                      <a:pt x="5833" y="0"/>
                      <a:pt x="5798" y="6"/>
                      <a:pt x="5763" y="17"/>
                    </a:cubicBezTo>
                    <a:cubicBezTo>
                      <a:pt x="5656" y="53"/>
                      <a:pt x="5573" y="136"/>
                      <a:pt x="5501" y="219"/>
                    </a:cubicBezTo>
                    <a:cubicBezTo>
                      <a:pt x="5120" y="636"/>
                      <a:pt x="4751" y="1053"/>
                      <a:pt x="4370" y="1470"/>
                    </a:cubicBezTo>
                    <a:cubicBezTo>
                      <a:pt x="4188" y="1334"/>
                      <a:pt x="3962" y="1275"/>
                      <a:pt x="3730" y="1275"/>
                    </a:cubicBezTo>
                    <a:cubicBezTo>
                      <a:pt x="3492" y="1275"/>
                      <a:pt x="3247" y="1337"/>
                      <a:pt x="3036" y="1446"/>
                    </a:cubicBezTo>
                    <a:cubicBezTo>
                      <a:pt x="2620" y="1672"/>
                      <a:pt x="2322" y="2041"/>
                      <a:pt x="2072" y="2422"/>
                    </a:cubicBezTo>
                    <a:cubicBezTo>
                      <a:pt x="0" y="5661"/>
                      <a:pt x="2072" y="8244"/>
                      <a:pt x="2084" y="11661"/>
                    </a:cubicBezTo>
                    <a:cubicBezTo>
                      <a:pt x="2084" y="13054"/>
                      <a:pt x="1786" y="14412"/>
                      <a:pt x="1620" y="15793"/>
                    </a:cubicBezTo>
                    <a:cubicBezTo>
                      <a:pt x="119" y="28771"/>
                      <a:pt x="6906" y="40248"/>
                      <a:pt x="17705" y="47654"/>
                    </a:cubicBezTo>
                    <a:cubicBezTo>
                      <a:pt x="17846" y="47750"/>
                      <a:pt x="18056" y="47811"/>
                      <a:pt x="18232" y="47811"/>
                    </a:cubicBezTo>
                    <a:cubicBezTo>
                      <a:pt x="18428" y="47811"/>
                      <a:pt x="18582" y="47735"/>
                      <a:pt x="18550" y="47547"/>
                    </a:cubicBezTo>
                    <a:lnTo>
                      <a:pt x="20491" y="40593"/>
                    </a:lnTo>
                    <a:cubicBezTo>
                      <a:pt x="14681" y="37653"/>
                      <a:pt x="10716" y="31830"/>
                      <a:pt x="8001" y="26056"/>
                    </a:cubicBezTo>
                    <a:cubicBezTo>
                      <a:pt x="5418" y="20531"/>
                      <a:pt x="4918" y="14721"/>
                      <a:pt x="5442" y="8780"/>
                    </a:cubicBezTo>
                    <a:cubicBezTo>
                      <a:pt x="5501" y="8161"/>
                      <a:pt x="5561" y="7542"/>
                      <a:pt x="5834" y="6982"/>
                    </a:cubicBezTo>
                    <a:cubicBezTo>
                      <a:pt x="5945" y="6772"/>
                      <a:pt x="7498" y="4080"/>
                      <a:pt x="6807" y="4080"/>
                    </a:cubicBezTo>
                    <a:cubicBezTo>
                      <a:pt x="6677" y="4080"/>
                      <a:pt x="6468" y="4175"/>
                      <a:pt x="6156" y="4399"/>
                    </a:cubicBezTo>
                    <a:cubicBezTo>
                      <a:pt x="5859" y="4612"/>
                      <a:pt x="5634" y="4920"/>
                      <a:pt x="5303" y="5075"/>
                    </a:cubicBezTo>
                    <a:lnTo>
                      <a:pt x="5303" y="5075"/>
                    </a:lnTo>
                    <a:cubicBezTo>
                      <a:pt x="5730" y="4866"/>
                      <a:pt x="6204" y="1527"/>
                      <a:pt x="6299" y="970"/>
                    </a:cubicBezTo>
                    <a:cubicBezTo>
                      <a:pt x="6346" y="755"/>
                      <a:pt x="6382" y="529"/>
                      <a:pt x="6299" y="315"/>
                    </a:cubicBezTo>
                    <a:cubicBezTo>
                      <a:pt x="6229" y="145"/>
                      <a:pt x="6050" y="0"/>
                      <a:pt x="586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5622;p48">
                <a:extLst>
                  <a:ext uri="{FF2B5EF4-FFF2-40B4-BE49-F238E27FC236}">
                    <a16:creationId xmlns:a16="http://schemas.microsoft.com/office/drawing/2014/main" id="{410760B9-370D-4FBD-980E-EFAD6A595B75}"/>
                  </a:ext>
                </a:extLst>
              </p:cNvPr>
              <p:cNvSpPr/>
              <p:nvPr/>
            </p:nvSpPr>
            <p:spPr>
              <a:xfrm>
                <a:off x="4002875" y="3078775"/>
                <a:ext cx="574175" cy="1536200"/>
              </a:xfrm>
              <a:custGeom>
                <a:avLst/>
                <a:gdLst/>
                <a:ahLst/>
                <a:cxnLst/>
                <a:rect l="l" t="t" r="r" b="b"/>
                <a:pathLst>
                  <a:path w="22967" h="61448" extrusionOk="0">
                    <a:moveTo>
                      <a:pt x="12061" y="1"/>
                    </a:moveTo>
                    <a:lnTo>
                      <a:pt x="0" y="5025"/>
                    </a:lnTo>
                    <a:cubicBezTo>
                      <a:pt x="0" y="5025"/>
                      <a:pt x="7311" y="33755"/>
                      <a:pt x="16443" y="57675"/>
                    </a:cubicBezTo>
                    <a:cubicBezTo>
                      <a:pt x="16336" y="58734"/>
                      <a:pt x="16336" y="60473"/>
                      <a:pt x="17217" y="61330"/>
                    </a:cubicBezTo>
                    <a:cubicBezTo>
                      <a:pt x="17299" y="61410"/>
                      <a:pt x="17418" y="61447"/>
                      <a:pt x="17564" y="61447"/>
                    </a:cubicBezTo>
                    <a:cubicBezTo>
                      <a:pt x="18979" y="61447"/>
                      <a:pt x="22966" y="57975"/>
                      <a:pt x="21574" y="56615"/>
                    </a:cubicBezTo>
                    <a:cubicBezTo>
                      <a:pt x="16705" y="51864"/>
                      <a:pt x="16919" y="32469"/>
                      <a:pt x="15824" y="26956"/>
                    </a:cubicBezTo>
                    <a:lnTo>
                      <a:pt x="12061" y="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5623;p48">
                <a:extLst>
                  <a:ext uri="{FF2B5EF4-FFF2-40B4-BE49-F238E27FC236}">
                    <a16:creationId xmlns:a16="http://schemas.microsoft.com/office/drawing/2014/main" id="{72737FF3-375F-45FC-AA5D-0D069C48BD40}"/>
                  </a:ext>
                </a:extLst>
              </p:cNvPr>
              <p:cNvSpPr/>
              <p:nvPr/>
            </p:nvSpPr>
            <p:spPr>
              <a:xfrm>
                <a:off x="4022800" y="3280000"/>
                <a:ext cx="554250" cy="1334975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53399" extrusionOk="0">
                    <a:moveTo>
                      <a:pt x="12681" y="0"/>
                    </a:moveTo>
                    <a:lnTo>
                      <a:pt x="1" y="203"/>
                    </a:lnTo>
                    <a:cubicBezTo>
                      <a:pt x="1" y="203"/>
                      <a:pt x="6514" y="25706"/>
                      <a:pt x="15646" y="49626"/>
                    </a:cubicBezTo>
                    <a:cubicBezTo>
                      <a:pt x="15539" y="50685"/>
                      <a:pt x="15539" y="52424"/>
                      <a:pt x="16420" y="53281"/>
                    </a:cubicBezTo>
                    <a:cubicBezTo>
                      <a:pt x="16502" y="53361"/>
                      <a:pt x="16621" y="53398"/>
                      <a:pt x="16767" y="53398"/>
                    </a:cubicBezTo>
                    <a:cubicBezTo>
                      <a:pt x="18182" y="53398"/>
                      <a:pt x="22169" y="49926"/>
                      <a:pt x="20777" y="48566"/>
                    </a:cubicBezTo>
                    <a:cubicBezTo>
                      <a:pt x="15908" y="43815"/>
                      <a:pt x="16122" y="24420"/>
                      <a:pt x="15027" y="18907"/>
                    </a:cubicBezTo>
                    <a:lnTo>
                      <a:pt x="12681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5624;p48">
                <a:extLst>
                  <a:ext uri="{FF2B5EF4-FFF2-40B4-BE49-F238E27FC236}">
                    <a16:creationId xmlns:a16="http://schemas.microsoft.com/office/drawing/2014/main" id="{53E14F31-8D0C-4748-BA3F-C417F957690B}"/>
                  </a:ext>
                </a:extLst>
              </p:cNvPr>
              <p:cNvSpPr/>
              <p:nvPr/>
            </p:nvSpPr>
            <p:spPr>
              <a:xfrm>
                <a:off x="4299625" y="4443525"/>
                <a:ext cx="299475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2351" extrusionOk="0">
                    <a:moveTo>
                      <a:pt x="8716" y="1"/>
                    </a:moveTo>
                    <a:cubicBezTo>
                      <a:pt x="7121" y="1477"/>
                      <a:pt x="6442" y="1739"/>
                      <a:pt x="4394" y="2549"/>
                    </a:cubicBezTo>
                    <a:lnTo>
                      <a:pt x="2394" y="6775"/>
                    </a:lnTo>
                    <a:cubicBezTo>
                      <a:pt x="2394" y="6775"/>
                      <a:pt x="1" y="11431"/>
                      <a:pt x="882" y="12288"/>
                    </a:cubicBezTo>
                    <a:cubicBezTo>
                      <a:pt x="925" y="12330"/>
                      <a:pt x="988" y="12350"/>
                      <a:pt x="1067" y="12350"/>
                    </a:cubicBezTo>
                    <a:cubicBezTo>
                      <a:pt x="2602" y="12350"/>
                      <a:pt x="10502" y="4870"/>
                      <a:pt x="10502" y="4870"/>
                    </a:cubicBezTo>
                    <a:cubicBezTo>
                      <a:pt x="10502" y="4870"/>
                      <a:pt x="11978" y="3477"/>
                      <a:pt x="10443" y="1977"/>
                    </a:cubicBezTo>
                    <a:cubicBezTo>
                      <a:pt x="9502" y="1060"/>
                      <a:pt x="9061" y="1037"/>
                      <a:pt x="8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5625;p48">
                <a:extLst>
                  <a:ext uri="{FF2B5EF4-FFF2-40B4-BE49-F238E27FC236}">
                    <a16:creationId xmlns:a16="http://schemas.microsoft.com/office/drawing/2014/main" id="{63E8639D-C308-405C-B9E9-5A16E5BE81A3}"/>
                  </a:ext>
                </a:extLst>
              </p:cNvPr>
              <p:cNvSpPr/>
              <p:nvPr/>
            </p:nvSpPr>
            <p:spPr>
              <a:xfrm>
                <a:off x="3981150" y="3839000"/>
                <a:ext cx="360175" cy="878000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5120" extrusionOk="0">
                    <a:moveTo>
                      <a:pt x="6930" y="0"/>
                    </a:moveTo>
                    <a:cubicBezTo>
                      <a:pt x="6930" y="0"/>
                      <a:pt x="4989" y="5703"/>
                      <a:pt x="1453" y="31052"/>
                    </a:cubicBezTo>
                    <a:cubicBezTo>
                      <a:pt x="845" y="31933"/>
                      <a:pt x="0" y="33457"/>
                      <a:pt x="357" y="34635"/>
                    </a:cubicBezTo>
                    <a:cubicBezTo>
                      <a:pt x="459" y="34966"/>
                      <a:pt x="994" y="35119"/>
                      <a:pt x="1710" y="35119"/>
                    </a:cubicBezTo>
                    <a:cubicBezTo>
                      <a:pt x="3517" y="35119"/>
                      <a:pt x="6470" y="34144"/>
                      <a:pt x="6453" y="32600"/>
                    </a:cubicBezTo>
                    <a:cubicBezTo>
                      <a:pt x="6370" y="25908"/>
                      <a:pt x="12704" y="10752"/>
                      <a:pt x="14407" y="5394"/>
                    </a:cubicBezTo>
                    <a:lnTo>
                      <a:pt x="13752" y="1191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5626;p48">
                <a:extLst>
                  <a:ext uri="{FF2B5EF4-FFF2-40B4-BE49-F238E27FC236}">
                    <a16:creationId xmlns:a16="http://schemas.microsoft.com/office/drawing/2014/main" id="{8B52A296-8014-47D9-BED7-7FC3DC81711C}"/>
                  </a:ext>
                </a:extLst>
              </p:cNvPr>
              <p:cNvSpPr/>
              <p:nvPr/>
            </p:nvSpPr>
            <p:spPr>
              <a:xfrm>
                <a:off x="3816525" y="4598025"/>
                <a:ext cx="358125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250" extrusionOk="0">
                    <a:moveTo>
                      <a:pt x="13157" y="0"/>
                    </a:moveTo>
                    <a:lnTo>
                      <a:pt x="13157" y="0"/>
                    </a:lnTo>
                    <a:cubicBezTo>
                      <a:pt x="12074" y="268"/>
                      <a:pt x="11358" y="371"/>
                      <a:pt x="10623" y="371"/>
                    </a:cubicBezTo>
                    <a:cubicBezTo>
                      <a:pt x="9922" y="371"/>
                      <a:pt x="9204" y="277"/>
                      <a:pt x="8133" y="143"/>
                    </a:cubicBezTo>
                    <a:lnTo>
                      <a:pt x="4347" y="2881"/>
                    </a:lnTo>
                    <a:cubicBezTo>
                      <a:pt x="4347" y="2881"/>
                      <a:pt x="1" y="5810"/>
                      <a:pt x="358" y="6977"/>
                    </a:cubicBezTo>
                    <a:cubicBezTo>
                      <a:pt x="414" y="7169"/>
                      <a:pt x="770" y="7249"/>
                      <a:pt x="1325" y="7249"/>
                    </a:cubicBezTo>
                    <a:cubicBezTo>
                      <a:pt x="4189" y="7249"/>
                      <a:pt x="12372" y="5120"/>
                      <a:pt x="12372" y="5120"/>
                    </a:cubicBezTo>
                    <a:cubicBezTo>
                      <a:pt x="12372" y="5120"/>
                      <a:pt x="14324" y="4620"/>
                      <a:pt x="13705" y="2560"/>
                    </a:cubicBezTo>
                    <a:cubicBezTo>
                      <a:pt x="13324" y="1310"/>
                      <a:pt x="12955" y="1072"/>
                      <a:pt x="13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5627;p48">
                <a:extLst>
                  <a:ext uri="{FF2B5EF4-FFF2-40B4-BE49-F238E27FC236}">
                    <a16:creationId xmlns:a16="http://schemas.microsoft.com/office/drawing/2014/main" id="{6B44FCB8-444A-4260-BF56-F931C25A548B}"/>
                  </a:ext>
                </a:extLst>
              </p:cNvPr>
              <p:cNvSpPr/>
              <p:nvPr/>
            </p:nvSpPr>
            <p:spPr>
              <a:xfrm>
                <a:off x="3997500" y="2824000"/>
                <a:ext cx="615875" cy="17814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71256" extrusionOk="0">
                    <a:moveTo>
                      <a:pt x="20242" y="0"/>
                    </a:moveTo>
                    <a:cubicBezTo>
                      <a:pt x="20242" y="0"/>
                      <a:pt x="12316" y="1711"/>
                      <a:pt x="7145" y="1711"/>
                    </a:cubicBezTo>
                    <a:cubicBezTo>
                      <a:pt x="5073" y="1711"/>
                      <a:pt x="3442" y="1437"/>
                      <a:pt x="2942" y="667"/>
                    </a:cubicBezTo>
                    <a:cubicBezTo>
                      <a:pt x="394" y="3358"/>
                      <a:pt x="1" y="8584"/>
                      <a:pt x="1" y="8584"/>
                    </a:cubicBezTo>
                    <a:lnTo>
                      <a:pt x="9645" y="12466"/>
                    </a:lnTo>
                    <a:cubicBezTo>
                      <a:pt x="9645" y="12466"/>
                      <a:pt x="346" y="69461"/>
                      <a:pt x="1287" y="71068"/>
                    </a:cubicBezTo>
                    <a:cubicBezTo>
                      <a:pt x="1362" y="71197"/>
                      <a:pt x="1461" y="71256"/>
                      <a:pt x="1580" y="71256"/>
                    </a:cubicBezTo>
                    <a:cubicBezTo>
                      <a:pt x="2947" y="71256"/>
                      <a:pt x="6918" y="63425"/>
                      <a:pt x="6918" y="63425"/>
                    </a:cubicBezTo>
                    <a:cubicBezTo>
                      <a:pt x="6918" y="63425"/>
                      <a:pt x="24635" y="20788"/>
                      <a:pt x="24135" y="11263"/>
                    </a:cubicBezTo>
                    <a:cubicBezTo>
                      <a:pt x="23730" y="3620"/>
                      <a:pt x="20242" y="0"/>
                      <a:pt x="2024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5628;p48">
                <a:extLst>
                  <a:ext uri="{FF2B5EF4-FFF2-40B4-BE49-F238E27FC236}">
                    <a16:creationId xmlns:a16="http://schemas.microsoft.com/office/drawing/2014/main" id="{F2172D09-283D-4089-BDCA-AB00A103168E}"/>
                  </a:ext>
                </a:extLst>
              </p:cNvPr>
              <p:cNvSpPr/>
              <p:nvPr/>
            </p:nvSpPr>
            <p:spPr>
              <a:xfrm>
                <a:off x="4000775" y="2059900"/>
                <a:ext cx="660825" cy="223135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89254" extrusionOk="0">
                    <a:moveTo>
                      <a:pt x="10844" y="1"/>
                    </a:moveTo>
                    <a:cubicBezTo>
                      <a:pt x="10325" y="1"/>
                      <a:pt x="9861" y="84"/>
                      <a:pt x="9490" y="322"/>
                    </a:cubicBezTo>
                    <a:cubicBezTo>
                      <a:pt x="9157" y="3263"/>
                      <a:pt x="7038" y="4799"/>
                      <a:pt x="6216" y="6573"/>
                    </a:cubicBezTo>
                    <a:cubicBezTo>
                      <a:pt x="5918" y="7204"/>
                      <a:pt x="5335" y="8026"/>
                      <a:pt x="5013" y="8609"/>
                    </a:cubicBezTo>
                    <a:cubicBezTo>
                      <a:pt x="4323" y="9907"/>
                      <a:pt x="3882" y="11062"/>
                      <a:pt x="3763" y="12538"/>
                    </a:cubicBezTo>
                    <a:cubicBezTo>
                      <a:pt x="3585" y="14586"/>
                      <a:pt x="4680" y="16681"/>
                      <a:pt x="6454" y="17717"/>
                    </a:cubicBezTo>
                    <a:cubicBezTo>
                      <a:pt x="6645" y="20706"/>
                      <a:pt x="5871" y="23742"/>
                      <a:pt x="4240" y="26254"/>
                    </a:cubicBezTo>
                    <a:cubicBezTo>
                      <a:pt x="4240" y="26254"/>
                      <a:pt x="1" y="32040"/>
                      <a:pt x="1" y="40982"/>
                    </a:cubicBezTo>
                    <a:cubicBezTo>
                      <a:pt x="1" y="49924"/>
                      <a:pt x="334" y="87952"/>
                      <a:pt x="334" y="87952"/>
                    </a:cubicBezTo>
                    <a:cubicBezTo>
                      <a:pt x="334" y="87952"/>
                      <a:pt x="5347" y="89254"/>
                      <a:pt x="10560" y="89254"/>
                    </a:cubicBezTo>
                    <a:cubicBezTo>
                      <a:pt x="14280" y="89254"/>
                      <a:pt x="18101" y="88591"/>
                      <a:pt x="20277" y="86321"/>
                    </a:cubicBezTo>
                    <a:cubicBezTo>
                      <a:pt x="21135" y="84035"/>
                      <a:pt x="21075" y="81023"/>
                      <a:pt x="21361" y="78629"/>
                    </a:cubicBezTo>
                    <a:cubicBezTo>
                      <a:pt x="22468" y="69259"/>
                      <a:pt x="23432" y="59877"/>
                      <a:pt x="24290" y="50483"/>
                    </a:cubicBezTo>
                    <a:cubicBezTo>
                      <a:pt x="24611" y="46983"/>
                      <a:pt x="24956" y="43458"/>
                      <a:pt x="25135" y="39946"/>
                    </a:cubicBezTo>
                    <a:cubicBezTo>
                      <a:pt x="25242" y="37779"/>
                      <a:pt x="24778" y="35958"/>
                      <a:pt x="24230" y="33886"/>
                    </a:cubicBezTo>
                    <a:cubicBezTo>
                      <a:pt x="23694" y="31862"/>
                      <a:pt x="22528" y="30064"/>
                      <a:pt x="21587" y="28195"/>
                    </a:cubicBezTo>
                    <a:cubicBezTo>
                      <a:pt x="20992" y="27016"/>
                      <a:pt x="20480" y="25802"/>
                      <a:pt x="20277" y="24480"/>
                    </a:cubicBezTo>
                    <a:cubicBezTo>
                      <a:pt x="19992" y="22563"/>
                      <a:pt x="20492" y="20587"/>
                      <a:pt x="21349" y="18836"/>
                    </a:cubicBezTo>
                    <a:cubicBezTo>
                      <a:pt x="22385" y="16753"/>
                      <a:pt x="23932" y="15086"/>
                      <a:pt x="24694" y="12848"/>
                    </a:cubicBezTo>
                    <a:cubicBezTo>
                      <a:pt x="25718" y="9800"/>
                      <a:pt x="26433" y="8359"/>
                      <a:pt x="26159" y="5228"/>
                    </a:cubicBezTo>
                    <a:cubicBezTo>
                      <a:pt x="26040" y="3799"/>
                      <a:pt x="24718" y="2763"/>
                      <a:pt x="23444" y="1739"/>
                    </a:cubicBezTo>
                    <a:cubicBezTo>
                      <a:pt x="22403" y="902"/>
                      <a:pt x="21313" y="783"/>
                      <a:pt x="20186" y="783"/>
                    </a:cubicBezTo>
                    <a:cubicBezTo>
                      <a:pt x="19742" y="783"/>
                      <a:pt x="19293" y="802"/>
                      <a:pt x="18838" y="802"/>
                    </a:cubicBezTo>
                    <a:cubicBezTo>
                      <a:pt x="17953" y="802"/>
                      <a:pt x="17050" y="732"/>
                      <a:pt x="16134" y="322"/>
                    </a:cubicBezTo>
                    <a:cubicBezTo>
                      <a:pt x="15778" y="435"/>
                      <a:pt x="15389" y="478"/>
                      <a:pt x="14983" y="478"/>
                    </a:cubicBezTo>
                    <a:cubicBezTo>
                      <a:pt x="13632" y="478"/>
                      <a:pt x="12082" y="1"/>
                      <a:pt x="10844" y="1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5629;p48">
                <a:extLst>
                  <a:ext uri="{FF2B5EF4-FFF2-40B4-BE49-F238E27FC236}">
                    <a16:creationId xmlns:a16="http://schemas.microsoft.com/office/drawing/2014/main" id="{34CB6D05-1CB6-47E5-92FB-A741438D3462}"/>
                  </a:ext>
                </a:extLst>
              </p:cNvPr>
              <p:cNvSpPr/>
              <p:nvPr/>
            </p:nvSpPr>
            <p:spPr>
              <a:xfrm>
                <a:off x="4167775" y="3312150"/>
                <a:ext cx="384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5572" extrusionOk="0">
                    <a:moveTo>
                      <a:pt x="15181" y="0"/>
                    </a:moveTo>
                    <a:lnTo>
                      <a:pt x="15181" y="0"/>
                    </a:lnTo>
                    <a:cubicBezTo>
                      <a:pt x="14157" y="977"/>
                      <a:pt x="12692" y="1298"/>
                      <a:pt x="11299" y="1572"/>
                    </a:cubicBezTo>
                    <a:cubicBezTo>
                      <a:pt x="9216" y="1989"/>
                      <a:pt x="7120" y="2382"/>
                      <a:pt x="5037" y="2822"/>
                    </a:cubicBezTo>
                    <a:cubicBezTo>
                      <a:pt x="3620" y="3120"/>
                      <a:pt x="0" y="2715"/>
                      <a:pt x="1048" y="4144"/>
                    </a:cubicBezTo>
                    <a:cubicBezTo>
                      <a:pt x="1803" y="5182"/>
                      <a:pt x="3676" y="5572"/>
                      <a:pt x="5772" y="5572"/>
                    </a:cubicBezTo>
                    <a:cubicBezTo>
                      <a:pt x="8770" y="5572"/>
                      <a:pt x="12225" y="4775"/>
                      <a:pt x="13514" y="3941"/>
                    </a:cubicBezTo>
                    <a:cubicBezTo>
                      <a:pt x="15145" y="2858"/>
                      <a:pt x="15359" y="1941"/>
                      <a:pt x="1518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5630;p48">
                <a:extLst>
                  <a:ext uri="{FF2B5EF4-FFF2-40B4-BE49-F238E27FC236}">
                    <a16:creationId xmlns:a16="http://schemas.microsoft.com/office/drawing/2014/main" id="{95B76268-834B-4822-B691-7D5DE4E2B26D}"/>
                  </a:ext>
                </a:extLst>
              </p:cNvPr>
              <p:cNvSpPr/>
              <p:nvPr/>
            </p:nvSpPr>
            <p:spPr>
              <a:xfrm>
                <a:off x="4512450" y="2117325"/>
                <a:ext cx="313750" cy="446550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17862" extrusionOk="0">
                    <a:moveTo>
                      <a:pt x="3232" y="1"/>
                    </a:moveTo>
                    <a:cubicBezTo>
                      <a:pt x="3106" y="1"/>
                      <a:pt x="2986" y="28"/>
                      <a:pt x="2870" y="85"/>
                    </a:cubicBezTo>
                    <a:cubicBezTo>
                      <a:pt x="2382" y="323"/>
                      <a:pt x="2025" y="764"/>
                      <a:pt x="1727" y="1216"/>
                    </a:cubicBezTo>
                    <a:cubicBezTo>
                      <a:pt x="1275" y="1919"/>
                      <a:pt x="918" y="2681"/>
                      <a:pt x="679" y="3478"/>
                    </a:cubicBezTo>
                    <a:cubicBezTo>
                      <a:pt x="203" y="4990"/>
                      <a:pt x="1" y="5848"/>
                      <a:pt x="358" y="7395"/>
                    </a:cubicBezTo>
                    <a:cubicBezTo>
                      <a:pt x="644" y="8658"/>
                      <a:pt x="1370" y="9705"/>
                      <a:pt x="2192" y="10491"/>
                    </a:cubicBezTo>
                    <a:cubicBezTo>
                      <a:pt x="3084" y="11348"/>
                      <a:pt x="6716" y="16373"/>
                      <a:pt x="7549" y="17861"/>
                    </a:cubicBezTo>
                    <a:cubicBezTo>
                      <a:pt x="7549" y="17861"/>
                      <a:pt x="12550" y="15456"/>
                      <a:pt x="12014" y="14599"/>
                    </a:cubicBezTo>
                    <a:cubicBezTo>
                      <a:pt x="10895" y="12789"/>
                      <a:pt x="10014" y="10991"/>
                      <a:pt x="9073" y="8598"/>
                    </a:cubicBezTo>
                    <a:cubicBezTo>
                      <a:pt x="8513" y="7162"/>
                      <a:pt x="5268" y="1"/>
                      <a:pt x="323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5631;p48">
                <a:extLst>
                  <a:ext uri="{FF2B5EF4-FFF2-40B4-BE49-F238E27FC236}">
                    <a16:creationId xmlns:a16="http://schemas.microsoft.com/office/drawing/2014/main" id="{0AAD15BA-51B2-44C3-982A-6ADB3F44BF90}"/>
                  </a:ext>
                </a:extLst>
              </p:cNvPr>
              <p:cNvSpPr/>
              <p:nvPr/>
            </p:nvSpPr>
            <p:spPr>
              <a:xfrm>
                <a:off x="4196950" y="1528000"/>
                <a:ext cx="41345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20908" extrusionOk="0">
                    <a:moveTo>
                      <a:pt x="15681" y="12299"/>
                    </a:moveTo>
                    <a:cubicBezTo>
                      <a:pt x="16538" y="8847"/>
                      <a:pt x="15240" y="4941"/>
                      <a:pt x="12466" y="2703"/>
                    </a:cubicBezTo>
                    <a:cubicBezTo>
                      <a:pt x="9692" y="465"/>
                      <a:pt x="5608" y="0"/>
                      <a:pt x="2405" y="1560"/>
                    </a:cubicBezTo>
                    <a:cubicBezTo>
                      <a:pt x="1203" y="2143"/>
                      <a:pt x="0" y="3501"/>
                      <a:pt x="631" y="4679"/>
                    </a:cubicBezTo>
                    <a:cubicBezTo>
                      <a:pt x="1119" y="5584"/>
                      <a:pt x="2346" y="5692"/>
                      <a:pt x="3310" y="6049"/>
                    </a:cubicBezTo>
                    <a:cubicBezTo>
                      <a:pt x="5167" y="6739"/>
                      <a:pt x="6310" y="8573"/>
                      <a:pt x="7322" y="10287"/>
                    </a:cubicBezTo>
                    <a:cubicBezTo>
                      <a:pt x="8049" y="11514"/>
                      <a:pt x="8787" y="12776"/>
                      <a:pt x="8989" y="14193"/>
                    </a:cubicBezTo>
                    <a:cubicBezTo>
                      <a:pt x="9227" y="15895"/>
                      <a:pt x="8596" y="17467"/>
                      <a:pt x="7537" y="18776"/>
                    </a:cubicBezTo>
                    <a:cubicBezTo>
                      <a:pt x="10751" y="20908"/>
                      <a:pt x="15050" y="14859"/>
                      <a:pt x="15681" y="12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5632;p48">
                <a:extLst>
                  <a:ext uri="{FF2B5EF4-FFF2-40B4-BE49-F238E27FC236}">
                    <a16:creationId xmlns:a16="http://schemas.microsoft.com/office/drawing/2014/main" id="{78BE9154-1106-4230-BEE1-6EE015A71F86}"/>
                  </a:ext>
                </a:extLst>
              </p:cNvPr>
              <p:cNvSpPr/>
              <p:nvPr/>
            </p:nvSpPr>
            <p:spPr>
              <a:xfrm>
                <a:off x="4246050" y="1924175"/>
                <a:ext cx="2092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646" extrusionOk="0">
                    <a:moveTo>
                      <a:pt x="5763" y="1"/>
                    </a:moveTo>
                    <a:cubicBezTo>
                      <a:pt x="5763" y="1"/>
                      <a:pt x="1" y="584"/>
                      <a:pt x="1" y="584"/>
                    </a:cubicBezTo>
                    <a:cubicBezTo>
                      <a:pt x="12" y="583"/>
                      <a:pt x="23" y="582"/>
                      <a:pt x="34" y="582"/>
                    </a:cubicBezTo>
                    <a:cubicBezTo>
                      <a:pt x="777" y="582"/>
                      <a:pt x="1647" y="2901"/>
                      <a:pt x="1882" y="3394"/>
                    </a:cubicBezTo>
                    <a:cubicBezTo>
                      <a:pt x="2168" y="3965"/>
                      <a:pt x="2501" y="4549"/>
                      <a:pt x="2715" y="5144"/>
                    </a:cubicBezTo>
                    <a:cubicBezTo>
                      <a:pt x="3049" y="6037"/>
                      <a:pt x="2763" y="6966"/>
                      <a:pt x="2644" y="7918"/>
                    </a:cubicBezTo>
                    <a:cubicBezTo>
                      <a:pt x="2584" y="8430"/>
                      <a:pt x="2537" y="9037"/>
                      <a:pt x="2918" y="9395"/>
                    </a:cubicBezTo>
                    <a:cubicBezTo>
                      <a:pt x="3099" y="9569"/>
                      <a:pt x="3345" y="9645"/>
                      <a:pt x="3597" y="9645"/>
                    </a:cubicBezTo>
                    <a:cubicBezTo>
                      <a:pt x="3776" y="9645"/>
                      <a:pt x="3957" y="9607"/>
                      <a:pt x="4120" y="9537"/>
                    </a:cubicBezTo>
                    <a:cubicBezTo>
                      <a:pt x="4513" y="9371"/>
                      <a:pt x="4823" y="9049"/>
                      <a:pt x="5120" y="8740"/>
                    </a:cubicBezTo>
                    <a:cubicBezTo>
                      <a:pt x="6382" y="7347"/>
                      <a:pt x="7490" y="5799"/>
                      <a:pt x="8371" y="4132"/>
                    </a:cubicBezTo>
                    <a:lnTo>
                      <a:pt x="8371" y="4132"/>
                    </a:lnTo>
                    <a:cubicBezTo>
                      <a:pt x="8355" y="4162"/>
                      <a:pt x="8331" y="4176"/>
                      <a:pt x="8302" y="4176"/>
                    </a:cubicBezTo>
                    <a:cubicBezTo>
                      <a:pt x="7992" y="4176"/>
                      <a:pt x="7022" y="2567"/>
                      <a:pt x="6990" y="2513"/>
                    </a:cubicBezTo>
                    <a:cubicBezTo>
                      <a:pt x="6585" y="1667"/>
                      <a:pt x="6180" y="834"/>
                      <a:pt x="576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633;p48">
                <a:extLst>
                  <a:ext uri="{FF2B5EF4-FFF2-40B4-BE49-F238E27FC236}">
                    <a16:creationId xmlns:a16="http://schemas.microsoft.com/office/drawing/2014/main" id="{EBCA4A9A-4953-400A-AF4F-855E4C010D2C}"/>
                  </a:ext>
                </a:extLst>
              </p:cNvPr>
              <p:cNvSpPr/>
              <p:nvPr/>
            </p:nvSpPr>
            <p:spPr>
              <a:xfrm>
                <a:off x="4255875" y="1924175"/>
                <a:ext cx="178625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5085" extrusionOk="0">
                    <a:moveTo>
                      <a:pt x="5466" y="1"/>
                    </a:moveTo>
                    <a:lnTo>
                      <a:pt x="1" y="560"/>
                    </a:lnTo>
                    <a:lnTo>
                      <a:pt x="2394" y="5084"/>
                    </a:lnTo>
                    <a:cubicBezTo>
                      <a:pt x="4084" y="4954"/>
                      <a:pt x="5704" y="4549"/>
                      <a:pt x="7144" y="3620"/>
                    </a:cubicBez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EA9E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5634;p48">
                <a:extLst>
                  <a:ext uri="{FF2B5EF4-FFF2-40B4-BE49-F238E27FC236}">
                    <a16:creationId xmlns:a16="http://schemas.microsoft.com/office/drawing/2014/main" id="{8AEFB2F5-D19F-4A97-B4E3-654FD282CB43}"/>
                  </a:ext>
                </a:extLst>
              </p:cNvPr>
              <p:cNvSpPr/>
              <p:nvPr/>
            </p:nvSpPr>
            <p:spPr>
              <a:xfrm>
                <a:off x="4146050" y="1624325"/>
                <a:ext cx="340525" cy="3963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15854" extrusionOk="0">
                    <a:moveTo>
                      <a:pt x="4093" y="1"/>
                    </a:moveTo>
                    <a:cubicBezTo>
                      <a:pt x="2924" y="1"/>
                      <a:pt x="1806" y="353"/>
                      <a:pt x="1119" y="1517"/>
                    </a:cubicBezTo>
                    <a:cubicBezTo>
                      <a:pt x="393" y="2743"/>
                      <a:pt x="822" y="5041"/>
                      <a:pt x="607" y="6494"/>
                    </a:cubicBezTo>
                    <a:cubicBezTo>
                      <a:pt x="369" y="8030"/>
                      <a:pt x="0" y="9601"/>
                      <a:pt x="286" y="11197"/>
                    </a:cubicBezTo>
                    <a:cubicBezTo>
                      <a:pt x="476" y="12292"/>
                      <a:pt x="1036" y="13352"/>
                      <a:pt x="1679" y="14185"/>
                    </a:cubicBezTo>
                    <a:cubicBezTo>
                      <a:pt x="2346" y="15043"/>
                      <a:pt x="3108" y="15281"/>
                      <a:pt x="4036" y="15543"/>
                    </a:cubicBezTo>
                    <a:cubicBezTo>
                      <a:pt x="4747" y="15742"/>
                      <a:pt x="5523" y="15853"/>
                      <a:pt x="6306" y="15853"/>
                    </a:cubicBezTo>
                    <a:cubicBezTo>
                      <a:pt x="8791" y="15853"/>
                      <a:pt x="11348" y="14737"/>
                      <a:pt x="12109" y="11804"/>
                    </a:cubicBezTo>
                    <a:cubicBezTo>
                      <a:pt x="12219" y="11868"/>
                      <a:pt x="12334" y="11897"/>
                      <a:pt x="12447" y="11897"/>
                    </a:cubicBezTo>
                    <a:cubicBezTo>
                      <a:pt x="12885" y="11897"/>
                      <a:pt x="13312" y="11467"/>
                      <a:pt x="13454" y="10947"/>
                    </a:cubicBezTo>
                    <a:cubicBezTo>
                      <a:pt x="13621" y="10340"/>
                      <a:pt x="13430" y="9804"/>
                      <a:pt x="13407" y="9197"/>
                    </a:cubicBezTo>
                    <a:cubicBezTo>
                      <a:pt x="13371" y="8697"/>
                      <a:pt x="13407" y="8220"/>
                      <a:pt x="13359" y="7708"/>
                    </a:cubicBezTo>
                    <a:cubicBezTo>
                      <a:pt x="13240" y="6482"/>
                      <a:pt x="13049" y="5220"/>
                      <a:pt x="12490" y="4125"/>
                    </a:cubicBezTo>
                    <a:cubicBezTo>
                      <a:pt x="11918" y="2982"/>
                      <a:pt x="10990" y="2148"/>
                      <a:pt x="9990" y="1588"/>
                    </a:cubicBezTo>
                    <a:cubicBezTo>
                      <a:pt x="8989" y="1041"/>
                      <a:pt x="7930" y="743"/>
                      <a:pt x="6858" y="457"/>
                    </a:cubicBezTo>
                    <a:cubicBezTo>
                      <a:pt x="6043" y="237"/>
                      <a:pt x="5051" y="1"/>
                      <a:pt x="409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635;p48">
                <a:extLst>
                  <a:ext uri="{FF2B5EF4-FFF2-40B4-BE49-F238E27FC236}">
                    <a16:creationId xmlns:a16="http://schemas.microsoft.com/office/drawing/2014/main" id="{7559A6A5-11F3-42EC-998F-029185EEBDFB}"/>
                  </a:ext>
                </a:extLst>
              </p:cNvPr>
              <p:cNvSpPr/>
              <p:nvPr/>
            </p:nvSpPr>
            <p:spPr>
              <a:xfrm>
                <a:off x="4424650" y="1799300"/>
                <a:ext cx="11135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29" extrusionOk="0">
                    <a:moveTo>
                      <a:pt x="3302" y="1"/>
                    </a:moveTo>
                    <a:cubicBezTo>
                      <a:pt x="2068" y="1"/>
                      <a:pt x="746" y="2642"/>
                      <a:pt x="381" y="3436"/>
                    </a:cubicBezTo>
                    <a:cubicBezTo>
                      <a:pt x="167" y="3900"/>
                      <a:pt x="0" y="4472"/>
                      <a:pt x="310" y="4876"/>
                    </a:cubicBezTo>
                    <a:cubicBezTo>
                      <a:pt x="498" y="5135"/>
                      <a:pt x="820" y="5228"/>
                      <a:pt x="1153" y="5228"/>
                    </a:cubicBezTo>
                    <a:cubicBezTo>
                      <a:pt x="1327" y="5228"/>
                      <a:pt x="1504" y="5203"/>
                      <a:pt x="1667" y="5162"/>
                    </a:cubicBezTo>
                    <a:cubicBezTo>
                      <a:pt x="3251" y="4746"/>
                      <a:pt x="4453" y="3162"/>
                      <a:pt x="4406" y="1519"/>
                    </a:cubicBezTo>
                    <a:cubicBezTo>
                      <a:pt x="4394" y="971"/>
                      <a:pt x="4203" y="352"/>
                      <a:pt x="3703" y="102"/>
                    </a:cubicBezTo>
                    <a:cubicBezTo>
                      <a:pt x="3571" y="33"/>
                      <a:pt x="3437" y="1"/>
                      <a:pt x="330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5636;p48">
                <a:extLst>
                  <a:ext uri="{FF2B5EF4-FFF2-40B4-BE49-F238E27FC236}">
                    <a16:creationId xmlns:a16="http://schemas.microsoft.com/office/drawing/2014/main" id="{544CAB3F-95CD-423B-B8DC-92F01965B9D7}"/>
                  </a:ext>
                </a:extLst>
              </p:cNvPr>
              <p:cNvSpPr/>
              <p:nvPr/>
            </p:nvSpPr>
            <p:spPr>
              <a:xfrm>
                <a:off x="4101700" y="1495250"/>
                <a:ext cx="44590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17836" h="14217" extrusionOk="0">
                    <a:moveTo>
                      <a:pt x="8144" y="9395"/>
                    </a:moveTo>
                    <a:cubicBezTo>
                      <a:pt x="4572" y="10216"/>
                      <a:pt x="0" y="10466"/>
                      <a:pt x="1381" y="6680"/>
                    </a:cubicBezTo>
                    <a:cubicBezTo>
                      <a:pt x="3048" y="2108"/>
                      <a:pt x="8204" y="1"/>
                      <a:pt x="12395" y="2549"/>
                    </a:cubicBezTo>
                    <a:cubicBezTo>
                      <a:pt x="14109" y="3584"/>
                      <a:pt x="15181" y="5025"/>
                      <a:pt x="15990" y="6823"/>
                    </a:cubicBezTo>
                    <a:cubicBezTo>
                      <a:pt x="16609" y="8192"/>
                      <a:pt x="17836" y="9204"/>
                      <a:pt x="17288" y="10716"/>
                    </a:cubicBezTo>
                    <a:cubicBezTo>
                      <a:pt x="17157" y="11085"/>
                      <a:pt x="14621" y="14217"/>
                      <a:pt x="14335" y="13669"/>
                    </a:cubicBezTo>
                    <a:cubicBezTo>
                      <a:pt x="13430" y="11871"/>
                      <a:pt x="12526" y="10085"/>
                      <a:pt x="11621" y="8299"/>
                    </a:cubicBezTo>
                    <a:cubicBezTo>
                      <a:pt x="10990" y="8585"/>
                      <a:pt x="9656" y="9037"/>
                      <a:pt x="8144" y="9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5637;p48">
                <a:extLst>
                  <a:ext uri="{FF2B5EF4-FFF2-40B4-BE49-F238E27FC236}">
                    <a16:creationId xmlns:a16="http://schemas.microsoft.com/office/drawing/2014/main" id="{AAEBD360-A5C3-4553-979D-3F8599FF69F4}"/>
                  </a:ext>
                </a:extLst>
              </p:cNvPr>
              <p:cNvSpPr/>
              <p:nvPr/>
            </p:nvSpPr>
            <p:spPr>
              <a:xfrm>
                <a:off x="4237125" y="1493775"/>
                <a:ext cx="418825" cy="9310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37243" extrusionOk="0">
                    <a:moveTo>
                      <a:pt x="6275" y="8192"/>
                    </a:moveTo>
                    <a:cubicBezTo>
                      <a:pt x="7585" y="10597"/>
                      <a:pt x="7382" y="13502"/>
                      <a:pt x="6549" y="16074"/>
                    </a:cubicBezTo>
                    <a:cubicBezTo>
                      <a:pt x="5704" y="18645"/>
                      <a:pt x="4275" y="21015"/>
                      <a:pt x="3132" y="23479"/>
                    </a:cubicBezTo>
                    <a:cubicBezTo>
                      <a:pt x="1989" y="25956"/>
                      <a:pt x="1120" y="28647"/>
                      <a:pt x="1501" y="31314"/>
                    </a:cubicBezTo>
                    <a:cubicBezTo>
                      <a:pt x="1870" y="33981"/>
                      <a:pt x="3763" y="36612"/>
                      <a:pt x="6549" y="37243"/>
                    </a:cubicBezTo>
                    <a:cubicBezTo>
                      <a:pt x="6406" y="36969"/>
                      <a:pt x="6275" y="36695"/>
                      <a:pt x="6144" y="36409"/>
                    </a:cubicBezTo>
                    <a:cubicBezTo>
                      <a:pt x="6847" y="36564"/>
                      <a:pt x="7561" y="36719"/>
                      <a:pt x="8275" y="36874"/>
                    </a:cubicBezTo>
                    <a:cubicBezTo>
                      <a:pt x="8192" y="33111"/>
                      <a:pt x="9859" y="29516"/>
                      <a:pt x="11609" y="26134"/>
                    </a:cubicBezTo>
                    <a:cubicBezTo>
                      <a:pt x="14502" y="20550"/>
                      <a:pt x="16753" y="15216"/>
                      <a:pt x="15467" y="8882"/>
                    </a:cubicBezTo>
                    <a:cubicBezTo>
                      <a:pt x="14990" y="6560"/>
                      <a:pt x="13919" y="4298"/>
                      <a:pt x="12133" y="2643"/>
                    </a:cubicBezTo>
                    <a:cubicBezTo>
                      <a:pt x="10347" y="988"/>
                      <a:pt x="7787" y="0"/>
                      <a:pt x="5311" y="322"/>
                    </a:cubicBezTo>
                    <a:cubicBezTo>
                      <a:pt x="2822" y="643"/>
                      <a:pt x="536" y="2405"/>
                      <a:pt x="0" y="47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5638;p48">
                <a:extLst>
                  <a:ext uri="{FF2B5EF4-FFF2-40B4-BE49-F238E27FC236}">
                    <a16:creationId xmlns:a16="http://schemas.microsoft.com/office/drawing/2014/main" id="{308347E0-64E4-4DB3-9943-3C6EF6EA61C1}"/>
                  </a:ext>
                </a:extLst>
              </p:cNvPr>
              <p:cNvSpPr/>
              <p:nvPr/>
            </p:nvSpPr>
            <p:spPr>
              <a:xfrm>
                <a:off x="4264500" y="1395550"/>
                <a:ext cx="29560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645" extrusionOk="0">
                    <a:moveTo>
                      <a:pt x="1953" y="5858"/>
                    </a:moveTo>
                    <a:cubicBezTo>
                      <a:pt x="715" y="5703"/>
                      <a:pt x="1" y="4179"/>
                      <a:pt x="358" y="2977"/>
                    </a:cubicBezTo>
                    <a:cubicBezTo>
                      <a:pt x="715" y="1786"/>
                      <a:pt x="1834" y="964"/>
                      <a:pt x="3001" y="512"/>
                    </a:cubicBezTo>
                    <a:cubicBezTo>
                      <a:pt x="3894" y="167"/>
                      <a:pt x="4847" y="0"/>
                      <a:pt x="5811" y="12"/>
                    </a:cubicBezTo>
                    <a:cubicBezTo>
                      <a:pt x="7335" y="48"/>
                      <a:pt x="8871" y="572"/>
                      <a:pt x="10014" y="1596"/>
                    </a:cubicBezTo>
                    <a:cubicBezTo>
                      <a:pt x="11145" y="2619"/>
                      <a:pt x="11824" y="4167"/>
                      <a:pt x="11681" y="5691"/>
                    </a:cubicBezTo>
                    <a:cubicBezTo>
                      <a:pt x="11526" y="7203"/>
                      <a:pt x="10502" y="8644"/>
                      <a:pt x="9050" y="9144"/>
                    </a:cubicBezTo>
                    <a:cubicBezTo>
                      <a:pt x="7609" y="9644"/>
                      <a:pt x="5835" y="9085"/>
                      <a:pt x="5037" y="77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5639;p48">
                <a:extLst>
                  <a:ext uri="{FF2B5EF4-FFF2-40B4-BE49-F238E27FC236}">
                    <a16:creationId xmlns:a16="http://schemas.microsoft.com/office/drawing/2014/main" id="{3588C157-B1CA-441F-B6F2-2FF935376DBE}"/>
                  </a:ext>
                </a:extLst>
              </p:cNvPr>
              <p:cNvSpPr/>
              <p:nvPr/>
            </p:nvSpPr>
            <p:spPr>
              <a:xfrm>
                <a:off x="1621925" y="2386825"/>
                <a:ext cx="4776200" cy="1864150"/>
              </a:xfrm>
              <a:custGeom>
                <a:avLst/>
                <a:gdLst/>
                <a:ahLst/>
                <a:cxnLst/>
                <a:rect l="l" t="t" r="r" b="b"/>
                <a:pathLst>
                  <a:path w="191048" h="74566" extrusionOk="0">
                    <a:moveTo>
                      <a:pt x="8203" y="1"/>
                    </a:moveTo>
                    <a:cubicBezTo>
                      <a:pt x="7156" y="1"/>
                      <a:pt x="6576" y="721"/>
                      <a:pt x="6358" y="3152"/>
                    </a:cubicBezTo>
                    <a:cubicBezTo>
                      <a:pt x="5691" y="10736"/>
                      <a:pt x="3941" y="18011"/>
                      <a:pt x="2703" y="25512"/>
                    </a:cubicBezTo>
                    <a:cubicBezTo>
                      <a:pt x="0" y="41919"/>
                      <a:pt x="1727" y="59087"/>
                      <a:pt x="7644" y="74565"/>
                    </a:cubicBezTo>
                    <a:cubicBezTo>
                      <a:pt x="43875" y="73768"/>
                      <a:pt x="80094" y="72970"/>
                      <a:pt x="116312" y="72184"/>
                    </a:cubicBezTo>
                    <a:cubicBezTo>
                      <a:pt x="131886" y="71839"/>
                      <a:pt x="147459" y="71494"/>
                      <a:pt x="163032" y="71148"/>
                    </a:cubicBezTo>
                    <a:cubicBezTo>
                      <a:pt x="170819" y="70982"/>
                      <a:pt x="178618" y="70863"/>
                      <a:pt x="186393" y="70636"/>
                    </a:cubicBezTo>
                    <a:cubicBezTo>
                      <a:pt x="190500" y="70529"/>
                      <a:pt x="190119" y="69148"/>
                      <a:pt x="188512" y="65826"/>
                    </a:cubicBezTo>
                    <a:cubicBezTo>
                      <a:pt x="186904" y="62516"/>
                      <a:pt x="185357" y="59183"/>
                      <a:pt x="184333" y="55635"/>
                    </a:cubicBezTo>
                    <a:cubicBezTo>
                      <a:pt x="182964" y="50848"/>
                      <a:pt x="182571" y="45657"/>
                      <a:pt x="184107" y="40919"/>
                    </a:cubicBezTo>
                    <a:cubicBezTo>
                      <a:pt x="185273" y="37287"/>
                      <a:pt x="187512" y="34096"/>
                      <a:pt x="188893" y="30560"/>
                    </a:cubicBezTo>
                    <a:cubicBezTo>
                      <a:pt x="190929" y="25381"/>
                      <a:pt x="191048" y="19487"/>
                      <a:pt x="189250" y="14237"/>
                    </a:cubicBezTo>
                    <a:cubicBezTo>
                      <a:pt x="188155" y="11010"/>
                      <a:pt x="186321" y="8034"/>
                      <a:pt x="183976" y="5569"/>
                    </a:cubicBezTo>
                    <a:cubicBezTo>
                      <a:pt x="181113" y="2541"/>
                      <a:pt x="179421" y="1926"/>
                      <a:pt x="175755" y="1926"/>
                    </a:cubicBezTo>
                    <a:cubicBezTo>
                      <a:pt x="175457" y="1926"/>
                      <a:pt x="175146" y="1930"/>
                      <a:pt x="174820" y="1938"/>
                    </a:cubicBezTo>
                    <a:cubicBezTo>
                      <a:pt x="165735" y="2128"/>
                      <a:pt x="156663" y="2319"/>
                      <a:pt x="147578" y="2521"/>
                    </a:cubicBezTo>
                    <a:lnTo>
                      <a:pt x="93107" y="3676"/>
                    </a:lnTo>
                    <a:lnTo>
                      <a:pt x="65330" y="4259"/>
                    </a:lnTo>
                    <a:cubicBezTo>
                      <a:pt x="60128" y="4369"/>
                      <a:pt x="54915" y="4479"/>
                      <a:pt x="49703" y="4479"/>
                    </a:cubicBezTo>
                    <a:cubicBezTo>
                      <a:pt x="40813" y="4479"/>
                      <a:pt x="31925" y="4159"/>
                      <a:pt x="23098" y="2973"/>
                    </a:cubicBezTo>
                    <a:cubicBezTo>
                      <a:pt x="19598" y="2509"/>
                      <a:pt x="16109" y="1902"/>
                      <a:pt x="12657" y="1128"/>
                    </a:cubicBezTo>
                    <a:cubicBezTo>
                      <a:pt x="10670" y="677"/>
                      <a:pt x="9218" y="1"/>
                      <a:pt x="8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640;p48">
                <a:extLst>
                  <a:ext uri="{FF2B5EF4-FFF2-40B4-BE49-F238E27FC236}">
                    <a16:creationId xmlns:a16="http://schemas.microsoft.com/office/drawing/2014/main" id="{87AB3DB7-9E91-439F-9AB6-7EFD9E05E745}"/>
                  </a:ext>
                </a:extLst>
              </p:cNvPr>
              <p:cNvSpPr/>
              <p:nvPr/>
            </p:nvSpPr>
            <p:spPr>
              <a:xfrm>
                <a:off x="1690375" y="2659400"/>
                <a:ext cx="24350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5096" extrusionOk="0">
                    <a:moveTo>
                      <a:pt x="5583" y="1"/>
                    </a:moveTo>
                    <a:cubicBezTo>
                      <a:pt x="4789" y="1"/>
                      <a:pt x="3992" y="146"/>
                      <a:pt x="3251" y="429"/>
                    </a:cubicBezTo>
                    <a:cubicBezTo>
                      <a:pt x="2632" y="667"/>
                      <a:pt x="1691" y="1274"/>
                      <a:pt x="1048" y="2024"/>
                    </a:cubicBezTo>
                    <a:cubicBezTo>
                      <a:pt x="334" y="2845"/>
                      <a:pt x="1" y="3834"/>
                      <a:pt x="846" y="4679"/>
                    </a:cubicBezTo>
                    <a:cubicBezTo>
                      <a:pt x="1159" y="4988"/>
                      <a:pt x="1619" y="5096"/>
                      <a:pt x="2118" y="5096"/>
                    </a:cubicBezTo>
                    <a:cubicBezTo>
                      <a:pt x="2926" y="5096"/>
                      <a:pt x="3839" y="4813"/>
                      <a:pt x="4406" y="4643"/>
                    </a:cubicBezTo>
                    <a:cubicBezTo>
                      <a:pt x="5608" y="4274"/>
                      <a:pt x="6823" y="3917"/>
                      <a:pt x="8025" y="3560"/>
                    </a:cubicBezTo>
                    <a:cubicBezTo>
                      <a:pt x="8799" y="3322"/>
                      <a:pt x="9740" y="2869"/>
                      <a:pt x="9692" y="2060"/>
                    </a:cubicBezTo>
                    <a:cubicBezTo>
                      <a:pt x="9657" y="1572"/>
                      <a:pt x="9252" y="1191"/>
                      <a:pt x="8835" y="929"/>
                    </a:cubicBezTo>
                    <a:cubicBezTo>
                      <a:pt x="7872" y="303"/>
                      <a:pt x="6730" y="1"/>
                      <a:pt x="55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641;p48">
                <a:extLst>
                  <a:ext uri="{FF2B5EF4-FFF2-40B4-BE49-F238E27FC236}">
                    <a16:creationId xmlns:a16="http://schemas.microsoft.com/office/drawing/2014/main" id="{A6B1DE3C-734D-4DCC-A5CA-2B9D9FF8516C}"/>
                  </a:ext>
                </a:extLst>
              </p:cNvPr>
              <p:cNvSpPr/>
              <p:nvPr/>
            </p:nvSpPr>
            <p:spPr>
              <a:xfrm>
                <a:off x="1063525" y="2054250"/>
                <a:ext cx="672425" cy="7425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9702" extrusionOk="0">
                    <a:moveTo>
                      <a:pt x="5120" y="1"/>
                    </a:moveTo>
                    <a:lnTo>
                      <a:pt x="2941" y="1096"/>
                    </a:lnTo>
                    <a:cubicBezTo>
                      <a:pt x="1310" y="2656"/>
                      <a:pt x="0" y="6585"/>
                      <a:pt x="560" y="8775"/>
                    </a:cubicBezTo>
                    <a:cubicBezTo>
                      <a:pt x="2024" y="14550"/>
                      <a:pt x="4822" y="25432"/>
                      <a:pt x="5334" y="26230"/>
                    </a:cubicBezTo>
                    <a:cubicBezTo>
                      <a:pt x="5988" y="27249"/>
                      <a:pt x="22126" y="29702"/>
                      <a:pt x="25229" y="29702"/>
                    </a:cubicBezTo>
                    <a:cubicBezTo>
                      <a:pt x="25460" y="29702"/>
                      <a:pt x="25619" y="29688"/>
                      <a:pt x="25694" y="29659"/>
                    </a:cubicBezTo>
                    <a:cubicBezTo>
                      <a:pt x="26753" y="29254"/>
                      <a:pt x="26896" y="25182"/>
                      <a:pt x="26896" y="25182"/>
                    </a:cubicBezTo>
                    <a:lnTo>
                      <a:pt x="12204" y="21860"/>
                    </a:lnTo>
                    <a:lnTo>
                      <a:pt x="5120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642;p48">
                <a:extLst>
                  <a:ext uri="{FF2B5EF4-FFF2-40B4-BE49-F238E27FC236}">
                    <a16:creationId xmlns:a16="http://schemas.microsoft.com/office/drawing/2014/main" id="{78C82701-981D-440C-AF64-2D441005C839}"/>
                  </a:ext>
                </a:extLst>
              </p:cNvPr>
              <p:cNvSpPr/>
              <p:nvPr/>
            </p:nvSpPr>
            <p:spPr>
              <a:xfrm>
                <a:off x="2973875" y="2450675"/>
                <a:ext cx="176525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017" extrusionOk="0">
                    <a:moveTo>
                      <a:pt x="3239" y="0"/>
                    </a:moveTo>
                    <a:cubicBezTo>
                      <a:pt x="3184" y="0"/>
                      <a:pt x="3128" y="1"/>
                      <a:pt x="3072" y="3"/>
                    </a:cubicBezTo>
                    <a:cubicBezTo>
                      <a:pt x="2251" y="38"/>
                      <a:pt x="1465" y="241"/>
                      <a:pt x="917" y="908"/>
                    </a:cubicBezTo>
                    <a:cubicBezTo>
                      <a:pt x="0" y="2015"/>
                      <a:pt x="893" y="3586"/>
                      <a:pt x="1608" y="4348"/>
                    </a:cubicBezTo>
                    <a:cubicBezTo>
                      <a:pt x="2096" y="4860"/>
                      <a:pt x="2691" y="5551"/>
                      <a:pt x="3310" y="5908"/>
                    </a:cubicBezTo>
                    <a:cubicBezTo>
                      <a:pt x="4096" y="6361"/>
                      <a:pt x="5084" y="6634"/>
                      <a:pt x="5918" y="6992"/>
                    </a:cubicBezTo>
                    <a:cubicBezTo>
                      <a:pt x="5960" y="7009"/>
                      <a:pt x="6003" y="7017"/>
                      <a:pt x="6045" y="7017"/>
                    </a:cubicBezTo>
                    <a:cubicBezTo>
                      <a:pt x="6470" y="7017"/>
                      <a:pt x="6839" y="6200"/>
                      <a:pt x="6882" y="5896"/>
                    </a:cubicBezTo>
                    <a:cubicBezTo>
                      <a:pt x="6954" y="5372"/>
                      <a:pt x="6811" y="4789"/>
                      <a:pt x="6644" y="4277"/>
                    </a:cubicBezTo>
                    <a:cubicBezTo>
                      <a:pt x="6358" y="3408"/>
                      <a:pt x="5811" y="2217"/>
                      <a:pt x="4930" y="1789"/>
                    </a:cubicBezTo>
                    <a:cubicBezTo>
                      <a:pt x="5084" y="1741"/>
                      <a:pt x="6930" y="1777"/>
                      <a:pt x="7061" y="1705"/>
                    </a:cubicBezTo>
                    <a:cubicBezTo>
                      <a:pt x="7061" y="1705"/>
                      <a:pt x="5834" y="693"/>
                      <a:pt x="5501" y="538"/>
                    </a:cubicBezTo>
                    <a:cubicBezTo>
                      <a:pt x="4731" y="170"/>
                      <a:pt x="4065" y="0"/>
                      <a:pt x="323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643;p48">
                <a:extLst>
                  <a:ext uri="{FF2B5EF4-FFF2-40B4-BE49-F238E27FC236}">
                    <a16:creationId xmlns:a16="http://schemas.microsoft.com/office/drawing/2014/main" id="{6F4D0D1D-4473-49B8-9D25-95E971BA76FD}"/>
                  </a:ext>
                </a:extLst>
              </p:cNvPr>
              <p:cNvSpPr/>
              <p:nvPr/>
            </p:nvSpPr>
            <p:spPr>
              <a:xfrm>
                <a:off x="3775450" y="2433150"/>
                <a:ext cx="1765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7129" extrusionOk="0">
                    <a:moveTo>
                      <a:pt x="3981" y="1"/>
                    </a:moveTo>
                    <a:cubicBezTo>
                      <a:pt x="3956" y="1"/>
                      <a:pt x="3931" y="1"/>
                      <a:pt x="3906" y="1"/>
                    </a:cubicBezTo>
                    <a:cubicBezTo>
                      <a:pt x="3001" y="1"/>
                      <a:pt x="2299" y="204"/>
                      <a:pt x="1501" y="632"/>
                    </a:cubicBezTo>
                    <a:cubicBezTo>
                      <a:pt x="1168" y="799"/>
                      <a:pt x="1" y="1859"/>
                      <a:pt x="1" y="1859"/>
                    </a:cubicBezTo>
                    <a:cubicBezTo>
                      <a:pt x="35" y="1877"/>
                      <a:pt x="187" y="1884"/>
                      <a:pt x="395" y="1884"/>
                    </a:cubicBezTo>
                    <a:cubicBezTo>
                      <a:pt x="862" y="1884"/>
                      <a:pt x="1614" y="1851"/>
                      <a:pt x="1959" y="1851"/>
                    </a:cubicBezTo>
                    <a:cubicBezTo>
                      <a:pt x="2047" y="1851"/>
                      <a:pt x="2109" y="1853"/>
                      <a:pt x="2132" y="1859"/>
                    </a:cubicBezTo>
                    <a:cubicBezTo>
                      <a:pt x="1275" y="2323"/>
                      <a:pt x="775" y="3537"/>
                      <a:pt x="525" y="4418"/>
                    </a:cubicBezTo>
                    <a:cubicBezTo>
                      <a:pt x="382" y="4930"/>
                      <a:pt x="263" y="5514"/>
                      <a:pt x="358" y="6050"/>
                    </a:cubicBezTo>
                    <a:cubicBezTo>
                      <a:pt x="412" y="6339"/>
                      <a:pt x="802" y="7129"/>
                      <a:pt x="1227" y="7129"/>
                    </a:cubicBezTo>
                    <a:cubicBezTo>
                      <a:pt x="1274" y="7129"/>
                      <a:pt x="1322" y="7119"/>
                      <a:pt x="1370" y="7097"/>
                    </a:cubicBezTo>
                    <a:cubicBezTo>
                      <a:pt x="2192" y="6704"/>
                      <a:pt x="3168" y="6383"/>
                      <a:pt x="3918" y="5907"/>
                    </a:cubicBezTo>
                    <a:cubicBezTo>
                      <a:pt x="4537" y="5514"/>
                      <a:pt x="5085" y="4799"/>
                      <a:pt x="5561" y="4264"/>
                    </a:cubicBezTo>
                    <a:cubicBezTo>
                      <a:pt x="6240" y="3478"/>
                      <a:pt x="7061" y="1859"/>
                      <a:pt x="6097" y="811"/>
                    </a:cubicBezTo>
                    <a:cubicBezTo>
                      <a:pt x="5543" y="188"/>
                      <a:pt x="4776" y="1"/>
                      <a:pt x="3981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644;p48">
                <a:extLst>
                  <a:ext uri="{FF2B5EF4-FFF2-40B4-BE49-F238E27FC236}">
                    <a16:creationId xmlns:a16="http://schemas.microsoft.com/office/drawing/2014/main" id="{8284777F-829C-4DF8-90CE-A172AA5105E0}"/>
                  </a:ext>
                </a:extLst>
              </p:cNvPr>
              <p:cNvSpPr/>
              <p:nvPr/>
            </p:nvSpPr>
            <p:spPr>
              <a:xfrm>
                <a:off x="4806850" y="2410500"/>
                <a:ext cx="1765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178" extrusionOk="0">
                    <a:moveTo>
                      <a:pt x="4029" y="0"/>
                    </a:moveTo>
                    <a:cubicBezTo>
                      <a:pt x="3980" y="0"/>
                      <a:pt x="3931" y="1"/>
                      <a:pt x="3881" y="2"/>
                    </a:cubicBezTo>
                    <a:cubicBezTo>
                      <a:pt x="2977" y="14"/>
                      <a:pt x="2274" y="229"/>
                      <a:pt x="1476" y="669"/>
                    </a:cubicBezTo>
                    <a:cubicBezTo>
                      <a:pt x="1155" y="848"/>
                      <a:pt x="0" y="1919"/>
                      <a:pt x="0" y="1919"/>
                    </a:cubicBezTo>
                    <a:cubicBezTo>
                      <a:pt x="27" y="1934"/>
                      <a:pt x="126" y="1940"/>
                      <a:pt x="267" y="1940"/>
                    </a:cubicBezTo>
                    <a:cubicBezTo>
                      <a:pt x="735" y="1940"/>
                      <a:pt x="1671" y="1878"/>
                      <a:pt x="2014" y="1878"/>
                    </a:cubicBezTo>
                    <a:cubicBezTo>
                      <a:pt x="2071" y="1878"/>
                      <a:pt x="2112" y="1879"/>
                      <a:pt x="2131" y="1883"/>
                    </a:cubicBezTo>
                    <a:cubicBezTo>
                      <a:pt x="1274" y="2360"/>
                      <a:pt x="798" y="3586"/>
                      <a:pt x="560" y="4467"/>
                    </a:cubicBezTo>
                    <a:cubicBezTo>
                      <a:pt x="429" y="4979"/>
                      <a:pt x="310" y="5574"/>
                      <a:pt x="417" y="6098"/>
                    </a:cubicBezTo>
                    <a:cubicBezTo>
                      <a:pt x="470" y="6387"/>
                      <a:pt x="880" y="7177"/>
                      <a:pt x="1300" y="7177"/>
                    </a:cubicBezTo>
                    <a:cubicBezTo>
                      <a:pt x="1347" y="7177"/>
                      <a:pt x="1394" y="7168"/>
                      <a:pt x="1441" y="7146"/>
                    </a:cubicBezTo>
                    <a:cubicBezTo>
                      <a:pt x="2250" y="6729"/>
                      <a:pt x="3227" y="6396"/>
                      <a:pt x="3977" y="5908"/>
                    </a:cubicBezTo>
                    <a:cubicBezTo>
                      <a:pt x="4584" y="5515"/>
                      <a:pt x="5132" y="4789"/>
                      <a:pt x="5584" y="4241"/>
                    </a:cubicBezTo>
                    <a:cubicBezTo>
                      <a:pt x="6263" y="3443"/>
                      <a:pt x="7060" y="1824"/>
                      <a:pt x="6084" y="776"/>
                    </a:cubicBezTo>
                    <a:cubicBezTo>
                      <a:pt x="5524" y="183"/>
                      <a:pt x="4796" y="0"/>
                      <a:pt x="402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645;p48">
                <a:extLst>
                  <a:ext uri="{FF2B5EF4-FFF2-40B4-BE49-F238E27FC236}">
                    <a16:creationId xmlns:a16="http://schemas.microsoft.com/office/drawing/2014/main" id="{21E390EA-3910-44A0-9BB0-25418C078B70}"/>
                  </a:ext>
                </a:extLst>
              </p:cNvPr>
              <p:cNvSpPr/>
              <p:nvPr/>
            </p:nvSpPr>
            <p:spPr>
              <a:xfrm>
                <a:off x="5761125" y="2374825"/>
                <a:ext cx="2450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936" extrusionOk="0">
                    <a:moveTo>
                      <a:pt x="5486" y="0"/>
                    </a:moveTo>
                    <a:cubicBezTo>
                      <a:pt x="5459" y="0"/>
                      <a:pt x="5433" y="0"/>
                      <a:pt x="5406" y="1"/>
                    </a:cubicBezTo>
                    <a:cubicBezTo>
                      <a:pt x="4156" y="24"/>
                      <a:pt x="3179" y="310"/>
                      <a:pt x="2072" y="905"/>
                    </a:cubicBezTo>
                    <a:cubicBezTo>
                      <a:pt x="1620" y="1144"/>
                      <a:pt x="0" y="2632"/>
                      <a:pt x="0" y="2632"/>
                    </a:cubicBezTo>
                    <a:cubicBezTo>
                      <a:pt x="40" y="2649"/>
                      <a:pt x="179" y="2656"/>
                      <a:pt x="378" y="2656"/>
                    </a:cubicBezTo>
                    <a:cubicBezTo>
                      <a:pt x="1018" y="2656"/>
                      <a:pt x="2272" y="2587"/>
                      <a:pt x="2763" y="2587"/>
                    </a:cubicBezTo>
                    <a:cubicBezTo>
                      <a:pt x="2859" y="2587"/>
                      <a:pt x="2926" y="2590"/>
                      <a:pt x="2953" y="2596"/>
                    </a:cubicBezTo>
                    <a:cubicBezTo>
                      <a:pt x="1775" y="3251"/>
                      <a:pt x="1096" y="4954"/>
                      <a:pt x="751" y="6180"/>
                    </a:cubicBezTo>
                    <a:cubicBezTo>
                      <a:pt x="560" y="6882"/>
                      <a:pt x="393" y="7704"/>
                      <a:pt x="524" y="8442"/>
                    </a:cubicBezTo>
                    <a:cubicBezTo>
                      <a:pt x="600" y="8840"/>
                      <a:pt x="1169" y="9935"/>
                      <a:pt x="1752" y="9935"/>
                    </a:cubicBezTo>
                    <a:cubicBezTo>
                      <a:pt x="1815" y="9935"/>
                      <a:pt x="1878" y="9923"/>
                      <a:pt x="1941" y="9895"/>
                    </a:cubicBezTo>
                    <a:cubicBezTo>
                      <a:pt x="3072" y="9323"/>
                      <a:pt x="4430" y="8883"/>
                      <a:pt x="5477" y="8204"/>
                    </a:cubicBezTo>
                    <a:cubicBezTo>
                      <a:pt x="6323" y="7656"/>
                      <a:pt x="7097" y="6668"/>
                      <a:pt x="7740" y="5918"/>
                    </a:cubicBezTo>
                    <a:cubicBezTo>
                      <a:pt x="8680" y="4811"/>
                      <a:pt x="9799" y="2572"/>
                      <a:pt x="8466" y="1108"/>
                    </a:cubicBezTo>
                    <a:cubicBezTo>
                      <a:pt x="7663" y="247"/>
                      <a:pt x="6600" y="0"/>
                      <a:pt x="5486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5646;p48">
                <a:extLst>
                  <a:ext uri="{FF2B5EF4-FFF2-40B4-BE49-F238E27FC236}">
                    <a16:creationId xmlns:a16="http://schemas.microsoft.com/office/drawing/2014/main" id="{7E06552F-83E5-4174-BB5F-262DF31BA588}"/>
                  </a:ext>
                </a:extLst>
              </p:cNvPr>
              <p:cNvSpPr/>
              <p:nvPr/>
            </p:nvSpPr>
            <p:spPr>
              <a:xfrm>
                <a:off x="6099850" y="2922575"/>
                <a:ext cx="23577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8252" extrusionOk="0">
                    <a:moveTo>
                      <a:pt x="5158" y="1"/>
                    </a:moveTo>
                    <a:cubicBezTo>
                      <a:pt x="2380" y="1"/>
                      <a:pt x="11" y="3240"/>
                      <a:pt x="1" y="5927"/>
                    </a:cubicBezTo>
                    <a:cubicBezTo>
                      <a:pt x="1" y="5939"/>
                      <a:pt x="1" y="5951"/>
                      <a:pt x="1" y="5963"/>
                    </a:cubicBezTo>
                    <a:cubicBezTo>
                      <a:pt x="16" y="7644"/>
                      <a:pt x="642" y="8251"/>
                      <a:pt x="1546" y="8251"/>
                    </a:cubicBezTo>
                    <a:cubicBezTo>
                      <a:pt x="3508" y="8251"/>
                      <a:pt x="6777" y="5385"/>
                      <a:pt x="7918" y="4439"/>
                    </a:cubicBezTo>
                    <a:cubicBezTo>
                      <a:pt x="8978" y="3558"/>
                      <a:pt x="9431" y="3272"/>
                      <a:pt x="8692" y="2034"/>
                    </a:cubicBezTo>
                    <a:cubicBezTo>
                      <a:pt x="8180" y="1189"/>
                      <a:pt x="7454" y="653"/>
                      <a:pt x="6561" y="284"/>
                    </a:cubicBezTo>
                    <a:cubicBezTo>
                      <a:pt x="6088" y="89"/>
                      <a:pt x="5617" y="1"/>
                      <a:pt x="5158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647;p48">
                <a:extLst>
                  <a:ext uri="{FF2B5EF4-FFF2-40B4-BE49-F238E27FC236}">
                    <a16:creationId xmlns:a16="http://schemas.microsoft.com/office/drawing/2014/main" id="{497F0C3A-F434-4414-B7BD-133D0C3AB5CF}"/>
                  </a:ext>
                </a:extLst>
              </p:cNvPr>
              <p:cNvSpPr/>
              <p:nvPr/>
            </p:nvSpPr>
            <p:spPr>
              <a:xfrm>
                <a:off x="6238275" y="2051575"/>
                <a:ext cx="670925" cy="958775"/>
              </a:xfrm>
              <a:custGeom>
                <a:avLst/>
                <a:gdLst/>
                <a:ahLst/>
                <a:cxnLst/>
                <a:rect l="l" t="t" r="r" b="b"/>
                <a:pathLst>
                  <a:path w="26837" h="38351" extrusionOk="0">
                    <a:moveTo>
                      <a:pt x="24027" y="0"/>
                    </a:moveTo>
                    <a:lnTo>
                      <a:pt x="16324" y="6168"/>
                    </a:lnTo>
                    <a:lnTo>
                      <a:pt x="16967" y="24134"/>
                    </a:lnTo>
                    <a:lnTo>
                      <a:pt x="0" y="34695"/>
                    </a:lnTo>
                    <a:cubicBezTo>
                      <a:pt x="0" y="34695"/>
                      <a:pt x="2006" y="38350"/>
                      <a:pt x="3529" y="38350"/>
                    </a:cubicBezTo>
                    <a:cubicBezTo>
                      <a:pt x="3531" y="38350"/>
                      <a:pt x="3534" y="38350"/>
                      <a:pt x="3536" y="38350"/>
                    </a:cubicBezTo>
                    <a:cubicBezTo>
                      <a:pt x="5060" y="38327"/>
                      <a:pt x="26158" y="29349"/>
                      <a:pt x="26504" y="27635"/>
                    </a:cubicBezTo>
                    <a:cubicBezTo>
                      <a:pt x="26837" y="25920"/>
                      <a:pt x="24027" y="0"/>
                      <a:pt x="24027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E31AFE56-7158-4F1D-B066-D78D4D6D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23" y="2182447"/>
            <a:ext cx="7774611" cy="1963500"/>
          </a:xfrm>
        </p:spPr>
        <p:txBody>
          <a:bodyPr/>
          <a:lstStyle/>
          <a:p>
            <a:r>
              <a:rPr lang="en-US" altLang="zh-TW" dirty="0"/>
              <a:t>Q &amp; A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54357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FC62756-0641-443F-9C5D-F65A04A4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b="1" dirty="0"/>
              <a:t>資料來源</a:t>
            </a:r>
            <a:endParaRPr lang="zh-HK" altLang="en-US" dirty="0"/>
          </a:p>
        </p:txBody>
      </p:sp>
      <p:sp>
        <p:nvSpPr>
          <p:cNvPr id="32" name="文字版面配置區 4">
            <a:extLst>
              <a:ext uri="{FF2B5EF4-FFF2-40B4-BE49-F238E27FC236}">
                <a16:creationId xmlns:a16="http://schemas.microsoft.com/office/drawing/2014/main" id="{420F6D1F-AA17-409F-8FFB-4CF314011D9B}"/>
              </a:ext>
            </a:extLst>
          </p:cNvPr>
          <p:cNvSpPr txBox="1">
            <a:spLocks/>
          </p:cNvSpPr>
          <p:nvPr/>
        </p:nvSpPr>
        <p:spPr>
          <a:xfrm>
            <a:off x="770406" y="1222272"/>
            <a:ext cx="7285021" cy="3727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/>
              <a:t>香港職場母職懲罰嚴重</a:t>
            </a:r>
            <a:r>
              <a:rPr lang="en-US" altLang="zh-TW" sz="1200" dirty="0"/>
              <a:t> </a:t>
            </a:r>
            <a:r>
              <a:rPr lang="en-US" altLang="zh-HK" sz="1200" dirty="0">
                <a:hlinkClick r:id="rId3"/>
              </a:rPr>
              <a:t>https://www.hk01.com/%E8%81%B7%E5%A0%B4/226657/%E5%85%A9%E6%80%A7%E5%B9%B3%E7%AD%89-%E9%A6%99%E6%B8%AF%E8%81%B7%E5%A0%B4%E6%AF%8D%E8%81%B7%E6%87%B2%E7%BD%B0%E5%9A%B4%E9%87%8D-%E5%AE%B6%E5%BA%AD%E5%B4%97%E4%BD%8D%E6%AD%A7%E8%A6%96%E5%AE%9A%E7%BE%A9%E6%A8%A1%E7%B3%8A</a:t>
            </a:r>
            <a:endParaRPr lang="en-US" altLang="zh-HK" sz="12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200" dirty="0"/>
              <a:t>育兒需「父」幹　家務分工患不均？</a:t>
            </a:r>
            <a:r>
              <a:rPr lang="en-US" altLang="zh-HK" sz="1200" dirty="0">
                <a:hlinkClick r:id="rId4"/>
              </a:rPr>
              <a:t>http://www.bauhinia.org/index.php/zh-HK/analyses/756</a:t>
            </a:r>
            <a:endParaRPr lang="en-US" altLang="zh-HK" sz="1200" dirty="0"/>
          </a:p>
          <a:p>
            <a:endParaRPr lang="zh-HK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2459661" y="1352900"/>
            <a:ext cx="6198813" cy="3332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HK" altLang="en-US" sz="2400" b="1" dirty="0"/>
              <a:t>故事二、</a:t>
            </a:r>
            <a:endParaRPr lang="en-US" altLang="zh-HK" sz="2400" b="1" dirty="0"/>
          </a:p>
          <a:p>
            <a:pPr marL="0" lvl="0" indent="0" algn="ctr">
              <a:lnSpc>
                <a:spcPct val="100000"/>
              </a:lnSpc>
              <a:buNone/>
            </a:pPr>
            <a:r>
              <a:rPr lang="zh-TW" altLang="zh-HK" sz="2000" dirty="0"/>
              <a:t>老師：「志強，平日多與爸爸媽媽談天嗎？」志強：「不多，因為他們有時要夜間工作。」老師：「噢？他們從事什麼工作呢？」老強：「他們一個是護士，一個是醫生。」</a:t>
            </a:r>
            <a:endParaRPr lang="en-US" altLang="zh-TW" sz="2000" dirty="0"/>
          </a:p>
          <a:p>
            <a:pPr marL="0" lvl="0" indent="0" algn="ctr">
              <a:lnSpc>
                <a:spcPct val="100000"/>
              </a:lnSpc>
              <a:buNone/>
            </a:pPr>
            <a:endParaRPr lang="en-US" altLang="zh-HK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HK" altLang="en-US" sz="3200" b="1" dirty="0">
                <a:solidFill>
                  <a:srgbClr val="FF0000"/>
                </a:solidFill>
              </a:rPr>
              <a:t>問題：志強的父母，誰是護士？誰是醫生？</a:t>
            </a:r>
            <a:endParaRPr lang="en-US" altLang="zh-HK" sz="2000" dirty="0"/>
          </a:p>
          <a:p>
            <a:pPr marL="0" lvl="0" indent="0" algn="ctr">
              <a:lnSpc>
                <a:spcPct val="100000"/>
              </a:lnSpc>
              <a:buNone/>
            </a:pPr>
            <a:endParaRPr lang="en-US" altLang="zh-HK" sz="2000" b="1" dirty="0">
              <a:solidFill>
                <a:srgbClr val="252D48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sz="2000" b="1" dirty="0">
              <a:solidFill>
                <a:srgbClr val="252D48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熱身遊戲 </a:t>
            </a:r>
            <a:r>
              <a:rPr lang="en-US" altLang="zh-TW" sz="2800" b="1" dirty="0"/>
              <a:t>— </a:t>
            </a:r>
            <a:r>
              <a:rPr lang="zh-TW" altLang="zh-HK" sz="2800" b="1" dirty="0"/>
              <a:t>腦筋急轉彎</a:t>
            </a:r>
            <a:endParaRPr lang="zh-TW" altLang="zh-HK" sz="2800" b="1" dirty="0">
              <a:effectLst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0933AC-B26F-43AE-82DA-9BD0C3C8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" y="1623236"/>
            <a:ext cx="2854980" cy="28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7719300" cy="2907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HK" altLang="en-US" sz="2400" b="1" dirty="0"/>
              <a:t>故事二後續、</a:t>
            </a:r>
            <a:endParaRPr lang="en-US" altLang="zh-HK" sz="24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zh-HK" sz="2000" dirty="0"/>
              <a:t>老師（打趣地）：「哦？那麼，爸爸是醫生，媽媽是護士，你生病時也不用太擔心吧。」志強：「其實我爸爸是護士，媽媽才是醫生。」老師：「</a:t>
            </a:r>
            <a:r>
              <a:rPr lang="en-US" altLang="zh-HK" sz="2000" dirty="0"/>
              <a:t>……</a:t>
            </a:r>
            <a:r>
              <a:rPr lang="zh-TW" altLang="zh-HK" sz="2000" dirty="0"/>
              <a:t>」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 altLang="zh-TW" sz="20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400" b="1" dirty="0"/>
              <a:t>討論：</a:t>
            </a:r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故事一中，可以是男孩有兩個爸爸嗎？為何可以？為何不可以？</a:t>
            </a:r>
            <a:endParaRPr lang="en-US" altLang="zh-TW" sz="2000" dirty="0"/>
          </a:p>
          <a:p>
            <a:pPr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故事</a:t>
            </a:r>
            <a:r>
              <a:rPr lang="zh-HK" altLang="en-US" sz="2000" dirty="0"/>
              <a:t>二</a:t>
            </a:r>
            <a:r>
              <a:rPr lang="zh-TW" altLang="en-US" sz="2000" dirty="0"/>
              <a:t>反映出社會的甚麼觀念？</a:t>
            </a:r>
            <a:endParaRPr lang="en-US" altLang="zh-TW" sz="2000" dirty="0"/>
          </a:p>
          <a:p>
            <a:pPr marL="0" lvl="0" indent="0" algn="ctr">
              <a:lnSpc>
                <a:spcPct val="100000"/>
              </a:lnSpc>
              <a:buNone/>
            </a:pPr>
            <a:endParaRPr lang="en-US" altLang="zh-HK" sz="2000" dirty="0"/>
          </a:p>
          <a:p>
            <a:pPr marL="0" lvl="0" indent="0" algn="ctr">
              <a:lnSpc>
                <a:spcPct val="100000"/>
              </a:lnSpc>
              <a:buNone/>
            </a:pPr>
            <a:endParaRPr lang="en-US" altLang="zh-HK" sz="2000" b="1" dirty="0">
              <a:solidFill>
                <a:srgbClr val="252D48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sz="2000" b="1" dirty="0">
              <a:solidFill>
                <a:srgbClr val="252D48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熱身遊戲 </a:t>
            </a:r>
            <a:r>
              <a:rPr lang="en-US" altLang="zh-TW" sz="2800" b="1" dirty="0"/>
              <a:t>— </a:t>
            </a:r>
            <a:r>
              <a:rPr lang="zh-TW" altLang="zh-HK" sz="2800" b="1" dirty="0"/>
              <a:t>腦筋急轉彎</a:t>
            </a:r>
            <a:endParaRPr lang="zh-TW" altLang="zh-HK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424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712350" y="1205024"/>
            <a:ext cx="7719300" cy="340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TW" altLang="en-US" sz="2400" b="1" dirty="0"/>
              <a:t>分享一下你們對下列句子的感受：</a:t>
            </a:r>
            <a:endParaRPr lang="en-US" altLang="zh-TW" sz="2400" b="1" dirty="0"/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女同學必須溫柔嫻熟、斯文有禮</a:t>
            </a:r>
            <a:endParaRPr lang="en-US" altLang="zh-TW" sz="2000" dirty="0"/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男同學有數學理科工程的頭腦</a:t>
            </a:r>
            <a:endParaRPr lang="en-US" altLang="zh-TW" sz="2000" dirty="0"/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生小孩是女性的天職，女性天生就是比較會照顧小孩。</a:t>
            </a:r>
            <a:endParaRPr lang="en-US" altLang="zh-TW" sz="2000" dirty="0"/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這麼重的東西，妳們女生搬不動</a:t>
            </a:r>
            <a:endParaRPr lang="en-US" altLang="zh-TW" sz="2000" dirty="0"/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女生就是要學會打扮，男生才會喜歡</a:t>
            </a:r>
            <a:endParaRPr lang="en-US" altLang="zh-TW" sz="2000" dirty="0"/>
          </a:p>
          <a:p>
            <a:pPr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老公偶爾會推著嬰兒車帶兒子上班，總要面對很多疑問的目光，你老婆在幹嘛？</a:t>
            </a:r>
            <a:endParaRPr lang="en-US" altLang="zh-TW" sz="2000" dirty="0"/>
          </a:p>
          <a:p>
            <a:pPr lvl="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sz="2000" dirty="0"/>
          </a:p>
          <a:p>
            <a:pPr lvl="0" indent="-457200">
              <a:lnSpc>
                <a:spcPct val="100000"/>
              </a:lnSpc>
              <a:buFont typeface="+mj-lt"/>
              <a:buAutoNum type="arabicPeriod"/>
            </a:pPr>
            <a:endParaRPr lang="en-US" altLang="zh-HK" sz="2000" dirty="0"/>
          </a:p>
          <a:p>
            <a:pPr marL="0" lvl="0" indent="0" algn="ctr">
              <a:lnSpc>
                <a:spcPct val="100000"/>
              </a:lnSpc>
              <a:buNone/>
            </a:pPr>
            <a:endParaRPr lang="en-US" altLang="zh-HK" sz="2000" b="1" dirty="0">
              <a:solidFill>
                <a:srgbClr val="252D48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sz="2000" b="1" dirty="0">
              <a:solidFill>
                <a:srgbClr val="252D48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熱身遊戲 </a:t>
            </a:r>
            <a:r>
              <a:rPr lang="en-US" altLang="zh-TW" sz="2800" b="1" dirty="0"/>
              <a:t>— </a:t>
            </a:r>
            <a:r>
              <a:rPr lang="zh-TW" altLang="zh-HK" sz="2800" b="1" dirty="0"/>
              <a:t>腦筋急轉彎</a:t>
            </a:r>
            <a:endParaRPr lang="zh-TW" altLang="zh-HK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389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1;p27">
            <a:extLst>
              <a:ext uri="{FF2B5EF4-FFF2-40B4-BE49-F238E27FC236}">
                <a16:creationId xmlns:a16="http://schemas.microsoft.com/office/drawing/2014/main" id="{291B7261-6DB6-454C-9584-330A1122A792}"/>
              </a:ext>
            </a:extLst>
          </p:cNvPr>
          <p:cNvSpPr txBox="1">
            <a:spLocks/>
          </p:cNvSpPr>
          <p:nvPr/>
        </p:nvSpPr>
        <p:spPr>
          <a:xfrm>
            <a:off x="1056603" y="1545450"/>
            <a:ext cx="3791844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6000" b="1" dirty="0">
                <a:solidFill>
                  <a:srgbClr val="252D48"/>
                </a:solidFill>
                <a:latin typeface="Arvo"/>
                <a:sym typeface="Arvo"/>
              </a:rPr>
              <a:t>性別定型</a:t>
            </a:r>
            <a:r>
              <a:rPr lang="en-US" altLang="zh-TW" sz="6000" b="1" dirty="0">
                <a:solidFill>
                  <a:srgbClr val="252D48"/>
                </a:solidFill>
                <a:latin typeface="Arvo"/>
                <a:sym typeface="Arvo"/>
              </a:rPr>
              <a:t>Bingo</a:t>
            </a:r>
            <a:endParaRPr lang="zh-TW" altLang="en-US" sz="6000" b="1" dirty="0">
              <a:solidFill>
                <a:srgbClr val="252D48"/>
              </a:solidFill>
              <a:latin typeface="Arvo"/>
              <a:sym typeface="Arvo"/>
            </a:endParaRPr>
          </a:p>
        </p:txBody>
      </p:sp>
      <p:grpSp>
        <p:nvGrpSpPr>
          <p:cNvPr id="6" name="Google Shape;577;p31">
            <a:extLst>
              <a:ext uri="{FF2B5EF4-FFF2-40B4-BE49-F238E27FC236}">
                <a16:creationId xmlns:a16="http://schemas.microsoft.com/office/drawing/2014/main" id="{55EDC15B-E325-41E8-A5BB-364119751D29}"/>
              </a:ext>
            </a:extLst>
          </p:cNvPr>
          <p:cNvGrpSpPr/>
          <p:nvPr/>
        </p:nvGrpSpPr>
        <p:grpSpPr>
          <a:xfrm flipH="1">
            <a:off x="3782692" y="2819430"/>
            <a:ext cx="3061175" cy="2043755"/>
            <a:chOff x="1199550" y="1331250"/>
            <a:chExt cx="4910450" cy="3278400"/>
          </a:xfrm>
        </p:grpSpPr>
        <p:sp>
          <p:nvSpPr>
            <p:cNvPr id="7" name="Google Shape;578;p31">
              <a:extLst>
                <a:ext uri="{FF2B5EF4-FFF2-40B4-BE49-F238E27FC236}">
                  <a16:creationId xmlns:a16="http://schemas.microsoft.com/office/drawing/2014/main" id="{3C3CC4AC-77B7-42B4-BA6B-9574283C5388}"/>
                </a:ext>
              </a:extLst>
            </p:cNvPr>
            <p:cNvSpPr/>
            <p:nvPr/>
          </p:nvSpPr>
          <p:spPr>
            <a:xfrm>
              <a:off x="2614300" y="3929775"/>
              <a:ext cx="1458550" cy="645650"/>
            </a:xfrm>
            <a:custGeom>
              <a:avLst/>
              <a:gdLst/>
              <a:ahLst/>
              <a:cxnLst/>
              <a:rect l="l" t="t" r="r" b="b"/>
              <a:pathLst>
                <a:path w="58342" h="25826" extrusionOk="0">
                  <a:moveTo>
                    <a:pt x="6073" y="1"/>
                  </a:moveTo>
                  <a:cubicBezTo>
                    <a:pt x="4215" y="1"/>
                    <a:pt x="2465" y="394"/>
                    <a:pt x="870" y="1096"/>
                  </a:cubicBezTo>
                  <a:cubicBezTo>
                    <a:pt x="834" y="1108"/>
                    <a:pt x="810" y="1120"/>
                    <a:pt x="775" y="1144"/>
                  </a:cubicBezTo>
                  <a:cubicBezTo>
                    <a:pt x="513" y="1251"/>
                    <a:pt x="251" y="1382"/>
                    <a:pt x="1" y="1513"/>
                  </a:cubicBezTo>
                  <a:lnTo>
                    <a:pt x="1" y="24313"/>
                  </a:lnTo>
                  <a:cubicBezTo>
                    <a:pt x="239" y="24444"/>
                    <a:pt x="489" y="24563"/>
                    <a:pt x="739" y="24670"/>
                  </a:cubicBezTo>
                  <a:cubicBezTo>
                    <a:pt x="786" y="24694"/>
                    <a:pt x="822" y="24718"/>
                    <a:pt x="870" y="24730"/>
                  </a:cubicBezTo>
                  <a:cubicBezTo>
                    <a:pt x="2358" y="25397"/>
                    <a:pt x="4013" y="25778"/>
                    <a:pt x="5739" y="25813"/>
                  </a:cubicBezTo>
                  <a:cubicBezTo>
                    <a:pt x="5847" y="25825"/>
                    <a:pt x="5954" y="25825"/>
                    <a:pt x="6073" y="25825"/>
                  </a:cubicBezTo>
                  <a:lnTo>
                    <a:pt x="58341" y="25825"/>
                  </a:lnTo>
                  <a:lnTo>
                    <a:pt x="58341" y="24670"/>
                  </a:lnTo>
                  <a:lnTo>
                    <a:pt x="870" y="24670"/>
                  </a:lnTo>
                  <a:lnTo>
                    <a:pt x="870" y="1144"/>
                  </a:lnTo>
                  <a:lnTo>
                    <a:pt x="58341" y="1144"/>
                  </a:lnTo>
                  <a:lnTo>
                    <a:pt x="5834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9;p31">
              <a:extLst>
                <a:ext uri="{FF2B5EF4-FFF2-40B4-BE49-F238E27FC236}">
                  <a16:creationId xmlns:a16="http://schemas.microsoft.com/office/drawing/2014/main" id="{7A868728-8D0F-4B98-9A66-1031BF1BFE3D}"/>
                </a:ext>
              </a:extLst>
            </p:cNvPr>
            <p:cNvSpPr/>
            <p:nvPr/>
          </p:nvSpPr>
          <p:spPr>
            <a:xfrm>
              <a:off x="1199550" y="3929775"/>
              <a:ext cx="2919425" cy="645650"/>
            </a:xfrm>
            <a:custGeom>
              <a:avLst/>
              <a:gdLst/>
              <a:ahLst/>
              <a:cxnLst/>
              <a:rect l="l" t="t" r="r" b="b"/>
              <a:pathLst>
                <a:path w="116777" h="25826" extrusionOk="0">
                  <a:moveTo>
                    <a:pt x="56591" y="1513"/>
                  </a:moveTo>
                  <a:lnTo>
                    <a:pt x="56591" y="24313"/>
                  </a:lnTo>
                  <a:cubicBezTo>
                    <a:pt x="55460" y="23706"/>
                    <a:pt x="54436" y="22944"/>
                    <a:pt x="53531" y="22051"/>
                  </a:cubicBezTo>
                  <a:cubicBezTo>
                    <a:pt x="51197" y="19705"/>
                    <a:pt x="49756" y="16479"/>
                    <a:pt x="49756" y="12919"/>
                  </a:cubicBezTo>
                  <a:cubicBezTo>
                    <a:pt x="49756" y="12871"/>
                    <a:pt x="49756" y="12824"/>
                    <a:pt x="49756" y="12776"/>
                  </a:cubicBezTo>
                  <a:cubicBezTo>
                    <a:pt x="49804" y="7895"/>
                    <a:pt x="52554" y="3668"/>
                    <a:pt x="56591" y="1513"/>
                  </a:cubicBezTo>
                  <a:close/>
                  <a:moveTo>
                    <a:pt x="12907" y="1"/>
                  </a:moveTo>
                  <a:cubicBezTo>
                    <a:pt x="5834" y="1"/>
                    <a:pt x="72" y="5716"/>
                    <a:pt x="0" y="12776"/>
                  </a:cubicBezTo>
                  <a:cubicBezTo>
                    <a:pt x="0" y="12824"/>
                    <a:pt x="0" y="12871"/>
                    <a:pt x="0" y="12919"/>
                  </a:cubicBezTo>
                  <a:cubicBezTo>
                    <a:pt x="0" y="16479"/>
                    <a:pt x="1441" y="19705"/>
                    <a:pt x="3774" y="22051"/>
                  </a:cubicBezTo>
                  <a:cubicBezTo>
                    <a:pt x="6120" y="24385"/>
                    <a:pt x="9347" y="25825"/>
                    <a:pt x="12907" y="25825"/>
                  </a:cubicBezTo>
                  <a:lnTo>
                    <a:pt x="116777" y="25825"/>
                  </a:lnTo>
                  <a:lnTo>
                    <a:pt x="116777" y="24670"/>
                  </a:lnTo>
                  <a:lnTo>
                    <a:pt x="57460" y="24670"/>
                  </a:lnTo>
                  <a:lnTo>
                    <a:pt x="57460" y="1144"/>
                  </a:lnTo>
                  <a:lnTo>
                    <a:pt x="116777" y="1144"/>
                  </a:lnTo>
                  <a:lnTo>
                    <a:pt x="116777" y="1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0;p31">
              <a:extLst>
                <a:ext uri="{FF2B5EF4-FFF2-40B4-BE49-F238E27FC236}">
                  <a16:creationId xmlns:a16="http://schemas.microsoft.com/office/drawing/2014/main" id="{1AB2883D-435A-4854-A5DC-D7C8A89F21B1}"/>
                </a:ext>
              </a:extLst>
            </p:cNvPr>
            <p:cNvSpPr/>
            <p:nvPr/>
          </p:nvSpPr>
          <p:spPr>
            <a:xfrm>
              <a:off x="1199550" y="4249175"/>
              <a:ext cx="2919425" cy="326250"/>
            </a:xfrm>
            <a:custGeom>
              <a:avLst/>
              <a:gdLst/>
              <a:ahLst/>
              <a:cxnLst/>
              <a:rect l="l" t="t" r="r" b="b"/>
              <a:pathLst>
                <a:path w="116777" h="13050" extrusionOk="0">
                  <a:moveTo>
                    <a:pt x="0" y="0"/>
                  </a:moveTo>
                  <a:cubicBezTo>
                    <a:pt x="0" y="48"/>
                    <a:pt x="0" y="95"/>
                    <a:pt x="0" y="143"/>
                  </a:cubicBezTo>
                  <a:cubicBezTo>
                    <a:pt x="0" y="3703"/>
                    <a:pt x="1441" y="6929"/>
                    <a:pt x="3774" y="9275"/>
                  </a:cubicBezTo>
                  <a:cubicBezTo>
                    <a:pt x="6120" y="11609"/>
                    <a:pt x="9347" y="13049"/>
                    <a:pt x="12907" y="13049"/>
                  </a:cubicBezTo>
                  <a:lnTo>
                    <a:pt x="116777" y="13049"/>
                  </a:lnTo>
                  <a:lnTo>
                    <a:pt x="116777" y="11894"/>
                  </a:lnTo>
                  <a:lnTo>
                    <a:pt x="114931" y="11894"/>
                  </a:lnTo>
                  <a:lnTo>
                    <a:pt x="114931" y="0"/>
                  </a:ln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1;p31">
              <a:extLst>
                <a:ext uri="{FF2B5EF4-FFF2-40B4-BE49-F238E27FC236}">
                  <a16:creationId xmlns:a16="http://schemas.microsoft.com/office/drawing/2014/main" id="{020626A9-7443-42CD-BB10-8703E838B77A}"/>
                </a:ext>
              </a:extLst>
            </p:cNvPr>
            <p:cNvSpPr/>
            <p:nvPr/>
          </p:nvSpPr>
          <p:spPr>
            <a:xfrm>
              <a:off x="2636025" y="3958350"/>
              <a:ext cx="1436825" cy="588200"/>
            </a:xfrm>
            <a:custGeom>
              <a:avLst/>
              <a:gdLst/>
              <a:ahLst/>
              <a:cxnLst/>
              <a:rect l="l" t="t" r="r" b="b"/>
              <a:pathLst>
                <a:path w="57473" h="23528" extrusionOk="0">
                  <a:moveTo>
                    <a:pt x="1" y="1"/>
                  </a:moveTo>
                  <a:lnTo>
                    <a:pt x="1" y="23527"/>
                  </a:lnTo>
                  <a:lnTo>
                    <a:pt x="57472" y="23527"/>
                  </a:lnTo>
                  <a:lnTo>
                    <a:pt x="57472" y="1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2;p31">
              <a:extLst>
                <a:ext uri="{FF2B5EF4-FFF2-40B4-BE49-F238E27FC236}">
                  <a16:creationId xmlns:a16="http://schemas.microsoft.com/office/drawing/2014/main" id="{29E8EAAB-19A0-4896-8F25-7B27142DE55D}"/>
                </a:ext>
              </a:extLst>
            </p:cNvPr>
            <p:cNvSpPr/>
            <p:nvPr/>
          </p:nvSpPr>
          <p:spPr>
            <a:xfrm>
              <a:off x="2636025" y="4503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3;p31">
              <a:extLst>
                <a:ext uri="{FF2B5EF4-FFF2-40B4-BE49-F238E27FC236}">
                  <a16:creationId xmlns:a16="http://schemas.microsoft.com/office/drawing/2014/main" id="{0D5650DF-7CFF-4EB2-866F-CB151DBDB76C}"/>
                </a:ext>
              </a:extLst>
            </p:cNvPr>
            <p:cNvSpPr/>
            <p:nvPr/>
          </p:nvSpPr>
          <p:spPr>
            <a:xfrm>
              <a:off x="2636025" y="4457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4;p31">
              <a:extLst>
                <a:ext uri="{FF2B5EF4-FFF2-40B4-BE49-F238E27FC236}">
                  <a16:creationId xmlns:a16="http://schemas.microsoft.com/office/drawing/2014/main" id="{10DD9B12-73A6-4AA7-AE3B-F75F8EEC6664}"/>
                </a:ext>
              </a:extLst>
            </p:cNvPr>
            <p:cNvSpPr/>
            <p:nvPr/>
          </p:nvSpPr>
          <p:spPr>
            <a:xfrm>
              <a:off x="2636025" y="44113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5;p31">
              <a:extLst>
                <a:ext uri="{FF2B5EF4-FFF2-40B4-BE49-F238E27FC236}">
                  <a16:creationId xmlns:a16="http://schemas.microsoft.com/office/drawing/2014/main" id="{FFFEB999-5913-4201-B170-25F36ECE56CF}"/>
                </a:ext>
              </a:extLst>
            </p:cNvPr>
            <p:cNvSpPr/>
            <p:nvPr/>
          </p:nvSpPr>
          <p:spPr>
            <a:xfrm>
              <a:off x="2636025" y="4364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6;p31">
              <a:extLst>
                <a:ext uri="{FF2B5EF4-FFF2-40B4-BE49-F238E27FC236}">
                  <a16:creationId xmlns:a16="http://schemas.microsoft.com/office/drawing/2014/main" id="{7B2C5E4B-7B77-43C2-A00C-1FB8C6DD2FC2}"/>
                </a:ext>
              </a:extLst>
            </p:cNvPr>
            <p:cNvSpPr/>
            <p:nvPr/>
          </p:nvSpPr>
          <p:spPr>
            <a:xfrm>
              <a:off x="2636025" y="431852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7;p31">
              <a:extLst>
                <a:ext uri="{FF2B5EF4-FFF2-40B4-BE49-F238E27FC236}">
                  <a16:creationId xmlns:a16="http://schemas.microsoft.com/office/drawing/2014/main" id="{B71E8F24-4800-4510-9BD6-816DD3094376}"/>
                </a:ext>
              </a:extLst>
            </p:cNvPr>
            <p:cNvSpPr/>
            <p:nvPr/>
          </p:nvSpPr>
          <p:spPr>
            <a:xfrm>
              <a:off x="2636025" y="4272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8;p31">
              <a:extLst>
                <a:ext uri="{FF2B5EF4-FFF2-40B4-BE49-F238E27FC236}">
                  <a16:creationId xmlns:a16="http://schemas.microsoft.com/office/drawing/2014/main" id="{67AB2D56-C372-4B97-91CA-867BB9C439AE}"/>
                </a:ext>
              </a:extLst>
            </p:cNvPr>
            <p:cNvSpPr/>
            <p:nvPr/>
          </p:nvSpPr>
          <p:spPr>
            <a:xfrm>
              <a:off x="2636025" y="42259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9;p31">
              <a:extLst>
                <a:ext uri="{FF2B5EF4-FFF2-40B4-BE49-F238E27FC236}">
                  <a16:creationId xmlns:a16="http://schemas.microsoft.com/office/drawing/2014/main" id="{63496023-3D98-4546-9369-CED962151445}"/>
                </a:ext>
              </a:extLst>
            </p:cNvPr>
            <p:cNvSpPr/>
            <p:nvPr/>
          </p:nvSpPr>
          <p:spPr>
            <a:xfrm>
              <a:off x="2636025" y="4179525"/>
              <a:ext cx="1436525" cy="0"/>
            </a:xfrm>
            <a:custGeom>
              <a:avLst/>
              <a:gdLst/>
              <a:ahLst/>
              <a:cxnLst/>
              <a:rect l="l" t="t" r="r" b="b"/>
              <a:pathLst>
                <a:path w="5746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0;p31">
              <a:extLst>
                <a:ext uri="{FF2B5EF4-FFF2-40B4-BE49-F238E27FC236}">
                  <a16:creationId xmlns:a16="http://schemas.microsoft.com/office/drawing/2014/main" id="{E7D95CAE-31D2-491D-A260-859EA9AE2E5E}"/>
                </a:ext>
              </a:extLst>
            </p:cNvPr>
            <p:cNvSpPr/>
            <p:nvPr/>
          </p:nvSpPr>
          <p:spPr>
            <a:xfrm>
              <a:off x="2636025" y="4133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91;p31">
              <a:extLst>
                <a:ext uri="{FF2B5EF4-FFF2-40B4-BE49-F238E27FC236}">
                  <a16:creationId xmlns:a16="http://schemas.microsoft.com/office/drawing/2014/main" id="{083777F3-1F15-47E9-80AB-11D05481B418}"/>
                </a:ext>
              </a:extLst>
            </p:cNvPr>
            <p:cNvSpPr/>
            <p:nvPr/>
          </p:nvSpPr>
          <p:spPr>
            <a:xfrm>
              <a:off x="2636025" y="408665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92;p31">
              <a:extLst>
                <a:ext uri="{FF2B5EF4-FFF2-40B4-BE49-F238E27FC236}">
                  <a16:creationId xmlns:a16="http://schemas.microsoft.com/office/drawing/2014/main" id="{F84774AB-85D5-409C-B69C-CC0179602FA7}"/>
                </a:ext>
              </a:extLst>
            </p:cNvPr>
            <p:cNvSpPr/>
            <p:nvPr/>
          </p:nvSpPr>
          <p:spPr>
            <a:xfrm>
              <a:off x="2636025" y="4040500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1"/>
                  </a:moveTo>
                  <a:lnTo>
                    <a:pt x="1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93;p31">
              <a:extLst>
                <a:ext uri="{FF2B5EF4-FFF2-40B4-BE49-F238E27FC236}">
                  <a16:creationId xmlns:a16="http://schemas.microsoft.com/office/drawing/2014/main" id="{EF821D1B-5DE1-45D2-8045-62B9CA0220FC}"/>
                </a:ext>
              </a:extLst>
            </p:cNvPr>
            <p:cNvSpPr/>
            <p:nvPr/>
          </p:nvSpPr>
          <p:spPr>
            <a:xfrm>
              <a:off x="2636025" y="3994075"/>
              <a:ext cx="1436525" cy="25"/>
            </a:xfrm>
            <a:custGeom>
              <a:avLst/>
              <a:gdLst/>
              <a:ahLst/>
              <a:cxnLst/>
              <a:rect l="l" t="t" r="r" b="b"/>
              <a:pathLst>
                <a:path w="57461" h="1" fill="none" extrusionOk="0">
                  <a:moveTo>
                    <a:pt x="57460" y="0"/>
                  </a:moveTo>
                  <a:lnTo>
                    <a:pt x="1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94;p31">
              <a:extLst>
                <a:ext uri="{FF2B5EF4-FFF2-40B4-BE49-F238E27FC236}">
                  <a16:creationId xmlns:a16="http://schemas.microsoft.com/office/drawing/2014/main" id="{318A1500-0E90-42A4-ACD0-735579419533}"/>
                </a:ext>
              </a:extLst>
            </p:cNvPr>
            <p:cNvSpPr/>
            <p:nvPr/>
          </p:nvSpPr>
          <p:spPr>
            <a:xfrm>
              <a:off x="2443450" y="3967575"/>
              <a:ext cx="170875" cy="570050"/>
            </a:xfrm>
            <a:custGeom>
              <a:avLst/>
              <a:gdLst/>
              <a:ahLst/>
              <a:cxnLst/>
              <a:rect l="l" t="t" r="r" b="b"/>
              <a:pathLst>
                <a:path w="6835" h="22802" extrusionOk="0">
                  <a:moveTo>
                    <a:pt x="6835" y="1"/>
                  </a:moveTo>
                  <a:cubicBezTo>
                    <a:pt x="2763" y="2180"/>
                    <a:pt x="0" y="6466"/>
                    <a:pt x="0" y="11407"/>
                  </a:cubicBezTo>
                  <a:cubicBezTo>
                    <a:pt x="0" y="14967"/>
                    <a:pt x="1441" y="18193"/>
                    <a:pt x="3775" y="20539"/>
                  </a:cubicBezTo>
                  <a:cubicBezTo>
                    <a:pt x="4680" y="21432"/>
                    <a:pt x="5704" y="22194"/>
                    <a:pt x="6835" y="22801"/>
                  </a:cubicBezTo>
                  <a:lnTo>
                    <a:pt x="683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95;p31">
              <a:extLst>
                <a:ext uri="{FF2B5EF4-FFF2-40B4-BE49-F238E27FC236}">
                  <a16:creationId xmlns:a16="http://schemas.microsoft.com/office/drawing/2014/main" id="{4CFA53AA-D473-4D61-A673-60EAD1430CD5}"/>
                </a:ext>
              </a:extLst>
            </p:cNvPr>
            <p:cNvSpPr/>
            <p:nvPr/>
          </p:nvSpPr>
          <p:spPr>
            <a:xfrm>
              <a:off x="1283175" y="3929775"/>
              <a:ext cx="412000" cy="645650"/>
            </a:xfrm>
            <a:custGeom>
              <a:avLst/>
              <a:gdLst/>
              <a:ahLst/>
              <a:cxnLst/>
              <a:rect l="l" t="t" r="r" b="b"/>
              <a:pathLst>
                <a:path w="16480" h="25826" extrusionOk="0">
                  <a:moveTo>
                    <a:pt x="12907" y="1"/>
                  </a:moveTo>
                  <a:cubicBezTo>
                    <a:pt x="5775" y="1"/>
                    <a:pt x="1" y="5787"/>
                    <a:pt x="1" y="12919"/>
                  </a:cubicBezTo>
                  <a:cubicBezTo>
                    <a:pt x="1" y="16479"/>
                    <a:pt x="1442" y="19705"/>
                    <a:pt x="3775" y="22039"/>
                  </a:cubicBezTo>
                  <a:cubicBezTo>
                    <a:pt x="6121" y="24385"/>
                    <a:pt x="9347" y="25825"/>
                    <a:pt x="12907" y="25825"/>
                  </a:cubicBezTo>
                  <a:lnTo>
                    <a:pt x="16479" y="25825"/>
                  </a:lnTo>
                  <a:cubicBezTo>
                    <a:pt x="16479" y="25825"/>
                    <a:pt x="16479" y="25825"/>
                    <a:pt x="16479" y="25813"/>
                  </a:cubicBezTo>
                  <a:cubicBezTo>
                    <a:pt x="12967" y="25778"/>
                    <a:pt x="9800" y="24349"/>
                    <a:pt x="7490" y="22039"/>
                  </a:cubicBezTo>
                  <a:cubicBezTo>
                    <a:pt x="5156" y="19705"/>
                    <a:pt x="3704" y="16479"/>
                    <a:pt x="3704" y="12907"/>
                  </a:cubicBezTo>
                  <a:cubicBezTo>
                    <a:pt x="3704" y="5835"/>
                    <a:pt x="9395" y="84"/>
                    <a:pt x="16455" y="1"/>
                  </a:cubicBezTo>
                  <a:close/>
                </a:path>
              </a:pathLst>
            </a:custGeom>
            <a:solidFill>
              <a:srgbClr val="F8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6;p31">
              <a:extLst>
                <a:ext uri="{FF2B5EF4-FFF2-40B4-BE49-F238E27FC236}">
                  <a16:creationId xmlns:a16="http://schemas.microsoft.com/office/drawing/2014/main" id="{A4F8378C-80B1-4D3C-8722-45B2C4F1938E}"/>
                </a:ext>
              </a:extLst>
            </p:cNvPr>
            <p:cNvSpPr/>
            <p:nvPr/>
          </p:nvSpPr>
          <p:spPr>
            <a:xfrm>
              <a:off x="2149375" y="3929775"/>
              <a:ext cx="411975" cy="645650"/>
            </a:xfrm>
            <a:custGeom>
              <a:avLst/>
              <a:gdLst/>
              <a:ahLst/>
              <a:cxnLst/>
              <a:rect l="l" t="t" r="r" b="b"/>
              <a:pathLst>
                <a:path w="16479" h="25826" extrusionOk="0">
                  <a:moveTo>
                    <a:pt x="12906" y="1"/>
                  </a:moveTo>
                  <a:cubicBezTo>
                    <a:pt x="5775" y="1"/>
                    <a:pt x="0" y="5775"/>
                    <a:pt x="0" y="12907"/>
                  </a:cubicBezTo>
                  <a:cubicBezTo>
                    <a:pt x="0" y="16479"/>
                    <a:pt x="1441" y="19705"/>
                    <a:pt x="3774" y="22039"/>
                  </a:cubicBezTo>
                  <a:cubicBezTo>
                    <a:pt x="6120" y="24373"/>
                    <a:pt x="9346" y="25825"/>
                    <a:pt x="12906" y="25825"/>
                  </a:cubicBezTo>
                  <a:lnTo>
                    <a:pt x="16478" y="25825"/>
                  </a:lnTo>
                  <a:cubicBezTo>
                    <a:pt x="16478" y="25825"/>
                    <a:pt x="16478" y="25813"/>
                    <a:pt x="16478" y="25813"/>
                  </a:cubicBezTo>
                  <a:cubicBezTo>
                    <a:pt x="12966" y="25778"/>
                    <a:pt x="9799" y="24337"/>
                    <a:pt x="7489" y="22039"/>
                  </a:cubicBezTo>
                  <a:cubicBezTo>
                    <a:pt x="5155" y="19705"/>
                    <a:pt x="3703" y="16479"/>
                    <a:pt x="3703" y="12907"/>
                  </a:cubicBezTo>
                  <a:cubicBezTo>
                    <a:pt x="3703" y="5835"/>
                    <a:pt x="9394" y="84"/>
                    <a:pt x="16454" y="1"/>
                  </a:cubicBezTo>
                  <a:close/>
                </a:path>
              </a:pathLst>
            </a:custGeom>
            <a:solidFill>
              <a:srgbClr val="F87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97;p31">
              <a:extLst>
                <a:ext uri="{FF2B5EF4-FFF2-40B4-BE49-F238E27FC236}">
                  <a16:creationId xmlns:a16="http://schemas.microsoft.com/office/drawing/2014/main" id="{4C1A3508-9313-4A81-A5C2-035C331CC1EF}"/>
                </a:ext>
              </a:extLst>
            </p:cNvPr>
            <p:cNvSpPr/>
            <p:nvPr/>
          </p:nvSpPr>
          <p:spPr>
            <a:xfrm>
              <a:off x="1842175" y="3459775"/>
              <a:ext cx="1240950" cy="448300"/>
            </a:xfrm>
            <a:custGeom>
              <a:avLst/>
              <a:gdLst/>
              <a:ahLst/>
              <a:cxnLst/>
              <a:rect l="l" t="t" r="r" b="b"/>
              <a:pathLst>
                <a:path w="49638" h="17932" extrusionOk="0">
                  <a:moveTo>
                    <a:pt x="1" y="1"/>
                  </a:moveTo>
                  <a:lnTo>
                    <a:pt x="1" y="17932"/>
                  </a:lnTo>
                  <a:lnTo>
                    <a:pt x="43863" y="17932"/>
                  </a:lnTo>
                  <a:cubicBezTo>
                    <a:pt x="44054" y="17836"/>
                    <a:pt x="44244" y="17729"/>
                    <a:pt x="44423" y="17634"/>
                  </a:cubicBezTo>
                  <a:cubicBezTo>
                    <a:pt x="44471" y="17622"/>
                    <a:pt x="44506" y="17598"/>
                    <a:pt x="44542" y="17574"/>
                  </a:cubicBezTo>
                  <a:cubicBezTo>
                    <a:pt x="44685" y="17491"/>
                    <a:pt x="44828" y="17408"/>
                    <a:pt x="44971" y="17324"/>
                  </a:cubicBezTo>
                  <a:cubicBezTo>
                    <a:pt x="45209" y="17181"/>
                    <a:pt x="45435" y="17027"/>
                    <a:pt x="45661" y="16860"/>
                  </a:cubicBezTo>
                  <a:cubicBezTo>
                    <a:pt x="45757" y="16789"/>
                    <a:pt x="45852" y="16717"/>
                    <a:pt x="45947" y="16646"/>
                  </a:cubicBezTo>
                  <a:cubicBezTo>
                    <a:pt x="46042" y="16562"/>
                    <a:pt x="46138" y="16491"/>
                    <a:pt x="46233" y="16408"/>
                  </a:cubicBezTo>
                  <a:cubicBezTo>
                    <a:pt x="46411" y="16253"/>
                    <a:pt x="46590" y="16086"/>
                    <a:pt x="46757" y="15919"/>
                  </a:cubicBezTo>
                  <a:cubicBezTo>
                    <a:pt x="46983" y="15693"/>
                    <a:pt x="47197" y="15467"/>
                    <a:pt x="47400" y="15217"/>
                  </a:cubicBezTo>
                  <a:cubicBezTo>
                    <a:pt x="47495" y="15098"/>
                    <a:pt x="47590" y="14979"/>
                    <a:pt x="47685" y="14860"/>
                  </a:cubicBezTo>
                  <a:cubicBezTo>
                    <a:pt x="47852" y="14634"/>
                    <a:pt x="48019" y="14395"/>
                    <a:pt x="48162" y="14145"/>
                  </a:cubicBezTo>
                  <a:cubicBezTo>
                    <a:pt x="48221" y="14050"/>
                    <a:pt x="48281" y="13955"/>
                    <a:pt x="48340" y="13860"/>
                  </a:cubicBezTo>
                  <a:cubicBezTo>
                    <a:pt x="48352" y="13836"/>
                    <a:pt x="48364" y="13824"/>
                    <a:pt x="48376" y="13800"/>
                  </a:cubicBezTo>
                  <a:cubicBezTo>
                    <a:pt x="48435" y="13693"/>
                    <a:pt x="48483" y="13598"/>
                    <a:pt x="48543" y="13491"/>
                  </a:cubicBezTo>
                  <a:cubicBezTo>
                    <a:pt x="48662" y="13264"/>
                    <a:pt x="48769" y="13038"/>
                    <a:pt x="48864" y="12800"/>
                  </a:cubicBezTo>
                  <a:cubicBezTo>
                    <a:pt x="48924" y="12669"/>
                    <a:pt x="48971" y="12550"/>
                    <a:pt x="49019" y="12419"/>
                  </a:cubicBezTo>
                  <a:cubicBezTo>
                    <a:pt x="49055" y="12312"/>
                    <a:pt x="49090" y="12193"/>
                    <a:pt x="49138" y="12086"/>
                  </a:cubicBezTo>
                  <a:cubicBezTo>
                    <a:pt x="49174" y="11967"/>
                    <a:pt x="49209" y="11859"/>
                    <a:pt x="49245" y="11728"/>
                  </a:cubicBezTo>
                  <a:cubicBezTo>
                    <a:pt x="49245" y="11716"/>
                    <a:pt x="49257" y="11705"/>
                    <a:pt x="49257" y="11681"/>
                  </a:cubicBezTo>
                  <a:cubicBezTo>
                    <a:pt x="49293" y="11574"/>
                    <a:pt x="49328" y="11455"/>
                    <a:pt x="49352" y="11347"/>
                  </a:cubicBezTo>
                  <a:cubicBezTo>
                    <a:pt x="49388" y="11216"/>
                    <a:pt x="49412" y="11085"/>
                    <a:pt x="49436" y="10954"/>
                  </a:cubicBezTo>
                  <a:cubicBezTo>
                    <a:pt x="49459" y="10847"/>
                    <a:pt x="49483" y="10740"/>
                    <a:pt x="49495" y="10633"/>
                  </a:cubicBezTo>
                  <a:cubicBezTo>
                    <a:pt x="49507" y="10609"/>
                    <a:pt x="49507" y="10597"/>
                    <a:pt x="49507" y="10573"/>
                  </a:cubicBezTo>
                  <a:lnTo>
                    <a:pt x="49507" y="10562"/>
                  </a:lnTo>
                  <a:cubicBezTo>
                    <a:pt x="49531" y="10395"/>
                    <a:pt x="49555" y="10240"/>
                    <a:pt x="49578" y="10073"/>
                  </a:cubicBezTo>
                  <a:cubicBezTo>
                    <a:pt x="49590" y="9954"/>
                    <a:pt x="49602" y="9823"/>
                    <a:pt x="49614" y="9692"/>
                  </a:cubicBezTo>
                  <a:cubicBezTo>
                    <a:pt x="49614" y="9657"/>
                    <a:pt x="49614" y="9609"/>
                    <a:pt x="49626" y="9561"/>
                  </a:cubicBezTo>
                  <a:cubicBezTo>
                    <a:pt x="49626" y="9526"/>
                    <a:pt x="49626" y="9490"/>
                    <a:pt x="49626" y="9454"/>
                  </a:cubicBezTo>
                  <a:cubicBezTo>
                    <a:pt x="49638" y="9300"/>
                    <a:pt x="49638" y="9133"/>
                    <a:pt x="49638" y="8966"/>
                  </a:cubicBezTo>
                  <a:cubicBezTo>
                    <a:pt x="49638" y="8609"/>
                    <a:pt x="49626" y="8264"/>
                    <a:pt x="49590" y="7918"/>
                  </a:cubicBezTo>
                  <a:cubicBezTo>
                    <a:pt x="49578" y="7811"/>
                    <a:pt x="49567" y="7692"/>
                    <a:pt x="49543" y="7585"/>
                  </a:cubicBezTo>
                  <a:cubicBezTo>
                    <a:pt x="49531" y="7478"/>
                    <a:pt x="49519" y="7371"/>
                    <a:pt x="49495" y="7275"/>
                  </a:cubicBezTo>
                  <a:cubicBezTo>
                    <a:pt x="49495" y="7264"/>
                    <a:pt x="49495" y="7252"/>
                    <a:pt x="49495" y="7228"/>
                  </a:cubicBezTo>
                  <a:cubicBezTo>
                    <a:pt x="49447" y="7014"/>
                    <a:pt x="49412" y="6811"/>
                    <a:pt x="49352" y="6609"/>
                  </a:cubicBezTo>
                  <a:cubicBezTo>
                    <a:pt x="49305" y="6371"/>
                    <a:pt x="49233" y="6156"/>
                    <a:pt x="49162" y="5930"/>
                  </a:cubicBezTo>
                  <a:cubicBezTo>
                    <a:pt x="49126" y="5823"/>
                    <a:pt x="49090" y="5716"/>
                    <a:pt x="49055" y="5620"/>
                  </a:cubicBezTo>
                  <a:cubicBezTo>
                    <a:pt x="49019" y="5513"/>
                    <a:pt x="48983" y="5406"/>
                    <a:pt x="48935" y="5311"/>
                  </a:cubicBezTo>
                  <a:cubicBezTo>
                    <a:pt x="48900" y="5204"/>
                    <a:pt x="48852" y="5109"/>
                    <a:pt x="48805" y="5001"/>
                  </a:cubicBezTo>
                  <a:cubicBezTo>
                    <a:pt x="48769" y="4906"/>
                    <a:pt x="48721" y="4799"/>
                    <a:pt x="48674" y="4704"/>
                  </a:cubicBezTo>
                  <a:cubicBezTo>
                    <a:pt x="48424" y="4180"/>
                    <a:pt x="48126" y="3680"/>
                    <a:pt x="47781" y="3215"/>
                  </a:cubicBezTo>
                  <a:cubicBezTo>
                    <a:pt x="47673" y="3061"/>
                    <a:pt x="47566" y="2918"/>
                    <a:pt x="47447" y="2775"/>
                  </a:cubicBezTo>
                  <a:cubicBezTo>
                    <a:pt x="47352" y="2668"/>
                    <a:pt x="47269" y="2561"/>
                    <a:pt x="47185" y="2465"/>
                  </a:cubicBezTo>
                  <a:cubicBezTo>
                    <a:pt x="47102" y="2370"/>
                    <a:pt x="47030" y="2287"/>
                    <a:pt x="46947" y="2203"/>
                  </a:cubicBezTo>
                  <a:cubicBezTo>
                    <a:pt x="46709" y="1953"/>
                    <a:pt x="46447" y="1703"/>
                    <a:pt x="46173" y="1465"/>
                  </a:cubicBezTo>
                  <a:cubicBezTo>
                    <a:pt x="46090" y="1406"/>
                    <a:pt x="46007" y="1334"/>
                    <a:pt x="45923" y="1275"/>
                  </a:cubicBezTo>
                  <a:cubicBezTo>
                    <a:pt x="45459" y="906"/>
                    <a:pt x="44959" y="572"/>
                    <a:pt x="44423" y="287"/>
                  </a:cubicBezTo>
                  <a:cubicBezTo>
                    <a:pt x="44233" y="191"/>
                    <a:pt x="44054" y="84"/>
                    <a:pt x="43852" y="1"/>
                  </a:cubicBez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98;p31">
              <a:extLst>
                <a:ext uri="{FF2B5EF4-FFF2-40B4-BE49-F238E27FC236}">
                  <a16:creationId xmlns:a16="http://schemas.microsoft.com/office/drawing/2014/main" id="{B305CBBB-A06C-4626-A538-768397DA85EE}"/>
                </a:ext>
              </a:extLst>
            </p:cNvPr>
            <p:cNvSpPr/>
            <p:nvPr/>
          </p:nvSpPr>
          <p:spPr>
            <a:xfrm>
              <a:off x="1703175" y="3438050"/>
              <a:ext cx="2188100" cy="491750"/>
            </a:xfrm>
            <a:custGeom>
              <a:avLst/>
              <a:gdLst/>
              <a:ahLst/>
              <a:cxnLst/>
              <a:rect l="l" t="t" r="r" b="b"/>
              <a:pathLst>
                <a:path w="87524" h="19670" extrusionOk="0">
                  <a:moveTo>
                    <a:pt x="49983" y="1156"/>
                  </a:moveTo>
                  <a:cubicBezTo>
                    <a:pt x="50519" y="1441"/>
                    <a:pt x="51019" y="1775"/>
                    <a:pt x="51483" y="2144"/>
                  </a:cubicBezTo>
                  <a:cubicBezTo>
                    <a:pt x="51567" y="2203"/>
                    <a:pt x="51650" y="2275"/>
                    <a:pt x="51733" y="2334"/>
                  </a:cubicBezTo>
                  <a:cubicBezTo>
                    <a:pt x="52007" y="2572"/>
                    <a:pt x="52269" y="2822"/>
                    <a:pt x="52507" y="3072"/>
                  </a:cubicBezTo>
                  <a:cubicBezTo>
                    <a:pt x="52590" y="3156"/>
                    <a:pt x="52662" y="3239"/>
                    <a:pt x="52745" y="3334"/>
                  </a:cubicBezTo>
                  <a:cubicBezTo>
                    <a:pt x="52829" y="3430"/>
                    <a:pt x="52912" y="3537"/>
                    <a:pt x="53007" y="3644"/>
                  </a:cubicBezTo>
                  <a:cubicBezTo>
                    <a:pt x="53126" y="3787"/>
                    <a:pt x="53233" y="3930"/>
                    <a:pt x="53341" y="4084"/>
                  </a:cubicBezTo>
                  <a:cubicBezTo>
                    <a:pt x="53686" y="4549"/>
                    <a:pt x="53984" y="5049"/>
                    <a:pt x="54234" y="5573"/>
                  </a:cubicBezTo>
                  <a:cubicBezTo>
                    <a:pt x="54281" y="5668"/>
                    <a:pt x="54329" y="5775"/>
                    <a:pt x="54365" y="5870"/>
                  </a:cubicBezTo>
                  <a:cubicBezTo>
                    <a:pt x="54412" y="5978"/>
                    <a:pt x="54460" y="6073"/>
                    <a:pt x="54495" y="6180"/>
                  </a:cubicBezTo>
                  <a:cubicBezTo>
                    <a:pt x="54543" y="6275"/>
                    <a:pt x="54579" y="6382"/>
                    <a:pt x="54615" y="6489"/>
                  </a:cubicBezTo>
                  <a:cubicBezTo>
                    <a:pt x="54650" y="6585"/>
                    <a:pt x="54686" y="6692"/>
                    <a:pt x="54722" y="6799"/>
                  </a:cubicBezTo>
                  <a:cubicBezTo>
                    <a:pt x="54793" y="7025"/>
                    <a:pt x="54865" y="7240"/>
                    <a:pt x="54912" y="7478"/>
                  </a:cubicBezTo>
                  <a:cubicBezTo>
                    <a:pt x="54972" y="7680"/>
                    <a:pt x="55007" y="7883"/>
                    <a:pt x="55055" y="8097"/>
                  </a:cubicBezTo>
                  <a:cubicBezTo>
                    <a:pt x="55055" y="8121"/>
                    <a:pt x="55055" y="8133"/>
                    <a:pt x="55055" y="8144"/>
                  </a:cubicBezTo>
                  <a:cubicBezTo>
                    <a:pt x="55079" y="8240"/>
                    <a:pt x="55091" y="8347"/>
                    <a:pt x="55103" y="8454"/>
                  </a:cubicBezTo>
                  <a:cubicBezTo>
                    <a:pt x="55127" y="8561"/>
                    <a:pt x="55138" y="8680"/>
                    <a:pt x="55150" y="8787"/>
                  </a:cubicBezTo>
                  <a:cubicBezTo>
                    <a:pt x="55186" y="9133"/>
                    <a:pt x="55198" y="9478"/>
                    <a:pt x="55198" y="9835"/>
                  </a:cubicBezTo>
                  <a:cubicBezTo>
                    <a:pt x="55198" y="10002"/>
                    <a:pt x="55198" y="10169"/>
                    <a:pt x="55186" y="10323"/>
                  </a:cubicBezTo>
                  <a:cubicBezTo>
                    <a:pt x="55186" y="10359"/>
                    <a:pt x="55186" y="10395"/>
                    <a:pt x="55186" y="10430"/>
                  </a:cubicBezTo>
                  <a:cubicBezTo>
                    <a:pt x="55174" y="10478"/>
                    <a:pt x="55174" y="10526"/>
                    <a:pt x="55174" y="10573"/>
                  </a:cubicBezTo>
                  <a:cubicBezTo>
                    <a:pt x="55162" y="10692"/>
                    <a:pt x="55150" y="10823"/>
                    <a:pt x="55138" y="10942"/>
                  </a:cubicBezTo>
                  <a:cubicBezTo>
                    <a:pt x="55115" y="11109"/>
                    <a:pt x="55091" y="11264"/>
                    <a:pt x="55067" y="11431"/>
                  </a:cubicBezTo>
                  <a:lnTo>
                    <a:pt x="55067" y="11442"/>
                  </a:lnTo>
                  <a:cubicBezTo>
                    <a:pt x="55067" y="11466"/>
                    <a:pt x="55067" y="11478"/>
                    <a:pt x="55055" y="11502"/>
                  </a:cubicBezTo>
                  <a:cubicBezTo>
                    <a:pt x="55043" y="11609"/>
                    <a:pt x="55019" y="11716"/>
                    <a:pt x="54996" y="11823"/>
                  </a:cubicBezTo>
                  <a:cubicBezTo>
                    <a:pt x="54972" y="11954"/>
                    <a:pt x="54948" y="12085"/>
                    <a:pt x="54912" y="12216"/>
                  </a:cubicBezTo>
                  <a:cubicBezTo>
                    <a:pt x="54888" y="12324"/>
                    <a:pt x="54853" y="12443"/>
                    <a:pt x="54817" y="12550"/>
                  </a:cubicBezTo>
                  <a:cubicBezTo>
                    <a:pt x="54817" y="12574"/>
                    <a:pt x="54805" y="12585"/>
                    <a:pt x="54805" y="12597"/>
                  </a:cubicBezTo>
                  <a:cubicBezTo>
                    <a:pt x="54769" y="12728"/>
                    <a:pt x="54734" y="12836"/>
                    <a:pt x="54698" y="12955"/>
                  </a:cubicBezTo>
                  <a:cubicBezTo>
                    <a:pt x="54650" y="13062"/>
                    <a:pt x="54615" y="13181"/>
                    <a:pt x="54579" y="13288"/>
                  </a:cubicBezTo>
                  <a:cubicBezTo>
                    <a:pt x="54531" y="13419"/>
                    <a:pt x="54484" y="13538"/>
                    <a:pt x="54424" y="13669"/>
                  </a:cubicBezTo>
                  <a:cubicBezTo>
                    <a:pt x="54329" y="13907"/>
                    <a:pt x="54222" y="14133"/>
                    <a:pt x="54103" y="14360"/>
                  </a:cubicBezTo>
                  <a:cubicBezTo>
                    <a:pt x="54043" y="14467"/>
                    <a:pt x="53995" y="14562"/>
                    <a:pt x="53936" y="14669"/>
                  </a:cubicBezTo>
                  <a:cubicBezTo>
                    <a:pt x="53924" y="14693"/>
                    <a:pt x="53912" y="14705"/>
                    <a:pt x="53900" y="14729"/>
                  </a:cubicBezTo>
                  <a:cubicBezTo>
                    <a:pt x="53841" y="14824"/>
                    <a:pt x="53781" y="14919"/>
                    <a:pt x="53722" y="15014"/>
                  </a:cubicBezTo>
                  <a:cubicBezTo>
                    <a:pt x="53579" y="15264"/>
                    <a:pt x="53412" y="15503"/>
                    <a:pt x="53245" y="15729"/>
                  </a:cubicBezTo>
                  <a:cubicBezTo>
                    <a:pt x="53150" y="15848"/>
                    <a:pt x="53055" y="15967"/>
                    <a:pt x="52960" y="16086"/>
                  </a:cubicBezTo>
                  <a:cubicBezTo>
                    <a:pt x="52757" y="16336"/>
                    <a:pt x="52543" y="16562"/>
                    <a:pt x="52317" y="16788"/>
                  </a:cubicBezTo>
                  <a:cubicBezTo>
                    <a:pt x="52150" y="16955"/>
                    <a:pt x="51971" y="17122"/>
                    <a:pt x="51781" y="17277"/>
                  </a:cubicBezTo>
                  <a:cubicBezTo>
                    <a:pt x="51698" y="17360"/>
                    <a:pt x="51602" y="17431"/>
                    <a:pt x="51507" y="17515"/>
                  </a:cubicBezTo>
                  <a:cubicBezTo>
                    <a:pt x="51412" y="17586"/>
                    <a:pt x="51317" y="17658"/>
                    <a:pt x="51221" y="17729"/>
                  </a:cubicBezTo>
                  <a:cubicBezTo>
                    <a:pt x="50995" y="17896"/>
                    <a:pt x="50769" y="18050"/>
                    <a:pt x="50531" y="18193"/>
                  </a:cubicBezTo>
                  <a:cubicBezTo>
                    <a:pt x="50388" y="18277"/>
                    <a:pt x="50245" y="18360"/>
                    <a:pt x="50102" y="18443"/>
                  </a:cubicBezTo>
                  <a:cubicBezTo>
                    <a:pt x="50066" y="18467"/>
                    <a:pt x="50031" y="18479"/>
                    <a:pt x="49983" y="18503"/>
                  </a:cubicBezTo>
                  <a:lnTo>
                    <a:pt x="49983" y="1156"/>
                  </a:lnTo>
                  <a:close/>
                  <a:moveTo>
                    <a:pt x="1" y="1"/>
                  </a:moveTo>
                  <a:lnTo>
                    <a:pt x="1" y="870"/>
                  </a:lnTo>
                  <a:lnTo>
                    <a:pt x="49328" y="870"/>
                  </a:lnTo>
                  <a:lnTo>
                    <a:pt x="49328" y="18801"/>
                  </a:lnTo>
                  <a:lnTo>
                    <a:pt x="1" y="18801"/>
                  </a:lnTo>
                  <a:lnTo>
                    <a:pt x="1" y="19670"/>
                  </a:lnTo>
                  <a:lnTo>
                    <a:pt x="77701" y="19670"/>
                  </a:lnTo>
                  <a:cubicBezTo>
                    <a:pt x="80403" y="19670"/>
                    <a:pt x="82868" y="18562"/>
                    <a:pt x="84654" y="16788"/>
                  </a:cubicBezTo>
                  <a:cubicBezTo>
                    <a:pt x="86071" y="15360"/>
                    <a:pt x="87059" y="13514"/>
                    <a:pt x="87392" y="11442"/>
                  </a:cubicBezTo>
                  <a:cubicBezTo>
                    <a:pt x="87452" y="11109"/>
                    <a:pt x="87488" y="10776"/>
                    <a:pt x="87512" y="10430"/>
                  </a:cubicBezTo>
                  <a:cubicBezTo>
                    <a:pt x="87523" y="10240"/>
                    <a:pt x="87523" y="10038"/>
                    <a:pt x="87523" y="9835"/>
                  </a:cubicBezTo>
                  <a:cubicBezTo>
                    <a:pt x="87523" y="4406"/>
                    <a:pt x="83130" y="1"/>
                    <a:pt x="77701" y="1"/>
                  </a:cubicBezTo>
                  <a:close/>
                </a:path>
              </a:pathLst>
            </a:custGeom>
            <a:solidFill>
              <a:srgbClr val="006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99;p31">
              <a:extLst>
                <a:ext uri="{FF2B5EF4-FFF2-40B4-BE49-F238E27FC236}">
                  <a16:creationId xmlns:a16="http://schemas.microsoft.com/office/drawing/2014/main" id="{B09525AB-ADED-4758-AFC5-3E75FFCFAAE3}"/>
                </a:ext>
              </a:extLst>
            </p:cNvPr>
            <p:cNvSpPr/>
            <p:nvPr/>
          </p:nvSpPr>
          <p:spPr>
            <a:xfrm>
              <a:off x="1842175" y="3875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0;p31">
              <a:extLst>
                <a:ext uri="{FF2B5EF4-FFF2-40B4-BE49-F238E27FC236}">
                  <a16:creationId xmlns:a16="http://schemas.microsoft.com/office/drawing/2014/main" id="{2FC35462-5067-4540-B38B-5EA902B49998}"/>
                </a:ext>
              </a:extLst>
            </p:cNvPr>
            <p:cNvSpPr/>
            <p:nvPr/>
          </p:nvSpPr>
          <p:spPr>
            <a:xfrm>
              <a:off x="1842175" y="3839900"/>
              <a:ext cx="1094225" cy="0"/>
            </a:xfrm>
            <a:custGeom>
              <a:avLst/>
              <a:gdLst/>
              <a:ahLst/>
              <a:cxnLst/>
              <a:rect l="l" t="t" r="r" b="b"/>
              <a:pathLst>
                <a:path w="43769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1;p31">
              <a:extLst>
                <a:ext uri="{FF2B5EF4-FFF2-40B4-BE49-F238E27FC236}">
                  <a16:creationId xmlns:a16="http://schemas.microsoft.com/office/drawing/2014/main" id="{6660E5C8-666B-4C44-9EFD-9E416F5856A4}"/>
                </a:ext>
              </a:extLst>
            </p:cNvPr>
            <p:cNvSpPr/>
            <p:nvPr/>
          </p:nvSpPr>
          <p:spPr>
            <a:xfrm>
              <a:off x="1842175" y="38047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2;p31">
              <a:extLst>
                <a:ext uri="{FF2B5EF4-FFF2-40B4-BE49-F238E27FC236}">
                  <a16:creationId xmlns:a16="http://schemas.microsoft.com/office/drawing/2014/main" id="{E07E8AD6-6D7A-4F6C-953B-BBFC8EA83BB2}"/>
                </a:ext>
              </a:extLst>
            </p:cNvPr>
            <p:cNvSpPr/>
            <p:nvPr/>
          </p:nvSpPr>
          <p:spPr>
            <a:xfrm>
              <a:off x="1842175" y="37693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3;p31">
              <a:extLst>
                <a:ext uri="{FF2B5EF4-FFF2-40B4-BE49-F238E27FC236}">
                  <a16:creationId xmlns:a16="http://schemas.microsoft.com/office/drawing/2014/main" id="{0BD37637-EF8B-41D8-ACB5-CC95FE6054DF}"/>
                </a:ext>
              </a:extLst>
            </p:cNvPr>
            <p:cNvSpPr/>
            <p:nvPr/>
          </p:nvSpPr>
          <p:spPr>
            <a:xfrm>
              <a:off x="1842175" y="37342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4;p31">
              <a:extLst>
                <a:ext uri="{FF2B5EF4-FFF2-40B4-BE49-F238E27FC236}">
                  <a16:creationId xmlns:a16="http://schemas.microsoft.com/office/drawing/2014/main" id="{3C346C83-624B-41CB-B0F3-944A4FB914B3}"/>
                </a:ext>
              </a:extLst>
            </p:cNvPr>
            <p:cNvSpPr/>
            <p:nvPr/>
          </p:nvSpPr>
          <p:spPr>
            <a:xfrm>
              <a:off x="1842175" y="36988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5;p31">
              <a:extLst>
                <a:ext uri="{FF2B5EF4-FFF2-40B4-BE49-F238E27FC236}">
                  <a16:creationId xmlns:a16="http://schemas.microsoft.com/office/drawing/2014/main" id="{63F7CEA9-1319-443C-85A9-351909E9322D}"/>
                </a:ext>
              </a:extLst>
            </p:cNvPr>
            <p:cNvSpPr/>
            <p:nvPr/>
          </p:nvSpPr>
          <p:spPr>
            <a:xfrm>
              <a:off x="1842175" y="36633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6;p31">
              <a:extLst>
                <a:ext uri="{FF2B5EF4-FFF2-40B4-BE49-F238E27FC236}">
                  <a16:creationId xmlns:a16="http://schemas.microsoft.com/office/drawing/2014/main" id="{170EAE71-E9B8-4F03-AC8D-555193801973}"/>
                </a:ext>
              </a:extLst>
            </p:cNvPr>
            <p:cNvSpPr/>
            <p:nvPr/>
          </p:nvSpPr>
          <p:spPr>
            <a:xfrm>
              <a:off x="1842175" y="362825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7;p31">
              <a:extLst>
                <a:ext uri="{FF2B5EF4-FFF2-40B4-BE49-F238E27FC236}">
                  <a16:creationId xmlns:a16="http://schemas.microsoft.com/office/drawing/2014/main" id="{A8A66403-F455-4644-BB53-5D438F75C3E9}"/>
                </a:ext>
              </a:extLst>
            </p:cNvPr>
            <p:cNvSpPr/>
            <p:nvPr/>
          </p:nvSpPr>
          <p:spPr>
            <a:xfrm>
              <a:off x="1842175" y="359282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8;p31">
              <a:extLst>
                <a:ext uri="{FF2B5EF4-FFF2-40B4-BE49-F238E27FC236}">
                  <a16:creationId xmlns:a16="http://schemas.microsoft.com/office/drawing/2014/main" id="{C1FD7067-B099-423B-AA4C-09AEAF3F62DC}"/>
                </a:ext>
              </a:extLst>
            </p:cNvPr>
            <p:cNvSpPr/>
            <p:nvPr/>
          </p:nvSpPr>
          <p:spPr>
            <a:xfrm>
              <a:off x="1842175" y="35577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1"/>
                  </a:moveTo>
                  <a:lnTo>
                    <a:pt x="43768" y="1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9;p31">
              <a:extLst>
                <a:ext uri="{FF2B5EF4-FFF2-40B4-BE49-F238E27FC236}">
                  <a16:creationId xmlns:a16="http://schemas.microsoft.com/office/drawing/2014/main" id="{8739D0C7-1C15-4F05-A1F4-9E1DD7E65ED6}"/>
                </a:ext>
              </a:extLst>
            </p:cNvPr>
            <p:cNvSpPr/>
            <p:nvPr/>
          </p:nvSpPr>
          <p:spPr>
            <a:xfrm>
              <a:off x="1842175" y="3522300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0;p31">
              <a:extLst>
                <a:ext uri="{FF2B5EF4-FFF2-40B4-BE49-F238E27FC236}">
                  <a16:creationId xmlns:a16="http://schemas.microsoft.com/office/drawing/2014/main" id="{85678AFF-E536-41CF-BBBE-9D599E7FAB41}"/>
                </a:ext>
              </a:extLst>
            </p:cNvPr>
            <p:cNvSpPr/>
            <p:nvPr/>
          </p:nvSpPr>
          <p:spPr>
            <a:xfrm>
              <a:off x="1842175" y="3487175"/>
              <a:ext cx="1094225" cy="25"/>
            </a:xfrm>
            <a:custGeom>
              <a:avLst/>
              <a:gdLst/>
              <a:ahLst/>
              <a:cxnLst/>
              <a:rect l="l" t="t" r="r" b="b"/>
              <a:pathLst>
                <a:path w="43769" h="1" fill="none" extrusionOk="0">
                  <a:moveTo>
                    <a:pt x="1" y="0"/>
                  </a:moveTo>
                  <a:lnTo>
                    <a:pt x="43768" y="0"/>
                  </a:lnTo>
                </a:path>
              </a:pathLst>
            </a:custGeom>
            <a:noFill/>
            <a:ln w="11600" cap="flat" cmpd="sng">
              <a:solidFill>
                <a:srgbClr val="F9F5F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1;p31">
              <a:extLst>
                <a:ext uri="{FF2B5EF4-FFF2-40B4-BE49-F238E27FC236}">
                  <a16:creationId xmlns:a16="http://schemas.microsoft.com/office/drawing/2014/main" id="{0D12898A-7446-4E99-AAF7-66F834C06935}"/>
                </a:ext>
              </a:extLst>
            </p:cNvPr>
            <p:cNvSpPr/>
            <p:nvPr/>
          </p:nvSpPr>
          <p:spPr>
            <a:xfrm>
              <a:off x="1703175" y="3698800"/>
              <a:ext cx="2187800" cy="231000"/>
            </a:xfrm>
            <a:custGeom>
              <a:avLst/>
              <a:gdLst/>
              <a:ahLst/>
              <a:cxnLst/>
              <a:rect l="l" t="t" r="r" b="b"/>
              <a:pathLst>
                <a:path w="87512" h="9240" extrusionOk="0">
                  <a:moveTo>
                    <a:pt x="49328" y="0"/>
                  </a:moveTo>
                  <a:lnTo>
                    <a:pt x="49328" y="8359"/>
                  </a:lnTo>
                  <a:lnTo>
                    <a:pt x="5561" y="8359"/>
                  </a:lnTo>
                  <a:lnTo>
                    <a:pt x="5561" y="8371"/>
                  </a:lnTo>
                  <a:lnTo>
                    <a:pt x="1" y="8371"/>
                  </a:lnTo>
                  <a:lnTo>
                    <a:pt x="1" y="9240"/>
                  </a:lnTo>
                  <a:lnTo>
                    <a:pt x="77701" y="9240"/>
                  </a:lnTo>
                  <a:cubicBezTo>
                    <a:pt x="80403" y="9240"/>
                    <a:pt x="82868" y="8132"/>
                    <a:pt x="84654" y="6358"/>
                  </a:cubicBezTo>
                  <a:cubicBezTo>
                    <a:pt x="86071" y="4930"/>
                    <a:pt x="87059" y="3084"/>
                    <a:pt x="87392" y="1012"/>
                  </a:cubicBezTo>
                  <a:cubicBezTo>
                    <a:pt x="87452" y="679"/>
                    <a:pt x="87488" y="346"/>
                    <a:pt x="87512" y="0"/>
                  </a:cubicBezTo>
                  <a:lnTo>
                    <a:pt x="55186" y="0"/>
                  </a:lnTo>
                  <a:cubicBezTo>
                    <a:pt x="55174" y="48"/>
                    <a:pt x="55174" y="96"/>
                    <a:pt x="55174" y="143"/>
                  </a:cubicBezTo>
                  <a:cubicBezTo>
                    <a:pt x="55162" y="262"/>
                    <a:pt x="55150" y="393"/>
                    <a:pt x="55138" y="512"/>
                  </a:cubicBezTo>
                  <a:cubicBezTo>
                    <a:pt x="55115" y="679"/>
                    <a:pt x="55091" y="834"/>
                    <a:pt x="55067" y="1001"/>
                  </a:cubicBezTo>
                  <a:lnTo>
                    <a:pt x="55067" y="1012"/>
                  </a:lnTo>
                  <a:cubicBezTo>
                    <a:pt x="55067" y="1036"/>
                    <a:pt x="55067" y="1048"/>
                    <a:pt x="55055" y="1072"/>
                  </a:cubicBezTo>
                  <a:cubicBezTo>
                    <a:pt x="55043" y="1179"/>
                    <a:pt x="55019" y="1286"/>
                    <a:pt x="54996" y="1393"/>
                  </a:cubicBezTo>
                  <a:cubicBezTo>
                    <a:pt x="54972" y="1524"/>
                    <a:pt x="54948" y="1655"/>
                    <a:pt x="54912" y="1786"/>
                  </a:cubicBezTo>
                  <a:cubicBezTo>
                    <a:pt x="54888" y="1894"/>
                    <a:pt x="54853" y="2013"/>
                    <a:pt x="54817" y="2120"/>
                  </a:cubicBezTo>
                  <a:cubicBezTo>
                    <a:pt x="54817" y="2144"/>
                    <a:pt x="54805" y="2155"/>
                    <a:pt x="54805" y="2167"/>
                  </a:cubicBezTo>
                  <a:cubicBezTo>
                    <a:pt x="54769" y="2298"/>
                    <a:pt x="54734" y="2406"/>
                    <a:pt x="54698" y="2525"/>
                  </a:cubicBezTo>
                  <a:cubicBezTo>
                    <a:pt x="54650" y="2632"/>
                    <a:pt x="54615" y="2751"/>
                    <a:pt x="54579" y="2858"/>
                  </a:cubicBezTo>
                  <a:cubicBezTo>
                    <a:pt x="54531" y="2989"/>
                    <a:pt x="54484" y="3108"/>
                    <a:pt x="54424" y="3239"/>
                  </a:cubicBezTo>
                  <a:cubicBezTo>
                    <a:pt x="54329" y="3477"/>
                    <a:pt x="54222" y="3703"/>
                    <a:pt x="54103" y="3930"/>
                  </a:cubicBezTo>
                  <a:cubicBezTo>
                    <a:pt x="54043" y="4037"/>
                    <a:pt x="53995" y="4132"/>
                    <a:pt x="53936" y="4239"/>
                  </a:cubicBezTo>
                  <a:cubicBezTo>
                    <a:pt x="53924" y="4263"/>
                    <a:pt x="53912" y="4275"/>
                    <a:pt x="53900" y="4299"/>
                  </a:cubicBezTo>
                  <a:cubicBezTo>
                    <a:pt x="53841" y="4394"/>
                    <a:pt x="53781" y="4489"/>
                    <a:pt x="53722" y="4584"/>
                  </a:cubicBezTo>
                  <a:cubicBezTo>
                    <a:pt x="53579" y="4834"/>
                    <a:pt x="53412" y="5073"/>
                    <a:pt x="53245" y="5299"/>
                  </a:cubicBezTo>
                  <a:cubicBezTo>
                    <a:pt x="53150" y="5418"/>
                    <a:pt x="53055" y="5537"/>
                    <a:pt x="52960" y="5656"/>
                  </a:cubicBezTo>
                  <a:cubicBezTo>
                    <a:pt x="52757" y="5906"/>
                    <a:pt x="52543" y="6132"/>
                    <a:pt x="52317" y="6358"/>
                  </a:cubicBezTo>
                  <a:cubicBezTo>
                    <a:pt x="52150" y="6525"/>
                    <a:pt x="51971" y="6692"/>
                    <a:pt x="51781" y="6847"/>
                  </a:cubicBezTo>
                  <a:cubicBezTo>
                    <a:pt x="51698" y="6930"/>
                    <a:pt x="51602" y="7001"/>
                    <a:pt x="51507" y="7085"/>
                  </a:cubicBezTo>
                  <a:cubicBezTo>
                    <a:pt x="51412" y="7156"/>
                    <a:pt x="51317" y="7228"/>
                    <a:pt x="51221" y="7299"/>
                  </a:cubicBezTo>
                  <a:cubicBezTo>
                    <a:pt x="50995" y="7466"/>
                    <a:pt x="50769" y="7620"/>
                    <a:pt x="50531" y="7763"/>
                  </a:cubicBezTo>
                  <a:cubicBezTo>
                    <a:pt x="50388" y="7847"/>
                    <a:pt x="50245" y="7930"/>
                    <a:pt x="50102" y="8013"/>
                  </a:cubicBezTo>
                  <a:cubicBezTo>
                    <a:pt x="50066" y="8025"/>
                    <a:pt x="50031" y="8049"/>
                    <a:pt x="49983" y="8073"/>
                  </a:cubicBezTo>
                  <a:lnTo>
                    <a:pt x="49983" y="0"/>
                  </a:ln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2;p31">
              <a:extLst>
                <a:ext uri="{FF2B5EF4-FFF2-40B4-BE49-F238E27FC236}">
                  <a16:creationId xmlns:a16="http://schemas.microsoft.com/office/drawing/2014/main" id="{A0B47BF4-C05B-4A57-BEA9-0CFFEC0855AF}"/>
                </a:ext>
              </a:extLst>
            </p:cNvPr>
            <p:cNvSpPr/>
            <p:nvPr/>
          </p:nvSpPr>
          <p:spPr>
            <a:xfrm>
              <a:off x="35138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72"/>
                    <a:pt x="9728" y="4442"/>
                    <a:pt x="9728" y="9835"/>
                  </a:cubicBezTo>
                  <a:cubicBezTo>
                    <a:pt x="9728" y="12550"/>
                    <a:pt x="8632" y="15002"/>
                    <a:pt x="6846" y="16788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70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14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3;p31">
              <a:extLst>
                <a:ext uri="{FF2B5EF4-FFF2-40B4-BE49-F238E27FC236}">
                  <a16:creationId xmlns:a16="http://schemas.microsoft.com/office/drawing/2014/main" id="{74BC5419-D53B-434F-92CF-B913B46A5BFB}"/>
                </a:ext>
              </a:extLst>
            </p:cNvPr>
            <p:cNvSpPr/>
            <p:nvPr/>
          </p:nvSpPr>
          <p:spPr>
            <a:xfrm>
              <a:off x="2993225" y="3438050"/>
              <a:ext cx="314050" cy="491750"/>
            </a:xfrm>
            <a:custGeom>
              <a:avLst/>
              <a:gdLst/>
              <a:ahLst/>
              <a:cxnLst/>
              <a:rect l="l" t="t" r="r" b="b"/>
              <a:pathLst>
                <a:path w="12562" h="19670" extrusionOk="0">
                  <a:moveTo>
                    <a:pt x="24" y="1"/>
                  </a:moveTo>
                  <a:cubicBezTo>
                    <a:pt x="5394" y="60"/>
                    <a:pt x="9728" y="4442"/>
                    <a:pt x="9728" y="9823"/>
                  </a:cubicBezTo>
                  <a:cubicBezTo>
                    <a:pt x="9728" y="12550"/>
                    <a:pt x="8632" y="15002"/>
                    <a:pt x="6846" y="16776"/>
                  </a:cubicBezTo>
                  <a:cubicBezTo>
                    <a:pt x="5096" y="18539"/>
                    <a:pt x="2679" y="19634"/>
                    <a:pt x="0" y="19658"/>
                  </a:cubicBezTo>
                  <a:cubicBezTo>
                    <a:pt x="0" y="19658"/>
                    <a:pt x="0" y="19670"/>
                    <a:pt x="0" y="19670"/>
                  </a:cubicBezTo>
                  <a:lnTo>
                    <a:pt x="2727" y="19670"/>
                  </a:lnTo>
                  <a:cubicBezTo>
                    <a:pt x="5441" y="19670"/>
                    <a:pt x="7894" y="18562"/>
                    <a:pt x="9680" y="16788"/>
                  </a:cubicBezTo>
                  <a:cubicBezTo>
                    <a:pt x="11454" y="15002"/>
                    <a:pt x="12561" y="12550"/>
                    <a:pt x="12561" y="9835"/>
                  </a:cubicBezTo>
                  <a:cubicBezTo>
                    <a:pt x="12561" y="4406"/>
                    <a:pt x="8156" y="1"/>
                    <a:pt x="2727" y="1"/>
                  </a:cubicBezTo>
                  <a:close/>
                </a:path>
              </a:pathLst>
            </a:custGeom>
            <a:solidFill>
              <a:srgbClr val="FF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4;p31">
              <a:extLst>
                <a:ext uri="{FF2B5EF4-FFF2-40B4-BE49-F238E27FC236}">
                  <a16:creationId xmlns:a16="http://schemas.microsoft.com/office/drawing/2014/main" id="{CA832448-612F-4C43-B79A-8E144892DE14}"/>
                </a:ext>
              </a:extLst>
            </p:cNvPr>
            <p:cNvSpPr/>
            <p:nvPr/>
          </p:nvSpPr>
          <p:spPr>
            <a:xfrm>
              <a:off x="49771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0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noFill/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5;p31">
              <a:extLst>
                <a:ext uri="{FF2B5EF4-FFF2-40B4-BE49-F238E27FC236}">
                  <a16:creationId xmlns:a16="http://schemas.microsoft.com/office/drawing/2014/main" id="{52BA6134-AC60-4934-8B8F-F0BBB419D861}"/>
                </a:ext>
              </a:extLst>
            </p:cNvPr>
            <p:cNvSpPr/>
            <p:nvPr/>
          </p:nvSpPr>
          <p:spPr>
            <a:xfrm>
              <a:off x="1890700" y="1786075"/>
              <a:ext cx="1097175" cy="1598125"/>
            </a:xfrm>
            <a:custGeom>
              <a:avLst/>
              <a:gdLst/>
              <a:ahLst/>
              <a:cxnLst/>
              <a:rect l="l" t="t" r="r" b="b"/>
              <a:pathLst>
                <a:path w="43887" h="63925" fill="none" extrusionOk="0">
                  <a:moveTo>
                    <a:pt x="1" y="63925"/>
                  </a:moveTo>
                  <a:lnTo>
                    <a:pt x="43887" y="63925"/>
                  </a:lnTo>
                  <a:lnTo>
                    <a:pt x="21944" y="0"/>
                  </a:lnTo>
                  <a:close/>
                </a:path>
              </a:pathLst>
            </a:custGeom>
            <a:noFill/>
            <a:ln w="23225" cap="rnd" cmpd="sng">
              <a:solidFill>
                <a:srgbClr val="F37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6;p31">
              <a:extLst>
                <a:ext uri="{FF2B5EF4-FFF2-40B4-BE49-F238E27FC236}">
                  <a16:creationId xmlns:a16="http://schemas.microsoft.com/office/drawing/2014/main" id="{AE36F324-C75B-4F06-9A85-A3021A9B94A7}"/>
                </a:ext>
              </a:extLst>
            </p:cNvPr>
            <p:cNvSpPr/>
            <p:nvPr/>
          </p:nvSpPr>
          <p:spPr>
            <a:xfrm>
              <a:off x="2298200" y="1502075"/>
              <a:ext cx="3389425" cy="558350"/>
            </a:xfrm>
            <a:custGeom>
              <a:avLst/>
              <a:gdLst/>
              <a:ahLst/>
              <a:cxnLst/>
              <a:rect l="l" t="t" r="r" b="b"/>
              <a:pathLst>
                <a:path w="135577" h="22334" extrusionOk="0">
                  <a:moveTo>
                    <a:pt x="91474" y="0"/>
                  </a:moveTo>
                  <a:cubicBezTo>
                    <a:pt x="91372" y="0"/>
                    <a:pt x="91269" y="1"/>
                    <a:pt x="91166" y="2"/>
                  </a:cubicBezTo>
                  <a:cubicBezTo>
                    <a:pt x="87892" y="13"/>
                    <a:pt x="84630" y="371"/>
                    <a:pt x="81439" y="1037"/>
                  </a:cubicBezTo>
                  <a:lnTo>
                    <a:pt x="80189" y="1311"/>
                  </a:lnTo>
                  <a:lnTo>
                    <a:pt x="79653" y="1442"/>
                  </a:lnTo>
                  <a:lnTo>
                    <a:pt x="79391" y="1502"/>
                  </a:lnTo>
                  <a:lnTo>
                    <a:pt x="79260" y="1526"/>
                  </a:lnTo>
                  <a:lnTo>
                    <a:pt x="79201" y="1549"/>
                  </a:lnTo>
                  <a:lnTo>
                    <a:pt x="79117" y="1573"/>
                  </a:lnTo>
                  <a:lnTo>
                    <a:pt x="79093" y="1573"/>
                  </a:lnTo>
                  <a:lnTo>
                    <a:pt x="79058" y="1585"/>
                  </a:lnTo>
                  <a:cubicBezTo>
                    <a:pt x="78272" y="1787"/>
                    <a:pt x="77486" y="2002"/>
                    <a:pt x="76712" y="2240"/>
                  </a:cubicBezTo>
                  <a:cubicBezTo>
                    <a:pt x="75164" y="2704"/>
                    <a:pt x="73640" y="3228"/>
                    <a:pt x="72140" y="3812"/>
                  </a:cubicBezTo>
                  <a:cubicBezTo>
                    <a:pt x="70616" y="4395"/>
                    <a:pt x="69128" y="5026"/>
                    <a:pt x="67675" y="5705"/>
                  </a:cubicBezTo>
                  <a:cubicBezTo>
                    <a:pt x="66223" y="5038"/>
                    <a:pt x="64734" y="4395"/>
                    <a:pt x="63210" y="3812"/>
                  </a:cubicBezTo>
                  <a:cubicBezTo>
                    <a:pt x="61710" y="3240"/>
                    <a:pt x="60186" y="2716"/>
                    <a:pt x="58627" y="2252"/>
                  </a:cubicBezTo>
                  <a:lnTo>
                    <a:pt x="57412" y="1895"/>
                  </a:lnTo>
                  <a:cubicBezTo>
                    <a:pt x="57007" y="1776"/>
                    <a:pt x="56698" y="1716"/>
                    <a:pt x="56341" y="1621"/>
                  </a:cubicBezTo>
                  <a:lnTo>
                    <a:pt x="56305" y="1609"/>
                  </a:lnTo>
                  <a:lnTo>
                    <a:pt x="56210" y="1585"/>
                  </a:lnTo>
                  <a:lnTo>
                    <a:pt x="56138" y="1561"/>
                  </a:lnTo>
                  <a:lnTo>
                    <a:pt x="55995" y="1526"/>
                  </a:lnTo>
                  <a:lnTo>
                    <a:pt x="55698" y="1454"/>
                  </a:lnTo>
                  <a:lnTo>
                    <a:pt x="55102" y="1311"/>
                  </a:lnTo>
                  <a:lnTo>
                    <a:pt x="53900" y="1049"/>
                  </a:lnTo>
                  <a:cubicBezTo>
                    <a:pt x="50709" y="406"/>
                    <a:pt x="47458" y="37"/>
                    <a:pt x="44184" y="25"/>
                  </a:cubicBezTo>
                  <a:cubicBezTo>
                    <a:pt x="43363" y="25"/>
                    <a:pt x="42541" y="49"/>
                    <a:pt x="41732" y="85"/>
                  </a:cubicBezTo>
                  <a:cubicBezTo>
                    <a:pt x="41315" y="109"/>
                    <a:pt x="40910" y="144"/>
                    <a:pt x="40493" y="168"/>
                  </a:cubicBezTo>
                  <a:cubicBezTo>
                    <a:pt x="40089" y="204"/>
                    <a:pt x="39624" y="252"/>
                    <a:pt x="39196" y="299"/>
                  </a:cubicBezTo>
                  <a:cubicBezTo>
                    <a:pt x="38791" y="347"/>
                    <a:pt x="38469" y="394"/>
                    <a:pt x="38112" y="454"/>
                  </a:cubicBezTo>
                  <a:lnTo>
                    <a:pt x="38076" y="454"/>
                  </a:lnTo>
                  <a:lnTo>
                    <a:pt x="37969" y="466"/>
                  </a:lnTo>
                  <a:lnTo>
                    <a:pt x="37886" y="478"/>
                  </a:lnTo>
                  <a:lnTo>
                    <a:pt x="37731" y="502"/>
                  </a:lnTo>
                  <a:lnTo>
                    <a:pt x="37433" y="549"/>
                  </a:lnTo>
                  <a:lnTo>
                    <a:pt x="36838" y="644"/>
                  </a:lnTo>
                  <a:cubicBezTo>
                    <a:pt x="36028" y="799"/>
                    <a:pt x="35243" y="954"/>
                    <a:pt x="34469" y="1145"/>
                  </a:cubicBezTo>
                  <a:cubicBezTo>
                    <a:pt x="31349" y="1883"/>
                    <a:pt x="28468" y="2895"/>
                    <a:pt x="25730" y="3942"/>
                  </a:cubicBezTo>
                  <a:lnTo>
                    <a:pt x="21705" y="5514"/>
                  </a:lnTo>
                  <a:lnTo>
                    <a:pt x="19729" y="6264"/>
                  </a:lnTo>
                  <a:cubicBezTo>
                    <a:pt x="19086" y="6502"/>
                    <a:pt x="18443" y="6740"/>
                    <a:pt x="17800" y="6967"/>
                  </a:cubicBezTo>
                  <a:cubicBezTo>
                    <a:pt x="15216" y="7848"/>
                    <a:pt x="12609" y="8574"/>
                    <a:pt x="9966" y="8967"/>
                  </a:cubicBezTo>
                  <a:cubicBezTo>
                    <a:pt x="8656" y="9157"/>
                    <a:pt x="7334" y="9276"/>
                    <a:pt x="6013" y="9276"/>
                  </a:cubicBezTo>
                  <a:cubicBezTo>
                    <a:pt x="5358" y="9276"/>
                    <a:pt x="4691" y="9241"/>
                    <a:pt x="4060" y="9193"/>
                  </a:cubicBezTo>
                  <a:cubicBezTo>
                    <a:pt x="3751" y="9145"/>
                    <a:pt x="3453" y="9134"/>
                    <a:pt x="3120" y="9086"/>
                  </a:cubicBezTo>
                  <a:lnTo>
                    <a:pt x="2060" y="8895"/>
                  </a:lnTo>
                  <a:cubicBezTo>
                    <a:pt x="1954" y="8875"/>
                    <a:pt x="1847" y="8865"/>
                    <a:pt x="1742" y="8865"/>
                  </a:cubicBezTo>
                  <a:cubicBezTo>
                    <a:pt x="1044" y="8865"/>
                    <a:pt x="390" y="9298"/>
                    <a:pt x="131" y="9991"/>
                  </a:cubicBezTo>
                  <a:cubicBezTo>
                    <a:pt x="24" y="10265"/>
                    <a:pt x="0" y="10550"/>
                    <a:pt x="24" y="10812"/>
                  </a:cubicBezTo>
                  <a:cubicBezTo>
                    <a:pt x="107" y="11431"/>
                    <a:pt x="524" y="11991"/>
                    <a:pt x="1155" y="12229"/>
                  </a:cubicBezTo>
                  <a:lnTo>
                    <a:pt x="2167" y="12598"/>
                  </a:lnTo>
                  <a:cubicBezTo>
                    <a:pt x="2524" y="12717"/>
                    <a:pt x="2929" y="12836"/>
                    <a:pt x="3322" y="12944"/>
                  </a:cubicBezTo>
                  <a:cubicBezTo>
                    <a:pt x="4084" y="13146"/>
                    <a:pt x="4846" y="13325"/>
                    <a:pt x="5608" y="13467"/>
                  </a:cubicBezTo>
                  <a:cubicBezTo>
                    <a:pt x="7144" y="13741"/>
                    <a:pt x="8692" y="13884"/>
                    <a:pt x="10228" y="13920"/>
                  </a:cubicBezTo>
                  <a:cubicBezTo>
                    <a:pt x="10627" y="13932"/>
                    <a:pt x="11025" y="13938"/>
                    <a:pt x="11423" y="13938"/>
                  </a:cubicBezTo>
                  <a:cubicBezTo>
                    <a:pt x="14099" y="13938"/>
                    <a:pt x="16745" y="13669"/>
                    <a:pt x="19336" y="13265"/>
                  </a:cubicBezTo>
                  <a:cubicBezTo>
                    <a:pt x="20086" y="13146"/>
                    <a:pt x="20812" y="13015"/>
                    <a:pt x="21550" y="12884"/>
                  </a:cubicBezTo>
                  <a:lnTo>
                    <a:pt x="23717" y="12467"/>
                  </a:lnTo>
                  <a:lnTo>
                    <a:pt x="27932" y="11634"/>
                  </a:lnTo>
                  <a:cubicBezTo>
                    <a:pt x="30694" y="11110"/>
                    <a:pt x="33361" y="10681"/>
                    <a:pt x="35909" y="10550"/>
                  </a:cubicBezTo>
                  <a:cubicBezTo>
                    <a:pt x="36540" y="10515"/>
                    <a:pt x="37171" y="10503"/>
                    <a:pt x="37791" y="10503"/>
                  </a:cubicBezTo>
                  <a:lnTo>
                    <a:pt x="38255" y="10503"/>
                  </a:lnTo>
                  <a:lnTo>
                    <a:pt x="38493" y="10515"/>
                  </a:lnTo>
                  <a:lnTo>
                    <a:pt x="38660" y="10515"/>
                  </a:lnTo>
                  <a:cubicBezTo>
                    <a:pt x="39005" y="10527"/>
                    <a:pt x="39398" y="10539"/>
                    <a:pt x="39708" y="10562"/>
                  </a:cubicBezTo>
                  <a:lnTo>
                    <a:pt x="40565" y="10634"/>
                  </a:lnTo>
                  <a:cubicBezTo>
                    <a:pt x="40862" y="10681"/>
                    <a:pt x="41172" y="10693"/>
                    <a:pt x="41482" y="10741"/>
                  </a:cubicBezTo>
                  <a:cubicBezTo>
                    <a:pt x="42089" y="10824"/>
                    <a:pt x="42696" y="10908"/>
                    <a:pt x="43303" y="11027"/>
                  </a:cubicBezTo>
                  <a:cubicBezTo>
                    <a:pt x="45732" y="11479"/>
                    <a:pt x="48125" y="12193"/>
                    <a:pt x="50435" y="13110"/>
                  </a:cubicBezTo>
                  <a:lnTo>
                    <a:pt x="51304" y="13467"/>
                  </a:lnTo>
                  <a:lnTo>
                    <a:pt x="51721" y="13658"/>
                  </a:lnTo>
                  <a:lnTo>
                    <a:pt x="51935" y="13753"/>
                  </a:lnTo>
                  <a:lnTo>
                    <a:pt x="52042" y="13801"/>
                  </a:lnTo>
                  <a:lnTo>
                    <a:pt x="52090" y="13825"/>
                  </a:lnTo>
                  <a:cubicBezTo>
                    <a:pt x="52411" y="13968"/>
                    <a:pt x="52781" y="14134"/>
                    <a:pt x="53054" y="14265"/>
                  </a:cubicBezTo>
                  <a:lnTo>
                    <a:pt x="53840" y="14658"/>
                  </a:lnTo>
                  <a:cubicBezTo>
                    <a:pt x="54959" y="15230"/>
                    <a:pt x="56055" y="15849"/>
                    <a:pt x="57138" y="16504"/>
                  </a:cubicBezTo>
                  <a:cubicBezTo>
                    <a:pt x="59317" y="17813"/>
                    <a:pt x="61436" y="19313"/>
                    <a:pt x="63532" y="20933"/>
                  </a:cubicBezTo>
                  <a:lnTo>
                    <a:pt x="63544" y="20933"/>
                  </a:lnTo>
                  <a:lnTo>
                    <a:pt x="63556" y="20945"/>
                  </a:lnTo>
                  <a:cubicBezTo>
                    <a:pt x="64127" y="21373"/>
                    <a:pt x="64746" y="21707"/>
                    <a:pt x="65413" y="21945"/>
                  </a:cubicBezTo>
                  <a:cubicBezTo>
                    <a:pt x="66145" y="22203"/>
                    <a:pt x="66915" y="22334"/>
                    <a:pt x="67688" y="22334"/>
                  </a:cubicBezTo>
                  <a:cubicBezTo>
                    <a:pt x="69128" y="22334"/>
                    <a:pt x="70579" y="21878"/>
                    <a:pt x="71819" y="20933"/>
                  </a:cubicBezTo>
                  <a:cubicBezTo>
                    <a:pt x="73926" y="19325"/>
                    <a:pt x="76045" y="17825"/>
                    <a:pt x="78212" y="16515"/>
                  </a:cubicBezTo>
                  <a:cubicBezTo>
                    <a:pt x="79308" y="15861"/>
                    <a:pt x="80403" y="15241"/>
                    <a:pt x="81522" y="14682"/>
                  </a:cubicBezTo>
                  <a:cubicBezTo>
                    <a:pt x="82082" y="14396"/>
                    <a:pt x="82641" y="14134"/>
                    <a:pt x="83213" y="13872"/>
                  </a:cubicBezTo>
                  <a:lnTo>
                    <a:pt x="83237" y="13860"/>
                  </a:lnTo>
                  <a:lnTo>
                    <a:pt x="83249" y="13848"/>
                  </a:lnTo>
                  <a:lnTo>
                    <a:pt x="83261" y="13848"/>
                  </a:lnTo>
                  <a:cubicBezTo>
                    <a:pt x="83261" y="13844"/>
                    <a:pt x="83259" y="13843"/>
                    <a:pt x="83257" y="13843"/>
                  </a:cubicBezTo>
                  <a:cubicBezTo>
                    <a:pt x="83253" y="13843"/>
                    <a:pt x="83245" y="13848"/>
                    <a:pt x="83237" y="13848"/>
                  </a:cubicBezTo>
                  <a:lnTo>
                    <a:pt x="83261" y="13837"/>
                  </a:lnTo>
                  <a:lnTo>
                    <a:pt x="83392" y="13789"/>
                  </a:lnTo>
                  <a:lnTo>
                    <a:pt x="83630" y="13682"/>
                  </a:lnTo>
                  <a:lnTo>
                    <a:pt x="84130" y="13467"/>
                  </a:lnTo>
                  <a:lnTo>
                    <a:pt x="84927" y="13134"/>
                  </a:lnTo>
                  <a:cubicBezTo>
                    <a:pt x="87225" y="12217"/>
                    <a:pt x="89630" y="11503"/>
                    <a:pt x="92059" y="11062"/>
                  </a:cubicBezTo>
                  <a:cubicBezTo>
                    <a:pt x="93274" y="10836"/>
                    <a:pt x="94488" y="10681"/>
                    <a:pt x="95715" y="10598"/>
                  </a:cubicBezTo>
                  <a:lnTo>
                    <a:pt x="96631" y="10550"/>
                  </a:lnTo>
                  <a:lnTo>
                    <a:pt x="97072" y="10550"/>
                  </a:lnTo>
                  <a:lnTo>
                    <a:pt x="97608" y="10539"/>
                  </a:lnTo>
                  <a:lnTo>
                    <a:pt x="98512" y="10550"/>
                  </a:lnTo>
                  <a:cubicBezTo>
                    <a:pt x="98786" y="10550"/>
                    <a:pt x="99132" y="10574"/>
                    <a:pt x="99441" y="10586"/>
                  </a:cubicBezTo>
                  <a:cubicBezTo>
                    <a:pt x="101989" y="10729"/>
                    <a:pt x="104644" y="11158"/>
                    <a:pt x="107406" y="11682"/>
                  </a:cubicBezTo>
                  <a:lnTo>
                    <a:pt x="111621" y="12527"/>
                  </a:lnTo>
                  <a:cubicBezTo>
                    <a:pt x="113050" y="12813"/>
                    <a:pt x="114526" y="13086"/>
                    <a:pt x="115991" y="13325"/>
                  </a:cubicBezTo>
                  <a:cubicBezTo>
                    <a:pt x="117515" y="13563"/>
                    <a:pt x="118991" y="13753"/>
                    <a:pt x="120527" y="13872"/>
                  </a:cubicBezTo>
                  <a:cubicBezTo>
                    <a:pt x="121685" y="13963"/>
                    <a:pt x="122856" y="14020"/>
                    <a:pt x="124036" y="14020"/>
                  </a:cubicBezTo>
                  <a:cubicBezTo>
                    <a:pt x="124398" y="14020"/>
                    <a:pt x="124760" y="14014"/>
                    <a:pt x="125123" y="14003"/>
                  </a:cubicBezTo>
                  <a:cubicBezTo>
                    <a:pt x="128207" y="13920"/>
                    <a:pt x="131350" y="13444"/>
                    <a:pt x="134279" y="12289"/>
                  </a:cubicBezTo>
                  <a:cubicBezTo>
                    <a:pt x="135088" y="11979"/>
                    <a:pt x="135577" y="11122"/>
                    <a:pt x="135398" y="10241"/>
                  </a:cubicBezTo>
                  <a:cubicBezTo>
                    <a:pt x="135230" y="9371"/>
                    <a:pt x="134463" y="8778"/>
                    <a:pt x="133616" y="8778"/>
                  </a:cubicBezTo>
                  <a:cubicBezTo>
                    <a:pt x="133501" y="8778"/>
                    <a:pt x="133384" y="8789"/>
                    <a:pt x="133267" y="8812"/>
                  </a:cubicBezTo>
                  <a:lnTo>
                    <a:pt x="133219" y="8824"/>
                  </a:lnTo>
                  <a:cubicBezTo>
                    <a:pt x="131945" y="9080"/>
                    <a:pt x="130644" y="9193"/>
                    <a:pt x="129335" y="9193"/>
                  </a:cubicBezTo>
                  <a:cubicBezTo>
                    <a:pt x="128025" y="9193"/>
                    <a:pt x="126706" y="9080"/>
                    <a:pt x="125397" y="8884"/>
                  </a:cubicBezTo>
                  <a:cubicBezTo>
                    <a:pt x="124075" y="8693"/>
                    <a:pt x="122766" y="8419"/>
                    <a:pt x="121468" y="8074"/>
                  </a:cubicBezTo>
                  <a:cubicBezTo>
                    <a:pt x="120170" y="7741"/>
                    <a:pt x="118848" y="7336"/>
                    <a:pt x="117586" y="6907"/>
                  </a:cubicBezTo>
                  <a:cubicBezTo>
                    <a:pt x="116277" y="6455"/>
                    <a:pt x="114991" y="5967"/>
                    <a:pt x="113669" y="5455"/>
                  </a:cubicBezTo>
                  <a:lnTo>
                    <a:pt x="109645" y="3895"/>
                  </a:lnTo>
                  <a:cubicBezTo>
                    <a:pt x="106906" y="2847"/>
                    <a:pt x="104013" y="1835"/>
                    <a:pt x="100894" y="1097"/>
                  </a:cubicBezTo>
                  <a:cubicBezTo>
                    <a:pt x="100501" y="1014"/>
                    <a:pt x="100144" y="918"/>
                    <a:pt x="99703" y="835"/>
                  </a:cubicBezTo>
                  <a:lnTo>
                    <a:pt x="98465" y="609"/>
                  </a:lnTo>
                  <a:lnTo>
                    <a:pt x="97941" y="513"/>
                  </a:lnTo>
                  <a:lnTo>
                    <a:pt x="97679" y="466"/>
                  </a:lnTo>
                  <a:lnTo>
                    <a:pt x="97536" y="442"/>
                  </a:lnTo>
                  <a:lnTo>
                    <a:pt x="97477" y="430"/>
                  </a:lnTo>
                  <a:lnTo>
                    <a:pt x="97358" y="418"/>
                  </a:lnTo>
                  <a:lnTo>
                    <a:pt x="97322" y="418"/>
                  </a:lnTo>
                  <a:lnTo>
                    <a:pt x="96084" y="252"/>
                  </a:lnTo>
                  <a:cubicBezTo>
                    <a:pt x="94554" y="84"/>
                    <a:pt x="93015" y="0"/>
                    <a:pt x="91474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7;p31">
              <a:extLst>
                <a:ext uri="{FF2B5EF4-FFF2-40B4-BE49-F238E27FC236}">
                  <a16:creationId xmlns:a16="http://schemas.microsoft.com/office/drawing/2014/main" id="{8B5BD73B-A90C-49A3-B8F8-D5ACE0F35B04}"/>
                </a:ext>
              </a:extLst>
            </p:cNvPr>
            <p:cNvSpPr/>
            <p:nvPr/>
          </p:nvSpPr>
          <p:spPr>
            <a:xfrm>
              <a:off x="2298775" y="1691800"/>
              <a:ext cx="1634775" cy="358900"/>
            </a:xfrm>
            <a:custGeom>
              <a:avLst/>
              <a:gdLst/>
              <a:ahLst/>
              <a:cxnLst/>
              <a:rect l="l" t="t" r="r" b="b"/>
              <a:pathLst>
                <a:path w="65391" h="14356" extrusionOk="0">
                  <a:moveTo>
                    <a:pt x="38975" y="1"/>
                  </a:moveTo>
                  <a:cubicBezTo>
                    <a:pt x="30338" y="1"/>
                    <a:pt x="21262" y="2926"/>
                    <a:pt x="14467" y="4676"/>
                  </a:cubicBezTo>
                  <a:cubicBezTo>
                    <a:pt x="12683" y="5137"/>
                    <a:pt x="10969" y="5324"/>
                    <a:pt x="9361" y="5324"/>
                  </a:cubicBezTo>
                  <a:cubicBezTo>
                    <a:pt x="5443" y="5324"/>
                    <a:pt x="2154" y="4211"/>
                    <a:pt x="1" y="3223"/>
                  </a:cubicBezTo>
                  <a:lnTo>
                    <a:pt x="1" y="3223"/>
                  </a:lnTo>
                  <a:cubicBezTo>
                    <a:pt x="84" y="3842"/>
                    <a:pt x="501" y="4402"/>
                    <a:pt x="1132" y="4640"/>
                  </a:cubicBezTo>
                  <a:lnTo>
                    <a:pt x="2144" y="5009"/>
                  </a:lnTo>
                  <a:cubicBezTo>
                    <a:pt x="2501" y="5128"/>
                    <a:pt x="2906" y="5247"/>
                    <a:pt x="3299" y="5355"/>
                  </a:cubicBezTo>
                  <a:cubicBezTo>
                    <a:pt x="4073" y="5557"/>
                    <a:pt x="4823" y="5736"/>
                    <a:pt x="5585" y="5878"/>
                  </a:cubicBezTo>
                  <a:cubicBezTo>
                    <a:pt x="7121" y="6152"/>
                    <a:pt x="8669" y="6295"/>
                    <a:pt x="10205" y="6331"/>
                  </a:cubicBezTo>
                  <a:cubicBezTo>
                    <a:pt x="10604" y="6343"/>
                    <a:pt x="11002" y="6349"/>
                    <a:pt x="11400" y="6349"/>
                  </a:cubicBezTo>
                  <a:cubicBezTo>
                    <a:pt x="14076" y="6349"/>
                    <a:pt x="16722" y="6080"/>
                    <a:pt x="19313" y="5676"/>
                  </a:cubicBezTo>
                  <a:cubicBezTo>
                    <a:pt x="20063" y="5557"/>
                    <a:pt x="20801" y="5426"/>
                    <a:pt x="21527" y="5295"/>
                  </a:cubicBezTo>
                  <a:lnTo>
                    <a:pt x="23694" y="4878"/>
                  </a:lnTo>
                  <a:lnTo>
                    <a:pt x="27909" y="4045"/>
                  </a:lnTo>
                  <a:cubicBezTo>
                    <a:pt x="30671" y="3521"/>
                    <a:pt x="33338" y="3092"/>
                    <a:pt x="35886" y="2961"/>
                  </a:cubicBezTo>
                  <a:cubicBezTo>
                    <a:pt x="36517" y="2926"/>
                    <a:pt x="37148" y="2914"/>
                    <a:pt x="37780" y="2914"/>
                  </a:cubicBezTo>
                  <a:lnTo>
                    <a:pt x="38232" y="2914"/>
                  </a:lnTo>
                  <a:lnTo>
                    <a:pt x="38470" y="2926"/>
                  </a:lnTo>
                  <a:lnTo>
                    <a:pt x="38637" y="2926"/>
                  </a:lnTo>
                  <a:cubicBezTo>
                    <a:pt x="38982" y="2938"/>
                    <a:pt x="39375" y="2950"/>
                    <a:pt x="39685" y="2973"/>
                  </a:cubicBezTo>
                  <a:lnTo>
                    <a:pt x="40542" y="3045"/>
                  </a:lnTo>
                  <a:cubicBezTo>
                    <a:pt x="40839" y="3092"/>
                    <a:pt x="41149" y="3104"/>
                    <a:pt x="41459" y="3152"/>
                  </a:cubicBezTo>
                  <a:cubicBezTo>
                    <a:pt x="42066" y="3235"/>
                    <a:pt x="42673" y="3319"/>
                    <a:pt x="43280" y="3438"/>
                  </a:cubicBezTo>
                  <a:cubicBezTo>
                    <a:pt x="45709" y="3890"/>
                    <a:pt x="48102" y="4604"/>
                    <a:pt x="50412" y="5521"/>
                  </a:cubicBezTo>
                  <a:lnTo>
                    <a:pt x="51281" y="5878"/>
                  </a:lnTo>
                  <a:lnTo>
                    <a:pt x="51698" y="6069"/>
                  </a:lnTo>
                  <a:lnTo>
                    <a:pt x="51912" y="6164"/>
                  </a:lnTo>
                  <a:lnTo>
                    <a:pt x="52019" y="6212"/>
                  </a:lnTo>
                  <a:lnTo>
                    <a:pt x="52067" y="6236"/>
                  </a:lnTo>
                  <a:lnTo>
                    <a:pt x="52079" y="6236"/>
                  </a:lnTo>
                  <a:cubicBezTo>
                    <a:pt x="52388" y="6379"/>
                    <a:pt x="52758" y="6545"/>
                    <a:pt x="53031" y="6676"/>
                  </a:cubicBezTo>
                  <a:lnTo>
                    <a:pt x="53817" y="7069"/>
                  </a:lnTo>
                  <a:cubicBezTo>
                    <a:pt x="54936" y="7641"/>
                    <a:pt x="56032" y="8260"/>
                    <a:pt x="57115" y="8915"/>
                  </a:cubicBezTo>
                  <a:cubicBezTo>
                    <a:pt x="59294" y="10224"/>
                    <a:pt x="61413" y="11724"/>
                    <a:pt x="63509" y="13344"/>
                  </a:cubicBezTo>
                  <a:lnTo>
                    <a:pt x="63521" y="13344"/>
                  </a:lnTo>
                  <a:lnTo>
                    <a:pt x="63533" y="13356"/>
                  </a:lnTo>
                  <a:cubicBezTo>
                    <a:pt x="64104" y="13784"/>
                    <a:pt x="64723" y="14118"/>
                    <a:pt x="65390" y="14356"/>
                  </a:cubicBezTo>
                  <a:lnTo>
                    <a:pt x="65390" y="11189"/>
                  </a:lnTo>
                  <a:cubicBezTo>
                    <a:pt x="65390" y="11189"/>
                    <a:pt x="60199" y="6069"/>
                    <a:pt x="49162" y="1747"/>
                  </a:cubicBezTo>
                  <a:cubicBezTo>
                    <a:pt x="45963" y="490"/>
                    <a:pt x="42506" y="1"/>
                    <a:pt x="38975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8;p31">
              <a:extLst>
                <a:ext uri="{FF2B5EF4-FFF2-40B4-BE49-F238E27FC236}">
                  <a16:creationId xmlns:a16="http://schemas.microsoft.com/office/drawing/2014/main" id="{70118076-CABF-4E18-9902-50C3E1F0DC1B}"/>
                </a:ext>
              </a:extLst>
            </p:cNvPr>
            <p:cNvSpPr/>
            <p:nvPr/>
          </p:nvSpPr>
          <p:spPr>
            <a:xfrm>
              <a:off x="4048125" y="1691800"/>
              <a:ext cx="1634450" cy="358900"/>
            </a:xfrm>
            <a:custGeom>
              <a:avLst/>
              <a:gdLst/>
              <a:ahLst/>
              <a:cxnLst/>
              <a:rect l="l" t="t" r="r" b="b"/>
              <a:pathLst>
                <a:path w="65378" h="14356" extrusionOk="0">
                  <a:moveTo>
                    <a:pt x="26405" y="1"/>
                  </a:moveTo>
                  <a:cubicBezTo>
                    <a:pt x="22873" y="1"/>
                    <a:pt x="19415" y="490"/>
                    <a:pt x="16216" y="1747"/>
                  </a:cubicBezTo>
                  <a:cubicBezTo>
                    <a:pt x="5191" y="6069"/>
                    <a:pt x="0" y="11189"/>
                    <a:pt x="0" y="11189"/>
                  </a:cubicBezTo>
                  <a:lnTo>
                    <a:pt x="0" y="14356"/>
                  </a:lnTo>
                  <a:cubicBezTo>
                    <a:pt x="655" y="14118"/>
                    <a:pt x="1286" y="13784"/>
                    <a:pt x="1857" y="13356"/>
                  </a:cubicBezTo>
                  <a:lnTo>
                    <a:pt x="1869" y="13344"/>
                  </a:lnTo>
                  <a:cubicBezTo>
                    <a:pt x="3977" y="11724"/>
                    <a:pt x="6096" y="10224"/>
                    <a:pt x="8263" y="8915"/>
                  </a:cubicBezTo>
                  <a:cubicBezTo>
                    <a:pt x="9346" y="8260"/>
                    <a:pt x="10454" y="7641"/>
                    <a:pt x="11573" y="7069"/>
                  </a:cubicBezTo>
                  <a:lnTo>
                    <a:pt x="12359" y="6676"/>
                  </a:lnTo>
                  <a:cubicBezTo>
                    <a:pt x="12633" y="6545"/>
                    <a:pt x="13002" y="6379"/>
                    <a:pt x="13311" y="6236"/>
                  </a:cubicBezTo>
                  <a:lnTo>
                    <a:pt x="13323" y="6236"/>
                  </a:lnTo>
                  <a:lnTo>
                    <a:pt x="13371" y="6212"/>
                  </a:lnTo>
                  <a:lnTo>
                    <a:pt x="13478" y="6164"/>
                  </a:lnTo>
                  <a:lnTo>
                    <a:pt x="13680" y="6069"/>
                  </a:lnTo>
                  <a:lnTo>
                    <a:pt x="14109" y="5878"/>
                  </a:lnTo>
                  <a:lnTo>
                    <a:pt x="14978" y="5521"/>
                  </a:lnTo>
                  <a:cubicBezTo>
                    <a:pt x="17276" y="4604"/>
                    <a:pt x="19681" y="3890"/>
                    <a:pt x="22110" y="3438"/>
                  </a:cubicBezTo>
                  <a:cubicBezTo>
                    <a:pt x="22717" y="3319"/>
                    <a:pt x="23324" y="3235"/>
                    <a:pt x="23932" y="3152"/>
                  </a:cubicBezTo>
                  <a:cubicBezTo>
                    <a:pt x="24241" y="3104"/>
                    <a:pt x="24551" y="3092"/>
                    <a:pt x="24848" y="3045"/>
                  </a:cubicBezTo>
                  <a:lnTo>
                    <a:pt x="25694" y="2973"/>
                  </a:lnTo>
                  <a:cubicBezTo>
                    <a:pt x="26015" y="2950"/>
                    <a:pt x="26408" y="2938"/>
                    <a:pt x="26753" y="2926"/>
                  </a:cubicBezTo>
                  <a:lnTo>
                    <a:pt x="26920" y="2926"/>
                  </a:lnTo>
                  <a:lnTo>
                    <a:pt x="27146" y="2914"/>
                  </a:lnTo>
                  <a:lnTo>
                    <a:pt x="27611" y="2914"/>
                  </a:lnTo>
                  <a:cubicBezTo>
                    <a:pt x="28230" y="2914"/>
                    <a:pt x="28861" y="2926"/>
                    <a:pt x="29504" y="2961"/>
                  </a:cubicBezTo>
                  <a:cubicBezTo>
                    <a:pt x="32052" y="3092"/>
                    <a:pt x="34719" y="3521"/>
                    <a:pt x="37481" y="4045"/>
                  </a:cubicBezTo>
                  <a:lnTo>
                    <a:pt x="41696" y="4878"/>
                  </a:lnTo>
                  <a:lnTo>
                    <a:pt x="43863" y="5295"/>
                  </a:lnTo>
                  <a:cubicBezTo>
                    <a:pt x="44589" y="5426"/>
                    <a:pt x="45327" y="5557"/>
                    <a:pt x="46077" y="5676"/>
                  </a:cubicBezTo>
                  <a:cubicBezTo>
                    <a:pt x="48668" y="6080"/>
                    <a:pt x="51314" y="6349"/>
                    <a:pt x="53982" y="6349"/>
                  </a:cubicBezTo>
                  <a:cubicBezTo>
                    <a:pt x="54379" y="6349"/>
                    <a:pt x="54776" y="6343"/>
                    <a:pt x="55174" y="6331"/>
                  </a:cubicBezTo>
                  <a:cubicBezTo>
                    <a:pt x="56721" y="6295"/>
                    <a:pt x="58269" y="6152"/>
                    <a:pt x="59805" y="5878"/>
                  </a:cubicBezTo>
                  <a:cubicBezTo>
                    <a:pt x="60567" y="5736"/>
                    <a:pt x="61317" y="5557"/>
                    <a:pt x="62091" y="5355"/>
                  </a:cubicBezTo>
                  <a:cubicBezTo>
                    <a:pt x="62484" y="5247"/>
                    <a:pt x="62889" y="5128"/>
                    <a:pt x="63246" y="5009"/>
                  </a:cubicBezTo>
                  <a:lnTo>
                    <a:pt x="64258" y="4640"/>
                  </a:lnTo>
                  <a:cubicBezTo>
                    <a:pt x="64889" y="4402"/>
                    <a:pt x="65306" y="3842"/>
                    <a:pt x="65377" y="3223"/>
                  </a:cubicBezTo>
                  <a:lnTo>
                    <a:pt x="65377" y="3223"/>
                  </a:lnTo>
                  <a:cubicBezTo>
                    <a:pt x="63233" y="4211"/>
                    <a:pt x="59946" y="5324"/>
                    <a:pt x="56029" y="5324"/>
                  </a:cubicBezTo>
                  <a:cubicBezTo>
                    <a:pt x="54421" y="5324"/>
                    <a:pt x="52707" y="5137"/>
                    <a:pt x="50923" y="4676"/>
                  </a:cubicBezTo>
                  <a:cubicBezTo>
                    <a:pt x="44128" y="2926"/>
                    <a:pt x="35047" y="1"/>
                    <a:pt x="26405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9;p31">
              <a:extLst>
                <a:ext uri="{FF2B5EF4-FFF2-40B4-BE49-F238E27FC236}">
                  <a16:creationId xmlns:a16="http://schemas.microsoft.com/office/drawing/2014/main" id="{8A632476-BE50-46DD-9626-1AE6E4971C64}"/>
                </a:ext>
              </a:extLst>
            </p:cNvPr>
            <p:cNvSpPr/>
            <p:nvPr/>
          </p:nvSpPr>
          <p:spPr>
            <a:xfrm>
              <a:off x="3229550" y="4287275"/>
              <a:ext cx="1521350" cy="161350"/>
            </a:xfrm>
            <a:custGeom>
              <a:avLst/>
              <a:gdLst/>
              <a:ahLst/>
              <a:cxnLst/>
              <a:rect l="l" t="t" r="r" b="b"/>
              <a:pathLst>
                <a:path w="60854" h="6454" extrusionOk="0">
                  <a:moveTo>
                    <a:pt x="2632" y="0"/>
                  </a:moveTo>
                  <a:cubicBezTo>
                    <a:pt x="1180" y="0"/>
                    <a:pt x="1" y="1179"/>
                    <a:pt x="1" y="2631"/>
                  </a:cubicBezTo>
                  <a:lnTo>
                    <a:pt x="1" y="3822"/>
                  </a:lnTo>
                  <a:cubicBezTo>
                    <a:pt x="1" y="5263"/>
                    <a:pt x="1180" y="6453"/>
                    <a:pt x="2632" y="6453"/>
                  </a:cubicBezTo>
                  <a:lnTo>
                    <a:pt x="58222" y="6453"/>
                  </a:lnTo>
                  <a:cubicBezTo>
                    <a:pt x="59663" y="6453"/>
                    <a:pt x="60854" y="5263"/>
                    <a:pt x="60854" y="3822"/>
                  </a:cubicBezTo>
                  <a:lnTo>
                    <a:pt x="60854" y="2631"/>
                  </a:lnTo>
                  <a:cubicBezTo>
                    <a:pt x="60854" y="1214"/>
                    <a:pt x="59711" y="48"/>
                    <a:pt x="58306" y="12"/>
                  </a:cubicBezTo>
                  <a:cubicBezTo>
                    <a:pt x="58282" y="0"/>
                    <a:pt x="58246" y="0"/>
                    <a:pt x="58222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0;p31">
              <a:extLst>
                <a:ext uri="{FF2B5EF4-FFF2-40B4-BE49-F238E27FC236}">
                  <a16:creationId xmlns:a16="http://schemas.microsoft.com/office/drawing/2014/main" id="{ED641759-D626-4EC0-AD27-65869730DEDA}"/>
                </a:ext>
              </a:extLst>
            </p:cNvPr>
            <p:cNvSpPr/>
            <p:nvPr/>
          </p:nvSpPr>
          <p:spPr>
            <a:xfrm>
              <a:off x="2982200" y="4448600"/>
              <a:ext cx="2016050" cy="161050"/>
            </a:xfrm>
            <a:custGeom>
              <a:avLst/>
              <a:gdLst/>
              <a:ahLst/>
              <a:cxnLst/>
              <a:rect l="l" t="t" r="r" b="b"/>
              <a:pathLst>
                <a:path w="80642" h="6442" extrusionOk="0">
                  <a:moveTo>
                    <a:pt x="2632" y="0"/>
                  </a:moveTo>
                  <a:cubicBezTo>
                    <a:pt x="1179" y="0"/>
                    <a:pt x="1" y="1179"/>
                    <a:pt x="1" y="2620"/>
                  </a:cubicBezTo>
                  <a:lnTo>
                    <a:pt x="1" y="3822"/>
                  </a:lnTo>
                  <a:cubicBezTo>
                    <a:pt x="1" y="5263"/>
                    <a:pt x="1179" y="6441"/>
                    <a:pt x="2632" y="6441"/>
                  </a:cubicBezTo>
                  <a:lnTo>
                    <a:pt x="78010" y="6441"/>
                  </a:lnTo>
                  <a:cubicBezTo>
                    <a:pt x="79463" y="6441"/>
                    <a:pt x="80642" y="5263"/>
                    <a:pt x="80642" y="3822"/>
                  </a:cubicBezTo>
                  <a:lnTo>
                    <a:pt x="80642" y="2620"/>
                  </a:lnTo>
                  <a:cubicBezTo>
                    <a:pt x="80642" y="1179"/>
                    <a:pt x="79463" y="0"/>
                    <a:pt x="78010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1;p31">
              <a:extLst>
                <a:ext uri="{FF2B5EF4-FFF2-40B4-BE49-F238E27FC236}">
                  <a16:creationId xmlns:a16="http://schemas.microsoft.com/office/drawing/2014/main" id="{16903A8C-46D5-48B6-8D39-DEC8E1B7ACB3}"/>
                </a:ext>
              </a:extLst>
            </p:cNvPr>
            <p:cNvSpPr/>
            <p:nvPr/>
          </p:nvSpPr>
          <p:spPr>
            <a:xfrm>
              <a:off x="3612650" y="2929050"/>
              <a:ext cx="734025" cy="1358250"/>
            </a:xfrm>
            <a:custGeom>
              <a:avLst/>
              <a:gdLst/>
              <a:ahLst/>
              <a:cxnLst/>
              <a:rect l="l" t="t" r="r" b="b"/>
              <a:pathLst>
                <a:path w="29361" h="54330" extrusionOk="0">
                  <a:moveTo>
                    <a:pt x="9299" y="1"/>
                  </a:moveTo>
                  <a:cubicBezTo>
                    <a:pt x="9299" y="1"/>
                    <a:pt x="0" y="43518"/>
                    <a:pt x="9299" y="54329"/>
                  </a:cubicBezTo>
                  <a:lnTo>
                    <a:pt x="20908" y="54329"/>
                  </a:lnTo>
                  <a:cubicBezTo>
                    <a:pt x="21336" y="53829"/>
                    <a:pt x="21729" y="53269"/>
                    <a:pt x="22074" y="52626"/>
                  </a:cubicBezTo>
                  <a:cubicBezTo>
                    <a:pt x="29361" y="39601"/>
                    <a:pt x="20908" y="1"/>
                    <a:pt x="20908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22;p31">
              <a:extLst>
                <a:ext uri="{FF2B5EF4-FFF2-40B4-BE49-F238E27FC236}">
                  <a16:creationId xmlns:a16="http://schemas.microsoft.com/office/drawing/2014/main" id="{41FB6AAA-42AD-44D4-BD64-1CAA57E42B4F}"/>
                </a:ext>
              </a:extLst>
            </p:cNvPr>
            <p:cNvSpPr/>
            <p:nvPr/>
          </p:nvSpPr>
          <p:spPr>
            <a:xfrm>
              <a:off x="4095150" y="2929050"/>
              <a:ext cx="251525" cy="1315675"/>
            </a:xfrm>
            <a:custGeom>
              <a:avLst/>
              <a:gdLst/>
              <a:ahLst/>
              <a:cxnLst/>
              <a:rect l="l" t="t" r="r" b="b"/>
              <a:pathLst>
                <a:path w="10061" h="52627" extrusionOk="0">
                  <a:moveTo>
                    <a:pt x="0" y="1"/>
                  </a:moveTo>
                  <a:cubicBezTo>
                    <a:pt x="6644" y="33136"/>
                    <a:pt x="2441" y="52567"/>
                    <a:pt x="2441" y="52567"/>
                  </a:cubicBezTo>
                  <a:lnTo>
                    <a:pt x="2774" y="52626"/>
                  </a:lnTo>
                  <a:cubicBezTo>
                    <a:pt x="10061" y="39601"/>
                    <a:pt x="1608" y="1"/>
                    <a:pt x="1608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23;p31">
              <a:extLst>
                <a:ext uri="{FF2B5EF4-FFF2-40B4-BE49-F238E27FC236}">
                  <a16:creationId xmlns:a16="http://schemas.microsoft.com/office/drawing/2014/main" id="{1A213AE8-8BAC-4289-BEBD-4752CDAAB15F}"/>
                </a:ext>
              </a:extLst>
            </p:cNvPr>
            <p:cNvSpPr/>
            <p:nvPr/>
          </p:nvSpPr>
          <p:spPr>
            <a:xfrm>
              <a:off x="3861475" y="1824450"/>
              <a:ext cx="257500" cy="1104625"/>
            </a:xfrm>
            <a:custGeom>
              <a:avLst/>
              <a:gdLst/>
              <a:ahLst/>
              <a:cxnLst/>
              <a:rect l="l" t="t" r="r" b="b"/>
              <a:pathLst>
                <a:path w="10300" h="44185" extrusionOk="0">
                  <a:moveTo>
                    <a:pt x="5144" y="1"/>
                  </a:moveTo>
                  <a:cubicBezTo>
                    <a:pt x="2311" y="1"/>
                    <a:pt x="1" y="9883"/>
                    <a:pt x="1" y="22087"/>
                  </a:cubicBezTo>
                  <a:cubicBezTo>
                    <a:pt x="1" y="34291"/>
                    <a:pt x="2311" y="44185"/>
                    <a:pt x="5144" y="44185"/>
                  </a:cubicBezTo>
                  <a:cubicBezTo>
                    <a:pt x="6002" y="44185"/>
                    <a:pt x="6811" y="43292"/>
                    <a:pt x="7514" y="41720"/>
                  </a:cubicBezTo>
                  <a:cubicBezTo>
                    <a:pt x="9169" y="38041"/>
                    <a:pt x="10300" y="30624"/>
                    <a:pt x="10300" y="22087"/>
                  </a:cubicBezTo>
                  <a:cubicBezTo>
                    <a:pt x="10300" y="15574"/>
                    <a:pt x="9645" y="9716"/>
                    <a:pt x="8597" y="5668"/>
                  </a:cubicBezTo>
                  <a:cubicBezTo>
                    <a:pt x="7680" y="2144"/>
                    <a:pt x="6478" y="1"/>
                    <a:pt x="5144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24;p31">
              <a:extLst>
                <a:ext uri="{FF2B5EF4-FFF2-40B4-BE49-F238E27FC236}">
                  <a16:creationId xmlns:a16="http://schemas.microsoft.com/office/drawing/2014/main" id="{4B4B22CF-A4EA-4044-B3A5-73ECEB2DCEB3}"/>
                </a:ext>
              </a:extLst>
            </p:cNvPr>
            <p:cNvSpPr/>
            <p:nvPr/>
          </p:nvSpPr>
          <p:spPr>
            <a:xfrm>
              <a:off x="3990075" y="1966150"/>
              <a:ext cx="167300" cy="962925"/>
            </a:xfrm>
            <a:custGeom>
              <a:avLst/>
              <a:gdLst/>
              <a:ahLst/>
              <a:cxnLst/>
              <a:rect l="l" t="t" r="r" b="b"/>
              <a:pathLst>
                <a:path w="6692" h="38517" extrusionOk="0">
                  <a:moveTo>
                    <a:pt x="3453" y="0"/>
                  </a:moveTo>
                  <a:cubicBezTo>
                    <a:pt x="3024" y="72"/>
                    <a:pt x="2643" y="274"/>
                    <a:pt x="2322" y="655"/>
                  </a:cubicBezTo>
                  <a:cubicBezTo>
                    <a:pt x="2322" y="655"/>
                    <a:pt x="6692" y="21527"/>
                    <a:pt x="0" y="38517"/>
                  </a:cubicBezTo>
                  <a:lnTo>
                    <a:pt x="2370" y="36052"/>
                  </a:lnTo>
                  <a:cubicBezTo>
                    <a:pt x="4025" y="32373"/>
                    <a:pt x="5156" y="24956"/>
                    <a:pt x="5156" y="16419"/>
                  </a:cubicBezTo>
                  <a:cubicBezTo>
                    <a:pt x="5156" y="9906"/>
                    <a:pt x="4501" y="4048"/>
                    <a:pt x="3453" y="0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25;p31">
              <a:extLst>
                <a:ext uri="{FF2B5EF4-FFF2-40B4-BE49-F238E27FC236}">
                  <a16:creationId xmlns:a16="http://schemas.microsoft.com/office/drawing/2014/main" id="{A8777DE9-821C-4CDA-A4C2-8017A1269C18}"/>
                </a:ext>
              </a:extLst>
            </p:cNvPr>
            <p:cNvSpPr/>
            <p:nvPr/>
          </p:nvSpPr>
          <p:spPr>
            <a:xfrm>
              <a:off x="3527800" y="4126225"/>
              <a:ext cx="924550" cy="161075"/>
            </a:xfrm>
            <a:custGeom>
              <a:avLst/>
              <a:gdLst/>
              <a:ahLst/>
              <a:cxnLst/>
              <a:rect l="l" t="t" r="r" b="b"/>
              <a:pathLst>
                <a:path w="36982" h="6443" extrusionOk="0">
                  <a:moveTo>
                    <a:pt x="2632" y="1"/>
                  </a:moveTo>
                  <a:cubicBezTo>
                    <a:pt x="1192" y="1"/>
                    <a:pt x="1" y="1180"/>
                    <a:pt x="1" y="2620"/>
                  </a:cubicBezTo>
                  <a:lnTo>
                    <a:pt x="1" y="3823"/>
                  </a:lnTo>
                  <a:cubicBezTo>
                    <a:pt x="1" y="5263"/>
                    <a:pt x="1192" y="6442"/>
                    <a:pt x="2632" y="6442"/>
                  </a:cubicBezTo>
                  <a:lnTo>
                    <a:pt x="34362" y="6442"/>
                  </a:lnTo>
                  <a:cubicBezTo>
                    <a:pt x="35803" y="6442"/>
                    <a:pt x="36982" y="5263"/>
                    <a:pt x="36982" y="3823"/>
                  </a:cubicBezTo>
                  <a:lnTo>
                    <a:pt x="36982" y="2620"/>
                  </a:lnTo>
                  <a:cubicBezTo>
                    <a:pt x="36982" y="1180"/>
                    <a:pt x="35803" y="1"/>
                    <a:pt x="34362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26;p31">
              <a:extLst>
                <a:ext uri="{FF2B5EF4-FFF2-40B4-BE49-F238E27FC236}">
                  <a16:creationId xmlns:a16="http://schemas.microsoft.com/office/drawing/2014/main" id="{590479EA-45E1-403A-8580-0128F57938B2}"/>
                </a:ext>
              </a:extLst>
            </p:cNvPr>
            <p:cNvSpPr/>
            <p:nvPr/>
          </p:nvSpPr>
          <p:spPr>
            <a:xfrm>
              <a:off x="18552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5168" y="7216"/>
                    <a:pt x="13669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3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7;p31">
              <a:extLst>
                <a:ext uri="{FF2B5EF4-FFF2-40B4-BE49-F238E27FC236}">
                  <a16:creationId xmlns:a16="http://schemas.microsoft.com/office/drawing/2014/main" id="{C1F7AFD5-1C19-4FE1-8BA1-50FD2BA45CC0}"/>
                </a:ext>
              </a:extLst>
            </p:cNvPr>
            <p:cNvSpPr/>
            <p:nvPr/>
          </p:nvSpPr>
          <p:spPr>
            <a:xfrm>
              <a:off x="4941675" y="3360650"/>
              <a:ext cx="1168325" cy="279525"/>
            </a:xfrm>
            <a:custGeom>
              <a:avLst/>
              <a:gdLst/>
              <a:ahLst/>
              <a:cxnLst/>
              <a:rect l="l" t="t" r="r" b="b"/>
              <a:pathLst>
                <a:path w="46733" h="11181" extrusionOk="0">
                  <a:moveTo>
                    <a:pt x="989" y="1"/>
                  </a:moveTo>
                  <a:cubicBezTo>
                    <a:pt x="346" y="1"/>
                    <a:pt x="1" y="739"/>
                    <a:pt x="405" y="1239"/>
                  </a:cubicBezTo>
                  <a:cubicBezTo>
                    <a:pt x="3334" y="4906"/>
                    <a:pt x="7668" y="7823"/>
                    <a:pt x="12824" y="9526"/>
                  </a:cubicBezTo>
                  <a:lnTo>
                    <a:pt x="12859" y="9526"/>
                  </a:lnTo>
                  <a:cubicBezTo>
                    <a:pt x="16086" y="10598"/>
                    <a:pt x="19634" y="11181"/>
                    <a:pt x="23361" y="11181"/>
                  </a:cubicBezTo>
                  <a:cubicBezTo>
                    <a:pt x="33064" y="11181"/>
                    <a:pt x="41577" y="7204"/>
                    <a:pt x="46340" y="1215"/>
                  </a:cubicBezTo>
                  <a:cubicBezTo>
                    <a:pt x="46733" y="727"/>
                    <a:pt x="46364" y="1"/>
                    <a:pt x="4573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8;p31">
              <a:extLst>
                <a:ext uri="{FF2B5EF4-FFF2-40B4-BE49-F238E27FC236}">
                  <a16:creationId xmlns:a16="http://schemas.microsoft.com/office/drawing/2014/main" id="{5AC541DF-E088-4DF5-B429-DD3FBF92322A}"/>
                </a:ext>
              </a:extLst>
            </p:cNvPr>
            <p:cNvSpPr/>
            <p:nvPr/>
          </p:nvSpPr>
          <p:spPr>
            <a:xfrm>
              <a:off x="3718300" y="1331250"/>
              <a:ext cx="543850" cy="723925"/>
            </a:xfrm>
            <a:custGeom>
              <a:avLst/>
              <a:gdLst/>
              <a:ahLst/>
              <a:cxnLst/>
              <a:rect l="l" t="t" r="r" b="b"/>
              <a:pathLst>
                <a:path w="21754" h="28957" extrusionOk="0">
                  <a:moveTo>
                    <a:pt x="10871" y="0"/>
                  </a:moveTo>
                  <a:cubicBezTo>
                    <a:pt x="10871" y="0"/>
                    <a:pt x="1" y="12061"/>
                    <a:pt x="1" y="18074"/>
                  </a:cubicBezTo>
                  <a:cubicBezTo>
                    <a:pt x="1" y="20550"/>
                    <a:pt x="822" y="22836"/>
                    <a:pt x="2227" y="24658"/>
                  </a:cubicBezTo>
                  <a:lnTo>
                    <a:pt x="2239" y="24670"/>
                  </a:lnTo>
                  <a:cubicBezTo>
                    <a:pt x="2977" y="25658"/>
                    <a:pt x="3894" y="26504"/>
                    <a:pt x="4918" y="27182"/>
                  </a:cubicBezTo>
                  <a:cubicBezTo>
                    <a:pt x="6633" y="28301"/>
                    <a:pt x="8681" y="28956"/>
                    <a:pt x="10871" y="28956"/>
                  </a:cubicBezTo>
                  <a:cubicBezTo>
                    <a:pt x="14407" y="28956"/>
                    <a:pt x="17551" y="27266"/>
                    <a:pt x="19527" y="24658"/>
                  </a:cubicBezTo>
                  <a:cubicBezTo>
                    <a:pt x="20920" y="22836"/>
                    <a:pt x="21754" y="20539"/>
                    <a:pt x="21754" y="18074"/>
                  </a:cubicBezTo>
                  <a:cubicBezTo>
                    <a:pt x="21754" y="17812"/>
                    <a:pt x="21730" y="17550"/>
                    <a:pt x="21694" y="17276"/>
                  </a:cubicBezTo>
                  <a:cubicBezTo>
                    <a:pt x="20861" y="11061"/>
                    <a:pt x="10871" y="0"/>
                    <a:pt x="10871" y="0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9;p31">
              <a:extLst>
                <a:ext uri="{FF2B5EF4-FFF2-40B4-BE49-F238E27FC236}">
                  <a16:creationId xmlns:a16="http://schemas.microsoft.com/office/drawing/2014/main" id="{2A764D53-C5A2-4061-9549-21259AAAD902}"/>
                </a:ext>
              </a:extLst>
            </p:cNvPr>
            <p:cNvSpPr/>
            <p:nvPr/>
          </p:nvSpPr>
          <p:spPr>
            <a:xfrm>
              <a:off x="3768025" y="2774875"/>
              <a:ext cx="444425" cy="308400"/>
            </a:xfrm>
            <a:custGeom>
              <a:avLst/>
              <a:gdLst/>
              <a:ahLst/>
              <a:cxnLst/>
              <a:rect l="l" t="t" r="r" b="b"/>
              <a:pathLst>
                <a:path w="17777" h="12336" extrusionOk="0">
                  <a:moveTo>
                    <a:pt x="8882" y="1"/>
                  </a:moveTo>
                  <a:cubicBezTo>
                    <a:pt x="3977" y="1"/>
                    <a:pt x="0" y="2763"/>
                    <a:pt x="0" y="6168"/>
                  </a:cubicBezTo>
                  <a:cubicBezTo>
                    <a:pt x="0" y="8728"/>
                    <a:pt x="2239" y="10919"/>
                    <a:pt x="5441" y="11847"/>
                  </a:cubicBezTo>
                  <a:lnTo>
                    <a:pt x="5453" y="11847"/>
                  </a:lnTo>
                  <a:cubicBezTo>
                    <a:pt x="6501" y="12157"/>
                    <a:pt x="7668" y="12335"/>
                    <a:pt x="8882" y="12335"/>
                  </a:cubicBezTo>
                  <a:cubicBezTo>
                    <a:pt x="13800" y="12335"/>
                    <a:pt x="17776" y="9573"/>
                    <a:pt x="17776" y="6168"/>
                  </a:cubicBezTo>
                  <a:cubicBezTo>
                    <a:pt x="17776" y="4739"/>
                    <a:pt x="17074" y="3418"/>
                    <a:pt x="15883" y="2370"/>
                  </a:cubicBezTo>
                  <a:cubicBezTo>
                    <a:pt x="14264" y="929"/>
                    <a:pt x="11728" y="1"/>
                    <a:pt x="8882" y="1"/>
                  </a:cubicBezTo>
                  <a:close/>
                </a:path>
              </a:pathLst>
            </a:custGeom>
            <a:solidFill>
              <a:srgbClr val="FFC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30;p31">
              <a:extLst>
                <a:ext uri="{FF2B5EF4-FFF2-40B4-BE49-F238E27FC236}">
                  <a16:creationId xmlns:a16="http://schemas.microsoft.com/office/drawing/2014/main" id="{5A8E0A08-7F94-472E-974F-95B7C6949EEE}"/>
                </a:ext>
              </a:extLst>
            </p:cNvPr>
            <p:cNvSpPr/>
            <p:nvPr/>
          </p:nvSpPr>
          <p:spPr>
            <a:xfrm>
              <a:off x="3851075" y="1685150"/>
              <a:ext cx="278325" cy="278350"/>
            </a:xfrm>
            <a:custGeom>
              <a:avLst/>
              <a:gdLst/>
              <a:ahLst/>
              <a:cxnLst/>
              <a:rect l="l" t="t" r="r" b="b"/>
              <a:pathLst>
                <a:path w="11133" h="11134" fill="none" extrusionOk="0">
                  <a:moveTo>
                    <a:pt x="11132" y="5573"/>
                  </a:moveTo>
                  <a:cubicBezTo>
                    <a:pt x="11132" y="8645"/>
                    <a:pt x="8632" y="11133"/>
                    <a:pt x="5560" y="11133"/>
                  </a:cubicBezTo>
                  <a:cubicBezTo>
                    <a:pt x="2488" y="11133"/>
                    <a:pt x="0" y="8645"/>
                    <a:pt x="0" y="5573"/>
                  </a:cubicBezTo>
                  <a:cubicBezTo>
                    <a:pt x="0" y="2501"/>
                    <a:pt x="2488" y="1"/>
                    <a:pt x="5560" y="1"/>
                  </a:cubicBezTo>
                  <a:cubicBezTo>
                    <a:pt x="8632" y="1"/>
                    <a:pt x="11132" y="2501"/>
                    <a:pt x="11132" y="5573"/>
                  </a:cubicBezTo>
                  <a:close/>
                </a:path>
              </a:pathLst>
            </a:custGeom>
            <a:noFill/>
            <a:ln w="116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31;p31">
              <a:extLst>
                <a:ext uri="{FF2B5EF4-FFF2-40B4-BE49-F238E27FC236}">
                  <a16:creationId xmlns:a16="http://schemas.microsoft.com/office/drawing/2014/main" id="{A83B8E19-E37A-4141-A9CB-52BFCAB8D9A5}"/>
                </a:ext>
              </a:extLst>
            </p:cNvPr>
            <p:cNvSpPr/>
            <p:nvPr/>
          </p:nvSpPr>
          <p:spPr>
            <a:xfrm>
              <a:off x="52631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26" y="1"/>
                  </a:moveTo>
                  <a:cubicBezTo>
                    <a:pt x="23261" y="8524"/>
                    <a:pt x="13356" y="10169"/>
                    <a:pt x="6834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3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32;p31">
              <a:extLst>
                <a:ext uri="{FF2B5EF4-FFF2-40B4-BE49-F238E27FC236}">
                  <a16:creationId xmlns:a16="http://schemas.microsoft.com/office/drawing/2014/main" id="{1861F693-70AC-4B98-8603-9A86E59BAE1A}"/>
                </a:ext>
              </a:extLst>
            </p:cNvPr>
            <p:cNvSpPr/>
            <p:nvPr/>
          </p:nvSpPr>
          <p:spPr>
            <a:xfrm>
              <a:off x="2176750" y="3360650"/>
              <a:ext cx="846850" cy="279525"/>
            </a:xfrm>
            <a:custGeom>
              <a:avLst/>
              <a:gdLst/>
              <a:ahLst/>
              <a:cxnLst/>
              <a:rect l="l" t="t" r="r" b="b"/>
              <a:pathLst>
                <a:path w="33874" h="11181" extrusionOk="0">
                  <a:moveTo>
                    <a:pt x="30838" y="1"/>
                  </a:moveTo>
                  <a:cubicBezTo>
                    <a:pt x="23266" y="8524"/>
                    <a:pt x="13357" y="10169"/>
                    <a:pt x="6835" y="10169"/>
                  </a:cubicBezTo>
                  <a:cubicBezTo>
                    <a:pt x="2988" y="10169"/>
                    <a:pt x="318" y="9597"/>
                    <a:pt x="0" y="9526"/>
                  </a:cubicBezTo>
                  <a:lnTo>
                    <a:pt x="0" y="9526"/>
                  </a:lnTo>
                  <a:cubicBezTo>
                    <a:pt x="3227" y="10598"/>
                    <a:pt x="6775" y="11181"/>
                    <a:pt x="10502" y="11181"/>
                  </a:cubicBezTo>
                  <a:cubicBezTo>
                    <a:pt x="20205" y="11181"/>
                    <a:pt x="28718" y="7204"/>
                    <a:pt x="33481" y="1215"/>
                  </a:cubicBezTo>
                  <a:cubicBezTo>
                    <a:pt x="33874" y="727"/>
                    <a:pt x="33505" y="1"/>
                    <a:pt x="32874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33;p31">
              <a:extLst>
                <a:ext uri="{FF2B5EF4-FFF2-40B4-BE49-F238E27FC236}">
                  <a16:creationId xmlns:a16="http://schemas.microsoft.com/office/drawing/2014/main" id="{D43D303A-D427-4F30-8A22-5B6A09304F1D}"/>
                </a:ext>
              </a:extLst>
            </p:cNvPr>
            <p:cNvSpPr/>
            <p:nvPr/>
          </p:nvSpPr>
          <p:spPr>
            <a:xfrm>
              <a:off x="3904350" y="2834100"/>
              <a:ext cx="308100" cy="249175"/>
            </a:xfrm>
            <a:custGeom>
              <a:avLst/>
              <a:gdLst/>
              <a:ahLst/>
              <a:cxnLst/>
              <a:rect l="l" t="t" r="r" b="b"/>
              <a:pathLst>
                <a:path w="12324" h="9967" extrusionOk="0">
                  <a:moveTo>
                    <a:pt x="10430" y="1"/>
                  </a:moveTo>
                  <a:lnTo>
                    <a:pt x="10430" y="1"/>
                  </a:lnTo>
                  <a:cubicBezTo>
                    <a:pt x="10811" y="1275"/>
                    <a:pt x="10942" y="2846"/>
                    <a:pt x="10418" y="4561"/>
                  </a:cubicBezTo>
                  <a:cubicBezTo>
                    <a:pt x="9049" y="9026"/>
                    <a:pt x="238" y="9466"/>
                    <a:pt x="0" y="9478"/>
                  </a:cubicBezTo>
                  <a:cubicBezTo>
                    <a:pt x="1048" y="9788"/>
                    <a:pt x="2215" y="9966"/>
                    <a:pt x="3429" y="9966"/>
                  </a:cubicBezTo>
                  <a:cubicBezTo>
                    <a:pt x="8347" y="9966"/>
                    <a:pt x="12323" y="7204"/>
                    <a:pt x="12323" y="3799"/>
                  </a:cubicBezTo>
                  <a:cubicBezTo>
                    <a:pt x="12323" y="2370"/>
                    <a:pt x="11621" y="1049"/>
                    <a:pt x="10430" y="1"/>
                  </a:cubicBezTo>
                  <a:close/>
                </a:path>
              </a:pathLst>
            </a:custGeom>
            <a:solidFill>
              <a:srgbClr val="F37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4;p31">
              <a:extLst>
                <a:ext uri="{FF2B5EF4-FFF2-40B4-BE49-F238E27FC236}">
                  <a16:creationId xmlns:a16="http://schemas.microsoft.com/office/drawing/2014/main" id="{FF944A80-C6D5-4434-8D3A-234241207ABF}"/>
                </a:ext>
              </a:extLst>
            </p:cNvPr>
            <p:cNvSpPr/>
            <p:nvPr/>
          </p:nvSpPr>
          <p:spPr>
            <a:xfrm>
              <a:off x="3774275" y="1947700"/>
              <a:ext cx="432225" cy="183375"/>
            </a:xfrm>
            <a:custGeom>
              <a:avLst/>
              <a:gdLst/>
              <a:ahLst/>
              <a:cxnLst/>
              <a:rect l="l" t="t" r="r" b="b"/>
              <a:pathLst>
                <a:path w="17289" h="7335" extrusionOk="0">
                  <a:moveTo>
                    <a:pt x="17288" y="0"/>
                  </a:moveTo>
                  <a:cubicBezTo>
                    <a:pt x="15312" y="2608"/>
                    <a:pt x="12168" y="4298"/>
                    <a:pt x="8632" y="4298"/>
                  </a:cubicBezTo>
                  <a:cubicBezTo>
                    <a:pt x="6442" y="4298"/>
                    <a:pt x="4394" y="3643"/>
                    <a:pt x="2679" y="2524"/>
                  </a:cubicBezTo>
                  <a:cubicBezTo>
                    <a:pt x="1655" y="1846"/>
                    <a:pt x="738" y="1000"/>
                    <a:pt x="0" y="12"/>
                  </a:cubicBezTo>
                  <a:cubicBezTo>
                    <a:pt x="310" y="310"/>
                    <a:pt x="7858" y="7334"/>
                    <a:pt x="17288" y="0"/>
                  </a:cubicBezTo>
                  <a:close/>
                </a:path>
              </a:pathLst>
            </a:custGeom>
            <a:solidFill>
              <a:srgbClr val="000000"/>
            </a:solidFill>
            <a:ln w="3875" cap="flat" cmpd="sng">
              <a:solidFill>
                <a:srgbClr val="F3787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91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2792819" y="1352900"/>
            <a:ext cx="5739290" cy="3205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HK" altLang="en-US" sz="2400" b="1" dirty="0"/>
              <a:t>遊戲玩法：</a:t>
            </a:r>
            <a:endParaRPr lang="en-US" altLang="zh-HK" sz="2400" b="1" dirty="0"/>
          </a:p>
          <a:p>
            <a:pPr marL="469900" lvl="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zh-HK" sz="2000" dirty="0"/>
              <a:t>學生在</a:t>
            </a:r>
            <a:r>
              <a:rPr lang="en-US" altLang="zh-HK" sz="2000" dirty="0"/>
              <a:t>Bingo</a:t>
            </a:r>
            <a:r>
              <a:rPr lang="zh-TW" altLang="zh-HK" sz="2000" dirty="0"/>
              <a:t>卡上寫上</a:t>
            </a:r>
            <a:r>
              <a:rPr lang="en-US" altLang="zh-HK" sz="2000" dirty="0"/>
              <a:t>1-20</a:t>
            </a:r>
            <a:r>
              <a:rPr lang="zh-TW" altLang="zh-HK" sz="2000" dirty="0"/>
              <a:t>數字，自行編排</a:t>
            </a:r>
          </a:p>
          <a:p>
            <a:pPr marL="469900" lvl="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學生輪流抽取數字並回答問題。答對後，全體圈出該數字，然後換下一個人</a:t>
            </a:r>
            <a:endParaRPr lang="en-US" altLang="zh-TW" sz="2000" dirty="0"/>
          </a:p>
          <a:p>
            <a:pPr marL="469900" lvl="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/>
              <a:t>答錯的話，</a:t>
            </a:r>
            <a:r>
              <a:rPr lang="zh-TW" altLang="zh-HK" sz="2000" dirty="0"/>
              <a:t>該數字紙</a:t>
            </a:r>
            <a:r>
              <a:rPr lang="zh-TW" altLang="en-US" sz="2000" dirty="0"/>
              <a:t>條需放回抽獎箱中，再次回答</a:t>
            </a:r>
            <a:endParaRPr lang="zh-TW" altLang="zh-HK" sz="2000" dirty="0"/>
          </a:p>
          <a:p>
            <a:pPr marL="469900" lvl="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zh-HK" sz="2000" dirty="0"/>
              <a:t>最先連成</a:t>
            </a:r>
            <a:r>
              <a:rPr lang="en-US" altLang="zh-HK" sz="2000" dirty="0"/>
              <a:t>3</a:t>
            </a:r>
            <a:r>
              <a:rPr lang="zh-TW" altLang="zh-HK" sz="2000" dirty="0"/>
              <a:t>條線</a:t>
            </a:r>
            <a:r>
              <a:rPr lang="en-US" altLang="zh-HK" sz="2000" dirty="0"/>
              <a:t>(</a:t>
            </a:r>
            <a:r>
              <a:rPr lang="zh-TW" altLang="zh-HK" sz="2000" dirty="0"/>
              <a:t>直、橫、斜</a:t>
            </a:r>
            <a:r>
              <a:rPr lang="en-US" altLang="zh-HK" sz="2000" dirty="0"/>
              <a:t>) </a:t>
            </a:r>
            <a:r>
              <a:rPr lang="zh-TW" altLang="zh-HK" sz="2000" dirty="0"/>
              <a:t>者，大喊</a:t>
            </a:r>
            <a:r>
              <a:rPr lang="en-US" altLang="zh-TW" sz="2000" dirty="0"/>
              <a:t>“</a:t>
            </a:r>
            <a:r>
              <a:rPr lang="en-US" altLang="zh-HK" sz="2000" dirty="0"/>
              <a:t>Bingo”</a:t>
            </a:r>
            <a:r>
              <a:rPr lang="zh-TW" altLang="zh-HK" sz="2000" dirty="0"/>
              <a:t>就可獲勝</a:t>
            </a: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性別定型</a:t>
            </a:r>
            <a:r>
              <a:rPr lang="en-US" altLang="zh-TW" sz="2800" b="1" dirty="0"/>
              <a:t>Bingo</a:t>
            </a:r>
            <a:endParaRPr lang="zh-TW" altLang="en-US" sz="2800" b="1" dirty="0"/>
          </a:p>
        </p:txBody>
      </p:sp>
      <p:pic>
        <p:nvPicPr>
          <p:cNvPr id="3" name="圖片 2" descr="一張含有 標誌 的圖片&#10;&#10;自動產生的描述">
            <a:extLst>
              <a:ext uri="{FF2B5EF4-FFF2-40B4-BE49-F238E27FC236}">
                <a16:creationId xmlns:a16="http://schemas.microsoft.com/office/drawing/2014/main" id="{08235A5D-B085-4896-9BA0-23F0D5F45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8" y="2571750"/>
            <a:ext cx="2322328" cy="23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7719300" cy="2907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HK" altLang="en-US" sz="2400" b="1" dirty="0"/>
              <a:t>討論：</a:t>
            </a:r>
            <a:endParaRPr lang="en-US" altLang="zh-HK" sz="2400" b="1" dirty="0"/>
          </a:p>
          <a:p>
            <a:pPr marL="584200" lvl="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/>
              <a:t>答問題時遇到甚麼困難？</a:t>
            </a:r>
            <a:endParaRPr lang="en-US" altLang="zh-TW" sz="2000" dirty="0"/>
          </a:p>
          <a:p>
            <a:pPr marL="584200" lvl="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zh-HK" sz="2000" dirty="0"/>
              <a:t>性別</a:t>
            </a:r>
            <a:r>
              <a:rPr lang="en-US" altLang="zh-HK" sz="2000" dirty="0"/>
              <a:t>(sex, gender)</a:t>
            </a:r>
            <a:r>
              <a:rPr lang="zh-TW" altLang="zh-HK" sz="2000" dirty="0"/>
              <a:t>是甚麼？差別在哪裡？</a:t>
            </a:r>
          </a:p>
          <a:p>
            <a:pPr marL="584200" lvl="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zh-HK" sz="2000" dirty="0"/>
              <a:t>個性或特質有性別之分嗎？</a:t>
            </a:r>
          </a:p>
          <a:p>
            <a:pPr marL="584200" lvl="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zh-HK" sz="2000" dirty="0"/>
              <a:t>興趣、專長或職業有性別之分嗎？</a:t>
            </a:r>
          </a:p>
          <a:p>
            <a:pPr marL="584200" indent="-457200">
              <a:spcBef>
                <a:spcPts val="600"/>
              </a:spcBef>
              <a:buFont typeface="+mj-lt"/>
              <a:buAutoNum type="arabicPeriod"/>
            </a:pPr>
            <a:r>
              <a:rPr lang="zh-TW" altLang="zh-HK" sz="2000" dirty="0"/>
              <a:t>這些性別概念從哪裡來的？請學生分享自己的經驗</a:t>
            </a:r>
            <a:endParaRPr lang="zh-TW" altLang="zh-HK" sz="2000" dirty="0">
              <a:effectLst/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800" b="1" dirty="0"/>
              <a:t>性別定型</a:t>
            </a:r>
            <a:r>
              <a:rPr lang="en-US" altLang="zh-TW" sz="2800" b="1" dirty="0"/>
              <a:t>Bingo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6375233"/>
      </p:ext>
    </p:extLst>
  </p:cSld>
  <p:clrMapOvr>
    <a:masterClrMapping/>
  </p:clrMapOvr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2714</Words>
  <Application>Microsoft Office PowerPoint</Application>
  <PresentationFormat>如螢幕大小 (16:9)</PresentationFormat>
  <Paragraphs>220</Paragraphs>
  <Slides>39</Slides>
  <Notes>24</Notes>
  <HiddenSlides>0</HiddenSlides>
  <MMClips>3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3" baseType="lpstr">
      <vt:lpstr>Abel</vt:lpstr>
      <vt:lpstr>Arvo</vt:lpstr>
      <vt:lpstr>Arial</vt:lpstr>
      <vt:lpstr>Human Rights Lesson</vt:lpstr>
      <vt:lpstr>性別平等 [性別定型]</vt:lpstr>
      <vt:lpstr>熱身遊戲 — 腦筋急轉彎</vt:lpstr>
      <vt:lpstr>熱身遊戲 — 腦筋急轉彎</vt:lpstr>
      <vt:lpstr>熱身遊戲 — 腦筋急轉彎</vt:lpstr>
      <vt:lpstr>熱身遊戲 — 腦筋急轉彎</vt:lpstr>
      <vt:lpstr>熱身遊戲 — 腦筋急轉彎</vt:lpstr>
      <vt:lpstr>PowerPoint 簡報</vt:lpstr>
      <vt:lpstr>性別定型Bingo</vt:lpstr>
      <vt:lpstr>性別定型Bingo</vt:lpstr>
      <vt:lpstr>SEX V.S GENDER?</vt:lpstr>
      <vt:lpstr>性別定型</vt:lpstr>
      <vt:lpstr>性別定型Bingo — 女科學家</vt:lpstr>
      <vt:lpstr>性別定型Bingo — 女科學家</vt:lpstr>
      <vt:lpstr>性別定型Bingo — 女科學家</vt:lpstr>
      <vt:lpstr>PowerPoint 簡報</vt:lpstr>
      <vt:lpstr>蔡依林 - 怪美的 UGLY BEAUTY</vt:lpstr>
      <vt:lpstr>歌曲背景</vt:lpstr>
      <vt:lpstr>歌曲背景</vt:lpstr>
      <vt:lpstr>大眾審美與整容</vt:lpstr>
      <vt:lpstr>大眾審美與整容</vt:lpstr>
      <vt:lpstr>大眾審美與整容</vt:lpstr>
      <vt:lpstr>大眾審美與整容</vt:lpstr>
      <vt:lpstr>大眾審美與整容</vt:lpstr>
      <vt:lpstr>PowerPoint 簡報</vt:lpstr>
      <vt:lpstr>PowerPoint 簡報</vt:lpstr>
      <vt:lpstr>PowerPoint 簡報</vt:lpstr>
      <vt:lpstr>葉永鋕事件</vt:lpstr>
      <vt:lpstr>葉永鋕事件</vt:lpstr>
      <vt:lpstr>葉永鋕事件</vt:lpstr>
      <vt:lpstr>葉永鋕事件</vt:lpstr>
      <vt:lpstr>男性的生活壓力與精神健康</vt:lpstr>
      <vt:lpstr>性別定型</vt:lpstr>
      <vt:lpstr>男性的生活壓力與精神健康</vt:lpstr>
      <vt:lpstr>女性的生育困境與母職懲罰</vt:lpstr>
      <vt:lpstr>女性的生育困境與母職懲罰</vt:lpstr>
      <vt:lpstr>女性的生育困境與母職懲罰</vt:lpstr>
      <vt:lpstr>女性的生育困境與母職懲罰</vt:lpstr>
      <vt:lpstr>Q &amp; A</vt:lpstr>
      <vt:lpstr>資料來源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性別平別 [性別定型]</dc:title>
  <cp:lastModifiedBy>Dell</cp:lastModifiedBy>
  <cp:revision>91</cp:revision>
  <dcterms:modified xsi:type="dcterms:W3CDTF">2021-01-08T07:39:11Z</dcterms:modified>
</cp:coreProperties>
</file>