
<file path=[Content_Types].xml><?xml version="1.0" encoding="utf-8"?>
<Types xmlns="http://schemas.openxmlformats.org/package/2006/content-types">
  <Default Extension="docx" ContentType="application/vnd.openxmlformats-officedocument.wordprocessingml.document"/>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3656" r:id="rId2"/>
    <p:sldMasterId id="2147483654" r:id="rId3"/>
  </p:sldMasterIdLst>
  <p:notesMasterIdLst>
    <p:notesMasterId r:id="rId34"/>
  </p:notesMasterIdLst>
  <p:sldIdLst>
    <p:sldId id="270" r:id="rId4"/>
    <p:sldId id="271" r:id="rId5"/>
    <p:sldId id="272" r:id="rId6"/>
    <p:sldId id="274" r:id="rId7"/>
    <p:sldId id="429" r:id="rId8"/>
    <p:sldId id="279" r:id="rId9"/>
    <p:sldId id="430" r:id="rId10"/>
    <p:sldId id="454" r:id="rId11"/>
    <p:sldId id="432" r:id="rId12"/>
    <p:sldId id="453" r:id="rId13"/>
    <p:sldId id="452" r:id="rId14"/>
    <p:sldId id="289" r:id="rId15"/>
    <p:sldId id="422" r:id="rId16"/>
    <p:sldId id="440" r:id="rId17"/>
    <p:sldId id="441" r:id="rId18"/>
    <p:sldId id="433" r:id="rId19"/>
    <p:sldId id="434" r:id="rId20"/>
    <p:sldId id="436" r:id="rId21"/>
    <p:sldId id="442" r:id="rId22"/>
    <p:sldId id="444" r:id="rId23"/>
    <p:sldId id="437" r:id="rId24"/>
    <p:sldId id="438" r:id="rId25"/>
    <p:sldId id="443" r:id="rId26"/>
    <p:sldId id="439" r:id="rId27"/>
    <p:sldId id="446" r:id="rId28"/>
    <p:sldId id="447" r:id="rId29"/>
    <p:sldId id="431" r:id="rId30"/>
    <p:sldId id="450" r:id="rId31"/>
    <p:sldId id="451" r:id="rId32"/>
    <p:sldId id="445"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2375F"/>
    <a:srgbClr val="232C1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968" autoAdjust="0"/>
    <p:restoredTop sz="94650"/>
  </p:normalViewPr>
  <p:slideViewPr>
    <p:cSldViewPr snapToGrid="0" showGuides="1">
      <p:cViewPr varScale="1">
        <p:scale>
          <a:sx n="85" d="100"/>
          <a:sy n="85" d="100"/>
        </p:scale>
        <p:origin x="200" y="928"/>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notesMaster" Target="notesMasters/notesMaster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presProps" Target="presProps.xml"/><Relationship Id="rId8" Type="http://schemas.openxmlformats.org/officeDocument/2006/relationships/slide" Target="slides/slide5.xml"/><Relationship Id="rId3" Type="http://schemas.openxmlformats.org/officeDocument/2006/relationships/slideMaster" Target="slideMasters/slideMaster3.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0.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FR"/>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3BABA0D-2897-8F42-8963-3CE2409898AB}" type="datetimeFigureOut">
              <a:rPr lang="en-FR" smtClean="0"/>
              <a:t>07/08/2020</a:t>
            </a:fld>
            <a:endParaRPr lang="en-FR"/>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FR"/>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F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FR"/>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B275875-1D6D-004B-910A-EB388F1C7333}" type="slidenum">
              <a:rPr lang="en-FR" smtClean="0"/>
              <a:t>‹#›</a:t>
            </a:fld>
            <a:endParaRPr lang="en-FR"/>
          </a:p>
        </p:txBody>
      </p:sp>
    </p:spTree>
    <p:extLst>
      <p:ext uri="{BB962C8B-B14F-4D97-AF65-F5344CB8AC3E}">
        <p14:creationId xmlns:p14="http://schemas.microsoft.com/office/powerpoint/2010/main" val="8473635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serc.carleton.edu/bioregion/examples/59400.html" TargetMode="External"/><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tapangrainforest.org/2015/12/31/%E8%81%AF%E5%90%88%E5%9C%8B%E6%95%B8%E6%93%9A%E9%A1%AF%E7%A4%BA%E6%A3%AE%E6%9E%97%E6%B6%88%E5%A4%B1%E6%B8%9B%E9%80%9F/" TargetMode="External"/><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tapangrainforest.org/2015/12/31/%E8%81%AF%E5%90%88%E5%9C%8B%E6%95%B8%E6%93%9A%E9%A1%AF%E7%A4%BA%E6%A3%AE%E6%9E%97%E6%B6%88%E5%A4%B1%E6%B8%9B%E9%80%9F/" TargetMode="External"/><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FR" dirty="0"/>
              <a:t>Game Instruction: </a:t>
            </a:r>
            <a:r>
              <a:rPr lang="en-GB" dirty="0">
                <a:hlinkClick r:id="rId3"/>
              </a:rPr>
              <a:t>https://serc.carleton.edu/bioregion/examples/59400.html</a:t>
            </a:r>
            <a:endParaRPr lang="en-FR" dirty="0"/>
          </a:p>
        </p:txBody>
      </p:sp>
      <p:sp>
        <p:nvSpPr>
          <p:cNvPr id="4" name="Slide Number Placeholder 3"/>
          <p:cNvSpPr>
            <a:spLocks noGrp="1"/>
          </p:cNvSpPr>
          <p:nvPr>
            <p:ph type="sldNum" sz="quarter" idx="5"/>
          </p:nvPr>
        </p:nvSpPr>
        <p:spPr/>
        <p:txBody>
          <a:bodyPr/>
          <a:lstStyle/>
          <a:p>
            <a:fld id="{EB275875-1D6D-004B-910A-EB388F1C7333}" type="slidenum">
              <a:rPr lang="en-FR" smtClean="0"/>
              <a:t>2</a:t>
            </a:fld>
            <a:endParaRPr lang="en-FR"/>
          </a:p>
        </p:txBody>
      </p:sp>
    </p:spTree>
    <p:extLst>
      <p:ext uri="{BB962C8B-B14F-4D97-AF65-F5344CB8AC3E}">
        <p14:creationId xmlns:p14="http://schemas.microsoft.com/office/powerpoint/2010/main" val="17781915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FR" dirty="0"/>
          </a:p>
        </p:txBody>
      </p:sp>
      <p:sp>
        <p:nvSpPr>
          <p:cNvPr id="4" name="Slide Number Placeholder 3"/>
          <p:cNvSpPr>
            <a:spLocks noGrp="1"/>
          </p:cNvSpPr>
          <p:nvPr>
            <p:ph type="sldNum" sz="quarter" idx="5"/>
          </p:nvPr>
        </p:nvSpPr>
        <p:spPr/>
        <p:txBody>
          <a:bodyPr/>
          <a:lstStyle/>
          <a:p>
            <a:fld id="{EB275875-1D6D-004B-910A-EB388F1C7333}" type="slidenum">
              <a:rPr lang="en-FR" smtClean="0"/>
              <a:t>25</a:t>
            </a:fld>
            <a:endParaRPr lang="en-FR"/>
          </a:p>
        </p:txBody>
      </p:sp>
    </p:spTree>
    <p:extLst>
      <p:ext uri="{BB962C8B-B14F-4D97-AF65-F5344CB8AC3E}">
        <p14:creationId xmlns:p14="http://schemas.microsoft.com/office/powerpoint/2010/main" val="12237271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FR" dirty="0"/>
          </a:p>
        </p:txBody>
      </p:sp>
      <p:sp>
        <p:nvSpPr>
          <p:cNvPr id="4" name="Slide Number Placeholder 3"/>
          <p:cNvSpPr>
            <a:spLocks noGrp="1"/>
          </p:cNvSpPr>
          <p:nvPr>
            <p:ph type="sldNum" sz="quarter" idx="5"/>
          </p:nvPr>
        </p:nvSpPr>
        <p:spPr/>
        <p:txBody>
          <a:bodyPr/>
          <a:lstStyle/>
          <a:p>
            <a:fld id="{EB275875-1D6D-004B-910A-EB388F1C7333}" type="slidenum">
              <a:rPr lang="en-FR" smtClean="0"/>
              <a:t>3</a:t>
            </a:fld>
            <a:endParaRPr lang="en-FR"/>
          </a:p>
        </p:txBody>
      </p:sp>
    </p:spTree>
    <p:extLst>
      <p:ext uri="{BB962C8B-B14F-4D97-AF65-F5344CB8AC3E}">
        <p14:creationId xmlns:p14="http://schemas.microsoft.com/office/powerpoint/2010/main" val="18884918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FR" dirty="0"/>
          </a:p>
        </p:txBody>
      </p:sp>
      <p:sp>
        <p:nvSpPr>
          <p:cNvPr id="4" name="Slide Number Placeholder 3"/>
          <p:cNvSpPr>
            <a:spLocks noGrp="1"/>
          </p:cNvSpPr>
          <p:nvPr>
            <p:ph type="sldNum" sz="quarter" idx="5"/>
          </p:nvPr>
        </p:nvSpPr>
        <p:spPr/>
        <p:txBody>
          <a:bodyPr/>
          <a:lstStyle/>
          <a:p>
            <a:fld id="{EB275875-1D6D-004B-910A-EB388F1C7333}" type="slidenum">
              <a:rPr lang="en-FR" smtClean="0"/>
              <a:t>8</a:t>
            </a:fld>
            <a:endParaRPr lang="en-FR"/>
          </a:p>
        </p:txBody>
      </p:sp>
    </p:spTree>
    <p:extLst>
      <p:ext uri="{BB962C8B-B14F-4D97-AF65-F5344CB8AC3E}">
        <p14:creationId xmlns:p14="http://schemas.microsoft.com/office/powerpoint/2010/main" val="19535376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FR" dirty="0"/>
          </a:p>
        </p:txBody>
      </p:sp>
      <p:sp>
        <p:nvSpPr>
          <p:cNvPr id="4" name="Slide Number Placeholder 3"/>
          <p:cNvSpPr>
            <a:spLocks noGrp="1"/>
          </p:cNvSpPr>
          <p:nvPr>
            <p:ph type="sldNum" sz="quarter" idx="5"/>
          </p:nvPr>
        </p:nvSpPr>
        <p:spPr/>
        <p:txBody>
          <a:bodyPr/>
          <a:lstStyle/>
          <a:p>
            <a:fld id="{EB275875-1D6D-004B-910A-EB388F1C7333}" type="slidenum">
              <a:rPr lang="en-FR" smtClean="0"/>
              <a:t>9</a:t>
            </a:fld>
            <a:endParaRPr lang="en-FR"/>
          </a:p>
        </p:txBody>
      </p:sp>
    </p:spTree>
    <p:extLst>
      <p:ext uri="{BB962C8B-B14F-4D97-AF65-F5344CB8AC3E}">
        <p14:creationId xmlns:p14="http://schemas.microsoft.com/office/powerpoint/2010/main" val="26356668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FR" dirty="0"/>
          </a:p>
        </p:txBody>
      </p:sp>
      <p:sp>
        <p:nvSpPr>
          <p:cNvPr id="4" name="Slide Number Placeholder 3"/>
          <p:cNvSpPr>
            <a:spLocks noGrp="1"/>
          </p:cNvSpPr>
          <p:nvPr>
            <p:ph type="sldNum" sz="quarter" idx="5"/>
          </p:nvPr>
        </p:nvSpPr>
        <p:spPr/>
        <p:txBody>
          <a:bodyPr/>
          <a:lstStyle/>
          <a:p>
            <a:fld id="{EB275875-1D6D-004B-910A-EB388F1C7333}" type="slidenum">
              <a:rPr lang="en-FR" smtClean="0"/>
              <a:t>10</a:t>
            </a:fld>
            <a:endParaRPr lang="en-FR"/>
          </a:p>
        </p:txBody>
      </p:sp>
    </p:spTree>
    <p:extLst>
      <p:ext uri="{BB962C8B-B14F-4D97-AF65-F5344CB8AC3E}">
        <p14:creationId xmlns:p14="http://schemas.microsoft.com/office/powerpoint/2010/main" val="14617056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hlinkClick r:id="rId3"/>
              </a:rPr>
              <a:t>https://tapangrainforest.org/2015/12/31/%E8%81%AF%E5%90%88%E5%9C%8B%E6%95%B8%E6%93%9A%E9%A1%AF%E7%A4%BA%E6%A3%AE%E6%9E%97%E6%B6%88%E5%A4%B1%E6%B8%9B%E9%80%9F/</a:t>
            </a:r>
            <a:endParaRPr lang="en-FR" dirty="0"/>
          </a:p>
        </p:txBody>
      </p:sp>
      <p:sp>
        <p:nvSpPr>
          <p:cNvPr id="4" name="Slide Number Placeholder 3"/>
          <p:cNvSpPr>
            <a:spLocks noGrp="1"/>
          </p:cNvSpPr>
          <p:nvPr>
            <p:ph type="sldNum" sz="quarter" idx="5"/>
          </p:nvPr>
        </p:nvSpPr>
        <p:spPr/>
        <p:txBody>
          <a:bodyPr/>
          <a:lstStyle/>
          <a:p>
            <a:fld id="{EB275875-1D6D-004B-910A-EB388F1C7333}" type="slidenum">
              <a:rPr lang="en-FR" smtClean="0"/>
              <a:t>13</a:t>
            </a:fld>
            <a:endParaRPr lang="en-FR"/>
          </a:p>
        </p:txBody>
      </p:sp>
    </p:spTree>
    <p:extLst>
      <p:ext uri="{BB962C8B-B14F-4D97-AF65-F5344CB8AC3E}">
        <p14:creationId xmlns:p14="http://schemas.microsoft.com/office/powerpoint/2010/main" val="24945825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hlinkClick r:id="rId3"/>
              </a:rPr>
              <a:t>https://tapangrainforest.org/2015/12/31/%E8%81%AF%E5%90%88%E5%9C%8B%E6%95%B8%E6%93%9A%E9%A1%AF%E7%A4%BA%E6%A3%AE%E6%9E%97%E6%B6%88%E5%A4%B1%E6%B8%9B%E9%80%9F/</a:t>
            </a:r>
            <a:endParaRPr lang="en-FR" dirty="0"/>
          </a:p>
        </p:txBody>
      </p:sp>
      <p:sp>
        <p:nvSpPr>
          <p:cNvPr id="4" name="Slide Number Placeholder 3"/>
          <p:cNvSpPr>
            <a:spLocks noGrp="1"/>
          </p:cNvSpPr>
          <p:nvPr>
            <p:ph type="sldNum" sz="quarter" idx="5"/>
          </p:nvPr>
        </p:nvSpPr>
        <p:spPr/>
        <p:txBody>
          <a:bodyPr/>
          <a:lstStyle/>
          <a:p>
            <a:fld id="{EB275875-1D6D-004B-910A-EB388F1C7333}" type="slidenum">
              <a:rPr lang="en-FR" smtClean="0"/>
              <a:t>14</a:t>
            </a:fld>
            <a:endParaRPr lang="en-FR"/>
          </a:p>
        </p:txBody>
      </p:sp>
    </p:spTree>
    <p:extLst>
      <p:ext uri="{BB962C8B-B14F-4D97-AF65-F5344CB8AC3E}">
        <p14:creationId xmlns:p14="http://schemas.microsoft.com/office/powerpoint/2010/main" val="41362216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FR" dirty="0"/>
          </a:p>
        </p:txBody>
      </p:sp>
      <p:sp>
        <p:nvSpPr>
          <p:cNvPr id="4" name="Slide Number Placeholder 3"/>
          <p:cNvSpPr>
            <a:spLocks noGrp="1"/>
          </p:cNvSpPr>
          <p:nvPr>
            <p:ph type="sldNum" sz="quarter" idx="5"/>
          </p:nvPr>
        </p:nvSpPr>
        <p:spPr/>
        <p:txBody>
          <a:bodyPr/>
          <a:lstStyle/>
          <a:p>
            <a:fld id="{EB275875-1D6D-004B-910A-EB388F1C7333}" type="slidenum">
              <a:rPr lang="en-FR" smtClean="0"/>
              <a:t>22</a:t>
            </a:fld>
            <a:endParaRPr lang="en-FR"/>
          </a:p>
        </p:txBody>
      </p:sp>
    </p:spTree>
    <p:extLst>
      <p:ext uri="{BB962C8B-B14F-4D97-AF65-F5344CB8AC3E}">
        <p14:creationId xmlns:p14="http://schemas.microsoft.com/office/powerpoint/2010/main" val="32271533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FR" dirty="0"/>
          </a:p>
        </p:txBody>
      </p:sp>
      <p:sp>
        <p:nvSpPr>
          <p:cNvPr id="4" name="Slide Number Placeholder 3"/>
          <p:cNvSpPr>
            <a:spLocks noGrp="1"/>
          </p:cNvSpPr>
          <p:nvPr>
            <p:ph type="sldNum" sz="quarter" idx="5"/>
          </p:nvPr>
        </p:nvSpPr>
        <p:spPr/>
        <p:txBody>
          <a:bodyPr/>
          <a:lstStyle/>
          <a:p>
            <a:fld id="{EB275875-1D6D-004B-910A-EB388F1C7333}" type="slidenum">
              <a:rPr lang="en-FR" smtClean="0"/>
              <a:t>24</a:t>
            </a:fld>
            <a:endParaRPr lang="en-FR"/>
          </a:p>
        </p:txBody>
      </p:sp>
    </p:spTree>
    <p:extLst>
      <p:ext uri="{BB962C8B-B14F-4D97-AF65-F5344CB8AC3E}">
        <p14:creationId xmlns:p14="http://schemas.microsoft.com/office/powerpoint/2010/main" val="286750371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48632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Image slide layout">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E0240CF1-5892-4CA4-80C4-DE24A040D8CF}"/>
              </a:ext>
            </a:extLst>
          </p:cNvPr>
          <p:cNvSpPr/>
          <p:nvPr userDrawn="1"/>
        </p:nvSpPr>
        <p:spPr>
          <a:xfrm>
            <a:off x="6643991" y="0"/>
            <a:ext cx="369813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그림 개체 틀 8">
            <a:extLst>
              <a:ext uri="{FF2B5EF4-FFF2-40B4-BE49-F238E27FC236}">
                <a16:creationId xmlns:a16="http://schemas.microsoft.com/office/drawing/2014/main" id="{4187725E-FF95-4F43-99C3-7F46DC47DD98}"/>
              </a:ext>
            </a:extLst>
          </p:cNvPr>
          <p:cNvSpPr>
            <a:spLocks noGrp="1"/>
          </p:cNvSpPr>
          <p:nvPr>
            <p:ph type="pic" sz="quarter" idx="10" hasCustomPrompt="1"/>
          </p:nvPr>
        </p:nvSpPr>
        <p:spPr>
          <a:xfrm>
            <a:off x="693477" y="1777429"/>
            <a:ext cx="10805047" cy="276375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800"/>
            </a:lvl1pPr>
          </a:lstStyle>
          <a:p>
            <a:r>
              <a:rPr lang="en-US" altLang="ko-KR" dirty="0"/>
              <a:t>Your Picture Here</a:t>
            </a:r>
            <a:endParaRPr lang="ko-KR" altLang="en-US" dirty="0"/>
          </a:p>
        </p:txBody>
      </p:sp>
      <p:grpSp>
        <p:nvGrpSpPr>
          <p:cNvPr id="19" name="Graphic 50">
            <a:extLst>
              <a:ext uri="{FF2B5EF4-FFF2-40B4-BE49-F238E27FC236}">
                <a16:creationId xmlns:a16="http://schemas.microsoft.com/office/drawing/2014/main" id="{511944FE-884E-4003-912E-E7D714C87FF8}"/>
              </a:ext>
            </a:extLst>
          </p:cNvPr>
          <p:cNvGrpSpPr/>
          <p:nvPr userDrawn="1"/>
        </p:nvGrpSpPr>
        <p:grpSpPr>
          <a:xfrm>
            <a:off x="7547343" y="291181"/>
            <a:ext cx="1891428" cy="1486248"/>
            <a:chOff x="1788718" y="86622"/>
            <a:chExt cx="8613218" cy="6768097"/>
          </a:xfrm>
          <a:solidFill>
            <a:schemeClr val="bg1">
              <a:alpha val="70000"/>
            </a:schemeClr>
          </a:solidFill>
        </p:grpSpPr>
        <p:sp>
          <p:nvSpPr>
            <p:cNvPr id="20" name="Freeform: Shape 19">
              <a:extLst>
                <a:ext uri="{FF2B5EF4-FFF2-40B4-BE49-F238E27FC236}">
                  <a16:creationId xmlns:a16="http://schemas.microsoft.com/office/drawing/2014/main" id="{3AE908D3-79B3-4C95-9977-566055A55AA0}"/>
                </a:ext>
              </a:extLst>
            </p:cNvPr>
            <p:cNvSpPr/>
            <p:nvPr/>
          </p:nvSpPr>
          <p:spPr>
            <a:xfrm>
              <a:off x="1788718" y="86622"/>
              <a:ext cx="8613218" cy="6281672"/>
            </a:xfrm>
            <a:custGeom>
              <a:avLst/>
              <a:gdLst>
                <a:gd name="connsiteX0" fmla="*/ 8420062 w 8607832"/>
                <a:gd name="connsiteY0" fmla="*/ 4211041 h 6279209"/>
                <a:gd name="connsiteX1" fmla="*/ 7990681 w 8607832"/>
                <a:gd name="connsiteY1" fmla="*/ 4231232 h 6279209"/>
                <a:gd name="connsiteX2" fmla="*/ 7630619 w 8607832"/>
                <a:gd name="connsiteY2" fmla="*/ 4614849 h 6279209"/>
                <a:gd name="connsiteX3" fmla="*/ 7659558 w 8607832"/>
                <a:gd name="connsiteY3" fmla="*/ 4643788 h 6279209"/>
                <a:gd name="connsiteX4" fmla="*/ 7859443 w 8607832"/>
                <a:gd name="connsiteY4" fmla="*/ 4617541 h 6279209"/>
                <a:gd name="connsiteX5" fmla="*/ 8222196 w 8607832"/>
                <a:gd name="connsiteY5" fmla="*/ 4498418 h 6279209"/>
                <a:gd name="connsiteX6" fmla="*/ 8236330 w 8607832"/>
                <a:gd name="connsiteY6" fmla="*/ 4496398 h 6279209"/>
                <a:gd name="connsiteX7" fmla="*/ 8228254 w 8607832"/>
                <a:gd name="connsiteY7" fmla="*/ 4504475 h 6279209"/>
                <a:gd name="connsiteX8" fmla="*/ 7670326 w 8607832"/>
                <a:gd name="connsiteY8" fmla="*/ 4709743 h 6279209"/>
                <a:gd name="connsiteX9" fmla="*/ 7436791 w 8607832"/>
                <a:gd name="connsiteY9" fmla="*/ 4735318 h 6279209"/>
                <a:gd name="connsiteX10" fmla="*/ 6759067 w 8607832"/>
                <a:gd name="connsiteY10" fmla="*/ 4696956 h 6279209"/>
                <a:gd name="connsiteX11" fmla="*/ 6037597 w 8607832"/>
                <a:gd name="connsiteY11" fmla="*/ 4656576 h 6279209"/>
                <a:gd name="connsiteX12" fmla="*/ 6023464 w 8607832"/>
                <a:gd name="connsiteY12" fmla="*/ 4649172 h 6279209"/>
                <a:gd name="connsiteX13" fmla="*/ 6361317 w 8607832"/>
                <a:gd name="connsiteY13" fmla="*/ 4472170 h 6279209"/>
                <a:gd name="connsiteX14" fmla="*/ 6783296 w 8607832"/>
                <a:gd name="connsiteY14" fmla="*/ 4236616 h 6279209"/>
                <a:gd name="connsiteX15" fmla="*/ 7066634 w 8607832"/>
                <a:gd name="connsiteY15" fmla="*/ 4052210 h 6279209"/>
                <a:gd name="connsiteX16" fmla="*/ 7151433 w 8607832"/>
                <a:gd name="connsiteY16" fmla="*/ 4042115 h 6279209"/>
                <a:gd name="connsiteX17" fmla="*/ 7304208 w 8607832"/>
                <a:gd name="connsiteY17" fmla="*/ 4071727 h 6279209"/>
                <a:gd name="connsiteX18" fmla="*/ 7625235 w 8607832"/>
                <a:gd name="connsiteY18" fmla="*/ 3948566 h 6279209"/>
                <a:gd name="connsiteX19" fmla="*/ 8172394 w 8607832"/>
                <a:gd name="connsiteY19" fmla="*/ 2496877 h 6279209"/>
                <a:gd name="connsiteX20" fmla="*/ 7882325 w 8607832"/>
                <a:gd name="connsiteY20" fmla="*/ 1811077 h 6279209"/>
                <a:gd name="connsiteX21" fmla="*/ 7854059 w 8607832"/>
                <a:gd name="connsiteY21" fmla="*/ 1889820 h 6279209"/>
                <a:gd name="connsiteX22" fmla="*/ 7732917 w 8607832"/>
                <a:gd name="connsiteY22" fmla="*/ 2389195 h 6279209"/>
                <a:gd name="connsiteX23" fmla="*/ 7607736 w 8607832"/>
                <a:gd name="connsiteY23" fmla="*/ 2746565 h 6279209"/>
                <a:gd name="connsiteX24" fmla="*/ 7178354 w 8607832"/>
                <a:gd name="connsiteY24" fmla="*/ 3424962 h 6279209"/>
                <a:gd name="connsiteX25" fmla="*/ 7050481 w 8607832"/>
                <a:gd name="connsiteY25" fmla="*/ 3653113 h 6279209"/>
                <a:gd name="connsiteX26" fmla="*/ 7022888 w 8607832"/>
                <a:gd name="connsiteY26" fmla="*/ 3873861 h 6279209"/>
                <a:gd name="connsiteX27" fmla="*/ 7057884 w 8607832"/>
                <a:gd name="connsiteY27" fmla="*/ 3889341 h 6279209"/>
                <a:gd name="connsiteX28" fmla="*/ 7311611 w 8607832"/>
                <a:gd name="connsiteY28" fmla="*/ 3701570 h 6279209"/>
                <a:gd name="connsiteX29" fmla="*/ 7883672 w 8607832"/>
                <a:gd name="connsiteY29" fmla="*/ 2875784 h 6279209"/>
                <a:gd name="connsiteX30" fmla="*/ 7909246 w 8607832"/>
                <a:gd name="connsiteY30" fmla="*/ 2790311 h 6279209"/>
                <a:gd name="connsiteX31" fmla="*/ 7835888 w 8607832"/>
                <a:gd name="connsiteY31" fmla="*/ 3051440 h 6279209"/>
                <a:gd name="connsiteX32" fmla="*/ 7279306 w 8607832"/>
                <a:gd name="connsiteY32" fmla="*/ 3802522 h 6279209"/>
                <a:gd name="connsiteX33" fmla="*/ 6992603 w 8607832"/>
                <a:gd name="connsiteY33" fmla="*/ 4017213 h 6279209"/>
                <a:gd name="connsiteX34" fmla="*/ 6713302 w 8607832"/>
                <a:gd name="connsiteY34" fmla="*/ 4190851 h 6279209"/>
                <a:gd name="connsiteX35" fmla="*/ 6627830 w 8607832"/>
                <a:gd name="connsiteY35" fmla="*/ 4239308 h 6279209"/>
                <a:gd name="connsiteX36" fmla="*/ 6605620 w 8607832"/>
                <a:gd name="connsiteY36" fmla="*/ 4251422 h 6279209"/>
                <a:gd name="connsiteX37" fmla="*/ 6226714 w 8607832"/>
                <a:gd name="connsiteY37" fmla="*/ 4447268 h 6279209"/>
                <a:gd name="connsiteX38" fmla="*/ 5314782 w 8607832"/>
                <a:gd name="connsiteY38" fmla="*/ 4943279 h 6279209"/>
                <a:gd name="connsiteX39" fmla="*/ 5158643 w 8607832"/>
                <a:gd name="connsiteY39" fmla="*/ 5046250 h 6279209"/>
                <a:gd name="connsiteX40" fmla="*/ 5162681 w 8607832"/>
                <a:gd name="connsiteY40" fmla="*/ 5025387 h 6279209"/>
                <a:gd name="connsiteX41" fmla="*/ 5227290 w 8607832"/>
                <a:gd name="connsiteY41" fmla="*/ 4323434 h 6279209"/>
                <a:gd name="connsiteX42" fmla="*/ 5106148 w 8607832"/>
                <a:gd name="connsiteY42" fmla="*/ 3860401 h 6279209"/>
                <a:gd name="connsiteX43" fmla="*/ 5139799 w 8607832"/>
                <a:gd name="connsiteY43" fmla="*/ 3818675 h 6279209"/>
                <a:gd name="connsiteX44" fmla="*/ 5695034 w 8607832"/>
                <a:gd name="connsiteY44" fmla="*/ 3194119 h 6279209"/>
                <a:gd name="connsiteX45" fmla="*/ 5830983 w 8607832"/>
                <a:gd name="connsiteY45" fmla="*/ 3023174 h 6279209"/>
                <a:gd name="connsiteX46" fmla="*/ 5873382 w 8607832"/>
                <a:gd name="connsiteY46" fmla="*/ 3008367 h 6279209"/>
                <a:gd name="connsiteX47" fmla="*/ 5983083 w 8607832"/>
                <a:gd name="connsiteY47" fmla="*/ 3009040 h 6279209"/>
                <a:gd name="connsiteX48" fmla="*/ 6257000 w 8607832"/>
                <a:gd name="connsiteY48" fmla="*/ 2840787 h 6279209"/>
                <a:gd name="connsiteX49" fmla="*/ 6605620 w 8607832"/>
                <a:gd name="connsiteY49" fmla="*/ 2172485 h 6279209"/>
                <a:gd name="connsiteX50" fmla="*/ 6623118 w 8607832"/>
                <a:gd name="connsiteY50" fmla="*/ 1339969 h 6279209"/>
                <a:gd name="connsiteX51" fmla="*/ 6528224 w 8607832"/>
                <a:gd name="connsiteY51" fmla="*/ 660899 h 6279209"/>
                <a:gd name="connsiteX52" fmla="*/ 6514091 w 8607832"/>
                <a:gd name="connsiteY52" fmla="*/ 520239 h 6279209"/>
                <a:gd name="connsiteX53" fmla="*/ 6493900 w 8607832"/>
                <a:gd name="connsiteY53" fmla="*/ 546486 h 6279209"/>
                <a:gd name="connsiteX54" fmla="*/ 6244212 w 8607832"/>
                <a:gd name="connsiteY54" fmla="*/ 975869 h 6279209"/>
                <a:gd name="connsiteX55" fmla="*/ 5935300 w 8607832"/>
                <a:gd name="connsiteY55" fmla="*/ 1788868 h 6279209"/>
                <a:gd name="connsiteX56" fmla="*/ 5707148 w 8607832"/>
                <a:gd name="connsiteY56" fmla="*/ 2531874 h 6279209"/>
                <a:gd name="connsiteX57" fmla="*/ 5679555 w 8607832"/>
                <a:gd name="connsiteY57" fmla="*/ 2738489 h 6279209"/>
                <a:gd name="connsiteX58" fmla="*/ 5734069 w 8607832"/>
                <a:gd name="connsiteY58" fmla="*/ 2914818 h 6279209"/>
                <a:gd name="connsiteX59" fmla="*/ 5963566 w 8607832"/>
                <a:gd name="connsiteY59" fmla="*/ 2599175 h 6279209"/>
                <a:gd name="connsiteX60" fmla="*/ 6141914 w 8607832"/>
                <a:gd name="connsiteY60" fmla="*/ 2254593 h 6279209"/>
                <a:gd name="connsiteX61" fmla="*/ 6262384 w 8607832"/>
                <a:gd name="connsiteY61" fmla="*/ 1884436 h 6279209"/>
                <a:gd name="connsiteX62" fmla="*/ 6343145 w 8607832"/>
                <a:gd name="connsiteY62" fmla="*/ 1508222 h 6279209"/>
                <a:gd name="connsiteX63" fmla="*/ 6310167 w 8607832"/>
                <a:gd name="connsiteY63" fmla="*/ 1747814 h 6279209"/>
                <a:gd name="connsiteX64" fmla="*/ 6045001 w 8607832"/>
                <a:gd name="connsiteY64" fmla="*/ 2568890 h 6279209"/>
                <a:gd name="connsiteX65" fmla="*/ 5560432 w 8607832"/>
                <a:gd name="connsiteY65" fmla="*/ 3235173 h 6279209"/>
                <a:gd name="connsiteX66" fmla="*/ 5096726 w 8607832"/>
                <a:gd name="connsiteY66" fmla="*/ 3741278 h 6279209"/>
                <a:gd name="connsiteX67" fmla="*/ 5067113 w 8607832"/>
                <a:gd name="connsiteY67" fmla="*/ 3767525 h 6279209"/>
                <a:gd name="connsiteX68" fmla="*/ 4911647 w 8607832"/>
                <a:gd name="connsiteY68" fmla="*/ 3459959 h 6279209"/>
                <a:gd name="connsiteX69" fmla="*/ 4890784 w 8607832"/>
                <a:gd name="connsiteY69" fmla="*/ 3404099 h 6279209"/>
                <a:gd name="connsiteX70" fmla="*/ 4849730 w 8607832"/>
                <a:gd name="connsiteY70" fmla="*/ 3028558 h 6279209"/>
                <a:gd name="connsiteX71" fmla="*/ 4854441 w 8607832"/>
                <a:gd name="connsiteY71" fmla="*/ 3002310 h 6279209"/>
                <a:gd name="connsiteX72" fmla="*/ 4856460 w 8607832"/>
                <a:gd name="connsiteY72" fmla="*/ 2981447 h 6279209"/>
                <a:gd name="connsiteX73" fmla="*/ 4952701 w 8607832"/>
                <a:gd name="connsiteY73" fmla="*/ 2717626 h 6279209"/>
                <a:gd name="connsiteX74" fmla="*/ 5173449 w 8607832"/>
                <a:gd name="connsiteY74" fmla="*/ 2368332 h 6279209"/>
                <a:gd name="connsiteX75" fmla="*/ 5481689 w 8607832"/>
                <a:gd name="connsiteY75" fmla="*/ 1759928 h 6279209"/>
                <a:gd name="connsiteX76" fmla="*/ 5514667 w 8607832"/>
                <a:gd name="connsiteY76" fmla="*/ 1741757 h 6279209"/>
                <a:gd name="connsiteX77" fmla="*/ 5803389 w 8607832"/>
                <a:gd name="connsiteY77" fmla="*/ 1570812 h 6279209"/>
                <a:gd name="connsiteX78" fmla="*/ 5822907 w 8607832"/>
                <a:gd name="connsiteY78" fmla="*/ 1095665 h 6279209"/>
                <a:gd name="connsiteX79" fmla="*/ 5540241 w 8607832"/>
                <a:gd name="connsiteY79" fmla="*/ 601000 h 6279209"/>
                <a:gd name="connsiteX80" fmla="*/ 5514667 w 8607832"/>
                <a:gd name="connsiteY80" fmla="*/ 600327 h 6279209"/>
                <a:gd name="connsiteX81" fmla="*/ 5421791 w 8607832"/>
                <a:gd name="connsiteY81" fmla="*/ 697914 h 6279209"/>
                <a:gd name="connsiteX82" fmla="*/ 5124319 w 8607832"/>
                <a:gd name="connsiteY82" fmla="*/ 1196617 h 6279209"/>
                <a:gd name="connsiteX83" fmla="*/ 5316801 w 8607832"/>
                <a:gd name="connsiteY83" fmla="*/ 1686570 h 6279209"/>
                <a:gd name="connsiteX84" fmla="*/ 5361220 w 8607832"/>
                <a:gd name="connsiteY84" fmla="*/ 1669072 h 6279209"/>
                <a:gd name="connsiteX85" fmla="*/ 5461499 w 8607832"/>
                <a:gd name="connsiteY85" fmla="*/ 1248439 h 6279209"/>
                <a:gd name="connsiteX86" fmla="*/ 5491784 w 8607832"/>
                <a:gd name="connsiteY86" fmla="*/ 1043170 h 6279209"/>
                <a:gd name="connsiteX87" fmla="*/ 5497841 w 8607832"/>
                <a:gd name="connsiteY87" fmla="*/ 1081532 h 6279209"/>
                <a:gd name="connsiteX88" fmla="*/ 5481016 w 8607832"/>
                <a:gd name="connsiteY88" fmla="*/ 1353429 h 6279209"/>
                <a:gd name="connsiteX89" fmla="*/ 5415734 w 8607832"/>
                <a:gd name="connsiteY89" fmla="*/ 1727624 h 6279209"/>
                <a:gd name="connsiteX90" fmla="*/ 5151240 w 8607832"/>
                <a:gd name="connsiteY90" fmla="*/ 2245171 h 6279209"/>
                <a:gd name="connsiteX91" fmla="*/ 4908282 w 8607832"/>
                <a:gd name="connsiteY91" fmla="*/ 2596483 h 6279209"/>
                <a:gd name="connsiteX92" fmla="*/ 4750124 w 8607832"/>
                <a:gd name="connsiteY92" fmla="*/ 2989523 h 6279209"/>
                <a:gd name="connsiteX93" fmla="*/ 4747432 w 8607832"/>
                <a:gd name="connsiteY93" fmla="*/ 3017116 h 6279209"/>
                <a:gd name="connsiteX94" fmla="*/ 4743394 w 8607832"/>
                <a:gd name="connsiteY94" fmla="*/ 3043364 h 6279209"/>
                <a:gd name="connsiteX95" fmla="*/ 4737337 w 8607832"/>
                <a:gd name="connsiteY95" fmla="*/ 3162487 h 6279209"/>
                <a:gd name="connsiteX96" fmla="*/ 4680804 w 8607832"/>
                <a:gd name="connsiteY96" fmla="*/ 3076341 h 6279209"/>
                <a:gd name="connsiteX97" fmla="*/ 4591293 w 8607832"/>
                <a:gd name="connsiteY97" fmla="*/ 2915491 h 6279209"/>
                <a:gd name="connsiteX98" fmla="*/ 4573122 w 8607832"/>
                <a:gd name="connsiteY98" fmla="*/ 2881841 h 6279209"/>
                <a:gd name="connsiteX99" fmla="*/ 4565719 w 8607832"/>
                <a:gd name="connsiteY99" fmla="*/ 2868381 h 6279209"/>
                <a:gd name="connsiteX100" fmla="*/ 4552259 w 8607832"/>
                <a:gd name="connsiteY100" fmla="*/ 2838095 h 6279209"/>
                <a:gd name="connsiteX101" fmla="*/ 4404869 w 8607832"/>
                <a:gd name="connsiteY101" fmla="*/ 2499569 h 6279209"/>
                <a:gd name="connsiteX102" fmla="*/ 4425059 w 8607832"/>
                <a:gd name="connsiteY102" fmla="*/ 2408713 h 6279209"/>
                <a:gd name="connsiteX103" fmla="*/ 4497071 w 8607832"/>
                <a:gd name="connsiteY103" fmla="*/ 2304396 h 6279209"/>
                <a:gd name="connsiteX104" fmla="*/ 4551585 w 8607832"/>
                <a:gd name="connsiteY104" fmla="*/ 2152968 h 6279209"/>
                <a:gd name="connsiteX105" fmla="*/ 4741375 w 8607832"/>
                <a:gd name="connsiteY105" fmla="*/ 1413327 h 6279209"/>
                <a:gd name="connsiteX106" fmla="*/ 4929146 w 8607832"/>
                <a:gd name="connsiteY106" fmla="*/ 819730 h 6279209"/>
                <a:gd name="connsiteX107" fmla="*/ 5233347 w 8607832"/>
                <a:gd name="connsiteY107" fmla="*/ 28940 h 6279209"/>
                <a:gd name="connsiteX108" fmla="*/ 5238058 w 8607832"/>
                <a:gd name="connsiteY108" fmla="*/ 0 h 6279209"/>
                <a:gd name="connsiteX109" fmla="*/ 4976929 w 8607832"/>
                <a:gd name="connsiteY109" fmla="*/ 159504 h 6279209"/>
                <a:gd name="connsiteX110" fmla="*/ 4204984 w 8607832"/>
                <a:gd name="connsiteY110" fmla="*/ 890396 h 6279209"/>
                <a:gd name="connsiteX111" fmla="*/ 3943182 w 8607832"/>
                <a:gd name="connsiteY111" fmla="*/ 2139508 h 6279209"/>
                <a:gd name="connsiteX112" fmla="*/ 4076438 w 8607832"/>
                <a:gd name="connsiteY112" fmla="*/ 2389868 h 6279209"/>
                <a:gd name="connsiteX113" fmla="*/ 4215079 w 8607832"/>
                <a:gd name="connsiteY113" fmla="*/ 2474668 h 6279209"/>
                <a:gd name="connsiteX114" fmla="*/ 4244018 w 8607832"/>
                <a:gd name="connsiteY114" fmla="*/ 2445055 h 6279209"/>
                <a:gd name="connsiteX115" fmla="*/ 4230558 w 8607832"/>
                <a:gd name="connsiteY115" fmla="*/ 1718875 h 6279209"/>
                <a:gd name="connsiteX116" fmla="*/ 4411599 w 8607832"/>
                <a:gd name="connsiteY116" fmla="*/ 1186522 h 6279209"/>
                <a:gd name="connsiteX117" fmla="*/ 4552259 w 8607832"/>
                <a:gd name="connsiteY117" fmla="*/ 934815 h 6279209"/>
                <a:gd name="connsiteX118" fmla="*/ 4572449 w 8607832"/>
                <a:gd name="connsiteY118" fmla="*/ 920008 h 6279209"/>
                <a:gd name="connsiteX119" fmla="*/ 4553604 w 8607832"/>
                <a:gd name="connsiteY119" fmla="*/ 956351 h 6279209"/>
                <a:gd name="connsiteX120" fmla="*/ 4390735 w 8607832"/>
                <a:gd name="connsiteY120" fmla="*/ 1302280 h 6279209"/>
                <a:gd name="connsiteX121" fmla="*/ 4340260 w 8607832"/>
                <a:gd name="connsiteY121" fmla="*/ 2524471 h 6279209"/>
                <a:gd name="connsiteX122" fmla="*/ 4501109 w 8607832"/>
                <a:gd name="connsiteY122" fmla="*/ 2892609 h 6279209"/>
                <a:gd name="connsiteX123" fmla="*/ 4519281 w 8607832"/>
                <a:gd name="connsiteY123" fmla="*/ 2931644 h 6279209"/>
                <a:gd name="connsiteX124" fmla="*/ 4692918 w 8607832"/>
                <a:gd name="connsiteY124" fmla="*/ 3241230 h 6279209"/>
                <a:gd name="connsiteX125" fmla="*/ 4992409 w 8607832"/>
                <a:gd name="connsiteY125" fmla="*/ 3809925 h 6279209"/>
                <a:gd name="connsiteX126" fmla="*/ 5000485 w 8607832"/>
                <a:gd name="connsiteY126" fmla="*/ 3847614 h 6279209"/>
                <a:gd name="connsiteX127" fmla="*/ 4993755 w 8607832"/>
                <a:gd name="connsiteY127" fmla="*/ 3855017 h 6279209"/>
                <a:gd name="connsiteX128" fmla="*/ 4993082 w 8607832"/>
                <a:gd name="connsiteY128" fmla="*/ 3855690 h 6279209"/>
                <a:gd name="connsiteX129" fmla="*/ 4982313 w 8607832"/>
                <a:gd name="connsiteY129" fmla="*/ 3867131 h 6279209"/>
                <a:gd name="connsiteX130" fmla="*/ 4626290 w 8607832"/>
                <a:gd name="connsiteY130" fmla="*/ 4274977 h 6279209"/>
                <a:gd name="connsiteX131" fmla="*/ 4180755 w 8607832"/>
                <a:gd name="connsiteY131" fmla="*/ 4968853 h 6279209"/>
                <a:gd name="connsiteX132" fmla="*/ 4071727 w 8607832"/>
                <a:gd name="connsiteY132" fmla="*/ 5853192 h 6279209"/>
                <a:gd name="connsiteX133" fmla="*/ 4040769 w 8607832"/>
                <a:gd name="connsiteY133" fmla="*/ 5907706 h 6279209"/>
                <a:gd name="connsiteX134" fmla="*/ 4005099 w 8607832"/>
                <a:gd name="connsiteY134" fmla="*/ 5881459 h 6279209"/>
                <a:gd name="connsiteX135" fmla="*/ 4007791 w 8607832"/>
                <a:gd name="connsiteY135" fmla="*/ 5830983 h 6279209"/>
                <a:gd name="connsiteX136" fmla="*/ 3990293 w 8607832"/>
                <a:gd name="connsiteY136" fmla="*/ 5807427 h 6279209"/>
                <a:gd name="connsiteX137" fmla="*/ 3964045 w 8607832"/>
                <a:gd name="connsiteY137" fmla="*/ 5789256 h 6279209"/>
                <a:gd name="connsiteX138" fmla="*/ 3941836 w 8607832"/>
                <a:gd name="connsiteY138" fmla="*/ 5705129 h 6279209"/>
                <a:gd name="connsiteX139" fmla="*/ 3908185 w 8607832"/>
                <a:gd name="connsiteY139" fmla="*/ 5236040 h 6279209"/>
                <a:gd name="connsiteX140" fmla="*/ 3918953 w 8607832"/>
                <a:gd name="connsiteY140" fmla="*/ 4237288 h 6279209"/>
                <a:gd name="connsiteX141" fmla="*/ 3786370 w 8607832"/>
                <a:gd name="connsiteY141" fmla="*/ 3122779 h 6279209"/>
                <a:gd name="connsiteX142" fmla="*/ 3570333 w 8607832"/>
                <a:gd name="connsiteY142" fmla="*/ 2570236 h 6279209"/>
                <a:gd name="connsiteX143" fmla="*/ 3563603 w 8607832"/>
                <a:gd name="connsiteY143" fmla="*/ 2556776 h 6279209"/>
                <a:gd name="connsiteX144" fmla="*/ 3556872 w 8607832"/>
                <a:gd name="connsiteY144" fmla="*/ 2543315 h 6279209"/>
                <a:gd name="connsiteX145" fmla="*/ 3531298 w 8607832"/>
                <a:gd name="connsiteY145" fmla="*/ 2494185 h 6279209"/>
                <a:gd name="connsiteX146" fmla="*/ 3525241 w 8607832"/>
                <a:gd name="connsiteY146" fmla="*/ 2482071 h 6279209"/>
                <a:gd name="connsiteX147" fmla="*/ 3410829 w 8607832"/>
                <a:gd name="connsiteY147" fmla="*/ 2273437 h 6279209"/>
                <a:gd name="connsiteX148" fmla="*/ 3411502 w 8607832"/>
                <a:gd name="connsiteY148" fmla="*/ 2229018 h 6279209"/>
                <a:gd name="connsiteX149" fmla="*/ 3451209 w 8607832"/>
                <a:gd name="connsiteY149" fmla="*/ 2126720 h 6279209"/>
                <a:gd name="connsiteX150" fmla="*/ 3431692 w 8607832"/>
                <a:gd name="connsiteY150" fmla="*/ 1895877 h 6279209"/>
                <a:gd name="connsiteX151" fmla="*/ 3186715 w 8607832"/>
                <a:gd name="connsiteY151" fmla="*/ 1401886 h 6279209"/>
                <a:gd name="connsiteX152" fmla="*/ 2531874 w 8607832"/>
                <a:gd name="connsiteY152" fmla="*/ 701952 h 6279209"/>
                <a:gd name="connsiteX153" fmla="*/ 1731662 w 8607832"/>
                <a:gd name="connsiteY153" fmla="*/ 39035 h 6279209"/>
                <a:gd name="connsiteX154" fmla="*/ 1722913 w 8607832"/>
                <a:gd name="connsiteY154" fmla="*/ 36343 h 6279209"/>
                <a:gd name="connsiteX155" fmla="*/ 1723586 w 8607832"/>
                <a:gd name="connsiteY155" fmla="*/ 47111 h 6279209"/>
                <a:gd name="connsiteX156" fmla="*/ 1984042 w 8607832"/>
                <a:gd name="connsiteY156" fmla="*/ 871552 h 6279209"/>
                <a:gd name="connsiteX157" fmla="*/ 2773486 w 8607832"/>
                <a:gd name="connsiteY157" fmla="*/ 2064130 h 6279209"/>
                <a:gd name="connsiteX158" fmla="*/ 3058170 w 8607832"/>
                <a:gd name="connsiteY158" fmla="*/ 2286897 h 6279209"/>
                <a:gd name="connsiteX159" fmla="*/ 3235845 w 8607832"/>
                <a:gd name="connsiteY159" fmla="*/ 2329297 h 6279209"/>
                <a:gd name="connsiteX160" fmla="*/ 3256709 w 8607832"/>
                <a:gd name="connsiteY160" fmla="*/ 2294974 h 6279209"/>
                <a:gd name="connsiteX161" fmla="*/ 3083072 w 8607832"/>
                <a:gd name="connsiteY161" fmla="*/ 1999521 h 6279209"/>
                <a:gd name="connsiteX162" fmla="*/ 2450440 w 8607832"/>
                <a:gd name="connsiteY162" fmla="*/ 1092973 h 6279209"/>
                <a:gd name="connsiteX163" fmla="*/ 2432941 w 8607832"/>
                <a:gd name="connsiteY163" fmla="*/ 1062014 h 6279209"/>
                <a:gd name="connsiteX164" fmla="*/ 2454478 w 8607832"/>
                <a:gd name="connsiteY164" fmla="*/ 1076820 h 6279209"/>
                <a:gd name="connsiteX165" fmla="*/ 2967986 w 8607832"/>
                <a:gd name="connsiteY165" fmla="*/ 1739738 h 6279209"/>
                <a:gd name="connsiteX166" fmla="*/ 3266131 w 8607832"/>
                <a:gd name="connsiteY166" fmla="*/ 2175850 h 6279209"/>
                <a:gd name="connsiteX167" fmla="*/ 3457939 w 8607832"/>
                <a:gd name="connsiteY167" fmla="*/ 2509665 h 6279209"/>
                <a:gd name="connsiteX168" fmla="*/ 3464670 w 8607832"/>
                <a:gd name="connsiteY168" fmla="*/ 2523125 h 6279209"/>
                <a:gd name="connsiteX169" fmla="*/ 3471400 w 8607832"/>
                <a:gd name="connsiteY169" fmla="*/ 2536585 h 6279209"/>
                <a:gd name="connsiteX170" fmla="*/ 3478130 w 8607832"/>
                <a:gd name="connsiteY170" fmla="*/ 2550045 h 6279209"/>
                <a:gd name="connsiteX171" fmla="*/ 3484860 w 8607832"/>
                <a:gd name="connsiteY171" fmla="*/ 2563506 h 6279209"/>
                <a:gd name="connsiteX172" fmla="*/ 3491590 w 8607832"/>
                <a:gd name="connsiteY172" fmla="*/ 2576966 h 6279209"/>
                <a:gd name="connsiteX173" fmla="*/ 3498320 w 8607832"/>
                <a:gd name="connsiteY173" fmla="*/ 2590426 h 6279209"/>
                <a:gd name="connsiteX174" fmla="*/ 3504378 w 8607832"/>
                <a:gd name="connsiteY174" fmla="*/ 2605906 h 6279209"/>
                <a:gd name="connsiteX175" fmla="*/ 3733875 w 8607832"/>
                <a:gd name="connsiteY175" fmla="*/ 3249979 h 6279209"/>
                <a:gd name="connsiteX176" fmla="*/ 3823385 w 8607832"/>
                <a:gd name="connsiteY176" fmla="*/ 4359777 h 6279209"/>
                <a:gd name="connsiteX177" fmla="*/ 3816655 w 8607832"/>
                <a:gd name="connsiteY177" fmla="*/ 4369199 h 6279209"/>
                <a:gd name="connsiteX178" fmla="*/ 3800503 w 8607832"/>
                <a:gd name="connsiteY178" fmla="*/ 4322761 h 6279209"/>
                <a:gd name="connsiteX179" fmla="*/ 3407464 w 8607832"/>
                <a:gd name="connsiteY179" fmla="*/ 3663208 h 6279209"/>
                <a:gd name="connsiteX180" fmla="*/ 2516395 w 8607832"/>
                <a:gd name="connsiteY180" fmla="*/ 2980101 h 6279209"/>
                <a:gd name="connsiteX181" fmla="*/ 2502934 w 8607832"/>
                <a:gd name="connsiteY181" fmla="*/ 2971351 h 6279209"/>
                <a:gd name="connsiteX182" fmla="*/ 2390541 w 8607832"/>
                <a:gd name="connsiteY182" fmla="*/ 2898666 h 6279209"/>
                <a:gd name="connsiteX183" fmla="*/ 2247863 w 8607832"/>
                <a:gd name="connsiteY183" fmla="*/ 2802425 h 6279209"/>
                <a:gd name="connsiteX184" fmla="*/ 2055381 w 8607832"/>
                <a:gd name="connsiteY184" fmla="*/ 2665131 h 6279209"/>
                <a:gd name="connsiteX185" fmla="*/ 1471879 w 8607832"/>
                <a:gd name="connsiteY185" fmla="*/ 2148930 h 6279209"/>
                <a:gd name="connsiteX186" fmla="*/ 1461111 w 8607832"/>
                <a:gd name="connsiteY186" fmla="*/ 2109895 h 6279209"/>
                <a:gd name="connsiteX187" fmla="*/ 1501492 w 8607832"/>
                <a:gd name="connsiteY187" fmla="*/ 1918759 h 6279209"/>
                <a:gd name="connsiteX188" fmla="*/ 1395155 w 8607832"/>
                <a:gd name="connsiteY188" fmla="*/ 1570812 h 6279209"/>
                <a:gd name="connsiteX189" fmla="*/ 937507 w 8607832"/>
                <a:gd name="connsiteY189" fmla="*/ 860783 h 6279209"/>
                <a:gd name="connsiteX190" fmla="*/ 682435 w 8607832"/>
                <a:gd name="connsiteY190" fmla="*/ 471109 h 6279209"/>
                <a:gd name="connsiteX191" fmla="*/ 590905 w 8607832"/>
                <a:gd name="connsiteY191" fmla="*/ 214691 h 6279209"/>
                <a:gd name="connsiteX192" fmla="*/ 581483 w 8607832"/>
                <a:gd name="connsiteY192" fmla="*/ 222767 h 6279209"/>
                <a:gd name="connsiteX193" fmla="*/ 555909 w 8607832"/>
                <a:gd name="connsiteY193" fmla="*/ 262475 h 6279209"/>
                <a:gd name="connsiteX194" fmla="*/ 423998 w 8607832"/>
                <a:gd name="connsiteY194" fmla="*/ 619845 h 6279209"/>
                <a:gd name="connsiteX195" fmla="*/ 443515 w 8607832"/>
                <a:gd name="connsiteY195" fmla="*/ 1227575 h 6279209"/>
                <a:gd name="connsiteX196" fmla="*/ 806942 w 8607832"/>
                <a:gd name="connsiteY196" fmla="*/ 1996156 h 6279209"/>
                <a:gd name="connsiteX197" fmla="*/ 1087589 w 8607832"/>
                <a:gd name="connsiteY197" fmla="*/ 2216231 h 6279209"/>
                <a:gd name="connsiteX198" fmla="*/ 1317086 w 8607832"/>
                <a:gd name="connsiteY198" fmla="*/ 2233729 h 6279209"/>
                <a:gd name="connsiteX199" fmla="*/ 1327181 w 8607832"/>
                <a:gd name="connsiteY199" fmla="*/ 2198060 h 6279209"/>
                <a:gd name="connsiteX200" fmla="*/ 816364 w 8607832"/>
                <a:gd name="connsiteY200" fmla="*/ 1324489 h 6279209"/>
                <a:gd name="connsiteX201" fmla="*/ 702625 w 8607832"/>
                <a:gd name="connsiteY201" fmla="*/ 1031056 h 6279209"/>
                <a:gd name="connsiteX202" fmla="*/ 767908 w 8607832"/>
                <a:gd name="connsiteY202" fmla="*/ 1173061 h 6279209"/>
                <a:gd name="connsiteX203" fmla="*/ 1444285 w 8607832"/>
                <a:gd name="connsiteY203" fmla="*/ 2226326 h 6279209"/>
                <a:gd name="connsiteX204" fmla="*/ 2209501 w 8607832"/>
                <a:gd name="connsiteY204" fmla="*/ 2876457 h 6279209"/>
                <a:gd name="connsiteX205" fmla="*/ 2308434 w 8607832"/>
                <a:gd name="connsiteY205" fmla="*/ 2939720 h 6279209"/>
                <a:gd name="connsiteX206" fmla="*/ 2340738 w 8607832"/>
                <a:gd name="connsiteY206" fmla="*/ 2972025 h 6279209"/>
                <a:gd name="connsiteX207" fmla="*/ 2302377 w 8607832"/>
                <a:gd name="connsiteY207" fmla="*/ 2972025 h 6279209"/>
                <a:gd name="connsiteX208" fmla="*/ 2266034 w 8607832"/>
                <a:gd name="connsiteY208" fmla="*/ 2967313 h 6279209"/>
                <a:gd name="connsiteX209" fmla="*/ 1817807 w 8607832"/>
                <a:gd name="connsiteY209" fmla="*/ 3025866 h 6279209"/>
                <a:gd name="connsiteX210" fmla="*/ 1007500 w 8607832"/>
                <a:gd name="connsiteY210" fmla="*/ 3309877 h 6279209"/>
                <a:gd name="connsiteX211" fmla="*/ 960389 w 8607832"/>
                <a:gd name="connsiteY211" fmla="*/ 3293725 h 6279209"/>
                <a:gd name="connsiteX212" fmla="*/ 446207 w 8607832"/>
                <a:gd name="connsiteY212" fmla="*/ 3134221 h 6279209"/>
                <a:gd name="connsiteX213" fmla="*/ 217383 w 8607832"/>
                <a:gd name="connsiteY213" fmla="*/ 3227096 h 6279209"/>
                <a:gd name="connsiteX214" fmla="*/ 0 w 8607832"/>
                <a:gd name="connsiteY214" fmla="*/ 3236518 h 6279209"/>
                <a:gd name="connsiteX215" fmla="*/ 0 w 8607832"/>
                <a:gd name="connsiteY215" fmla="*/ 3330740 h 6279209"/>
                <a:gd name="connsiteX216" fmla="*/ 9422 w 8607832"/>
                <a:gd name="connsiteY216" fmla="*/ 3346892 h 6279209"/>
                <a:gd name="connsiteX217" fmla="*/ 255072 w 8607832"/>
                <a:gd name="connsiteY217" fmla="*/ 3717723 h 6279209"/>
                <a:gd name="connsiteX218" fmla="*/ 747044 w 8607832"/>
                <a:gd name="connsiteY218" fmla="*/ 3826078 h 6279209"/>
                <a:gd name="connsiteX219" fmla="*/ 1016249 w 8607832"/>
                <a:gd name="connsiteY219" fmla="*/ 3490244 h 6279209"/>
                <a:gd name="connsiteX220" fmla="*/ 981253 w 8607832"/>
                <a:gd name="connsiteY220" fmla="*/ 3461305 h 6279209"/>
                <a:gd name="connsiteX221" fmla="*/ 563312 w 8607832"/>
                <a:gd name="connsiteY221" fmla="*/ 3490917 h 6279209"/>
                <a:gd name="connsiteX222" fmla="*/ 390347 w 8607832"/>
                <a:gd name="connsiteY222" fmla="*/ 3460632 h 6279209"/>
                <a:gd name="connsiteX223" fmla="*/ 489953 w 8607832"/>
                <a:gd name="connsiteY223" fmla="*/ 3463997 h 6279209"/>
                <a:gd name="connsiteX224" fmla="*/ 903183 w 8607832"/>
                <a:gd name="connsiteY224" fmla="*/ 3408137 h 6279209"/>
                <a:gd name="connsiteX225" fmla="*/ 1043170 w 8607832"/>
                <a:gd name="connsiteY225" fmla="*/ 3372467 h 6279209"/>
                <a:gd name="connsiteX226" fmla="*/ 1508895 w 8607832"/>
                <a:gd name="connsiteY226" fmla="*/ 3218347 h 6279209"/>
                <a:gd name="connsiteX227" fmla="*/ 1912029 w 8607832"/>
                <a:gd name="connsiteY227" fmla="*/ 3101243 h 6279209"/>
                <a:gd name="connsiteX228" fmla="*/ 1912029 w 8607832"/>
                <a:gd name="connsiteY228" fmla="*/ 3101243 h 6279209"/>
                <a:gd name="connsiteX229" fmla="*/ 1924816 w 8607832"/>
                <a:gd name="connsiteY229" fmla="*/ 3099224 h 6279209"/>
                <a:gd name="connsiteX230" fmla="*/ 1986061 w 8607832"/>
                <a:gd name="connsiteY230" fmla="*/ 3087783 h 6279209"/>
                <a:gd name="connsiteX231" fmla="*/ 1992791 w 8607832"/>
                <a:gd name="connsiteY231" fmla="*/ 3087110 h 6279209"/>
                <a:gd name="connsiteX232" fmla="*/ 2087013 w 8607832"/>
                <a:gd name="connsiteY232" fmla="*/ 3074322 h 6279209"/>
                <a:gd name="connsiteX233" fmla="*/ 2113933 w 8607832"/>
                <a:gd name="connsiteY233" fmla="*/ 3072976 h 6279209"/>
                <a:gd name="connsiteX234" fmla="*/ 2118644 w 8607832"/>
                <a:gd name="connsiteY234" fmla="*/ 3064227 h 6279209"/>
                <a:gd name="connsiteX235" fmla="*/ 2257958 w 8607832"/>
                <a:gd name="connsiteY235" fmla="*/ 3064227 h 6279209"/>
                <a:gd name="connsiteX236" fmla="*/ 2262669 w 8607832"/>
                <a:gd name="connsiteY236" fmla="*/ 3072976 h 6279209"/>
                <a:gd name="connsiteX237" fmla="*/ 2434960 w 8607832"/>
                <a:gd name="connsiteY237" fmla="*/ 3101243 h 6279209"/>
                <a:gd name="connsiteX238" fmla="*/ 2635518 w 8607832"/>
                <a:gd name="connsiteY238" fmla="*/ 3164506 h 6279209"/>
                <a:gd name="connsiteX239" fmla="*/ 3038653 w 8607832"/>
                <a:gd name="connsiteY239" fmla="*/ 3453902 h 6279209"/>
                <a:gd name="connsiteX240" fmla="*/ 3580428 w 8607832"/>
                <a:gd name="connsiteY240" fmla="*/ 4087880 h 6279209"/>
                <a:gd name="connsiteX241" fmla="*/ 3776274 w 8607832"/>
                <a:gd name="connsiteY241" fmla="*/ 4626290 h 6279209"/>
                <a:gd name="connsiteX242" fmla="*/ 3813963 w 8607832"/>
                <a:gd name="connsiteY242" fmla="*/ 4802619 h 6279209"/>
                <a:gd name="connsiteX243" fmla="*/ 3811944 w 8607832"/>
                <a:gd name="connsiteY243" fmla="*/ 5407658 h 6279209"/>
                <a:gd name="connsiteX244" fmla="*/ 3881265 w 8607832"/>
                <a:gd name="connsiteY244" fmla="*/ 5874056 h 6279209"/>
                <a:gd name="connsiteX245" fmla="*/ 3879919 w 8607832"/>
                <a:gd name="connsiteY245" fmla="*/ 5898957 h 6279209"/>
                <a:gd name="connsiteX246" fmla="*/ 3757430 w 8607832"/>
                <a:gd name="connsiteY246" fmla="*/ 5946068 h 6279209"/>
                <a:gd name="connsiteX247" fmla="*/ 3743970 w 8607832"/>
                <a:gd name="connsiteY247" fmla="*/ 6053750 h 6279209"/>
                <a:gd name="connsiteX248" fmla="*/ 3803195 w 8607832"/>
                <a:gd name="connsiteY248" fmla="*/ 6092112 h 6279209"/>
                <a:gd name="connsiteX249" fmla="*/ 3896071 w 8607832"/>
                <a:gd name="connsiteY249" fmla="*/ 6023464 h 6279209"/>
                <a:gd name="connsiteX250" fmla="*/ 3920972 w 8607832"/>
                <a:gd name="connsiteY250" fmla="*/ 5996544 h 6279209"/>
                <a:gd name="connsiteX251" fmla="*/ 3918953 w 8607832"/>
                <a:gd name="connsiteY251" fmla="*/ 6053077 h 6279209"/>
                <a:gd name="connsiteX252" fmla="*/ 3931741 w 8607832"/>
                <a:gd name="connsiteY252" fmla="*/ 6077978 h 6279209"/>
                <a:gd name="connsiteX253" fmla="*/ 3951931 w 8607832"/>
                <a:gd name="connsiteY253" fmla="*/ 6055769 h 6279209"/>
                <a:gd name="connsiteX254" fmla="*/ 3972121 w 8607832"/>
                <a:gd name="connsiteY254" fmla="*/ 5988468 h 6279209"/>
                <a:gd name="connsiteX255" fmla="*/ 3994331 w 8607832"/>
                <a:gd name="connsiteY255" fmla="*/ 5968277 h 6279209"/>
                <a:gd name="connsiteX256" fmla="*/ 4005099 w 8607832"/>
                <a:gd name="connsiteY256" fmla="*/ 5995198 h 6279209"/>
                <a:gd name="connsiteX257" fmla="*/ 4071054 w 8607832"/>
                <a:gd name="connsiteY257" fmla="*/ 6040290 h 6279209"/>
                <a:gd name="connsiteX258" fmla="*/ 4100667 w 8607832"/>
                <a:gd name="connsiteY258" fmla="*/ 6026829 h 6279209"/>
                <a:gd name="connsiteX259" fmla="*/ 4110089 w 8607832"/>
                <a:gd name="connsiteY259" fmla="*/ 5993179 h 6279209"/>
                <a:gd name="connsiteX260" fmla="*/ 4124895 w 8607832"/>
                <a:gd name="connsiteY260" fmla="*/ 6032214 h 6279209"/>
                <a:gd name="connsiteX261" fmla="*/ 4117492 w 8607832"/>
                <a:gd name="connsiteY261" fmla="*/ 6106918 h 6279209"/>
                <a:gd name="connsiteX262" fmla="*/ 4080476 w 8607832"/>
                <a:gd name="connsiteY262" fmla="*/ 6141242 h 6279209"/>
                <a:gd name="connsiteX263" fmla="*/ 4176717 w 8607832"/>
                <a:gd name="connsiteY263" fmla="*/ 6189025 h 6279209"/>
                <a:gd name="connsiteX264" fmla="*/ 4170660 w 8607832"/>
                <a:gd name="connsiteY264" fmla="*/ 6271133 h 6279209"/>
                <a:gd name="connsiteX265" fmla="*/ 4195562 w 8607832"/>
                <a:gd name="connsiteY265" fmla="*/ 6277863 h 6279209"/>
                <a:gd name="connsiteX266" fmla="*/ 4261517 w 8607832"/>
                <a:gd name="connsiteY266" fmla="*/ 6267768 h 6279209"/>
                <a:gd name="connsiteX267" fmla="*/ 4289784 w 8607832"/>
                <a:gd name="connsiteY267" fmla="*/ 6247578 h 6279209"/>
                <a:gd name="connsiteX268" fmla="*/ 4295840 w 8607832"/>
                <a:gd name="connsiteY268" fmla="*/ 6204505 h 6279209"/>
                <a:gd name="connsiteX269" fmla="*/ 4305936 w 8607832"/>
                <a:gd name="connsiteY269" fmla="*/ 6182969 h 6279209"/>
                <a:gd name="connsiteX270" fmla="*/ 4324107 w 8607832"/>
                <a:gd name="connsiteY270" fmla="*/ 6199794 h 6279209"/>
                <a:gd name="connsiteX271" fmla="*/ 4336894 w 8607832"/>
                <a:gd name="connsiteY271" fmla="*/ 6230752 h 6279209"/>
                <a:gd name="connsiteX272" fmla="*/ 4342951 w 8607832"/>
                <a:gd name="connsiteY272" fmla="*/ 6226714 h 6279209"/>
                <a:gd name="connsiteX273" fmla="*/ 4369872 w 8607832"/>
                <a:gd name="connsiteY273" fmla="*/ 6185660 h 6279209"/>
                <a:gd name="connsiteX274" fmla="*/ 4382659 w 8607832"/>
                <a:gd name="connsiteY274" fmla="*/ 6234791 h 6279209"/>
                <a:gd name="connsiteX275" fmla="*/ 4406888 w 8607832"/>
                <a:gd name="connsiteY275" fmla="*/ 6265749 h 6279209"/>
                <a:gd name="connsiteX276" fmla="*/ 4484284 w 8607832"/>
                <a:gd name="connsiteY276" fmla="*/ 6275171 h 6279209"/>
                <a:gd name="connsiteX277" fmla="*/ 4499090 w 8607832"/>
                <a:gd name="connsiteY277" fmla="*/ 6272479 h 6279209"/>
                <a:gd name="connsiteX278" fmla="*/ 4512551 w 8607832"/>
                <a:gd name="connsiteY278" fmla="*/ 6181622 h 6279209"/>
                <a:gd name="connsiteX279" fmla="*/ 4572449 w 8607832"/>
                <a:gd name="connsiteY279" fmla="*/ 6153356 h 6279209"/>
                <a:gd name="connsiteX280" fmla="*/ 4575814 w 8607832"/>
                <a:gd name="connsiteY280" fmla="*/ 6127781 h 6279209"/>
                <a:gd name="connsiteX281" fmla="*/ 4538125 w 8607832"/>
                <a:gd name="connsiteY281" fmla="*/ 6076633 h 6279209"/>
                <a:gd name="connsiteX282" fmla="*/ 4536779 w 8607832"/>
                <a:gd name="connsiteY282" fmla="*/ 6042309 h 6279209"/>
                <a:gd name="connsiteX283" fmla="*/ 4573122 w 8607832"/>
                <a:gd name="connsiteY283" fmla="*/ 6032214 h 6279209"/>
                <a:gd name="connsiteX284" fmla="*/ 4637731 w 8607832"/>
                <a:gd name="connsiteY284" fmla="*/ 6051058 h 6279209"/>
                <a:gd name="connsiteX285" fmla="*/ 4665997 w 8607832"/>
                <a:gd name="connsiteY285" fmla="*/ 6029522 h 6279209"/>
                <a:gd name="connsiteX286" fmla="*/ 4665997 w 8607832"/>
                <a:gd name="connsiteY286" fmla="*/ 5985776 h 6279209"/>
                <a:gd name="connsiteX287" fmla="*/ 4681477 w 8607832"/>
                <a:gd name="connsiteY287" fmla="*/ 5966931 h 6279209"/>
                <a:gd name="connsiteX288" fmla="*/ 4701667 w 8607832"/>
                <a:gd name="connsiteY288" fmla="*/ 5981065 h 6279209"/>
                <a:gd name="connsiteX289" fmla="*/ 4724550 w 8607832"/>
                <a:gd name="connsiteY289" fmla="*/ 6054423 h 6279209"/>
                <a:gd name="connsiteX290" fmla="*/ 4743394 w 8607832"/>
                <a:gd name="connsiteY290" fmla="*/ 6073268 h 6279209"/>
                <a:gd name="connsiteX291" fmla="*/ 4752143 w 8607832"/>
                <a:gd name="connsiteY291" fmla="*/ 6050385 h 6279209"/>
                <a:gd name="connsiteX292" fmla="*/ 4752143 w 8607832"/>
                <a:gd name="connsiteY292" fmla="*/ 5996544 h 6279209"/>
                <a:gd name="connsiteX293" fmla="*/ 4800600 w 8607832"/>
                <a:gd name="connsiteY293" fmla="*/ 6046347 h 6279209"/>
                <a:gd name="connsiteX294" fmla="*/ 4859825 w 8607832"/>
                <a:gd name="connsiteY294" fmla="*/ 6088747 h 6279209"/>
                <a:gd name="connsiteX295" fmla="*/ 4932511 w 8607832"/>
                <a:gd name="connsiteY295" fmla="*/ 6036252 h 6279209"/>
                <a:gd name="connsiteX296" fmla="*/ 4919050 w 8607832"/>
                <a:gd name="connsiteY296" fmla="*/ 5940011 h 6279209"/>
                <a:gd name="connsiteX297" fmla="*/ 4830213 w 8607832"/>
                <a:gd name="connsiteY297" fmla="*/ 5933281 h 6279209"/>
                <a:gd name="connsiteX298" fmla="*/ 4779064 w 8607832"/>
                <a:gd name="connsiteY298" fmla="*/ 5876074 h 6279209"/>
                <a:gd name="connsiteX299" fmla="*/ 4778391 w 8607832"/>
                <a:gd name="connsiteY299" fmla="*/ 5829637 h 6279209"/>
                <a:gd name="connsiteX300" fmla="*/ 5091342 w 8607832"/>
                <a:gd name="connsiteY300" fmla="*/ 5236712 h 6279209"/>
                <a:gd name="connsiteX301" fmla="*/ 5116243 w 8607832"/>
                <a:gd name="connsiteY301" fmla="*/ 5202389 h 6279209"/>
                <a:gd name="connsiteX302" fmla="*/ 5269690 w 8607832"/>
                <a:gd name="connsiteY302" fmla="*/ 5086631 h 6279209"/>
                <a:gd name="connsiteX303" fmla="*/ 5744837 w 8607832"/>
                <a:gd name="connsiteY303" fmla="*/ 4795889 h 6279209"/>
                <a:gd name="connsiteX304" fmla="*/ 5814830 w 8607832"/>
                <a:gd name="connsiteY304" fmla="*/ 4775699 h 6279209"/>
                <a:gd name="connsiteX305" fmla="*/ 6103553 w 8607832"/>
                <a:gd name="connsiteY305" fmla="*/ 4765603 h 6279209"/>
                <a:gd name="connsiteX306" fmla="*/ 7086824 w 8607832"/>
                <a:gd name="connsiteY306" fmla="*/ 4811369 h 6279209"/>
                <a:gd name="connsiteX307" fmla="*/ 7489959 w 8607832"/>
                <a:gd name="connsiteY307" fmla="*/ 4805311 h 6279209"/>
                <a:gd name="connsiteX308" fmla="*/ 7516880 w 8607832"/>
                <a:gd name="connsiteY308" fmla="*/ 4801946 h 6279209"/>
                <a:gd name="connsiteX309" fmla="*/ 7536397 w 8607832"/>
                <a:gd name="connsiteY309" fmla="*/ 4800600 h 6279209"/>
                <a:gd name="connsiteX310" fmla="*/ 7619850 w 8607832"/>
                <a:gd name="connsiteY310" fmla="*/ 4791178 h 6279209"/>
                <a:gd name="connsiteX311" fmla="*/ 7661577 w 8607832"/>
                <a:gd name="connsiteY311" fmla="*/ 4813388 h 6279209"/>
                <a:gd name="connsiteX312" fmla="*/ 7920014 w 8607832"/>
                <a:gd name="connsiteY312" fmla="*/ 5004523 h 6279209"/>
                <a:gd name="connsiteX313" fmla="*/ 8354780 w 8607832"/>
                <a:gd name="connsiteY313" fmla="*/ 4830886 h 6279209"/>
                <a:gd name="connsiteX314" fmla="*/ 8579567 w 8607832"/>
                <a:gd name="connsiteY314" fmla="*/ 4409580 h 6279209"/>
                <a:gd name="connsiteX315" fmla="*/ 8613217 w 8607832"/>
                <a:gd name="connsiteY315" fmla="*/ 4250076 h 6279209"/>
                <a:gd name="connsiteX316" fmla="*/ 8613217 w 8607832"/>
                <a:gd name="connsiteY316" fmla="*/ 4196235 h 6279209"/>
                <a:gd name="connsiteX317" fmla="*/ 8420062 w 8607832"/>
                <a:gd name="connsiteY317" fmla="*/ 4211041 h 6279209"/>
                <a:gd name="connsiteX318" fmla="*/ 4571776 w 8607832"/>
                <a:gd name="connsiteY318" fmla="*/ 915970 h 6279209"/>
                <a:gd name="connsiteX319" fmla="*/ 4583890 w 8607832"/>
                <a:gd name="connsiteY319" fmla="*/ 888377 h 6279209"/>
                <a:gd name="connsiteX320" fmla="*/ 4571776 w 8607832"/>
                <a:gd name="connsiteY320" fmla="*/ 915970 h 6279209"/>
                <a:gd name="connsiteX321" fmla="*/ 2362948 w 8607832"/>
                <a:gd name="connsiteY321" fmla="*/ 965100 h 6279209"/>
                <a:gd name="connsiteX322" fmla="*/ 2363621 w 8607832"/>
                <a:gd name="connsiteY322" fmla="*/ 962408 h 6279209"/>
                <a:gd name="connsiteX323" fmla="*/ 2368332 w 8607832"/>
                <a:gd name="connsiteY323" fmla="*/ 967119 h 6279209"/>
                <a:gd name="connsiteX324" fmla="*/ 2362948 w 8607832"/>
                <a:gd name="connsiteY324" fmla="*/ 965100 h 6279209"/>
                <a:gd name="connsiteX325" fmla="*/ 2435633 w 8607832"/>
                <a:gd name="connsiteY325" fmla="*/ 1055284 h 6279209"/>
                <a:gd name="connsiteX326" fmla="*/ 2426211 w 8607832"/>
                <a:gd name="connsiteY326" fmla="*/ 1053265 h 6279209"/>
                <a:gd name="connsiteX327" fmla="*/ 2370351 w 8607832"/>
                <a:gd name="connsiteY327" fmla="*/ 968465 h 6279209"/>
                <a:gd name="connsiteX328" fmla="*/ 2432268 w 8607832"/>
                <a:gd name="connsiteY328" fmla="*/ 1045862 h 6279209"/>
                <a:gd name="connsiteX329" fmla="*/ 2435633 w 8607832"/>
                <a:gd name="connsiteY329" fmla="*/ 1055284 h 6279209"/>
                <a:gd name="connsiteX330" fmla="*/ 695895 w 8607832"/>
                <a:gd name="connsiteY330" fmla="*/ 1016922 h 6279209"/>
                <a:gd name="connsiteX331" fmla="*/ 692530 w 8607832"/>
                <a:gd name="connsiteY331" fmla="*/ 1005481 h 6279209"/>
                <a:gd name="connsiteX332" fmla="*/ 695895 w 8607832"/>
                <a:gd name="connsiteY332" fmla="*/ 1016922 h 6279209"/>
                <a:gd name="connsiteX333" fmla="*/ 4511205 w 8607832"/>
                <a:gd name="connsiteY333" fmla="*/ 6014042 h 6279209"/>
                <a:gd name="connsiteX334" fmla="*/ 4537452 w 8607832"/>
                <a:gd name="connsiteY334" fmla="*/ 5944049 h 6279209"/>
                <a:gd name="connsiteX335" fmla="*/ 4511205 w 8607832"/>
                <a:gd name="connsiteY335" fmla="*/ 6014042 h 6279209"/>
                <a:gd name="connsiteX336" fmla="*/ 4750797 w 8607832"/>
                <a:gd name="connsiteY336" fmla="*/ 5917128 h 6279209"/>
                <a:gd name="connsiteX337" fmla="*/ 4741375 w 8607832"/>
                <a:gd name="connsiteY337" fmla="*/ 5939338 h 6279209"/>
                <a:gd name="connsiteX338" fmla="*/ 4732626 w 8607832"/>
                <a:gd name="connsiteY338" fmla="*/ 5935300 h 6279209"/>
                <a:gd name="connsiteX339" fmla="*/ 4727915 w 8607832"/>
                <a:gd name="connsiteY339" fmla="*/ 5907706 h 6279209"/>
                <a:gd name="connsiteX340" fmla="*/ 4750797 w 8607832"/>
                <a:gd name="connsiteY340" fmla="*/ 5875402 h 6279209"/>
                <a:gd name="connsiteX341" fmla="*/ 4750797 w 8607832"/>
                <a:gd name="connsiteY341" fmla="*/ 5917128 h 6279209"/>
                <a:gd name="connsiteX342" fmla="*/ 4875978 w 8607832"/>
                <a:gd name="connsiteY342" fmla="*/ 5457461 h 6279209"/>
                <a:gd name="connsiteX343" fmla="*/ 4616868 w 8607832"/>
                <a:gd name="connsiteY343" fmla="*/ 5877421 h 6279209"/>
                <a:gd name="connsiteX344" fmla="*/ 4562354 w 8607832"/>
                <a:gd name="connsiteY344" fmla="*/ 5884824 h 6279209"/>
                <a:gd name="connsiteX345" fmla="*/ 4880015 w 8607832"/>
                <a:gd name="connsiteY345" fmla="*/ 5419772 h 6279209"/>
                <a:gd name="connsiteX346" fmla="*/ 4875978 w 8607832"/>
                <a:gd name="connsiteY346" fmla="*/ 5457461 h 6279209"/>
                <a:gd name="connsiteX347" fmla="*/ 5020675 w 8607832"/>
                <a:gd name="connsiteY347" fmla="*/ 5141145 h 6279209"/>
                <a:gd name="connsiteX348" fmla="*/ 4989717 w 8607832"/>
                <a:gd name="connsiteY348" fmla="*/ 5179506 h 6279209"/>
                <a:gd name="connsiteX349" fmla="*/ 4445922 w 8607832"/>
                <a:gd name="connsiteY349" fmla="*/ 5878767 h 6279209"/>
                <a:gd name="connsiteX350" fmla="*/ 4415637 w 8607832"/>
                <a:gd name="connsiteY350" fmla="*/ 5953471 h 6279209"/>
                <a:gd name="connsiteX351" fmla="*/ 4357085 w 8607832"/>
                <a:gd name="connsiteY351" fmla="*/ 6075286 h 6279209"/>
                <a:gd name="connsiteX352" fmla="*/ 4338240 w 8607832"/>
                <a:gd name="connsiteY352" fmla="*/ 6125762 h 6279209"/>
                <a:gd name="connsiteX353" fmla="*/ 4322761 w 8607832"/>
                <a:gd name="connsiteY353" fmla="*/ 6080671 h 6279209"/>
                <a:gd name="connsiteX354" fmla="*/ 4306609 w 8607832"/>
                <a:gd name="connsiteY354" fmla="*/ 6061826 h 6279209"/>
                <a:gd name="connsiteX355" fmla="*/ 4295168 w 8607832"/>
                <a:gd name="connsiteY355" fmla="*/ 6082689 h 6279209"/>
                <a:gd name="connsiteX356" fmla="*/ 4292475 w 8607832"/>
                <a:gd name="connsiteY356" fmla="*/ 6112302 h 6279209"/>
                <a:gd name="connsiteX357" fmla="*/ 4277669 w 8607832"/>
                <a:gd name="connsiteY357" fmla="*/ 6097496 h 6279209"/>
                <a:gd name="connsiteX358" fmla="*/ 4183447 w 8607832"/>
                <a:gd name="connsiteY358" fmla="*/ 5282478 h 6279209"/>
                <a:gd name="connsiteX359" fmla="*/ 4412945 w 8607832"/>
                <a:gd name="connsiteY359" fmla="*/ 4743394 h 6279209"/>
                <a:gd name="connsiteX360" fmla="*/ 5036828 w 8607832"/>
                <a:gd name="connsiteY360" fmla="*/ 3935106 h 6279209"/>
                <a:gd name="connsiteX361" fmla="*/ 5054999 w 8607832"/>
                <a:gd name="connsiteY361" fmla="*/ 3966064 h 6279209"/>
                <a:gd name="connsiteX362" fmla="*/ 5020675 w 8607832"/>
                <a:gd name="connsiteY362" fmla="*/ 5141145 h 6279209"/>
                <a:gd name="connsiteX0" fmla="*/ 8420062 w 8613218"/>
                <a:gd name="connsiteY0" fmla="*/ 4211041 h 6281670"/>
                <a:gd name="connsiteX1" fmla="*/ 7990681 w 8613218"/>
                <a:gd name="connsiteY1" fmla="*/ 4231232 h 6281670"/>
                <a:gd name="connsiteX2" fmla="*/ 7630619 w 8613218"/>
                <a:gd name="connsiteY2" fmla="*/ 4614849 h 6281670"/>
                <a:gd name="connsiteX3" fmla="*/ 7659558 w 8613218"/>
                <a:gd name="connsiteY3" fmla="*/ 4643788 h 6281670"/>
                <a:gd name="connsiteX4" fmla="*/ 7859443 w 8613218"/>
                <a:gd name="connsiteY4" fmla="*/ 4617541 h 6281670"/>
                <a:gd name="connsiteX5" fmla="*/ 8222196 w 8613218"/>
                <a:gd name="connsiteY5" fmla="*/ 4498418 h 6281670"/>
                <a:gd name="connsiteX6" fmla="*/ 8236330 w 8613218"/>
                <a:gd name="connsiteY6" fmla="*/ 4496398 h 6281670"/>
                <a:gd name="connsiteX7" fmla="*/ 8228254 w 8613218"/>
                <a:gd name="connsiteY7" fmla="*/ 4504475 h 6281670"/>
                <a:gd name="connsiteX8" fmla="*/ 7670326 w 8613218"/>
                <a:gd name="connsiteY8" fmla="*/ 4709743 h 6281670"/>
                <a:gd name="connsiteX9" fmla="*/ 7436791 w 8613218"/>
                <a:gd name="connsiteY9" fmla="*/ 4735318 h 6281670"/>
                <a:gd name="connsiteX10" fmla="*/ 6759067 w 8613218"/>
                <a:gd name="connsiteY10" fmla="*/ 4696956 h 6281670"/>
                <a:gd name="connsiteX11" fmla="*/ 6037597 w 8613218"/>
                <a:gd name="connsiteY11" fmla="*/ 4656576 h 6281670"/>
                <a:gd name="connsiteX12" fmla="*/ 6023464 w 8613218"/>
                <a:gd name="connsiteY12" fmla="*/ 4649172 h 6281670"/>
                <a:gd name="connsiteX13" fmla="*/ 6361317 w 8613218"/>
                <a:gd name="connsiteY13" fmla="*/ 4472170 h 6281670"/>
                <a:gd name="connsiteX14" fmla="*/ 6783296 w 8613218"/>
                <a:gd name="connsiteY14" fmla="*/ 4236616 h 6281670"/>
                <a:gd name="connsiteX15" fmla="*/ 7066634 w 8613218"/>
                <a:gd name="connsiteY15" fmla="*/ 4052210 h 6281670"/>
                <a:gd name="connsiteX16" fmla="*/ 7151433 w 8613218"/>
                <a:gd name="connsiteY16" fmla="*/ 4042115 h 6281670"/>
                <a:gd name="connsiteX17" fmla="*/ 7304208 w 8613218"/>
                <a:gd name="connsiteY17" fmla="*/ 4071727 h 6281670"/>
                <a:gd name="connsiteX18" fmla="*/ 7625235 w 8613218"/>
                <a:gd name="connsiteY18" fmla="*/ 3948566 h 6281670"/>
                <a:gd name="connsiteX19" fmla="*/ 8172394 w 8613218"/>
                <a:gd name="connsiteY19" fmla="*/ 2496877 h 6281670"/>
                <a:gd name="connsiteX20" fmla="*/ 7882325 w 8613218"/>
                <a:gd name="connsiteY20" fmla="*/ 1811077 h 6281670"/>
                <a:gd name="connsiteX21" fmla="*/ 7854059 w 8613218"/>
                <a:gd name="connsiteY21" fmla="*/ 1889820 h 6281670"/>
                <a:gd name="connsiteX22" fmla="*/ 7732917 w 8613218"/>
                <a:gd name="connsiteY22" fmla="*/ 2389195 h 6281670"/>
                <a:gd name="connsiteX23" fmla="*/ 7607736 w 8613218"/>
                <a:gd name="connsiteY23" fmla="*/ 2746565 h 6281670"/>
                <a:gd name="connsiteX24" fmla="*/ 7178354 w 8613218"/>
                <a:gd name="connsiteY24" fmla="*/ 3424962 h 6281670"/>
                <a:gd name="connsiteX25" fmla="*/ 7050481 w 8613218"/>
                <a:gd name="connsiteY25" fmla="*/ 3653113 h 6281670"/>
                <a:gd name="connsiteX26" fmla="*/ 7022888 w 8613218"/>
                <a:gd name="connsiteY26" fmla="*/ 3873861 h 6281670"/>
                <a:gd name="connsiteX27" fmla="*/ 7057884 w 8613218"/>
                <a:gd name="connsiteY27" fmla="*/ 3889341 h 6281670"/>
                <a:gd name="connsiteX28" fmla="*/ 7311611 w 8613218"/>
                <a:gd name="connsiteY28" fmla="*/ 3701570 h 6281670"/>
                <a:gd name="connsiteX29" fmla="*/ 7883672 w 8613218"/>
                <a:gd name="connsiteY29" fmla="*/ 2875784 h 6281670"/>
                <a:gd name="connsiteX30" fmla="*/ 7909246 w 8613218"/>
                <a:gd name="connsiteY30" fmla="*/ 2790311 h 6281670"/>
                <a:gd name="connsiteX31" fmla="*/ 7835888 w 8613218"/>
                <a:gd name="connsiteY31" fmla="*/ 3051440 h 6281670"/>
                <a:gd name="connsiteX32" fmla="*/ 7279306 w 8613218"/>
                <a:gd name="connsiteY32" fmla="*/ 3802522 h 6281670"/>
                <a:gd name="connsiteX33" fmla="*/ 6992603 w 8613218"/>
                <a:gd name="connsiteY33" fmla="*/ 4017213 h 6281670"/>
                <a:gd name="connsiteX34" fmla="*/ 6713302 w 8613218"/>
                <a:gd name="connsiteY34" fmla="*/ 4190851 h 6281670"/>
                <a:gd name="connsiteX35" fmla="*/ 6627830 w 8613218"/>
                <a:gd name="connsiteY35" fmla="*/ 4239308 h 6281670"/>
                <a:gd name="connsiteX36" fmla="*/ 6605620 w 8613218"/>
                <a:gd name="connsiteY36" fmla="*/ 4251422 h 6281670"/>
                <a:gd name="connsiteX37" fmla="*/ 6226714 w 8613218"/>
                <a:gd name="connsiteY37" fmla="*/ 4447268 h 6281670"/>
                <a:gd name="connsiteX38" fmla="*/ 5314782 w 8613218"/>
                <a:gd name="connsiteY38" fmla="*/ 4943279 h 6281670"/>
                <a:gd name="connsiteX39" fmla="*/ 5158643 w 8613218"/>
                <a:gd name="connsiteY39" fmla="*/ 5046250 h 6281670"/>
                <a:gd name="connsiteX40" fmla="*/ 5162681 w 8613218"/>
                <a:gd name="connsiteY40" fmla="*/ 5025387 h 6281670"/>
                <a:gd name="connsiteX41" fmla="*/ 5227290 w 8613218"/>
                <a:gd name="connsiteY41" fmla="*/ 4323434 h 6281670"/>
                <a:gd name="connsiteX42" fmla="*/ 5106148 w 8613218"/>
                <a:gd name="connsiteY42" fmla="*/ 3860401 h 6281670"/>
                <a:gd name="connsiteX43" fmla="*/ 5139799 w 8613218"/>
                <a:gd name="connsiteY43" fmla="*/ 3818675 h 6281670"/>
                <a:gd name="connsiteX44" fmla="*/ 5695034 w 8613218"/>
                <a:gd name="connsiteY44" fmla="*/ 3194119 h 6281670"/>
                <a:gd name="connsiteX45" fmla="*/ 5830983 w 8613218"/>
                <a:gd name="connsiteY45" fmla="*/ 3023174 h 6281670"/>
                <a:gd name="connsiteX46" fmla="*/ 5873382 w 8613218"/>
                <a:gd name="connsiteY46" fmla="*/ 3008367 h 6281670"/>
                <a:gd name="connsiteX47" fmla="*/ 5983083 w 8613218"/>
                <a:gd name="connsiteY47" fmla="*/ 3009040 h 6281670"/>
                <a:gd name="connsiteX48" fmla="*/ 6257000 w 8613218"/>
                <a:gd name="connsiteY48" fmla="*/ 2840787 h 6281670"/>
                <a:gd name="connsiteX49" fmla="*/ 6605620 w 8613218"/>
                <a:gd name="connsiteY49" fmla="*/ 2172485 h 6281670"/>
                <a:gd name="connsiteX50" fmla="*/ 6623118 w 8613218"/>
                <a:gd name="connsiteY50" fmla="*/ 1339969 h 6281670"/>
                <a:gd name="connsiteX51" fmla="*/ 6528224 w 8613218"/>
                <a:gd name="connsiteY51" fmla="*/ 660899 h 6281670"/>
                <a:gd name="connsiteX52" fmla="*/ 6514091 w 8613218"/>
                <a:gd name="connsiteY52" fmla="*/ 520239 h 6281670"/>
                <a:gd name="connsiteX53" fmla="*/ 6493900 w 8613218"/>
                <a:gd name="connsiteY53" fmla="*/ 546486 h 6281670"/>
                <a:gd name="connsiteX54" fmla="*/ 6244212 w 8613218"/>
                <a:gd name="connsiteY54" fmla="*/ 975869 h 6281670"/>
                <a:gd name="connsiteX55" fmla="*/ 5935300 w 8613218"/>
                <a:gd name="connsiteY55" fmla="*/ 1788868 h 6281670"/>
                <a:gd name="connsiteX56" fmla="*/ 5707148 w 8613218"/>
                <a:gd name="connsiteY56" fmla="*/ 2531874 h 6281670"/>
                <a:gd name="connsiteX57" fmla="*/ 5679555 w 8613218"/>
                <a:gd name="connsiteY57" fmla="*/ 2738489 h 6281670"/>
                <a:gd name="connsiteX58" fmla="*/ 5734069 w 8613218"/>
                <a:gd name="connsiteY58" fmla="*/ 2914818 h 6281670"/>
                <a:gd name="connsiteX59" fmla="*/ 5963566 w 8613218"/>
                <a:gd name="connsiteY59" fmla="*/ 2599175 h 6281670"/>
                <a:gd name="connsiteX60" fmla="*/ 6141914 w 8613218"/>
                <a:gd name="connsiteY60" fmla="*/ 2254593 h 6281670"/>
                <a:gd name="connsiteX61" fmla="*/ 6262384 w 8613218"/>
                <a:gd name="connsiteY61" fmla="*/ 1884436 h 6281670"/>
                <a:gd name="connsiteX62" fmla="*/ 6343145 w 8613218"/>
                <a:gd name="connsiteY62" fmla="*/ 1508222 h 6281670"/>
                <a:gd name="connsiteX63" fmla="*/ 6310167 w 8613218"/>
                <a:gd name="connsiteY63" fmla="*/ 1747814 h 6281670"/>
                <a:gd name="connsiteX64" fmla="*/ 6045001 w 8613218"/>
                <a:gd name="connsiteY64" fmla="*/ 2568890 h 6281670"/>
                <a:gd name="connsiteX65" fmla="*/ 5560432 w 8613218"/>
                <a:gd name="connsiteY65" fmla="*/ 3235173 h 6281670"/>
                <a:gd name="connsiteX66" fmla="*/ 5096726 w 8613218"/>
                <a:gd name="connsiteY66" fmla="*/ 3741278 h 6281670"/>
                <a:gd name="connsiteX67" fmla="*/ 5067113 w 8613218"/>
                <a:gd name="connsiteY67" fmla="*/ 3767525 h 6281670"/>
                <a:gd name="connsiteX68" fmla="*/ 4911647 w 8613218"/>
                <a:gd name="connsiteY68" fmla="*/ 3459959 h 6281670"/>
                <a:gd name="connsiteX69" fmla="*/ 4890784 w 8613218"/>
                <a:gd name="connsiteY69" fmla="*/ 3404099 h 6281670"/>
                <a:gd name="connsiteX70" fmla="*/ 4849730 w 8613218"/>
                <a:gd name="connsiteY70" fmla="*/ 3028558 h 6281670"/>
                <a:gd name="connsiteX71" fmla="*/ 4856460 w 8613218"/>
                <a:gd name="connsiteY71" fmla="*/ 2981447 h 6281670"/>
                <a:gd name="connsiteX72" fmla="*/ 4952701 w 8613218"/>
                <a:gd name="connsiteY72" fmla="*/ 2717626 h 6281670"/>
                <a:gd name="connsiteX73" fmla="*/ 5173449 w 8613218"/>
                <a:gd name="connsiteY73" fmla="*/ 2368332 h 6281670"/>
                <a:gd name="connsiteX74" fmla="*/ 5481689 w 8613218"/>
                <a:gd name="connsiteY74" fmla="*/ 1759928 h 6281670"/>
                <a:gd name="connsiteX75" fmla="*/ 5514667 w 8613218"/>
                <a:gd name="connsiteY75" fmla="*/ 1741757 h 6281670"/>
                <a:gd name="connsiteX76" fmla="*/ 5803389 w 8613218"/>
                <a:gd name="connsiteY76" fmla="*/ 1570812 h 6281670"/>
                <a:gd name="connsiteX77" fmla="*/ 5822907 w 8613218"/>
                <a:gd name="connsiteY77" fmla="*/ 1095665 h 6281670"/>
                <a:gd name="connsiteX78" fmla="*/ 5540241 w 8613218"/>
                <a:gd name="connsiteY78" fmla="*/ 601000 h 6281670"/>
                <a:gd name="connsiteX79" fmla="*/ 5514667 w 8613218"/>
                <a:gd name="connsiteY79" fmla="*/ 600327 h 6281670"/>
                <a:gd name="connsiteX80" fmla="*/ 5421791 w 8613218"/>
                <a:gd name="connsiteY80" fmla="*/ 697914 h 6281670"/>
                <a:gd name="connsiteX81" fmla="*/ 5124319 w 8613218"/>
                <a:gd name="connsiteY81" fmla="*/ 1196617 h 6281670"/>
                <a:gd name="connsiteX82" fmla="*/ 5316801 w 8613218"/>
                <a:gd name="connsiteY82" fmla="*/ 1686570 h 6281670"/>
                <a:gd name="connsiteX83" fmla="*/ 5361220 w 8613218"/>
                <a:gd name="connsiteY83" fmla="*/ 1669072 h 6281670"/>
                <a:gd name="connsiteX84" fmla="*/ 5461499 w 8613218"/>
                <a:gd name="connsiteY84" fmla="*/ 1248439 h 6281670"/>
                <a:gd name="connsiteX85" fmla="*/ 5491784 w 8613218"/>
                <a:gd name="connsiteY85" fmla="*/ 1043170 h 6281670"/>
                <a:gd name="connsiteX86" fmla="*/ 5497841 w 8613218"/>
                <a:gd name="connsiteY86" fmla="*/ 1081532 h 6281670"/>
                <a:gd name="connsiteX87" fmla="*/ 5481016 w 8613218"/>
                <a:gd name="connsiteY87" fmla="*/ 1353429 h 6281670"/>
                <a:gd name="connsiteX88" fmla="*/ 5415734 w 8613218"/>
                <a:gd name="connsiteY88" fmla="*/ 1727624 h 6281670"/>
                <a:gd name="connsiteX89" fmla="*/ 5151240 w 8613218"/>
                <a:gd name="connsiteY89" fmla="*/ 2245171 h 6281670"/>
                <a:gd name="connsiteX90" fmla="*/ 4908282 w 8613218"/>
                <a:gd name="connsiteY90" fmla="*/ 2596483 h 6281670"/>
                <a:gd name="connsiteX91" fmla="*/ 4750124 w 8613218"/>
                <a:gd name="connsiteY91" fmla="*/ 2989523 h 6281670"/>
                <a:gd name="connsiteX92" fmla="*/ 4747432 w 8613218"/>
                <a:gd name="connsiteY92" fmla="*/ 3017116 h 6281670"/>
                <a:gd name="connsiteX93" fmla="*/ 4743394 w 8613218"/>
                <a:gd name="connsiteY93" fmla="*/ 3043364 h 6281670"/>
                <a:gd name="connsiteX94" fmla="*/ 4737337 w 8613218"/>
                <a:gd name="connsiteY94" fmla="*/ 3162487 h 6281670"/>
                <a:gd name="connsiteX95" fmla="*/ 4680804 w 8613218"/>
                <a:gd name="connsiteY95" fmla="*/ 3076341 h 6281670"/>
                <a:gd name="connsiteX96" fmla="*/ 4591293 w 8613218"/>
                <a:gd name="connsiteY96" fmla="*/ 2915491 h 6281670"/>
                <a:gd name="connsiteX97" fmla="*/ 4573122 w 8613218"/>
                <a:gd name="connsiteY97" fmla="*/ 2881841 h 6281670"/>
                <a:gd name="connsiteX98" fmla="*/ 4565719 w 8613218"/>
                <a:gd name="connsiteY98" fmla="*/ 2868381 h 6281670"/>
                <a:gd name="connsiteX99" fmla="*/ 4552259 w 8613218"/>
                <a:gd name="connsiteY99" fmla="*/ 2838095 h 6281670"/>
                <a:gd name="connsiteX100" fmla="*/ 4404869 w 8613218"/>
                <a:gd name="connsiteY100" fmla="*/ 2499569 h 6281670"/>
                <a:gd name="connsiteX101" fmla="*/ 4425059 w 8613218"/>
                <a:gd name="connsiteY101" fmla="*/ 2408713 h 6281670"/>
                <a:gd name="connsiteX102" fmla="*/ 4497071 w 8613218"/>
                <a:gd name="connsiteY102" fmla="*/ 2304396 h 6281670"/>
                <a:gd name="connsiteX103" fmla="*/ 4551585 w 8613218"/>
                <a:gd name="connsiteY103" fmla="*/ 2152968 h 6281670"/>
                <a:gd name="connsiteX104" fmla="*/ 4741375 w 8613218"/>
                <a:gd name="connsiteY104" fmla="*/ 1413327 h 6281670"/>
                <a:gd name="connsiteX105" fmla="*/ 4929146 w 8613218"/>
                <a:gd name="connsiteY105" fmla="*/ 819730 h 6281670"/>
                <a:gd name="connsiteX106" fmla="*/ 5233347 w 8613218"/>
                <a:gd name="connsiteY106" fmla="*/ 28940 h 6281670"/>
                <a:gd name="connsiteX107" fmla="*/ 5238058 w 8613218"/>
                <a:gd name="connsiteY107" fmla="*/ 0 h 6281670"/>
                <a:gd name="connsiteX108" fmla="*/ 4976929 w 8613218"/>
                <a:gd name="connsiteY108" fmla="*/ 159504 h 6281670"/>
                <a:gd name="connsiteX109" fmla="*/ 4204984 w 8613218"/>
                <a:gd name="connsiteY109" fmla="*/ 890396 h 6281670"/>
                <a:gd name="connsiteX110" fmla="*/ 3943182 w 8613218"/>
                <a:gd name="connsiteY110" fmla="*/ 2139508 h 6281670"/>
                <a:gd name="connsiteX111" fmla="*/ 4076438 w 8613218"/>
                <a:gd name="connsiteY111" fmla="*/ 2389868 h 6281670"/>
                <a:gd name="connsiteX112" fmla="*/ 4215079 w 8613218"/>
                <a:gd name="connsiteY112" fmla="*/ 2474668 h 6281670"/>
                <a:gd name="connsiteX113" fmla="*/ 4244018 w 8613218"/>
                <a:gd name="connsiteY113" fmla="*/ 2445055 h 6281670"/>
                <a:gd name="connsiteX114" fmla="*/ 4230558 w 8613218"/>
                <a:gd name="connsiteY114" fmla="*/ 1718875 h 6281670"/>
                <a:gd name="connsiteX115" fmla="*/ 4411599 w 8613218"/>
                <a:gd name="connsiteY115" fmla="*/ 1186522 h 6281670"/>
                <a:gd name="connsiteX116" fmla="*/ 4552259 w 8613218"/>
                <a:gd name="connsiteY116" fmla="*/ 934815 h 6281670"/>
                <a:gd name="connsiteX117" fmla="*/ 4572449 w 8613218"/>
                <a:gd name="connsiteY117" fmla="*/ 920008 h 6281670"/>
                <a:gd name="connsiteX118" fmla="*/ 4553604 w 8613218"/>
                <a:gd name="connsiteY118" fmla="*/ 956351 h 6281670"/>
                <a:gd name="connsiteX119" fmla="*/ 4390735 w 8613218"/>
                <a:gd name="connsiteY119" fmla="*/ 1302280 h 6281670"/>
                <a:gd name="connsiteX120" fmla="*/ 4340260 w 8613218"/>
                <a:gd name="connsiteY120" fmla="*/ 2524471 h 6281670"/>
                <a:gd name="connsiteX121" fmla="*/ 4501109 w 8613218"/>
                <a:gd name="connsiteY121" fmla="*/ 2892609 h 6281670"/>
                <a:gd name="connsiteX122" fmla="*/ 4519281 w 8613218"/>
                <a:gd name="connsiteY122" fmla="*/ 2931644 h 6281670"/>
                <a:gd name="connsiteX123" fmla="*/ 4692918 w 8613218"/>
                <a:gd name="connsiteY123" fmla="*/ 3241230 h 6281670"/>
                <a:gd name="connsiteX124" fmla="*/ 4992409 w 8613218"/>
                <a:gd name="connsiteY124" fmla="*/ 3809925 h 6281670"/>
                <a:gd name="connsiteX125" fmla="*/ 5000485 w 8613218"/>
                <a:gd name="connsiteY125" fmla="*/ 3847614 h 6281670"/>
                <a:gd name="connsiteX126" fmla="*/ 4993755 w 8613218"/>
                <a:gd name="connsiteY126" fmla="*/ 3855017 h 6281670"/>
                <a:gd name="connsiteX127" fmla="*/ 4993082 w 8613218"/>
                <a:gd name="connsiteY127" fmla="*/ 3855690 h 6281670"/>
                <a:gd name="connsiteX128" fmla="*/ 4982313 w 8613218"/>
                <a:gd name="connsiteY128" fmla="*/ 3867131 h 6281670"/>
                <a:gd name="connsiteX129" fmla="*/ 4626290 w 8613218"/>
                <a:gd name="connsiteY129" fmla="*/ 4274977 h 6281670"/>
                <a:gd name="connsiteX130" fmla="*/ 4180755 w 8613218"/>
                <a:gd name="connsiteY130" fmla="*/ 4968853 h 6281670"/>
                <a:gd name="connsiteX131" fmla="*/ 4071727 w 8613218"/>
                <a:gd name="connsiteY131" fmla="*/ 5853192 h 6281670"/>
                <a:gd name="connsiteX132" fmla="*/ 4040769 w 8613218"/>
                <a:gd name="connsiteY132" fmla="*/ 5907706 h 6281670"/>
                <a:gd name="connsiteX133" fmla="*/ 4005099 w 8613218"/>
                <a:gd name="connsiteY133" fmla="*/ 5881459 h 6281670"/>
                <a:gd name="connsiteX134" fmla="*/ 4007791 w 8613218"/>
                <a:gd name="connsiteY134" fmla="*/ 5830983 h 6281670"/>
                <a:gd name="connsiteX135" fmla="*/ 3990293 w 8613218"/>
                <a:gd name="connsiteY135" fmla="*/ 5807427 h 6281670"/>
                <a:gd name="connsiteX136" fmla="*/ 3964045 w 8613218"/>
                <a:gd name="connsiteY136" fmla="*/ 5789256 h 6281670"/>
                <a:gd name="connsiteX137" fmla="*/ 3941836 w 8613218"/>
                <a:gd name="connsiteY137" fmla="*/ 5705129 h 6281670"/>
                <a:gd name="connsiteX138" fmla="*/ 3908185 w 8613218"/>
                <a:gd name="connsiteY138" fmla="*/ 5236040 h 6281670"/>
                <a:gd name="connsiteX139" fmla="*/ 3918953 w 8613218"/>
                <a:gd name="connsiteY139" fmla="*/ 4237288 h 6281670"/>
                <a:gd name="connsiteX140" fmla="*/ 3786370 w 8613218"/>
                <a:gd name="connsiteY140" fmla="*/ 3122779 h 6281670"/>
                <a:gd name="connsiteX141" fmla="*/ 3570333 w 8613218"/>
                <a:gd name="connsiteY141" fmla="*/ 2570236 h 6281670"/>
                <a:gd name="connsiteX142" fmla="*/ 3563603 w 8613218"/>
                <a:gd name="connsiteY142" fmla="*/ 2556776 h 6281670"/>
                <a:gd name="connsiteX143" fmla="*/ 3556872 w 8613218"/>
                <a:gd name="connsiteY143" fmla="*/ 2543315 h 6281670"/>
                <a:gd name="connsiteX144" fmla="*/ 3531298 w 8613218"/>
                <a:gd name="connsiteY144" fmla="*/ 2494185 h 6281670"/>
                <a:gd name="connsiteX145" fmla="*/ 3525241 w 8613218"/>
                <a:gd name="connsiteY145" fmla="*/ 2482071 h 6281670"/>
                <a:gd name="connsiteX146" fmla="*/ 3410829 w 8613218"/>
                <a:gd name="connsiteY146" fmla="*/ 2273437 h 6281670"/>
                <a:gd name="connsiteX147" fmla="*/ 3411502 w 8613218"/>
                <a:gd name="connsiteY147" fmla="*/ 2229018 h 6281670"/>
                <a:gd name="connsiteX148" fmla="*/ 3451209 w 8613218"/>
                <a:gd name="connsiteY148" fmla="*/ 2126720 h 6281670"/>
                <a:gd name="connsiteX149" fmla="*/ 3431692 w 8613218"/>
                <a:gd name="connsiteY149" fmla="*/ 1895877 h 6281670"/>
                <a:gd name="connsiteX150" fmla="*/ 3186715 w 8613218"/>
                <a:gd name="connsiteY150" fmla="*/ 1401886 h 6281670"/>
                <a:gd name="connsiteX151" fmla="*/ 2531874 w 8613218"/>
                <a:gd name="connsiteY151" fmla="*/ 701952 h 6281670"/>
                <a:gd name="connsiteX152" fmla="*/ 1731662 w 8613218"/>
                <a:gd name="connsiteY152" fmla="*/ 39035 h 6281670"/>
                <a:gd name="connsiteX153" fmla="*/ 1722913 w 8613218"/>
                <a:gd name="connsiteY153" fmla="*/ 36343 h 6281670"/>
                <a:gd name="connsiteX154" fmla="*/ 1723586 w 8613218"/>
                <a:gd name="connsiteY154" fmla="*/ 47111 h 6281670"/>
                <a:gd name="connsiteX155" fmla="*/ 1984042 w 8613218"/>
                <a:gd name="connsiteY155" fmla="*/ 871552 h 6281670"/>
                <a:gd name="connsiteX156" fmla="*/ 2773486 w 8613218"/>
                <a:gd name="connsiteY156" fmla="*/ 2064130 h 6281670"/>
                <a:gd name="connsiteX157" fmla="*/ 3058170 w 8613218"/>
                <a:gd name="connsiteY157" fmla="*/ 2286897 h 6281670"/>
                <a:gd name="connsiteX158" fmla="*/ 3235845 w 8613218"/>
                <a:gd name="connsiteY158" fmla="*/ 2329297 h 6281670"/>
                <a:gd name="connsiteX159" fmla="*/ 3256709 w 8613218"/>
                <a:gd name="connsiteY159" fmla="*/ 2294974 h 6281670"/>
                <a:gd name="connsiteX160" fmla="*/ 3083072 w 8613218"/>
                <a:gd name="connsiteY160" fmla="*/ 1999521 h 6281670"/>
                <a:gd name="connsiteX161" fmla="*/ 2450440 w 8613218"/>
                <a:gd name="connsiteY161" fmla="*/ 1092973 h 6281670"/>
                <a:gd name="connsiteX162" fmla="*/ 2432941 w 8613218"/>
                <a:gd name="connsiteY162" fmla="*/ 1062014 h 6281670"/>
                <a:gd name="connsiteX163" fmla="*/ 2454478 w 8613218"/>
                <a:gd name="connsiteY163" fmla="*/ 1076820 h 6281670"/>
                <a:gd name="connsiteX164" fmla="*/ 2967986 w 8613218"/>
                <a:gd name="connsiteY164" fmla="*/ 1739738 h 6281670"/>
                <a:gd name="connsiteX165" fmla="*/ 3266131 w 8613218"/>
                <a:gd name="connsiteY165" fmla="*/ 2175850 h 6281670"/>
                <a:gd name="connsiteX166" fmla="*/ 3457939 w 8613218"/>
                <a:gd name="connsiteY166" fmla="*/ 2509665 h 6281670"/>
                <a:gd name="connsiteX167" fmla="*/ 3464670 w 8613218"/>
                <a:gd name="connsiteY167" fmla="*/ 2523125 h 6281670"/>
                <a:gd name="connsiteX168" fmla="*/ 3471400 w 8613218"/>
                <a:gd name="connsiteY168" fmla="*/ 2536585 h 6281670"/>
                <a:gd name="connsiteX169" fmla="*/ 3478130 w 8613218"/>
                <a:gd name="connsiteY169" fmla="*/ 2550045 h 6281670"/>
                <a:gd name="connsiteX170" fmla="*/ 3484860 w 8613218"/>
                <a:gd name="connsiteY170" fmla="*/ 2563506 h 6281670"/>
                <a:gd name="connsiteX171" fmla="*/ 3491590 w 8613218"/>
                <a:gd name="connsiteY171" fmla="*/ 2576966 h 6281670"/>
                <a:gd name="connsiteX172" fmla="*/ 3498320 w 8613218"/>
                <a:gd name="connsiteY172" fmla="*/ 2590426 h 6281670"/>
                <a:gd name="connsiteX173" fmla="*/ 3504378 w 8613218"/>
                <a:gd name="connsiteY173" fmla="*/ 2605906 h 6281670"/>
                <a:gd name="connsiteX174" fmla="*/ 3733875 w 8613218"/>
                <a:gd name="connsiteY174" fmla="*/ 3249979 h 6281670"/>
                <a:gd name="connsiteX175" fmla="*/ 3823385 w 8613218"/>
                <a:gd name="connsiteY175" fmla="*/ 4359777 h 6281670"/>
                <a:gd name="connsiteX176" fmla="*/ 3816655 w 8613218"/>
                <a:gd name="connsiteY176" fmla="*/ 4369199 h 6281670"/>
                <a:gd name="connsiteX177" fmla="*/ 3800503 w 8613218"/>
                <a:gd name="connsiteY177" fmla="*/ 4322761 h 6281670"/>
                <a:gd name="connsiteX178" fmla="*/ 3407464 w 8613218"/>
                <a:gd name="connsiteY178" fmla="*/ 3663208 h 6281670"/>
                <a:gd name="connsiteX179" fmla="*/ 2516395 w 8613218"/>
                <a:gd name="connsiteY179" fmla="*/ 2980101 h 6281670"/>
                <a:gd name="connsiteX180" fmla="*/ 2502934 w 8613218"/>
                <a:gd name="connsiteY180" fmla="*/ 2971351 h 6281670"/>
                <a:gd name="connsiteX181" fmla="*/ 2390541 w 8613218"/>
                <a:gd name="connsiteY181" fmla="*/ 2898666 h 6281670"/>
                <a:gd name="connsiteX182" fmla="*/ 2247863 w 8613218"/>
                <a:gd name="connsiteY182" fmla="*/ 2802425 h 6281670"/>
                <a:gd name="connsiteX183" fmla="*/ 2055381 w 8613218"/>
                <a:gd name="connsiteY183" fmla="*/ 2665131 h 6281670"/>
                <a:gd name="connsiteX184" fmla="*/ 1471879 w 8613218"/>
                <a:gd name="connsiteY184" fmla="*/ 2148930 h 6281670"/>
                <a:gd name="connsiteX185" fmla="*/ 1461111 w 8613218"/>
                <a:gd name="connsiteY185" fmla="*/ 2109895 h 6281670"/>
                <a:gd name="connsiteX186" fmla="*/ 1501492 w 8613218"/>
                <a:gd name="connsiteY186" fmla="*/ 1918759 h 6281670"/>
                <a:gd name="connsiteX187" fmla="*/ 1395155 w 8613218"/>
                <a:gd name="connsiteY187" fmla="*/ 1570812 h 6281670"/>
                <a:gd name="connsiteX188" fmla="*/ 937507 w 8613218"/>
                <a:gd name="connsiteY188" fmla="*/ 860783 h 6281670"/>
                <a:gd name="connsiteX189" fmla="*/ 682435 w 8613218"/>
                <a:gd name="connsiteY189" fmla="*/ 471109 h 6281670"/>
                <a:gd name="connsiteX190" fmla="*/ 590905 w 8613218"/>
                <a:gd name="connsiteY190" fmla="*/ 214691 h 6281670"/>
                <a:gd name="connsiteX191" fmla="*/ 581483 w 8613218"/>
                <a:gd name="connsiteY191" fmla="*/ 222767 h 6281670"/>
                <a:gd name="connsiteX192" fmla="*/ 555909 w 8613218"/>
                <a:gd name="connsiteY192" fmla="*/ 262475 h 6281670"/>
                <a:gd name="connsiteX193" fmla="*/ 423998 w 8613218"/>
                <a:gd name="connsiteY193" fmla="*/ 619845 h 6281670"/>
                <a:gd name="connsiteX194" fmla="*/ 443515 w 8613218"/>
                <a:gd name="connsiteY194" fmla="*/ 1227575 h 6281670"/>
                <a:gd name="connsiteX195" fmla="*/ 806942 w 8613218"/>
                <a:gd name="connsiteY195" fmla="*/ 1996156 h 6281670"/>
                <a:gd name="connsiteX196" fmla="*/ 1087589 w 8613218"/>
                <a:gd name="connsiteY196" fmla="*/ 2216231 h 6281670"/>
                <a:gd name="connsiteX197" fmla="*/ 1317086 w 8613218"/>
                <a:gd name="connsiteY197" fmla="*/ 2233729 h 6281670"/>
                <a:gd name="connsiteX198" fmla="*/ 1327181 w 8613218"/>
                <a:gd name="connsiteY198" fmla="*/ 2198060 h 6281670"/>
                <a:gd name="connsiteX199" fmla="*/ 816364 w 8613218"/>
                <a:gd name="connsiteY199" fmla="*/ 1324489 h 6281670"/>
                <a:gd name="connsiteX200" fmla="*/ 702625 w 8613218"/>
                <a:gd name="connsiteY200" fmla="*/ 1031056 h 6281670"/>
                <a:gd name="connsiteX201" fmla="*/ 767908 w 8613218"/>
                <a:gd name="connsiteY201" fmla="*/ 1173061 h 6281670"/>
                <a:gd name="connsiteX202" fmla="*/ 1444285 w 8613218"/>
                <a:gd name="connsiteY202" fmla="*/ 2226326 h 6281670"/>
                <a:gd name="connsiteX203" fmla="*/ 2209501 w 8613218"/>
                <a:gd name="connsiteY203" fmla="*/ 2876457 h 6281670"/>
                <a:gd name="connsiteX204" fmla="*/ 2308434 w 8613218"/>
                <a:gd name="connsiteY204" fmla="*/ 2939720 h 6281670"/>
                <a:gd name="connsiteX205" fmla="*/ 2340738 w 8613218"/>
                <a:gd name="connsiteY205" fmla="*/ 2972025 h 6281670"/>
                <a:gd name="connsiteX206" fmla="*/ 2302377 w 8613218"/>
                <a:gd name="connsiteY206" fmla="*/ 2972025 h 6281670"/>
                <a:gd name="connsiteX207" fmla="*/ 2266034 w 8613218"/>
                <a:gd name="connsiteY207" fmla="*/ 2967313 h 6281670"/>
                <a:gd name="connsiteX208" fmla="*/ 1817807 w 8613218"/>
                <a:gd name="connsiteY208" fmla="*/ 3025866 h 6281670"/>
                <a:gd name="connsiteX209" fmla="*/ 1007500 w 8613218"/>
                <a:gd name="connsiteY209" fmla="*/ 3309877 h 6281670"/>
                <a:gd name="connsiteX210" fmla="*/ 960389 w 8613218"/>
                <a:gd name="connsiteY210" fmla="*/ 3293725 h 6281670"/>
                <a:gd name="connsiteX211" fmla="*/ 446207 w 8613218"/>
                <a:gd name="connsiteY211" fmla="*/ 3134221 h 6281670"/>
                <a:gd name="connsiteX212" fmla="*/ 217383 w 8613218"/>
                <a:gd name="connsiteY212" fmla="*/ 3227096 h 6281670"/>
                <a:gd name="connsiteX213" fmla="*/ 0 w 8613218"/>
                <a:gd name="connsiteY213" fmla="*/ 3236518 h 6281670"/>
                <a:gd name="connsiteX214" fmla="*/ 0 w 8613218"/>
                <a:gd name="connsiteY214" fmla="*/ 3330740 h 6281670"/>
                <a:gd name="connsiteX215" fmla="*/ 9422 w 8613218"/>
                <a:gd name="connsiteY215" fmla="*/ 3346892 h 6281670"/>
                <a:gd name="connsiteX216" fmla="*/ 255072 w 8613218"/>
                <a:gd name="connsiteY216" fmla="*/ 3717723 h 6281670"/>
                <a:gd name="connsiteX217" fmla="*/ 747044 w 8613218"/>
                <a:gd name="connsiteY217" fmla="*/ 3826078 h 6281670"/>
                <a:gd name="connsiteX218" fmla="*/ 1016249 w 8613218"/>
                <a:gd name="connsiteY218" fmla="*/ 3490244 h 6281670"/>
                <a:gd name="connsiteX219" fmla="*/ 981253 w 8613218"/>
                <a:gd name="connsiteY219" fmla="*/ 3461305 h 6281670"/>
                <a:gd name="connsiteX220" fmla="*/ 563312 w 8613218"/>
                <a:gd name="connsiteY220" fmla="*/ 3490917 h 6281670"/>
                <a:gd name="connsiteX221" fmla="*/ 390347 w 8613218"/>
                <a:gd name="connsiteY221" fmla="*/ 3460632 h 6281670"/>
                <a:gd name="connsiteX222" fmla="*/ 489953 w 8613218"/>
                <a:gd name="connsiteY222" fmla="*/ 3463997 h 6281670"/>
                <a:gd name="connsiteX223" fmla="*/ 903183 w 8613218"/>
                <a:gd name="connsiteY223" fmla="*/ 3408137 h 6281670"/>
                <a:gd name="connsiteX224" fmla="*/ 1043170 w 8613218"/>
                <a:gd name="connsiteY224" fmla="*/ 3372467 h 6281670"/>
                <a:gd name="connsiteX225" fmla="*/ 1508895 w 8613218"/>
                <a:gd name="connsiteY225" fmla="*/ 3218347 h 6281670"/>
                <a:gd name="connsiteX226" fmla="*/ 1912029 w 8613218"/>
                <a:gd name="connsiteY226" fmla="*/ 3101243 h 6281670"/>
                <a:gd name="connsiteX227" fmla="*/ 1912029 w 8613218"/>
                <a:gd name="connsiteY227" fmla="*/ 3101243 h 6281670"/>
                <a:gd name="connsiteX228" fmla="*/ 1924816 w 8613218"/>
                <a:gd name="connsiteY228" fmla="*/ 3099224 h 6281670"/>
                <a:gd name="connsiteX229" fmla="*/ 1986061 w 8613218"/>
                <a:gd name="connsiteY229" fmla="*/ 3087783 h 6281670"/>
                <a:gd name="connsiteX230" fmla="*/ 1992791 w 8613218"/>
                <a:gd name="connsiteY230" fmla="*/ 3087110 h 6281670"/>
                <a:gd name="connsiteX231" fmla="*/ 2087013 w 8613218"/>
                <a:gd name="connsiteY231" fmla="*/ 3074322 h 6281670"/>
                <a:gd name="connsiteX232" fmla="*/ 2113933 w 8613218"/>
                <a:gd name="connsiteY232" fmla="*/ 3072976 h 6281670"/>
                <a:gd name="connsiteX233" fmla="*/ 2118644 w 8613218"/>
                <a:gd name="connsiteY233" fmla="*/ 3064227 h 6281670"/>
                <a:gd name="connsiteX234" fmla="*/ 2257958 w 8613218"/>
                <a:gd name="connsiteY234" fmla="*/ 3064227 h 6281670"/>
                <a:gd name="connsiteX235" fmla="*/ 2262669 w 8613218"/>
                <a:gd name="connsiteY235" fmla="*/ 3072976 h 6281670"/>
                <a:gd name="connsiteX236" fmla="*/ 2434960 w 8613218"/>
                <a:gd name="connsiteY236" fmla="*/ 3101243 h 6281670"/>
                <a:gd name="connsiteX237" fmla="*/ 2635518 w 8613218"/>
                <a:gd name="connsiteY237" fmla="*/ 3164506 h 6281670"/>
                <a:gd name="connsiteX238" fmla="*/ 3038653 w 8613218"/>
                <a:gd name="connsiteY238" fmla="*/ 3453902 h 6281670"/>
                <a:gd name="connsiteX239" fmla="*/ 3580428 w 8613218"/>
                <a:gd name="connsiteY239" fmla="*/ 4087880 h 6281670"/>
                <a:gd name="connsiteX240" fmla="*/ 3776274 w 8613218"/>
                <a:gd name="connsiteY240" fmla="*/ 4626290 h 6281670"/>
                <a:gd name="connsiteX241" fmla="*/ 3813963 w 8613218"/>
                <a:gd name="connsiteY241" fmla="*/ 4802619 h 6281670"/>
                <a:gd name="connsiteX242" fmla="*/ 3811944 w 8613218"/>
                <a:gd name="connsiteY242" fmla="*/ 5407658 h 6281670"/>
                <a:gd name="connsiteX243" fmla="*/ 3881265 w 8613218"/>
                <a:gd name="connsiteY243" fmla="*/ 5874056 h 6281670"/>
                <a:gd name="connsiteX244" fmla="*/ 3879919 w 8613218"/>
                <a:gd name="connsiteY244" fmla="*/ 5898957 h 6281670"/>
                <a:gd name="connsiteX245" fmla="*/ 3757430 w 8613218"/>
                <a:gd name="connsiteY245" fmla="*/ 5946068 h 6281670"/>
                <a:gd name="connsiteX246" fmla="*/ 3743970 w 8613218"/>
                <a:gd name="connsiteY246" fmla="*/ 6053750 h 6281670"/>
                <a:gd name="connsiteX247" fmla="*/ 3803195 w 8613218"/>
                <a:gd name="connsiteY247" fmla="*/ 6092112 h 6281670"/>
                <a:gd name="connsiteX248" fmla="*/ 3896071 w 8613218"/>
                <a:gd name="connsiteY248" fmla="*/ 6023464 h 6281670"/>
                <a:gd name="connsiteX249" fmla="*/ 3920972 w 8613218"/>
                <a:gd name="connsiteY249" fmla="*/ 5996544 h 6281670"/>
                <a:gd name="connsiteX250" fmla="*/ 3918953 w 8613218"/>
                <a:gd name="connsiteY250" fmla="*/ 6053077 h 6281670"/>
                <a:gd name="connsiteX251" fmla="*/ 3931741 w 8613218"/>
                <a:gd name="connsiteY251" fmla="*/ 6077978 h 6281670"/>
                <a:gd name="connsiteX252" fmla="*/ 3951931 w 8613218"/>
                <a:gd name="connsiteY252" fmla="*/ 6055769 h 6281670"/>
                <a:gd name="connsiteX253" fmla="*/ 3972121 w 8613218"/>
                <a:gd name="connsiteY253" fmla="*/ 5988468 h 6281670"/>
                <a:gd name="connsiteX254" fmla="*/ 3994331 w 8613218"/>
                <a:gd name="connsiteY254" fmla="*/ 5968277 h 6281670"/>
                <a:gd name="connsiteX255" fmla="*/ 4005099 w 8613218"/>
                <a:gd name="connsiteY255" fmla="*/ 5995198 h 6281670"/>
                <a:gd name="connsiteX256" fmla="*/ 4071054 w 8613218"/>
                <a:gd name="connsiteY256" fmla="*/ 6040290 h 6281670"/>
                <a:gd name="connsiteX257" fmla="*/ 4100667 w 8613218"/>
                <a:gd name="connsiteY257" fmla="*/ 6026829 h 6281670"/>
                <a:gd name="connsiteX258" fmla="*/ 4110089 w 8613218"/>
                <a:gd name="connsiteY258" fmla="*/ 5993179 h 6281670"/>
                <a:gd name="connsiteX259" fmla="*/ 4124895 w 8613218"/>
                <a:gd name="connsiteY259" fmla="*/ 6032214 h 6281670"/>
                <a:gd name="connsiteX260" fmla="*/ 4117492 w 8613218"/>
                <a:gd name="connsiteY260" fmla="*/ 6106918 h 6281670"/>
                <a:gd name="connsiteX261" fmla="*/ 4080476 w 8613218"/>
                <a:gd name="connsiteY261" fmla="*/ 6141242 h 6281670"/>
                <a:gd name="connsiteX262" fmla="*/ 4176717 w 8613218"/>
                <a:gd name="connsiteY262" fmla="*/ 6189025 h 6281670"/>
                <a:gd name="connsiteX263" fmla="*/ 4170660 w 8613218"/>
                <a:gd name="connsiteY263" fmla="*/ 6271133 h 6281670"/>
                <a:gd name="connsiteX264" fmla="*/ 4195562 w 8613218"/>
                <a:gd name="connsiteY264" fmla="*/ 6277863 h 6281670"/>
                <a:gd name="connsiteX265" fmla="*/ 4261517 w 8613218"/>
                <a:gd name="connsiteY265" fmla="*/ 6267768 h 6281670"/>
                <a:gd name="connsiteX266" fmla="*/ 4289784 w 8613218"/>
                <a:gd name="connsiteY266" fmla="*/ 6247578 h 6281670"/>
                <a:gd name="connsiteX267" fmla="*/ 4295840 w 8613218"/>
                <a:gd name="connsiteY267" fmla="*/ 6204505 h 6281670"/>
                <a:gd name="connsiteX268" fmla="*/ 4305936 w 8613218"/>
                <a:gd name="connsiteY268" fmla="*/ 6182969 h 6281670"/>
                <a:gd name="connsiteX269" fmla="*/ 4324107 w 8613218"/>
                <a:gd name="connsiteY269" fmla="*/ 6199794 h 6281670"/>
                <a:gd name="connsiteX270" fmla="*/ 4336894 w 8613218"/>
                <a:gd name="connsiteY270" fmla="*/ 6230752 h 6281670"/>
                <a:gd name="connsiteX271" fmla="*/ 4342951 w 8613218"/>
                <a:gd name="connsiteY271" fmla="*/ 6226714 h 6281670"/>
                <a:gd name="connsiteX272" fmla="*/ 4369872 w 8613218"/>
                <a:gd name="connsiteY272" fmla="*/ 6185660 h 6281670"/>
                <a:gd name="connsiteX273" fmla="*/ 4382659 w 8613218"/>
                <a:gd name="connsiteY273" fmla="*/ 6234791 h 6281670"/>
                <a:gd name="connsiteX274" fmla="*/ 4406888 w 8613218"/>
                <a:gd name="connsiteY274" fmla="*/ 6265749 h 6281670"/>
                <a:gd name="connsiteX275" fmla="*/ 4484284 w 8613218"/>
                <a:gd name="connsiteY275" fmla="*/ 6275171 h 6281670"/>
                <a:gd name="connsiteX276" fmla="*/ 4499090 w 8613218"/>
                <a:gd name="connsiteY276" fmla="*/ 6272479 h 6281670"/>
                <a:gd name="connsiteX277" fmla="*/ 4512551 w 8613218"/>
                <a:gd name="connsiteY277" fmla="*/ 6181622 h 6281670"/>
                <a:gd name="connsiteX278" fmla="*/ 4572449 w 8613218"/>
                <a:gd name="connsiteY278" fmla="*/ 6153356 h 6281670"/>
                <a:gd name="connsiteX279" fmla="*/ 4575814 w 8613218"/>
                <a:gd name="connsiteY279" fmla="*/ 6127781 h 6281670"/>
                <a:gd name="connsiteX280" fmla="*/ 4538125 w 8613218"/>
                <a:gd name="connsiteY280" fmla="*/ 6076633 h 6281670"/>
                <a:gd name="connsiteX281" fmla="*/ 4536779 w 8613218"/>
                <a:gd name="connsiteY281" fmla="*/ 6042309 h 6281670"/>
                <a:gd name="connsiteX282" fmla="*/ 4573122 w 8613218"/>
                <a:gd name="connsiteY282" fmla="*/ 6032214 h 6281670"/>
                <a:gd name="connsiteX283" fmla="*/ 4637731 w 8613218"/>
                <a:gd name="connsiteY283" fmla="*/ 6051058 h 6281670"/>
                <a:gd name="connsiteX284" fmla="*/ 4665997 w 8613218"/>
                <a:gd name="connsiteY284" fmla="*/ 6029522 h 6281670"/>
                <a:gd name="connsiteX285" fmla="*/ 4665997 w 8613218"/>
                <a:gd name="connsiteY285" fmla="*/ 5985776 h 6281670"/>
                <a:gd name="connsiteX286" fmla="*/ 4681477 w 8613218"/>
                <a:gd name="connsiteY286" fmla="*/ 5966931 h 6281670"/>
                <a:gd name="connsiteX287" fmla="*/ 4701667 w 8613218"/>
                <a:gd name="connsiteY287" fmla="*/ 5981065 h 6281670"/>
                <a:gd name="connsiteX288" fmla="*/ 4724550 w 8613218"/>
                <a:gd name="connsiteY288" fmla="*/ 6054423 h 6281670"/>
                <a:gd name="connsiteX289" fmla="*/ 4743394 w 8613218"/>
                <a:gd name="connsiteY289" fmla="*/ 6073268 h 6281670"/>
                <a:gd name="connsiteX290" fmla="*/ 4752143 w 8613218"/>
                <a:gd name="connsiteY290" fmla="*/ 6050385 h 6281670"/>
                <a:gd name="connsiteX291" fmla="*/ 4752143 w 8613218"/>
                <a:gd name="connsiteY291" fmla="*/ 5996544 h 6281670"/>
                <a:gd name="connsiteX292" fmla="*/ 4800600 w 8613218"/>
                <a:gd name="connsiteY292" fmla="*/ 6046347 h 6281670"/>
                <a:gd name="connsiteX293" fmla="*/ 4859825 w 8613218"/>
                <a:gd name="connsiteY293" fmla="*/ 6088747 h 6281670"/>
                <a:gd name="connsiteX294" fmla="*/ 4932511 w 8613218"/>
                <a:gd name="connsiteY294" fmla="*/ 6036252 h 6281670"/>
                <a:gd name="connsiteX295" fmla="*/ 4919050 w 8613218"/>
                <a:gd name="connsiteY295" fmla="*/ 5940011 h 6281670"/>
                <a:gd name="connsiteX296" fmla="*/ 4830213 w 8613218"/>
                <a:gd name="connsiteY296" fmla="*/ 5933281 h 6281670"/>
                <a:gd name="connsiteX297" fmla="*/ 4779064 w 8613218"/>
                <a:gd name="connsiteY297" fmla="*/ 5876074 h 6281670"/>
                <a:gd name="connsiteX298" fmla="*/ 4778391 w 8613218"/>
                <a:gd name="connsiteY298" fmla="*/ 5829637 h 6281670"/>
                <a:gd name="connsiteX299" fmla="*/ 5091342 w 8613218"/>
                <a:gd name="connsiteY299" fmla="*/ 5236712 h 6281670"/>
                <a:gd name="connsiteX300" fmla="*/ 5116243 w 8613218"/>
                <a:gd name="connsiteY300" fmla="*/ 5202389 h 6281670"/>
                <a:gd name="connsiteX301" fmla="*/ 5269690 w 8613218"/>
                <a:gd name="connsiteY301" fmla="*/ 5086631 h 6281670"/>
                <a:gd name="connsiteX302" fmla="*/ 5744837 w 8613218"/>
                <a:gd name="connsiteY302" fmla="*/ 4795889 h 6281670"/>
                <a:gd name="connsiteX303" fmla="*/ 5814830 w 8613218"/>
                <a:gd name="connsiteY303" fmla="*/ 4775699 h 6281670"/>
                <a:gd name="connsiteX304" fmla="*/ 6103553 w 8613218"/>
                <a:gd name="connsiteY304" fmla="*/ 4765603 h 6281670"/>
                <a:gd name="connsiteX305" fmla="*/ 7086824 w 8613218"/>
                <a:gd name="connsiteY305" fmla="*/ 4811369 h 6281670"/>
                <a:gd name="connsiteX306" fmla="*/ 7489959 w 8613218"/>
                <a:gd name="connsiteY306" fmla="*/ 4805311 h 6281670"/>
                <a:gd name="connsiteX307" fmla="*/ 7516880 w 8613218"/>
                <a:gd name="connsiteY307" fmla="*/ 4801946 h 6281670"/>
                <a:gd name="connsiteX308" fmla="*/ 7536397 w 8613218"/>
                <a:gd name="connsiteY308" fmla="*/ 4800600 h 6281670"/>
                <a:gd name="connsiteX309" fmla="*/ 7619850 w 8613218"/>
                <a:gd name="connsiteY309" fmla="*/ 4791178 h 6281670"/>
                <a:gd name="connsiteX310" fmla="*/ 7661577 w 8613218"/>
                <a:gd name="connsiteY310" fmla="*/ 4813388 h 6281670"/>
                <a:gd name="connsiteX311" fmla="*/ 7920014 w 8613218"/>
                <a:gd name="connsiteY311" fmla="*/ 5004523 h 6281670"/>
                <a:gd name="connsiteX312" fmla="*/ 8354780 w 8613218"/>
                <a:gd name="connsiteY312" fmla="*/ 4830886 h 6281670"/>
                <a:gd name="connsiteX313" fmla="*/ 8579567 w 8613218"/>
                <a:gd name="connsiteY313" fmla="*/ 4409580 h 6281670"/>
                <a:gd name="connsiteX314" fmla="*/ 8613217 w 8613218"/>
                <a:gd name="connsiteY314" fmla="*/ 4250076 h 6281670"/>
                <a:gd name="connsiteX315" fmla="*/ 8613217 w 8613218"/>
                <a:gd name="connsiteY315" fmla="*/ 4196235 h 6281670"/>
                <a:gd name="connsiteX316" fmla="*/ 8420062 w 8613218"/>
                <a:gd name="connsiteY316" fmla="*/ 4211041 h 6281670"/>
                <a:gd name="connsiteX317" fmla="*/ 4571776 w 8613218"/>
                <a:gd name="connsiteY317" fmla="*/ 915970 h 6281670"/>
                <a:gd name="connsiteX318" fmla="*/ 4583890 w 8613218"/>
                <a:gd name="connsiteY318" fmla="*/ 888377 h 6281670"/>
                <a:gd name="connsiteX319" fmla="*/ 4571776 w 8613218"/>
                <a:gd name="connsiteY319" fmla="*/ 915970 h 6281670"/>
                <a:gd name="connsiteX320" fmla="*/ 2362948 w 8613218"/>
                <a:gd name="connsiteY320" fmla="*/ 965100 h 6281670"/>
                <a:gd name="connsiteX321" fmla="*/ 2363621 w 8613218"/>
                <a:gd name="connsiteY321" fmla="*/ 962408 h 6281670"/>
                <a:gd name="connsiteX322" fmla="*/ 2368332 w 8613218"/>
                <a:gd name="connsiteY322" fmla="*/ 967119 h 6281670"/>
                <a:gd name="connsiteX323" fmla="*/ 2362948 w 8613218"/>
                <a:gd name="connsiteY323" fmla="*/ 965100 h 6281670"/>
                <a:gd name="connsiteX324" fmla="*/ 2435633 w 8613218"/>
                <a:gd name="connsiteY324" fmla="*/ 1055284 h 6281670"/>
                <a:gd name="connsiteX325" fmla="*/ 2426211 w 8613218"/>
                <a:gd name="connsiteY325" fmla="*/ 1053265 h 6281670"/>
                <a:gd name="connsiteX326" fmla="*/ 2370351 w 8613218"/>
                <a:gd name="connsiteY326" fmla="*/ 968465 h 6281670"/>
                <a:gd name="connsiteX327" fmla="*/ 2432268 w 8613218"/>
                <a:gd name="connsiteY327" fmla="*/ 1045862 h 6281670"/>
                <a:gd name="connsiteX328" fmla="*/ 2435633 w 8613218"/>
                <a:gd name="connsiteY328" fmla="*/ 1055284 h 6281670"/>
                <a:gd name="connsiteX329" fmla="*/ 695895 w 8613218"/>
                <a:gd name="connsiteY329" fmla="*/ 1016922 h 6281670"/>
                <a:gd name="connsiteX330" fmla="*/ 692530 w 8613218"/>
                <a:gd name="connsiteY330" fmla="*/ 1005481 h 6281670"/>
                <a:gd name="connsiteX331" fmla="*/ 695895 w 8613218"/>
                <a:gd name="connsiteY331" fmla="*/ 1016922 h 6281670"/>
                <a:gd name="connsiteX332" fmla="*/ 4511205 w 8613218"/>
                <a:gd name="connsiteY332" fmla="*/ 6014042 h 6281670"/>
                <a:gd name="connsiteX333" fmla="*/ 4537452 w 8613218"/>
                <a:gd name="connsiteY333" fmla="*/ 5944049 h 6281670"/>
                <a:gd name="connsiteX334" fmla="*/ 4511205 w 8613218"/>
                <a:gd name="connsiteY334" fmla="*/ 6014042 h 6281670"/>
                <a:gd name="connsiteX335" fmla="*/ 4750797 w 8613218"/>
                <a:gd name="connsiteY335" fmla="*/ 5917128 h 6281670"/>
                <a:gd name="connsiteX336" fmla="*/ 4741375 w 8613218"/>
                <a:gd name="connsiteY336" fmla="*/ 5939338 h 6281670"/>
                <a:gd name="connsiteX337" fmla="*/ 4732626 w 8613218"/>
                <a:gd name="connsiteY337" fmla="*/ 5935300 h 6281670"/>
                <a:gd name="connsiteX338" fmla="*/ 4727915 w 8613218"/>
                <a:gd name="connsiteY338" fmla="*/ 5907706 h 6281670"/>
                <a:gd name="connsiteX339" fmla="*/ 4750797 w 8613218"/>
                <a:gd name="connsiteY339" fmla="*/ 5875402 h 6281670"/>
                <a:gd name="connsiteX340" fmla="*/ 4750797 w 8613218"/>
                <a:gd name="connsiteY340" fmla="*/ 5917128 h 6281670"/>
                <a:gd name="connsiteX341" fmla="*/ 4875978 w 8613218"/>
                <a:gd name="connsiteY341" fmla="*/ 5457461 h 6281670"/>
                <a:gd name="connsiteX342" fmla="*/ 4616868 w 8613218"/>
                <a:gd name="connsiteY342" fmla="*/ 5877421 h 6281670"/>
                <a:gd name="connsiteX343" fmla="*/ 4562354 w 8613218"/>
                <a:gd name="connsiteY343" fmla="*/ 5884824 h 6281670"/>
                <a:gd name="connsiteX344" fmla="*/ 4880015 w 8613218"/>
                <a:gd name="connsiteY344" fmla="*/ 5419772 h 6281670"/>
                <a:gd name="connsiteX345" fmla="*/ 4875978 w 8613218"/>
                <a:gd name="connsiteY345" fmla="*/ 5457461 h 6281670"/>
                <a:gd name="connsiteX346" fmla="*/ 5020675 w 8613218"/>
                <a:gd name="connsiteY346" fmla="*/ 5141145 h 6281670"/>
                <a:gd name="connsiteX347" fmla="*/ 4989717 w 8613218"/>
                <a:gd name="connsiteY347" fmla="*/ 5179506 h 6281670"/>
                <a:gd name="connsiteX348" fmla="*/ 4445922 w 8613218"/>
                <a:gd name="connsiteY348" fmla="*/ 5878767 h 6281670"/>
                <a:gd name="connsiteX349" fmla="*/ 4415637 w 8613218"/>
                <a:gd name="connsiteY349" fmla="*/ 5953471 h 6281670"/>
                <a:gd name="connsiteX350" fmla="*/ 4357085 w 8613218"/>
                <a:gd name="connsiteY350" fmla="*/ 6075286 h 6281670"/>
                <a:gd name="connsiteX351" fmla="*/ 4338240 w 8613218"/>
                <a:gd name="connsiteY351" fmla="*/ 6125762 h 6281670"/>
                <a:gd name="connsiteX352" fmla="*/ 4322761 w 8613218"/>
                <a:gd name="connsiteY352" fmla="*/ 6080671 h 6281670"/>
                <a:gd name="connsiteX353" fmla="*/ 4306609 w 8613218"/>
                <a:gd name="connsiteY353" fmla="*/ 6061826 h 6281670"/>
                <a:gd name="connsiteX354" fmla="*/ 4295168 w 8613218"/>
                <a:gd name="connsiteY354" fmla="*/ 6082689 h 6281670"/>
                <a:gd name="connsiteX355" fmla="*/ 4292475 w 8613218"/>
                <a:gd name="connsiteY355" fmla="*/ 6112302 h 6281670"/>
                <a:gd name="connsiteX356" fmla="*/ 4277669 w 8613218"/>
                <a:gd name="connsiteY356" fmla="*/ 6097496 h 6281670"/>
                <a:gd name="connsiteX357" fmla="*/ 4183447 w 8613218"/>
                <a:gd name="connsiteY357" fmla="*/ 5282478 h 6281670"/>
                <a:gd name="connsiteX358" fmla="*/ 4412945 w 8613218"/>
                <a:gd name="connsiteY358" fmla="*/ 4743394 h 6281670"/>
                <a:gd name="connsiteX359" fmla="*/ 5036828 w 8613218"/>
                <a:gd name="connsiteY359" fmla="*/ 3935106 h 6281670"/>
                <a:gd name="connsiteX360" fmla="*/ 5054999 w 8613218"/>
                <a:gd name="connsiteY360" fmla="*/ 3966064 h 6281670"/>
                <a:gd name="connsiteX361" fmla="*/ 5020675 w 8613218"/>
                <a:gd name="connsiteY361"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849730 w 8613217"/>
                <a:gd name="connsiteY70" fmla="*/ 3028558 h 6281670"/>
                <a:gd name="connsiteX71" fmla="*/ 4856460 w 8613217"/>
                <a:gd name="connsiteY71" fmla="*/ 2981447 h 6281670"/>
                <a:gd name="connsiteX72" fmla="*/ 4952701 w 8613217"/>
                <a:gd name="connsiteY72" fmla="*/ 2717626 h 6281670"/>
                <a:gd name="connsiteX73" fmla="*/ 5173449 w 8613217"/>
                <a:gd name="connsiteY73" fmla="*/ 2368332 h 6281670"/>
                <a:gd name="connsiteX74" fmla="*/ 5481689 w 8613217"/>
                <a:gd name="connsiteY74" fmla="*/ 1759928 h 6281670"/>
                <a:gd name="connsiteX75" fmla="*/ 5514667 w 8613217"/>
                <a:gd name="connsiteY75" fmla="*/ 1741757 h 6281670"/>
                <a:gd name="connsiteX76" fmla="*/ 5803389 w 8613217"/>
                <a:gd name="connsiteY76" fmla="*/ 1570812 h 6281670"/>
                <a:gd name="connsiteX77" fmla="*/ 5822907 w 8613217"/>
                <a:gd name="connsiteY77" fmla="*/ 1095665 h 6281670"/>
                <a:gd name="connsiteX78" fmla="*/ 5540241 w 8613217"/>
                <a:gd name="connsiteY78" fmla="*/ 601000 h 6281670"/>
                <a:gd name="connsiteX79" fmla="*/ 5514667 w 8613217"/>
                <a:gd name="connsiteY79" fmla="*/ 600327 h 6281670"/>
                <a:gd name="connsiteX80" fmla="*/ 5421791 w 8613217"/>
                <a:gd name="connsiteY80" fmla="*/ 697914 h 6281670"/>
                <a:gd name="connsiteX81" fmla="*/ 5124319 w 8613217"/>
                <a:gd name="connsiteY81" fmla="*/ 1196617 h 6281670"/>
                <a:gd name="connsiteX82" fmla="*/ 5316801 w 8613217"/>
                <a:gd name="connsiteY82" fmla="*/ 1686570 h 6281670"/>
                <a:gd name="connsiteX83" fmla="*/ 5361220 w 8613217"/>
                <a:gd name="connsiteY83" fmla="*/ 1669072 h 6281670"/>
                <a:gd name="connsiteX84" fmla="*/ 5461499 w 8613217"/>
                <a:gd name="connsiteY84" fmla="*/ 1248439 h 6281670"/>
                <a:gd name="connsiteX85" fmla="*/ 5491784 w 8613217"/>
                <a:gd name="connsiteY85" fmla="*/ 1043170 h 6281670"/>
                <a:gd name="connsiteX86" fmla="*/ 5497841 w 8613217"/>
                <a:gd name="connsiteY86" fmla="*/ 1081532 h 6281670"/>
                <a:gd name="connsiteX87" fmla="*/ 5481016 w 8613217"/>
                <a:gd name="connsiteY87" fmla="*/ 1353429 h 6281670"/>
                <a:gd name="connsiteX88" fmla="*/ 5415734 w 8613217"/>
                <a:gd name="connsiteY88" fmla="*/ 1727624 h 6281670"/>
                <a:gd name="connsiteX89" fmla="*/ 5151240 w 8613217"/>
                <a:gd name="connsiteY89" fmla="*/ 2245171 h 6281670"/>
                <a:gd name="connsiteX90" fmla="*/ 4908282 w 8613217"/>
                <a:gd name="connsiteY90" fmla="*/ 2596483 h 6281670"/>
                <a:gd name="connsiteX91" fmla="*/ 4750124 w 8613217"/>
                <a:gd name="connsiteY91" fmla="*/ 2989523 h 6281670"/>
                <a:gd name="connsiteX92" fmla="*/ 4743394 w 8613217"/>
                <a:gd name="connsiteY92" fmla="*/ 3043364 h 6281670"/>
                <a:gd name="connsiteX93" fmla="*/ 4737337 w 8613217"/>
                <a:gd name="connsiteY93" fmla="*/ 3162487 h 6281670"/>
                <a:gd name="connsiteX94" fmla="*/ 4680804 w 8613217"/>
                <a:gd name="connsiteY94" fmla="*/ 3076341 h 6281670"/>
                <a:gd name="connsiteX95" fmla="*/ 4591293 w 8613217"/>
                <a:gd name="connsiteY95" fmla="*/ 2915491 h 6281670"/>
                <a:gd name="connsiteX96" fmla="*/ 4573122 w 8613217"/>
                <a:gd name="connsiteY96" fmla="*/ 2881841 h 6281670"/>
                <a:gd name="connsiteX97" fmla="*/ 4565719 w 8613217"/>
                <a:gd name="connsiteY97" fmla="*/ 2868381 h 6281670"/>
                <a:gd name="connsiteX98" fmla="*/ 4552259 w 8613217"/>
                <a:gd name="connsiteY98" fmla="*/ 2838095 h 6281670"/>
                <a:gd name="connsiteX99" fmla="*/ 4404869 w 8613217"/>
                <a:gd name="connsiteY99" fmla="*/ 2499569 h 6281670"/>
                <a:gd name="connsiteX100" fmla="*/ 4425059 w 8613217"/>
                <a:gd name="connsiteY100" fmla="*/ 2408713 h 6281670"/>
                <a:gd name="connsiteX101" fmla="*/ 4497071 w 8613217"/>
                <a:gd name="connsiteY101" fmla="*/ 2304396 h 6281670"/>
                <a:gd name="connsiteX102" fmla="*/ 4551585 w 8613217"/>
                <a:gd name="connsiteY102" fmla="*/ 2152968 h 6281670"/>
                <a:gd name="connsiteX103" fmla="*/ 4741375 w 8613217"/>
                <a:gd name="connsiteY103" fmla="*/ 1413327 h 6281670"/>
                <a:gd name="connsiteX104" fmla="*/ 4929146 w 8613217"/>
                <a:gd name="connsiteY104" fmla="*/ 819730 h 6281670"/>
                <a:gd name="connsiteX105" fmla="*/ 5233347 w 8613217"/>
                <a:gd name="connsiteY105" fmla="*/ 28940 h 6281670"/>
                <a:gd name="connsiteX106" fmla="*/ 5238058 w 8613217"/>
                <a:gd name="connsiteY106" fmla="*/ 0 h 6281670"/>
                <a:gd name="connsiteX107" fmla="*/ 4976929 w 8613217"/>
                <a:gd name="connsiteY107" fmla="*/ 159504 h 6281670"/>
                <a:gd name="connsiteX108" fmla="*/ 4204984 w 8613217"/>
                <a:gd name="connsiteY108" fmla="*/ 890396 h 6281670"/>
                <a:gd name="connsiteX109" fmla="*/ 3943182 w 8613217"/>
                <a:gd name="connsiteY109" fmla="*/ 2139508 h 6281670"/>
                <a:gd name="connsiteX110" fmla="*/ 4076438 w 8613217"/>
                <a:gd name="connsiteY110" fmla="*/ 2389868 h 6281670"/>
                <a:gd name="connsiteX111" fmla="*/ 4215079 w 8613217"/>
                <a:gd name="connsiteY111" fmla="*/ 2474668 h 6281670"/>
                <a:gd name="connsiteX112" fmla="*/ 4244018 w 8613217"/>
                <a:gd name="connsiteY112" fmla="*/ 2445055 h 6281670"/>
                <a:gd name="connsiteX113" fmla="*/ 4230558 w 8613217"/>
                <a:gd name="connsiteY113" fmla="*/ 1718875 h 6281670"/>
                <a:gd name="connsiteX114" fmla="*/ 4411599 w 8613217"/>
                <a:gd name="connsiteY114" fmla="*/ 1186522 h 6281670"/>
                <a:gd name="connsiteX115" fmla="*/ 4552259 w 8613217"/>
                <a:gd name="connsiteY115" fmla="*/ 934815 h 6281670"/>
                <a:gd name="connsiteX116" fmla="*/ 4572449 w 8613217"/>
                <a:gd name="connsiteY116" fmla="*/ 920008 h 6281670"/>
                <a:gd name="connsiteX117" fmla="*/ 4553604 w 8613217"/>
                <a:gd name="connsiteY117" fmla="*/ 956351 h 6281670"/>
                <a:gd name="connsiteX118" fmla="*/ 4390735 w 8613217"/>
                <a:gd name="connsiteY118" fmla="*/ 1302280 h 6281670"/>
                <a:gd name="connsiteX119" fmla="*/ 4340260 w 8613217"/>
                <a:gd name="connsiteY119" fmla="*/ 2524471 h 6281670"/>
                <a:gd name="connsiteX120" fmla="*/ 4501109 w 8613217"/>
                <a:gd name="connsiteY120" fmla="*/ 2892609 h 6281670"/>
                <a:gd name="connsiteX121" fmla="*/ 4519281 w 8613217"/>
                <a:gd name="connsiteY121" fmla="*/ 2931644 h 6281670"/>
                <a:gd name="connsiteX122" fmla="*/ 4692918 w 8613217"/>
                <a:gd name="connsiteY122" fmla="*/ 3241230 h 6281670"/>
                <a:gd name="connsiteX123" fmla="*/ 4992409 w 8613217"/>
                <a:gd name="connsiteY123" fmla="*/ 3809925 h 6281670"/>
                <a:gd name="connsiteX124" fmla="*/ 5000485 w 8613217"/>
                <a:gd name="connsiteY124" fmla="*/ 3847614 h 6281670"/>
                <a:gd name="connsiteX125" fmla="*/ 4993755 w 8613217"/>
                <a:gd name="connsiteY125" fmla="*/ 3855017 h 6281670"/>
                <a:gd name="connsiteX126" fmla="*/ 4993082 w 8613217"/>
                <a:gd name="connsiteY126" fmla="*/ 3855690 h 6281670"/>
                <a:gd name="connsiteX127" fmla="*/ 4982313 w 8613217"/>
                <a:gd name="connsiteY127" fmla="*/ 3867131 h 6281670"/>
                <a:gd name="connsiteX128" fmla="*/ 4626290 w 8613217"/>
                <a:gd name="connsiteY128" fmla="*/ 4274977 h 6281670"/>
                <a:gd name="connsiteX129" fmla="*/ 4180755 w 8613217"/>
                <a:gd name="connsiteY129" fmla="*/ 4968853 h 6281670"/>
                <a:gd name="connsiteX130" fmla="*/ 4071727 w 8613217"/>
                <a:gd name="connsiteY130" fmla="*/ 5853192 h 6281670"/>
                <a:gd name="connsiteX131" fmla="*/ 4040769 w 8613217"/>
                <a:gd name="connsiteY131" fmla="*/ 5907706 h 6281670"/>
                <a:gd name="connsiteX132" fmla="*/ 4005099 w 8613217"/>
                <a:gd name="connsiteY132" fmla="*/ 5881459 h 6281670"/>
                <a:gd name="connsiteX133" fmla="*/ 4007791 w 8613217"/>
                <a:gd name="connsiteY133" fmla="*/ 5830983 h 6281670"/>
                <a:gd name="connsiteX134" fmla="*/ 3990293 w 8613217"/>
                <a:gd name="connsiteY134" fmla="*/ 5807427 h 6281670"/>
                <a:gd name="connsiteX135" fmla="*/ 3964045 w 8613217"/>
                <a:gd name="connsiteY135" fmla="*/ 5789256 h 6281670"/>
                <a:gd name="connsiteX136" fmla="*/ 3941836 w 8613217"/>
                <a:gd name="connsiteY136" fmla="*/ 5705129 h 6281670"/>
                <a:gd name="connsiteX137" fmla="*/ 3908185 w 8613217"/>
                <a:gd name="connsiteY137" fmla="*/ 5236040 h 6281670"/>
                <a:gd name="connsiteX138" fmla="*/ 3918953 w 8613217"/>
                <a:gd name="connsiteY138" fmla="*/ 4237288 h 6281670"/>
                <a:gd name="connsiteX139" fmla="*/ 3786370 w 8613217"/>
                <a:gd name="connsiteY139" fmla="*/ 3122779 h 6281670"/>
                <a:gd name="connsiteX140" fmla="*/ 3570333 w 8613217"/>
                <a:gd name="connsiteY140" fmla="*/ 2570236 h 6281670"/>
                <a:gd name="connsiteX141" fmla="*/ 3563603 w 8613217"/>
                <a:gd name="connsiteY141" fmla="*/ 2556776 h 6281670"/>
                <a:gd name="connsiteX142" fmla="*/ 3556872 w 8613217"/>
                <a:gd name="connsiteY142" fmla="*/ 2543315 h 6281670"/>
                <a:gd name="connsiteX143" fmla="*/ 3531298 w 8613217"/>
                <a:gd name="connsiteY143" fmla="*/ 2494185 h 6281670"/>
                <a:gd name="connsiteX144" fmla="*/ 3525241 w 8613217"/>
                <a:gd name="connsiteY144" fmla="*/ 2482071 h 6281670"/>
                <a:gd name="connsiteX145" fmla="*/ 3410829 w 8613217"/>
                <a:gd name="connsiteY145" fmla="*/ 2273437 h 6281670"/>
                <a:gd name="connsiteX146" fmla="*/ 3411502 w 8613217"/>
                <a:gd name="connsiteY146" fmla="*/ 2229018 h 6281670"/>
                <a:gd name="connsiteX147" fmla="*/ 3451209 w 8613217"/>
                <a:gd name="connsiteY147" fmla="*/ 2126720 h 6281670"/>
                <a:gd name="connsiteX148" fmla="*/ 3431692 w 8613217"/>
                <a:gd name="connsiteY148" fmla="*/ 1895877 h 6281670"/>
                <a:gd name="connsiteX149" fmla="*/ 3186715 w 8613217"/>
                <a:gd name="connsiteY149" fmla="*/ 1401886 h 6281670"/>
                <a:gd name="connsiteX150" fmla="*/ 2531874 w 8613217"/>
                <a:gd name="connsiteY150" fmla="*/ 701952 h 6281670"/>
                <a:gd name="connsiteX151" fmla="*/ 1731662 w 8613217"/>
                <a:gd name="connsiteY151" fmla="*/ 39035 h 6281670"/>
                <a:gd name="connsiteX152" fmla="*/ 1722913 w 8613217"/>
                <a:gd name="connsiteY152" fmla="*/ 36343 h 6281670"/>
                <a:gd name="connsiteX153" fmla="*/ 1723586 w 8613217"/>
                <a:gd name="connsiteY153" fmla="*/ 47111 h 6281670"/>
                <a:gd name="connsiteX154" fmla="*/ 1984042 w 8613217"/>
                <a:gd name="connsiteY154" fmla="*/ 871552 h 6281670"/>
                <a:gd name="connsiteX155" fmla="*/ 2773486 w 8613217"/>
                <a:gd name="connsiteY155" fmla="*/ 2064130 h 6281670"/>
                <a:gd name="connsiteX156" fmla="*/ 3058170 w 8613217"/>
                <a:gd name="connsiteY156" fmla="*/ 2286897 h 6281670"/>
                <a:gd name="connsiteX157" fmla="*/ 3235845 w 8613217"/>
                <a:gd name="connsiteY157" fmla="*/ 2329297 h 6281670"/>
                <a:gd name="connsiteX158" fmla="*/ 3256709 w 8613217"/>
                <a:gd name="connsiteY158" fmla="*/ 2294974 h 6281670"/>
                <a:gd name="connsiteX159" fmla="*/ 3083072 w 8613217"/>
                <a:gd name="connsiteY159" fmla="*/ 1999521 h 6281670"/>
                <a:gd name="connsiteX160" fmla="*/ 2450440 w 8613217"/>
                <a:gd name="connsiteY160" fmla="*/ 1092973 h 6281670"/>
                <a:gd name="connsiteX161" fmla="*/ 2432941 w 8613217"/>
                <a:gd name="connsiteY161" fmla="*/ 1062014 h 6281670"/>
                <a:gd name="connsiteX162" fmla="*/ 2454478 w 8613217"/>
                <a:gd name="connsiteY162" fmla="*/ 1076820 h 6281670"/>
                <a:gd name="connsiteX163" fmla="*/ 2967986 w 8613217"/>
                <a:gd name="connsiteY163" fmla="*/ 1739738 h 6281670"/>
                <a:gd name="connsiteX164" fmla="*/ 3266131 w 8613217"/>
                <a:gd name="connsiteY164" fmla="*/ 2175850 h 6281670"/>
                <a:gd name="connsiteX165" fmla="*/ 3457939 w 8613217"/>
                <a:gd name="connsiteY165" fmla="*/ 2509665 h 6281670"/>
                <a:gd name="connsiteX166" fmla="*/ 3464670 w 8613217"/>
                <a:gd name="connsiteY166" fmla="*/ 2523125 h 6281670"/>
                <a:gd name="connsiteX167" fmla="*/ 3471400 w 8613217"/>
                <a:gd name="connsiteY167" fmla="*/ 2536585 h 6281670"/>
                <a:gd name="connsiteX168" fmla="*/ 3478130 w 8613217"/>
                <a:gd name="connsiteY168" fmla="*/ 2550045 h 6281670"/>
                <a:gd name="connsiteX169" fmla="*/ 3484860 w 8613217"/>
                <a:gd name="connsiteY169" fmla="*/ 2563506 h 6281670"/>
                <a:gd name="connsiteX170" fmla="*/ 3491590 w 8613217"/>
                <a:gd name="connsiteY170" fmla="*/ 2576966 h 6281670"/>
                <a:gd name="connsiteX171" fmla="*/ 3498320 w 8613217"/>
                <a:gd name="connsiteY171" fmla="*/ 2590426 h 6281670"/>
                <a:gd name="connsiteX172" fmla="*/ 3504378 w 8613217"/>
                <a:gd name="connsiteY172" fmla="*/ 2605906 h 6281670"/>
                <a:gd name="connsiteX173" fmla="*/ 3733875 w 8613217"/>
                <a:gd name="connsiteY173" fmla="*/ 3249979 h 6281670"/>
                <a:gd name="connsiteX174" fmla="*/ 3823385 w 8613217"/>
                <a:gd name="connsiteY174" fmla="*/ 4359777 h 6281670"/>
                <a:gd name="connsiteX175" fmla="*/ 3816655 w 8613217"/>
                <a:gd name="connsiteY175" fmla="*/ 4369199 h 6281670"/>
                <a:gd name="connsiteX176" fmla="*/ 3800503 w 8613217"/>
                <a:gd name="connsiteY176" fmla="*/ 4322761 h 6281670"/>
                <a:gd name="connsiteX177" fmla="*/ 3407464 w 8613217"/>
                <a:gd name="connsiteY177" fmla="*/ 3663208 h 6281670"/>
                <a:gd name="connsiteX178" fmla="*/ 2516395 w 8613217"/>
                <a:gd name="connsiteY178" fmla="*/ 2980101 h 6281670"/>
                <a:gd name="connsiteX179" fmla="*/ 2502934 w 8613217"/>
                <a:gd name="connsiteY179" fmla="*/ 2971351 h 6281670"/>
                <a:gd name="connsiteX180" fmla="*/ 2390541 w 8613217"/>
                <a:gd name="connsiteY180" fmla="*/ 2898666 h 6281670"/>
                <a:gd name="connsiteX181" fmla="*/ 2247863 w 8613217"/>
                <a:gd name="connsiteY181" fmla="*/ 2802425 h 6281670"/>
                <a:gd name="connsiteX182" fmla="*/ 2055381 w 8613217"/>
                <a:gd name="connsiteY182" fmla="*/ 2665131 h 6281670"/>
                <a:gd name="connsiteX183" fmla="*/ 1471879 w 8613217"/>
                <a:gd name="connsiteY183" fmla="*/ 2148930 h 6281670"/>
                <a:gd name="connsiteX184" fmla="*/ 1461111 w 8613217"/>
                <a:gd name="connsiteY184" fmla="*/ 2109895 h 6281670"/>
                <a:gd name="connsiteX185" fmla="*/ 1501492 w 8613217"/>
                <a:gd name="connsiteY185" fmla="*/ 1918759 h 6281670"/>
                <a:gd name="connsiteX186" fmla="*/ 1395155 w 8613217"/>
                <a:gd name="connsiteY186" fmla="*/ 1570812 h 6281670"/>
                <a:gd name="connsiteX187" fmla="*/ 937507 w 8613217"/>
                <a:gd name="connsiteY187" fmla="*/ 860783 h 6281670"/>
                <a:gd name="connsiteX188" fmla="*/ 682435 w 8613217"/>
                <a:gd name="connsiteY188" fmla="*/ 471109 h 6281670"/>
                <a:gd name="connsiteX189" fmla="*/ 590905 w 8613217"/>
                <a:gd name="connsiteY189" fmla="*/ 214691 h 6281670"/>
                <a:gd name="connsiteX190" fmla="*/ 581483 w 8613217"/>
                <a:gd name="connsiteY190" fmla="*/ 222767 h 6281670"/>
                <a:gd name="connsiteX191" fmla="*/ 555909 w 8613217"/>
                <a:gd name="connsiteY191" fmla="*/ 262475 h 6281670"/>
                <a:gd name="connsiteX192" fmla="*/ 423998 w 8613217"/>
                <a:gd name="connsiteY192" fmla="*/ 619845 h 6281670"/>
                <a:gd name="connsiteX193" fmla="*/ 443515 w 8613217"/>
                <a:gd name="connsiteY193" fmla="*/ 1227575 h 6281670"/>
                <a:gd name="connsiteX194" fmla="*/ 806942 w 8613217"/>
                <a:gd name="connsiteY194" fmla="*/ 1996156 h 6281670"/>
                <a:gd name="connsiteX195" fmla="*/ 1087589 w 8613217"/>
                <a:gd name="connsiteY195" fmla="*/ 2216231 h 6281670"/>
                <a:gd name="connsiteX196" fmla="*/ 1317086 w 8613217"/>
                <a:gd name="connsiteY196" fmla="*/ 2233729 h 6281670"/>
                <a:gd name="connsiteX197" fmla="*/ 1327181 w 8613217"/>
                <a:gd name="connsiteY197" fmla="*/ 2198060 h 6281670"/>
                <a:gd name="connsiteX198" fmla="*/ 816364 w 8613217"/>
                <a:gd name="connsiteY198" fmla="*/ 1324489 h 6281670"/>
                <a:gd name="connsiteX199" fmla="*/ 702625 w 8613217"/>
                <a:gd name="connsiteY199" fmla="*/ 1031056 h 6281670"/>
                <a:gd name="connsiteX200" fmla="*/ 767908 w 8613217"/>
                <a:gd name="connsiteY200" fmla="*/ 1173061 h 6281670"/>
                <a:gd name="connsiteX201" fmla="*/ 1444285 w 8613217"/>
                <a:gd name="connsiteY201" fmla="*/ 2226326 h 6281670"/>
                <a:gd name="connsiteX202" fmla="*/ 2209501 w 8613217"/>
                <a:gd name="connsiteY202" fmla="*/ 2876457 h 6281670"/>
                <a:gd name="connsiteX203" fmla="*/ 2308434 w 8613217"/>
                <a:gd name="connsiteY203" fmla="*/ 2939720 h 6281670"/>
                <a:gd name="connsiteX204" fmla="*/ 2340738 w 8613217"/>
                <a:gd name="connsiteY204" fmla="*/ 2972025 h 6281670"/>
                <a:gd name="connsiteX205" fmla="*/ 2302377 w 8613217"/>
                <a:gd name="connsiteY205" fmla="*/ 2972025 h 6281670"/>
                <a:gd name="connsiteX206" fmla="*/ 2266034 w 8613217"/>
                <a:gd name="connsiteY206" fmla="*/ 2967313 h 6281670"/>
                <a:gd name="connsiteX207" fmla="*/ 1817807 w 8613217"/>
                <a:gd name="connsiteY207" fmla="*/ 3025866 h 6281670"/>
                <a:gd name="connsiteX208" fmla="*/ 1007500 w 8613217"/>
                <a:gd name="connsiteY208" fmla="*/ 3309877 h 6281670"/>
                <a:gd name="connsiteX209" fmla="*/ 960389 w 8613217"/>
                <a:gd name="connsiteY209" fmla="*/ 3293725 h 6281670"/>
                <a:gd name="connsiteX210" fmla="*/ 446207 w 8613217"/>
                <a:gd name="connsiteY210" fmla="*/ 3134221 h 6281670"/>
                <a:gd name="connsiteX211" fmla="*/ 217383 w 8613217"/>
                <a:gd name="connsiteY211" fmla="*/ 3227096 h 6281670"/>
                <a:gd name="connsiteX212" fmla="*/ 0 w 8613217"/>
                <a:gd name="connsiteY212" fmla="*/ 3236518 h 6281670"/>
                <a:gd name="connsiteX213" fmla="*/ 0 w 8613217"/>
                <a:gd name="connsiteY213" fmla="*/ 3330740 h 6281670"/>
                <a:gd name="connsiteX214" fmla="*/ 9422 w 8613217"/>
                <a:gd name="connsiteY214" fmla="*/ 3346892 h 6281670"/>
                <a:gd name="connsiteX215" fmla="*/ 255072 w 8613217"/>
                <a:gd name="connsiteY215" fmla="*/ 3717723 h 6281670"/>
                <a:gd name="connsiteX216" fmla="*/ 747044 w 8613217"/>
                <a:gd name="connsiteY216" fmla="*/ 3826078 h 6281670"/>
                <a:gd name="connsiteX217" fmla="*/ 1016249 w 8613217"/>
                <a:gd name="connsiteY217" fmla="*/ 3490244 h 6281670"/>
                <a:gd name="connsiteX218" fmla="*/ 981253 w 8613217"/>
                <a:gd name="connsiteY218" fmla="*/ 3461305 h 6281670"/>
                <a:gd name="connsiteX219" fmla="*/ 563312 w 8613217"/>
                <a:gd name="connsiteY219" fmla="*/ 3490917 h 6281670"/>
                <a:gd name="connsiteX220" fmla="*/ 390347 w 8613217"/>
                <a:gd name="connsiteY220" fmla="*/ 3460632 h 6281670"/>
                <a:gd name="connsiteX221" fmla="*/ 489953 w 8613217"/>
                <a:gd name="connsiteY221" fmla="*/ 3463997 h 6281670"/>
                <a:gd name="connsiteX222" fmla="*/ 903183 w 8613217"/>
                <a:gd name="connsiteY222" fmla="*/ 3408137 h 6281670"/>
                <a:gd name="connsiteX223" fmla="*/ 1043170 w 8613217"/>
                <a:gd name="connsiteY223" fmla="*/ 3372467 h 6281670"/>
                <a:gd name="connsiteX224" fmla="*/ 1508895 w 8613217"/>
                <a:gd name="connsiteY224" fmla="*/ 3218347 h 6281670"/>
                <a:gd name="connsiteX225" fmla="*/ 1912029 w 8613217"/>
                <a:gd name="connsiteY225" fmla="*/ 3101243 h 6281670"/>
                <a:gd name="connsiteX226" fmla="*/ 1912029 w 8613217"/>
                <a:gd name="connsiteY226" fmla="*/ 3101243 h 6281670"/>
                <a:gd name="connsiteX227" fmla="*/ 1924816 w 8613217"/>
                <a:gd name="connsiteY227" fmla="*/ 3099224 h 6281670"/>
                <a:gd name="connsiteX228" fmla="*/ 1986061 w 8613217"/>
                <a:gd name="connsiteY228" fmla="*/ 3087783 h 6281670"/>
                <a:gd name="connsiteX229" fmla="*/ 1992791 w 8613217"/>
                <a:gd name="connsiteY229" fmla="*/ 3087110 h 6281670"/>
                <a:gd name="connsiteX230" fmla="*/ 2087013 w 8613217"/>
                <a:gd name="connsiteY230" fmla="*/ 3074322 h 6281670"/>
                <a:gd name="connsiteX231" fmla="*/ 2113933 w 8613217"/>
                <a:gd name="connsiteY231" fmla="*/ 3072976 h 6281670"/>
                <a:gd name="connsiteX232" fmla="*/ 2118644 w 8613217"/>
                <a:gd name="connsiteY232" fmla="*/ 3064227 h 6281670"/>
                <a:gd name="connsiteX233" fmla="*/ 2257958 w 8613217"/>
                <a:gd name="connsiteY233" fmla="*/ 3064227 h 6281670"/>
                <a:gd name="connsiteX234" fmla="*/ 2262669 w 8613217"/>
                <a:gd name="connsiteY234" fmla="*/ 3072976 h 6281670"/>
                <a:gd name="connsiteX235" fmla="*/ 2434960 w 8613217"/>
                <a:gd name="connsiteY235" fmla="*/ 3101243 h 6281670"/>
                <a:gd name="connsiteX236" fmla="*/ 2635518 w 8613217"/>
                <a:gd name="connsiteY236" fmla="*/ 3164506 h 6281670"/>
                <a:gd name="connsiteX237" fmla="*/ 3038653 w 8613217"/>
                <a:gd name="connsiteY237" fmla="*/ 3453902 h 6281670"/>
                <a:gd name="connsiteX238" fmla="*/ 3580428 w 8613217"/>
                <a:gd name="connsiteY238" fmla="*/ 4087880 h 6281670"/>
                <a:gd name="connsiteX239" fmla="*/ 3776274 w 8613217"/>
                <a:gd name="connsiteY239" fmla="*/ 4626290 h 6281670"/>
                <a:gd name="connsiteX240" fmla="*/ 3813963 w 8613217"/>
                <a:gd name="connsiteY240" fmla="*/ 4802619 h 6281670"/>
                <a:gd name="connsiteX241" fmla="*/ 3811944 w 8613217"/>
                <a:gd name="connsiteY241" fmla="*/ 5407658 h 6281670"/>
                <a:gd name="connsiteX242" fmla="*/ 3881265 w 8613217"/>
                <a:gd name="connsiteY242" fmla="*/ 5874056 h 6281670"/>
                <a:gd name="connsiteX243" fmla="*/ 3879919 w 8613217"/>
                <a:gd name="connsiteY243" fmla="*/ 5898957 h 6281670"/>
                <a:gd name="connsiteX244" fmla="*/ 3757430 w 8613217"/>
                <a:gd name="connsiteY244" fmla="*/ 5946068 h 6281670"/>
                <a:gd name="connsiteX245" fmla="*/ 3743970 w 8613217"/>
                <a:gd name="connsiteY245" fmla="*/ 6053750 h 6281670"/>
                <a:gd name="connsiteX246" fmla="*/ 3803195 w 8613217"/>
                <a:gd name="connsiteY246" fmla="*/ 6092112 h 6281670"/>
                <a:gd name="connsiteX247" fmla="*/ 3896071 w 8613217"/>
                <a:gd name="connsiteY247" fmla="*/ 6023464 h 6281670"/>
                <a:gd name="connsiteX248" fmla="*/ 3920972 w 8613217"/>
                <a:gd name="connsiteY248" fmla="*/ 5996544 h 6281670"/>
                <a:gd name="connsiteX249" fmla="*/ 3918953 w 8613217"/>
                <a:gd name="connsiteY249" fmla="*/ 6053077 h 6281670"/>
                <a:gd name="connsiteX250" fmla="*/ 3931741 w 8613217"/>
                <a:gd name="connsiteY250" fmla="*/ 6077978 h 6281670"/>
                <a:gd name="connsiteX251" fmla="*/ 3951931 w 8613217"/>
                <a:gd name="connsiteY251" fmla="*/ 6055769 h 6281670"/>
                <a:gd name="connsiteX252" fmla="*/ 3972121 w 8613217"/>
                <a:gd name="connsiteY252" fmla="*/ 5988468 h 6281670"/>
                <a:gd name="connsiteX253" fmla="*/ 3994331 w 8613217"/>
                <a:gd name="connsiteY253" fmla="*/ 5968277 h 6281670"/>
                <a:gd name="connsiteX254" fmla="*/ 4005099 w 8613217"/>
                <a:gd name="connsiteY254" fmla="*/ 5995198 h 6281670"/>
                <a:gd name="connsiteX255" fmla="*/ 4071054 w 8613217"/>
                <a:gd name="connsiteY255" fmla="*/ 6040290 h 6281670"/>
                <a:gd name="connsiteX256" fmla="*/ 4100667 w 8613217"/>
                <a:gd name="connsiteY256" fmla="*/ 6026829 h 6281670"/>
                <a:gd name="connsiteX257" fmla="*/ 4110089 w 8613217"/>
                <a:gd name="connsiteY257" fmla="*/ 5993179 h 6281670"/>
                <a:gd name="connsiteX258" fmla="*/ 4124895 w 8613217"/>
                <a:gd name="connsiteY258" fmla="*/ 6032214 h 6281670"/>
                <a:gd name="connsiteX259" fmla="*/ 4117492 w 8613217"/>
                <a:gd name="connsiteY259" fmla="*/ 6106918 h 6281670"/>
                <a:gd name="connsiteX260" fmla="*/ 4080476 w 8613217"/>
                <a:gd name="connsiteY260" fmla="*/ 6141242 h 6281670"/>
                <a:gd name="connsiteX261" fmla="*/ 4176717 w 8613217"/>
                <a:gd name="connsiteY261" fmla="*/ 6189025 h 6281670"/>
                <a:gd name="connsiteX262" fmla="*/ 4170660 w 8613217"/>
                <a:gd name="connsiteY262" fmla="*/ 6271133 h 6281670"/>
                <a:gd name="connsiteX263" fmla="*/ 4195562 w 8613217"/>
                <a:gd name="connsiteY263" fmla="*/ 6277863 h 6281670"/>
                <a:gd name="connsiteX264" fmla="*/ 4261517 w 8613217"/>
                <a:gd name="connsiteY264" fmla="*/ 6267768 h 6281670"/>
                <a:gd name="connsiteX265" fmla="*/ 4289784 w 8613217"/>
                <a:gd name="connsiteY265" fmla="*/ 6247578 h 6281670"/>
                <a:gd name="connsiteX266" fmla="*/ 4295840 w 8613217"/>
                <a:gd name="connsiteY266" fmla="*/ 6204505 h 6281670"/>
                <a:gd name="connsiteX267" fmla="*/ 4305936 w 8613217"/>
                <a:gd name="connsiteY267" fmla="*/ 6182969 h 6281670"/>
                <a:gd name="connsiteX268" fmla="*/ 4324107 w 8613217"/>
                <a:gd name="connsiteY268" fmla="*/ 6199794 h 6281670"/>
                <a:gd name="connsiteX269" fmla="*/ 4336894 w 8613217"/>
                <a:gd name="connsiteY269" fmla="*/ 6230752 h 6281670"/>
                <a:gd name="connsiteX270" fmla="*/ 4342951 w 8613217"/>
                <a:gd name="connsiteY270" fmla="*/ 6226714 h 6281670"/>
                <a:gd name="connsiteX271" fmla="*/ 4369872 w 8613217"/>
                <a:gd name="connsiteY271" fmla="*/ 6185660 h 6281670"/>
                <a:gd name="connsiteX272" fmla="*/ 4382659 w 8613217"/>
                <a:gd name="connsiteY272" fmla="*/ 6234791 h 6281670"/>
                <a:gd name="connsiteX273" fmla="*/ 4406888 w 8613217"/>
                <a:gd name="connsiteY273" fmla="*/ 6265749 h 6281670"/>
                <a:gd name="connsiteX274" fmla="*/ 4484284 w 8613217"/>
                <a:gd name="connsiteY274" fmla="*/ 6275171 h 6281670"/>
                <a:gd name="connsiteX275" fmla="*/ 4499090 w 8613217"/>
                <a:gd name="connsiteY275" fmla="*/ 6272479 h 6281670"/>
                <a:gd name="connsiteX276" fmla="*/ 4512551 w 8613217"/>
                <a:gd name="connsiteY276" fmla="*/ 6181622 h 6281670"/>
                <a:gd name="connsiteX277" fmla="*/ 4572449 w 8613217"/>
                <a:gd name="connsiteY277" fmla="*/ 6153356 h 6281670"/>
                <a:gd name="connsiteX278" fmla="*/ 4575814 w 8613217"/>
                <a:gd name="connsiteY278" fmla="*/ 6127781 h 6281670"/>
                <a:gd name="connsiteX279" fmla="*/ 4538125 w 8613217"/>
                <a:gd name="connsiteY279" fmla="*/ 6076633 h 6281670"/>
                <a:gd name="connsiteX280" fmla="*/ 4536779 w 8613217"/>
                <a:gd name="connsiteY280" fmla="*/ 6042309 h 6281670"/>
                <a:gd name="connsiteX281" fmla="*/ 4573122 w 8613217"/>
                <a:gd name="connsiteY281" fmla="*/ 6032214 h 6281670"/>
                <a:gd name="connsiteX282" fmla="*/ 4637731 w 8613217"/>
                <a:gd name="connsiteY282" fmla="*/ 6051058 h 6281670"/>
                <a:gd name="connsiteX283" fmla="*/ 4665997 w 8613217"/>
                <a:gd name="connsiteY283" fmla="*/ 6029522 h 6281670"/>
                <a:gd name="connsiteX284" fmla="*/ 4665997 w 8613217"/>
                <a:gd name="connsiteY284" fmla="*/ 5985776 h 6281670"/>
                <a:gd name="connsiteX285" fmla="*/ 4681477 w 8613217"/>
                <a:gd name="connsiteY285" fmla="*/ 5966931 h 6281670"/>
                <a:gd name="connsiteX286" fmla="*/ 4701667 w 8613217"/>
                <a:gd name="connsiteY286" fmla="*/ 5981065 h 6281670"/>
                <a:gd name="connsiteX287" fmla="*/ 4724550 w 8613217"/>
                <a:gd name="connsiteY287" fmla="*/ 6054423 h 6281670"/>
                <a:gd name="connsiteX288" fmla="*/ 4743394 w 8613217"/>
                <a:gd name="connsiteY288" fmla="*/ 6073268 h 6281670"/>
                <a:gd name="connsiteX289" fmla="*/ 4752143 w 8613217"/>
                <a:gd name="connsiteY289" fmla="*/ 6050385 h 6281670"/>
                <a:gd name="connsiteX290" fmla="*/ 4752143 w 8613217"/>
                <a:gd name="connsiteY290" fmla="*/ 5996544 h 6281670"/>
                <a:gd name="connsiteX291" fmla="*/ 4800600 w 8613217"/>
                <a:gd name="connsiteY291" fmla="*/ 6046347 h 6281670"/>
                <a:gd name="connsiteX292" fmla="*/ 4859825 w 8613217"/>
                <a:gd name="connsiteY292" fmla="*/ 6088747 h 6281670"/>
                <a:gd name="connsiteX293" fmla="*/ 4932511 w 8613217"/>
                <a:gd name="connsiteY293" fmla="*/ 6036252 h 6281670"/>
                <a:gd name="connsiteX294" fmla="*/ 4919050 w 8613217"/>
                <a:gd name="connsiteY294" fmla="*/ 5940011 h 6281670"/>
                <a:gd name="connsiteX295" fmla="*/ 4830213 w 8613217"/>
                <a:gd name="connsiteY295" fmla="*/ 5933281 h 6281670"/>
                <a:gd name="connsiteX296" fmla="*/ 4779064 w 8613217"/>
                <a:gd name="connsiteY296" fmla="*/ 5876074 h 6281670"/>
                <a:gd name="connsiteX297" fmla="*/ 4778391 w 8613217"/>
                <a:gd name="connsiteY297" fmla="*/ 5829637 h 6281670"/>
                <a:gd name="connsiteX298" fmla="*/ 5091342 w 8613217"/>
                <a:gd name="connsiteY298" fmla="*/ 5236712 h 6281670"/>
                <a:gd name="connsiteX299" fmla="*/ 5116243 w 8613217"/>
                <a:gd name="connsiteY299" fmla="*/ 5202389 h 6281670"/>
                <a:gd name="connsiteX300" fmla="*/ 5269690 w 8613217"/>
                <a:gd name="connsiteY300" fmla="*/ 5086631 h 6281670"/>
                <a:gd name="connsiteX301" fmla="*/ 5744837 w 8613217"/>
                <a:gd name="connsiteY301" fmla="*/ 4795889 h 6281670"/>
                <a:gd name="connsiteX302" fmla="*/ 5814830 w 8613217"/>
                <a:gd name="connsiteY302" fmla="*/ 4775699 h 6281670"/>
                <a:gd name="connsiteX303" fmla="*/ 6103553 w 8613217"/>
                <a:gd name="connsiteY303" fmla="*/ 4765603 h 6281670"/>
                <a:gd name="connsiteX304" fmla="*/ 7086824 w 8613217"/>
                <a:gd name="connsiteY304" fmla="*/ 4811369 h 6281670"/>
                <a:gd name="connsiteX305" fmla="*/ 7489959 w 8613217"/>
                <a:gd name="connsiteY305" fmla="*/ 4805311 h 6281670"/>
                <a:gd name="connsiteX306" fmla="*/ 7516880 w 8613217"/>
                <a:gd name="connsiteY306" fmla="*/ 4801946 h 6281670"/>
                <a:gd name="connsiteX307" fmla="*/ 7536397 w 8613217"/>
                <a:gd name="connsiteY307" fmla="*/ 4800600 h 6281670"/>
                <a:gd name="connsiteX308" fmla="*/ 7619850 w 8613217"/>
                <a:gd name="connsiteY308" fmla="*/ 4791178 h 6281670"/>
                <a:gd name="connsiteX309" fmla="*/ 7661577 w 8613217"/>
                <a:gd name="connsiteY309" fmla="*/ 4813388 h 6281670"/>
                <a:gd name="connsiteX310" fmla="*/ 7920014 w 8613217"/>
                <a:gd name="connsiteY310" fmla="*/ 5004523 h 6281670"/>
                <a:gd name="connsiteX311" fmla="*/ 8354780 w 8613217"/>
                <a:gd name="connsiteY311" fmla="*/ 4830886 h 6281670"/>
                <a:gd name="connsiteX312" fmla="*/ 8579567 w 8613217"/>
                <a:gd name="connsiteY312" fmla="*/ 4409580 h 6281670"/>
                <a:gd name="connsiteX313" fmla="*/ 8613217 w 8613217"/>
                <a:gd name="connsiteY313" fmla="*/ 4250076 h 6281670"/>
                <a:gd name="connsiteX314" fmla="*/ 8613217 w 8613217"/>
                <a:gd name="connsiteY314" fmla="*/ 4196235 h 6281670"/>
                <a:gd name="connsiteX315" fmla="*/ 8420062 w 8613217"/>
                <a:gd name="connsiteY315" fmla="*/ 4211041 h 6281670"/>
                <a:gd name="connsiteX316" fmla="*/ 4571776 w 8613217"/>
                <a:gd name="connsiteY316" fmla="*/ 915970 h 6281670"/>
                <a:gd name="connsiteX317" fmla="*/ 4583890 w 8613217"/>
                <a:gd name="connsiteY317" fmla="*/ 888377 h 6281670"/>
                <a:gd name="connsiteX318" fmla="*/ 4571776 w 8613217"/>
                <a:gd name="connsiteY318" fmla="*/ 915970 h 6281670"/>
                <a:gd name="connsiteX319" fmla="*/ 2362948 w 8613217"/>
                <a:gd name="connsiteY319" fmla="*/ 965100 h 6281670"/>
                <a:gd name="connsiteX320" fmla="*/ 2363621 w 8613217"/>
                <a:gd name="connsiteY320" fmla="*/ 962408 h 6281670"/>
                <a:gd name="connsiteX321" fmla="*/ 2368332 w 8613217"/>
                <a:gd name="connsiteY321" fmla="*/ 967119 h 6281670"/>
                <a:gd name="connsiteX322" fmla="*/ 2362948 w 8613217"/>
                <a:gd name="connsiteY322" fmla="*/ 965100 h 6281670"/>
                <a:gd name="connsiteX323" fmla="*/ 2435633 w 8613217"/>
                <a:gd name="connsiteY323" fmla="*/ 1055284 h 6281670"/>
                <a:gd name="connsiteX324" fmla="*/ 2426211 w 8613217"/>
                <a:gd name="connsiteY324" fmla="*/ 1053265 h 6281670"/>
                <a:gd name="connsiteX325" fmla="*/ 2370351 w 8613217"/>
                <a:gd name="connsiteY325" fmla="*/ 968465 h 6281670"/>
                <a:gd name="connsiteX326" fmla="*/ 2432268 w 8613217"/>
                <a:gd name="connsiteY326" fmla="*/ 1045862 h 6281670"/>
                <a:gd name="connsiteX327" fmla="*/ 2435633 w 8613217"/>
                <a:gd name="connsiteY327" fmla="*/ 1055284 h 6281670"/>
                <a:gd name="connsiteX328" fmla="*/ 695895 w 8613217"/>
                <a:gd name="connsiteY328" fmla="*/ 1016922 h 6281670"/>
                <a:gd name="connsiteX329" fmla="*/ 692530 w 8613217"/>
                <a:gd name="connsiteY329" fmla="*/ 1005481 h 6281670"/>
                <a:gd name="connsiteX330" fmla="*/ 695895 w 8613217"/>
                <a:gd name="connsiteY330" fmla="*/ 1016922 h 6281670"/>
                <a:gd name="connsiteX331" fmla="*/ 4511205 w 8613217"/>
                <a:gd name="connsiteY331" fmla="*/ 6014042 h 6281670"/>
                <a:gd name="connsiteX332" fmla="*/ 4537452 w 8613217"/>
                <a:gd name="connsiteY332" fmla="*/ 5944049 h 6281670"/>
                <a:gd name="connsiteX333" fmla="*/ 4511205 w 8613217"/>
                <a:gd name="connsiteY333" fmla="*/ 6014042 h 6281670"/>
                <a:gd name="connsiteX334" fmla="*/ 4750797 w 8613217"/>
                <a:gd name="connsiteY334" fmla="*/ 5917128 h 6281670"/>
                <a:gd name="connsiteX335" fmla="*/ 4741375 w 8613217"/>
                <a:gd name="connsiteY335" fmla="*/ 5939338 h 6281670"/>
                <a:gd name="connsiteX336" fmla="*/ 4732626 w 8613217"/>
                <a:gd name="connsiteY336" fmla="*/ 5935300 h 6281670"/>
                <a:gd name="connsiteX337" fmla="*/ 4727915 w 8613217"/>
                <a:gd name="connsiteY337" fmla="*/ 5907706 h 6281670"/>
                <a:gd name="connsiteX338" fmla="*/ 4750797 w 8613217"/>
                <a:gd name="connsiteY338" fmla="*/ 5875402 h 6281670"/>
                <a:gd name="connsiteX339" fmla="*/ 4750797 w 8613217"/>
                <a:gd name="connsiteY339" fmla="*/ 5917128 h 6281670"/>
                <a:gd name="connsiteX340" fmla="*/ 4875978 w 8613217"/>
                <a:gd name="connsiteY340" fmla="*/ 5457461 h 6281670"/>
                <a:gd name="connsiteX341" fmla="*/ 4616868 w 8613217"/>
                <a:gd name="connsiteY341" fmla="*/ 5877421 h 6281670"/>
                <a:gd name="connsiteX342" fmla="*/ 4562354 w 8613217"/>
                <a:gd name="connsiteY342" fmla="*/ 5884824 h 6281670"/>
                <a:gd name="connsiteX343" fmla="*/ 4880015 w 8613217"/>
                <a:gd name="connsiteY343" fmla="*/ 5419772 h 6281670"/>
                <a:gd name="connsiteX344" fmla="*/ 4875978 w 8613217"/>
                <a:gd name="connsiteY344" fmla="*/ 5457461 h 6281670"/>
                <a:gd name="connsiteX345" fmla="*/ 5020675 w 8613217"/>
                <a:gd name="connsiteY345" fmla="*/ 5141145 h 6281670"/>
                <a:gd name="connsiteX346" fmla="*/ 4989717 w 8613217"/>
                <a:gd name="connsiteY346" fmla="*/ 5179506 h 6281670"/>
                <a:gd name="connsiteX347" fmla="*/ 4445922 w 8613217"/>
                <a:gd name="connsiteY347" fmla="*/ 5878767 h 6281670"/>
                <a:gd name="connsiteX348" fmla="*/ 4415637 w 8613217"/>
                <a:gd name="connsiteY348" fmla="*/ 5953471 h 6281670"/>
                <a:gd name="connsiteX349" fmla="*/ 4357085 w 8613217"/>
                <a:gd name="connsiteY349" fmla="*/ 6075286 h 6281670"/>
                <a:gd name="connsiteX350" fmla="*/ 4338240 w 8613217"/>
                <a:gd name="connsiteY350" fmla="*/ 6125762 h 6281670"/>
                <a:gd name="connsiteX351" fmla="*/ 4322761 w 8613217"/>
                <a:gd name="connsiteY351" fmla="*/ 6080671 h 6281670"/>
                <a:gd name="connsiteX352" fmla="*/ 4306609 w 8613217"/>
                <a:gd name="connsiteY352" fmla="*/ 6061826 h 6281670"/>
                <a:gd name="connsiteX353" fmla="*/ 4295168 w 8613217"/>
                <a:gd name="connsiteY353" fmla="*/ 6082689 h 6281670"/>
                <a:gd name="connsiteX354" fmla="*/ 4292475 w 8613217"/>
                <a:gd name="connsiteY354" fmla="*/ 6112302 h 6281670"/>
                <a:gd name="connsiteX355" fmla="*/ 4277669 w 8613217"/>
                <a:gd name="connsiteY355" fmla="*/ 6097496 h 6281670"/>
                <a:gd name="connsiteX356" fmla="*/ 4183447 w 8613217"/>
                <a:gd name="connsiteY356" fmla="*/ 5282478 h 6281670"/>
                <a:gd name="connsiteX357" fmla="*/ 4412945 w 8613217"/>
                <a:gd name="connsiteY357" fmla="*/ 4743394 h 6281670"/>
                <a:gd name="connsiteX358" fmla="*/ 5036828 w 8613217"/>
                <a:gd name="connsiteY358" fmla="*/ 3935106 h 6281670"/>
                <a:gd name="connsiteX359" fmla="*/ 5054999 w 8613217"/>
                <a:gd name="connsiteY359" fmla="*/ 3966064 h 6281670"/>
                <a:gd name="connsiteX360" fmla="*/ 5020675 w 8613217"/>
                <a:gd name="connsiteY360"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849730 w 8613217"/>
                <a:gd name="connsiteY70" fmla="*/ 3028558 h 6281670"/>
                <a:gd name="connsiteX71" fmla="*/ 4856460 w 8613217"/>
                <a:gd name="connsiteY71" fmla="*/ 2981447 h 6281670"/>
                <a:gd name="connsiteX72" fmla="*/ 4952701 w 8613217"/>
                <a:gd name="connsiteY72" fmla="*/ 2717626 h 6281670"/>
                <a:gd name="connsiteX73" fmla="*/ 5173449 w 8613217"/>
                <a:gd name="connsiteY73" fmla="*/ 2368332 h 6281670"/>
                <a:gd name="connsiteX74" fmla="*/ 5481689 w 8613217"/>
                <a:gd name="connsiteY74" fmla="*/ 1759928 h 6281670"/>
                <a:gd name="connsiteX75" fmla="*/ 5514667 w 8613217"/>
                <a:gd name="connsiteY75" fmla="*/ 1741757 h 6281670"/>
                <a:gd name="connsiteX76" fmla="*/ 5803389 w 8613217"/>
                <a:gd name="connsiteY76" fmla="*/ 1570812 h 6281670"/>
                <a:gd name="connsiteX77" fmla="*/ 5822907 w 8613217"/>
                <a:gd name="connsiteY77" fmla="*/ 1095665 h 6281670"/>
                <a:gd name="connsiteX78" fmla="*/ 5540241 w 8613217"/>
                <a:gd name="connsiteY78" fmla="*/ 601000 h 6281670"/>
                <a:gd name="connsiteX79" fmla="*/ 5514667 w 8613217"/>
                <a:gd name="connsiteY79" fmla="*/ 600327 h 6281670"/>
                <a:gd name="connsiteX80" fmla="*/ 5421791 w 8613217"/>
                <a:gd name="connsiteY80" fmla="*/ 697914 h 6281670"/>
                <a:gd name="connsiteX81" fmla="*/ 5124319 w 8613217"/>
                <a:gd name="connsiteY81" fmla="*/ 1196617 h 6281670"/>
                <a:gd name="connsiteX82" fmla="*/ 5316801 w 8613217"/>
                <a:gd name="connsiteY82" fmla="*/ 1686570 h 6281670"/>
                <a:gd name="connsiteX83" fmla="*/ 5361220 w 8613217"/>
                <a:gd name="connsiteY83" fmla="*/ 1669072 h 6281670"/>
                <a:gd name="connsiteX84" fmla="*/ 5461499 w 8613217"/>
                <a:gd name="connsiteY84" fmla="*/ 1248439 h 6281670"/>
                <a:gd name="connsiteX85" fmla="*/ 5491784 w 8613217"/>
                <a:gd name="connsiteY85" fmla="*/ 1043170 h 6281670"/>
                <a:gd name="connsiteX86" fmla="*/ 5497841 w 8613217"/>
                <a:gd name="connsiteY86" fmla="*/ 1081532 h 6281670"/>
                <a:gd name="connsiteX87" fmla="*/ 5481016 w 8613217"/>
                <a:gd name="connsiteY87" fmla="*/ 1353429 h 6281670"/>
                <a:gd name="connsiteX88" fmla="*/ 5415734 w 8613217"/>
                <a:gd name="connsiteY88" fmla="*/ 1727624 h 6281670"/>
                <a:gd name="connsiteX89" fmla="*/ 5151240 w 8613217"/>
                <a:gd name="connsiteY89" fmla="*/ 2245171 h 6281670"/>
                <a:gd name="connsiteX90" fmla="*/ 4908282 w 8613217"/>
                <a:gd name="connsiteY90" fmla="*/ 2596483 h 6281670"/>
                <a:gd name="connsiteX91" fmla="*/ 4750124 w 8613217"/>
                <a:gd name="connsiteY91" fmla="*/ 2989523 h 6281670"/>
                <a:gd name="connsiteX92" fmla="*/ 4737337 w 8613217"/>
                <a:gd name="connsiteY92" fmla="*/ 3162487 h 6281670"/>
                <a:gd name="connsiteX93" fmla="*/ 4680804 w 8613217"/>
                <a:gd name="connsiteY93" fmla="*/ 3076341 h 6281670"/>
                <a:gd name="connsiteX94" fmla="*/ 4591293 w 8613217"/>
                <a:gd name="connsiteY94" fmla="*/ 2915491 h 6281670"/>
                <a:gd name="connsiteX95" fmla="*/ 4573122 w 8613217"/>
                <a:gd name="connsiteY95" fmla="*/ 2881841 h 6281670"/>
                <a:gd name="connsiteX96" fmla="*/ 4565719 w 8613217"/>
                <a:gd name="connsiteY96" fmla="*/ 2868381 h 6281670"/>
                <a:gd name="connsiteX97" fmla="*/ 4552259 w 8613217"/>
                <a:gd name="connsiteY97" fmla="*/ 2838095 h 6281670"/>
                <a:gd name="connsiteX98" fmla="*/ 4404869 w 8613217"/>
                <a:gd name="connsiteY98" fmla="*/ 2499569 h 6281670"/>
                <a:gd name="connsiteX99" fmla="*/ 4425059 w 8613217"/>
                <a:gd name="connsiteY99" fmla="*/ 2408713 h 6281670"/>
                <a:gd name="connsiteX100" fmla="*/ 4497071 w 8613217"/>
                <a:gd name="connsiteY100" fmla="*/ 2304396 h 6281670"/>
                <a:gd name="connsiteX101" fmla="*/ 4551585 w 8613217"/>
                <a:gd name="connsiteY101" fmla="*/ 2152968 h 6281670"/>
                <a:gd name="connsiteX102" fmla="*/ 4741375 w 8613217"/>
                <a:gd name="connsiteY102" fmla="*/ 1413327 h 6281670"/>
                <a:gd name="connsiteX103" fmla="*/ 4929146 w 8613217"/>
                <a:gd name="connsiteY103" fmla="*/ 819730 h 6281670"/>
                <a:gd name="connsiteX104" fmla="*/ 5233347 w 8613217"/>
                <a:gd name="connsiteY104" fmla="*/ 28940 h 6281670"/>
                <a:gd name="connsiteX105" fmla="*/ 5238058 w 8613217"/>
                <a:gd name="connsiteY105" fmla="*/ 0 h 6281670"/>
                <a:gd name="connsiteX106" fmla="*/ 4976929 w 8613217"/>
                <a:gd name="connsiteY106" fmla="*/ 159504 h 6281670"/>
                <a:gd name="connsiteX107" fmla="*/ 4204984 w 8613217"/>
                <a:gd name="connsiteY107" fmla="*/ 890396 h 6281670"/>
                <a:gd name="connsiteX108" fmla="*/ 3943182 w 8613217"/>
                <a:gd name="connsiteY108" fmla="*/ 2139508 h 6281670"/>
                <a:gd name="connsiteX109" fmla="*/ 4076438 w 8613217"/>
                <a:gd name="connsiteY109" fmla="*/ 2389868 h 6281670"/>
                <a:gd name="connsiteX110" fmla="*/ 4215079 w 8613217"/>
                <a:gd name="connsiteY110" fmla="*/ 2474668 h 6281670"/>
                <a:gd name="connsiteX111" fmla="*/ 4244018 w 8613217"/>
                <a:gd name="connsiteY111" fmla="*/ 2445055 h 6281670"/>
                <a:gd name="connsiteX112" fmla="*/ 4230558 w 8613217"/>
                <a:gd name="connsiteY112" fmla="*/ 1718875 h 6281670"/>
                <a:gd name="connsiteX113" fmla="*/ 4411599 w 8613217"/>
                <a:gd name="connsiteY113" fmla="*/ 1186522 h 6281670"/>
                <a:gd name="connsiteX114" fmla="*/ 4552259 w 8613217"/>
                <a:gd name="connsiteY114" fmla="*/ 934815 h 6281670"/>
                <a:gd name="connsiteX115" fmla="*/ 4572449 w 8613217"/>
                <a:gd name="connsiteY115" fmla="*/ 920008 h 6281670"/>
                <a:gd name="connsiteX116" fmla="*/ 4553604 w 8613217"/>
                <a:gd name="connsiteY116" fmla="*/ 956351 h 6281670"/>
                <a:gd name="connsiteX117" fmla="*/ 4390735 w 8613217"/>
                <a:gd name="connsiteY117" fmla="*/ 1302280 h 6281670"/>
                <a:gd name="connsiteX118" fmla="*/ 4340260 w 8613217"/>
                <a:gd name="connsiteY118" fmla="*/ 2524471 h 6281670"/>
                <a:gd name="connsiteX119" fmla="*/ 4501109 w 8613217"/>
                <a:gd name="connsiteY119" fmla="*/ 2892609 h 6281670"/>
                <a:gd name="connsiteX120" fmla="*/ 4519281 w 8613217"/>
                <a:gd name="connsiteY120" fmla="*/ 2931644 h 6281670"/>
                <a:gd name="connsiteX121" fmla="*/ 4692918 w 8613217"/>
                <a:gd name="connsiteY121" fmla="*/ 3241230 h 6281670"/>
                <a:gd name="connsiteX122" fmla="*/ 4992409 w 8613217"/>
                <a:gd name="connsiteY122" fmla="*/ 3809925 h 6281670"/>
                <a:gd name="connsiteX123" fmla="*/ 5000485 w 8613217"/>
                <a:gd name="connsiteY123" fmla="*/ 3847614 h 6281670"/>
                <a:gd name="connsiteX124" fmla="*/ 4993755 w 8613217"/>
                <a:gd name="connsiteY124" fmla="*/ 3855017 h 6281670"/>
                <a:gd name="connsiteX125" fmla="*/ 4993082 w 8613217"/>
                <a:gd name="connsiteY125" fmla="*/ 3855690 h 6281670"/>
                <a:gd name="connsiteX126" fmla="*/ 4982313 w 8613217"/>
                <a:gd name="connsiteY126" fmla="*/ 3867131 h 6281670"/>
                <a:gd name="connsiteX127" fmla="*/ 4626290 w 8613217"/>
                <a:gd name="connsiteY127" fmla="*/ 4274977 h 6281670"/>
                <a:gd name="connsiteX128" fmla="*/ 4180755 w 8613217"/>
                <a:gd name="connsiteY128" fmla="*/ 4968853 h 6281670"/>
                <a:gd name="connsiteX129" fmla="*/ 4071727 w 8613217"/>
                <a:gd name="connsiteY129" fmla="*/ 5853192 h 6281670"/>
                <a:gd name="connsiteX130" fmla="*/ 4040769 w 8613217"/>
                <a:gd name="connsiteY130" fmla="*/ 5907706 h 6281670"/>
                <a:gd name="connsiteX131" fmla="*/ 4005099 w 8613217"/>
                <a:gd name="connsiteY131" fmla="*/ 5881459 h 6281670"/>
                <a:gd name="connsiteX132" fmla="*/ 4007791 w 8613217"/>
                <a:gd name="connsiteY132" fmla="*/ 5830983 h 6281670"/>
                <a:gd name="connsiteX133" fmla="*/ 3990293 w 8613217"/>
                <a:gd name="connsiteY133" fmla="*/ 5807427 h 6281670"/>
                <a:gd name="connsiteX134" fmla="*/ 3964045 w 8613217"/>
                <a:gd name="connsiteY134" fmla="*/ 5789256 h 6281670"/>
                <a:gd name="connsiteX135" fmla="*/ 3941836 w 8613217"/>
                <a:gd name="connsiteY135" fmla="*/ 5705129 h 6281670"/>
                <a:gd name="connsiteX136" fmla="*/ 3908185 w 8613217"/>
                <a:gd name="connsiteY136" fmla="*/ 5236040 h 6281670"/>
                <a:gd name="connsiteX137" fmla="*/ 3918953 w 8613217"/>
                <a:gd name="connsiteY137" fmla="*/ 4237288 h 6281670"/>
                <a:gd name="connsiteX138" fmla="*/ 3786370 w 8613217"/>
                <a:gd name="connsiteY138" fmla="*/ 3122779 h 6281670"/>
                <a:gd name="connsiteX139" fmla="*/ 3570333 w 8613217"/>
                <a:gd name="connsiteY139" fmla="*/ 2570236 h 6281670"/>
                <a:gd name="connsiteX140" fmla="*/ 3563603 w 8613217"/>
                <a:gd name="connsiteY140" fmla="*/ 2556776 h 6281670"/>
                <a:gd name="connsiteX141" fmla="*/ 3556872 w 8613217"/>
                <a:gd name="connsiteY141" fmla="*/ 2543315 h 6281670"/>
                <a:gd name="connsiteX142" fmla="*/ 3531298 w 8613217"/>
                <a:gd name="connsiteY142" fmla="*/ 2494185 h 6281670"/>
                <a:gd name="connsiteX143" fmla="*/ 3525241 w 8613217"/>
                <a:gd name="connsiteY143" fmla="*/ 2482071 h 6281670"/>
                <a:gd name="connsiteX144" fmla="*/ 3410829 w 8613217"/>
                <a:gd name="connsiteY144" fmla="*/ 2273437 h 6281670"/>
                <a:gd name="connsiteX145" fmla="*/ 3411502 w 8613217"/>
                <a:gd name="connsiteY145" fmla="*/ 2229018 h 6281670"/>
                <a:gd name="connsiteX146" fmla="*/ 3451209 w 8613217"/>
                <a:gd name="connsiteY146" fmla="*/ 2126720 h 6281670"/>
                <a:gd name="connsiteX147" fmla="*/ 3431692 w 8613217"/>
                <a:gd name="connsiteY147" fmla="*/ 1895877 h 6281670"/>
                <a:gd name="connsiteX148" fmla="*/ 3186715 w 8613217"/>
                <a:gd name="connsiteY148" fmla="*/ 1401886 h 6281670"/>
                <a:gd name="connsiteX149" fmla="*/ 2531874 w 8613217"/>
                <a:gd name="connsiteY149" fmla="*/ 701952 h 6281670"/>
                <a:gd name="connsiteX150" fmla="*/ 1731662 w 8613217"/>
                <a:gd name="connsiteY150" fmla="*/ 39035 h 6281670"/>
                <a:gd name="connsiteX151" fmla="*/ 1722913 w 8613217"/>
                <a:gd name="connsiteY151" fmla="*/ 36343 h 6281670"/>
                <a:gd name="connsiteX152" fmla="*/ 1723586 w 8613217"/>
                <a:gd name="connsiteY152" fmla="*/ 47111 h 6281670"/>
                <a:gd name="connsiteX153" fmla="*/ 1984042 w 8613217"/>
                <a:gd name="connsiteY153" fmla="*/ 871552 h 6281670"/>
                <a:gd name="connsiteX154" fmla="*/ 2773486 w 8613217"/>
                <a:gd name="connsiteY154" fmla="*/ 2064130 h 6281670"/>
                <a:gd name="connsiteX155" fmla="*/ 3058170 w 8613217"/>
                <a:gd name="connsiteY155" fmla="*/ 2286897 h 6281670"/>
                <a:gd name="connsiteX156" fmla="*/ 3235845 w 8613217"/>
                <a:gd name="connsiteY156" fmla="*/ 2329297 h 6281670"/>
                <a:gd name="connsiteX157" fmla="*/ 3256709 w 8613217"/>
                <a:gd name="connsiteY157" fmla="*/ 2294974 h 6281670"/>
                <a:gd name="connsiteX158" fmla="*/ 3083072 w 8613217"/>
                <a:gd name="connsiteY158" fmla="*/ 1999521 h 6281670"/>
                <a:gd name="connsiteX159" fmla="*/ 2450440 w 8613217"/>
                <a:gd name="connsiteY159" fmla="*/ 1092973 h 6281670"/>
                <a:gd name="connsiteX160" fmla="*/ 2432941 w 8613217"/>
                <a:gd name="connsiteY160" fmla="*/ 1062014 h 6281670"/>
                <a:gd name="connsiteX161" fmla="*/ 2454478 w 8613217"/>
                <a:gd name="connsiteY161" fmla="*/ 1076820 h 6281670"/>
                <a:gd name="connsiteX162" fmla="*/ 2967986 w 8613217"/>
                <a:gd name="connsiteY162" fmla="*/ 1739738 h 6281670"/>
                <a:gd name="connsiteX163" fmla="*/ 3266131 w 8613217"/>
                <a:gd name="connsiteY163" fmla="*/ 2175850 h 6281670"/>
                <a:gd name="connsiteX164" fmla="*/ 3457939 w 8613217"/>
                <a:gd name="connsiteY164" fmla="*/ 2509665 h 6281670"/>
                <a:gd name="connsiteX165" fmla="*/ 3464670 w 8613217"/>
                <a:gd name="connsiteY165" fmla="*/ 2523125 h 6281670"/>
                <a:gd name="connsiteX166" fmla="*/ 3471400 w 8613217"/>
                <a:gd name="connsiteY166" fmla="*/ 2536585 h 6281670"/>
                <a:gd name="connsiteX167" fmla="*/ 3478130 w 8613217"/>
                <a:gd name="connsiteY167" fmla="*/ 2550045 h 6281670"/>
                <a:gd name="connsiteX168" fmla="*/ 3484860 w 8613217"/>
                <a:gd name="connsiteY168" fmla="*/ 2563506 h 6281670"/>
                <a:gd name="connsiteX169" fmla="*/ 3491590 w 8613217"/>
                <a:gd name="connsiteY169" fmla="*/ 2576966 h 6281670"/>
                <a:gd name="connsiteX170" fmla="*/ 3498320 w 8613217"/>
                <a:gd name="connsiteY170" fmla="*/ 2590426 h 6281670"/>
                <a:gd name="connsiteX171" fmla="*/ 3504378 w 8613217"/>
                <a:gd name="connsiteY171" fmla="*/ 2605906 h 6281670"/>
                <a:gd name="connsiteX172" fmla="*/ 3733875 w 8613217"/>
                <a:gd name="connsiteY172" fmla="*/ 3249979 h 6281670"/>
                <a:gd name="connsiteX173" fmla="*/ 3823385 w 8613217"/>
                <a:gd name="connsiteY173" fmla="*/ 4359777 h 6281670"/>
                <a:gd name="connsiteX174" fmla="*/ 3816655 w 8613217"/>
                <a:gd name="connsiteY174" fmla="*/ 4369199 h 6281670"/>
                <a:gd name="connsiteX175" fmla="*/ 3800503 w 8613217"/>
                <a:gd name="connsiteY175" fmla="*/ 4322761 h 6281670"/>
                <a:gd name="connsiteX176" fmla="*/ 3407464 w 8613217"/>
                <a:gd name="connsiteY176" fmla="*/ 3663208 h 6281670"/>
                <a:gd name="connsiteX177" fmla="*/ 2516395 w 8613217"/>
                <a:gd name="connsiteY177" fmla="*/ 2980101 h 6281670"/>
                <a:gd name="connsiteX178" fmla="*/ 2502934 w 8613217"/>
                <a:gd name="connsiteY178" fmla="*/ 2971351 h 6281670"/>
                <a:gd name="connsiteX179" fmla="*/ 2390541 w 8613217"/>
                <a:gd name="connsiteY179" fmla="*/ 2898666 h 6281670"/>
                <a:gd name="connsiteX180" fmla="*/ 2247863 w 8613217"/>
                <a:gd name="connsiteY180" fmla="*/ 2802425 h 6281670"/>
                <a:gd name="connsiteX181" fmla="*/ 2055381 w 8613217"/>
                <a:gd name="connsiteY181" fmla="*/ 2665131 h 6281670"/>
                <a:gd name="connsiteX182" fmla="*/ 1471879 w 8613217"/>
                <a:gd name="connsiteY182" fmla="*/ 2148930 h 6281670"/>
                <a:gd name="connsiteX183" fmla="*/ 1461111 w 8613217"/>
                <a:gd name="connsiteY183" fmla="*/ 2109895 h 6281670"/>
                <a:gd name="connsiteX184" fmla="*/ 1501492 w 8613217"/>
                <a:gd name="connsiteY184" fmla="*/ 1918759 h 6281670"/>
                <a:gd name="connsiteX185" fmla="*/ 1395155 w 8613217"/>
                <a:gd name="connsiteY185" fmla="*/ 1570812 h 6281670"/>
                <a:gd name="connsiteX186" fmla="*/ 937507 w 8613217"/>
                <a:gd name="connsiteY186" fmla="*/ 860783 h 6281670"/>
                <a:gd name="connsiteX187" fmla="*/ 682435 w 8613217"/>
                <a:gd name="connsiteY187" fmla="*/ 471109 h 6281670"/>
                <a:gd name="connsiteX188" fmla="*/ 590905 w 8613217"/>
                <a:gd name="connsiteY188" fmla="*/ 214691 h 6281670"/>
                <a:gd name="connsiteX189" fmla="*/ 581483 w 8613217"/>
                <a:gd name="connsiteY189" fmla="*/ 222767 h 6281670"/>
                <a:gd name="connsiteX190" fmla="*/ 555909 w 8613217"/>
                <a:gd name="connsiteY190" fmla="*/ 262475 h 6281670"/>
                <a:gd name="connsiteX191" fmla="*/ 423998 w 8613217"/>
                <a:gd name="connsiteY191" fmla="*/ 619845 h 6281670"/>
                <a:gd name="connsiteX192" fmla="*/ 443515 w 8613217"/>
                <a:gd name="connsiteY192" fmla="*/ 1227575 h 6281670"/>
                <a:gd name="connsiteX193" fmla="*/ 806942 w 8613217"/>
                <a:gd name="connsiteY193" fmla="*/ 1996156 h 6281670"/>
                <a:gd name="connsiteX194" fmla="*/ 1087589 w 8613217"/>
                <a:gd name="connsiteY194" fmla="*/ 2216231 h 6281670"/>
                <a:gd name="connsiteX195" fmla="*/ 1317086 w 8613217"/>
                <a:gd name="connsiteY195" fmla="*/ 2233729 h 6281670"/>
                <a:gd name="connsiteX196" fmla="*/ 1327181 w 8613217"/>
                <a:gd name="connsiteY196" fmla="*/ 2198060 h 6281670"/>
                <a:gd name="connsiteX197" fmla="*/ 816364 w 8613217"/>
                <a:gd name="connsiteY197" fmla="*/ 1324489 h 6281670"/>
                <a:gd name="connsiteX198" fmla="*/ 702625 w 8613217"/>
                <a:gd name="connsiteY198" fmla="*/ 1031056 h 6281670"/>
                <a:gd name="connsiteX199" fmla="*/ 767908 w 8613217"/>
                <a:gd name="connsiteY199" fmla="*/ 1173061 h 6281670"/>
                <a:gd name="connsiteX200" fmla="*/ 1444285 w 8613217"/>
                <a:gd name="connsiteY200" fmla="*/ 2226326 h 6281670"/>
                <a:gd name="connsiteX201" fmla="*/ 2209501 w 8613217"/>
                <a:gd name="connsiteY201" fmla="*/ 2876457 h 6281670"/>
                <a:gd name="connsiteX202" fmla="*/ 2308434 w 8613217"/>
                <a:gd name="connsiteY202" fmla="*/ 2939720 h 6281670"/>
                <a:gd name="connsiteX203" fmla="*/ 2340738 w 8613217"/>
                <a:gd name="connsiteY203" fmla="*/ 2972025 h 6281670"/>
                <a:gd name="connsiteX204" fmla="*/ 2302377 w 8613217"/>
                <a:gd name="connsiteY204" fmla="*/ 2972025 h 6281670"/>
                <a:gd name="connsiteX205" fmla="*/ 2266034 w 8613217"/>
                <a:gd name="connsiteY205" fmla="*/ 2967313 h 6281670"/>
                <a:gd name="connsiteX206" fmla="*/ 1817807 w 8613217"/>
                <a:gd name="connsiteY206" fmla="*/ 3025866 h 6281670"/>
                <a:gd name="connsiteX207" fmla="*/ 1007500 w 8613217"/>
                <a:gd name="connsiteY207" fmla="*/ 3309877 h 6281670"/>
                <a:gd name="connsiteX208" fmla="*/ 960389 w 8613217"/>
                <a:gd name="connsiteY208" fmla="*/ 3293725 h 6281670"/>
                <a:gd name="connsiteX209" fmla="*/ 446207 w 8613217"/>
                <a:gd name="connsiteY209" fmla="*/ 3134221 h 6281670"/>
                <a:gd name="connsiteX210" fmla="*/ 217383 w 8613217"/>
                <a:gd name="connsiteY210" fmla="*/ 3227096 h 6281670"/>
                <a:gd name="connsiteX211" fmla="*/ 0 w 8613217"/>
                <a:gd name="connsiteY211" fmla="*/ 3236518 h 6281670"/>
                <a:gd name="connsiteX212" fmla="*/ 0 w 8613217"/>
                <a:gd name="connsiteY212" fmla="*/ 3330740 h 6281670"/>
                <a:gd name="connsiteX213" fmla="*/ 9422 w 8613217"/>
                <a:gd name="connsiteY213" fmla="*/ 3346892 h 6281670"/>
                <a:gd name="connsiteX214" fmla="*/ 255072 w 8613217"/>
                <a:gd name="connsiteY214" fmla="*/ 3717723 h 6281670"/>
                <a:gd name="connsiteX215" fmla="*/ 747044 w 8613217"/>
                <a:gd name="connsiteY215" fmla="*/ 3826078 h 6281670"/>
                <a:gd name="connsiteX216" fmla="*/ 1016249 w 8613217"/>
                <a:gd name="connsiteY216" fmla="*/ 3490244 h 6281670"/>
                <a:gd name="connsiteX217" fmla="*/ 981253 w 8613217"/>
                <a:gd name="connsiteY217" fmla="*/ 3461305 h 6281670"/>
                <a:gd name="connsiteX218" fmla="*/ 563312 w 8613217"/>
                <a:gd name="connsiteY218" fmla="*/ 3490917 h 6281670"/>
                <a:gd name="connsiteX219" fmla="*/ 390347 w 8613217"/>
                <a:gd name="connsiteY219" fmla="*/ 3460632 h 6281670"/>
                <a:gd name="connsiteX220" fmla="*/ 489953 w 8613217"/>
                <a:gd name="connsiteY220" fmla="*/ 3463997 h 6281670"/>
                <a:gd name="connsiteX221" fmla="*/ 903183 w 8613217"/>
                <a:gd name="connsiteY221" fmla="*/ 3408137 h 6281670"/>
                <a:gd name="connsiteX222" fmla="*/ 1043170 w 8613217"/>
                <a:gd name="connsiteY222" fmla="*/ 3372467 h 6281670"/>
                <a:gd name="connsiteX223" fmla="*/ 1508895 w 8613217"/>
                <a:gd name="connsiteY223" fmla="*/ 3218347 h 6281670"/>
                <a:gd name="connsiteX224" fmla="*/ 1912029 w 8613217"/>
                <a:gd name="connsiteY224" fmla="*/ 3101243 h 6281670"/>
                <a:gd name="connsiteX225" fmla="*/ 1912029 w 8613217"/>
                <a:gd name="connsiteY225" fmla="*/ 3101243 h 6281670"/>
                <a:gd name="connsiteX226" fmla="*/ 1924816 w 8613217"/>
                <a:gd name="connsiteY226" fmla="*/ 3099224 h 6281670"/>
                <a:gd name="connsiteX227" fmla="*/ 1986061 w 8613217"/>
                <a:gd name="connsiteY227" fmla="*/ 3087783 h 6281670"/>
                <a:gd name="connsiteX228" fmla="*/ 1992791 w 8613217"/>
                <a:gd name="connsiteY228" fmla="*/ 3087110 h 6281670"/>
                <a:gd name="connsiteX229" fmla="*/ 2087013 w 8613217"/>
                <a:gd name="connsiteY229" fmla="*/ 3074322 h 6281670"/>
                <a:gd name="connsiteX230" fmla="*/ 2113933 w 8613217"/>
                <a:gd name="connsiteY230" fmla="*/ 3072976 h 6281670"/>
                <a:gd name="connsiteX231" fmla="*/ 2118644 w 8613217"/>
                <a:gd name="connsiteY231" fmla="*/ 3064227 h 6281670"/>
                <a:gd name="connsiteX232" fmla="*/ 2257958 w 8613217"/>
                <a:gd name="connsiteY232" fmla="*/ 3064227 h 6281670"/>
                <a:gd name="connsiteX233" fmla="*/ 2262669 w 8613217"/>
                <a:gd name="connsiteY233" fmla="*/ 3072976 h 6281670"/>
                <a:gd name="connsiteX234" fmla="*/ 2434960 w 8613217"/>
                <a:gd name="connsiteY234" fmla="*/ 3101243 h 6281670"/>
                <a:gd name="connsiteX235" fmla="*/ 2635518 w 8613217"/>
                <a:gd name="connsiteY235" fmla="*/ 3164506 h 6281670"/>
                <a:gd name="connsiteX236" fmla="*/ 3038653 w 8613217"/>
                <a:gd name="connsiteY236" fmla="*/ 3453902 h 6281670"/>
                <a:gd name="connsiteX237" fmla="*/ 3580428 w 8613217"/>
                <a:gd name="connsiteY237" fmla="*/ 4087880 h 6281670"/>
                <a:gd name="connsiteX238" fmla="*/ 3776274 w 8613217"/>
                <a:gd name="connsiteY238" fmla="*/ 4626290 h 6281670"/>
                <a:gd name="connsiteX239" fmla="*/ 3813963 w 8613217"/>
                <a:gd name="connsiteY239" fmla="*/ 4802619 h 6281670"/>
                <a:gd name="connsiteX240" fmla="*/ 3811944 w 8613217"/>
                <a:gd name="connsiteY240" fmla="*/ 5407658 h 6281670"/>
                <a:gd name="connsiteX241" fmla="*/ 3881265 w 8613217"/>
                <a:gd name="connsiteY241" fmla="*/ 5874056 h 6281670"/>
                <a:gd name="connsiteX242" fmla="*/ 3879919 w 8613217"/>
                <a:gd name="connsiteY242" fmla="*/ 5898957 h 6281670"/>
                <a:gd name="connsiteX243" fmla="*/ 3757430 w 8613217"/>
                <a:gd name="connsiteY243" fmla="*/ 5946068 h 6281670"/>
                <a:gd name="connsiteX244" fmla="*/ 3743970 w 8613217"/>
                <a:gd name="connsiteY244" fmla="*/ 6053750 h 6281670"/>
                <a:gd name="connsiteX245" fmla="*/ 3803195 w 8613217"/>
                <a:gd name="connsiteY245" fmla="*/ 6092112 h 6281670"/>
                <a:gd name="connsiteX246" fmla="*/ 3896071 w 8613217"/>
                <a:gd name="connsiteY246" fmla="*/ 6023464 h 6281670"/>
                <a:gd name="connsiteX247" fmla="*/ 3920972 w 8613217"/>
                <a:gd name="connsiteY247" fmla="*/ 5996544 h 6281670"/>
                <a:gd name="connsiteX248" fmla="*/ 3918953 w 8613217"/>
                <a:gd name="connsiteY248" fmla="*/ 6053077 h 6281670"/>
                <a:gd name="connsiteX249" fmla="*/ 3931741 w 8613217"/>
                <a:gd name="connsiteY249" fmla="*/ 6077978 h 6281670"/>
                <a:gd name="connsiteX250" fmla="*/ 3951931 w 8613217"/>
                <a:gd name="connsiteY250" fmla="*/ 6055769 h 6281670"/>
                <a:gd name="connsiteX251" fmla="*/ 3972121 w 8613217"/>
                <a:gd name="connsiteY251" fmla="*/ 5988468 h 6281670"/>
                <a:gd name="connsiteX252" fmla="*/ 3994331 w 8613217"/>
                <a:gd name="connsiteY252" fmla="*/ 5968277 h 6281670"/>
                <a:gd name="connsiteX253" fmla="*/ 4005099 w 8613217"/>
                <a:gd name="connsiteY253" fmla="*/ 5995198 h 6281670"/>
                <a:gd name="connsiteX254" fmla="*/ 4071054 w 8613217"/>
                <a:gd name="connsiteY254" fmla="*/ 6040290 h 6281670"/>
                <a:gd name="connsiteX255" fmla="*/ 4100667 w 8613217"/>
                <a:gd name="connsiteY255" fmla="*/ 6026829 h 6281670"/>
                <a:gd name="connsiteX256" fmla="*/ 4110089 w 8613217"/>
                <a:gd name="connsiteY256" fmla="*/ 5993179 h 6281670"/>
                <a:gd name="connsiteX257" fmla="*/ 4124895 w 8613217"/>
                <a:gd name="connsiteY257" fmla="*/ 6032214 h 6281670"/>
                <a:gd name="connsiteX258" fmla="*/ 4117492 w 8613217"/>
                <a:gd name="connsiteY258" fmla="*/ 6106918 h 6281670"/>
                <a:gd name="connsiteX259" fmla="*/ 4080476 w 8613217"/>
                <a:gd name="connsiteY259" fmla="*/ 6141242 h 6281670"/>
                <a:gd name="connsiteX260" fmla="*/ 4176717 w 8613217"/>
                <a:gd name="connsiteY260" fmla="*/ 6189025 h 6281670"/>
                <a:gd name="connsiteX261" fmla="*/ 4170660 w 8613217"/>
                <a:gd name="connsiteY261" fmla="*/ 6271133 h 6281670"/>
                <a:gd name="connsiteX262" fmla="*/ 4195562 w 8613217"/>
                <a:gd name="connsiteY262" fmla="*/ 6277863 h 6281670"/>
                <a:gd name="connsiteX263" fmla="*/ 4261517 w 8613217"/>
                <a:gd name="connsiteY263" fmla="*/ 6267768 h 6281670"/>
                <a:gd name="connsiteX264" fmla="*/ 4289784 w 8613217"/>
                <a:gd name="connsiteY264" fmla="*/ 6247578 h 6281670"/>
                <a:gd name="connsiteX265" fmla="*/ 4295840 w 8613217"/>
                <a:gd name="connsiteY265" fmla="*/ 6204505 h 6281670"/>
                <a:gd name="connsiteX266" fmla="*/ 4305936 w 8613217"/>
                <a:gd name="connsiteY266" fmla="*/ 6182969 h 6281670"/>
                <a:gd name="connsiteX267" fmla="*/ 4324107 w 8613217"/>
                <a:gd name="connsiteY267" fmla="*/ 6199794 h 6281670"/>
                <a:gd name="connsiteX268" fmla="*/ 4336894 w 8613217"/>
                <a:gd name="connsiteY268" fmla="*/ 6230752 h 6281670"/>
                <a:gd name="connsiteX269" fmla="*/ 4342951 w 8613217"/>
                <a:gd name="connsiteY269" fmla="*/ 6226714 h 6281670"/>
                <a:gd name="connsiteX270" fmla="*/ 4369872 w 8613217"/>
                <a:gd name="connsiteY270" fmla="*/ 6185660 h 6281670"/>
                <a:gd name="connsiteX271" fmla="*/ 4382659 w 8613217"/>
                <a:gd name="connsiteY271" fmla="*/ 6234791 h 6281670"/>
                <a:gd name="connsiteX272" fmla="*/ 4406888 w 8613217"/>
                <a:gd name="connsiteY272" fmla="*/ 6265749 h 6281670"/>
                <a:gd name="connsiteX273" fmla="*/ 4484284 w 8613217"/>
                <a:gd name="connsiteY273" fmla="*/ 6275171 h 6281670"/>
                <a:gd name="connsiteX274" fmla="*/ 4499090 w 8613217"/>
                <a:gd name="connsiteY274" fmla="*/ 6272479 h 6281670"/>
                <a:gd name="connsiteX275" fmla="*/ 4512551 w 8613217"/>
                <a:gd name="connsiteY275" fmla="*/ 6181622 h 6281670"/>
                <a:gd name="connsiteX276" fmla="*/ 4572449 w 8613217"/>
                <a:gd name="connsiteY276" fmla="*/ 6153356 h 6281670"/>
                <a:gd name="connsiteX277" fmla="*/ 4575814 w 8613217"/>
                <a:gd name="connsiteY277" fmla="*/ 6127781 h 6281670"/>
                <a:gd name="connsiteX278" fmla="*/ 4538125 w 8613217"/>
                <a:gd name="connsiteY278" fmla="*/ 6076633 h 6281670"/>
                <a:gd name="connsiteX279" fmla="*/ 4536779 w 8613217"/>
                <a:gd name="connsiteY279" fmla="*/ 6042309 h 6281670"/>
                <a:gd name="connsiteX280" fmla="*/ 4573122 w 8613217"/>
                <a:gd name="connsiteY280" fmla="*/ 6032214 h 6281670"/>
                <a:gd name="connsiteX281" fmla="*/ 4637731 w 8613217"/>
                <a:gd name="connsiteY281" fmla="*/ 6051058 h 6281670"/>
                <a:gd name="connsiteX282" fmla="*/ 4665997 w 8613217"/>
                <a:gd name="connsiteY282" fmla="*/ 6029522 h 6281670"/>
                <a:gd name="connsiteX283" fmla="*/ 4665997 w 8613217"/>
                <a:gd name="connsiteY283" fmla="*/ 5985776 h 6281670"/>
                <a:gd name="connsiteX284" fmla="*/ 4681477 w 8613217"/>
                <a:gd name="connsiteY284" fmla="*/ 5966931 h 6281670"/>
                <a:gd name="connsiteX285" fmla="*/ 4701667 w 8613217"/>
                <a:gd name="connsiteY285" fmla="*/ 5981065 h 6281670"/>
                <a:gd name="connsiteX286" fmla="*/ 4724550 w 8613217"/>
                <a:gd name="connsiteY286" fmla="*/ 6054423 h 6281670"/>
                <a:gd name="connsiteX287" fmla="*/ 4743394 w 8613217"/>
                <a:gd name="connsiteY287" fmla="*/ 6073268 h 6281670"/>
                <a:gd name="connsiteX288" fmla="*/ 4752143 w 8613217"/>
                <a:gd name="connsiteY288" fmla="*/ 6050385 h 6281670"/>
                <a:gd name="connsiteX289" fmla="*/ 4752143 w 8613217"/>
                <a:gd name="connsiteY289" fmla="*/ 5996544 h 6281670"/>
                <a:gd name="connsiteX290" fmla="*/ 4800600 w 8613217"/>
                <a:gd name="connsiteY290" fmla="*/ 6046347 h 6281670"/>
                <a:gd name="connsiteX291" fmla="*/ 4859825 w 8613217"/>
                <a:gd name="connsiteY291" fmla="*/ 6088747 h 6281670"/>
                <a:gd name="connsiteX292" fmla="*/ 4932511 w 8613217"/>
                <a:gd name="connsiteY292" fmla="*/ 6036252 h 6281670"/>
                <a:gd name="connsiteX293" fmla="*/ 4919050 w 8613217"/>
                <a:gd name="connsiteY293" fmla="*/ 5940011 h 6281670"/>
                <a:gd name="connsiteX294" fmla="*/ 4830213 w 8613217"/>
                <a:gd name="connsiteY294" fmla="*/ 5933281 h 6281670"/>
                <a:gd name="connsiteX295" fmla="*/ 4779064 w 8613217"/>
                <a:gd name="connsiteY295" fmla="*/ 5876074 h 6281670"/>
                <a:gd name="connsiteX296" fmla="*/ 4778391 w 8613217"/>
                <a:gd name="connsiteY296" fmla="*/ 5829637 h 6281670"/>
                <a:gd name="connsiteX297" fmla="*/ 5091342 w 8613217"/>
                <a:gd name="connsiteY297" fmla="*/ 5236712 h 6281670"/>
                <a:gd name="connsiteX298" fmla="*/ 5116243 w 8613217"/>
                <a:gd name="connsiteY298" fmla="*/ 5202389 h 6281670"/>
                <a:gd name="connsiteX299" fmla="*/ 5269690 w 8613217"/>
                <a:gd name="connsiteY299" fmla="*/ 5086631 h 6281670"/>
                <a:gd name="connsiteX300" fmla="*/ 5744837 w 8613217"/>
                <a:gd name="connsiteY300" fmla="*/ 4795889 h 6281670"/>
                <a:gd name="connsiteX301" fmla="*/ 5814830 w 8613217"/>
                <a:gd name="connsiteY301" fmla="*/ 4775699 h 6281670"/>
                <a:gd name="connsiteX302" fmla="*/ 6103553 w 8613217"/>
                <a:gd name="connsiteY302" fmla="*/ 4765603 h 6281670"/>
                <a:gd name="connsiteX303" fmla="*/ 7086824 w 8613217"/>
                <a:gd name="connsiteY303" fmla="*/ 4811369 h 6281670"/>
                <a:gd name="connsiteX304" fmla="*/ 7489959 w 8613217"/>
                <a:gd name="connsiteY304" fmla="*/ 4805311 h 6281670"/>
                <a:gd name="connsiteX305" fmla="*/ 7516880 w 8613217"/>
                <a:gd name="connsiteY305" fmla="*/ 4801946 h 6281670"/>
                <a:gd name="connsiteX306" fmla="*/ 7536397 w 8613217"/>
                <a:gd name="connsiteY306" fmla="*/ 4800600 h 6281670"/>
                <a:gd name="connsiteX307" fmla="*/ 7619850 w 8613217"/>
                <a:gd name="connsiteY307" fmla="*/ 4791178 h 6281670"/>
                <a:gd name="connsiteX308" fmla="*/ 7661577 w 8613217"/>
                <a:gd name="connsiteY308" fmla="*/ 4813388 h 6281670"/>
                <a:gd name="connsiteX309" fmla="*/ 7920014 w 8613217"/>
                <a:gd name="connsiteY309" fmla="*/ 5004523 h 6281670"/>
                <a:gd name="connsiteX310" fmla="*/ 8354780 w 8613217"/>
                <a:gd name="connsiteY310" fmla="*/ 4830886 h 6281670"/>
                <a:gd name="connsiteX311" fmla="*/ 8579567 w 8613217"/>
                <a:gd name="connsiteY311" fmla="*/ 4409580 h 6281670"/>
                <a:gd name="connsiteX312" fmla="*/ 8613217 w 8613217"/>
                <a:gd name="connsiteY312" fmla="*/ 4250076 h 6281670"/>
                <a:gd name="connsiteX313" fmla="*/ 8613217 w 8613217"/>
                <a:gd name="connsiteY313" fmla="*/ 4196235 h 6281670"/>
                <a:gd name="connsiteX314" fmla="*/ 8420062 w 8613217"/>
                <a:gd name="connsiteY314" fmla="*/ 4211041 h 6281670"/>
                <a:gd name="connsiteX315" fmla="*/ 4571776 w 8613217"/>
                <a:gd name="connsiteY315" fmla="*/ 915970 h 6281670"/>
                <a:gd name="connsiteX316" fmla="*/ 4583890 w 8613217"/>
                <a:gd name="connsiteY316" fmla="*/ 888377 h 6281670"/>
                <a:gd name="connsiteX317" fmla="*/ 4571776 w 8613217"/>
                <a:gd name="connsiteY317" fmla="*/ 915970 h 6281670"/>
                <a:gd name="connsiteX318" fmla="*/ 2362948 w 8613217"/>
                <a:gd name="connsiteY318" fmla="*/ 965100 h 6281670"/>
                <a:gd name="connsiteX319" fmla="*/ 2363621 w 8613217"/>
                <a:gd name="connsiteY319" fmla="*/ 962408 h 6281670"/>
                <a:gd name="connsiteX320" fmla="*/ 2368332 w 8613217"/>
                <a:gd name="connsiteY320" fmla="*/ 967119 h 6281670"/>
                <a:gd name="connsiteX321" fmla="*/ 2362948 w 8613217"/>
                <a:gd name="connsiteY321" fmla="*/ 965100 h 6281670"/>
                <a:gd name="connsiteX322" fmla="*/ 2435633 w 8613217"/>
                <a:gd name="connsiteY322" fmla="*/ 1055284 h 6281670"/>
                <a:gd name="connsiteX323" fmla="*/ 2426211 w 8613217"/>
                <a:gd name="connsiteY323" fmla="*/ 1053265 h 6281670"/>
                <a:gd name="connsiteX324" fmla="*/ 2370351 w 8613217"/>
                <a:gd name="connsiteY324" fmla="*/ 968465 h 6281670"/>
                <a:gd name="connsiteX325" fmla="*/ 2432268 w 8613217"/>
                <a:gd name="connsiteY325" fmla="*/ 1045862 h 6281670"/>
                <a:gd name="connsiteX326" fmla="*/ 2435633 w 8613217"/>
                <a:gd name="connsiteY326" fmla="*/ 1055284 h 6281670"/>
                <a:gd name="connsiteX327" fmla="*/ 695895 w 8613217"/>
                <a:gd name="connsiteY327" fmla="*/ 1016922 h 6281670"/>
                <a:gd name="connsiteX328" fmla="*/ 692530 w 8613217"/>
                <a:gd name="connsiteY328" fmla="*/ 1005481 h 6281670"/>
                <a:gd name="connsiteX329" fmla="*/ 695895 w 8613217"/>
                <a:gd name="connsiteY329" fmla="*/ 1016922 h 6281670"/>
                <a:gd name="connsiteX330" fmla="*/ 4511205 w 8613217"/>
                <a:gd name="connsiteY330" fmla="*/ 6014042 h 6281670"/>
                <a:gd name="connsiteX331" fmla="*/ 4537452 w 8613217"/>
                <a:gd name="connsiteY331" fmla="*/ 5944049 h 6281670"/>
                <a:gd name="connsiteX332" fmla="*/ 4511205 w 8613217"/>
                <a:gd name="connsiteY332" fmla="*/ 6014042 h 6281670"/>
                <a:gd name="connsiteX333" fmla="*/ 4750797 w 8613217"/>
                <a:gd name="connsiteY333" fmla="*/ 5917128 h 6281670"/>
                <a:gd name="connsiteX334" fmla="*/ 4741375 w 8613217"/>
                <a:gd name="connsiteY334" fmla="*/ 5939338 h 6281670"/>
                <a:gd name="connsiteX335" fmla="*/ 4732626 w 8613217"/>
                <a:gd name="connsiteY335" fmla="*/ 5935300 h 6281670"/>
                <a:gd name="connsiteX336" fmla="*/ 4727915 w 8613217"/>
                <a:gd name="connsiteY336" fmla="*/ 5907706 h 6281670"/>
                <a:gd name="connsiteX337" fmla="*/ 4750797 w 8613217"/>
                <a:gd name="connsiteY337" fmla="*/ 5875402 h 6281670"/>
                <a:gd name="connsiteX338" fmla="*/ 4750797 w 8613217"/>
                <a:gd name="connsiteY338" fmla="*/ 5917128 h 6281670"/>
                <a:gd name="connsiteX339" fmla="*/ 4875978 w 8613217"/>
                <a:gd name="connsiteY339" fmla="*/ 5457461 h 6281670"/>
                <a:gd name="connsiteX340" fmla="*/ 4616868 w 8613217"/>
                <a:gd name="connsiteY340" fmla="*/ 5877421 h 6281670"/>
                <a:gd name="connsiteX341" fmla="*/ 4562354 w 8613217"/>
                <a:gd name="connsiteY341" fmla="*/ 5884824 h 6281670"/>
                <a:gd name="connsiteX342" fmla="*/ 4880015 w 8613217"/>
                <a:gd name="connsiteY342" fmla="*/ 5419772 h 6281670"/>
                <a:gd name="connsiteX343" fmla="*/ 4875978 w 8613217"/>
                <a:gd name="connsiteY343" fmla="*/ 5457461 h 6281670"/>
                <a:gd name="connsiteX344" fmla="*/ 5020675 w 8613217"/>
                <a:gd name="connsiteY344" fmla="*/ 5141145 h 6281670"/>
                <a:gd name="connsiteX345" fmla="*/ 4989717 w 8613217"/>
                <a:gd name="connsiteY345" fmla="*/ 5179506 h 6281670"/>
                <a:gd name="connsiteX346" fmla="*/ 4445922 w 8613217"/>
                <a:gd name="connsiteY346" fmla="*/ 5878767 h 6281670"/>
                <a:gd name="connsiteX347" fmla="*/ 4415637 w 8613217"/>
                <a:gd name="connsiteY347" fmla="*/ 5953471 h 6281670"/>
                <a:gd name="connsiteX348" fmla="*/ 4357085 w 8613217"/>
                <a:gd name="connsiteY348" fmla="*/ 6075286 h 6281670"/>
                <a:gd name="connsiteX349" fmla="*/ 4338240 w 8613217"/>
                <a:gd name="connsiteY349" fmla="*/ 6125762 h 6281670"/>
                <a:gd name="connsiteX350" fmla="*/ 4322761 w 8613217"/>
                <a:gd name="connsiteY350" fmla="*/ 6080671 h 6281670"/>
                <a:gd name="connsiteX351" fmla="*/ 4306609 w 8613217"/>
                <a:gd name="connsiteY351" fmla="*/ 6061826 h 6281670"/>
                <a:gd name="connsiteX352" fmla="*/ 4295168 w 8613217"/>
                <a:gd name="connsiteY352" fmla="*/ 6082689 h 6281670"/>
                <a:gd name="connsiteX353" fmla="*/ 4292475 w 8613217"/>
                <a:gd name="connsiteY353" fmla="*/ 6112302 h 6281670"/>
                <a:gd name="connsiteX354" fmla="*/ 4277669 w 8613217"/>
                <a:gd name="connsiteY354" fmla="*/ 6097496 h 6281670"/>
                <a:gd name="connsiteX355" fmla="*/ 4183447 w 8613217"/>
                <a:gd name="connsiteY355" fmla="*/ 5282478 h 6281670"/>
                <a:gd name="connsiteX356" fmla="*/ 4412945 w 8613217"/>
                <a:gd name="connsiteY356" fmla="*/ 4743394 h 6281670"/>
                <a:gd name="connsiteX357" fmla="*/ 5036828 w 8613217"/>
                <a:gd name="connsiteY357" fmla="*/ 3935106 h 6281670"/>
                <a:gd name="connsiteX358" fmla="*/ 5054999 w 8613217"/>
                <a:gd name="connsiteY358" fmla="*/ 3966064 h 6281670"/>
                <a:gd name="connsiteX359" fmla="*/ 5020675 w 8613217"/>
                <a:gd name="connsiteY359"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849730 w 8613217"/>
                <a:gd name="connsiteY70" fmla="*/ 3028558 h 6281670"/>
                <a:gd name="connsiteX71" fmla="*/ 4856460 w 8613217"/>
                <a:gd name="connsiteY71" fmla="*/ 2981447 h 6281670"/>
                <a:gd name="connsiteX72" fmla="*/ 4952701 w 8613217"/>
                <a:gd name="connsiteY72" fmla="*/ 2717626 h 6281670"/>
                <a:gd name="connsiteX73" fmla="*/ 5173449 w 8613217"/>
                <a:gd name="connsiteY73" fmla="*/ 2368332 h 6281670"/>
                <a:gd name="connsiteX74" fmla="*/ 5481689 w 8613217"/>
                <a:gd name="connsiteY74" fmla="*/ 1759928 h 6281670"/>
                <a:gd name="connsiteX75" fmla="*/ 5514667 w 8613217"/>
                <a:gd name="connsiteY75" fmla="*/ 1741757 h 6281670"/>
                <a:gd name="connsiteX76" fmla="*/ 5803389 w 8613217"/>
                <a:gd name="connsiteY76" fmla="*/ 1570812 h 6281670"/>
                <a:gd name="connsiteX77" fmla="*/ 5822907 w 8613217"/>
                <a:gd name="connsiteY77" fmla="*/ 1095665 h 6281670"/>
                <a:gd name="connsiteX78" fmla="*/ 5540241 w 8613217"/>
                <a:gd name="connsiteY78" fmla="*/ 601000 h 6281670"/>
                <a:gd name="connsiteX79" fmla="*/ 5514667 w 8613217"/>
                <a:gd name="connsiteY79" fmla="*/ 600327 h 6281670"/>
                <a:gd name="connsiteX80" fmla="*/ 5421791 w 8613217"/>
                <a:gd name="connsiteY80" fmla="*/ 697914 h 6281670"/>
                <a:gd name="connsiteX81" fmla="*/ 5124319 w 8613217"/>
                <a:gd name="connsiteY81" fmla="*/ 1196617 h 6281670"/>
                <a:gd name="connsiteX82" fmla="*/ 5316801 w 8613217"/>
                <a:gd name="connsiteY82" fmla="*/ 1686570 h 6281670"/>
                <a:gd name="connsiteX83" fmla="*/ 5361220 w 8613217"/>
                <a:gd name="connsiteY83" fmla="*/ 1669072 h 6281670"/>
                <a:gd name="connsiteX84" fmla="*/ 5461499 w 8613217"/>
                <a:gd name="connsiteY84" fmla="*/ 1248439 h 6281670"/>
                <a:gd name="connsiteX85" fmla="*/ 5491784 w 8613217"/>
                <a:gd name="connsiteY85" fmla="*/ 1043170 h 6281670"/>
                <a:gd name="connsiteX86" fmla="*/ 5497841 w 8613217"/>
                <a:gd name="connsiteY86" fmla="*/ 1081532 h 6281670"/>
                <a:gd name="connsiteX87" fmla="*/ 5481016 w 8613217"/>
                <a:gd name="connsiteY87" fmla="*/ 1353429 h 6281670"/>
                <a:gd name="connsiteX88" fmla="*/ 5415734 w 8613217"/>
                <a:gd name="connsiteY88" fmla="*/ 1727624 h 6281670"/>
                <a:gd name="connsiteX89" fmla="*/ 5151240 w 8613217"/>
                <a:gd name="connsiteY89" fmla="*/ 2245171 h 6281670"/>
                <a:gd name="connsiteX90" fmla="*/ 4908282 w 8613217"/>
                <a:gd name="connsiteY90" fmla="*/ 2596483 h 6281670"/>
                <a:gd name="connsiteX91" fmla="*/ 4750124 w 8613217"/>
                <a:gd name="connsiteY91" fmla="*/ 2989523 h 6281670"/>
                <a:gd name="connsiteX92" fmla="*/ 4737337 w 8613217"/>
                <a:gd name="connsiteY92" fmla="*/ 3162487 h 6281670"/>
                <a:gd name="connsiteX93" fmla="*/ 4680804 w 8613217"/>
                <a:gd name="connsiteY93" fmla="*/ 3076341 h 6281670"/>
                <a:gd name="connsiteX94" fmla="*/ 4591293 w 8613217"/>
                <a:gd name="connsiteY94" fmla="*/ 2915491 h 6281670"/>
                <a:gd name="connsiteX95" fmla="*/ 4565719 w 8613217"/>
                <a:gd name="connsiteY95" fmla="*/ 2868381 h 6281670"/>
                <a:gd name="connsiteX96" fmla="*/ 4552259 w 8613217"/>
                <a:gd name="connsiteY96" fmla="*/ 2838095 h 6281670"/>
                <a:gd name="connsiteX97" fmla="*/ 4404869 w 8613217"/>
                <a:gd name="connsiteY97" fmla="*/ 2499569 h 6281670"/>
                <a:gd name="connsiteX98" fmla="*/ 4425059 w 8613217"/>
                <a:gd name="connsiteY98" fmla="*/ 2408713 h 6281670"/>
                <a:gd name="connsiteX99" fmla="*/ 4497071 w 8613217"/>
                <a:gd name="connsiteY99" fmla="*/ 2304396 h 6281670"/>
                <a:gd name="connsiteX100" fmla="*/ 4551585 w 8613217"/>
                <a:gd name="connsiteY100" fmla="*/ 2152968 h 6281670"/>
                <a:gd name="connsiteX101" fmla="*/ 4741375 w 8613217"/>
                <a:gd name="connsiteY101" fmla="*/ 1413327 h 6281670"/>
                <a:gd name="connsiteX102" fmla="*/ 4929146 w 8613217"/>
                <a:gd name="connsiteY102" fmla="*/ 819730 h 6281670"/>
                <a:gd name="connsiteX103" fmla="*/ 5233347 w 8613217"/>
                <a:gd name="connsiteY103" fmla="*/ 28940 h 6281670"/>
                <a:gd name="connsiteX104" fmla="*/ 5238058 w 8613217"/>
                <a:gd name="connsiteY104" fmla="*/ 0 h 6281670"/>
                <a:gd name="connsiteX105" fmla="*/ 4976929 w 8613217"/>
                <a:gd name="connsiteY105" fmla="*/ 159504 h 6281670"/>
                <a:gd name="connsiteX106" fmla="*/ 4204984 w 8613217"/>
                <a:gd name="connsiteY106" fmla="*/ 890396 h 6281670"/>
                <a:gd name="connsiteX107" fmla="*/ 3943182 w 8613217"/>
                <a:gd name="connsiteY107" fmla="*/ 2139508 h 6281670"/>
                <a:gd name="connsiteX108" fmla="*/ 4076438 w 8613217"/>
                <a:gd name="connsiteY108" fmla="*/ 2389868 h 6281670"/>
                <a:gd name="connsiteX109" fmla="*/ 4215079 w 8613217"/>
                <a:gd name="connsiteY109" fmla="*/ 2474668 h 6281670"/>
                <a:gd name="connsiteX110" fmla="*/ 4244018 w 8613217"/>
                <a:gd name="connsiteY110" fmla="*/ 2445055 h 6281670"/>
                <a:gd name="connsiteX111" fmla="*/ 4230558 w 8613217"/>
                <a:gd name="connsiteY111" fmla="*/ 1718875 h 6281670"/>
                <a:gd name="connsiteX112" fmla="*/ 4411599 w 8613217"/>
                <a:gd name="connsiteY112" fmla="*/ 1186522 h 6281670"/>
                <a:gd name="connsiteX113" fmla="*/ 4552259 w 8613217"/>
                <a:gd name="connsiteY113" fmla="*/ 934815 h 6281670"/>
                <a:gd name="connsiteX114" fmla="*/ 4572449 w 8613217"/>
                <a:gd name="connsiteY114" fmla="*/ 920008 h 6281670"/>
                <a:gd name="connsiteX115" fmla="*/ 4553604 w 8613217"/>
                <a:gd name="connsiteY115" fmla="*/ 956351 h 6281670"/>
                <a:gd name="connsiteX116" fmla="*/ 4390735 w 8613217"/>
                <a:gd name="connsiteY116" fmla="*/ 1302280 h 6281670"/>
                <a:gd name="connsiteX117" fmla="*/ 4340260 w 8613217"/>
                <a:gd name="connsiteY117" fmla="*/ 2524471 h 6281670"/>
                <a:gd name="connsiteX118" fmla="*/ 4501109 w 8613217"/>
                <a:gd name="connsiteY118" fmla="*/ 2892609 h 6281670"/>
                <a:gd name="connsiteX119" fmla="*/ 4519281 w 8613217"/>
                <a:gd name="connsiteY119" fmla="*/ 2931644 h 6281670"/>
                <a:gd name="connsiteX120" fmla="*/ 4692918 w 8613217"/>
                <a:gd name="connsiteY120" fmla="*/ 3241230 h 6281670"/>
                <a:gd name="connsiteX121" fmla="*/ 4992409 w 8613217"/>
                <a:gd name="connsiteY121" fmla="*/ 3809925 h 6281670"/>
                <a:gd name="connsiteX122" fmla="*/ 5000485 w 8613217"/>
                <a:gd name="connsiteY122" fmla="*/ 3847614 h 6281670"/>
                <a:gd name="connsiteX123" fmla="*/ 4993755 w 8613217"/>
                <a:gd name="connsiteY123" fmla="*/ 3855017 h 6281670"/>
                <a:gd name="connsiteX124" fmla="*/ 4993082 w 8613217"/>
                <a:gd name="connsiteY124" fmla="*/ 3855690 h 6281670"/>
                <a:gd name="connsiteX125" fmla="*/ 4982313 w 8613217"/>
                <a:gd name="connsiteY125" fmla="*/ 3867131 h 6281670"/>
                <a:gd name="connsiteX126" fmla="*/ 4626290 w 8613217"/>
                <a:gd name="connsiteY126" fmla="*/ 4274977 h 6281670"/>
                <a:gd name="connsiteX127" fmla="*/ 4180755 w 8613217"/>
                <a:gd name="connsiteY127" fmla="*/ 4968853 h 6281670"/>
                <a:gd name="connsiteX128" fmla="*/ 4071727 w 8613217"/>
                <a:gd name="connsiteY128" fmla="*/ 5853192 h 6281670"/>
                <a:gd name="connsiteX129" fmla="*/ 4040769 w 8613217"/>
                <a:gd name="connsiteY129" fmla="*/ 5907706 h 6281670"/>
                <a:gd name="connsiteX130" fmla="*/ 4005099 w 8613217"/>
                <a:gd name="connsiteY130" fmla="*/ 5881459 h 6281670"/>
                <a:gd name="connsiteX131" fmla="*/ 4007791 w 8613217"/>
                <a:gd name="connsiteY131" fmla="*/ 5830983 h 6281670"/>
                <a:gd name="connsiteX132" fmla="*/ 3990293 w 8613217"/>
                <a:gd name="connsiteY132" fmla="*/ 5807427 h 6281670"/>
                <a:gd name="connsiteX133" fmla="*/ 3964045 w 8613217"/>
                <a:gd name="connsiteY133" fmla="*/ 5789256 h 6281670"/>
                <a:gd name="connsiteX134" fmla="*/ 3941836 w 8613217"/>
                <a:gd name="connsiteY134" fmla="*/ 5705129 h 6281670"/>
                <a:gd name="connsiteX135" fmla="*/ 3908185 w 8613217"/>
                <a:gd name="connsiteY135" fmla="*/ 5236040 h 6281670"/>
                <a:gd name="connsiteX136" fmla="*/ 3918953 w 8613217"/>
                <a:gd name="connsiteY136" fmla="*/ 4237288 h 6281670"/>
                <a:gd name="connsiteX137" fmla="*/ 3786370 w 8613217"/>
                <a:gd name="connsiteY137" fmla="*/ 3122779 h 6281670"/>
                <a:gd name="connsiteX138" fmla="*/ 3570333 w 8613217"/>
                <a:gd name="connsiteY138" fmla="*/ 2570236 h 6281670"/>
                <a:gd name="connsiteX139" fmla="*/ 3563603 w 8613217"/>
                <a:gd name="connsiteY139" fmla="*/ 2556776 h 6281670"/>
                <a:gd name="connsiteX140" fmla="*/ 3556872 w 8613217"/>
                <a:gd name="connsiteY140" fmla="*/ 2543315 h 6281670"/>
                <a:gd name="connsiteX141" fmla="*/ 3531298 w 8613217"/>
                <a:gd name="connsiteY141" fmla="*/ 2494185 h 6281670"/>
                <a:gd name="connsiteX142" fmla="*/ 3525241 w 8613217"/>
                <a:gd name="connsiteY142" fmla="*/ 2482071 h 6281670"/>
                <a:gd name="connsiteX143" fmla="*/ 3410829 w 8613217"/>
                <a:gd name="connsiteY143" fmla="*/ 2273437 h 6281670"/>
                <a:gd name="connsiteX144" fmla="*/ 3411502 w 8613217"/>
                <a:gd name="connsiteY144" fmla="*/ 2229018 h 6281670"/>
                <a:gd name="connsiteX145" fmla="*/ 3451209 w 8613217"/>
                <a:gd name="connsiteY145" fmla="*/ 2126720 h 6281670"/>
                <a:gd name="connsiteX146" fmla="*/ 3431692 w 8613217"/>
                <a:gd name="connsiteY146" fmla="*/ 1895877 h 6281670"/>
                <a:gd name="connsiteX147" fmla="*/ 3186715 w 8613217"/>
                <a:gd name="connsiteY147" fmla="*/ 1401886 h 6281670"/>
                <a:gd name="connsiteX148" fmla="*/ 2531874 w 8613217"/>
                <a:gd name="connsiteY148" fmla="*/ 701952 h 6281670"/>
                <a:gd name="connsiteX149" fmla="*/ 1731662 w 8613217"/>
                <a:gd name="connsiteY149" fmla="*/ 39035 h 6281670"/>
                <a:gd name="connsiteX150" fmla="*/ 1722913 w 8613217"/>
                <a:gd name="connsiteY150" fmla="*/ 36343 h 6281670"/>
                <a:gd name="connsiteX151" fmla="*/ 1723586 w 8613217"/>
                <a:gd name="connsiteY151" fmla="*/ 47111 h 6281670"/>
                <a:gd name="connsiteX152" fmla="*/ 1984042 w 8613217"/>
                <a:gd name="connsiteY152" fmla="*/ 871552 h 6281670"/>
                <a:gd name="connsiteX153" fmla="*/ 2773486 w 8613217"/>
                <a:gd name="connsiteY153" fmla="*/ 2064130 h 6281670"/>
                <a:gd name="connsiteX154" fmla="*/ 3058170 w 8613217"/>
                <a:gd name="connsiteY154" fmla="*/ 2286897 h 6281670"/>
                <a:gd name="connsiteX155" fmla="*/ 3235845 w 8613217"/>
                <a:gd name="connsiteY155" fmla="*/ 2329297 h 6281670"/>
                <a:gd name="connsiteX156" fmla="*/ 3256709 w 8613217"/>
                <a:gd name="connsiteY156" fmla="*/ 2294974 h 6281670"/>
                <a:gd name="connsiteX157" fmla="*/ 3083072 w 8613217"/>
                <a:gd name="connsiteY157" fmla="*/ 1999521 h 6281670"/>
                <a:gd name="connsiteX158" fmla="*/ 2450440 w 8613217"/>
                <a:gd name="connsiteY158" fmla="*/ 1092973 h 6281670"/>
                <a:gd name="connsiteX159" fmla="*/ 2432941 w 8613217"/>
                <a:gd name="connsiteY159" fmla="*/ 1062014 h 6281670"/>
                <a:gd name="connsiteX160" fmla="*/ 2454478 w 8613217"/>
                <a:gd name="connsiteY160" fmla="*/ 1076820 h 6281670"/>
                <a:gd name="connsiteX161" fmla="*/ 2967986 w 8613217"/>
                <a:gd name="connsiteY161" fmla="*/ 1739738 h 6281670"/>
                <a:gd name="connsiteX162" fmla="*/ 3266131 w 8613217"/>
                <a:gd name="connsiteY162" fmla="*/ 2175850 h 6281670"/>
                <a:gd name="connsiteX163" fmla="*/ 3457939 w 8613217"/>
                <a:gd name="connsiteY163" fmla="*/ 2509665 h 6281670"/>
                <a:gd name="connsiteX164" fmla="*/ 3464670 w 8613217"/>
                <a:gd name="connsiteY164" fmla="*/ 2523125 h 6281670"/>
                <a:gd name="connsiteX165" fmla="*/ 3471400 w 8613217"/>
                <a:gd name="connsiteY165" fmla="*/ 2536585 h 6281670"/>
                <a:gd name="connsiteX166" fmla="*/ 3478130 w 8613217"/>
                <a:gd name="connsiteY166" fmla="*/ 2550045 h 6281670"/>
                <a:gd name="connsiteX167" fmla="*/ 3484860 w 8613217"/>
                <a:gd name="connsiteY167" fmla="*/ 2563506 h 6281670"/>
                <a:gd name="connsiteX168" fmla="*/ 3491590 w 8613217"/>
                <a:gd name="connsiteY168" fmla="*/ 2576966 h 6281670"/>
                <a:gd name="connsiteX169" fmla="*/ 3498320 w 8613217"/>
                <a:gd name="connsiteY169" fmla="*/ 2590426 h 6281670"/>
                <a:gd name="connsiteX170" fmla="*/ 3504378 w 8613217"/>
                <a:gd name="connsiteY170" fmla="*/ 2605906 h 6281670"/>
                <a:gd name="connsiteX171" fmla="*/ 3733875 w 8613217"/>
                <a:gd name="connsiteY171" fmla="*/ 3249979 h 6281670"/>
                <a:gd name="connsiteX172" fmla="*/ 3823385 w 8613217"/>
                <a:gd name="connsiteY172" fmla="*/ 4359777 h 6281670"/>
                <a:gd name="connsiteX173" fmla="*/ 3816655 w 8613217"/>
                <a:gd name="connsiteY173" fmla="*/ 4369199 h 6281670"/>
                <a:gd name="connsiteX174" fmla="*/ 3800503 w 8613217"/>
                <a:gd name="connsiteY174" fmla="*/ 4322761 h 6281670"/>
                <a:gd name="connsiteX175" fmla="*/ 3407464 w 8613217"/>
                <a:gd name="connsiteY175" fmla="*/ 3663208 h 6281670"/>
                <a:gd name="connsiteX176" fmla="*/ 2516395 w 8613217"/>
                <a:gd name="connsiteY176" fmla="*/ 2980101 h 6281670"/>
                <a:gd name="connsiteX177" fmla="*/ 2502934 w 8613217"/>
                <a:gd name="connsiteY177" fmla="*/ 2971351 h 6281670"/>
                <a:gd name="connsiteX178" fmla="*/ 2390541 w 8613217"/>
                <a:gd name="connsiteY178" fmla="*/ 2898666 h 6281670"/>
                <a:gd name="connsiteX179" fmla="*/ 2247863 w 8613217"/>
                <a:gd name="connsiteY179" fmla="*/ 2802425 h 6281670"/>
                <a:gd name="connsiteX180" fmla="*/ 2055381 w 8613217"/>
                <a:gd name="connsiteY180" fmla="*/ 2665131 h 6281670"/>
                <a:gd name="connsiteX181" fmla="*/ 1471879 w 8613217"/>
                <a:gd name="connsiteY181" fmla="*/ 2148930 h 6281670"/>
                <a:gd name="connsiteX182" fmla="*/ 1461111 w 8613217"/>
                <a:gd name="connsiteY182" fmla="*/ 2109895 h 6281670"/>
                <a:gd name="connsiteX183" fmla="*/ 1501492 w 8613217"/>
                <a:gd name="connsiteY183" fmla="*/ 1918759 h 6281670"/>
                <a:gd name="connsiteX184" fmla="*/ 1395155 w 8613217"/>
                <a:gd name="connsiteY184" fmla="*/ 1570812 h 6281670"/>
                <a:gd name="connsiteX185" fmla="*/ 937507 w 8613217"/>
                <a:gd name="connsiteY185" fmla="*/ 860783 h 6281670"/>
                <a:gd name="connsiteX186" fmla="*/ 682435 w 8613217"/>
                <a:gd name="connsiteY186" fmla="*/ 471109 h 6281670"/>
                <a:gd name="connsiteX187" fmla="*/ 590905 w 8613217"/>
                <a:gd name="connsiteY187" fmla="*/ 214691 h 6281670"/>
                <a:gd name="connsiteX188" fmla="*/ 581483 w 8613217"/>
                <a:gd name="connsiteY188" fmla="*/ 222767 h 6281670"/>
                <a:gd name="connsiteX189" fmla="*/ 555909 w 8613217"/>
                <a:gd name="connsiteY189" fmla="*/ 262475 h 6281670"/>
                <a:gd name="connsiteX190" fmla="*/ 423998 w 8613217"/>
                <a:gd name="connsiteY190" fmla="*/ 619845 h 6281670"/>
                <a:gd name="connsiteX191" fmla="*/ 443515 w 8613217"/>
                <a:gd name="connsiteY191" fmla="*/ 1227575 h 6281670"/>
                <a:gd name="connsiteX192" fmla="*/ 806942 w 8613217"/>
                <a:gd name="connsiteY192" fmla="*/ 1996156 h 6281670"/>
                <a:gd name="connsiteX193" fmla="*/ 1087589 w 8613217"/>
                <a:gd name="connsiteY193" fmla="*/ 2216231 h 6281670"/>
                <a:gd name="connsiteX194" fmla="*/ 1317086 w 8613217"/>
                <a:gd name="connsiteY194" fmla="*/ 2233729 h 6281670"/>
                <a:gd name="connsiteX195" fmla="*/ 1327181 w 8613217"/>
                <a:gd name="connsiteY195" fmla="*/ 2198060 h 6281670"/>
                <a:gd name="connsiteX196" fmla="*/ 816364 w 8613217"/>
                <a:gd name="connsiteY196" fmla="*/ 1324489 h 6281670"/>
                <a:gd name="connsiteX197" fmla="*/ 702625 w 8613217"/>
                <a:gd name="connsiteY197" fmla="*/ 1031056 h 6281670"/>
                <a:gd name="connsiteX198" fmla="*/ 767908 w 8613217"/>
                <a:gd name="connsiteY198" fmla="*/ 1173061 h 6281670"/>
                <a:gd name="connsiteX199" fmla="*/ 1444285 w 8613217"/>
                <a:gd name="connsiteY199" fmla="*/ 2226326 h 6281670"/>
                <a:gd name="connsiteX200" fmla="*/ 2209501 w 8613217"/>
                <a:gd name="connsiteY200" fmla="*/ 2876457 h 6281670"/>
                <a:gd name="connsiteX201" fmla="*/ 2308434 w 8613217"/>
                <a:gd name="connsiteY201" fmla="*/ 2939720 h 6281670"/>
                <a:gd name="connsiteX202" fmla="*/ 2340738 w 8613217"/>
                <a:gd name="connsiteY202" fmla="*/ 2972025 h 6281670"/>
                <a:gd name="connsiteX203" fmla="*/ 2302377 w 8613217"/>
                <a:gd name="connsiteY203" fmla="*/ 2972025 h 6281670"/>
                <a:gd name="connsiteX204" fmla="*/ 2266034 w 8613217"/>
                <a:gd name="connsiteY204" fmla="*/ 2967313 h 6281670"/>
                <a:gd name="connsiteX205" fmla="*/ 1817807 w 8613217"/>
                <a:gd name="connsiteY205" fmla="*/ 3025866 h 6281670"/>
                <a:gd name="connsiteX206" fmla="*/ 1007500 w 8613217"/>
                <a:gd name="connsiteY206" fmla="*/ 3309877 h 6281670"/>
                <a:gd name="connsiteX207" fmla="*/ 960389 w 8613217"/>
                <a:gd name="connsiteY207" fmla="*/ 3293725 h 6281670"/>
                <a:gd name="connsiteX208" fmla="*/ 446207 w 8613217"/>
                <a:gd name="connsiteY208" fmla="*/ 3134221 h 6281670"/>
                <a:gd name="connsiteX209" fmla="*/ 217383 w 8613217"/>
                <a:gd name="connsiteY209" fmla="*/ 3227096 h 6281670"/>
                <a:gd name="connsiteX210" fmla="*/ 0 w 8613217"/>
                <a:gd name="connsiteY210" fmla="*/ 3236518 h 6281670"/>
                <a:gd name="connsiteX211" fmla="*/ 0 w 8613217"/>
                <a:gd name="connsiteY211" fmla="*/ 3330740 h 6281670"/>
                <a:gd name="connsiteX212" fmla="*/ 9422 w 8613217"/>
                <a:gd name="connsiteY212" fmla="*/ 3346892 h 6281670"/>
                <a:gd name="connsiteX213" fmla="*/ 255072 w 8613217"/>
                <a:gd name="connsiteY213" fmla="*/ 3717723 h 6281670"/>
                <a:gd name="connsiteX214" fmla="*/ 747044 w 8613217"/>
                <a:gd name="connsiteY214" fmla="*/ 3826078 h 6281670"/>
                <a:gd name="connsiteX215" fmla="*/ 1016249 w 8613217"/>
                <a:gd name="connsiteY215" fmla="*/ 3490244 h 6281670"/>
                <a:gd name="connsiteX216" fmla="*/ 981253 w 8613217"/>
                <a:gd name="connsiteY216" fmla="*/ 3461305 h 6281670"/>
                <a:gd name="connsiteX217" fmla="*/ 563312 w 8613217"/>
                <a:gd name="connsiteY217" fmla="*/ 3490917 h 6281670"/>
                <a:gd name="connsiteX218" fmla="*/ 390347 w 8613217"/>
                <a:gd name="connsiteY218" fmla="*/ 3460632 h 6281670"/>
                <a:gd name="connsiteX219" fmla="*/ 489953 w 8613217"/>
                <a:gd name="connsiteY219" fmla="*/ 3463997 h 6281670"/>
                <a:gd name="connsiteX220" fmla="*/ 903183 w 8613217"/>
                <a:gd name="connsiteY220" fmla="*/ 3408137 h 6281670"/>
                <a:gd name="connsiteX221" fmla="*/ 1043170 w 8613217"/>
                <a:gd name="connsiteY221" fmla="*/ 3372467 h 6281670"/>
                <a:gd name="connsiteX222" fmla="*/ 1508895 w 8613217"/>
                <a:gd name="connsiteY222" fmla="*/ 3218347 h 6281670"/>
                <a:gd name="connsiteX223" fmla="*/ 1912029 w 8613217"/>
                <a:gd name="connsiteY223" fmla="*/ 3101243 h 6281670"/>
                <a:gd name="connsiteX224" fmla="*/ 1912029 w 8613217"/>
                <a:gd name="connsiteY224" fmla="*/ 3101243 h 6281670"/>
                <a:gd name="connsiteX225" fmla="*/ 1924816 w 8613217"/>
                <a:gd name="connsiteY225" fmla="*/ 3099224 h 6281670"/>
                <a:gd name="connsiteX226" fmla="*/ 1986061 w 8613217"/>
                <a:gd name="connsiteY226" fmla="*/ 3087783 h 6281670"/>
                <a:gd name="connsiteX227" fmla="*/ 1992791 w 8613217"/>
                <a:gd name="connsiteY227" fmla="*/ 3087110 h 6281670"/>
                <a:gd name="connsiteX228" fmla="*/ 2087013 w 8613217"/>
                <a:gd name="connsiteY228" fmla="*/ 3074322 h 6281670"/>
                <a:gd name="connsiteX229" fmla="*/ 2113933 w 8613217"/>
                <a:gd name="connsiteY229" fmla="*/ 3072976 h 6281670"/>
                <a:gd name="connsiteX230" fmla="*/ 2118644 w 8613217"/>
                <a:gd name="connsiteY230" fmla="*/ 3064227 h 6281670"/>
                <a:gd name="connsiteX231" fmla="*/ 2257958 w 8613217"/>
                <a:gd name="connsiteY231" fmla="*/ 3064227 h 6281670"/>
                <a:gd name="connsiteX232" fmla="*/ 2262669 w 8613217"/>
                <a:gd name="connsiteY232" fmla="*/ 3072976 h 6281670"/>
                <a:gd name="connsiteX233" fmla="*/ 2434960 w 8613217"/>
                <a:gd name="connsiteY233" fmla="*/ 3101243 h 6281670"/>
                <a:gd name="connsiteX234" fmla="*/ 2635518 w 8613217"/>
                <a:gd name="connsiteY234" fmla="*/ 3164506 h 6281670"/>
                <a:gd name="connsiteX235" fmla="*/ 3038653 w 8613217"/>
                <a:gd name="connsiteY235" fmla="*/ 3453902 h 6281670"/>
                <a:gd name="connsiteX236" fmla="*/ 3580428 w 8613217"/>
                <a:gd name="connsiteY236" fmla="*/ 4087880 h 6281670"/>
                <a:gd name="connsiteX237" fmla="*/ 3776274 w 8613217"/>
                <a:gd name="connsiteY237" fmla="*/ 4626290 h 6281670"/>
                <a:gd name="connsiteX238" fmla="*/ 3813963 w 8613217"/>
                <a:gd name="connsiteY238" fmla="*/ 4802619 h 6281670"/>
                <a:gd name="connsiteX239" fmla="*/ 3811944 w 8613217"/>
                <a:gd name="connsiteY239" fmla="*/ 5407658 h 6281670"/>
                <a:gd name="connsiteX240" fmla="*/ 3881265 w 8613217"/>
                <a:gd name="connsiteY240" fmla="*/ 5874056 h 6281670"/>
                <a:gd name="connsiteX241" fmla="*/ 3879919 w 8613217"/>
                <a:gd name="connsiteY241" fmla="*/ 5898957 h 6281670"/>
                <a:gd name="connsiteX242" fmla="*/ 3757430 w 8613217"/>
                <a:gd name="connsiteY242" fmla="*/ 5946068 h 6281670"/>
                <a:gd name="connsiteX243" fmla="*/ 3743970 w 8613217"/>
                <a:gd name="connsiteY243" fmla="*/ 6053750 h 6281670"/>
                <a:gd name="connsiteX244" fmla="*/ 3803195 w 8613217"/>
                <a:gd name="connsiteY244" fmla="*/ 6092112 h 6281670"/>
                <a:gd name="connsiteX245" fmla="*/ 3896071 w 8613217"/>
                <a:gd name="connsiteY245" fmla="*/ 6023464 h 6281670"/>
                <a:gd name="connsiteX246" fmla="*/ 3920972 w 8613217"/>
                <a:gd name="connsiteY246" fmla="*/ 5996544 h 6281670"/>
                <a:gd name="connsiteX247" fmla="*/ 3918953 w 8613217"/>
                <a:gd name="connsiteY247" fmla="*/ 6053077 h 6281670"/>
                <a:gd name="connsiteX248" fmla="*/ 3931741 w 8613217"/>
                <a:gd name="connsiteY248" fmla="*/ 6077978 h 6281670"/>
                <a:gd name="connsiteX249" fmla="*/ 3951931 w 8613217"/>
                <a:gd name="connsiteY249" fmla="*/ 6055769 h 6281670"/>
                <a:gd name="connsiteX250" fmla="*/ 3972121 w 8613217"/>
                <a:gd name="connsiteY250" fmla="*/ 5988468 h 6281670"/>
                <a:gd name="connsiteX251" fmla="*/ 3994331 w 8613217"/>
                <a:gd name="connsiteY251" fmla="*/ 5968277 h 6281670"/>
                <a:gd name="connsiteX252" fmla="*/ 4005099 w 8613217"/>
                <a:gd name="connsiteY252" fmla="*/ 5995198 h 6281670"/>
                <a:gd name="connsiteX253" fmla="*/ 4071054 w 8613217"/>
                <a:gd name="connsiteY253" fmla="*/ 6040290 h 6281670"/>
                <a:gd name="connsiteX254" fmla="*/ 4100667 w 8613217"/>
                <a:gd name="connsiteY254" fmla="*/ 6026829 h 6281670"/>
                <a:gd name="connsiteX255" fmla="*/ 4110089 w 8613217"/>
                <a:gd name="connsiteY255" fmla="*/ 5993179 h 6281670"/>
                <a:gd name="connsiteX256" fmla="*/ 4124895 w 8613217"/>
                <a:gd name="connsiteY256" fmla="*/ 6032214 h 6281670"/>
                <a:gd name="connsiteX257" fmla="*/ 4117492 w 8613217"/>
                <a:gd name="connsiteY257" fmla="*/ 6106918 h 6281670"/>
                <a:gd name="connsiteX258" fmla="*/ 4080476 w 8613217"/>
                <a:gd name="connsiteY258" fmla="*/ 6141242 h 6281670"/>
                <a:gd name="connsiteX259" fmla="*/ 4176717 w 8613217"/>
                <a:gd name="connsiteY259" fmla="*/ 6189025 h 6281670"/>
                <a:gd name="connsiteX260" fmla="*/ 4170660 w 8613217"/>
                <a:gd name="connsiteY260" fmla="*/ 6271133 h 6281670"/>
                <a:gd name="connsiteX261" fmla="*/ 4195562 w 8613217"/>
                <a:gd name="connsiteY261" fmla="*/ 6277863 h 6281670"/>
                <a:gd name="connsiteX262" fmla="*/ 4261517 w 8613217"/>
                <a:gd name="connsiteY262" fmla="*/ 6267768 h 6281670"/>
                <a:gd name="connsiteX263" fmla="*/ 4289784 w 8613217"/>
                <a:gd name="connsiteY263" fmla="*/ 6247578 h 6281670"/>
                <a:gd name="connsiteX264" fmla="*/ 4295840 w 8613217"/>
                <a:gd name="connsiteY264" fmla="*/ 6204505 h 6281670"/>
                <a:gd name="connsiteX265" fmla="*/ 4305936 w 8613217"/>
                <a:gd name="connsiteY265" fmla="*/ 6182969 h 6281670"/>
                <a:gd name="connsiteX266" fmla="*/ 4324107 w 8613217"/>
                <a:gd name="connsiteY266" fmla="*/ 6199794 h 6281670"/>
                <a:gd name="connsiteX267" fmla="*/ 4336894 w 8613217"/>
                <a:gd name="connsiteY267" fmla="*/ 6230752 h 6281670"/>
                <a:gd name="connsiteX268" fmla="*/ 4342951 w 8613217"/>
                <a:gd name="connsiteY268" fmla="*/ 6226714 h 6281670"/>
                <a:gd name="connsiteX269" fmla="*/ 4369872 w 8613217"/>
                <a:gd name="connsiteY269" fmla="*/ 6185660 h 6281670"/>
                <a:gd name="connsiteX270" fmla="*/ 4382659 w 8613217"/>
                <a:gd name="connsiteY270" fmla="*/ 6234791 h 6281670"/>
                <a:gd name="connsiteX271" fmla="*/ 4406888 w 8613217"/>
                <a:gd name="connsiteY271" fmla="*/ 6265749 h 6281670"/>
                <a:gd name="connsiteX272" fmla="*/ 4484284 w 8613217"/>
                <a:gd name="connsiteY272" fmla="*/ 6275171 h 6281670"/>
                <a:gd name="connsiteX273" fmla="*/ 4499090 w 8613217"/>
                <a:gd name="connsiteY273" fmla="*/ 6272479 h 6281670"/>
                <a:gd name="connsiteX274" fmla="*/ 4512551 w 8613217"/>
                <a:gd name="connsiteY274" fmla="*/ 6181622 h 6281670"/>
                <a:gd name="connsiteX275" fmla="*/ 4572449 w 8613217"/>
                <a:gd name="connsiteY275" fmla="*/ 6153356 h 6281670"/>
                <a:gd name="connsiteX276" fmla="*/ 4575814 w 8613217"/>
                <a:gd name="connsiteY276" fmla="*/ 6127781 h 6281670"/>
                <a:gd name="connsiteX277" fmla="*/ 4538125 w 8613217"/>
                <a:gd name="connsiteY277" fmla="*/ 6076633 h 6281670"/>
                <a:gd name="connsiteX278" fmla="*/ 4536779 w 8613217"/>
                <a:gd name="connsiteY278" fmla="*/ 6042309 h 6281670"/>
                <a:gd name="connsiteX279" fmla="*/ 4573122 w 8613217"/>
                <a:gd name="connsiteY279" fmla="*/ 6032214 h 6281670"/>
                <a:gd name="connsiteX280" fmla="*/ 4637731 w 8613217"/>
                <a:gd name="connsiteY280" fmla="*/ 6051058 h 6281670"/>
                <a:gd name="connsiteX281" fmla="*/ 4665997 w 8613217"/>
                <a:gd name="connsiteY281" fmla="*/ 6029522 h 6281670"/>
                <a:gd name="connsiteX282" fmla="*/ 4665997 w 8613217"/>
                <a:gd name="connsiteY282" fmla="*/ 5985776 h 6281670"/>
                <a:gd name="connsiteX283" fmla="*/ 4681477 w 8613217"/>
                <a:gd name="connsiteY283" fmla="*/ 5966931 h 6281670"/>
                <a:gd name="connsiteX284" fmla="*/ 4701667 w 8613217"/>
                <a:gd name="connsiteY284" fmla="*/ 5981065 h 6281670"/>
                <a:gd name="connsiteX285" fmla="*/ 4724550 w 8613217"/>
                <a:gd name="connsiteY285" fmla="*/ 6054423 h 6281670"/>
                <a:gd name="connsiteX286" fmla="*/ 4743394 w 8613217"/>
                <a:gd name="connsiteY286" fmla="*/ 6073268 h 6281670"/>
                <a:gd name="connsiteX287" fmla="*/ 4752143 w 8613217"/>
                <a:gd name="connsiteY287" fmla="*/ 6050385 h 6281670"/>
                <a:gd name="connsiteX288" fmla="*/ 4752143 w 8613217"/>
                <a:gd name="connsiteY288" fmla="*/ 5996544 h 6281670"/>
                <a:gd name="connsiteX289" fmla="*/ 4800600 w 8613217"/>
                <a:gd name="connsiteY289" fmla="*/ 6046347 h 6281670"/>
                <a:gd name="connsiteX290" fmla="*/ 4859825 w 8613217"/>
                <a:gd name="connsiteY290" fmla="*/ 6088747 h 6281670"/>
                <a:gd name="connsiteX291" fmla="*/ 4932511 w 8613217"/>
                <a:gd name="connsiteY291" fmla="*/ 6036252 h 6281670"/>
                <a:gd name="connsiteX292" fmla="*/ 4919050 w 8613217"/>
                <a:gd name="connsiteY292" fmla="*/ 5940011 h 6281670"/>
                <a:gd name="connsiteX293" fmla="*/ 4830213 w 8613217"/>
                <a:gd name="connsiteY293" fmla="*/ 5933281 h 6281670"/>
                <a:gd name="connsiteX294" fmla="*/ 4779064 w 8613217"/>
                <a:gd name="connsiteY294" fmla="*/ 5876074 h 6281670"/>
                <a:gd name="connsiteX295" fmla="*/ 4778391 w 8613217"/>
                <a:gd name="connsiteY295" fmla="*/ 5829637 h 6281670"/>
                <a:gd name="connsiteX296" fmla="*/ 5091342 w 8613217"/>
                <a:gd name="connsiteY296" fmla="*/ 5236712 h 6281670"/>
                <a:gd name="connsiteX297" fmla="*/ 5116243 w 8613217"/>
                <a:gd name="connsiteY297" fmla="*/ 5202389 h 6281670"/>
                <a:gd name="connsiteX298" fmla="*/ 5269690 w 8613217"/>
                <a:gd name="connsiteY298" fmla="*/ 5086631 h 6281670"/>
                <a:gd name="connsiteX299" fmla="*/ 5744837 w 8613217"/>
                <a:gd name="connsiteY299" fmla="*/ 4795889 h 6281670"/>
                <a:gd name="connsiteX300" fmla="*/ 5814830 w 8613217"/>
                <a:gd name="connsiteY300" fmla="*/ 4775699 h 6281670"/>
                <a:gd name="connsiteX301" fmla="*/ 6103553 w 8613217"/>
                <a:gd name="connsiteY301" fmla="*/ 4765603 h 6281670"/>
                <a:gd name="connsiteX302" fmla="*/ 7086824 w 8613217"/>
                <a:gd name="connsiteY302" fmla="*/ 4811369 h 6281670"/>
                <a:gd name="connsiteX303" fmla="*/ 7489959 w 8613217"/>
                <a:gd name="connsiteY303" fmla="*/ 4805311 h 6281670"/>
                <a:gd name="connsiteX304" fmla="*/ 7516880 w 8613217"/>
                <a:gd name="connsiteY304" fmla="*/ 4801946 h 6281670"/>
                <a:gd name="connsiteX305" fmla="*/ 7536397 w 8613217"/>
                <a:gd name="connsiteY305" fmla="*/ 4800600 h 6281670"/>
                <a:gd name="connsiteX306" fmla="*/ 7619850 w 8613217"/>
                <a:gd name="connsiteY306" fmla="*/ 4791178 h 6281670"/>
                <a:gd name="connsiteX307" fmla="*/ 7661577 w 8613217"/>
                <a:gd name="connsiteY307" fmla="*/ 4813388 h 6281670"/>
                <a:gd name="connsiteX308" fmla="*/ 7920014 w 8613217"/>
                <a:gd name="connsiteY308" fmla="*/ 5004523 h 6281670"/>
                <a:gd name="connsiteX309" fmla="*/ 8354780 w 8613217"/>
                <a:gd name="connsiteY309" fmla="*/ 4830886 h 6281670"/>
                <a:gd name="connsiteX310" fmla="*/ 8579567 w 8613217"/>
                <a:gd name="connsiteY310" fmla="*/ 4409580 h 6281670"/>
                <a:gd name="connsiteX311" fmla="*/ 8613217 w 8613217"/>
                <a:gd name="connsiteY311" fmla="*/ 4250076 h 6281670"/>
                <a:gd name="connsiteX312" fmla="*/ 8613217 w 8613217"/>
                <a:gd name="connsiteY312" fmla="*/ 4196235 h 6281670"/>
                <a:gd name="connsiteX313" fmla="*/ 8420062 w 8613217"/>
                <a:gd name="connsiteY313" fmla="*/ 4211041 h 6281670"/>
                <a:gd name="connsiteX314" fmla="*/ 4571776 w 8613217"/>
                <a:gd name="connsiteY314" fmla="*/ 915970 h 6281670"/>
                <a:gd name="connsiteX315" fmla="*/ 4583890 w 8613217"/>
                <a:gd name="connsiteY315" fmla="*/ 888377 h 6281670"/>
                <a:gd name="connsiteX316" fmla="*/ 4571776 w 8613217"/>
                <a:gd name="connsiteY316" fmla="*/ 915970 h 6281670"/>
                <a:gd name="connsiteX317" fmla="*/ 2362948 w 8613217"/>
                <a:gd name="connsiteY317" fmla="*/ 965100 h 6281670"/>
                <a:gd name="connsiteX318" fmla="*/ 2363621 w 8613217"/>
                <a:gd name="connsiteY318" fmla="*/ 962408 h 6281670"/>
                <a:gd name="connsiteX319" fmla="*/ 2368332 w 8613217"/>
                <a:gd name="connsiteY319" fmla="*/ 967119 h 6281670"/>
                <a:gd name="connsiteX320" fmla="*/ 2362948 w 8613217"/>
                <a:gd name="connsiteY320" fmla="*/ 965100 h 6281670"/>
                <a:gd name="connsiteX321" fmla="*/ 2435633 w 8613217"/>
                <a:gd name="connsiteY321" fmla="*/ 1055284 h 6281670"/>
                <a:gd name="connsiteX322" fmla="*/ 2426211 w 8613217"/>
                <a:gd name="connsiteY322" fmla="*/ 1053265 h 6281670"/>
                <a:gd name="connsiteX323" fmla="*/ 2370351 w 8613217"/>
                <a:gd name="connsiteY323" fmla="*/ 968465 h 6281670"/>
                <a:gd name="connsiteX324" fmla="*/ 2432268 w 8613217"/>
                <a:gd name="connsiteY324" fmla="*/ 1045862 h 6281670"/>
                <a:gd name="connsiteX325" fmla="*/ 2435633 w 8613217"/>
                <a:gd name="connsiteY325" fmla="*/ 1055284 h 6281670"/>
                <a:gd name="connsiteX326" fmla="*/ 695895 w 8613217"/>
                <a:gd name="connsiteY326" fmla="*/ 1016922 h 6281670"/>
                <a:gd name="connsiteX327" fmla="*/ 692530 w 8613217"/>
                <a:gd name="connsiteY327" fmla="*/ 1005481 h 6281670"/>
                <a:gd name="connsiteX328" fmla="*/ 695895 w 8613217"/>
                <a:gd name="connsiteY328" fmla="*/ 1016922 h 6281670"/>
                <a:gd name="connsiteX329" fmla="*/ 4511205 w 8613217"/>
                <a:gd name="connsiteY329" fmla="*/ 6014042 h 6281670"/>
                <a:gd name="connsiteX330" fmla="*/ 4537452 w 8613217"/>
                <a:gd name="connsiteY330" fmla="*/ 5944049 h 6281670"/>
                <a:gd name="connsiteX331" fmla="*/ 4511205 w 8613217"/>
                <a:gd name="connsiteY331" fmla="*/ 6014042 h 6281670"/>
                <a:gd name="connsiteX332" fmla="*/ 4750797 w 8613217"/>
                <a:gd name="connsiteY332" fmla="*/ 5917128 h 6281670"/>
                <a:gd name="connsiteX333" fmla="*/ 4741375 w 8613217"/>
                <a:gd name="connsiteY333" fmla="*/ 5939338 h 6281670"/>
                <a:gd name="connsiteX334" fmla="*/ 4732626 w 8613217"/>
                <a:gd name="connsiteY334" fmla="*/ 5935300 h 6281670"/>
                <a:gd name="connsiteX335" fmla="*/ 4727915 w 8613217"/>
                <a:gd name="connsiteY335" fmla="*/ 5907706 h 6281670"/>
                <a:gd name="connsiteX336" fmla="*/ 4750797 w 8613217"/>
                <a:gd name="connsiteY336" fmla="*/ 5875402 h 6281670"/>
                <a:gd name="connsiteX337" fmla="*/ 4750797 w 8613217"/>
                <a:gd name="connsiteY337" fmla="*/ 5917128 h 6281670"/>
                <a:gd name="connsiteX338" fmla="*/ 4875978 w 8613217"/>
                <a:gd name="connsiteY338" fmla="*/ 5457461 h 6281670"/>
                <a:gd name="connsiteX339" fmla="*/ 4616868 w 8613217"/>
                <a:gd name="connsiteY339" fmla="*/ 5877421 h 6281670"/>
                <a:gd name="connsiteX340" fmla="*/ 4562354 w 8613217"/>
                <a:gd name="connsiteY340" fmla="*/ 5884824 h 6281670"/>
                <a:gd name="connsiteX341" fmla="*/ 4880015 w 8613217"/>
                <a:gd name="connsiteY341" fmla="*/ 5419772 h 6281670"/>
                <a:gd name="connsiteX342" fmla="*/ 4875978 w 8613217"/>
                <a:gd name="connsiteY342" fmla="*/ 5457461 h 6281670"/>
                <a:gd name="connsiteX343" fmla="*/ 5020675 w 8613217"/>
                <a:gd name="connsiteY343" fmla="*/ 5141145 h 6281670"/>
                <a:gd name="connsiteX344" fmla="*/ 4989717 w 8613217"/>
                <a:gd name="connsiteY344" fmla="*/ 5179506 h 6281670"/>
                <a:gd name="connsiteX345" fmla="*/ 4445922 w 8613217"/>
                <a:gd name="connsiteY345" fmla="*/ 5878767 h 6281670"/>
                <a:gd name="connsiteX346" fmla="*/ 4415637 w 8613217"/>
                <a:gd name="connsiteY346" fmla="*/ 5953471 h 6281670"/>
                <a:gd name="connsiteX347" fmla="*/ 4357085 w 8613217"/>
                <a:gd name="connsiteY347" fmla="*/ 6075286 h 6281670"/>
                <a:gd name="connsiteX348" fmla="*/ 4338240 w 8613217"/>
                <a:gd name="connsiteY348" fmla="*/ 6125762 h 6281670"/>
                <a:gd name="connsiteX349" fmla="*/ 4322761 w 8613217"/>
                <a:gd name="connsiteY349" fmla="*/ 6080671 h 6281670"/>
                <a:gd name="connsiteX350" fmla="*/ 4306609 w 8613217"/>
                <a:gd name="connsiteY350" fmla="*/ 6061826 h 6281670"/>
                <a:gd name="connsiteX351" fmla="*/ 4295168 w 8613217"/>
                <a:gd name="connsiteY351" fmla="*/ 6082689 h 6281670"/>
                <a:gd name="connsiteX352" fmla="*/ 4292475 w 8613217"/>
                <a:gd name="connsiteY352" fmla="*/ 6112302 h 6281670"/>
                <a:gd name="connsiteX353" fmla="*/ 4277669 w 8613217"/>
                <a:gd name="connsiteY353" fmla="*/ 6097496 h 6281670"/>
                <a:gd name="connsiteX354" fmla="*/ 4183447 w 8613217"/>
                <a:gd name="connsiteY354" fmla="*/ 5282478 h 6281670"/>
                <a:gd name="connsiteX355" fmla="*/ 4412945 w 8613217"/>
                <a:gd name="connsiteY355" fmla="*/ 4743394 h 6281670"/>
                <a:gd name="connsiteX356" fmla="*/ 5036828 w 8613217"/>
                <a:gd name="connsiteY356" fmla="*/ 3935106 h 6281670"/>
                <a:gd name="connsiteX357" fmla="*/ 5054999 w 8613217"/>
                <a:gd name="connsiteY357" fmla="*/ 3966064 h 6281670"/>
                <a:gd name="connsiteX358" fmla="*/ 5020675 w 8613217"/>
                <a:gd name="connsiteY358"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849730 w 8613217"/>
                <a:gd name="connsiteY70" fmla="*/ 3028558 h 6281670"/>
                <a:gd name="connsiteX71" fmla="*/ 4856460 w 8613217"/>
                <a:gd name="connsiteY71" fmla="*/ 2981447 h 6281670"/>
                <a:gd name="connsiteX72" fmla="*/ 4952701 w 8613217"/>
                <a:gd name="connsiteY72" fmla="*/ 2717626 h 6281670"/>
                <a:gd name="connsiteX73" fmla="*/ 5173449 w 8613217"/>
                <a:gd name="connsiteY73" fmla="*/ 2368332 h 6281670"/>
                <a:gd name="connsiteX74" fmla="*/ 5481689 w 8613217"/>
                <a:gd name="connsiteY74" fmla="*/ 1759928 h 6281670"/>
                <a:gd name="connsiteX75" fmla="*/ 5514667 w 8613217"/>
                <a:gd name="connsiteY75" fmla="*/ 1741757 h 6281670"/>
                <a:gd name="connsiteX76" fmla="*/ 5803389 w 8613217"/>
                <a:gd name="connsiteY76" fmla="*/ 1570812 h 6281670"/>
                <a:gd name="connsiteX77" fmla="*/ 5822907 w 8613217"/>
                <a:gd name="connsiteY77" fmla="*/ 1095665 h 6281670"/>
                <a:gd name="connsiteX78" fmla="*/ 5540241 w 8613217"/>
                <a:gd name="connsiteY78" fmla="*/ 601000 h 6281670"/>
                <a:gd name="connsiteX79" fmla="*/ 5514667 w 8613217"/>
                <a:gd name="connsiteY79" fmla="*/ 600327 h 6281670"/>
                <a:gd name="connsiteX80" fmla="*/ 5421791 w 8613217"/>
                <a:gd name="connsiteY80" fmla="*/ 697914 h 6281670"/>
                <a:gd name="connsiteX81" fmla="*/ 5124319 w 8613217"/>
                <a:gd name="connsiteY81" fmla="*/ 1196617 h 6281670"/>
                <a:gd name="connsiteX82" fmla="*/ 5316801 w 8613217"/>
                <a:gd name="connsiteY82" fmla="*/ 1686570 h 6281670"/>
                <a:gd name="connsiteX83" fmla="*/ 5361220 w 8613217"/>
                <a:gd name="connsiteY83" fmla="*/ 1669072 h 6281670"/>
                <a:gd name="connsiteX84" fmla="*/ 5461499 w 8613217"/>
                <a:gd name="connsiteY84" fmla="*/ 1248439 h 6281670"/>
                <a:gd name="connsiteX85" fmla="*/ 5491784 w 8613217"/>
                <a:gd name="connsiteY85" fmla="*/ 1043170 h 6281670"/>
                <a:gd name="connsiteX86" fmla="*/ 5497841 w 8613217"/>
                <a:gd name="connsiteY86" fmla="*/ 1081532 h 6281670"/>
                <a:gd name="connsiteX87" fmla="*/ 5481016 w 8613217"/>
                <a:gd name="connsiteY87" fmla="*/ 1353429 h 6281670"/>
                <a:gd name="connsiteX88" fmla="*/ 5415734 w 8613217"/>
                <a:gd name="connsiteY88" fmla="*/ 1727624 h 6281670"/>
                <a:gd name="connsiteX89" fmla="*/ 5151240 w 8613217"/>
                <a:gd name="connsiteY89" fmla="*/ 2245171 h 6281670"/>
                <a:gd name="connsiteX90" fmla="*/ 4908282 w 8613217"/>
                <a:gd name="connsiteY90" fmla="*/ 2596483 h 6281670"/>
                <a:gd name="connsiteX91" fmla="*/ 4750124 w 8613217"/>
                <a:gd name="connsiteY91" fmla="*/ 2989523 h 6281670"/>
                <a:gd name="connsiteX92" fmla="*/ 4737337 w 8613217"/>
                <a:gd name="connsiteY92" fmla="*/ 3162487 h 6281670"/>
                <a:gd name="connsiteX93" fmla="*/ 4680804 w 8613217"/>
                <a:gd name="connsiteY93" fmla="*/ 3076341 h 6281670"/>
                <a:gd name="connsiteX94" fmla="*/ 4591293 w 8613217"/>
                <a:gd name="connsiteY94" fmla="*/ 2915491 h 6281670"/>
                <a:gd name="connsiteX95" fmla="*/ 4552259 w 8613217"/>
                <a:gd name="connsiteY95" fmla="*/ 2838095 h 6281670"/>
                <a:gd name="connsiteX96" fmla="*/ 4404869 w 8613217"/>
                <a:gd name="connsiteY96" fmla="*/ 2499569 h 6281670"/>
                <a:gd name="connsiteX97" fmla="*/ 4425059 w 8613217"/>
                <a:gd name="connsiteY97" fmla="*/ 2408713 h 6281670"/>
                <a:gd name="connsiteX98" fmla="*/ 4497071 w 8613217"/>
                <a:gd name="connsiteY98" fmla="*/ 2304396 h 6281670"/>
                <a:gd name="connsiteX99" fmla="*/ 4551585 w 8613217"/>
                <a:gd name="connsiteY99" fmla="*/ 2152968 h 6281670"/>
                <a:gd name="connsiteX100" fmla="*/ 4741375 w 8613217"/>
                <a:gd name="connsiteY100" fmla="*/ 1413327 h 6281670"/>
                <a:gd name="connsiteX101" fmla="*/ 4929146 w 8613217"/>
                <a:gd name="connsiteY101" fmla="*/ 819730 h 6281670"/>
                <a:gd name="connsiteX102" fmla="*/ 5233347 w 8613217"/>
                <a:gd name="connsiteY102" fmla="*/ 28940 h 6281670"/>
                <a:gd name="connsiteX103" fmla="*/ 5238058 w 8613217"/>
                <a:gd name="connsiteY103" fmla="*/ 0 h 6281670"/>
                <a:gd name="connsiteX104" fmla="*/ 4976929 w 8613217"/>
                <a:gd name="connsiteY104" fmla="*/ 159504 h 6281670"/>
                <a:gd name="connsiteX105" fmla="*/ 4204984 w 8613217"/>
                <a:gd name="connsiteY105" fmla="*/ 890396 h 6281670"/>
                <a:gd name="connsiteX106" fmla="*/ 3943182 w 8613217"/>
                <a:gd name="connsiteY106" fmla="*/ 2139508 h 6281670"/>
                <a:gd name="connsiteX107" fmla="*/ 4076438 w 8613217"/>
                <a:gd name="connsiteY107" fmla="*/ 2389868 h 6281670"/>
                <a:gd name="connsiteX108" fmla="*/ 4215079 w 8613217"/>
                <a:gd name="connsiteY108" fmla="*/ 2474668 h 6281670"/>
                <a:gd name="connsiteX109" fmla="*/ 4244018 w 8613217"/>
                <a:gd name="connsiteY109" fmla="*/ 2445055 h 6281670"/>
                <a:gd name="connsiteX110" fmla="*/ 4230558 w 8613217"/>
                <a:gd name="connsiteY110" fmla="*/ 1718875 h 6281670"/>
                <a:gd name="connsiteX111" fmla="*/ 4411599 w 8613217"/>
                <a:gd name="connsiteY111" fmla="*/ 1186522 h 6281670"/>
                <a:gd name="connsiteX112" fmla="*/ 4552259 w 8613217"/>
                <a:gd name="connsiteY112" fmla="*/ 934815 h 6281670"/>
                <a:gd name="connsiteX113" fmla="*/ 4572449 w 8613217"/>
                <a:gd name="connsiteY113" fmla="*/ 920008 h 6281670"/>
                <a:gd name="connsiteX114" fmla="*/ 4553604 w 8613217"/>
                <a:gd name="connsiteY114" fmla="*/ 956351 h 6281670"/>
                <a:gd name="connsiteX115" fmla="*/ 4390735 w 8613217"/>
                <a:gd name="connsiteY115" fmla="*/ 1302280 h 6281670"/>
                <a:gd name="connsiteX116" fmla="*/ 4340260 w 8613217"/>
                <a:gd name="connsiteY116" fmla="*/ 2524471 h 6281670"/>
                <a:gd name="connsiteX117" fmla="*/ 4501109 w 8613217"/>
                <a:gd name="connsiteY117" fmla="*/ 2892609 h 6281670"/>
                <a:gd name="connsiteX118" fmla="*/ 4519281 w 8613217"/>
                <a:gd name="connsiteY118" fmla="*/ 2931644 h 6281670"/>
                <a:gd name="connsiteX119" fmla="*/ 4692918 w 8613217"/>
                <a:gd name="connsiteY119" fmla="*/ 3241230 h 6281670"/>
                <a:gd name="connsiteX120" fmla="*/ 4992409 w 8613217"/>
                <a:gd name="connsiteY120" fmla="*/ 3809925 h 6281670"/>
                <a:gd name="connsiteX121" fmla="*/ 5000485 w 8613217"/>
                <a:gd name="connsiteY121" fmla="*/ 3847614 h 6281670"/>
                <a:gd name="connsiteX122" fmla="*/ 4993755 w 8613217"/>
                <a:gd name="connsiteY122" fmla="*/ 3855017 h 6281670"/>
                <a:gd name="connsiteX123" fmla="*/ 4993082 w 8613217"/>
                <a:gd name="connsiteY123" fmla="*/ 3855690 h 6281670"/>
                <a:gd name="connsiteX124" fmla="*/ 4982313 w 8613217"/>
                <a:gd name="connsiteY124" fmla="*/ 3867131 h 6281670"/>
                <a:gd name="connsiteX125" fmla="*/ 4626290 w 8613217"/>
                <a:gd name="connsiteY125" fmla="*/ 4274977 h 6281670"/>
                <a:gd name="connsiteX126" fmla="*/ 4180755 w 8613217"/>
                <a:gd name="connsiteY126" fmla="*/ 4968853 h 6281670"/>
                <a:gd name="connsiteX127" fmla="*/ 4071727 w 8613217"/>
                <a:gd name="connsiteY127" fmla="*/ 5853192 h 6281670"/>
                <a:gd name="connsiteX128" fmla="*/ 4040769 w 8613217"/>
                <a:gd name="connsiteY128" fmla="*/ 5907706 h 6281670"/>
                <a:gd name="connsiteX129" fmla="*/ 4005099 w 8613217"/>
                <a:gd name="connsiteY129" fmla="*/ 5881459 h 6281670"/>
                <a:gd name="connsiteX130" fmla="*/ 4007791 w 8613217"/>
                <a:gd name="connsiteY130" fmla="*/ 5830983 h 6281670"/>
                <a:gd name="connsiteX131" fmla="*/ 3990293 w 8613217"/>
                <a:gd name="connsiteY131" fmla="*/ 5807427 h 6281670"/>
                <a:gd name="connsiteX132" fmla="*/ 3964045 w 8613217"/>
                <a:gd name="connsiteY132" fmla="*/ 5789256 h 6281670"/>
                <a:gd name="connsiteX133" fmla="*/ 3941836 w 8613217"/>
                <a:gd name="connsiteY133" fmla="*/ 5705129 h 6281670"/>
                <a:gd name="connsiteX134" fmla="*/ 3908185 w 8613217"/>
                <a:gd name="connsiteY134" fmla="*/ 5236040 h 6281670"/>
                <a:gd name="connsiteX135" fmla="*/ 3918953 w 8613217"/>
                <a:gd name="connsiteY135" fmla="*/ 4237288 h 6281670"/>
                <a:gd name="connsiteX136" fmla="*/ 3786370 w 8613217"/>
                <a:gd name="connsiteY136" fmla="*/ 3122779 h 6281670"/>
                <a:gd name="connsiteX137" fmla="*/ 3570333 w 8613217"/>
                <a:gd name="connsiteY137" fmla="*/ 2570236 h 6281670"/>
                <a:gd name="connsiteX138" fmla="*/ 3563603 w 8613217"/>
                <a:gd name="connsiteY138" fmla="*/ 2556776 h 6281670"/>
                <a:gd name="connsiteX139" fmla="*/ 3556872 w 8613217"/>
                <a:gd name="connsiteY139" fmla="*/ 2543315 h 6281670"/>
                <a:gd name="connsiteX140" fmla="*/ 3531298 w 8613217"/>
                <a:gd name="connsiteY140" fmla="*/ 2494185 h 6281670"/>
                <a:gd name="connsiteX141" fmla="*/ 3525241 w 8613217"/>
                <a:gd name="connsiteY141" fmla="*/ 2482071 h 6281670"/>
                <a:gd name="connsiteX142" fmla="*/ 3410829 w 8613217"/>
                <a:gd name="connsiteY142" fmla="*/ 2273437 h 6281670"/>
                <a:gd name="connsiteX143" fmla="*/ 3411502 w 8613217"/>
                <a:gd name="connsiteY143" fmla="*/ 2229018 h 6281670"/>
                <a:gd name="connsiteX144" fmla="*/ 3451209 w 8613217"/>
                <a:gd name="connsiteY144" fmla="*/ 2126720 h 6281670"/>
                <a:gd name="connsiteX145" fmla="*/ 3431692 w 8613217"/>
                <a:gd name="connsiteY145" fmla="*/ 1895877 h 6281670"/>
                <a:gd name="connsiteX146" fmla="*/ 3186715 w 8613217"/>
                <a:gd name="connsiteY146" fmla="*/ 1401886 h 6281670"/>
                <a:gd name="connsiteX147" fmla="*/ 2531874 w 8613217"/>
                <a:gd name="connsiteY147" fmla="*/ 701952 h 6281670"/>
                <a:gd name="connsiteX148" fmla="*/ 1731662 w 8613217"/>
                <a:gd name="connsiteY148" fmla="*/ 39035 h 6281670"/>
                <a:gd name="connsiteX149" fmla="*/ 1722913 w 8613217"/>
                <a:gd name="connsiteY149" fmla="*/ 36343 h 6281670"/>
                <a:gd name="connsiteX150" fmla="*/ 1723586 w 8613217"/>
                <a:gd name="connsiteY150" fmla="*/ 47111 h 6281670"/>
                <a:gd name="connsiteX151" fmla="*/ 1984042 w 8613217"/>
                <a:gd name="connsiteY151" fmla="*/ 871552 h 6281670"/>
                <a:gd name="connsiteX152" fmla="*/ 2773486 w 8613217"/>
                <a:gd name="connsiteY152" fmla="*/ 2064130 h 6281670"/>
                <a:gd name="connsiteX153" fmla="*/ 3058170 w 8613217"/>
                <a:gd name="connsiteY153" fmla="*/ 2286897 h 6281670"/>
                <a:gd name="connsiteX154" fmla="*/ 3235845 w 8613217"/>
                <a:gd name="connsiteY154" fmla="*/ 2329297 h 6281670"/>
                <a:gd name="connsiteX155" fmla="*/ 3256709 w 8613217"/>
                <a:gd name="connsiteY155" fmla="*/ 2294974 h 6281670"/>
                <a:gd name="connsiteX156" fmla="*/ 3083072 w 8613217"/>
                <a:gd name="connsiteY156" fmla="*/ 1999521 h 6281670"/>
                <a:gd name="connsiteX157" fmla="*/ 2450440 w 8613217"/>
                <a:gd name="connsiteY157" fmla="*/ 1092973 h 6281670"/>
                <a:gd name="connsiteX158" fmla="*/ 2432941 w 8613217"/>
                <a:gd name="connsiteY158" fmla="*/ 1062014 h 6281670"/>
                <a:gd name="connsiteX159" fmla="*/ 2454478 w 8613217"/>
                <a:gd name="connsiteY159" fmla="*/ 1076820 h 6281670"/>
                <a:gd name="connsiteX160" fmla="*/ 2967986 w 8613217"/>
                <a:gd name="connsiteY160" fmla="*/ 1739738 h 6281670"/>
                <a:gd name="connsiteX161" fmla="*/ 3266131 w 8613217"/>
                <a:gd name="connsiteY161" fmla="*/ 2175850 h 6281670"/>
                <a:gd name="connsiteX162" fmla="*/ 3457939 w 8613217"/>
                <a:gd name="connsiteY162" fmla="*/ 2509665 h 6281670"/>
                <a:gd name="connsiteX163" fmla="*/ 3464670 w 8613217"/>
                <a:gd name="connsiteY163" fmla="*/ 2523125 h 6281670"/>
                <a:gd name="connsiteX164" fmla="*/ 3471400 w 8613217"/>
                <a:gd name="connsiteY164" fmla="*/ 2536585 h 6281670"/>
                <a:gd name="connsiteX165" fmla="*/ 3478130 w 8613217"/>
                <a:gd name="connsiteY165" fmla="*/ 2550045 h 6281670"/>
                <a:gd name="connsiteX166" fmla="*/ 3484860 w 8613217"/>
                <a:gd name="connsiteY166" fmla="*/ 2563506 h 6281670"/>
                <a:gd name="connsiteX167" fmla="*/ 3491590 w 8613217"/>
                <a:gd name="connsiteY167" fmla="*/ 2576966 h 6281670"/>
                <a:gd name="connsiteX168" fmla="*/ 3498320 w 8613217"/>
                <a:gd name="connsiteY168" fmla="*/ 2590426 h 6281670"/>
                <a:gd name="connsiteX169" fmla="*/ 3504378 w 8613217"/>
                <a:gd name="connsiteY169" fmla="*/ 2605906 h 6281670"/>
                <a:gd name="connsiteX170" fmla="*/ 3733875 w 8613217"/>
                <a:gd name="connsiteY170" fmla="*/ 3249979 h 6281670"/>
                <a:gd name="connsiteX171" fmla="*/ 3823385 w 8613217"/>
                <a:gd name="connsiteY171" fmla="*/ 4359777 h 6281670"/>
                <a:gd name="connsiteX172" fmla="*/ 3816655 w 8613217"/>
                <a:gd name="connsiteY172" fmla="*/ 4369199 h 6281670"/>
                <a:gd name="connsiteX173" fmla="*/ 3800503 w 8613217"/>
                <a:gd name="connsiteY173" fmla="*/ 4322761 h 6281670"/>
                <a:gd name="connsiteX174" fmla="*/ 3407464 w 8613217"/>
                <a:gd name="connsiteY174" fmla="*/ 3663208 h 6281670"/>
                <a:gd name="connsiteX175" fmla="*/ 2516395 w 8613217"/>
                <a:gd name="connsiteY175" fmla="*/ 2980101 h 6281670"/>
                <a:gd name="connsiteX176" fmla="*/ 2502934 w 8613217"/>
                <a:gd name="connsiteY176" fmla="*/ 2971351 h 6281670"/>
                <a:gd name="connsiteX177" fmla="*/ 2390541 w 8613217"/>
                <a:gd name="connsiteY177" fmla="*/ 2898666 h 6281670"/>
                <a:gd name="connsiteX178" fmla="*/ 2247863 w 8613217"/>
                <a:gd name="connsiteY178" fmla="*/ 2802425 h 6281670"/>
                <a:gd name="connsiteX179" fmla="*/ 2055381 w 8613217"/>
                <a:gd name="connsiteY179" fmla="*/ 2665131 h 6281670"/>
                <a:gd name="connsiteX180" fmla="*/ 1471879 w 8613217"/>
                <a:gd name="connsiteY180" fmla="*/ 2148930 h 6281670"/>
                <a:gd name="connsiteX181" fmla="*/ 1461111 w 8613217"/>
                <a:gd name="connsiteY181" fmla="*/ 2109895 h 6281670"/>
                <a:gd name="connsiteX182" fmla="*/ 1501492 w 8613217"/>
                <a:gd name="connsiteY182" fmla="*/ 1918759 h 6281670"/>
                <a:gd name="connsiteX183" fmla="*/ 1395155 w 8613217"/>
                <a:gd name="connsiteY183" fmla="*/ 1570812 h 6281670"/>
                <a:gd name="connsiteX184" fmla="*/ 937507 w 8613217"/>
                <a:gd name="connsiteY184" fmla="*/ 860783 h 6281670"/>
                <a:gd name="connsiteX185" fmla="*/ 682435 w 8613217"/>
                <a:gd name="connsiteY185" fmla="*/ 471109 h 6281670"/>
                <a:gd name="connsiteX186" fmla="*/ 590905 w 8613217"/>
                <a:gd name="connsiteY186" fmla="*/ 214691 h 6281670"/>
                <a:gd name="connsiteX187" fmla="*/ 581483 w 8613217"/>
                <a:gd name="connsiteY187" fmla="*/ 222767 h 6281670"/>
                <a:gd name="connsiteX188" fmla="*/ 555909 w 8613217"/>
                <a:gd name="connsiteY188" fmla="*/ 262475 h 6281670"/>
                <a:gd name="connsiteX189" fmla="*/ 423998 w 8613217"/>
                <a:gd name="connsiteY189" fmla="*/ 619845 h 6281670"/>
                <a:gd name="connsiteX190" fmla="*/ 443515 w 8613217"/>
                <a:gd name="connsiteY190" fmla="*/ 1227575 h 6281670"/>
                <a:gd name="connsiteX191" fmla="*/ 806942 w 8613217"/>
                <a:gd name="connsiteY191" fmla="*/ 1996156 h 6281670"/>
                <a:gd name="connsiteX192" fmla="*/ 1087589 w 8613217"/>
                <a:gd name="connsiteY192" fmla="*/ 2216231 h 6281670"/>
                <a:gd name="connsiteX193" fmla="*/ 1317086 w 8613217"/>
                <a:gd name="connsiteY193" fmla="*/ 2233729 h 6281670"/>
                <a:gd name="connsiteX194" fmla="*/ 1327181 w 8613217"/>
                <a:gd name="connsiteY194" fmla="*/ 2198060 h 6281670"/>
                <a:gd name="connsiteX195" fmla="*/ 816364 w 8613217"/>
                <a:gd name="connsiteY195" fmla="*/ 1324489 h 6281670"/>
                <a:gd name="connsiteX196" fmla="*/ 702625 w 8613217"/>
                <a:gd name="connsiteY196" fmla="*/ 1031056 h 6281670"/>
                <a:gd name="connsiteX197" fmla="*/ 767908 w 8613217"/>
                <a:gd name="connsiteY197" fmla="*/ 1173061 h 6281670"/>
                <a:gd name="connsiteX198" fmla="*/ 1444285 w 8613217"/>
                <a:gd name="connsiteY198" fmla="*/ 2226326 h 6281670"/>
                <a:gd name="connsiteX199" fmla="*/ 2209501 w 8613217"/>
                <a:gd name="connsiteY199" fmla="*/ 2876457 h 6281670"/>
                <a:gd name="connsiteX200" fmla="*/ 2308434 w 8613217"/>
                <a:gd name="connsiteY200" fmla="*/ 2939720 h 6281670"/>
                <a:gd name="connsiteX201" fmla="*/ 2340738 w 8613217"/>
                <a:gd name="connsiteY201" fmla="*/ 2972025 h 6281670"/>
                <a:gd name="connsiteX202" fmla="*/ 2302377 w 8613217"/>
                <a:gd name="connsiteY202" fmla="*/ 2972025 h 6281670"/>
                <a:gd name="connsiteX203" fmla="*/ 2266034 w 8613217"/>
                <a:gd name="connsiteY203" fmla="*/ 2967313 h 6281670"/>
                <a:gd name="connsiteX204" fmla="*/ 1817807 w 8613217"/>
                <a:gd name="connsiteY204" fmla="*/ 3025866 h 6281670"/>
                <a:gd name="connsiteX205" fmla="*/ 1007500 w 8613217"/>
                <a:gd name="connsiteY205" fmla="*/ 3309877 h 6281670"/>
                <a:gd name="connsiteX206" fmla="*/ 960389 w 8613217"/>
                <a:gd name="connsiteY206" fmla="*/ 3293725 h 6281670"/>
                <a:gd name="connsiteX207" fmla="*/ 446207 w 8613217"/>
                <a:gd name="connsiteY207" fmla="*/ 3134221 h 6281670"/>
                <a:gd name="connsiteX208" fmla="*/ 217383 w 8613217"/>
                <a:gd name="connsiteY208" fmla="*/ 3227096 h 6281670"/>
                <a:gd name="connsiteX209" fmla="*/ 0 w 8613217"/>
                <a:gd name="connsiteY209" fmla="*/ 3236518 h 6281670"/>
                <a:gd name="connsiteX210" fmla="*/ 0 w 8613217"/>
                <a:gd name="connsiteY210" fmla="*/ 3330740 h 6281670"/>
                <a:gd name="connsiteX211" fmla="*/ 9422 w 8613217"/>
                <a:gd name="connsiteY211" fmla="*/ 3346892 h 6281670"/>
                <a:gd name="connsiteX212" fmla="*/ 255072 w 8613217"/>
                <a:gd name="connsiteY212" fmla="*/ 3717723 h 6281670"/>
                <a:gd name="connsiteX213" fmla="*/ 747044 w 8613217"/>
                <a:gd name="connsiteY213" fmla="*/ 3826078 h 6281670"/>
                <a:gd name="connsiteX214" fmla="*/ 1016249 w 8613217"/>
                <a:gd name="connsiteY214" fmla="*/ 3490244 h 6281670"/>
                <a:gd name="connsiteX215" fmla="*/ 981253 w 8613217"/>
                <a:gd name="connsiteY215" fmla="*/ 3461305 h 6281670"/>
                <a:gd name="connsiteX216" fmla="*/ 563312 w 8613217"/>
                <a:gd name="connsiteY216" fmla="*/ 3490917 h 6281670"/>
                <a:gd name="connsiteX217" fmla="*/ 390347 w 8613217"/>
                <a:gd name="connsiteY217" fmla="*/ 3460632 h 6281670"/>
                <a:gd name="connsiteX218" fmla="*/ 489953 w 8613217"/>
                <a:gd name="connsiteY218" fmla="*/ 3463997 h 6281670"/>
                <a:gd name="connsiteX219" fmla="*/ 903183 w 8613217"/>
                <a:gd name="connsiteY219" fmla="*/ 3408137 h 6281670"/>
                <a:gd name="connsiteX220" fmla="*/ 1043170 w 8613217"/>
                <a:gd name="connsiteY220" fmla="*/ 3372467 h 6281670"/>
                <a:gd name="connsiteX221" fmla="*/ 1508895 w 8613217"/>
                <a:gd name="connsiteY221" fmla="*/ 3218347 h 6281670"/>
                <a:gd name="connsiteX222" fmla="*/ 1912029 w 8613217"/>
                <a:gd name="connsiteY222" fmla="*/ 3101243 h 6281670"/>
                <a:gd name="connsiteX223" fmla="*/ 1912029 w 8613217"/>
                <a:gd name="connsiteY223" fmla="*/ 3101243 h 6281670"/>
                <a:gd name="connsiteX224" fmla="*/ 1924816 w 8613217"/>
                <a:gd name="connsiteY224" fmla="*/ 3099224 h 6281670"/>
                <a:gd name="connsiteX225" fmla="*/ 1986061 w 8613217"/>
                <a:gd name="connsiteY225" fmla="*/ 3087783 h 6281670"/>
                <a:gd name="connsiteX226" fmla="*/ 1992791 w 8613217"/>
                <a:gd name="connsiteY226" fmla="*/ 3087110 h 6281670"/>
                <a:gd name="connsiteX227" fmla="*/ 2087013 w 8613217"/>
                <a:gd name="connsiteY227" fmla="*/ 3074322 h 6281670"/>
                <a:gd name="connsiteX228" fmla="*/ 2113933 w 8613217"/>
                <a:gd name="connsiteY228" fmla="*/ 3072976 h 6281670"/>
                <a:gd name="connsiteX229" fmla="*/ 2118644 w 8613217"/>
                <a:gd name="connsiteY229" fmla="*/ 3064227 h 6281670"/>
                <a:gd name="connsiteX230" fmla="*/ 2257958 w 8613217"/>
                <a:gd name="connsiteY230" fmla="*/ 3064227 h 6281670"/>
                <a:gd name="connsiteX231" fmla="*/ 2262669 w 8613217"/>
                <a:gd name="connsiteY231" fmla="*/ 3072976 h 6281670"/>
                <a:gd name="connsiteX232" fmla="*/ 2434960 w 8613217"/>
                <a:gd name="connsiteY232" fmla="*/ 3101243 h 6281670"/>
                <a:gd name="connsiteX233" fmla="*/ 2635518 w 8613217"/>
                <a:gd name="connsiteY233" fmla="*/ 3164506 h 6281670"/>
                <a:gd name="connsiteX234" fmla="*/ 3038653 w 8613217"/>
                <a:gd name="connsiteY234" fmla="*/ 3453902 h 6281670"/>
                <a:gd name="connsiteX235" fmla="*/ 3580428 w 8613217"/>
                <a:gd name="connsiteY235" fmla="*/ 4087880 h 6281670"/>
                <a:gd name="connsiteX236" fmla="*/ 3776274 w 8613217"/>
                <a:gd name="connsiteY236" fmla="*/ 4626290 h 6281670"/>
                <a:gd name="connsiteX237" fmla="*/ 3813963 w 8613217"/>
                <a:gd name="connsiteY237" fmla="*/ 4802619 h 6281670"/>
                <a:gd name="connsiteX238" fmla="*/ 3811944 w 8613217"/>
                <a:gd name="connsiteY238" fmla="*/ 5407658 h 6281670"/>
                <a:gd name="connsiteX239" fmla="*/ 3881265 w 8613217"/>
                <a:gd name="connsiteY239" fmla="*/ 5874056 h 6281670"/>
                <a:gd name="connsiteX240" fmla="*/ 3879919 w 8613217"/>
                <a:gd name="connsiteY240" fmla="*/ 5898957 h 6281670"/>
                <a:gd name="connsiteX241" fmla="*/ 3757430 w 8613217"/>
                <a:gd name="connsiteY241" fmla="*/ 5946068 h 6281670"/>
                <a:gd name="connsiteX242" fmla="*/ 3743970 w 8613217"/>
                <a:gd name="connsiteY242" fmla="*/ 6053750 h 6281670"/>
                <a:gd name="connsiteX243" fmla="*/ 3803195 w 8613217"/>
                <a:gd name="connsiteY243" fmla="*/ 6092112 h 6281670"/>
                <a:gd name="connsiteX244" fmla="*/ 3896071 w 8613217"/>
                <a:gd name="connsiteY244" fmla="*/ 6023464 h 6281670"/>
                <a:gd name="connsiteX245" fmla="*/ 3920972 w 8613217"/>
                <a:gd name="connsiteY245" fmla="*/ 5996544 h 6281670"/>
                <a:gd name="connsiteX246" fmla="*/ 3918953 w 8613217"/>
                <a:gd name="connsiteY246" fmla="*/ 6053077 h 6281670"/>
                <a:gd name="connsiteX247" fmla="*/ 3931741 w 8613217"/>
                <a:gd name="connsiteY247" fmla="*/ 6077978 h 6281670"/>
                <a:gd name="connsiteX248" fmla="*/ 3951931 w 8613217"/>
                <a:gd name="connsiteY248" fmla="*/ 6055769 h 6281670"/>
                <a:gd name="connsiteX249" fmla="*/ 3972121 w 8613217"/>
                <a:gd name="connsiteY249" fmla="*/ 5988468 h 6281670"/>
                <a:gd name="connsiteX250" fmla="*/ 3994331 w 8613217"/>
                <a:gd name="connsiteY250" fmla="*/ 5968277 h 6281670"/>
                <a:gd name="connsiteX251" fmla="*/ 4005099 w 8613217"/>
                <a:gd name="connsiteY251" fmla="*/ 5995198 h 6281670"/>
                <a:gd name="connsiteX252" fmla="*/ 4071054 w 8613217"/>
                <a:gd name="connsiteY252" fmla="*/ 6040290 h 6281670"/>
                <a:gd name="connsiteX253" fmla="*/ 4100667 w 8613217"/>
                <a:gd name="connsiteY253" fmla="*/ 6026829 h 6281670"/>
                <a:gd name="connsiteX254" fmla="*/ 4110089 w 8613217"/>
                <a:gd name="connsiteY254" fmla="*/ 5993179 h 6281670"/>
                <a:gd name="connsiteX255" fmla="*/ 4124895 w 8613217"/>
                <a:gd name="connsiteY255" fmla="*/ 6032214 h 6281670"/>
                <a:gd name="connsiteX256" fmla="*/ 4117492 w 8613217"/>
                <a:gd name="connsiteY256" fmla="*/ 6106918 h 6281670"/>
                <a:gd name="connsiteX257" fmla="*/ 4080476 w 8613217"/>
                <a:gd name="connsiteY257" fmla="*/ 6141242 h 6281670"/>
                <a:gd name="connsiteX258" fmla="*/ 4176717 w 8613217"/>
                <a:gd name="connsiteY258" fmla="*/ 6189025 h 6281670"/>
                <a:gd name="connsiteX259" fmla="*/ 4170660 w 8613217"/>
                <a:gd name="connsiteY259" fmla="*/ 6271133 h 6281670"/>
                <a:gd name="connsiteX260" fmla="*/ 4195562 w 8613217"/>
                <a:gd name="connsiteY260" fmla="*/ 6277863 h 6281670"/>
                <a:gd name="connsiteX261" fmla="*/ 4261517 w 8613217"/>
                <a:gd name="connsiteY261" fmla="*/ 6267768 h 6281670"/>
                <a:gd name="connsiteX262" fmla="*/ 4289784 w 8613217"/>
                <a:gd name="connsiteY262" fmla="*/ 6247578 h 6281670"/>
                <a:gd name="connsiteX263" fmla="*/ 4295840 w 8613217"/>
                <a:gd name="connsiteY263" fmla="*/ 6204505 h 6281670"/>
                <a:gd name="connsiteX264" fmla="*/ 4305936 w 8613217"/>
                <a:gd name="connsiteY264" fmla="*/ 6182969 h 6281670"/>
                <a:gd name="connsiteX265" fmla="*/ 4324107 w 8613217"/>
                <a:gd name="connsiteY265" fmla="*/ 6199794 h 6281670"/>
                <a:gd name="connsiteX266" fmla="*/ 4336894 w 8613217"/>
                <a:gd name="connsiteY266" fmla="*/ 6230752 h 6281670"/>
                <a:gd name="connsiteX267" fmla="*/ 4342951 w 8613217"/>
                <a:gd name="connsiteY267" fmla="*/ 6226714 h 6281670"/>
                <a:gd name="connsiteX268" fmla="*/ 4369872 w 8613217"/>
                <a:gd name="connsiteY268" fmla="*/ 6185660 h 6281670"/>
                <a:gd name="connsiteX269" fmla="*/ 4382659 w 8613217"/>
                <a:gd name="connsiteY269" fmla="*/ 6234791 h 6281670"/>
                <a:gd name="connsiteX270" fmla="*/ 4406888 w 8613217"/>
                <a:gd name="connsiteY270" fmla="*/ 6265749 h 6281670"/>
                <a:gd name="connsiteX271" fmla="*/ 4484284 w 8613217"/>
                <a:gd name="connsiteY271" fmla="*/ 6275171 h 6281670"/>
                <a:gd name="connsiteX272" fmla="*/ 4499090 w 8613217"/>
                <a:gd name="connsiteY272" fmla="*/ 6272479 h 6281670"/>
                <a:gd name="connsiteX273" fmla="*/ 4512551 w 8613217"/>
                <a:gd name="connsiteY273" fmla="*/ 6181622 h 6281670"/>
                <a:gd name="connsiteX274" fmla="*/ 4572449 w 8613217"/>
                <a:gd name="connsiteY274" fmla="*/ 6153356 h 6281670"/>
                <a:gd name="connsiteX275" fmla="*/ 4575814 w 8613217"/>
                <a:gd name="connsiteY275" fmla="*/ 6127781 h 6281670"/>
                <a:gd name="connsiteX276" fmla="*/ 4538125 w 8613217"/>
                <a:gd name="connsiteY276" fmla="*/ 6076633 h 6281670"/>
                <a:gd name="connsiteX277" fmla="*/ 4536779 w 8613217"/>
                <a:gd name="connsiteY277" fmla="*/ 6042309 h 6281670"/>
                <a:gd name="connsiteX278" fmla="*/ 4573122 w 8613217"/>
                <a:gd name="connsiteY278" fmla="*/ 6032214 h 6281670"/>
                <a:gd name="connsiteX279" fmla="*/ 4637731 w 8613217"/>
                <a:gd name="connsiteY279" fmla="*/ 6051058 h 6281670"/>
                <a:gd name="connsiteX280" fmla="*/ 4665997 w 8613217"/>
                <a:gd name="connsiteY280" fmla="*/ 6029522 h 6281670"/>
                <a:gd name="connsiteX281" fmla="*/ 4665997 w 8613217"/>
                <a:gd name="connsiteY281" fmla="*/ 5985776 h 6281670"/>
                <a:gd name="connsiteX282" fmla="*/ 4681477 w 8613217"/>
                <a:gd name="connsiteY282" fmla="*/ 5966931 h 6281670"/>
                <a:gd name="connsiteX283" fmla="*/ 4701667 w 8613217"/>
                <a:gd name="connsiteY283" fmla="*/ 5981065 h 6281670"/>
                <a:gd name="connsiteX284" fmla="*/ 4724550 w 8613217"/>
                <a:gd name="connsiteY284" fmla="*/ 6054423 h 6281670"/>
                <a:gd name="connsiteX285" fmla="*/ 4743394 w 8613217"/>
                <a:gd name="connsiteY285" fmla="*/ 6073268 h 6281670"/>
                <a:gd name="connsiteX286" fmla="*/ 4752143 w 8613217"/>
                <a:gd name="connsiteY286" fmla="*/ 6050385 h 6281670"/>
                <a:gd name="connsiteX287" fmla="*/ 4752143 w 8613217"/>
                <a:gd name="connsiteY287" fmla="*/ 5996544 h 6281670"/>
                <a:gd name="connsiteX288" fmla="*/ 4800600 w 8613217"/>
                <a:gd name="connsiteY288" fmla="*/ 6046347 h 6281670"/>
                <a:gd name="connsiteX289" fmla="*/ 4859825 w 8613217"/>
                <a:gd name="connsiteY289" fmla="*/ 6088747 h 6281670"/>
                <a:gd name="connsiteX290" fmla="*/ 4932511 w 8613217"/>
                <a:gd name="connsiteY290" fmla="*/ 6036252 h 6281670"/>
                <a:gd name="connsiteX291" fmla="*/ 4919050 w 8613217"/>
                <a:gd name="connsiteY291" fmla="*/ 5940011 h 6281670"/>
                <a:gd name="connsiteX292" fmla="*/ 4830213 w 8613217"/>
                <a:gd name="connsiteY292" fmla="*/ 5933281 h 6281670"/>
                <a:gd name="connsiteX293" fmla="*/ 4779064 w 8613217"/>
                <a:gd name="connsiteY293" fmla="*/ 5876074 h 6281670"/>
                <a:gd name="connsiteX294" fmla="*/ 4778391 w 8613217"/>
                <a:gd name="connsiteY294" fmla="*/ 5829637 h 6281670"/>
                <a:gd name="connsiteX295" fmla="*/ 5091342 w 8613217"/>
                <a:gd name="connsiteY295" fmla="*/ 5236712 h 6281670"/>
                <a:gd name="connsiteX296" fmla="*/ 5116243 w 8613217"/>
                <a:gd name="connsiteY296" fmla="*/ 5202389 h 6281670"/>
                <a:gd name="connsiteX297" fmla="*/ 5269690 w 8613217"/>
                <a:gd name="connsiteY297" fmla="*/ 5086631 h 6281670"/>
                <a:gd name="connsiteX298" fmla="*/ 5744837 w 8613217"/>
                <a:gd name="connsiteY298" fmla="*/ 4795889 h 6281670"/>
                <a:gd name="connsiteX299" fmla="*/ 5814830 w 8613217"/>
                <a:gd name="connsiteY299" fmla="*/ 4775699 h 6281670"/>
                <a:gd name="connsiteX300" fmla="*/ 6103553 w 8613217"/>
                <a:gd name="connsiteY300" fmla="*/ 4765603 h 6281670"/>
                <a:gd name="connsiteX301" fmla="*/ 7086824 w 8613217"/>
                <a:gd name="connsiteY301" fmla="*/ 4811369 h 6281670"/>
                <a:gd name="connsiteX302" fmla="*/ 7489959 w 8613217"/>
                <a:gd name="connsiteY302" fmla="*/ 4805311 h 6281670"/>
                <a:gd name="connsiteX303" fmla="*/ 7516880 w 8613217"/>
                <a:gd name="connsiteY303" fmla="*/ 4801946 h 6281670"/>
                <a:gd name="connsiteX304" fmla="*/ 7536397 w 8613217"/>
                <a:gd name="connsiteY304" fmla="*/ 4800600 h 6281670"/>
                <a:gd name="connsiteX305" fmla="*/ 7619850 w 8613217"/>
                <a:gd name="connsiteY305" fmla="*/ 4791178 h 6281670"/>
                <a:gd name="connsiteX306" fmla="*/ 7661577 w 8613217"/>
                <a:gd name="connsiteY306" fmla="*/ 4813388 h 6281670"/>
                <a:gd name="connsiteX307" fmla="*/ 7920014 w 8613217"/>
                <a:gd name="connsiteY307" fmla="*/ 5004523 h 6281670"/>
                <a:gd name="connsiteX308" fmla="*/ 8354780 w 8613217"/>
                <a:gd name="connsiteY308" fmla="*/ 4830886 h 6281670"/>
                <a:gd name="connsiteX309" fmla="*/ 8579567 w 8613217"/>
                <a:gd name="connsiteY309" fmla="*/ 4409580 h 6281670"/>
                <a:gd name="connsiteX310" fmla="*/ 8613217 w 8613217"/>
                <a:gd name="connsiteY310" fmla="*/ 4250076 h 6281670"/>
                <a:gd name="connsiteX311" fmla="*/ 8613217 w 8613217"/>
                <a:gd name="connsiteY311" fmla="*/ 4196235 h 6281670"/>
                <a:gd name="connsiteX312" fmla="*/ 8420062 w 8613217"/>
                <a:gd name="connsiteY312" fmla="*/ 4211041 h 6281670"/>
                <a:gd name="connsiteX313" fmla="*/ 4571776 w 8613217"/>
                <a:gd name="connsiteY313" fmla="*/ 915970 h 6281670"/>
                <a:gd name="connsiteX314" fmla="*/ 4583890 w 8613217"/>
                <a:gd name="connsiteY314" fmla="*/ 888377 h 6281670"/>
                <a:gd name="connsiteX315" fmla="*/ 4571776 w 8613217"/>
                <a:gd name="connsiteY315" fmla="*/ 915970 h 6281670"/>
                <a:gd name="connsiteX316" fmla="*/ 2362948 w 8613217"/>
                <a:gd name="connsiteY316" fmla="*/ 965100 h 6281670"/>
                <a:gd name="connsiteX317" fmla="*/ 2363621 w 8613217"/>
                <a:gd name="connsiteY317" fmla="*/ 962408 h 6281670"/>
                <a:gd name="connsiteX318" fmla="*/ 2368332 w 8613217"/>
                <a:gd name="connsiteY318" fmla="*/ 967119 h 6281670"/>
                <a:gd name="connsiteX319" fmla="*/ 2362948 w 8613217"/>
                <a:gd name="connsiteY319" fmla="*/ 965100 h 6281670"/>
                <a:gd name="connsiteX320" fmla="*/ 2435633 w 8613217"/>
                <a:gd name="connsiteY320" fmla="*/ 1055284 h 6281670"/>
                <a:gd name="connsiteX321" fmla="*/ 2426211 w 8613217"/>
                <a:gd name="connsiteY321" fmla="*/ 1053265 h 6281670"/>
                <a:gd name="connsiteX322" fmla="*/ 2370351 w 8613217"/>
                <a:gd name="connsiteY322" fmla="*/ 968465 h 6281670"/>
                <a:gd name="connsiteX323" fmla="*/ 2432268 w 8613217"/>
                <a:gd name="connsiteY323" fmla="*/ 1045862 h 6281670"/>
                <a:gd name="connsiteX324" fmla="*/ 2435633 w 8613217"/>
                <a:gd name="connsiteY324" fmla="*/ 1055284 h 6281670"/>
                <a:gd name="connsiteX325" fmla="*/ 695895 w 8613217"/>
                <a:gd name="connsiteY325" fmla="*/ 1016922 h 6281670"/>
                <a:gd name="connsiteX326" fmla="*/ 692530 w 8613217"/>
                <a:gd name="connsiteY326" fmla="*/ 1005481 h 6281670"/>
                <a:gd name="connsiteX327" fmla="*/ 695895 w 8613217"/>
                <a:gd name="connsiteY327" fmla="*/ 1016922 h 6281670"/>
                <a:gd name="connsiteX328" fmla="*/ 4511205 w 8613217"/>
                <a:gd name="connsiteY328" fmla="*/ 6014042 h 6281670"/>
                <a:gd name="connsiteX329" fmla="*/ 4537452 w 8613217"/>
                <a:gd name="connsiteY329" fmla="*/ 5944049 h 6281670"/>
                <a:gd name="connsiteX330" fmla="*/ 4511205 w 8613217"/>
                <a:gd name="connsiteY330" fmla="*/ 6014042 h 6281670"/>
                <a:gd name="connsiteX331" fmla="*/ 4750797 w 8613217"/>
                <a:gd name="connsiteY331" fmla="*/ 5917128 h 6281670"/>
                <a:gd name="connsiteX332" fmla="*/ 4741375 w 8613217"/>
                <a:gd name="connsiteY332" fmla="*/ 5939338 h 6281670"/>
                <a:gd name="connsiteX333" fmla="*/ 4732626 w 8613217"/>
                <a:gd name="connsiteY333" fmla="*/ 5935300 h 6281670"/>
                <a:gd name="connsiteX334" fmla="*/ 4727915 w 8613217"/>
                <a:gd name="connsiteY334" fmla="*/ 5907706 h 6281670"/>
                <a:gd name="connsiteX335" fmla="*/ 4750797 w 8613217"/>
                <a:gd name="connsiteY335" fmla="*/ 5875402 h 6281670"/>
                <a:gd name="connsiteX336" fmla="*/ 4750797 w 8613217"/>
                <a:gd name="connsiteY336" fmla="*/ 5917128 h 6281670"/>
                <a:gd name="connsiteX337" fmla="*/ 4875978 w 8613217"/>
                <a:gd name="connsiteY337" fmla="*/ 5457461 h 6281670"/>
                <a:gd name="connsiteX338" fmla="*/ 4616868 w 8613217"/>
                <a:gd name="connsiteY338" fmla="*/ 5877421 h 6281670"/>
                <a:gd name="connsiteX339" fmla="*/ 4562354 w 8613217"/>
                <a:gd name="connsiteY339" fmla="*/ 5884824 h 6281670"/>
                <a:gd name="connsiteX340" fmla="*/ 4880015 w 8613217"/>
                <a:gd name="connsiteY340" fmla="*/ 5419772 h 6281670"/>
                <a:gd name="connsiteX341" fmla="*/ 4875978 w 8613217"/>
                <a:gd name="connsiteY341" fmla="*/ 5457461 h 6281670"/>
                <a:gd name="connsiteX342" fmla="*/ 5020675 w 8613217"/>
                <a:gd name="connsiteY342" fmla="*/ 5141145 h 6281670"/>
                <a:gd name="connsiteX343" fmla="*/ 4989717 w 8613217"/>
                <a:gd name="connsiteY343" fmla="*/ 5179506 h 6281670"/>
                <a:gd name="connsiteX344" fmla="*/ 4445922 w 8613217"/>
                <a:gd name="connsiteY344" fmla="*/ 5878767 h 6281670"/>
                <a:gd name="connsiteX345" fmla="*/ 4415637 w 8613217"/>
                <a:gd name="connsiteY345" fmla="*/ 5953471 h 6281670"/>
                <a:gd name="connsiteX346" fmla="*/ 4357085 w 8613217"/>
                <a:gd name="connsiteY346" fmla="*/ 6075286 h 6281670"/>
                <a:gd name="connsiteX347" fmla="*/ 4338240 w 8613217"/>
                <a:gd name="connsiteY347" fmla="*/ 6125762 h 6281670"/>
                <a:gd name="connsiteX348" fmla="*/ 4322761 w 8613217"/>
                <a:gd name="connsiteY348" fmla="*/ 6080671 h 6281670"/>
                <a:gd name="connsiteX349" fmla="*/ 4306609 w 8613217"/>
                <a:gd name="connsiteY349" fmla="*/ 6061826 h 6281670"/>
                <a:gd name="connsiteX350" fmla="*/ 4295168 w 8613217"/>
                <a:gd name="connsiteY350" fmla="*/ 6082689 h 6281670"/>
                <a:gd name="connsiteX351" fmla="*/ 4292475 w 8613217"/>
                <a:gd name="connsiteY351" fmla="*/ 6112302 h 6281670"/>
                <a:gd name="connsiteX352" fmla="*/ 4277669 w 8613217"/>
                <a:gd name="connsiteY352" fmla="*/ 6097496 h 6281670"/>
                <a:gd name="connsiteX353" fmla="*/ 4183447 w 8613217"/>
                <a:gd name="connsiteY353" fmla="*/ 5282478 h 6281670"/>
                <a:gd name="connsiteX354" fmla="*/ 4412945 w 8613217"/>
                <a:gd name="connsiteY354" fmla="*/ 4743394 h 6281670"/>
                <a:gd name="connsiteX355" fmla="*/ 5036828 w 8613217"/>
                <a:gd name="connsiteY355" fmla="*/ 3935106 h 6281670"/>
                <a:gd name="connsiteX356" fmla="*/ 5054999 w 8613217"/>
                <a:gd name="connsiteY356" fmla="*/ 3966064 h 6281670"/>
                <a:gd name="connsiteX357" fmla="*/ 5020675 w 8613217"/>
                <a:gd name="connsiteY357"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849730 w 8613217"/>
                <a:gd name="connsiteY70" fmla="*/ 3028558 h 6281670"/>
                <a:gd name="connsiteX71" fmla="*/ 4856460 w 8613217"/>
                <a:gd name="connsiteY71" fmla="*/ 2981447 h 6281670"/>
                <a:gd name="connsiteX72" fmla="*/ 4952701 w 8613217"/>
                <a:gd name="connsiteY72" fmla="*/ 2717626 h 6281670"/>
                <a:gd name="connsiteX73" fmla="*/ 5173449 w 8613217"/>
                <a:gd name="connsiteY73" fmla="*/ 2368332 h 6281670"/>
                <a:gd name="connsiteX74" fmla="*/ 5481689 w 8613217"/>
                <a:gd name="connsiteY74" fmla="*/ 1759928 h 6281670"/>
                <a:gd name="connsiteX75" fmla="*/ 5514667 w 8613217"/>
                <a:gd name="connsiteY75" fmla="*/ 1741757 h 6281670"/>
                <a:gd name="connsiteX76" fmla="*/ 5803389 w 8613217"/>
                <a:gd name="connsiteY76" fmla="*/ 1570812 h 6281670"/>
                <a:gd name="connsiteX77" fmla="*/ 5822907 w 8613217"/>
                <a:gd name="connsiteY77" fmla="*/ 1095665 h 6281670"/>
                <a:gd name="connsiteX78" fmla="*/ 5540241 w 8613217"/>
                <a:gd name="connsiteY78" fmla="*/ 601000 h 6281670"/>
                <a:gd name="connsiteX79" fmla="*/ 5514667 w 8613217"/>
                <a:gd name="connsiteY79" fmla="*/ 600327 h 6281670"/>
                <a:gd name="connsiteX80" fmla="*/ 5421791 w 8613217"/>
                <a:gd name="connsiteY80" fmla="*/ 697914 h 6281670"/>
                <a:gd name="connsiteX81" fmla="*/ 5124319 w 8613217"/>
                <a:gd name="connsiteY81" fmla="*/ 1196617 h 6281670"/>
                <a:gd name="connsiteX82" fmla="*/ 5316801 w 8613217"/>
                <a:gd name="connsiteY82" fmla="*/ 1686570 h 6281670"/>
                <a:gd name="connsiteX83" fmla="*/ 5361220 w 8613217"/>
                <a:gd name="connsiteY83" fmla="*/ 1669072 h 6281670"/>
                <a:gd name="connsiteX84" fmla="*/ 5461499 w 8613217"/>
                <a:gd name="connsiteY84" fmla="*/ 1248439 h 6281670"/>
                <a:gd name="connsiteX85" fmla="*/ 5491784 w 8613217"/>
                <a:gd name="connsiteY85" fmla="*/ 1043170 h 6281670"/>
                <a:gd name="connsiteX86" fmla="*/ 5497841 w 8613217"/>
                <a:gd name="connsiteY86" fmla="*/ 1081532 h 6281670"/>
                <a:gd name="connsiteX87" fmla="*/ 5481016 w 8613217"/>
                <a:gd name="connsiteY87" fmla="*/ 1353429 h 6281670"/>
                <a:gd name="connsiteX88" fmla="*/ 5415734 w 8613217"/>
                <a:gd name="connsiteY88" fmla="*/ 1727624 h 6281670"/>
                <a:gd name="connsiteX89" fmla="*/ 5151240 w 8613217"/>
                <a:gd name="connsiteY89" fmla="*/ 2245171 h 6281670"/>
                <a:gd name="connsiteX90" fmla="*/ 4908282 w 8613217"/>
                <a:gd name="connsiteY90" fmla="*/ 2596483 h 6281670"/>
                <a:gd name="connsiteX91" fmla="*/ 4750124 w 8613217"/>
                <a:gd name="connsiteY91" fmla="*/ 2989523 h 6281670"/>
                <a:gd name="connsiteX92" fmla="*/ 4737337 w 8613217"/>
                <a:gd name="connsiteY92" fmla="*/ 3162487 h 6281670"/>
                <a:gd name="connsiteX93" fmla="*/ 4680804 w 8613217"/>
                <a:gd name="connsiteY93" fmla="*/ 3076341 h 6281670"/>
                <a:gd name="connsiteX94" fmla="*/ 4591293 w 8613217"/>
                <a:gd name="connsiteY94" fmla="*/ 2915491 h 6281670"/>
                <a:gd name="connsiteX95" fmla="*/ 4552259 w 8613217"/>
                <a:gd name="connsiteY95" fmla="*/ 2838095 h 6281670"/>
                <a:gd name="connsiteX96" fmla="*/ 4404869 w 8613217"/>
                <a:gd name="connsiteY96" fmla="*/ 2499569 h 6281670"/>
                <a:gd name="connsiteX97" fmla="*/ 4425059 w 8613217"/>
                <a:gd name="connsiteY97" fmla="*/ 2408713 h 6281670"/>
                <a:gd name="connsiteX98" fmla="*/ 4497071 w 8613217"/>
                <a:gd name="connsiteY98" fmla="*/ 2304396 h 6281670"/>
                <a:gd name="connsiteX99" fmla="*/ 4551585 w 8613217"/>
                <a:gd name="connsiteY99" fmla="*/ 2152968 h 6281670"/>
                <a:gd name="connsiteX100" fmla="*/ 4741375 w 8613217"/>
                <a:gd name="connsiteY100" fmla="*/ 1413327 h 6281670"/>
                <a:gd name="connsiteX101" fmla="*/ 4929146 w 8613217"/>
                <a:gd name="connsiteY101" fmla="*/ 819730 h 6281670"/>
                <a:gd name="connsiteX102" fmla="*/ 5233347 w 8613217"/>
                <a:gd name="connsiteY102" fmla="*/ 28940 h 6281670"/>
                <a:gd name="connsiteX103" fmla="*/ 5238058 w 8613217"/>
                <a:gd name="connsiteY103" fmla="*/ 0 h 6281670"/>
                <a:gd name="connsiteX104" fmla="*/ 4976929 w 8613217"/>
                <a:gd name="connsiteY104" fmla="*/ 159504 h 6281670"/>
                <a:gd name="connsiteX105" fmla="*/ 4204984 w 8613217"/>
                <a:gd name="connsiteY105" fmla="*/ 890396 h 6281670"/>
                <a:gd name="connsiteX106" fmla="*/ 3943182 w 8613217"/>
                <a:gd name="connsiteY106" fmla="*/ 2139508 h 6281670"/>
                <a:gd name="connsiteX107" fmla="*/ 4076438 w 8613217"/>
                <a:gd name="connsiteY107" fmla="*/ 2389868 h 6281670"/>
                <a:gd name="connsiteX108" fmla="*/ 4215079 w 8613217"/>
                <a:gd name="connsiteY108" fmla="*/ 2474668 h 6281670"/>
                <a:gd name="connsiteX109" fmla="*/ 4244018 w 8613217"/>
                <a:gd name="connsiteY109" fmla="*/ 2445055 h 6281670"/>
                <a:gd name="connsiteX110" fmla="*/ 4230558 w 8613217"/>
                <a:gd name="connsiteY110" fmla="*/ 1718875 h 6281670"/>
                <a:gd name="connsiteX111" fmla="*/ 4411599 w 8613217"/>
                <a:gd name="connsiteY111" fmla="*/ 1186522 h 6281670"/>
                <a:gd name="connsiteX112" fmla="*/ 4552259 w 8613217"/>
                <a:gd name="connsiteY112" fmla="*/ 934815 h 6281670"/>
                <a:gd name="connsiteX113" fmla="*/ 4572449 w 8613217"/>
                <a:gd name="connsiteY113" fmla="*/ 920008 h 6281670"/>
                <a:gd name="connsiteX114" fmla="*/ 4553604 w 8613217"/>
                <a:gd name="connsiteY114" fmla="*/ 956351 h 6281670"/>
                <a:gd name="connsiteX115" fmla="*/ 4390735 w 8613217"/>
                <a:gd name="connsiteY115" fmla="*/ 1302280 h 6281670"/>
                <a:gd name="connsiteX116" fmla="*/ 4340260 w 8613217"/>
                <a:gd name="connsiteY116" fmla="*/ 2524471 h 6281670"/>
                <a:gd name="connsiteX117" fmla="*/ 4501109 w 8613217"/>
                <a:gd name="connsiteY117" fmla="*/ 2892609 h 6281670"/>
                <a:gd name="connsiteX118" fmla="*/ 4692918 w 8613217"/>
                <a:gd name="connsiteY118" fmla="*/ 3241230 h 6281670"/>
                <a:gd name="connsiteX119" fmla="*/ 4992409 w 8613217"/>
                <a:gd name="connsiteY119" fmla="*/ 3809925 h 6281670"/>
                <a:gd name="connsiteX120" fmla="*/ 5000485 w 8613217"/>
                <a:gd name="connsiteY120" fmla="*/ 3847614 h 6281670"/>
                <a:gd name="connsiteX121" fmla="*/ 4993755 w 8613217"/>
                <a:gd name="connsiteY121" fmla="*/ 3855017 h 6281670"/>
                <a:gd name="connsiteX122" fmla="*/ 4993082 w 8613217"/>
                <a:gd name="connsiteY122" fmla="*/ 3855690 h 6281670"/>
                <a:gd name="connsiteX123" fmla="*/ 4982313 w 8613217"/>
                <a:gd name="connsiteY123" fmla="*/ 3867131 h 6281670"/>
                <a:gd name="connsiteX124" fmla="*/ 4626290 w 8613217"/>
                <a:gd name="connsiteY124" fmla="*/ 4274977 h 6281670"/>
                <a:gd name="connsiteX125" fmla="*/ 4180755 w 8613217"/>
                <a:gd name="connsiteY125" fmla="*/ 4968853 h 6281670"/>
                <a:gd name="connsiteX126" fmla="*/ 4071727 w 8613217"/>
                <a:gd name="connsiteY126" fmla="*/ 5853192 h 6281670"/>
                <a:gd name="connsiteX127" fmla="*/ 4040769 w 8613217"/>
                <a:gd name="connsiteY127" fmla="*/ 5907706 h 6281670"/>
                <a:gd name="connsiteX128" fmla="*/ 4005099 w 8613217"/>
                <a:gd name="connsiteY128" fmla="*/ 5881459 h 6281670"/>
                <a:gd name="connsiteX129" fmla="*/ 4007791 w 8613217"/>
                <a:gd name="connsiteY129" fmla="*/ 5830983 h 6281670"/>
                <a:gd name="connsiteX130" fmla="*/ 3990293 w 8613217"/>
                <a:gd name="connsiteY130" fmla="*/ 5807427 h 6281670"/>
                <a:gd name="connsiteX131" fmla="*/ 3964045 w 8613217"/>
                <a:gd name="connsiteY131" fmla="*/ 5789256 h 6281670"/>
                <a:gd name="connsiteX132" fmla="*/ 3941836 w 8613217"/>
                <a:gd name="connsiteY132" fmla="*/ 5705129 h 6281670"/>
                <a:gd name="connsiteX133" fmla="*/ 3908185 w 8613217"/>
                <a:gd name="connsiteY133" fmla="*/ 5236040 h 6281670"/>
                <a:gd name="connsiteX134" fmla="*/ 3918953 w 8613217"/>
                <a:gd name="connsiteY134" fmla="*/ 4237288 h 6281670"/>
                <a:gd name="connsiteX135" fmla="*/ 3786370 w 8613217"/>
                <a:gd name="connsiteY135" fmla="*/ 3122779 h 6281670"/>
                <a:gd name="connsiteX136" fmla="*/ 3570333 w 8613217"/>
                <a:gd name="connsiteY136" fmla="*/ 2570236 h 6281670"/>
                <a:gd name="connsiteX137" fmla="*/ 3563603 w 8613217"/>
                <a:gd name="connsiteY137" fmla="*/ 2556776 h 6281670"/>
                <a:gd name="connsiteX138" fmla="*/ 3556872 w 8613217"/>
                <a:gd name="connsiteY138" fmla="*/ 2543315 h 6281670"/>
                <a:gd name="connsiteX139" fmla="*/ 3531298 w 8613217"/>
                <a:gd name="connsiteY139" fmla="*/ 2494185 h 6281670"/>
                <a:gd name="connsiteX140" fmla="*/ 3525241 w 8613217"/>
                <a:gd name="connsiteY140" fmla="*/ 2482071 h 6281670"/>
                <a:gd name="connsiteX141" fmla="*/ 3410829 w 8613217"/>
                <a:gd name="connsiteY141" fmla="*/ 2273437 h 6281670"/>
                <a:gd name="connsiteX142" fmla="*/ 3411502 w 8613217"/>
                <a:gd name="connsiteY142" fmla="*/ 2229018 h 6281670"/>
                <a:gd name="connsiteX143" fmla="*/ 3451209 w 8613217"/>
                <a:gd name="connsiteY143" fmla="*/ 2126720 h 6281670"/>
                <a:gd name="connsiteX144" fmla="*/ 3431692 w 8613217"/>
                <a:gd name="connsiteY144" fmla="*/ 1895877 h 6281670"/>
                <a:gd name="connsiteX145" fmla="*/ 3186715 w 8613217"/>
                <a:gd name="connsiteY145" fmla="*/ 1401886 h 6281670"/>
                <a:gd name="connsiteX146" fmla="*/ 2531874 w 8613217"/>
                <a:gd name="connsiteY146" fmla="*/ 701952 h 6281670"/>
                <a:gd name="connsiteX147" fmla="*/ 1731662 w 8613217"/>
                <a:gd name="connsiteY147" fmla="*/ 39035 h 6281670"/>
                <a:gd name="connsiteX148" fmla="*/ 1722913 w 8613217"/>
                <a:gd name="connsiteY148" fmla="*/ 36343 h 6281670"/>
                <a:gd name="connsiteX149" fmla="*/ 1723586 w 8613217"/>
                <a:gd name="connsiteY149" fmla="*/ 47111 h 6281670"/>
                <a:gd name="connsiteX150" fmla="*/ 1984042 w 8613217"/>
                <a:gd name="connsiteY150" fmla="*/ 871552 h 6281670"/>
                <a:gd name="connsiteX151" fmla="*/ 2773486 w 8613217"/>
                <a:gd name="connsiteY151" fmla="*/ 2064130 h 6281670"/>
                <a:gd name="connsiteX152" fmla="*/ 3058170 w 8613217"/>
                <a:gd name="connsiteY152" fmla="*/ 2286897 h 6281670"/>
                <a:gd name="connsiteX153" fmla="*/ 3235845 w 8613217"/>
                <a:gd name="connsiteY153" fmla="*/ 2329297 h 6281670"/>
                <a:gd name="connsiteX154" fmla="*/ 3256709 w 8613217"/>
                <a:gd name="connsiteY154" fmla="*/ 2294974 h 6281670"/>
                <a:gd name="connsiteX155" fmla="*/ 3083072 w 8613217"/>
                <a:gd name="connsiteY155" fmla="*/ 1999521 h 6281670"/>
                <a:gd name="connsiteX156" fmla="*/ 2450440 w 8613217"/>
                <a:gd name="connsiteY156" fmla="*/ 1092973 h 6281670"/>
                <a:gd name="connsiteX157" fmla="*/ 2432941 w 8613217"/>
                <a:gd name="connsiteY157" fmla="*/ 1062014 h 6281670"/>
                <a:gd name="connsiteX158" fmla="*/ 2454478 w 8613217"/>
                <a:gd name="connsiteY158" fmla="*/ 1076820 h 6281670"/>
                <a:gd name="connsiteX159" fmla="*/ 2967986 w 8613217"/>
                <a:gd name="connsiteY159" fmla="*/ 1739738 h 6281670"/>
                <a:gd name="connsiteX160" fmla="*/ 3266131 w 8613217"/>
                <a:gd name="connsiteY160" fmla="*/ 2175850 h 6281670"/>
                <a:gd name="connsiteX161" fmla="*/ 3457939 w 8613217"/>
                <a:gd name="connsiteY161" fmla="*/ 2509665 h 6281670"/>
                <a:gd name="connsiteX162" fmla="*/ 3464670 w 8613217"/>
                <a:gd name="connsiteY162" fmla="*/ 2523125 h 6281670"/>
                <a:gd name="connsiteX163" fmla="*/ 3471400 w 8613217"/>
                <a:gd name="connsiteY163" fmla="*/ 2536585 h 6281670"/>
                <a:gd name="connsiteX164" fmla="*/ 3478130 w 8613217"/>
                <a:gd name="connsiteY164" fmla="*/ 2550045 h 6281670"/>
                <a:gd name="connsiteX165" fmla="*/ 3484860 w 8613217"/>
                <a:gd name="connsiteY165" fmla="*/ 2563506 h 6281670"/>
                <a:gd name="connsiteX166" fmla="*/ 3491590 w 8613217"/>
                <a:gd name="connsiteY166" fmla="*/ 2576966 h 6281670"/>
                <a:gd name="connsiteX167" fmla="*/ 3498320 w 8613217"/>
                <a:gd name="connsiteY167" fmla="*/ 2590426 h 6281670"/>
                <a:gd name="connsiteX168" fmla="*/ 3504378 w 8613217"/>
                <a:gd name="connsiteY168" fmla="*/ 2605906 h 6281670"/>
                <a:gd name="connsiteX169" fmla="*/ 3733875 w 8613217"/>
                <a:gd name="connsiteY169" fmla="*/ 3249979 h 6281670"/>
                <a:gd name="connsiteX170" fmla="*/ 3823385 w 8613217"/>
                <a:gd name="connsiteY170" fmla="*/ 4359777 h 6281670"/>
                <a:gd name="connsiteX171" fmla="*/ 3816655 w 8613217"/>
                <a:gd name="connsiteY171" fmla="*/ 4369199 h 6281670"/>
                <a:gd name="connsiteX172" fmla="*/ 3800503 w 8613217"/>
                <a:gd name="connsiteY172" fmla="*/ 4322761 h 6281670"/>
                <a:gd name="connsiteX173" fmla="*/ 3407464 w 8613217"/>
                <a:gd name="connsiteY173" fmla="*/ 3663208 h 6281670"/>
                <a:gd name="connsiteX174" fmla="*/ 2516395 w 8613217"/>
                <a:gd name="connsiteY174" fmla="*/ 2980101 h 6281670"/>
                <a:gd name="connsiteX175" fmla="*/ 2502934 w 8613217"/>
                <a:gd name="connsiteY175" fmla="*/ 2971351 h 6281670"/>
                <a:gd name="connsiteX176" fmla="*/ 2390541 w 8613217"/>
                <a:gd name="connsiteY176" fmla="*/ 2898666 h 6281670"/>
                <a:gd name="connsiteX177" fmla="*/ 2247863 w 8613217"/>
                <a:gd name="connsiteY177" fmla="*/ 2802425 h 6281670"/>
                <a:gd name="connsiteX178" fmla="*/ 2055381 w 8613217"/>
                <a:gd name="connsiteY178" fmla="*/ 2665131 h 6281670"/>
                <a:gd name="connsiteX179" fmla="*/ 1471879 w 8613217"/>
                <a:gd name="connsiteY179" fmla="*/ 2148930 h 6281670"/>
                <a:gd name="connsiteX180" fmla="*/ 1461111 w 8613217"/>
                <a:gd name="connsiteY180" fmla="*/ 2109895 h 6281670"/>
                <a:gd name="connsiteX181" fmla="*/ 1501492 w 8613217"/>
                <a:gd name="connsiteY181" fmla="*/ 1918759 h 6281670"/>
                <a:gd name="connsiteX182" fmla="*/ 1395155 w 8613217"/>
                <a:gd name="connsiteY182" fmla="*/ 1570812 h 6281670"/>
                <a:gd name="connsiteX183" fmla="*/ 937507 w 8613217"/>
                <a:gd name="connsiteY183" fmla="*/ 860783 h 6281670"/>
                <a:gd name="connsiteX184" fmla="*/ 682435 w 8613217"/>
                <a:gd name="connsiteY184" fmla="*/ 471109 h 6281670"/>
                <a:gd name="connsiteX185" fmla="*/ 590905 w 8613217"/>
                <a:gd name="connsiteY185" fmla="*/ 214691 h 6281670"/>
                <a:gd name="connsiteX186" fmla="*/ 581483 w 8613217"/>
                <a:gd name="connsiteY186" fmla="*/ 222767 h 6281670"/>
                <a:gd name="connsiteX187" fmla="*/ 555909 w 8613217"/>
                <a:gd name="connsiteY187" fmla="*/ 262475 h 6281670"/>
                <a:gd name="connsiteX188" fmla="*/ 423998 w 8613217"/>
                <a:gd name="connsiteY188" fmla="*/ 619845 h 6281670"/>
                <a:gd name="connsiteX189" fmla="*/ 443515 w 8613217"/>
                <a:gd name="connsiteY189" fmla="*/ 1227575 h 6281670"/>
                <a:gd name="connsiteX190" fmla="*/ 806942 w 8613217"/>
                <a:gd name="connsiteY190" fmla="*/ 1996156 h 6281670"/>
                <a:gd name="connsiteX191" fmla="*/ 1087589 w 8613217"/>
                <a:gd name="connsiteY191" fmla="*/ 2216231 h 6281670"/>
                <a:gd name="connsiteX192" fmla="*/ 1317086 w 8613217"/>
                <a:gd name="connsiteY192" fmla="*/ 2233729 h 6281670"/>
                <a:gd name="connsiteX193" fmla="*/ 1327181 w 8613217"/>
                <a:gd name="connsiteY193" fmla="*/ 2198060 h 6281670"/>
                <a:gd name="connsiteX194" fmla="*/ 816364 w 8613217"/>
                <a:gd name="connsiteY194" fmla="*/ 1324489 h 6281670"/>
                <a:gd name="connsiteX195" fmla="*/ 702625 w 8613217"/>
                <a:gd name="connsiteY195" fmla="*/ 1031056 h 6281670"/>
                <a:gd name="connsiteX196" fmla="*/ 767908 w 8613217"/>
                <a:gd name="connsiteY196" fmla="*/ 1173061 h 6281670"/>
                <a:gd name="connsiteX197" fmla="*/ 1444285 w 8613217"/>
                <a:gd name="connsiteY197" fmla="*/ 2226326 h 6281670"/>
                <a:gd name="connsiteX198" fmla="*/ 2209501 w 8613217"/>
                <a:gd name="connsiteY198" fmla="*/ 2876457 h 6281670"/>
                <a:gd name="connsiteX199" fmla="*/ 2308434 w 8613217"/>
                <a:gd name="connsiteY199" fmla="*/ 2939720 h 6281670"/>
                <a:gd name="connsiteX200" fmla="*/ 2340738 w 8613217"/>
                <a:gd name="connsiteY200" fmla="*/ 2972025 h 6281670"/>
                <a:gd name="connsiteX201" fmla="*/ 2302377 w 8613217"/>
                <a:gd name="connsiteY201" fmla="*/ 2972025 h 6281670"/>
                <a:gd name="connsiteX202" fmla="*/ 2266034 w 8613217"/>
                <a:gd name="connsiteY202" fmla="*/ 2967313 h 6281670"/>
                <a:gd name="connsiteX203" fmla="*/ 1817807 w 8613217"/>
                <a:gd name="connsiteY203" fmla="*/ 3025866 h 6281670"/>
                <a:gd name="connsiteX204" fmla="*/ 1007500 w 8613217"/>
                <a:gd name="connsiteY204" fmla="*/ 3309877 h 6281670"/>
                <a:gd name="connsiteX205" fmla="*/ 960389 w 8613217"/>
                <a:gd name="connsiteY205" fmla="*/ 3293725 h 6281670"/>
                <a:gd name="connsiteX206" fmla="*/ 446207 w 8613217"/>
                <a:gd name="connsiteY206" fmla="*/ 3134221 h 6281670"/>
                <a:gd name="connsiteX207" fmla="*/ 217383 w 8613217"/>
                <a:gd name="connsiteY207" fmla="*/ 3227096 h 6281670"/>
                <a:gd name="connsiteX208" fmla="*/ 0 w 8613217"/>
                <a:gd name="connsiteY208" fmla="*/ 3236518 h 6281670"/>
                <a:gd name="connsiteX209" fmla="*/ 0 w 8613217"/>
                <a:gd name="connsiteY209" fmla="*/ 3330740 h 6281670"/>
                <a:gd name="connsiteX210" fmla="*/ 9422 w 8613217"/>
                <a:gd name="connsiteY210" fmla="*/ 3346892 h 6281670"/>
                <a:gd name="connsiteX211" fmla="*/ 255072 w 8613217"/>
                <a:gd name="connsiteY211" fmla="*/ 3717723 h 6281670"/>
                <a:gd name="connsiteX212" fmla="*/ 747044 w 8613217"/>
                <a:gd name="connsiteY212" fmla="*/ 3826078 h 6281670"/>
                <a:gd name="connsiteX213" fmla="*/ 1016249 w 8613217"/>
                <a:gd name="connsiteY213" fmla="*/ 3490244 h 6281670"/>
                <a:gd name="connsiteX214" fmla="*/ 981253 w 8613217"/>
                <a:gd name="connsiteY214" fmla="*/ 3461305 h 6281670"/>
                <a:gd name="connsiteX215" fmla="*/ 563312 w 8613217"/>
                <a:gd name="connsiteY215" fmla="*/ 3490917 h 6281670"/>
                <a:gd name="connsiteX216" fmla="*/ 390347 w 8613217"/>
                <a:gd name="connsiteY216" fmla="*/ 3460632 h 6281670"/>
                <a:gd name="connsiteX217" fmla="*/ 489953 w 8613217"/>
                <a:gd name="connsiteY217" fmla="*/ 3463997 h 6281670"/>
                <a:gd name="connsiteX218" fmla="*/ 903183 w 8613217"/>
                <a:gd name="connsiteY218" fmla="*/ 3408137 h 6281670"/>
                <a:gd name="connsiteX219" fmla="*/ 1043170 w 8613217"/>
                <a:gd name="connsiteY219" fmla="*/ 3372467 h 6281670"/>
                <a:gd name="connsiteX220" fmla="*/ 1508895 w 8613217"/>
                <a:gd name="connsiteY220" fmla="*/ 3218347 h 6281670"/>
                <a:gd name="connsiteX221" fmla="*/ 1912029 w 8613217"/>
                <a:gd name="connsiteY221" fmla="*/ 3101243 h 6281670"/>
                <a:gd name="connsiteX222" fmla="*/ 1912029 w 8613217"/>
                <a:gd name="connsiteY222" fmla="*/ 3101243 h 6281670"/>
                <a:gd name="connsiteX223" fmla="*/ 1924816 w 8613217"/>
                <a:gd name="connsiteY223" fmla="*/ 3099224 h 6281670"/>
                <a:gd name="connsiteX224" fmla="*/ 1986061 w 8613217"/>
                <a:gd name="connsiteY224" fmla="*/ 3087783 h 6281670"/>
                <a:gd name="connsiteX225" fmla="*/ 1992791 w 8613217"/>
                <a:gd name="connsiteY225" fmla="*/ 3087110 h 6281670"/>
                <a:gd name="connsiteX226" fmla="*/ 2087013 w 8613217"/>
                <a:gd name="connsiteY226" fmla="*/ 3074322 h 6281670"/>
                <a:gd name="connsiteX227" fmla="*/ 2113933 w 8613217"/>
                <a:gd name="connsiteY227" fmla="*/ 3072976 h 6281670"/>
                <a:gd name="connsiteX228" fmla="*/ 2118644 w 8613217"/>
                <a:gd name="connsiteY228" fmla="*/ 3064227 h 6281670"/>
                <a:gd name="connsiteX229" fmla="*/ 2257958 w 8613217"/>
                <a:gd name="connsiteY229" fmla="*/ 3064227 h 6281670"/>
                <a:gd name="connsiteX230" fmla="*/ 2262669 w 8613217"/>
                <a:gd name="connsiteY230" fmla="*/ 3072976 h 6281670"/>
                <a:gd name="connsiteX231" fmla="*/ 2434960 w 8613217"/>
                <a:gd name="connsiteY231" fmla="*/ 3101243 h 6281670"/>
                <a:gd name="connsiteX232" fmla="*/ 2635518 w 8613217"/>
                <a:gd name="connsiteY232" fmla="*/ 3164506 h 6281670"/>
                <a:gd name="connsiteX233" fmla="*/ 3038653 w 8613217"/>
                <a:gd name="connsiteY233" fmla="*/ 3453902 h 6281670"/>
                <a:gd name="connsiteX234" fmla="*/ 3580428 w 8613217"/>
                <a:gd name="connsiteY234" fmla="*/ 4087880 h 6281670"/>
                <a:gd name="connsiteX235" fmla="*/ 3776274 w 8613217"/>
                <a:gd name="connsiteY235" fmla="*/ 4626290 h 6281670"/>
                <a:gd name="connsiteX236" fmla="*/ 3813963 w 8613217"/>
                <a:gd name="connsiteY236" fmla="*/ 4802619 h 6281670"/>
                <a:gd name="connsiteX237" fmla="*/ 3811944 w 8613217"/>
                <a:gd name="connsiteY237" fmla="*/ 5407658 h 6281670"/>
                <a:gd name="connsiteX238" fmla="*/ 3881265 w 8613217"/>
                <a:gd name="connsiteY238" fmla="*/ 5874056 h 6281670"/>
                <a:gd name="connsiteX239" fmla="*/ 3879919 w 8613217"/>
                <a:gd name="connsiteY239" fmla="*/ 5898957 h 6281670"/>
                <a:gd name="connsiteX240" fmla="*/ 3757430 w 8613217"/>
                <a:gd name="connsiteY240" fmla="*/ 5946068 h 6281670"/>
                <a:gd name="connsiteX241" fmla="*/ 3743970 w 8613217"/>
                <a:gd name="connsiteY241" fmla="*/ 6053750 h 6281670"/>
                <a:gd name="connsiteX242" fmla="*/ 3803195 w 8613217"/>
                <a:gd name="connsiteY242" fmla="*/ 6092112 h 6281670"/>
                <a:gd name="connsiteX243" fmla="*/ 3896071 w 8613217"/>
                <a:gd name="connsiteY243" fmla="*/ 6023464 h 6281670"/>
                <a:gd name="connsiteX244" fmla="*/ 3920972 w 8613217"/>
                <a:gd name="connsiteY244" fmla="*/ 5996544 h 6281670"/>
                <a:gd name="connsiteX245" fmla="*/ 3918953 w 8613217"/>
                <a:gd name="connsiteY245" fmla="*/ 6053077 h 6281670"/>
                <a:gd name="connsiteX246" fmla="*/ 3931741 w 8613217"/>
                <a:gd name="connsiteY246" fmla="*/ 6077978 h 6281670"/>
                <a:gd name="connsiteX247" fmla="*/ 3951931 w 8613217"/>
                <a:gd name="connsiteY247" fmla="*/ 6055769 h 6281670"/>
                <a:gd name="connsiteX248" fmla="*/ 3972121 w 8613217"/>
                <a:gd name="connsiteY248" fmla="*/ 5988468 h 6281670"/>
                <a:gd name="connsiteX249" fmla="*/ 3994331 w 8613217"/>
                <a:gd name="connsiteY249" fmla="*/ 5968277 h 6281670"/>
                <a:gd name="connsiteX250" fmla="*/ 4005099 w 8613217"/>
                <a:gd name="connsiteY250" fmla="*/ 5995198 h 6281670"/>
                <a:gd name="connsiteX251" fmla="*/ 4071054 w 8613217"/>
                <a:gd name="connsiteY251" fmla="*/ 6040290 h 6281670"/>
                <a:gd name="connsiteX252" fmla="*/ 4100667 w 8613217"/>
                <a:gd name="connsiteY252" fmla="*/ 6026829 h 6281670"/>
                <a:gd name="connsiteX253" fmla="*/ 4110089 w 8613217"/>
                <a:gd name="connsiteY253" fmla="*/ 5993179 h 6281670"/>
                <a:gd name="connsiteX254" fmla="*/ 4124895 w 8613217"/>
                <a:gd name="connsiteY254" fmla="*/ 6032214 h 6281670"/>
                <a:gd name="connsiteX255" fmla="*/ 4117492 w 8613217"/>
                <a:gd name="connsiteY255" fmla="*/ 6106918 h 6281670"/>
                <a:gd name="connsiteX256" fmla="*/ 4080476 w 8613217"/>
                <a:gd name="connsiteY256" fmla="*/ 6141242 h 6281670"/>
                <a:gd name="connsiteX257" fmla="*/ 4176717 w 8613217"/>
                <a:gd name="connsiteY257" fmla="*/ 6189025 h 6281670"/>
                <a:gd name="connsiteX258" fmla="*/ 4170660 w 8613217"/>
                <a:gd name="connsiteY258" fmla="*/ 6271133 h 6281670"/>
                <a:gd name="connsiteX259" fmla="*/ 4195562 w 8613217"/>
                <a:gd name="connsiteY259" fmla="*/ 6277863 h 6281670"/>
                <a:gd name="connsiteX260" fmla="*/ 4261517 w 8613217"/>
                <a:gd name="connsiteY260" fmla="*/ 6267768 h 6281670"/>
                <a:gd name="connsiteX261" fmla="*/ 4289784 w 8613217"/>
                <a:gd name="connsiteY261" fmla="*/ 6247578 h 6281670"/>
                <a:gd name="connsiteX262" fmla="*/ 4295840 w 8613217"/>
                <a:gd name="connsiteY262" fmla="*/ 6204505 h 6281670"/>
                <a:gd name="connsiteX263" fmla="*/ 4305936 w 8613217"/>
                <a:gd name="connsiteY263" fmla="*/ 6182969 h 6281670"/>
                <a:gd name="connsiteX264" fmla="*/ 4324107 w 8613217"/>
                <a:gd name="connsiteY264" fmla="*/ 6199794 h 6281670"/>
                <a:gd name="connsiteX265" fmla="*/ 4336894 w 8613217"/>
                <a:gd name="connsiteY265" fmla="*/ 6230752 h 6281670"/>
                <a:gd name="connsiteX266" fmla="*/ 4342951 w 8613217"/>
                <a:gd name="connsiteY266" fmla="*/ 6226714 h 6281670"/>
                <a:gd name="connsiteX267" fmla="*/ 4369872 w 8613217"/>
                <a:gd name="connsiteY267" fmla="*/ 6185660 h 6281670"/>
                <a:gd name="connsiteX268" fmla="*/ 4382659 w 8613217"/>
                <a:gd name="connsiteY268" fmla="*/ 6234791 h 6281670"/>
                <a:gd name="connsiteX269" fmla="*/ 4406888 w 8613217"/>
                <a:gd name="connsiteY269" fmla="*/ 6265749 h 6281670"/>
                <a:gd name="connsiteX270" fmla="*/ 4484284 w 8613217"/>
                <a:gd name="connsiteY270" fmla="*/ 6275171 h 6281670"/>
                <a:gd name="connsiteX271" fmla="*/ 4499090 w 8613217"/>
                <a:gd name="connsiteY271" fmla="*/ 6272479 h 6281670"/>
                <a:gd name="connsiteX272" fmla="*/ 4512551 w 8613217"/>
                <a:gd name="connsiteY272" fmla="*/ 6181622 h 6281670"/>
                <a:gd name="connsiteX273" fmla="*/ 4572449 w 8613217"/>
                <a:gd name="connsiteY273" fmla="*/ 6153356 h 6281670"/>
                <a:gd name="connsiteX274" fmla="*/ 4575814 w 8613217"/>
                <a:gd name="connsiteY274" fmla="*/ 6127781 h 6281670"/>
                <a:gd name="connsiteX275" fmla="*/ 4538125 w 8613217"/>
                <a:gd name="connsiteY275" fmla="*/ 6076633 h 6281670"/>
                <a:gd name="connsiteX276" fmla="*/ 4536779 w 8613217"/>
                <a:gd name="connsiteY276" fmla="*/ 6042309 h 6281670"/>
                <a:gd name="connsiteX277" fmla="*/ 4573122 w 8613217"/>
                <a:gd name="connsiteY277" fmla="*/ 6032214 h 6281670"/>
                <a:gd name="connsiteX278" fmla="*/ 4637731 w 8613217"/>
                <a:gd name="connsiteY278" fmla="*/ 6051058 h 6281670"/>
                <a:gd name="connsiteX279" fmla="*/ 4665997 w 8613217"/>
                <a:gd name="connsiteY279" fmla="*/ 6029522 h 6281670"/>
                <a:gd name="connsiteX280" fmla="*/ 4665997 w 8613217"/>
                <a:gd name="connsiteY280" fmla="*/ 5985776 h 6281670"/>
                <a:gd name="connsiteX281" fmla="*/ 4681477 w 8613217"/>
                <a:gd name="connsiteY281" fmla="*/ 5966931 h 6281670"/>
                <a:gd name="connsiteX282" fmla="*/ 4701667 w 8613217"/>
                <a:gd name="connsiteY282" fmla="*/ 5981065 h 6281670"/>
                <a:gd name="connsiteX283" fmla="*/ 4724550 w 8613217"/>
                <a:gd name="connsiteY283" fmla="*/ 6054423 h 6281670"/>
                <a:gd name="connsiteX284" fmla="*/ 4743394 w 8613217"/>
                <a:gd name="connsiteY284" fmla="*/ 6073268 h 6281670"/>
                <a:gd name="connsiteX285" fmla="*/ 4752143 w 8613217"/>
                <a:gd name="connsiteY285" fmla="*/ 6050385 h 6281670"/>
                <a:gd name="connsiteX286" fmla="*/ 4752143 w 8613217"/>
                <a:gd name="connsiteY286" fmla="*/ 5996544 h 6281670"/>
                <a:gd name="connsiteX287" fmla="*/ 4800600 w 8613217"/>
                <a:gd name="connsiteY287" fmla="*/ 6046347 h 6281670"/>
                <a:gd name="connsiteX288" fmla="*/ 4859825 w 8613217"/>
                <a:gd name="connsiteY288" fmla="*/ 6088747 h 6281670"/>
                <a:gd name="connsiteX289" fmla="*/ 4932511 w 8613217"/>
                <a:gd name="connsiteY289" fmla="*/ 6036252 h 6281670"/>
                <a:gd name="connsiteX290" fmla="*/ 4919050 w 8613217"/>
                <a:gd name="connsiteY290" fmla="*/ 5940011 h 6281670"/>
                <a:gd name="connsiteX291" fmla="*/ 4830213 w 8613217"/>
                <a:gd name="connsiteY291" fmla="*/ 5933281 h 6281670"/>
                <a:gd name="connsiteX292" fmla="*/ 4779064 w 8613217"/>
                <a:gd name="connsiteY292" fmla="*/ 5876074 h 6281670"/>
                <a:gd name="connsiteX293" fmla="*/ 4778391 w 8613217"/>
                <a:gd name="connsiteY293" fmla="*/ 5829637 h 6281670"/>
                <a:gd name="connsiteX294" fmla="*/ 5091342 w 8613217"/>
                <a:gd name="connsiteY294" fmla="*/ 5236712 h 6281670"/>
                <a:gd name="connsiteX295" fmla="*/ 5116243 w 8613217"/>
                <a:gd name="connsiteY295" fmla="*/ 5202389 h 6281670"/>
                <a:gd name="connsiteX296" fmla="*/ 5269690 w 8613217"/>
                <a:gd name="connsiteY296" fmla="*/ 5086631 h 6281670"/>
                <a:gd name="connsiteX297" fmla="*/ 5744837 w 8613217"/>
                <a:gd name="connsiteY297" fmla="*/ 4795889 h 6281670"/>
                <a:gd name="connsiteX298" fmla="*/ 5814830 w 8613217"/>
                <a:gd name="connsiteY298" fmla="*/ 4775699 h 6281670"/>
                <a:gd name="connsiteX299" fmla="*/ 6103553 w 8613217"/>
                <a:gd name="connsiteY299" fmla="*/ 4765603 h 6281670"/>
                <a:gd name="connsiteX300" fmla="*/ 7086824 w 8613217"/>
                <a:gd name="connsiteY300" fmla="*/ 4811369 h 6281670"/>
                <a:gd name="connsiteX301" fmla="*/ 7489959 w 8613217"/>
                <a:gd name="connsiteY301" fmla="*/ 4805311 h 6281670"/>
                <a:gd name="connsiteX302" fmla="*/ 7516880 w 8613217"/>
                <a:gd name="connsiteY302" fmla="*/ 4801946 h 6281670"/>
                <a:gd name="connsiteX303" fmla="*/ 7536397 w 8613217"/>
                <a:gd name="connsiteY303" fmla="*/ 4800600 h 6281670"/>
                <a:gd name="connsiteX304" fmla="*/ 7619850 w 8613217"/>
                <a:gd name="connsiteY304" fmla="*/ 4791178 h 6281670"/>
                <a:gd name="connsiteX305" fmla="*/ 7661577 w 8613217"/>
                <a:gd name="connsiteY305" fmla="*/ 4813388 h 6281670"/>
                <a:gd name="connsiteX306" fmla="*/ 7920014 w 8613217"/>
                <a:gd name="connsiteY306" fmla="*/ 5004523 h 6281670"/>
                <a:gd name="connsiteX307" fmla="*/ 8354780 w 8613217"/>
                <a:gd name="connsiteY307" fmla="*/ 4830886 h 6281670"/>
                <a:gd name="connsiteX308" fmla="*/ 8579567 w 8613217"/>
                <a:gd name="connsiteY308" fmla="*/ 4409580 h 6281670"/>
                <a:gd name="connsiteX309" fmla="*/ 8613217 w 8613217"/>
                <a:gd name="connsiteY309" fmla="*/ 4250076 h 6281670"/>
                <a:gd name="connsiteX310" fmla="*/ 8613217 w 8613217"/>
                <a:gd name="connsiteY310" fmla="*/ 4196235 h 6281670"/>
                <a:gd name="connsiteX311" fmla="*/ 8420062 w 8613217"/>
                <a:gd name="connsiteY311" fmla="*/ 4211041 h 6281670"/>
                <a:gd name="connsiteX312" fmla="*/ 4571776 w 8613217"/>
                <a:gd name="connsiteY312" fmla="*/ 915970 h 6281670"/>
                <a:gd name="connsiteX313" fmla="*/ 4583890 w 8613217"/>
                <a:gd name="connsiteY313" fmla="*/ 888377 h 6281670"/>
                <a:gd name="connsiteX314" fmla="*/ 4571776 w 8613217"/>
                <a:gd name="connsiteY314" fmla="*/ 915970 h 6281670"/>
                <a:gd name="connsiteX315" fmla="*/ 2362948 w 8613217"/>
                <a:gd name="connsiteY315" fmla="*/ 965100 h 6281670"/>
                <a:gd name="connsiteX316" fmla="*/ 2363621 w 8613217"/>
                <a:gd name="connsiteY316" fmla="*/ 962408 h 6281670"/>
                <a:gd name="connsiteX317" fmla="*/ 2368332 w 8613217"/>
                <a:gd name="connsiteY317" fmla="*/ 967119 h 6281670"/>
                <a:gd name="connsiteX318" fmla="*/ 2362948 w 8613217"/>
                <a:gd name="connsiteY318" fmla="*/ 965100 h 6281670"/>
                <a:gd name="connsiteX319" fmla="*/ 2435633 w 8613217"/>
                <a:gd name="connsiteY319" fmla="*/ 1055284 h 6281670"/>
                <a:gd name="connsiteX320" fmla="*/ 2426211 w 8613217"/>
                <a:gd name="connsiteY320" fmla="*/ 1053265 h 6281670"/>
                <a:gd name="connsiteX321" fmla="*/ 2370351 w 8613217"/>
                <a:gd name="connsiteY321" fmla="*/ 968465 h 6281670"/>
                <a:gd name="connsiteX322" fmla="*/ 2432268 w 8613217"/>
                <a:gd name="connsiteY322" fmla="*/ 1045862 h 6281670"/>
                <a:gd name="connsiteX323" fmla="*/ 2435633 w 8613217"/>
                <a:gd name="connsiteY323" fmla="*/ 1055284 h 6281670"/>
                <a:gd name="connsiteX324" fmla="*/ 695895 w 8613217"/>
                <a:gd name="connsiteY324" fmla="*/ 1016922 h 6281670"/>
                <a:gd name="connsiteX325" fmla="*/ 692530 w 8613217"/>
                <a:gd name="connsiteY325" fmla="*/ 1005481 h 6281670"/>
                <a:gd name="connsiteX326" fmla="*/ 695895 w 8613217"/>
                <a:gd name="connsiteY326" fmla="*/ 1016922 h 6281670"/>
                <a:gd name="connsiteX327" fmla="*/ 4511205 w 8613217"/>
                <a:gd name="connsiteY327" fmla="*/ 6014042 h 6281670"/>
                <a:gd name="connsiteX328" fmla="*/ 4537452 w 8613217"/>
                <a:gd name="connsiteY328" fmla="*/ 5944049 h 6281670"/>
                <a:gd name="connsiteX329" fmla="*/ 4511205 w 8613217"/>
                <a:gd name="connsiteY329" fmla="*/ 6014042 h 6281670"/>
                <a:gd name="connsiteX330" fmla="*/ 4750797 w 8613217"/>
                <a:gd name="connsiteY330" fmla="*/ 5917128 h 6281670"/>
                <a:gd name="connsiteX331" fmla="*/ 4741375 w 8613217"/>
                <a:gd name="connsiteY331" fmla="*/ 5939338 h 6281670"/>
                <a:gd name="connsiteX332" fmla="*/ 4732626 w 8613217"/>
                <a:gd name="connsiteY332" fmla="*/ 5935300 h 6281670"/>
                <a:gd name="connsiteX333" fmla="*/ 4727915 w 8613217"/>
                <a:gd name="connsiteY333" fmla="*/ 5907706 h 6281670"/>
                <a:gd name="connsiteX334" fmla="*/ 4750797 w 8613217"/>
                <a:gd name="connsiteY334" fmla="*/ 5875402 h 6281670"/>
                <a:gd name="connsiteX335" fmla="*/ 4750797 w 8613217"/>
                <a:gd name="connsiteY335" fmla="*/ 5917128 h 6281670"/>
                <a:gd name="connsiteX336" fmla="*/ 4875978 w 8613217"/>
                <a:gd name="connsiteY336" fmla="*/ 5457461 h 6281670"/>
                <a:gd name="connsiteX337" fmla="*/ 4616868 w 8613217"/>
                <a:gd name="connsiteY337" fmla="*/ 5877421 h 6281670"/>
                <a:gd name="connsiteX338" fmla="*/ 4562354 w 8613217"/>
                <a:gd name="connsiteY338" fmla="*/ 5884824 h 6281670"/>
                <a:gd name="connsiteX339" fmla="*/ 4880015 w 8613217"/>
                <a:gd name="connsiteY339" fmla="*/ 5419772 h 6281670"/>
                <a:gd name="connsiteX340" fmla="*/ 4875978 w 8613217"/>
                <a:gd name="connsiteY340" fmla="*/ 5457461 h 6281670"/>
                <a:gd name="connsiteX341" fmla="*/ 5020675 w 8613217"/>
                <a:gd name="connsiteY341" fmla="*/ 5141145 h 6281670"/>
                <a:gd name="connsiteX342" fmla="*/ 4989717 w 8613217"/>
                <a:gd name="connsiteY342" fmla="*/ 5179506 h 6281670"/>
                <a:gd name="connsiteX343" fmla="*/ 4445922 w 8613217"/>
                <a:gd name="connsiteY343" fmla="*/ 5878767 h 6281670"/>
                <a:gd name="connsiteX344" fmla="*/ 4415637 w 8613217"/>
                <a:gd name="connsiteY344" fmla="*/ 5953471 h 6281670"/>
                <a:gd name="connsiteX345" fmla="*/ 4357085 w 8613217"/>
                <a:gd name="connsiteY345" fmla="*/ 6075286 h 6281670"/>
                <a:gd name="connsiteX346" fmla="*/ 4338240 w 8613217"/>
                <a:gd name="connsiteY346" fmla="*/ 6125762 h 6281670"/>
                <a:gd name="connsiteX347" fmla="*/ 4322761 w 8613217"/>
                <a:gd name="connsiteY347" fmla="*/ 6080671 h 6281670"/>
                <a:gd name="connsiteX348" fmla="*/ 4306609 w 8613217"/>
                <a:gd name="connsiteY348" fmla="*/ 6061826 h 6281670"/>
                <a:gd name="connsiteX349" fmla="*/ 4295168 w 8613217"/>
                <a:gd name="connsiteY349" fmla="*/ 6082689 h 6281670"/>
                <a:gd name="connsiteX350" fmla="*/ 4292475 w 8613217"/>
                <a:gd name="connsiteY350" fmla="*/ 6112302 h 6281670"/>
                <a:gd name="connsiteX351" fmla="*/ 4277669 w 8613217"/>
                <a:gd name="connsiteY351" fmla="*/ 6097496 h 6281670"/>
                <a:gd name="connsiteX352" fmla="*/ 4183447 w 8613217"/>
                <a:gd name="connsiteY352" fmla="*/ 5282478 h 6281670"/>
                <a:gd name="connsiteX353" fmla="*/ 4412945 w 8613217"/>
                <a:gd name="connsiteY353" fmla="*/ 4743394 h 6281670"/>
                <a:gd name="connsiteX354" fmla="*/ 5036828 w 8613217"/>
                <a:gd name="connsiteY354" fmla="*/ 3935106 h 6281670"/>
                <a:gd name="connsiteX355" fmla="*/ 5054999 w 8613217"/>
                <a:gd name="connsiteY355" fmla="*/ 3966064 h 6281670"/>
                <a:gd name="connsiteX356" fmla="*/ 5020675 w 8613217"/>
                <a:gd name="connsiteY356"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856460 w 8613217"/>
                <a:gd name="connsiteY70" fmla="*/ 2981447 h 6281670"/>
                <a:gd name="connsiteX71" fmla="*/ 4952701 w 8613217"/>
                <a:gd name="connsiteY71" fmla="*/ 2717626 h 6281670"/>
                <a:gd name="connsiteX72" fmla="*/ 5173449 w 8613217"/>
                <a:gd name="connsiteY72" fmla="*/ 2368332 h 6281670"/>
                <a:gd name="connsiteX73" fmla="*/ 5481689 w 8613217"/>
                <a:gd name="connsiteY73" fmla="*/ 1759928 h 6281670"/>
                <a:gd name="connsiteX74" fmla="*/ 5514667 w 8613217"/>
                <a:gd name="connsiteY74" fmla="*/ 1741757 h 6281670"/>
                <a:gd name="connsiteX75" fmla="*/ 5803389 w 8613217"/>
                <a:gd name="connsiteY75" fmla="*/ 1570812 h 6281670"/>
                <a:gd name="connsiteX76" fmla="*/ 5822907 w 8613217"/>
                <a:gd name="connsiteY76" fmla="*/ 1095665 h 6281670"/>
                <a:gd name="connsiteX77" fmla="*/ 5540241 w 8613217"/>
                <a:gd name="connsiteY77" fmla="*/ 601000 h 6281670"/>
                <a:gd name="connsiteX78" fmla="*/ 5514667 w 8613217"/>
                <a:gd name="connsiteY78" fmla="*/ 600327 h 6281670"/>
                <a:gd name="connsiteX79" fmla="*/ 5421791 w 8613217"/>
                <a:gd name="connsiteY79" fmla="*/ 697914 h 6281670"/>
                <a:gd name="connsiteX80" fmla="*/ 5124319 w 8613217"/>
                <a:gd name="connsiteY80" fmla="*/ 1196617 h 6281670"/>
                <a:gd name="connsiteX81" fmla="*/ 5316801 w 8613217"/>
                <a:gd name="connsiteY81" fmla="*/ 1686570 h 6281670"/>
                <a:gd name="connsiteX82" fmla="*/ 5361220 w 8613217"/>
                <a:gd name="connsiteY82" fmla="*/ 1669072 h 6281670"/>
                <a:gd name="connsiteX83" fmla="*/ 5461499 w 8613217"/>
                <a:gd name="connsiteY83" fmla="*/ 1248439 h 6281670"/>
                <a:gd name="connsiteX84" fmla="*/ 5491784 w 8613217"/>
                <a:gd name="connsiteY84" fmla="*/ 1043170 h 6281670"/>
                <a:gd name="connsiteX85" fmla="*/ 5497841 w 8613217"/>
                <a:gd name="connsiteY85" fmla="*/ 1081532 h 6281670"/>
                <a:gd name="connsiteX86" fmla="*/ 5481016 w 8613217"/>
                <a:gd name="connsiteY86" fmla="*/ 1353429 h 6281670"/>
                <a:gd name="connsiteX87" fmla="*/ 5415734 w 8613217"/>
                <a:gd name="connsiteY87" fmla="*/ 1727624 h 6281670"/>
                <a:gd name="connsiteX88" fmla="*/ 5151240 w 8613217"/>
                <a:gd name="connsiteY88" fmla="*/ 2245171 h 6281670"/>
                <a:gd name="connsiteX89" fmla="*/ 4908282 w 8613217"/>
                <a:gd name="connsiteY89" fmla="*/ 2596483 h 6281670"/>
                <a:gd name="connsiteX90" fmla="*/ 4750124 w 8613217"/>
                <a:gd name="connsiteY90" fmla="*/ 2989523 h 6281670"/>
                <a:gd name="connsiteX91" fmla="*/ 4737337 w 8613217"/>
                <a:gd name="connsiteY91" fmla="*/ 3162487 h 6281670"/>
                <a:gd name="connsiteX92" fmla="*/ 4680804 w 8613217"/>
                <a:gd name="connsiteY92" fmla="*/ 3076341 h 6281670"/>
                <a:gd name="connsiteX93" fmla="*/ 4591293 w 8613217"/>
                <a:gd name="connsiteY93" fmla="*/ 2915491 h 6281670"/>
                <a:gd name="connsiteX94" fmla="*/ 4552259 w 8613217"/>
                <a:gd name="connsiteY94" fmla="*/ 2838095 h 6281670"/>
                <a:gd name="connsiteX95" fmla="*/ 4404869 w 8613217"/>
                <a:gd name="connsiteY95" fmla="*/ 2499569 h 6281670"/>
                <a:gd name="connsiteX96" fmla="*/ 4425059 w 8613217"/>
                <a:gd name="connsiteY96" fmla="*/ 2408713 h 6281670"/>
                <a:gd name="connsiteX97" fmla="*/ 4497071 w 8613217"/>
                <a:gd name="connsiteY97" fmla="*/ 2304396 h 6281670"/>
                <a:gd name="connsiteX98" fmla="*/ 4551585 w 8613217"/>
                <a:gd name="connsiteY98" fmla="*/ 2152968 h 6281670"/>
                <a:gd name="connsiteX99" fmla="*/ 4741375 w 8613217"/>
                <a:gd name="connsiteY99" fmla="*/ 1413327 h 6281670"/>
                <a:gd name="connsiteX100" fmla="*/ 4929146 w 8613217"/>
                <a:gd name="connsiteY100" fmla="*/ 819730 h 6281670"/>
                <a:gd name="connsiteX101" fmla="*/ 5233347 w 8613217"/>
                <a:gd name="connsiteY101" fmla="*/ 28940 h 6281670"/>
                <a:gd name="connsiteX102" fmla="*/ 5238058 w 8613217"/>
                <a:gd name="connsiteY102" fmla="*/ 0 h 6281670"/>
                <a:gd name="connsiteX103" fmla="*/ 4976929 w 8613217"/>
                <a:gd name="connsiteY103" fmla="*/ 159504 h 6281670"/>
                <a:gd name="connsiteX104" fmla="*/ 4204984 w 8613217"/>
                <a:gd name="connsiteY104" fmla="*/ 890396 h 6281670"/>
                <a:gd name="connsiteX105" fmla="*/ 3943182 w 8613217"/>
                <a:gd name="connsiteY105" fmla="*/ 2139508 h 6281670"/>
                <a:gd name="connsiteX106" fmla="*/ 4076438 w 8613217"/>
                <a:gd name="connsiteY106" fmla="*/ 2389868 h 6281670"/>
                <a:gd name="connsiteX107" fmla="*/ 4215079 w 8613217"/>
                <a:gd name="connsiteY107" fmla="*/ 2474668 h 6281670"/>
                <a:gd name="connsiteX108" fmla="*/ 4244018 w 8613217"/>
                <a:gd name="connsiteY108" fmla="*/ 2445055 h 6281670"/>
                <a:gd name="connsiteX109" fmla="*/ 4230558 w 8613217"/>
                <a:gd name="connsiteY109" fmla="*/ 1718875 h 6281670"/>
                <a:gd name="connsiteX110" fmla="*/ 4411599 w 8613217"/>
                <a:gd name="connsiteY110" fmla="*/ 1186522 h 6281670"/>
                <a:gd name="connsiteX111" fmla="*/ 4552259 w 8613217"/>
                <a:gd name="connsiteY111" fmla="*/ 934815 h 6281670"/>
                <a:gd name="connsiteX112" fmla="*/ 4572449 w 8613217"/>
                <a:gd name="connsiteY112" fmla="*/ 920008 h 6281670"/>
                <a:gd name="connsiteX113" fmla="*/ 4553604 w 8613217"/>
                <a:gd name="connsiteY113" fmla="*/ 956351 h 6281670"/>
                <a:gd name="connsiteX114" fmla="*/ 4390735 w 8613217"/>
                <a:gd name="connsiteY114" fmla="*/ 1302280 h 6281670"/>
                <a:gd name="connsiteX115" fmla="*/ 4340260 w 8613217"/>
                <a:gd name="connsiteY115" fmla="*/ 2524471 h 6281670"/>
                <a:gd name="connsiteX116" fmla="*/ 4501109 w 8613217"/>
                <a:gd name="connsiteY116" fmla="*/ 2892609 h 6281670"/>
                <a:gd name="connsiteX117" fmla="*/ 4692918 w 8613217"/>
                <a:gd name="connsiteY117" fmla="*/ 3241230 h 6281670"/>
                <a:gd name="connsiteX118" fmla="*/ 4992409 w 8613217"/>
                <a:gd name="connsiteY118" fmla="*/ 3809925 h 6281670"/>
                <a:gd name="connsiteX119" fmla="*/ 5000485 w 8613217"/>
                <a:gd name="connsiteY119" fmla="*/ 3847614 h 6281670"/>
                <a:gd name="connsiteX120" fmla="*/ 4993755 w 8613217"/>
                <a:gd name="connsiteY120" fmla="*/ 3855017 h 6281670"/>
                <a:gd name="connsiteX121" fmla="*/ 4993082 w 8613217"/>
                <a:gd name="connsiteY121" fmla="*/ 3855690 h 6281670"/>
                <a:gd name="connsiteX122" fmla="*/ 4982313 w 8613217"/>
                <a:gd name="connsiteY122" fmla="*/ 3867131 h 6281670"/>
                <a:gd name="connsiteX123" fmla="*/ 4626290 w 8613217"/>
                <a:gd name="connsiteY123" fmla="*/ 4274977 h 6281670"/>
                <a:gd name="connsiteX124" fmla="*/ 4180755 w 8613217"/>
                <a:gd name="connsiteY124" fmla="*/ 4968853 h 6281670"/>
                <a:gd name="connsiteX125" fmla="*/ 4071727 w 8613217"/>
                <a:gd name="connsiteY125" fmla="*/ 5853192 h 6281670"/>
                <a:gd name="connsiteX126" fmla="*/ 4040769 w 8613217"/>
                <a:gd name="connsiteY126" fmla="*/ 5907706 h 6281670"/>
                <a:gd name="connsiteX127" fmla="*/ 4005099 w 8613217"/>
                <a:gd name="connsiteY127" fmla="*/ 5881459 h 6281670"/>
                <a:gd name="connsiteX128" fmla="*/ 4007791 w 8613217"/>
                <a:gd name="connsiteY128" fmla="*/ 5830983 h 6281670"/>
                <a:gd name="connsiteX129" fmla="*/ 3990293 w 8613217"/>
                <a:gd name="connsiteY129" fmla="*/ 5807427 h 6281670"/>
                <a:gd name="connsiteX130" fmla="*/ 3964045 w 8613217"/>
                <a:gd name="connsiteY130" fmla="*/ 5789256 h 6281670"/>
                <a:gd name="connsiteX131" fmla="*/ 3941836 w 8613217"/>
                <a:gd name="connsiteY131" fmla="*/ 5705129 h 6281670"/>
                <a:gd name="connsiteX132" fmla="*/ 3908185 w 8613217"/>
                <a:gd name="connsiteY132" fmla="*/ 5236040 h 6281670"/>
                <a:gd name="connsiteX133" fmla="*/ 3918953 w 8613217"/>
                <a:gd name="connsiteY133" fmla="*/ 4237288 h 6281670"/>
                <a:gd name="connsiteX134" fmla="*/ 3786370 w 8613217"/>
                <a:gd name="connsiteY134" fmla="*/ 3122779 h 6281670"/>
                <a:gd name="connsiteX135" fmla="*/ 3570333 w 8613217"/>
                <a:gd name="connsiteY135" fmla="*/ 2570236 h 6281670"/>
                <a:gd name="connsiteX136" fmla="*/ 3563603 w 8613217"/>
                <a:gd name="connsiteY136" fmla="*/ 2556776 h 6281670"/>
                <a:gd name="connsiteX137" fmla="*/ 3556872 w 8613217"/>
                <a:gd name="connsiteY137" fmla="*/ 2543315 h 6281670"/>
                <a:gd name="connsiteX138" fmla="*/ 3531298 w 8613217"/>
                <a:gd name="connsiteY138" fmla="*/ 2494185 h 6281670"/>
                <a:gd name="connsiteX139" fmla="*/ 3525241 w 8613217"/>
                <a:gd name="connsiteY139" fmla="*/ 2482071 h 6281670"/>
                <a:gd name="connsiteX140" fmla="*/ 3410829 w 8613217"/>
                <a:gd name="connsiteY140" fmla="*/ 2273437 h 6281670"/>
                <a:gd name="connsiteX141" fmla="*/ 3411502 w 8613217"/>
                <a:gd name="connsiteY141" fmla="*/ 2229018 h 6281670"/>
                <a:gd name="connsiteX142" fmla="*/ 3451209 w 8613217"/>
                <a:gd name="connsiteY142" fmla="*/ 2126720 h 6281670"/>
                <a:gd name="connsiteX143" fmla="*/ 3431692 w 8613217"/>
                <a:gd name="connsiteY143" fmla="*/ 1895877 h 6281670"/>
                <a:gd name="connsiteX144" fmla="*/ 3186715 w 8613217"/>
                <a:gd name="connsiteY144" fmla="*/ 1401886 h 6281670"/>
                <a:gd name="connsiteX145" fmla="*/ 2531874 w 8613217"/>
                <a:gd name="connsiteY145" fmla="*/ 701952 h 6281670"/>
                <a:gd name="connsiteX146" fmla="*/ 1731662 w 8613217"/>
                <a:gd name="connsiteY146" fmla="*/ 39035 h 6281670"/>
                <a:gd name="connsiteX147" fmla="*/ 1722913 w 8613217"/>
                <a:gd name="connsiteY147" fmla="*/ 36343 h 6281670"/>
                <a:gd name="connsiteX148" fmla="*/ 1723586 w 8613217"/>
                <a:gd name="connsiteY148" fmla="*/ 47111 h 6281670"/>
                <a:gd name="connsiteX149" fmla="*/ 1984042 w 8613217"/>
                <a:gd name="connsiteY149" fmla="*/ 871552 h 6281670"/>
                <a:gd name="connsiteX150" fmla="*/ 2773486 w 8613217"/>
                <a:gd name="connsiteY150" fmla="*/ 2064130 h 6281670"/>
                <a:gd name="connsiteX151" fmla="*/ 3058170 w 8613217"/>
                <a:gd name="connsiteY151" fmla="*/ 2286897 h 6281670"/>
                <a:gd name="connsiteX152" fmla="*/ 3235845 w 8613217"/>
                <a:gd name="connsiteY152" fmla="*/ 2329297 h 6281670"/>
                <a:gd name="connsiteX153" fmla="*/ 3256709 w 8613217"/>
                <a:gd name="connsiteY153" fmla="*/ 2294974 h 6281670"/>
                <a:gd name="connsiteX154" fmla="*/ 3083072 w 8613217"/>
                <a:gd name="connsiteY154" fmla="*/ 1999521 h 6281670"/>
                <a:gd name="connsiteX155" fmla="*/ 2450440 w 8613217"/>
                <a:gd name="connsiteY155" fmla="*/ 1092973 h 6281670"/>
                <a:gd name="connsiteX156" fmla="*/ 2432941 w 8613217"/>
                <a:gd name="connsiteY156" fmla="*/ 1062014 h 6281670"/>
                <a:gd name="connsiteX157" fmla="*/ 2454478 w 8613217"/>
                <a:gd name="connsiteY157" fmla="*/ 1076820 h 6281670"/>
                <a:gd name="connsiteX158" fmla="*/ 2967986 w 8613217"/>
                <a:gd name="connsiteY158" fmla="*/ 1739738 h 6281670"/>
                <a:gd name="connsiteX159" fmla="*/ 3266131 w 8613217"/>
                <a:gd name="connsiteY159" fmla="*/ 2175850 h 6281670"/>
                <a:gd name="connsiteX160" fmla="*/ 3457939 w 8613217"/>
                <a:gd name="connsiteY160" fmla="*/ 2509665 h 6281670"/>
                <a:gd name="connsiteX161" fmla="*/ 3464670 w 8613217"/>
                <a:gd name="connsiteY161" fmla="*/ 2523125 h 6281670"/>
                <a:gd name="connsiteX162" fmla="*/ 3471400 w 8613217"/>
                <a:gd name="connsiteY162" fmla="*/ 2536585 h 6281670"/>
                <a:gd name="connsiteX163" fmla="*/ 3478130 w 8613217"/>
                <a:gd name="connsiteY163" fmla="*/ 2550045 h 6281670"/>
                <a:gd name="connsiteX164" fmla="*/ 3484860 w 8613217"/>
                <a:gd name="connsiteY164" fmla="*/ 2563506 h 6281670"/>
                <a:gd name="connsiteX165" fmla="*/ 3491590 w 8613217"/>
                <a:gd name="connsiteY165" fmla="*/ 2576966 h 6281670"/>
                <a:gd name="connsiteX166" fmla="*/ 3498320 w 8613217"/>
                <a:gd name="connsiteY166" fmla="*/ 2590426 h 6281670"/>
                <a:gd name="connsiteX167" fmla="*/ 3504378 w 8613217"/>
                <a:gd name="connsiteY167" fmla="*/ 2605906 h 6281670"/>
                <a:gd name="connsiteX168" fmla="*/ 3733875 w 8613217"/>
                <a:gd name="connsiteY168" fmla="*/ 3249979 h 6281670"/>
                <a:gd name="connsiteX169" fmla="*/ 3823385 w 8613217"/>
                <a:gd name="connsiteY169" fmla="*/ 4359777 h 6281670"/>
                <a:gd name="connsiteX170" fmla="*/ 3816655 w 8613217"/>
                <a:gd name="connsiteY170" fmla="*/ 4369199 h 6281670"/>
                <a:gd name="connsiteX171" fmla="*/ 3800503 w 8613217"/>
                <a:gd name="connsiteY171" fmla="*/ 4322761 h 6281670"/>
                <a:gd name="connsiteX172" fmla="*/ 3407464 w 8613217"/>
                <a:gd name="connsiteY172" fmla="*/ 3663208 h 6281670"/>
                <a:gd name="connsiteX173" fmla="*/ 2516395 w 8613217"/>
                <a:gd name="connsiteY173" fmla="*/ 2980101 h 6281670"/>
                <a:gd name="connsiteX174" fmla="*/ 2502934 w 8613217"/>
                <a:gd name="connsiteY174" fmla="*/ 2971351 h 6281670"/>
                <a:gd name="connsiteX175" fmla="*/ 2390541 w 8613217"/>
                <a:gd name="connsiteY175" fmla="*/ 2898666 h 6281670"/>
                <a:gd name="connsiteX176" fmla="*/ 2247863 w 8613217"/>
                <a:gd name="connsiteY176" fmla="*/ 2802425 h 6281670"/>
                <a:gd name="connsiteX177" fmla="*/ 2055381 w 8613217"/>
                <a:gd name="connsiteY177" fmla="*/ 2665131 h 6281670"/>
                <a:gd name="connsiteX178" fmla="*/ 1471879 w 8613217"/>
                <a:gd name="connsiteY178" fmla="*/ 2148930 h 6281670"/>
                <a:gd name="connsiteX179" fmla="*/ 1461111 w 8613217"/>
                <a:gd name="connsiteY179" fmla="*/ 2109895 h 6281670"/>
                <a:gd name="connsiteX180" fmla="*/ 1501492 w 8613217"/>
                <a:gd name="connsiteY180" fmla="*/ 1918759 h 6281670"/>
                <a:gd name="connsiteX181" fmla="*/ 1395155 w 8613217"/>
                <a:gd name="connsiteY181" fmla="*/ 1570812 h 6281670"/>
                <a:gd name="connsiteX182" fmla="*/ 937507 w 8613217"/>
                <a:gd name="connsiteY182" fmla="*/ 860783 h 6281670"/>
                <a:gd name="connsiteX183" fmla="*/ 682435 w 8613217"/>
                <a:gd name="connsiteY183" fmla="*/ 471109 h 6281670"/>
                <a:gd name="connsiteX184" fmla="*/ 590905 w 8613217"/>
                <a:gd name="connsiteY184" fmla="*/ 214691 h 6281670"/>
                <a:gd name="connsiteX185" fmla="*/ 581483 w 8613217"/>
                <a:gd name="connsiteY185" fmla="*/ 222767 h 6281670"/>
                <a:gd name="connsiteX186" fmla="*/ 555909 w 8613217"/>
                <a:gd name="connsiteY186" fmla="*/ 262475 h 6281670"/>
                <a:gd name="connsiteX187" fmla="*/ 423998 w 8613217"/>
                <a:gd name="connsiteY187" fmla="*/ 619845 h 6281670"/>
                <a:gd name="connsiteX188" fmla="*/ 443515 w 8613217"/>
                <a:gd name="connsiteY188" fmla="*/ 1227575 h 6281670"/>
                <a:gd name="connsiteX189" fmla="*/ 806942 w 8613217"/>
                <a:gd name="connsiteY189" fmla="*/ 1996156 h 6281670"/>
                <a:gd name="connsiteX190" fmla="*/ 1087589 w 8613217"/>
                <a:gd name="connsiteY190" fmla="*/ 2216231 h 6281670"/>
                <a:gd name="connsiteX191" fmla="*/ 1317086 w 8613217"/>
                <a:gd name="connsiteY191" fmla="*/ 2233729 h 6281670"/>
                <a:gd name="connsiteX192" fmla="*/ 1327181 w 8613217"/>
                <a:gd name="connsiteY192" fmla="*/ 2198060 h 6281670"/>
                <a:gd name="connsiteX193" fmla="*/ 816364 w 8613217"/>
                <a:gd name="connsiteY193" fmla="*/ 1324489 h 6281670"/>
                <a:gd name="connsiteX194" fmla="*/ 702625 w 8613217"/>
                <a:gd name="connsiteY194" fmla="*/ 1031056 h 6281670"/>
                <a:gd name="connsiteX195" fmla="*/ 767908 w 8613217"/>
                <a:gd name="connsiteY195" fmla="*/ 1173061 h 6281670"/>
                <a:gd name="connsiteX196" fmla="*/ 1444285 w 8613217"/>
                <a:gd name="connsiteY196" fmla="*/ 2226326 h 6281670"/>
                <a:gd name="connsiteX197" fmla="*/ 2209501 w 8613217"/>
                <a:gd name="connsiteY197" fmla="*/ 2876457 h 6281670"/>
                <a:gd name="connsiteX198" fmla="*/ 2308434 w 8613217"/>
                <a:gd name="connsiteY198" fmla="*/ 2939720 h 6281670"/>
                <a:gd name="connsiteX199" fmla="*/ 2340738 w 8613217"/>
                <a:gd name="connsiteY199" fmla="*/ 2972025 h 6281670"/>
                <a:gd name="connsiteX200" fmla="*/ 2302377 w 8613217"/>
                <a:gd name="connsiteY200" fmla="*/ 2972025 h 6281670"/>
                <a:gd name="connsiteX201" fmla="*/ 2266034 w 8613217"/>
                <a:gd name="connsiteY201" fmla="*/ 2967313 h 6281670"/>
                <a:gd name="connsiteX202" fmla="*/ 1817807 w 8613217"/>
                <a:gd name="connsiteY202" fmla="*/ 3025866 h 6281670"/>
                <a:gd name="connsiteX203" fmla="*/ 1007500 w 8613217"/>
                <a:gd name="connsiteY203" fmla="*/ 3309877 h 6281670"/>
                <a:gd name="connsiteX204" fmla="*/ 960389 w 8613217"/>
                <a:gd name="connsiteY204" fmla="*/ 3293725 h 6281670"/>
                <a:gd name="connsiteX205" fmla="*/ 446207 w 8613217"/>
                <a:gd name="connsiteY205" fmla="*/ 3134221 h 6281670"/>
                <a:gd name="connsiteX206" fmla="*/ 217383 w 8613217"/>
                <a:gd name="connsiteY206" fmla="*/ 3227096 h 6281670"/>
                <a:gd name="connsiteX207" fmla="*/ 0 w 8613217"/>
                <a:gd name="connsiteY207" fmla="*/ 3236518 h 6281670"/>
                <a:gd name="connsiteX208" fmla="*/ 0 w 8613217"/>
                <a:gd name="connsiteY208" fmla="*/ 3330740 h 6281670"/>
                <a:gd name="connsiteX209" fmla="*/ 9422 w 8613217"/>
                <a:gd name="connsiteY209" fmla="*/ 3346892 h 6281670"/>
                <a:gd name="connsiteX210" fmla="*/ 255072 w 8613217"/>
                <a:gd name="connsiteY210" fmla="*/ 3717723 h 6281670"/>
                <a:gd name="connsiteX211" fmla="*/ 747044 w 8613217"/>
                <a:gd name="connsiteY211" fmla="*/ 3826078 h 6281670"/>
                <a:gd name="connsiteX212" fmla="*/ 1016249 w 8613217"/>
                <a:gd name="connsiteY212" fmla="*/ 3490244 h 6281670"/>
                <a:gd name="connsiteX213" fmla="*/ 981253 w 8613217"/>
                <a:gd name="connsiteY213" fmla="*/ 3461305 h 6281670"/>
                <a:gd name="connsiteX214" fmla="*/ 563312 w 8613217"/>
                <a:gd name="connsiteY214" fmla="*/ 3490917 h 6281670"/>
                <a:gd name="connsiteX215" fmla="*/ 390347 w 8613217"/>
                <a:gd name="connsiteY215" fmla="*/ 3460632 h 6281670"/>
                <a:gd name="connsiteX216" fmla="*/ 489953 w 8613217"/>
                <a:gd name="connsiteY216" fmla="*/ 3463997 h 6281670"/>
                <a:gd name="connsiteX217" fmla="*/ 903183 w 8613217"/>
                <a:gd name="connsiteY217" fmla="*/ 3408137 h 6281670"/>
                <a:gd name="connsiteX218" fmla="*/ 1043170 w 8613217"/>
                <a:gd name="connsiteY218" fmla="*/ 3372467 h 6281670"/>
                <a:gd name="connsiteX219" fmla="*/ 1508895 w 8613217"/>
                <a:gd name="connsiteY219" fmla="*/ 3218347 h 6281670"/>
                <a:gd name="connsiteX220" fmla="*/ 1912029 w 8613217"/>
                <a:gd name="connsiteY220" fmla="*/ 3101243 h 6281670"/>
                <a:gd name="connsiteX221" fmla="*/ 1912029 w 8613217"/>
                <a:gd name="connsiteY221" fmla="*/ 3101243 h 6281670"/>
                <a:gd name="connsiteX222" fmla="*/ 1924816 w 8613217"/>
                <a:gd name="connsiteY222" fmla="*/ 3099224 h 6281670"/>
                <a:gd name="connsiteX223" fmla="*/ 1986061 w 8613217"/>
                <a:gd name="connsiteY223" fmla="*/ 3087783 h 6281670"/>
                <a:gd name="connsiteX224" fmla="*/ 1992791 w 8613217"/>
                <a:gd name="connsiteY224" fmla="*/ 3087110 h 6281670"/>
                <a:gd name="connsiteX225" fmla="*/ 2087013 w 8613217"/>
                <a:gd name="connsiteY225" fmla="*/ 3074322 h 6281670"/>
                <a:gd name="connsiteX226" fmla="*/ 2113933 w 8613217"/>
                <a:gd name="connsiteY226" fmla="*/ 3072976 h 6281670"/>
                <a:gd name="connsiteX227" fmla="*/ 2118644 w 8613217"/>
                <a:gd name="connsiteY227" fmla="*/ 3064227 h 6281670"/>
                <a:gd name="connsiteX228" fmla="*/ 2257958 w 8613217"/>
                <a:gd name="connsiteY228" fmla="*/ 3064227 h 6281670"/>
                <a:gd name="connsiteX229" fmla="*/ 2262669 w 8613217"/>
                <a:gd name="connsiteY229" fmla="*/ 3072976 h 6281670"/>
                <a:gd name="connsiteX230" fmla="*/ 2434960 w 8613217"/>
                <a:gd name="connsiteY230" fmla="*/ 3101243 h 6281670"/>
                <a:gd name="connsiteX231" fmla="*/ 2635518 w 8613217"/>
                <a:gd name="connsiteY231" fmla="*/ 3164506 h 6281670"/>
                <a:gd name="connsiteX232" fmla="*/ 3038653 w 8613217"/>
                <a:gd name="connsiteY232" fmla="*/ 3453902 h 6281670"/>
                <a:gd name="connsiteX233" fmla="*/ 3580428 w 8613217"/>
                <a:gd name="connsiteY233" fmla="*/ 4087880 h 6281670"/>
                <a:gd name="connsiteX234" fmla="*/ 3776274 w 8613217"/>
                <a:gd name="connsiteY234" fmla="*/ 4626290 h 6281670"/>
                <a:gd name="connsiteX235" fmla="*/ 3813963 w 8613217"/>
                <a:gd name="connsiteY235" fmla="*/ 4802619 h 6281670"/>
                <a:gd name="connsiteX236" fmla="*/ 3811944 w 8613217"/>
                <a:gd name="connsiteY236" fmla="*/ 5407658 h 6281670"/>
                <a:gd name="connsiteX237" fmla="*/ 3881265 w 8613217"/>
                <a:gd name="connsiteY237" fmla="*/ 5874056 h 6281670"/>
                <a:gd name="connsiteX238" fmla="*/ 3879919 w 8613217"/>
                <a:gd name="connsiteY238" fmla="*/ 5898957 h 6281670"/>
                <a:gd name="connsiteX239" fmla="*/ 3757430 w 8613217"/>
                <a:gd name="connsiteY239" fmla="*/ 5946068 h 6281670"/>
                <a:gd name="connsiteX240" fmla="*/ 3743970 w 8613217"/>
                <a:gd name="connsiteY240" fmla="*/ 6053750 h 6281670"/>
                <a:gd name="connsiteX241" fmla="*/ 3803195 w 8613217"/>
                <a:gd name="connsiteY241" fmla="*/ 6092112 h 6281670"/>
                <a:gd name="connsiteX242" fmla="*/ 3896071 w 8613217"/>
                <a:gd name="connsiteY242" fmla="*/ 6023464 h 6281670"/>
                <a:gd name="connsiteX243" fmla="*/ 3920972 w 8613217"/>
                <a:gd name="connsiteY243" fmla="*/ 5996544 h 6281670"/>
                <a:gd name="connsiteX244" fmla="*/ 3918953 w 8613217"/>
                <a:gd name="connsiteY244" fmla="*/ 6053077 h 6281670"/>
                <a:gd name="connsiteX245" fmla="*/ 3931741 w 8613217"/>
                <a:gd name="connsiteY245" fmla="*/ 6077978 h 6281670"/>
                <a:gd name="connsiteX246" fmla="*/ 3951931 w 8613217"/>
                <a:gd name="connsiteY246" fmla="*/ 6055769 h 6281670"/>
                <a:gd name="connsiteX247" fmla="*/ 3972121 w 8613217"/>
                <a:gd name="connsiteY247" fmla="*/ 5988468 h 6281670"/>
                <a:gd name="connsiteX248" fmla="*/ 3994331 w 8613217"/>
                <a:gd name="connsiteY248" fmla="*/ 5968277 h 6281670"/>
                <a:gd name="connsiteX249" fmla="*/ 4005099 w 8613217"/>
                <a:gd name="connsiteY249" fmla="*/ 5995198 h 6281670"/>
                <a:gd name="connsiteX250" fmla="*/ 4071054 w 8613217"/>
                <a:gd name="connsiteY250" fmla="*/ 6040290 h 6281670"/>
                <a:gd name="connsiteX251" fmla="*/ 4100667 w 8613217"/>
                <a:gd name="connsiteY251" fmla="*/ 6026829 h 6281670"/>
                <a:gd name="connsiteX252" fmla="*/ 4110089 w 8613217"/>
                <a:gd name="connsiteY252" fmla="*/ 5993179 h 6281670"/>
                <a:gd name="connsiteX253" fmla="*/ 4124895 w 8613217"/>
                <a:gd name="connsiteY253" fmla="*/ 6032214 h 6281670"/>
                <a:gd name="connsiteX254" fmla="*/ 4117492 w 8613217"/>
                <a:gd name="connsiteY254" fmla="*/ 6106918 h 6281670"/>
                <a:gd name="connsiteX255" fmla="*/ 4080476 w 8613217"/>
                <a:gd name="connsiteY255" fmla="*/ 6141242 h 6281670"/>
                <a:gd name="connsiteX256" fmla="*/ 4176717 w 8613217"/>
                <a:gd name="connsiteY256" fmla="*/ 6189025 h 6281670"/>
                <a:gd name="connsiteX257" fmla="*/ 4170660 w 8613217"/>
                <a:gd name="connsiteY257" fmla="*/ 6271133 h 6281670"/>
                <a:gd name="connsiteX258" fmla="*/ 4195562 w 8613217"/>
                <a:gd name="connsiteY258" fmla="*/ 6277863 h 6281670"/>
                <a:gd name="connsiteX259" fmla="*/ 4261517 w 8613217"/>
                <a:gd name="connsiteY259" fmla="*/ 6267768 h 6281670"/>
                <a:gd name="connsiteX260" fmla="*/ 4289784 w 8613217"/>
                <a:gd name="connsiteY260" fmla="*/ 6247578 h 6281670"/>
                <a:gd name="connsiteX261" fmla="*/ 4295840 w 8613217"/>
                <a:gd name="connsiteY261" fmla="*/ 6204505 h 6281670"/>
                <a:gd name="connsiteX262" fmla="*/ 4305936 w 8613217"/>
                <a:gd name="connsiteY262" fmla="*/ 6182969 h 6281670"/>
                <a:gd name="connsiteX263" fmla="*/ 4324107 w 8613217"/>
                <a:gd name="connsiteY263" fmla="*/ 6199794 h 6281670"/>
                <a:gd name="connsiteX264" fmla="*/ 4336894 w 8613217"/>
                <a:gd name="connsiteY264" fmla="*/ 6230752 h 6281670"/>
                <a:gd name="connsiteX265" fmla="*/ 4342951 w 8613217"/>
                <a:gd name="connsiteY265" fmla="*/ 6226714 h 6281670"/>
                <a:gd name="connsiteX266" fmla="*/ 4369872 w 8613217"/>
                <a:gd name="connsiteY266" fmla="*/ 6185660 h 6281670"/>
                <a:gd name="connsiteX267" fmla="*/ 4382659 w 8613217"/>
                <a:gd name="connsiteY267" fmla="*/ 6234791 h 6281670"/>
                <a:gd name="connsiteX268" fmla="*/ 4406888 w 8613217"/>
                <a:gd name="connsiteY268" fmla="*/ 6265749 h 6281670"/>
                <a:gd name="connsiteX269" fmla="*/ 4484284 w 8613217"/>
                <a:gd name="connsiteY269" fmla="*/ 6275171 h 6281670"/>
                <a:gd name="connsiteX270" fmla="*/ 4499090 w 8613217"/>
                <a:gd name="connsiteY270" fmla="*/ 6272479 h 6281670"/>
                <a:gd name="connsiteX271" fmla="*/ 4512551 w 8613217"/>
                <a:gd name="connsiteY271" fmla="*/ 6181622 h 6281670"/>
                <a:gd name="connsiteX272" fmla="*/ 4572449 w 8613217"/>
                <a:gd name="connsiteY272" fmla="*/ 6153356 h 6281670"/>
                <a:gd name="connsiteX273" fmla="*/ 4575814 w 8613217"/>
                <a:gd name="connsiteY273" fmla="*/ 6127781 h 6281670"/>
                <a:gd name="connsiteX274" fmla="*/ 4538125 w 8613217"/>
                <a:gd name="connsiteY274" fmla="*/ 6076633 h 6281670"/>
                <a:gd name="connsiteX275" fmla="*/ 4536779 w 8613217"/>
                <a:gd name="connsiteY275" fmla="*/ 6042309 h 6281670"/>
                <a:gd name="connsiteX276" fmla="*/ 4573122 w 8613217"/>
                <a:gd name="connsiteY276" fmla="*/ 6032214 h 6281670"/>
                <a:gd name="connsiteX277" fmla="*/ 4637731 w 8613217"/>
                <a:gd name="connsiteY277" fmla="*/ 6051058 h 6281670"/>
                <a:gd name="connsiteX278" fmla="*/ 4665997 w 8613217"/>
                <a:gd name="connsiteY278" fmla="*/ 6029522 h 6281670"/>
                <a:gd name="connsiteX279" fmla="*/ 4665997 w 8613217"/>
                <a:gd name="connsiteY279" fmla="*/ 5985776 h 6281670"/>
                <a:gd name="connsiteX280" fmla="*/ 4681477 w 8613217"/>
                <a:gd name="connsiteY280" fmla="*/ 5966931 h 6281670"/>
                <a:gd name="connsiteX281" fmla="*/ 4701667 w 8613217"/>
                <a:gd name="connsiteY281" fmla="*/ 5981065 h 6281670"/>
                <a:gd name="connsiteX282" fmla="*/ 4724550 w 8613217"/>
                <a:gd name="connsiteY282" fmla="*/ 6054423 h 6281670"/>
                <a:gd name="connsiteX283" fmla="*/ 4743394 w 8613217"/>
                <a:gd name="connsiteY283" fmla="*/ 6073268 h 6281670"/>
                <a:gd name="connsiteX284" fmla="*/ 4752143 w 8613217"/>
                <a:gd name="connsiteY284" fmla="*/ 6050385 h 6281670"/>
                <a:gd name="connsiteX285" fmla="*/ 4752143 w 8613217"/>
                <a:gd name="connsiteY285" fmla="*/ 5996544 h 6281670"/>
                <a:gd name="connsiteX286" fmla="*/ 4800600 w 8613217"/>
                <a:gd name="connsiteY286" fmla="*/ 6046347 h 6281670"/>
                <a:gd name="connsiteX287" fmla="*/ 4859825 w 8613217"/>
                <a:gd name="connsiteY287" fmla="*/ 6088747 h 6281670"/>
                <a:gd name="connsiteX288" fmla="*/ 4932511 w 8613217"/>
                <a:gd name="connsiteY288" fmla="*/ 6036252 h 6281670"/>
                <a:gd name="connsiteX289" fmla="*/ 4919050 w 8613217"/>
                <a:gd name="connsiteY289" fmla="*/ 5940011 h 6281670"/>
                <a:gd name="connsiteX290" fmla="*/ 4830213 w 8613217"/>
                <a:gd name="connsiteY290" fmla="*/ 5933281 h 6281670"/>
                <a:gd name="connsiteX291" fmla="*/ 4779064 w 8613217"/>
                <a:gd name="connsiteY291" fmla="*/ 5876074 h 6281670"/>
                <a:gd name="connsiteX292" fmla="*/ 4778391 w 8613217"/>
                <a:gd name="connsiteY292" fmla="*/ 5829637 h 6281670"/>
                <a:gd name="connsiteX293" fmla="*/ 5091342 w 8613217"/>
                <a:gd name="connsiteY293" fmla="*/ 5236712 h 6281670"/>
                <a:gd name="connsiteX294" fmla="*/ 5116243 w 8613217"/>
                <a:gd name="connsiteY294" fmla="*/ 5202389 h 6281670"/>
                <a:gd name="connsiteX295" fmla="*/ 5269690 w 8613217"/>
                <a:gd name="connsiteY295" fmla="*/ 5086631 h 6281670"/>
                <a:gd name="connsiteX296" fmla="*/ 5744837 w 8613217"/>
                <a:gd name="connsiteY296" fmla="*/ 4795889 h 6281670"/>
                <a:gd name="connsiteX297" fmla="*/ 5814830 w 8613217"/>
                <a:gd name="connsiteY297" fmla="*/ 4775699 h 6281670"/>
                <a:gd name="connsiteX298" fmla="*/ 6103553 w 8613217"/>
                <a:gd name="connsiteY298" fmla="*/ 4765603 h 6281670"/>
                <a:gd name="connsiteX299" fmla="*/ 7086824 w 8613217"/>
                <a:gd name="connsiteY299" fmla="*/ 4811369 h 6281670"/>
                <a:gd name="connsiteX300" fmla="*/ 7489959 w 8613217"/>
                <a:gd name="connsiteY300" fmla="*/ 4805311 h 6281670"/>
                <a:gd name="connsiteX301" fmla="*/ 7516880 w 8613217"/>
                <a:gd name="connsiteY301" fmla="*/ 4801946 h 6281670"/>
                <a:gd name="connsiteX302" fmla="*/ 7536397 w 8613217"/>
                <a:gd name="connsiteY302" fmla="*/ 4800600 h 6281670"/>
                <a:gd name="connsiteX303" fmla="*/ 7619850 w 8613217"/>
                <a:gd name="connsiteY303" fmla="*/ 4791178 h 6281670"/>
                <a:gd name="connsiteX304" fmla="*/ 7661577 w 8613217"/>
                <a:gd name="connsiteY304" fmla="*/ 4813388 h 6281670"/>
                <a:gd name="connsiteX305" fmla="*/ 7920014 w 8613217"/>
                <a:gd name="connsiteY305" fmla="*/ 5004523 h 6281670"/>
                <a:gd name="connsiteX306" fmla="*/ 8354780 w 8613217"/>
                <a:gd name="connsiteY306" fmla="*/ 4830886 h 6281670"/>
                <a:gd name="connsiteX307" fmla="*/ 8579567 w 8613217"/>
                <a:gd name="connsiteY307" fmla="*/ 4409580 h 6281670"/>
                <a:gd name="connsiteX308" fmla="*/ 8613217 w 8613217"/>
                <a:gd name="connsiteY308" fmla="*/ 4250076 h 6281670"/>
                <a:gd name="connsiteX309" fmla="*/ 8613217 w 8613217"/>
                <a:gd name="connsiteY309" fmla="*/ 4196235 h 6281670"/>
                <a:gd name="connsiteX310" fmla="*/ 8420062 w 8613217"/>
                <a:gd name="connsiteY310" fmla="*/ 4211041 h 6281670"/>
                <a:gd name="connsiteX311" fmla="*/ 4571776 w 8613217"/>
                <a:gd name="connsiteY311" fmla="*/ 915970 h 6281670"/>
                <a:gd name="connsiteX312" fmla="*/ 4583890 w 8613217"/>
                <a:gd name="connsiteY312" fmla="*/ 888377 h 6281670"/>
                <a:gd name="connsiteX313" fmla="*/ 4571776 w 8613217"/>
                <a:gd name="connsiteY313" fmla="*/ 915970 h 6281670"/>
                <a:gd name="connsiteX314" fmla="*/ 2362948 w 8613217"/>
                <a:gd name="connsiteY314" fmla="*/ 965100 h 6281670"/>
                <a:gd name="connsiteX315" fmla="*/ 2363621 w 8613217"/>
                <a:gd name="connsiteY315" fmla="*/ 962408 h 6281670"/>
                <a:gd name="connsiteX316" fmla="*/ 2368332 w 8613217"/>
                <a:gd name="connsiteY316" fmla="*/ 967119 h 6281670"/>
                <a:gd name="connsiteX317" fmla="*/ 2362948 w 8613217"/>
                <a:gd name="connsiteY317" fmla="*/ 965100 h 6281670"/>
                <a:gd name="connsiteX318" fmla="*/ 2435633 w 8613217"/>
                <a:gd name="connsiteY318" fmla="*/ 1055284 h 6281670"/>
                <a:gd name="connsiteX319" fmla="*/ 2426211 w 8613217"/>
                <a:gd name="connsiteY319" fmla="*/ 1053265 h 6281670"/>
                <a:gd name="connsiteX320" fmla="*/ 2370351 w 8613217"/>
                <a:gd name="connsiteY320" fmla="*/ 968465 h 6281670"/>
                <a:gd name="connsiteX321" fmla="*/ 2432268 w 8613217"/>
                <a:gd name="connsiteY321" fmla="*/ 1045862 h 6281670"/>
                <a:gd name="connsiteX322" fmla="*/ 2435633 w 8613217"/>
                <a:gd name="connsiteY322" fmla="*/ 1055284 h 6281670"/>
                <a:gd name="connsiteX323" fmla="*/ 695895 w 8613217"/>
                <a:gd name="connsiteY323" fmla="*/ 1016922 h 6281670"/>
                <a:gd name="connsiteX324" fmla="*/ 692530 w 8613217"/>
                <a:gd name="connsiteY324" fmla="*/ 1005481 h 6281670"/>
                <a:gd name="connsiteX325" fmla="*/ 695895 w 8613217"/>
                <a:gd name="connsiteY325" fmla="*/ 1016922 h 6281670"/>
                <a:gd name="connsiteX326" fmla="*/ 4511205 w 8613217"/>
                <a:gd name="connsiteY326" fmla="*/ 6014042 h 6281670"/>
                <a:gd name="connsiteX327" fmla="*/ 4537452 w 8613217"/>
                <a:gd name="connsiteY327" fmla="*/ 5944049 h 6281670"/>
                <a:gd name="connsiteX328" fmla="*/ 4511205 w 8613217"/>
                <a:gd name="connsiteY328" fmla="*/ 6014042 h 6281670"/>
                <a:gd name="connsiteX329" fmla="*/ 4750797 w 8613217"/>
                <a:gd name="connsiteY329" fmla="*/ 5917128 h 6281670"/>
                <a:gd name="connsiteX330" fmla="*/ 4741375 w 8613217"/>
                <a:gd name="connsiteY330" fmla="*/ 5939338 h 6281670"/>
                <a:gd name="connsiteX331" fmla="*/ 4732626 w 8613217"/>
                <a:gd name="connsiteY331" fmla="*/ 5935300 h 6281670"/>
                <a:gd name="connsiteX332" fmla="*/ 4727915 w 8613217"/>
                <a:gd name="connsiteY332" fmla="*/ 5907706 h 6281670"/>
                <a:gd name="connsiteX333" fmla="*/ 4750797 w 8613217"/>
                <a:gd name="connsiteY333" fmla="*/ 5875402 h 6281670"/>
                <a:gd name="connsiteX334" fmla="*/ 4750797 w 8613217"/>
                <a:gd name="connsiteY334" fmla="*/ 5917128 h 6281670"/>
                <a:gd name="connsiteX335" fmla="*/ 4875978 w 8613217"/>
                <a:gd name="connsiteY335" fmla="*/ 5457461 h 6281670"/>
                <a:gd name="connsiteX336" fmla="*/ 4616868 w 8613217"/>
                <a:gd name="connsiteY336" fmla="*/ 5877421 h 6281670"/>
                <a:gd name="connsiteX337" fmla="*/ 4562354 w 8613217"/>
                <a:gd name="connsiteY337" fmla="*/ 5884824 h 6281670"/>
                <a:gd name="connsiteX338" fmla="*/ 4880015 w 8613217"/>
                <a:gd name="connsiteY338" fmla="*/ 5419772 h 6281670"/>
                <a:gd name="connsiteX339" fmla="*/ 4875978 w 8613217"/>
                <a:gd name="connsiteY339" fmla="*/ 5457461 h 6281670"/>
                <a:gd name="connsiteX340" fmla="*/ 5020675 w 8613217"/>
                <a:gd name="connsiteY340" fmla="*/ 5141145 h 6281670"/>
                <a:gd name="connsiteX341" fmla="*/ 4989717 w 8613217"/>
                <a:gd name="connsiteY341" fmla="*/ 5179506 h 6281670"/>
                <a:gd name="connsiteX342" fmla="*/ 4445922 w 8613217"/>
                <a:gd name="connsiteY342" fmla="*/ 5878767 h 6281670"/>
                <a:gd name="connsiteX343" fmla="*/ 4415637 w 8613217"/>
                <a:gd name="connsiteY343" fmla="*/ 5953471 h 6281670"/>
                <a:gd name="connsiteX344" fmla="*/ 4357085 w 8613217"/>
                <a:gd name="connsiteY344" fmla="*/ 6075286 h 6281670"/>
                <a:gd name="connsiteX345" fmla="*/ 4338240 w 8613217"/>
                <a:gd name="connsiteY345" fmla="*/ 6125762 h 6281670"/>
                <a:gd name="connsiteX346" fmla="*/ 4322761 w 8613217"/>
                <a:gd name="connsiteY346" fmla="*/ 6080671 h 6281670"/>
                <a:gd name="connsiteX347" fmla="*/ 4306609 w 8613217"/>
                <a:gd name="connsiteY347" fmla="*/ 6061826 h 6281670"/>
                <a:gd name="connsiteX348" fmla="*/ 4295168 w 8613217"/>
                <a:gd name="connsiteY348" fmla="*/ 6082689 h 6281670"/>
                <a:gd name="connsiteX349" fmla="*/ 4292475 w 8613217"/>
                <a:gd name="connsiteY349" fmla="*/ 6112302 h 6281670"/>
                <a:gd name="connsiteX350" fmla="*/ 4277669 w 8613217"/>
                <a:gd name="connsiteY350" fmla="*/ 6097496 h 6281670"/>
                <a:gd name="connsiteX351" fmla="*/ 4183447 w 8613217"/>
                <a:gd name="connsiteY351" fmla="*/ 5282478 h 6281670"/>
                <a:gd name="connsiteX352" fmla="*/ 4412945 w 8613217"/>
                <a:gd name="connsiteY352" fmla="*/ 4743394 h 6281670"/>
                <a:gd name="connsiteX353" fmla="*/ 5036828 w 8613217"/>
                <a:gd name="connsiteY353" fmla="*/ 3935106 h 6281670"/>
                <a:gd name="connsiteX354" fmla="*/ 5054999 w 8613217"/>
                <a:gd name="connsiteY354" fmla="*/ 3966064 h 6281670"/>
                <a:gd name="connsiteX355" fmla="*/ 5020675 w 8613217"/>
                <a:gd name="connsiteY355"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56872 w 8613217"/>
                <a:gd name="connsiteY136" fmla="*/ 2543315 h 6281670"/>
                <a:gd name="connsiteX137" fmla="*/ 3531298 w 8613217"/>
                <a:gd name="connsiteY137" fmla="*/ 2494185 h 6281670"/>
                <a:gd name="connsiteX138" fmla="*/ 3525241 w 8613217"/>
                <a:gd name="connsiteY138" fmla="*/ 2482071 h 6281670"/>
                <a:gd name="connsiteX139" fmla="*/ 3410829 w 8613217"/>
                <a:gd name="connsiteY139" fmla="*/ 2273437 h 6281670"/>
                <a:gd name="connsiteX140" fmla="*/ 3411502 w 8613217"/>
                <a:gd name="connsiteY140" fmla="*/ 2229018 h 6281670"/>
                <a:gd name="connsiteX141" fmla="*/ 3451209 w 8613217"/>
                <a:gd name="connsiteY141" fmla="*/ 2126720 h 6281670"/>
                <a:gd name="connsiteX142" fmla="*/ 3431692 w 8613217"/>
                <a:gd name="connsiteY142" fmla="*/ 1895877 h 6281670"/>
                <a:gd name="connsiteX143" fmla="*/ 3186715 w 8613217"/>
                <a:gd name="connsiteY143" fmla="*/ 1401886 h 6281670"/>
                <a:gd name="connsiteX144" fmla="*/ 2531874 w 8613217"/>
                <a:gd name="connsiteY144" fmla="*/ 701952 h 6281670"/>
                <a:gd name="connsiteX145" fmla="*/ 1731662 w 8613217"/>
                <a:gd name="connsiteY145" fmla="*/ 39035 h 6281670"/>
                <a:gd name="connsiteX146" fmla="*/ 1722913 w 8613217"/>
                <a:gd name="connsiteY146" fmla="*/ 36343 h 6281670"/>
                <a:gd name="connsiteX147" fmla="*/ 1723586 w 8613217"/>
                <a:gd name="connsiteY147" fmla="*/ 47111 h 6281670"/>
                <a:gd name="connsiteX148" fmla="*/ 1984042 w 8613217"/>
                <a:gd name="connsiteY148" fmla="*/ 871552 h 6281670"/>
                <a:gd name="connsiteX149" fmla="*/ 2773486 w 8613217"/>
                <a:gd name="connsiteY149" fmla="*/ 2064130 h 6281670"/>
                <a:gd name="connsiteX150" fmla="*/ 3058170 w 8613217"/>
                <a:gd name="connsiteY150" fmla="*/ 2286897 h 6281670"/>
                <a:gd name="connsiteX151" fmla="*/ 3235845 w 8613217"/>
                <a:gd name="connsiteY151" fmla="*/ 2329297 h 6281670"/>
                <a:gd name="connsiteX152" fmla="*/ 3256709 w 8613217"/>
                <a:gd name="connsiteY152" fmla="*/ 2294974 h 6281670"/>
                <a:gd name="connsiteX153" fmla="*/ 3083072 w 8613217"/>
                <a:gd name="connsiteY153" fmla="*/ 1999521 h 6281670"/>
                <a:gd name="connsiteX154" fmla="*/ 2450440 w 8613217"/>
                <a:gd name="connsiteY154" fmla="*/ 1092973 h 6281670"/>
                <a:gd name="connsiteX155" fmla="*/ 2432941 w 8613217"/>
                <a:gd name="connsiteY155" fmla="*/ 1062014 h 6281670"/>
                <a:gd name="connsiteX156" fmla="*/ 2454478 w 8613217"/>
                <a:gd name="connsiteY156" fmla="*/ 1076820 h 6281670"/>
                <a:gd name="connsiteX157" fmla="*/ 2967986 w 8613217"/>
                <a:gd name="connsiteY157" fmla="*/ 1739738 h 6281670"/>
                <a:gd name="connsiteX158" fmla="*/ 3266131 w 8613217"/>
                <a:gd name="connsiteY158" fmla="*/ 2175850 h 6281670"/>
                <a:gd name="connsiteX159" fmla="*/ 3457939 w 8613217"/>
                <a:gd name="connsiteY159" fmla="*/ 2509665 h 6281670"/>
                <a:gd name="connsiteX160" fmla="*/ 3464670 w 8613217"/>
                <a:gd name="connsiteY160" fmla="*/ 2523125 h 6281670"/>
                <a:gd name="connsiteX161" fmla="*/ 3471400 w 8613217"/>
                <a:gd name="connsiteY161" fmla="*/ 2536585 h 6281670"/>
                <a:gd name="connsiteX162" fmla="*/ 3478130 w 8613217"/>
                <a:gd name="connsiteY162" fmla="*/ 2550045 h 6281670"/>
                <a:gd name="connsiteX163" fmla="*/ 3484860 w 8613217"/>
                <a:gd name="connsiteY163" fmla="*/ 2563506 h 6281670"/>
                <a:gd name="connsiteX164" fmla="*/ 3491590 w 8613217"/>
                <a:gd name="connsiteY164" fmla="*/ 2576966 h 6281670"/>
                <a:gd name="connsiteX165" fmla="*/ 3498320 w 8613217"/>
                <a:gd name="connsiteY165" fmla="*/ 2590426 h 6281670"/>
                <a:gd name="connsiteX166" fmla="*/ 3504378 w 8613217"/>
                <a:gd name="connsiteY166" fmla="*/ 2605906 h 6281670"/>
                <a:gd name="connsiteX167" fmla="*/ 3733875 w 8613217"/>
                <a:gd name="connsiteY167" fmla="*/ 3249979 h 6281670"/>
                <a:gd name="connsiteX168" fmla="*/ 3823385 w 8613217"/>
                <a:gd name="connsiteY168" fmla="*/ 4359777 h 6281670"/>
                <a:gd name="connsiteX169" fmla="*/ 3816655 w 8613217"/>
                <a:gd name="connsiteY169" fmla="*/ 4369199 h 6281670"/>
                <a:gd name="connsiteX170" fmla="*/ 3800503 w 8613217"/>
                <a:gd name="connsiteY170" fmla="*/ 4322761 h 6281670"/>
                <a:gd name="connsiteX171" fmla="*/ 3407464 w 8613217"/>
                <a:gd name="connsiteY171" fmla="*/ 3663208 h 6281670"/>
                <a:gd name="connsiteX172" fmla="*/ 2516395 w 8613217"/>
                <a:gd name="connsiteY172" fmla="*/ 2980101 h 6281670"/>
                <a:gd name="connsiteX173" fmla="*/ 2502934 w 8613217"/>
                <a:gd name="connsiteY173" fmla="*/ 2971351 h 6281670"/>
                <a:gd name="connsiteX174" fmla="*/ 2390541 w 8613217"/>
                <a:gd name="connsiteY174" fmla="*/ 2898666 h 6281670"/>
                <a:gd name="connsiteX175" fmla="*/ 2247863 w 8613217"/>
                <a:gd name="connsiteY175" fmla="*/ 2802425 h 6281670"/>
                <a:gd name="connsiteX176" fmla="*/ 2055381 w 8613217"/>
                <a:gd name="connsiteY176" fmla="*/ 2665131 h 6281670"/>
                <a:gd name="connsiteX177" fmla="*/ 1471879 w 8613217"/>
                <a:gd name="connsiteY177" fmla="*/ 2148930 h 6281670"/>
                <a:gd name="connsiteX178" fmla="*/ 1461111 w 8613217"/>
                <a:gd name="connsiteY178" fmla="*/ 2109895 h 6281670"/>
                <a:gd name="connsiteX179" fmla="*/ 1501492 w 8613217"/>
                <a:gd name="connsiteY179" fmla="*/ 1918759 h 6281670"/>
                <a:gd name="connsiteX180" fmla="*/ 1395155 w 8613217"/>
                <a:gd name="connsiteY180" fmla="*/ 1570812 h 6281670"/>
                <a:gd name="connsiteX181" fmla="*/ 937507 w 8613217"/>
                <a:gd name="connsiteY181" fmla="*/ 860783 h 6281670"/>
                <a:gd name="connsiteX182" fmla="*/ 682435 w 8613217"/>
                <a:gd name="connsiteY182" fmla="*/ 471109 h 6281670"/>
                <a:gd name="connsiteX183" fmla="*/ 590905 w 8613217"/>
                <a:gd name="connsiteY183" fmla="*/ 214691 h 6281670"/>
                <a:gd name="connsiteX184" fmla="*/ 581483 w 8613217"/>
                <a:gd name="connsiteY184" fmla="*/ 222767 h 6281670"/>
                <a:gd name="connsiteX185" fmla="*/ 555909 w 8613217"/>
                <a:gd name="connsiteY185" fmla="*/ 262475 h 6281670"/>
                <a:gd name="connsiteX186" fmla="*/ 423998 w 8613217"/>
                <a:gd name="connsiteY186" fmla="*/ 619845 h 6281670"/>
                <a:gd name="connsiteX187" fmla="*/ 443515 w 8613217"/>
                <a:gd name="connsiteY187" fmla="*/ 1227575 h 6281670"/>
                <a:gd name="connsiteX188" fmla="*/ 806942 w 8613217"/>
                <a:gd name="connsiteY188" fmla="*/ 1996156 h 6281670"/>
                <a:gd name="connsiteX189" fmla="*/ 1087589 w 8613217"/>
                <a:gd name="connsiteY189" fmla="*/ 2216231 h 6281670"/>
                <a:gd name="connsiteX190" fmla="*/ 1317086 w 8613217"/>
                <a:gd name="connsiteY190" fmla="*/ 2233729 h 6281670"/>
                <a:gd name="connsiteX191" fmla="*/ 1327181 w 8613217"/>
                <a:gd name="connsiteY191" fmla="*/ 2198060 h 6281670"/>
                <a:gd name="connsiteX192" fmla="*/ 816364 w 8613217"/>
                <a:gd name="connsiteY192" fmla="*/ 1324489 h 6281670"/>
                <a:gd name="connsiteX193" fmla="*/ 702625 w 8613217"/>
                <a:gd name="connsiteY193" fmla="*/ 1031056 h 6281670"/>
                <a:gd name="connsiteX194" fmla="*/ 767908 w 8613217"/>
                <a:gd name="connsiteY194" fmla="*/ 1173061 h 6281670"/>
                <a:gd name="connsiteX195" fmla="*/ 1444285 w 8613217"/>
                <a:gd name="connsiteY195" fmla="*/ 2226326 h 6281670"/>
                <a:gd name="connsiteX196" fmla="*/ 2209501 w 8613217"/>
                <a:gd name="connsiteY196" fmla="*/ 2876457 h 6281670"/>
                <a:gd name="connsiteX197" fmla="*/ 2308434 w 8613217"/>
                <a:gd name="connsiteY197" fmla="*/ 2939720 h 6281670"/>
                <a:gd name="connsiteX198" fmla="*/ 2340738 w 8613217"/>
                <a:gd name="connsiteY198" fmla="*/ 2972025 h 6281670"/>
                <a:gd name="connsiteX199" fmla="*/ 2302377 w 8613217"/>
                <a:gd name="connsiteY199" fmla="*/ 2972025 h 6281670"/>
                <a:gd name="connsiteX200" fmla="*/ 2266034 w 8613217"/>
                <a:gd name="connsiteY200" fmla="*/ 2967313 h 6281670"/>
                <a:gd name="connsiteX201" fmla="*/ 1817807 w 8613217"/>
                <a:gd name="connsiteY201" fmla="*/ 3025866 h 6281670"/>
                <a:gd name="connsiteX202" fmla="*/ 1007500 w 8613217"/>
                <a:gd name="connsiteY202" fmla="*/ 3309877 h 6281670"/>
                <a:gd name="connsiteX203" fmla="*/ 960389 w 8613217"/>
                <a:gd name="connsiteY203" fmla="*/ 3293725 h 6281670"/>
                <a:gd name="connsiteX204" fmla="*/ 446207 w 8613217"/>
                <a:gd name="connsiteY204" fmla="*/ 3134221 h 6281670"/>
                <a:gd name="connsiteX205" fmla="*/ 217383 w 8613217"/>
                <a:gd name="connsiteY205" fmla="*/ 3227096 h 6281670"/>
                <a:gd name="connsiteX206" fmla="*/ 0 w 8613217"/>
                <a:gd name="connsiteY206" fmla="*/ 3236518 h 6281670"/>
                <a:gd name="connsiteX207" fmla="*/ 0 w 8613217"/>
                <a:gd name="connsiteY207" fmla="*/ 3330740 h 6281670"/>
                <a:gd name="connsiteX208" fmla="*/ 9422 w 8613217"/>
                <a:gd name="connsiteY208" fmla="*/ 3346892 h 6281670"/>
                <a:gd name="connsiteX209" fmla="*/ 255072 w 8613217"/>
                <a:gd name="connsiteY209" fmla="*/ 3717723 h 6281670"/>
                <a:gd name="connsiteX210" fmla="*/ 747044 w 8613217"/>
                <a:gd name="connsiteY210" fmla="*/ 3826078 h 6281670"/>
                <a:gd name="connsiteX211" fmla="*/ 1016249 w 8613217"/>
                <a:gd name="connsiteY211" fmla="*/ 3490244 h 6281670"/>
                <a:gd name="connsiteX212" fmla="*/ 981253 w 8613217"/>
                <a:gd name="connsiteY212" fmla="*/ 3461305 h 6281670"/>
                <a:gd name="connsiteX213" fmla="*/ 563312 w 8613217"/>
                <a:gd name="connsiteY213" fmla="*/ 3490917 h 6281670"/>
                <a:gd name="connsiteX214" fmla="*/ 390347 w 8613217"/>
                <a:gd name="connsiteY214" fmla="*/ 3460632 h 6281670"/>
                <a:gd name="connsiteX215" fmla="*/ 489953 w 8613217"/>
                <a:gd name="connsiteY215" fmla="*/ 3463997 h 6281670"/>
                <a:gd name="connsiteX216" fmla="*/ 903183 w 8613217"/>
                <a:gd name="connsiteY216" fmla="*/ 3408137 h 6281670"/>
                <a:gd name="connsiteX217" fmla="*/ 1043170 w 8613217"/>
                <a:gd name="connsiteY217" fmla="*/ 3372467 h 6281670"/>
                <a:gd name="connsiteX218" fmla="*/ 1508895 w 8613217"/>
                <a:gd name="connsiteY218" fmla="*/ 3218347 h 6281670"/>
                <a:gd name="connsiteX219" fmla="*/ 1912029 w 8613217"/>
                <a:gd name="connsiteY219" fmla="*/ 3101243 h 6281670"/>
                <a:gd name="connsiteX220" fmla="*/ 1912029 w 8613217"/>
                <a:gd name="connsiteY220" fmla="*/ 3101243 h 6281670"/>
                <a:gd name="connsiteX221" fmla="*/ 1924816 w 8613217"/>
                <a:gd name="connsiteY221" fmla="*/ 3099224 h 6281670"/>
                <a:gd name="connsiteX222" fmla="*/ 1986061 w 8613217"/>
                <a:gd name="connsiteY222" fmla="*/ 3087783 h 6281670"/>
                <a:gd name="connsiteX223" fmla="*/ 1992791 w 8613217"/>
                <a:gd name="connsiteY223" fmla="*/ 3087110 h 6281670"/>
                <a:gd name="connsiteX224" fmla="*/ 2087013 w 8613217"/>
                <a:gd name="connsiteY224" fmla="*/ 3074322 h 6281670"/>
                <a:gd name="connsiteX225" fmla="*/ 2113933 w 8613217"/>
                <a:gd name="connsiteY225" fmla="*/ 3072976 h 6281670"/>
                <a:gd name="connsiteX226" fmla="*/ 2118644 w 8613217"/>
                <a:gd name="connsiteY226" fmla="*/ 3064227 h 6281670"/>
                <a:gd name="connsiteX227" fmla="*/ 2257958 w 8613217"/>
                <a:gd name="connsiteY227" fmla="*/ 3064227 h 6281670"/>
                <a:gd name="connsiteX228" fmla="*/ 2262669 w 8613217"/>
                <a:gd name="connsiteY228" fmla="*/ 3072976 h 6281670"/>
                <a:gd name="connsiteX229" fmla="*/ 2434960 w 8613217"/>
                <a:gd name="connsiteY229" fmla="*/ 3101243 h 6281670"/>
                <a:gd name="connsiteX230" fmla="*/ 2635518 w 8613217"/>
                <a:gd name="connsiteY230" fmla="*/ 3164506 h 6281670"/>
                <a:gd name="connsiteX231" fmla="*/ 3038653 w 8613217"/>
                <a:gd name="connsiteY231" fmla="*/ 3453902 h 6281670"/>
                <a:gd name="connsiteX232" fmla="*/ 3580428 w 8613217"/>
                <a:gd name="connsiteY232" fmla="*/ 4087880 h 6281670"/>
                <a:gd name="connsiteX233" fmla="*/ 3776274 w 8613217"/>
                <a:gd name="connsiteY233" fmla="*/ 4626290 h 6281670"/>
                <a:gd name="connsiteX234" fmla="*/ 3813963 w 8613217"/>
                <a:gd name="connsiteY234" fmla="*/ 4802619 h 6281670"/>
                <a:gd name="connsiteX235" fmla="*/ 3811944 w 8613217"/>
                <a:gd name="connsiteY235" fmla="*/ 5407658 h 6281670"/>
                <a:gd name="connsiteX236" fmla="*/ 3881265 w 8613217"/>
                <a:gd name="connsiteY236" fmla="*/ 5874056 h 6281670"/>
                <a:gd name="connsiteX237" fmla="*/ 3879919 w 8613217"/>
                <a:gd name="connsiteY237" fmla="*/ 5898957 h 6281670"/>
                <a:gd name="connsiteX238" fmla="*/ 3757430 w 8613217"/>
                <a:gd name="connsiteY238" fmla="*/ 5946068 h 6281670"/>
                <a:gd name="connsiteX239" fmla="*/ 3743970 w 8613217"/>
                <a:gd name="connsiteY239" fmla="*/ 6053750 h 6281670"/>
                <a:gd name="connsiteX240" fmla="*/ 3803195 w 8613217"/>
                <a:gd name="connsiteY240" fmla="*/ 6092112 h 6281670"/>
                <a:gd name="connsiteX241" fmla="*/ 3896071 w 8613217"/>
                <a:gd name="connsiteY241" fmla="*/ 6023464 h 6281670"/>
                <a:gd name="connsiteX242" fmla="*/ 3920972 w 8613217"/>
                <a:gd name="connsiteY242" fmla="*/ 5996544 h 6281670"/>
                <a:gd name="connsiteX243" fmla="*/ 3918953 w 8613217"/>
                <a:gd name="connsiteY243" fmla="*/ 6053077 h 6281670"/>
                <a:gd name="connsiteX244" fmla="*/ 3931741 w 8613217"/>
                <a:gd name="connsiteY244" fmla="*/ 6077978 h 6281670"/>
                <a:gd name="connsiteX245" fmla="*/ 3951931 w 8613217"/>
                <a:gd name="connsiteY245" fmla="*/ 6055769 h 6281670"/>
                <a:gd name="connsiteX246" fmla="*/ 3972121 w 8613217"/>
                <a:gd name="connsiteY246" fmla="*/ 5988468 h 6281670"/>
                <a:gd name="connsiteX247" fmla="*/ 3994331 w 8613217"/>
                <a:gd name="connsiteY247" fmla="*/ 5968277 h 6281670"/>
                <a:gd name="connsiteX248" fmla="*/ 4005099 w 8613217"/>
                <a:gd name="connsiteY248" fmla="*/ 5995198 h 6281670"/>
                <a:gd name="connsiteX249" fmla="*/ 4071054 w 8613217"/>
                <a:gd name="connsiteY249" fmla="*/ 6040290 h 6281670"/>
                <a:gd name="connsiteX250" fmla="*/ 4100667 w 8613217"/>
                <a:gd name="connsiteY250" fmla="*/ 6026829 h 6281670"/>
                <a:gd name="connsiteX251" fmla="*/ 4110089 w 8613217"/>
                <a:gd name="connsiteY251" fmla="*/ 5993179 h 6281670"/>
                <a:gd name="connsiteX252" fmla="*/ 4124895 w 8613217"/>
                <a:gd name="connsiteY252" fmla="*/ 6032214 h 6281670"/>
                <a:gd name="connsiteX253" fmla="*/ 4117492 w 8613217"/>
                <a:gd name="connsiteY253" fmla="*/ 6106918 h 6281670"/>
                <a:gd name="connsiteX254" fmla="*/ 4080476 w 8613217"/>
                <a:gd name="connsiteY254" fmla="*/ 6141242 h 6281670"/>
                <a:gd name="connsiteX255" fmla="*/ 4176717 w 8613217"/>
                <a:gd name="connsiteY255" fmla="*/ 6189025 h 6281670"/>
                <a:gd name="connsiteX256" fmla="*/ 4170660 w 8613217"/>
                <a:gd name="connsiteY256" fmla="*/ 6271133 h 6281670"/>
                <a:gd name="connsiteX257" fmla="*/ 4195562 w 8613217"/>
                <a:gd name="connsiteY257" fmla="*/ 6277863 h 6281670"/>
                <a:gd name="connsiteX258" fmla="*/ 4261517 w 8613217"/>
                <a:gd name="connsiteY258" fmla="*/ 6267768 h 6281670"/>
                <a:gd name="connsiteX259" fmla="*/ 4289784 w 8613217"/>
                <a:gd name="connsiteY259" fmla="*/ 6247578 h 6281670"/>
                <a:gd name="connsiteX260" fmla="*/ 4295840 w 8613217"/>
                <a:gd name="connsiteY260" fmla="*/ 6204505 h 6281670"/>
                <a:gd name="connsiteX261" fmla="*/ 4305936 w 8613217"/>
                <a:gd name="connsiteY261" fmla="*/ 6182969 h 6281670"/>
                <a:gd name="connsiteX262" fmla="*/ 4324107 w 8613217"/>
                <a:gd name="connsiteY262" fmla="*/ 6199794 h 6281670"/>
                <a:gd name="connsiteX263" fmla="*/ 4336894 w 8613217"/>
                <a:gd name="connsiteY263" fmla="*/ 6230752 h 6281670"/>
                <a:gd name="connsiteX264" fmla="*/ 4342951 w 8613217"/>
                <a:gd name="connsiteY264" fmla="*/ 6226714 h 6281670"/>
                <a:gd name="connsiteX265" fmla="*/ 4369872 w 8613217"/>
                <a:gd name="connsiteY265" fmla="*/ 6185660 h 6281670"/>
                <a:gd name="connsiteX266" fmla="*/ 4382659 w 8613217"/>
                <a:gd name="connsiteY266" fmla="*/ 6234791 h 6281670"/>
                <a:gd name="connsiteX267" fmla="*/ 4406888 w 8613217"/>
                <a:gd name="connsiteY267" fmla="*/ 6265749 h 6281670"/>
                <a:gd name="connsiteX268" fmla="*/ 4484284 w 8613217"/>
                <a:gd name="connsiteY268" fmla="*/ 6275171 h 6281670"/>
                <a:gd name="connsiteX269" fmla="*/ 4499090 w 8613217"/>
                <a:gd name="connsiteY269" fmla="*/ 6272479 h 6281670"/>
                <a:gd name="connsiteX270" fmla="*/ 4512551 w 8613217"/>
                <a:gd name="connsiteY270" fmla="*/ 6181622 h 6281670"/>
                <a:gd name="connsiteX271" fmla="*/ 4572449 w 8613217"/>
                <a:gd name="connsiteY271" fmla="*/ 6153356 h 6281670"/>
                <a:gd name="connsiteX272" fmla="*/ 4575814 w 8613217"/>
                <a:gd name="connsiteY272" fmla="*/ 6127781 h 6281670"/>
                <a:gd name="connsiteX273" fmla="*/ 4538125 w 8613217"/>
                <a:gd name="connsiteY273" fmla="*/ 6076633 h 6281670"/>
                <a:gd name="connsiteX274" fmla="*/ 4536779 w 8613217"/>
                <a:gd name="connsiteY274" fmla="*/ 6042309 h 6281670"/>
                <a:gd name="connsiteX275" fmla="*/ 4573122 w 8613217"/>
                <a:gd name="connsiteY275" fmla="*/ 6032214 h 6281670"/>
                <a:gd name="connsiteX276" fmla="*/ 4637731 w 8613217"/>
                <a:gd name="connsiteY276" fmla="*/ 6051058 h 6281670"/>
                <a:gd name="connsiteX277" fmla="*/ 4665997 w 8613217"/>
                <a:gd name="connsiteY277" fmla="*/ 6029522 h 6281670"/>
                <a:gd name="connsiteX278" fmla="*/ 4665997 w 8613217"/>
                <a:gd name="connsiteY278" fmla="*/ 5985776 h 6281670"/>
                <a:gd name="connsiteX279" fmla="*/ 4681477 w 8613217"/>
                <a:gd name="connsiteY279" fmla="*/ 5966931 h 6281670"/>
                <a:gd name="connsiteX280" fmla="*/ 4701667 w 8613217"/>
                <a:gd name="connsiteY280" fmla="*/ 5981065 h 6281670"/>
                <a:gd name="connsiteX281" fmla="*/ 4724550 w 8613217"/>
                <a:gd name="connsiteY281" fmla="*/ 6054423 h 6281670"/>
                <a:gd name="connsiteX282" fmla="*/ 4743394 w 8613217"/>
                <a:gd name="connsiteY282" fmla="*/ 6073268 h 6281670"/>
                <a:gd name="connsiteX283" fmla="*/ 4752143 w 8613217"/>
                <a:gd name="connsiteY283" fmla="*/ 6050385 h 6281670"/>
                <a:gd name="connsiteX284" fmla="*/ 4752143 w 8613217"/>
                <a:gd name="connsiteY284" fmla="*/ 5996544 h 6281670"/>
                <a:gd name="connsiteX285" fmla="*/ 4800600 w 8613217"/>
                <a:gd name="connsiteY285" fmla="*/ 6046347 h 6281670"/>
                <a:gd name="connsiteX286" fmla="*/ 4859825 w 8613217"/>
                <a:gd name="connsiteY286" fmla="*/ 6088747 h 6281670"/>
                <a:gd name="connsiteX287" fmla="*/ 4932511 w 8613217"/>
                <a:gd name="connsiteY287" fmla="*/ 6036252 h 6281670"/>
                <a:gd name="connsiteX288" fmla="*/ 4919050 w 8613217"/>
                <a:gd name="connsiteY288" fmla="*/ 5940011 h 6281670"/>
                <a:gd name="connsiteX289" fmla="*/ 4830213 w 8613217"/>
                <a:gd name="connsiteY289" fmla="*/ 5933281 h 6281670"/>
                <a:gd name="connsiteX290" fmla="*/ 4779064 w 8613217"/>
                <a:gd name="connsiteY290" fmla="*/ 5876074 h 6281670"/>
                <a:gd name="connsiteX291" fmla="*/ 4778391 w 8613217"/>
                <a:gd name="connsiteY291" fmla="*/ 5829637 h 6281670"/>
                <a:gd name="connsiteX292" fmla="*/ 5091342 w 8613217"/>
                <a:gd name="connsiteY292" fmla="*/ 5236712 h 6281670"/>
                <a:gd name="connsiteX293" fmla="*/ 5116243 w 8613217"/>
                <a:gd name="connsiteY293" fmla="*/ 5202389 h 6281670"/>
                <a:gd name="connsiteX294" fmla="*/ 5269690 w 8613217"/>
                <a:gd name="connsiteY294" fmla="*/ 5086631 h 6281670"/>
                <a:gd name="connsiteX295" fmla="*/ 5744837 w 8613217"/>
                <a:gd name="connsiteY295" fmla="*/ 4795889 h 6281670"/>
                <a:gd name="connsiteX296" fmla="*/ 5814830 w 8613217"/>
                <a:gd name="connsiteY296" fmla="*/ 4775699 h 6281670"/>
                <a:gd name="connsiteX297" fmla="*/ 6103553 w 8613217"/>
                <a:gd name="connsiteY297" fmla="*/ 4765603 h 6281670"/>
                <a:gd name="connsiteX298" fmla="*/ 7086824 w 8613217"/>
                <a:gd name="connsiteY298" fmla="*/ 4811369 h 6281670"/>
                <a:gd name="connsiteX299" fmla="*/ 7489959 w 8613217"/>
                <a:gd name="connsiteY299" fmla="*/ 4805311 h 6281670"/>
                <a:gd name="connsiteX300" fmla="*/ 7516880 w 8613217"/>
                <a:gd name="connsiteY300" fmla="*/ 4801946 h 6281670"/>
                <a:gd name="connsiteX301" fmla="*/ 7536397 w 8613217"/>
                <a:gd name="connsiteY301" fmla="*/ 4800600 h 6281670"/>
                <a:gd name="connsiteX302" fmla="*/ 7619850 w 8613217"/>
                <a:gd name="connsiteY302" fmla="*/ 4791178 h 6281670"/>
                <a:gd name="connsiteX303" fmla="*/ 7661577 w 8613217"/>
                <a:gd name="connsiteY303" fmla="*/ 4813388 h 6281670"/>
                <a:gd name="connsiteX304" fmla="*/ 7920014 w 8613217"/>
                <a:gd name="connsiteY304" fmla="*/ 5004523 h 6281670"/>
                <a:gd name="connsiteX305" fmla="*/ 8354780 w 8613217"/>
                <a:gd name="connsiteY305" fmla="*/ 4830886 h 6281670"/>
                <a:gd name="connsiteX306" fmla="*/ 8579567 w 8613217"/>
                <a:gd name="connsiteY306" fmla="*/ 4409580 h 6281670"/>
                <a:gd name="connsiteX307" fmla="*/ 8613217 w 8613217"/>
                <a:gd name="connsiteY307" fmla="*/ 4250076 h 6281670"/>
                <a:gd name="connsiteX308" fmla="*/ 8613217 w 8613217"/>
                <a:gd name="connsiteY308" fmla="*/ 4196235 h 6281670"/>
                <a:gd name="connsiteX309" fmla="*/ 8420062 w 8613217"/>
                <a:gd name="connsiteY309" fmla="*/ 4211041 h 6281670"/>
                <a:gd name="connsiteX310" fmla="*/ 4571776 w 8613217"/>
                <a:gd name="connsiteY310" fmla="*/ 915970 h 6281670"/>
                <a:gd name="connsiteX311" fmla="*/ 4583890 w 8613217"/>
                <a:gd name="connsiteY311" fmla="*/ 888377 h 6281670"/>
                <a:gd name="connsiteX312" fmla="*/ 4571776 w 8613217"/>
                <a:gd name="connsiteY312" fmla="*/ 915970 h 6281670"/>
                <a:gd name="connsiteX313" fmla="*/ 2362948 w 8613217"/>
                <a:gd name="connsiteY313" fmla="*/ 965100 h 6281670"/>
                <a:gd name="connsiteX314" fmla="*/ 2363621 w 8613217"/>
                <a:gd name="connsiteY314" fmla="*/ 962408 h 6281670"/>
                <a:gd name="connsiteX315" fmla="*/ 2368332 w 8613217"/>
                <a:gd name="connsiteY315" fmla="*/ 967119 h 6281670"/>
                <a:gd name="connsiteX316" fmla="*/ 2362948 w 8613217"/>
                <a:gd name="connsiteY316" fmla="*/ 965100 h 6281670"/>
                <a:gd name="connsiteX317" fmla="*/ 2435633 w 8613217"/>
                <a:gd name="connsiteY317" fmla="*/ 1055284 h 6281670"/>
                <a:gd name="connsiteX318" fmla="*/ 2426211 w 8613217"/>
                <a:gd name="connsiteY318" fmla="*/ 1053265 h 6281670"/>
                <a:gd name="connsiteX319" fmla="*/ 2370351 w 8613217"/>
                <a:gd name="connsiteY319" fmla="*/ 968465 h 6281670"/>
                <a:gd name="connsiteX320" fmla="*/ 2432268 w 8613217"/>
                <a:gd name="connsiteY320" fmla="*/ 1045862 h 6281670"/>
                <a:gd name="connsiteX321" fmla="*/ 2435633 w 8613217"/>
                <a:gd name="connsiteY321" fmla="*/ 1055284 h 6281670"/>
                <a:gd name="connsiteX322" fmla="*/ 695895 w 8613217"/>
                <a:gd name="connsiteY322" fmla="*/ 1016922 h 6281670"/>
                <a:gd name="connsiteX323" fmla="*/ 692530 w 8613217"/>
                <a:gd name="connsiteY323" fmla="*/ 1005481 h 6281670"/>
                <a:gd name="connsiteX324" fmla="*/ 695895 w 8613217"/>
                <a:gd name="connsiteY324" fmla="*/ 1016922 h 6281670"/>
                <a:gd name="connsiteX325" fmla="*/ 4511205 w 8613217"/>
                <a:gd name="connsiteY325" fmla="*/ 6014042 h 6281670"/>
                <a:gd name="connsiteX326" fmla="*/ 4537452 w 8613217"/>
                <a:gd name="connsiteY326" fmla="*/ 5944049 h 6281670"/>
                <a:gd name="connsiteX327" fmla="*/ 4511205 w 8613217"/>
                <a:gd name="connsiteY327" fmla="*/ 6014042 h 6281670"/>
                <a:gd name="connsiteX328" fmla="*/ 4750797 w 8613217"/>
                <a:gd name="connsiteY328" fmla="*/ 5917128 h 6281670"/>
                <a:gd name="connsiteX329" fmla="*/ 4741375 w 8613217"/>
                <a:gd name="connsiteY329" fmla="*/ 5939338 h 6281670"/>
                <a:gd name="connsiteX330" fmla="*/ 4732626 w 8613217"/>
                <a:gd name="connsiteY330" fmla="*/ 5935300 h 6281670"/>
                <a:gd name="connsiteX331" fmla="*/ 4727915 w 8613217"/>
                <a:gd name="connsiteY331" fmla="*/ 5907706 h 6281670"/>
                <a:gd name="connsiteX332" fmla="*/ 4750797 w 8613217"/>
                <a:gd name="connsiteY332" fmla="*/ 5875402 h 6281670"/>
                <a:gd name="connsiteX333" fmla="*/ 4750797 w 8613217"/>
                <a:gd name="connsiteY333" fmla="*/ 5917128 h 6281670"/>
                <a:gd name="connsiteX334" fmla="*/ 4875978 w 8613217"/>
                <a:gd name="connsiteY334" fmla="*/ 5457461 h 6281670"/>
                <a:gd name="connsiteX335" fmla="*/ 4616868 w 8613217"/>
                <a:gd name="connsiteY335" fmla="*/ 5877421 h 6281670"/>
                <a:gd name="connsiteX336" fmla="*/ 4562354 w 8613217"/>
                <a:gd name="connsiteY336" fmla="*/ 5884824 h 6281670"/>
                <a:gd name="connsiteX337" fmla="*/ 4880015 w 8613217"/>
                <a:gd name="connsiteY337" fmla="*/ 5419772 h 6281670"/>
                <a:gd name="connsiteX338" fmla="*/ 4875978 w 8613217"/>
                <a:gd name="connsiteY338" fmla="*/ 5457461 h 6281670"/>
                <a:gd name="connsiteX339" fmla="*/ 5020675 w 8613217"/>
                <a:gd name="connsiteY339" fmla="*/ 5141145 h 6281670"/>
                <a:gd name="connsiteX340" fmla="*/ 4989717 w 8613217"/>
                <a:gd name="connsiteY340" fmla="*/ 5179506 h 6281670"/>
                <a:gd name="connsiteX341" fmla="*/ 4445922 w 8613217"/>
                <a:gd name="connsiteY341" fmla="*/ 5878767 h 6281670"/>
                <a:gd name="connsiteX342" fmla="*/ 4415637 w 8613217"/>
                <a:gd name="connsiteY342" fmla="*/ 5953471 h 6281670"/>
                <a:gd name="connsiteX343" fmla="*/ 4357085 w 8613217"/>
                <a:gd name="connsiteY343" fmla="*/ 6075286 h 6281670"/>
                <a:gd name="connsiteX344" fmla="*/ 4338240 w 8613217"/>
                <a:gd name="connsiteY344" fmla="*/ 6125762 h 6281670"/>
                <a:gd name="connsiteX345" fmla="*/ 4322761 w 8613217"/>
                <a:gd name="connsiteY345" fmla="*/ 6080671 h 6281670"/>
                <a:gd name="connsiteX346" fmla="*/ 4306609 w 8613217"/>
                <a:gd name="connsiteY346" fmla="*/ 6061826 h 6281670"/>
                <a:gd name="connsiteX347" fmla="*/ 4295168 w 8613217"/>
                <a:gd name="connsiteY347" fmla="*/ 6082689 h 6281670"/>
                <a:gd name="connsiteX348" fmla="*/ 4292475 w 8613217"/>
                <a:gd name="connsiteY348" fmla="*/ 6112302 h 6281670"/>
                <a:gd name="connsiteX349" fmla="*/ 4277669 w 8613217"/>
                <a:gd name="connsiteY349" fmla="*/ 6097496 h 6281670"/>
                <a:gd name="connsiteX350" fmla="*/ 4183447 w 8613217"/>
                <a:gd name="connsiteY350" fmla="*/ 5282478 h 6281670"/>
                <a:gd name="connsiteX351" fmla="*/ 4412945 w 8613217"/>
                <a:gd name="connsiteY351" fmla="*/ 4743394 h 6281670"/>
                <a:gd name="connsiteX352" fmla="*/ 5036828 w 8613217"/>
                <a:gd name="connsiteY352" fmla="*/ 3935106 h 6281670"/>
                <a:gd name="connsiteX353" fmla="*/ 5054999 w 8613217"/>
                <a:gd name="connsiteY353" fmla="*/ 3966064 h 6281670"/>
                <a:gd name="connsiteX354" fmla="*/ 5020675 w 8613217"/>
                <a:gd name="connsiteY354"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56872 w 8613217"/>
                <a:gd name="connsiteY136" fmla="*/ 2543315 h 6281670"/>
                <a:gd name="connsiteX137" fmla="*/ 3531298 w 8613217"/>
                <a:gd name="connsiteY137" fmla="*/ 2494185 h 6281670"/>
                <a:gd name="connsiteX138" fmla="*/ 3525241 w 8613217"/>
                <a:gd name="connsiteY138" fmla="*/ 2482071 h 6281670"/>
                <a:gd name="connsiteX139" fmla="*/ 3410829 w 8613217"/>
                <a:gd name="connsiteY139" fmla="*/ 2273437 h 6281670"/>
                <a:gd name="connsiteX140" fmla="*/ 3411502 w 8613217"/>
                <a:gd name="connsiteY140" fmla="*/ 2229018 h 6281670"/>
                <a:gd name="connsiteX141" fmla="*/ 3451209 w 8613217"/>
                <a:gd name="connsiteY141" fmla="*/ 2126720 h 6281670"/>
                <a:gd name="connsiteX142" fmla="*/ 3431692 w 8613217"/>
                <a:gd name="connsiteY142" fmla="*/ 1895877 h 6281670"/>
                <a:gd name="connsiteX143" fmla="*/ 3186715 w 8613217"/>
                <a:gd name="connsiteY143" fmla="*/ 1401886 h 6281670"/>
                <a:gd name="connsiteX144" fmla="*/ 2531874 w 8613217"/>
                <a:gd name="connsiteY144" fmla="*/ 701952 h 6281670"/>
                <a:gd name="connsiteX145" fmla="*/ 1731662 w 8613217"/>
                <a:gd name="connsiteY145" fmla="*/ 39035 h 6281670"/>
                <a:gd name="connsiteX146" fmla="*/ 1722913 w 8613217"/>
                <a:gd name="connsiteY146" fmla="*/ 36343 h 6281670"/>
                <a:gd name="connsiteX147" fmla="*/ 1723586 w 8613217"/>
                <a:gd name="connsiteY147" fmla="*/ 47111 h 6281670"/>
                <a:gd name="connsiteX148" fmla="*/ 1984042 w 8613217"/>
                <a:gd name="connsiteY148" fmla="*/ 871552 h 6281670"/>
                <a:gd name="connsiteX149" fmla="*/ 2773486 w 8613217"/>
                <a:gd name="connsiteY149" fmla="*/ 2064130 h 6281670"/>
                <a:gd name="connsiteX150" fmla="*/ 3058170 w 8613217"/>
                <a:gd name="connsiteY150" fmla="*/ 2286897 h 6281670"/>
                <a:gd name="connsiteX151" fmla="*/ 3235845 w 8613217"/>
                <a:gd name="connsiteY151" fmla="*/ 2329297 h 6281670"/>
                <a:gd name="connsiteX152" fmla="*/ 3256709 w 8613217"/>
                <a:gd name="connsiteY152" fmla="*/ 2294974 h 6281670"/>
                <a:gd name="connsiteX153" fmla="*/ 3083072 w 8613217"/>
                <a:gd name="connsiteY153" fmla="*/ 1999521 h 6281670"/>
                <a:gd name="connsiteX154" fmla="*/ 2450440 w 8613217"/>
                <a:gd name="connsiteY154" fmla="*/ 1092973 h 6281670"/>
                <a:gd name="connsiteX155" fmla="*/ 2432941 w 8613217"/>
                <a:gd name="connsiteY155" fmla="*/ 1062014 h 6281670"/>
                <a:gd name="connsiteX156" fmla="*/ 2454478 w 8613217"/>
                <a:gd name="connsiteY156" fmla="*/ 1076820 h 6281670"/>
                <a:gd name="connsiteX157" fmla="*/ 2967986 w 8613217"/>
                <a:gd name="connsiteY157" fmla="*/ 1739738 h 6281670"/>
                <a:gd name="connsiteX158" fmla="*/ 3266131 w 8613217"/>
                <a:gd name="connsiteY158" fmla="*/ 2175850 h 6281670"/>
                <a:gd name="connsiteX159" fmla="*/ 3457939 w 8613217"/>
                <a:gd name="connsiteY159" fmla="*/ 2509665 h 6281670"/>
                <a:gd name="connsiteX160" fmla="*/ 3464670 w 8613217"/>
                <a:gd name="connsiteY160" fmla="*/ 2523125 h 6281670"/>
                <a:gd name="connsiteX161" fmla="*/ 3471400 w 8613217"/>
                <a:gd name="connsiteY161" fmla="*/ 2536585 h 6281670"/>
                <a:gd name="connsiteX162" fmla="*/ 3478130 w 8613217"/>
                <a:gd name="connsiteY162" fmla="*/ 2550045 h 6281670"/>
                <a:gd name="connsiteX163" fmla="*/ 3484860 w 8613217"/>
                <a:gd name="connsiteY163" fmla="*/ 2563506 h 6281670"/>
                <a:gd name="connsiteX164" fmla="*/ 3491590 w 8613217"/>
                <a:gd name="connsiteY164" fmla="*/ 2576966 h 6281670"/>
                <a:gd name="connsiteX165" fmla="*/ 3498320 w 8613217"/>
                <a:gd name="connsiteY165" fmla="*/ 2590426 h 6281670"/>
                <a:gd name="connsiteX166" fmla="*/ 3504378 w 8613217"/>
                <a:gd name="connsiteY166" fmla="*/ 2605906 h 6281670"/>
                <a:gd name="connsiteX167" fmla="*/ 3733875 w 8613217"/>
                <a:gd name="connsiteY167" fmla="*/ 3249979 h 6281670"/>
                <a:gd name="connsiteX168" fmla="*/ 3823385 w 8613217"/>
                <a:gd name="connsiteY168" fmla="*/ 4359777 h 6281670"/>
                <a:gd name="connsiteX169" fmla="*/ 3816655 w 8613217"/>
                <a:gd name="connsiteY169" fmla="*/ 4369199 h 6281670"/>
                <a:gd name="connsiteX170" fmla="*/ 3800503 w 8613217"/>
                <a:gd name="connsiteY170" fmla="*/ 4322761 h 6281670"/>
                <a:gd name="connsiteX171" fmla="*/ 3407464 w 8613217"/>
                <a:gd name="connsiteY171" fmla="*/ 3663208 h 6281670"/>
                <a:gd name="connsiteX172" fmla="*/ 2516395 w 8613217"/>
                <a:gd name="connsiteY172" fmla="*/ 2980101 h 6281670"/>
                <a:gd name="connsiteX173" fmla="*/ 2502934 w 8613217"/>
                <a:gd name="connsiteY173" fmla="*/ 2971351 h 6281670"/>
                <a:gd name="connsiteX174" fmla="*/ 2390541 w 8613217"/>
                <a:gd name="connsiteY174" fmla="*/ 2898666 h 6281670"/>
                <a:gd name="connsiteX175" fmla="*/ 2247863 w 8613217"/>
                <a:gd name="connsiteY175" fmla="*/ 2802425 h 6281670"/>
                <a:gd name="connsiteX176" fmla="*/ 2055381 w 8613217"/>
                <a:gd name="connsiteY176" fmla="*/ 2665131 h 6281670"/>
                <a:gd name="connsiteX177" fmla="*/ 1471879 w 8613217"/>
                <a:gd name="connsiteY177" fmla="*/ 2148930 h 6281670"/>
                <a:gd name="connsiteX178" fmla="*/ 1461111 w 8613217"/>
                <a:gd name="connsiteY178" fmla="*/ 2109895 h 6281670"/>
                <a:gd name="connsiteX179" fmla="*/ 1501492 w 8613217"/>
                <a:gd name="connsiteY179" fmla="*/ 1918759 h 6281670"/>
                <a:gd name="connsiteX180" fmla="*/ 1395155 w 8613217"/>
                <a:gd name="connsiteY180" fmla="*/ 1570812 h 6281670"/>
                <a:gd name="connsiteX181" fmla="*/ 937507 w 8613217"/>
                <a:gd name="connsiteY181" fmla="*/ 860783 h 6281670"/>
                <a:gd name="connsiteX182" fmla="*/ 682435 w 8613217"/>
                <a:gd name="connsiteY182" fmla="*/ 471109 h 6281670"/>
                <a:gd name="connsiteX183" fmla="*/ 590905 w 8613217"/>
                <a:gd name="connsiteY183" fmla="*/ 214691 h 6281670"/>
                <a:gd name="connsiteX184" fmla="*/ 581483 w 8613217"/>
                <a:gd name="connsiteY184" fmla="*/ 222767 h 6281670"/>
                <a:gd name="connsiteX185" fmla="*/ 555909 w 8613217"/>
                <a:gd name="connsiteY185" fmla="*/ 262475 h 6281670"/>
                <a:gd name="connsiteX186" fmla="*/ 423998 w 8613217"/>
                <a:gd name="connsiteY186" fmla="*/ 619845 h 6281670"/>
                <a:gd name="connsiteX187" fmla="*/ 443515 w 8613217"/>
                <a:gd name="connsiteY187" fmla="*/ 1227575 h 6281670"/>
                <a:gd name="connsiteX188" fmla="*/ 806942 w 8613217"/>
                <a:gd name="connsiteY188" fmla="*/ 1996156 h 6281670"/>
                <a:gd name="connsiteX189" fmla="*/ 1087589 w 8613217"/>
                <a:gd name="connsiteY189" fmla="*/ 2216231 h 6281670"/>
                <a:gd name="connsiteX190" fmla="*/ 1317086 w 8613217"/>
                <a:gd name="connsiteY190" fmla="*/ 2233729 h 6281670"/>
                <a:gd name="connsiteX191" fmla="*/ 1327181 w 8613217"/>
                <a:gd name="connsiteY191" fmla="*/ 2198060 h 6281670"/>
                <a:gd name="connsiteX192" fmla="*/ 816364 w 8613217"/>
                <a:gd name="connsiteY192" fmla="*/ 1324489 h 6281670"/>
                <a:gd name="connsiteX193" fmla="*/ 702625 w 8613217"/>
                <a:gd name="connsiteY193" fmla="*/ 1031056 h 6281670"/>
                <a:gd name="connsiteX194" fmla="*/ 767908 w 8613217"/>
                <a:gd name="connsiteY194" fmla="*/ 1173061 h 6281670"/>
                <a:gd name="connsiteX195" fmla="*/ 1444285 w 8613217"/>
                <a:gd name="connsiteY195" fmla="*/ 2226326 h 6281670"/>
                <a:gd name="connsiteX196" fmla="*/ 2209501 w 8613217"/>
                <a:gd name="connsiteY196" fmla="*/ 2876457 h 6281670"/>
                <a:gd name="connsiteX197" fmla="*/ 2308434 w 8613217"/>
                <a:gd name="connsiteY197" fmla="*/ 2939720 h 6281670"/>
                <a:gd name="connsiteX198" fmla="*/ 2340738 w 8613217"/>
                <a:gd name="connsiteY198" fmla="*/ 2972025 h 6281670"/>
                <a:gd name="connsiteX199" fmla="*/ 2302377 w 8613217"/>
                <a:gd name="connsiteY199" fmla="*/ 2972025 h 6281670"/>
                <a:gd name="connsiteX200" fmla="*/ 2266034 w 8613217"/>
                <a:gd name="connsiteY200" fmla="*/ 2967313 h 6281670"/>
                <a:gd name="connsiteX201" fmla="*/ 1817807 w 8613217"/>
                <a:gd name="connsiteY201" fmla="*/ 3025866 h 6281670"/>
                <a:gd name="connsiteX202" fmla="*/ 1007500 w 8613217"/>
                <a:gd name="connsiteY202" fmla="*/ 3309877 h 6281670"/>
                <a:gd name="connsiteX203" fmla="*/ 960389 w 8613217"/>
                <a:gd name="connsiteY203" fmla="*/ 3293725 h 6281670"/>
                <a:gd name="connsiteX204" fmla="*/ 446207 w 8613217"/>
                <a:gd name="connsiteY204" fmla="*/ 3134221 h 6281670"/>
                <a:gd name="connsiteX205" fmla="*/ 217383 w 8613217"/>
                <a:gd name="connsiteY205" fmla="*/ 3227096 h 6281670"/>
                <a:gd name="connsiteX206" fmla="*/ 0 w 8613217"/>
                <a:gd name="connsiteY206" fmla="*/ 3236518 h 6281670"/>
                <a:gd name="connsiteX207" fmla="*/ 0 w 8613217"/>
                <a:gd name="connsiteY207" fmla="*/ 3330740 h 6281670"/>
                <a:gd name="connsiteX208" fmla="*/ 9422 w 8613217"/>
                <a:gd name="connsiteY208" fmla="*/ 3346892 h 6281670"/>
                <a:gd name="connsiteX209" fmla="*/ 255072 w 8613217"/>
                <a:gd name="connsiteY209" fmla="*/ 3717723 h 6281670"/>
                <a:gd name="connsiteX210" fmla="*/ 747044 w 8613217"/>
                <a:gd name="connsiteY210" fmla="*/ 3826078 h 6281670"/>
                <a:gd name="connsiteX211" fmla="*/ 1016249 w 8613217"/>
                <a:gd name="connsiteY211" fmla="*/ 3490244 h 6281670"/>
                <a:gd name="connsiteX212" fmla="*/ 981253 w 8613217"/>
                <a:gd name="connsiteY212" fmla="*/ 3461305 h 6281670"/>
                <a:gd name="connsiteX213" fmla="*/ 563312 w 8613217"/>
                <a:gd name="connsiteY213" fmla="*/ 3490917 h 6281670"/>
                <a:gd name="connsiteX214" fmla="*/ 390347 w 8613217"/>
                <a:gd name="connsiteY214" fmla="*/ 3460632 h 6281670"/>
                <a:gd name="connsiteX215" fmla="*/ 489953 w 8613217"/>
                <a:gd name="connsiteY215" fmla="*/ 3463997 h 6281670"/>
                <a:gd name="connsiteX216" fmla="*/ 903183 w 8613217"/>
                <a:gd name="connsiteY216" fmla="*/ 3408137 h 6281670"/>
                <a:gd name="connsiteX217" fmla="*/ 1043170 w 8613217"/>
                <a:gd name="connsiteY217" fmla="*/ 3372467 h 6281670"/>
                <a:gd name="connsiteX218" fmla="*/ 1508895 w 8613217"/>
                <a:gd name="connsiteY218" fmla="*/ 3218347 h 6281670"/>
                <a:gd name="connsiteX219" fmla="*/ 1912029 w 8613217"/>
                <a:gd name="connsiteY219" fmla="*/ 3101243 h 6281670"/>
                <a:gd name="connsiteX220" fmla="*/ 1912029 w 8613217"/>
                <a:gd name="connsiteY220" fmla="*/ 3101243 h 6281670"/>
                <a:gd name="connsiteX221" fmla="*/ 1924816 w 8613217"/>
                <a:gd name="connsiteY221" fmla="*/ 3099224 h 6281670"/>
                <a:gd name="connsiteX222" fmla="*/ 1986061 w 8613217"/>
                <a:gd name="connsiteY222" fmla="*/ 3087783 h 6281670"/>
                <a:gd name="connsiteX223" fmla="*/ 1992791 w 8613217"/>
                <a:gd name="connsiteY223" fmla="*/ 3087110 h 6281670"/>
                <a:gd name="connsiteX224" fmla="*/ 2087013 w 8613217"/>
                <a:gd name="connsiteY224" fmla="*/ 3074322 h 6281670"/>
                <a:gd name="connsiteX225" fmla="*/ 2113933 w 8613217"/>
                <a:gd name="connsiteY225" fmla="*/ 3072976 h 6281670"/>
                <a:gd name="connsiteX226" fmla="*/ 2118644 w 8613217"/>
                <a:gd name="connsiteY226" fmla="*/ 3064227 h 6281670"/>
                <a:gd name="connsiteX227" fmla="*/ 2257958 w 8613217"/>
                <a:gd name="connsiteY227" fmla="*/ 3064227 h 6281670"/>
                <a:gd name="connsiteX228" fmla="*/ 2262669 w 8613217"/>
                <a:gd name="connsiteY228" fmla="*/ 3072976 h 6281670"/>
                <a:gd name="connsiteX229" fmla="*/ 2434960 w 8613217"/>
                <a:gd name="connsiteY229" fmla="*/ 3101243 h 6281670"/>
                <a:gd name="connsiteX230" fmla="*/ 2635518 w 8613217"/>
                <a:gd name="connsiteY230" fmla="*/ 3164506 h 6281670"/>
                <a:gd name="connsiteX231" fmla="*/ 3038653 w 8613217"/>
                <a:gd name="connsiteY231" fmla="*/ 3453902 h 6281670"/>
                <a:gd name="connsiteX232" fmla="*/ 3580428 w 8613217"/>
                <a:gd name="connsiteY232" fmla="*/ 4087880 h 6281670"/>
                <a:gd name="connsiteX233" fmla="*/ 3776274 w 8613217"/>
                <a:gd name="connsiteY233" fmla="*/ 4626290 h 6281670"/>
                <a:gd name="connsiteX234" fmla="*/ 3813963 w 8613217"/>
                <a:gd name="connsiteY234" fmla="*/ 4802619 h 6281670"/>
                <a:gd name="connsiteX235" fmla="*/ 3811944 w 8613217"/>
                <a:gd name="connsiteY235" fmla="*/ 5407658 h 6281670"/>
                <a:gd name="connsiteX236" fmla="*/ 3881265 w 8613217"/>
                <a:gd name="connsiteY236" fmla="*/ 5874056 h 6281670"/>
                <a:gd name="connsiteX237" fmla="*/ 3879919 w 8613217"/>
                <a:gd name="connsiteY237" fmla="*/ 5898957 h 6281670"/>
                <a:gd name="connsiteX238" fmla="*/ 3757430 w 8613217"/>
                <a:gd name="connsiteY238" fmla="*/ 5946068 h 6281670"/>
                <a:gd name="connsiteX239" fmla="*/ 3743970 w 8613217"/>
                <a:gd name="connsiteY239" fmla="*/ 6053750 h 6281670"/>
                <a:gd name="connsiteX240" fmla="*/ 3803195 w 8613217"/>
                <a:gd name="connsiteY240" fmla="*/ 6092112 h 6281670"/>
                <a:gd name="connsiteX241" fmla="*/ 3896071 w 8613217"/>
                <a:gd name="connsiteY241" fmla="*/ 6023464 h 6281670"/>
                <a:gd name="connsiteX242" fmla="*/ 3920972 w 8613217"/>
                <a:gd name="connsiteY242" fmla="*/ 5996544 h 6281670"/>
                <a:gd name="connsiteX243" fmla="*/ 3918953 w 8613217"/>
                <a:gd name="connsiteY243" fmla="*/ 6053077 h 6281670"/>
                <a:gd name="connsiteX244" fmla="*/ 3931741 w 8613217"/>
                <a:gd name="connsiteY244" fmla="*/ 6077978 h 6281670"/>
                <a:gd name="connsiteX245" fmla="*/ 3951931 w 8613217"/>
                <a:gd name="connsiteY245" fmla="*/ 6055769 h 6281670"/>
                <a:gd name="connsiteX246" fmla="*/ 3972121 w 8613217"/>
                <a:gd name="connsiteY246" fmla="*/ 5988468 h 6281670"/>
                <a:gd name="connsiteX247" fmla="*/ 3994331 w 8613217"/>
                <a:gd name="connsiteY247" fmla="*/ 5968277 h 6281670"/>
                <a:gd name="connsiteX248" fmla="*/ 4005099 w 8613217"/>
                <a:gd name="connsiteY248" fmla="*/ 5995198 h 6281670"/>
                <a:gd name="connsiteX249" fmla="*/ 4071054 w 8613217"/>
                <a:gd name="connsiteY249" fmla="*/ 6040290 h 6281670"/>
                <a:gd name="connsiteX250" fmla="*/ 4100667 w 8613217"/>
                <a:gd name="connsiteY250" fmla="*/ 6026829 h 6281670"/>
                <a:gd name="connsiteX251" fmla="*/ 4110089 w 8613217"/>
                <a:gd name="connsiteY251" fmla="*/ 5993179 h 6281670"/>
                <a:gd name="connsiteX252" fmla="*/ 4124895 w 8613217"/>
                <a:gd name="connsiteY252" fmla="*/ 6032214 h 6281670"/>
                <a:gd name="connsiteX253" fmla="*/ 4117492 w 8613217"/>
                <a:gd name="connsiteY253" fmla="*/ 6106918 h 6281670"/>
                <a:gd name="connsiteX254" fmla="*/ 4080476 w 8613217"/>
                <a:gd name="connsiteY254" fmla="*/ 6141242 h 6281670"/>
                <a:gd name="connsiteX255" fmla="*/ 4176717 w 8613217"/>
                <a:gd name="connsiteY255" fmla="*/ 6189025 h 6281670"/>
                <a:gd name="connsiteX256" fmla="*/ 4170660 w 8613217"/>
                <a:gd name="connsiteY256" fmla="*/ 6271133 h 6281670"/>
                <a:gd name="connsiteX257" fmla="*/ 4195562 w 8613217"/>
                <a:gd name="connsiteY257" fmla="*/ 6277863 h 6281670"/>
                <a:gd name="connsiteX258" fmla="*/ 4261517 w 8613217"/>
                <a:gd name="connsiteY258" fmla="*/ 6267768 h 6281670"/>
                <a:gd name="connsiteX259" fmla="*/ 4289784 w 8613217"/>
                <a:gd name="connsiteY259" fmla="*/ 6247578 h 6281670"/>
                <a:gd name="connsiteX260" fmla="*/ 4295840 w 8613217"/>
                <a:gd name="connsiteY260" fmla="*/ 6204505 h 6281670"/>
                <a:gd name="connsiteX261" fmla="*/ 4305936 w 8613217"/>
                <a:gd name="connsiteY261" fmla="*/ 6182969 h 6281670"/>
                <a:gd name="connsiteX262" fmla="*/ 4324107 w 8613217"/>
                <a:gd name="connsiteY262" fmla="*/ 6199794 h 6281670"/>
                <a:gd name="connsiteX263" fmla="*/ 4336894 w 8613217"/>
                <a:gd name="connsiteY263" fmla="*/ 6230752 h 6281670"/>
                <a:gd name="connsiteX264" fmla="*/ 4342951 w 8613217"/>
                <a:gd name="connsiteY264" fmla="*/ 6226714 h 6281670"/>
                <a:gd name="connsiteX265" fmla="*/ 4369872 w 8613217"/>
                <a:gd name="connsiteY265" fmla="*/ 6185660 h 6281670"/>
                <a:gd name="connsiteX266" fmla="*/ 4382659 w 8613217"/>
                <a:gd name="connsiteY266" fmla="*/ 6234791 h 6281670"/>
                <a:gd name="connsiteX267" fmla="*/ 4406888 w 8613217"/>
                <a:gd name="connsiteY267" fmla="*/ 6265749 h 6281670"/>
                <a:gd name="connsiteX268" fmla="*/ 4484284 w 8613217"/>
                <a:gd name="connsiteY268" fmla="*/ 6275171 h 6281670"/>
                <a:gd name="connsiteX269" fmla="*/ 4499090 w 8613217"/>
                <a:gd name="connsiteY269" fmla="*/ 6272479 h 6281670"/>
                <a:gd name="connsiteX270" fmla="*/ 4512551 w 8613217"/>
                <a:gd name="connsiteY270" fmla="*/ 6181622 h 6281670"/>
                <a:gd name="connsiteX271" fmla="*/ 4572449 w 8613217"/>
                <a:gd name="connsiteY271" fmla="*/ 6153356 h 6281670"/>
                <a:gd name="connsiteX272" fmla="*/ 4575814 w 8613217"/>
                <a:gd name="connsiteY272" fmla="*/ 6127781 h 6281670"/>
                <a:gd name="connsiteX273" fmla="*/ 4538125 w 8613217"/>
                <a:gd name="connsiteY273" fmla="*/ 6076633 h 6281670"/>
                <a:gd name="connsiteX274" fmla="*/ 4536779 w 8613217"/>
                <a:gd name="connsiteY274" fmla="*/ 6042309 h 6281670"/>
                <a:gd name="connsiteX275" fmla="*/ 4573122 w 8613217"/>
                <a:gd name="connsiteY275" fmla="*/ 6032214 h 6281670"/>
                <a:gd name="connsiteX276" fmla="*/ 4637731 w 8613217"/>
                <a:gd name="connsiteY276" fmla="*/ 6051058 h 6281670"/>
                <a:gd name="connsiteX277" fmla="*/ 4665997 w 8613217"/>
                <a:gd name="connsiteY277" fmla="*/ 6029522 h 6281670"/>
                <a:gd name="connsiteX278" fmla="*/ 4665997 w 8613217"/>
                <a:gd name="connsiteY278" fmla="*/ 5985776 h 6281670"/>
                <a:gd name="connsiteX279" fmla="*/ 4681477 w 8613217"/>
                <a:gd name="connsiteY279" fmla="*/ 5966931 h 6281670"/>
                <a:gd name="connsiteX280" fmla="*/ 4701667 w 8613217"/>
                <a:gd name="connsiteY280" fmla="*/ 5981065 h 6281670"/>
                <a:gd name="connsiteX281" fmla="*/ 4724550 w 8613217"/>
                <a:gd name="connsiteY281" fmla="*/ 6054423 h 6281670"/>
                <a:gd name="connsiteX282" fmla="*/ 4743394 w 8613217"/>
                <a:gd name="connsiteY282" fmla="*/ 6073268 h 6281670"/>
                <a:gd name="connsiteX283" fmla="*/ 4752143 w 8613217"/>
                <a:gd name="connsiteY283" fmla="*/ 6050385 h 6281670"/>
                <a:gd name="connsiteX284" fmla="*/ 4752143 w 8613217"/>
                <a:gd name="connsiteY284" fmla="*/ 5996544 h 6281670"/>
                <a:gd name="connsiteX285" fmla="*/ 4800600 w 8613217"/>
                <a:gd name="connsiteY285" fmla="*/ 6046347 h 6281670"/>
                <a:gd name="connsiteX286" fmla="*/ 4859825 w 8613217"/>
                <a:gd name="connsiteY286" fmla="*/ 6088747 h 6281670"/>
                <a:gd name="connsiteX287" fmla="*/ 4932511 w 8613217"/>
                <a:gd name="connsiteY287" fmla="*/ 6036252 h 6281670"/>
                <a:gd name="connsiteX288" fmla="*/ 4919050 w 8613217"/>
                <a:gd name="connsiteY288" fmla="*/ 5940011 h 6281670"/>
                <a:gd name="connsiteX289" fmla="*/ 4830213 w 8613217"/>
                <a:gd name="connsiteY289" fmla="*/ 5933281 h 6281670"/>
                <a:gd name="connsiteX290" fmla="*/ 4779064 w 8613217"/>
                <a:gd name="connsiteY290" fmla="*/ 5876074 h 6281670"/>
                <a:gd name="connsiteX291" fmla="*/ 4778391 w 8613217"/>
                <a:gd name="connsiteY291" fmla="*/ 5829637 h 6281670"/>
                <a:gd name="connsiteX292" fmla="*/ 5091342 w 8613217"/>
                <a:gd name="connsiteY292" fmla="*/ 5236712 h 6281670"/>
                <a:gd name="connsiteX293" fmla="*/ 5116243 w 8613217"/>
                <a:gd name="connsiteY293" fmla="*/ 5202389 h 6281670"/>
                <a:gd name="connsiteX294" fmla="*/ 5269690 w 8613217"/>
                <a:gd name="connsiteY294" fmla="*/ 5086631 h 6281670"/>
                <a:gd name="connsiteX295" fmla="*/ 5744837 w 8613217"/>
                <a:gd name="connsiteY295" fmla="*/ 4795889 h 6281670"/>
                <a:gd name="connsiteX296" fmla="*/ 5814830 w 8613217"/>
                <a:gd name="connsiteY296" fmla="*/ 4775699 h 6281670"/>
                <a:gd name="connsiteX297" fmla="*/ 6103553 w 8613217"/>
                <a:gd name="connsiteY297" fmla="*/ 4765603 h 6281670"/>
                <a:gd name="connsiteX298" fmla="*/ 7086824 w 8613217"/>
                <a:gd name="connsiteY298" fmla="*/ 4811369 h 6281670"/>
                <a:gd name="connsiteX299" fmla="*/ 7489959 w 8613217"/>
                <a:gd name="connsiteY299" fmla="*/ 4805311 h 6281670"/>
                <a:gd name="connsiteX300" fmla="*/ 7516880 w 8613217"/>
                <a:gd name="connsiteY300" fmla="*/ 4801946 h 6281670"/>
                <a:gd name="connsiteX301" fmla="*/ 7536397 w 8613217"/>
                <a:gd name="connsiteY301" fmla="*/ 4800600 h 6281670"/>
                <a:gd name="connsiteX302" fmla="*/ 7619850 w 8613217"/>
                <a:gd name="connsiteY302" fmla="*/ 4791178 h 6281670"/>
                <a:gd name="connsiteX303" fmla="*/ 7661577 w 8613217"/>
                <a:gd name="connsiteY303" fmla="*/ 4813388 h 6281670"/>
                <a:gd name="connsiteX304" fmla="*/ 7920014 w 8613217"/>
                <a:gd name="connsiteY304" fmla="*/ 5004523 h 6281670"/>
                <a:gd name="connsiteX305" fmla="*/ 8354780 w 8613217"/>
                <a:gd name="connsiteY305" fmla="*/ 4830886 h 6281670"/>
                <a:gd name="connsiteX306" fmla="*/ 8579567 w 8613217"/>
                <a:gd name="connsiteY306" fmla="*/ 4409580 h 6281670"/>
                <a:gd name="connsiteX307" fmla="*/ 8613217 w 8613217"/>
                <a:gd name="connsiteY307" fmla="*/ 4250076 h 6281670"/>
                <a:gd name="connsiteX308" fmla="*/ 8613217 w 8613217"/>
                <a:gd name="connsiteY308" fmla="*/ 4196235 h 6281670"/>
                <a:gd name="connsiteX309" fmla="*/ 8420062 w 8613217"/>
                <a:gd name="connsiteY309" fmla="*/ 4211041 h 6281670"/>
                <a:gd name="connsiteX310" fmla="*/ 4571776 w 8613217"/>
                <a:gd name="connsiteY310" fmla="*/ 915970 h 6281670"/>
                <a:gd name="connsiteX311" fmla="*/ 4583890 w 8613217"/>
                <a:gd name="connsiteY311" fmla="*/ 888377 h 6281670"/>
                <a:gd name="connsiteX312" fmla="*/ 4571776 w 8613217"/>
                <a:gd name="connsiteY312" fmla="*/ 915970 h 6281670"/>
                <a:gd name="connsiteX313" fmla="*/ 2362948 w 8613217"/>
                <a:gd name="connsiteY313" fmla="*/ 965100 h 6281670"/>
                <a:gd name="connsiteX314" fmla="*/ 2363621 w 8613217"/>
                <a:gd name="connsiteY314" fmla="*/ 962408 h 6281670"/>
                <a:gd name="connsiteX315" fmla="*/ 2368332 w 8613217"/>
                <a:gd name="connsiteY315" fmla="*/ 967119 h 6281670"/>
                <a:gd name="connsiteX316" fmla="*/ 2362948 w 8613217"/>
                <a:gd name="connsiteY316" fmla="*/ 965100 h 6281670"/>
                <a:gd name="connsiteX317" fmla="*/ 2435633 w 8613217"/>
                <a:gd name="connsiteY317" fmla="*/ 1055284 h 6281670"/>
                <a:gd name="connsiteX318" fmla="*/ 2426211 w 8613217"/>
                <a:gd name="connsiteY318" fmla="*/ 1053265 h 6281670"/>
                <a:gd name="connsiteX319" fmla="*/ 2370351 w 8613217"/>
                <a:gd name="connsiteY319" fmla="*/ 968465 h 6281670"/>
                <a:gd name="connsiteX320" fmla="*/ 2432268 w 8613217"/>
                <a:gd name="connsiteY320" fmla="*/ 1045862 h 6281670"/>
                <a:gd name="connsiteX321" fmla="*/ 2435633 w 8613217"/>
                <a:gd name="connsiteY321" fmla="*/ 1055284 h 6281670"/>
                <a:gd name="connsiteX322" fmla="*/ 695895 w 8613217"/>
                <a:gd name="connsiteY322" fmla="*/ 1016922 h 6281670"/>
                <a:gd name="connsiteX323" fmla="*/ 692530 w 8613217"/>
                <a:gd name="connsiteY323" fmla="*/ 1005481 h 6281670"/>
                <a:gd name="connsiteX324" fmla="*/ 695895 w 8613217"/>
                <a:gd name="connsiteY324" fmla="*/ 1016922 h 6281670"/>
                <a:gd name="connsiteX325" fmla="*/ 4511205 w 8613217"/>
                <a:gd name="connsiteY325" fmla="*/ 6014042 h 6281670"/>
                <a:gd name="connsiteX326" fmla="*/ 4537452 w 8613217"/>
                <a:gd name="connsiteY326" fmla="*/ 5944049 h 6281670"/>
                <a:gd name="connsiteX327" fmla="*/ 4511205 w 8613217"/>
                <a:gd name="connsiteY327" fmla="*/ 6014042 h 6281670"/>
                <a:gd name="connsiteX328" fmla="*/ 4750797 w 8613217"/>
                <a:gd name="connsiteY328" fmla="*/ 5917128 h 6281670"/>
                <a:gd name="connsiteX329" fmla="*/ 4741375 w 8613217"/>
                <a:gd name="connsiteY329" fmla="*/ 5939338 h 6281670"/>
                <a:gd name="connsiteX330" fmla="*/ 4732626 w 8613217"/>
                <a:gd name="connsiteY330" fmla="*/ 5935300 h 6281670"/>
                <a:gd name="connsiteX331" fmla="*/ 4727915 w 8613217"/>
                <a:gd name="connsiteY331" fmla="*/ 5907706 h 6281670"/>
                <a:gd name="connsiteX332" fmla="*/ 4750797 w 8613217"/>
                <a:gd name="connsiteY332" fmla="*/ 5875402 h 6281670"/>
                <a:gd name="connsiteX333" fmla="*/ 4750797 w 8613217"/>
                <a:gd name="connsiteY333" fmla="*/ 5917128 h 6281670"/>
                <a:gd name="connsiteX334" fmla="*/ 4875978 w 8613217"/>
                <a:gd name="connsiteY334" fmla="*/ 5457461 h 6281670"/>
                <a:gd name="connsiteX335" fmla="*/ 4616868 w 8613217"/>
                <a:gd name="connsiteY335" fmla="*/ 5877421 h 6281670"/>
                <a:gd name="connsiteX336" fmla="*/ 4562354 w 8613217"/>
                <a:gd name="connsiteY336" fmla="*/ 5884824 h 6281670"/>
                <a:gd name="connsiteX337" fmla="*/ 4880015 w 8613217"/>
                <a:gd name="connsiteY337" fmla="*/ 5419772 h 6281670"/>
                <a:gd name="connsiteX338" fmla="*/ 4875978 w 8613217"/>
                <a:gd name="connsiteY338" fmla="*/ 5457461 h 6281670"/>
                <a:gd name="connsiteX339" fmla="*/ 5020675 w 8613217"/>
                <a:gd name="connsiteY339" fmla="*/ 5141145 h 6281670"/>
                <a:gd name="connsiteX340" fmla="*/ 4989717 w 8613217"/>
                <a:gd name="connsiteY340" fmla="*/ 5179506 h 6281670"/>
                <a:gd name="connsiteX341" fmla="*/ 4445922 w 8613217"/>
                <a:gd name="connsiteY341" fmla="*/ 5878767 h 6281670"/>
                <a:gd name="connsiteX342" fmla="*/ 4415637 w 8613217"/>
                <a:gd name="connsiteY342" fmla="*/ 5953471 h 6281670"/>
                <a:gd name="connsiteX343" fmla="*/ 4357085 w 8613217"/>
                <a:gd name="connsiteY343" fmla="*/ 6075286 h 6281670"/>
                <a:gd name="connsiteX344" fmla="*/ 4338240 w 8613217"/>
                <a:gd name="connsiteY344" fmla="*/ 6125762 h 6281670"/>
                <a:gd name="connsiteX345" fmla="*/ 4322761 w 8613217"/>
                <a:gd name="connsiteY345" fmla="*/ 6080671 h 6281670"/>
                <a:gd name="connsiteX346" fmla="*/ 4306609 w 8613217"/>
                <a:gd name="connsiteY346" fmla="*/ 6061826 h 6281670"/>
                <a:gd name="connsiteX347" fmla="*/ 4295168 w 8613217"/>
                <a:gd name="connsiteY347" fmla="*/ 6082689 h 6281670"/>
                <a:gd name="connsiteX348" fmla="*/ 4292475 w 8613217"/>
                <a:gd name="connsiteY348" fmla="*/ 6112302 h 6281670"/>
                <a:gd name="connsiteX349" fmla="*/ 4277669 w 8613217"/>
                <a:gd name="connsiteY349" fmla="*/ 6097496 h 6281670"/>
                <a:gd name="connsiteX350" fmla="*/ 4183447 w 8613217"/>
                <a:gd name="connsiteY350" fmla="*/ 5282478 h 6281670"/>
                <a:gd name="connsiteX351" fmla="*/ 4412945 w 8613217"/>
                <a:gd name="connsiteY351" fmla="*/ 4743394 h 6281670"/>
                <a:gd name="connsiteX352" fmla="*/ 5036828 w 8613217"/>
                <a:gd name="connsiteY352" fmla="*/ 3935106 h 6281670"/>
                <a:gd name="connsiteX353" fmla="*/ 5054999 w 8613217"/>
                <a:gd name="connsiteY353" fmla="*/ 3966064 h 6281670"/>
                <a:gd name="connsiteX354" fmla="*/ 5020675 w 8613217"/>
                <a:gd name="connsiteY354"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56872 w 8613217"/>
                <a:gd name="connsiteY136" fmla="*/ 2543315 h 6281670"/>
                <a:gd name="connsiteX137" fmla="*/ 3531298 w 8613217"/>
                <a:gd name="connsiteY137" fmla="*/ 2494185 h 6281670"/>
                <a:gd name="connsiteX138" fmla="*/ 3525241 w 8613217"/>
                <a:gd name="connsiteY138" fmla="*/ 2482071 h 6281670"/>
                <a:gd name="connsiteX139" fmla="*/ 3410829 w 8613217"/>
                <a:gd name="connsiteY139" fmla="*/ 2273437 h 6281670"/>
                <a:gd name="connsiteX140" fmla="*/ 3411502 w 8613217"/>
                <a:gd name="connsiteY140" fmla="*/ 2229018 h 6281670"/>
                <a:gd name="connsiteX141" fmla="*/ 3451209 w 8613217"/>
                <a:gd name="connsiteY141" fmla="*/ 2126720 h 6281670"/>
                <a:gd name="connsiteX142" fmla="*/ 3431692 w 8613217"/>
                <a:gd name="connsiteY142" fmla="*/ 1895877 h 6281670"/>
                <a:gd name="connsiteX143" fmla="*/ 3186715 w 8613217"/>
                <a:gd name="connsiteY143" fmla="*/ 1401886 h 6281670"/>
                <a:gd name="connsiteX144" fmla="*/ 2531874 w 8613217"/>
                <a:gd name="connsiteY144" fmla="*/ 701952 h 6281670"/>
                <a:gd name="connsiteX145" fmla="*/ 1731662 w 8613217"/>
                <a:gd name="connsiteY145" fmla="*/ 39035 h 6281670"/>
                <a:gd name="connsiteX146" fmla="*/ 1722913 w 8613217"/>
                <a:gd name="connsiteY146" fmla="*/ 36343 h 6281670"/>
                <a:gd name="connsiteX147" fmla="*/ 1723586 w 8613217"/>
                <a:gd name="connsiteY147" fmla="*/ 47111 h 6281670"/>
                <a:gd name="connsiteX148" fmla="*/ 1984042 w 8613217"/>
                <a:gd name="connsiteY148" fmla="*/ 871552 h 6281670"/>
                <a:gd name="connsiteX149" fmla="*/ 2773486 w 8613217"/>
                <a:gd name="connsiteY149" fmla="*/ 2064130 h 6281670"/>
                <a:gd name="connsiteX150" fmla="*/ 3058170 w 8613217"/>
                <a:gd name="connsiteY150" fmla="*/ 2286897 h 6281670"/>
                <a:gd name="connsiteX151" fmla="*/ 3235845 w 8613217"/>
                <a:gd name="connsiteY151" fmla="*/ 2329297 h 6281670"/>
                <a:gd name="connsiteX152" fmla="*/ 3256709 w 8613217"/>
                <a:gd name="connsiteY152" fmla="*/ 2294974 h 6281670"/>
                <a:gd name="connsiteX153" fmla="*/ 3083072 w 8613217"/>
                <a:gd name="connsiteY153" fmla="*/ 1999521 h 6281670"/>
                <a:gd name="connsiteX154" fmla="*/ 2450440 w 8613217"/>
                <a:gd name="connsiteY154" fmla="*/ 1092973 h 6281670"/>
                <a:gd name="connsiteX155" fmla="*/ 2432941 w 8613217"/>
                <a:gd name="connsiteY155" fmla="*/ 1062014 h 6281670"/>
                <a:gd name="connsiteX156" fmla="*/ 2454478 w 8613217"/>
                <a:gd name="connsiteY156" fmla="*/ 1076820 h 6281670"/>
                <a:gd name="connsiteX157" fmla="*/ 2967986 w 8613217"/>
                <a:gd name="connsiteY157" fmla="*/ 1739738 h 6281670"/>
                <a:gd name="connsiteX158" fmla="*/ 3266131 w 8613217"/>
                <a:gd name="connsiteY158" fmla="*/ 2175850 h 6281670"/>
                <a:gd name="connsiteX159" fmla="*/ 3457939 w 8613217"/>
                <a:gd name="connsiteY159" fmla="*/ 2509665 h 6281670"/>
                <a:gd name="connsiteX160" fmla="*/ 3464670 w 8613217"/>
                <a:gd name="connsiteY160" fmla="*/ 2523125 h 6281670"/>
                <a:gd name="connsiteX161" fmla="*/ 3471400 w 8613217"/>
                <a:gd name="connsiteY161" fmla="*/ 2536585 h 6281670"/>
                <a:gd name="connsiteX162" fmla="*/ 3478130 w 8613217"/>
                <a:gd name="connsiteY162" fmla="*/ 2550045 h 6281670"/>
                <a:gd name="connsiteX163" fmla="*/ 3484860 w 8613217"/>
                <a:gd name="connsiteY163" fmla="*/ 2563506 h 6281670"/>
                <a:gd name="connsiteX164" fmla="*/ 3491590 w 8613217"/>
                <a:gd name="connsiteY164" fmla="*/ 2576966 h 6281670"/>
                <a:gd name="connsiteX165" fmla="*/ 3498320 w 8613217"/>
                <a:gd name="connsiteY165" fmla="*/ 2590426 h 6281670"/>
                <a:gd name="connsiteX166" fmla="*/ 3504378 w 8613217"/>
                <a:gd name="connsiteY166" fmla="*/ 2605906 h 6281670"/>
                <a:gd name="connsiteX167" fmla="*/ 3733875 w 8613217"/>
                <a:gd name="connsiteY167" fmla="*/ 3249979 h 6281670"/>
                <a:gd name="connsiteX168" fmla="*/ 3823385 w 8613217"/>
                <a:gd name="connsiteY168" fmla="*/ 4359777 h 6281670"/>
                <a:gd name="connsiteX169" fmla="*/ 3816655 w 8613217"/>
                <a:gd name="connsiteY169" fmla="*/ 4369199 h 6281670"/>
                <a:gd name="connsiteX170" fmla="*/ 3800503 w 8613217"/>
                <a:gd name="connsiteY170" fmla="*/ 4322761 h 6281670"/>
                <a:gd name="connsiteX171" fmla="*/ 3407464 w 8613217"/>
                <a:gd name="connsiteY171" fmla="*/ 3663208 h 6281670"/>
                <a:gd name="connsiteX172" fmla="*/ 2516395 w 8613217"/>
                <a:gd name="connsiteY172" fmla="*/ 2980101 h 6281670"/>
                <a:gd name="connsiteX173" fmla="*/ 2502934 w 8613217"/>
                <a:gd name="connsiteY173" fmla="*/ 2971351 h 6281670"/>
                <a:gd name="connsiteX174" fmla="*/ 2390541 w 8613217"/>
                <a:gd name="connsiteY174" fmla="*/ 2898666 h 6281670"/>
                <a:gd name="connsiteX175" fmla="*/ 2247863 w 8613217"/>
                <a:gd name="connsiteY175" fmla="*/ 2802425 h 6281670"/>
                <a:gd name="connsiteX176" fmla="*/ 2055381 w 8613217"/>
                <a:gd name="connsiteY176" fmla="*/ 2665131 h 6281670"/>
                <a:gd name="connsiteX177" fmla="*/ 1471879 w 8613217"/>
                <a:gd name="connsiteY177" fmla="*/ 2148930 h 6281670"/>
                <a:gd name="connsiteX178" fmla="*/ 1461111 w 8613217"/>
                <a:gd name="connsiteY178" fmla="*/ 2109895 h 6281670"/>
                <a:gd name="connsiteX179" fmla="*/ 1501492 w 8613217"/>
                <a:gd name="connsiteY179" fmla="*/ 1918759 h 6281670"/>
                <a:gd name="connsiteX180" fmla="*/ 1395155 w 8613217"/>
                <a:gd name="connsiteY180" fmla="*/ 1570812 h 6281670"/>
                <a:gd name="connsiteX181" fmla="*/ 937507 w 8613217"/>
                <a:gd name="connsiteY181" fmla="*/ 860783 h 6281670"/>
                <a:gd name="connsiteX182" fmla="*/ 682435 w 8613217"/>
                <a:gd name="connsiteY182" fmla="*/ 471109 h 6281670"/>
                <a:gd name="connsiteX183" fmla="*/ 590905 w 8613217"/>
                <a:gd name="connsiteY183" fmla="*/ 214691 h 6281670"/>
                <a:gd name="connsiteX184" fmla="*/ 581483 w 8613217"/>
                <a:gd name="connsiteY184" fmla="*/ 222767 h 6281670"/>
                <a:gd name="connsiteX185" fmla="*/ 555909 w 8613217"/>
                <a:gd name="connsiteY185" fmla="*/ 262475 h 6281670"/>
                <a:gd name="connsiteX186" fmla="*/ 423998 w 8613217"/>
                <a:gd name="connsiteY186" fmla="*/ 619845 h 6281670"/>
                <a:gd name="connsiteX187" fmla="*/ 443515 w 8613217"/>
                <a:gd name="connsiteY187" fmla="*/ 1227575 h 6281670"/>
                <a:gd name="connsiteX188" fmla="*/ 806942 w 8613217"/>
                <a:gd name="connsiteY188" fmla="*/ 1996156 h 6281670"/>
                <a:gd name="connsiteX189" fmla="*/ 1087589 w 8613217"/>
                <a:gd name="connsiteY189" fmla="*/ 2216231 h 6281670"/>
                <a:gd name="connsiteX190" fmla="*/ 1317086 w 8613217"/>
                <a:gd name="connsiteY190" fmla="*/ 2233729 h 6281670"/>
                <a:gd name="connsiteX191" fmla="*/ 1327181 w 8613217"/>
                <a:gd name="connsiteY191" fmla="*/ 2198060 h 6281670"/>
                <a:gd name="connsiteX192" fmla="*/ 816364 w 8613217"/>
                <a:gd name="connsiteY192" fmla="*/ 1324489 h 6281670"/>
                <a:gd name="connsiteX193" fmla="*/ 702625 w 8613217"/>
                <a:gd name="connsiteY193" fmla="*/ 1031056 h 6281670"/>
                <a:gd name="connsiteX194" fmla="*/ 767908 w 8613217"/>
                <a:gd name="connsiteY194" fmla="*/ 1173061 h 6281670"/>
                <a:gd name="connsiteX195" fmla="*/ 1444285 w 8613217"/>
                <a:gd name="connsiteY195" fmla="*/ 2226326 h 6281670"/>
                <a:gd name="connsiteX196" fmla="*/ 2209501 w 8613217"/>
                <a:gd name="connsiteY196" fmla="*/ 2876457 h 6281670"/>
                <a:gd name="connsiteX197" fmla="*/ 2308434 w 8613217"/>
                <a:gd name="connsiteY197" fmla="*/ 2939720 h 6281670"/>
                <a:gd name="connsiteX198" fmla="*/ 2340738 w 8613217"/>
                <a:gd name="connsiteY198" fmla="*/ 2972025 h 6281670"/>
                <a:gd name="connsiteX199" fmla="*/ 2302377 w 8613217"/>
                <a:gd name="connsiteY199" fmla="*/ 2972025 h 6281670"/>
                <a:gd name="connsiteX200" fmla="*/ 2266034 w 8613217"/>
                <a:gd name="connsiteY200" fmla="*/ 2967313 h 6281670"/>
                <a:gd name="connsiteX201" fmla="*/ 1817807 w 8613217"/>
                <a:gd name="connsiteY201" fmla="*/ 3025866 h 6281670"/>
                <a:gd name="connsiteX202" fmla="*/ 1007500 w 8613217"/>
                <a:gd name="connsiteY202" fmla="*/ 3309877 h 6281670"/>
                <a:gd name="connsiteX203" fmla="*/ 960389 w 8613217"/>
                <a:gd name="connsiteY203" fmla="*/ 3293725 h 6281670"/>
                <a:gd name="connsiteX204" fmla="*/ 446207 w 8613217"/>
                <a:gd name="connsiteY204" fmla="*/ 3134221 h 6281670"/>
                <a:gd name="connsiteX205" fmla="*/ 217383 w 8613217"/>
                <a:gd name="connsiteY205" fmla="*/ 3227096 h 6281670"/>
                <a:gd name="connsiteX206" fmla="*/ 0 w 8613217"/>
                <a:gd name="connsiteY206" fmla="*/ 3236518 h 6281670"/>
                <a:gd name="connsiteX207" fmla="*/ 0 w 8613217"/>
                <a:gd name="connsiteY207" fmla="*/ 3330740 h 6281670"/>
                <a:gd name="connsiteX208" fmla="*/ 9422 w 8613217"/>
                <a:gd name="connsiteY208" fmla="*/ 3346892 h 6281670"/>
                <a:gd name="connsiteX209" fmla="*/ 255072 w 8613217"/>
                <a:gd name="connsiteY209" fmla="*/ 3717723 h 6281670"/>
                <a:gd name="connsiteX210" fmla="*/ 747044 w 8613217"/>
                <a:gd name="connsiteY210" fmla="*/ 3826078 h 6281670"/>
                <a:gd name="connsiteX211" fmla="*/ 1016249 w 8613217"/>
                <a:gd name="connsiteY211" fmla="*/ 3490244 h 6281670"/>
                <a:gd name="connsiteX212" fmla="*/ 981253 w 8613217"/>
                <a:gd name="connsiteY212" fmla="*/ 3461305 h 6281670"/>
                <a:gd name="connsiteX213" fmla="*/ 563312 w 8613217"/>
                <a:gd name="connsiteY213" fmla="*/ 3490917 h 6281670"/>
                <a:gd name="connsiteX214" fmla="*/ 390347 w 8613217"/>
                <a:gd name="connsiteY214" fmla="*/ 3460632 h 6281670"/>
                <a:gd name="connsiteX215" fmla="*/ 489953 w 8613217"/>
                <a:gd name="connsiteY215" fmla="*/ 3463997 h 6281670"/>
                <a:gd name="connsiteX216" fmla="*/ 903183 w 8613217"/>
                <a:gd name="connsiteY216" fmla="*/ 3408137 h 6281670"/>
                <a:gd name="connsiteX217" fmla="*/ 1043170 w 8613217"/>
                <a:gd name="connsiteY217" fmla="*/ 3372467 h 6281670"/>
                <a:gd name="connsiteX218" fmla="*/ 1508895 w 8613217"/>
                <a:gd name="connsiteY218" fmla="*/ 3218347 h 6281670"/>
                <a:gd name="connsiteX219" fmla="*/ 1912029 w 8613217"/>
                <a:gd name="connsiteY219" fmla="*/ 3101243 h 6281670"/>
                <a:gd name="connsiteX220" fmla="*/ 1912029 w 8613217"/>
                <a:gd name="connsiteY220" fmla="*/ 3101243 h 6281670"/>
                <a:gd name="connsiteX221" fmla="*/ 1924816 w 8613217"/>
                <a:gd name="connsiteY221" fmla="*/ 3099224 h 6281670"/>
                <a:gd name="connsiteX222" fmla="*/ 1986061 w 8613217"/>
                <a:gd name="connsiteY222" fmla="*/ 3087783 h 6281670"/>
                <a:gd name="connsiteX223" fmla="*/ 1992791 w 8613217"/>
                <a:gd name="connsiteY223" fmla="*/ 3087110 h 6281670"/>
                <a:gd name="connsiteX224" fmla="*/ 2087013 w 8613217"/>
                <a:gd name="connsiteY224" fmla="*/ 3074322 h 6281670"/>
                <a:gd name="connsiteX225" fmla="*/ 2113933 w 8613217"/>
                <a:gd name="connsiteY225" fmla="*/ 3072976 h 6281670"/>
                <a:gd name="connsiteX226" fmla="*/ 2118644 w 8613217"/>
                <a:gd name="connsiteY226" fmla="*/ 3064227 h 6281670"/>
                <a:gd name="connsiteX227" fmla="*/ 2257958 w 8613217"/>
                <a:gd name="connsiteY227" fmla="*/ 3064227 h 6281670"/>
                <a:gd name="connsiteX228" fmla="*/ 2262669 w 8613217"/>
                <a:gd name="connsiteY228" fmla="*/ 3072976 h 6281670"/>
                <a:gd name="connsiteX229" fmla="*/ 2434960 w 8613217"/>
                <a:gd name="connsiteY229" fmla="*/ 3101243 h 6281670"/>
                <a:gd name="connsiteX230" fmla="*/ 2635518 w 8613217"/>
                <a:gd name="connsiteY230" fmla="*/ 3164506 h 6281670"/>
                <a:gd name="connsiteX231" fmla="*/ 3038653 w 8613217"/>
                <a:gd name="connsiteY231" fmla="*/ 3453902 h 6281670"/>
                <a:gd name="connsiteX232" fmla="*/ 3580428 w 8613217"/>
                <a:gd name="connsiteY232" fmla="*/ 4087880 h 6281670"/>
                <a:gd name="connsiteX233" fmla="*/ 3776274 w 8613217"/>
                <a:gd name="connsiteY233" fmla="*/ 4626290 h 6281670"/>
                <a:gd name="connsiteX234" fmla="*/ 3813963 w 8613217"/>
                <a:gd name="connsiteY234" fmla="*/ 4802619 h 6281670"/>
                <a:gd name="connsiteX235" fmla="*/ 3811944 w 8613217"/>
                <a:gd name="connsiteY235" fmla="*/ 5407658 h 6281670"/>
                <a:gd name="connsiteX236" fmla="*/ 3881265 w 8613217"/>
                <a:gd name="connsiteY236" fmla="*/ 5874056 h 6281670"/>
                <a:gd name="connsiteX237" fmla="*/ 3879919 w 8613217"/>
                <a:gd name="connsiteY237" fmla="*/ 5898957 h 6281670"/>
                <a:gd name="connsiteX238" fmla="*/ 3757430 w 8613217"/>
                <a:gd name="connsiteY238" fmla="*/ 5946068 h 6281670"/>
                <a:gd name="connsiteX239" fmla="*/ 3743970 w 8613217"/>
                <a:gd name="connsiteY239" fmla="*/ 6053750 h 6281670"/>
                <a:gd name="connsiteX240" fmla="*/ 3803195 w 8613217"/>
                <a:gd name="connsiteY240" fmla="*/ 6092112 h 6281670"/>
                <a:gd name="connsiteX241" fmla="*/ 3896071 w 8613217"/>
                <a:gd name="connsiteY241" fmla="*/ 6023464 h 6281670"/>
                <a:gd name="connsiteX242" fmla="*/ 3920972 w 8613217"/>
                <a:gd name="connsiteY242" fmla="*/ 5996544 h 6281670"/>
                <a:gd name="connsiteX243" fmla="*/ 3918953 w 8613217"/>
                <a:gd name="connsiteY243" fmla="*/ 6053077 h 6281670"/>
                <a:gd name="connsiteX244" fmla="*/ 3931741 w 8613217"/>
                <a:gd name="connsiteY244" fmla="*/ 6077978 h 6281670"/>
                <a:gd name="connsiteX245" fmla="*/ 3951931 w 8613217"/>
                <a:gd name="connsiteY245" fmla="*/ 6055769 h 6281670"/>
                <a:gd name="connsiteX246" fmla="*/ 3972121 w 8613217"/>
                <a:gd name="connsiteY246" fmla="*/ 5988468 h 6281670"/>
                <a:gd name="connsiteX247" fmla="*/ 3994331 w 8613217"/>
                <a:gd name="connsiteY247" fmla="*/ 5968277 h 6281670"/>
                <a:gd name="connsiteX248" fmla="*/ 4005099 w 8613217"/>
                <a:gd name="connsiteY248" fmla="*/ 5995198 h 6281670"/>
                <a:gd name="connsiteX249" fmla="*/ 4071054 w 8613217"/>
                <a:gd name="connsiteY249" fmla="*/ 6040290 h 6281670"/>
                <a:gd name="connsiteX250" fmla="*/ 4100667 w 8613217"/>
                <a:gd name="connsiteY250" fmla="*/ 6026829 h 6281670"/>
                <a:gd name="connsiteX251" fmla="*/ 4110089 w 8613217"/>
                <a:gd name="connsiteY251" fmla="*/ 5993179 h 6281670"/>
                <a:gd name="connsiteX252" fmla="*/ 4124895 w 8613217"/>
                <a:gd name="connsiteY252" fmla="*/ 6032214 h 6281670"/>
                <a:gd name="connsiteX253" fmla="*/ 4117492 w 8613217"/>
                <a:gd name="connsiteY253" fmla="*/ 6106918 h 6281670"/>
                <a:gd name="connsiteX254" fmla="*/ 4080476 w 8613217"/>
                <a:gd name="connsiteY254" fmla="*/ 6141242 h 6281670"/>
                <a:gd name="connsiteX255" fmla="*/ 4176717 w 8613217"/>
                <a:gd name="connsiteY255" fmla="*/ 6189025 h 6281670"/>
                <a:gd name="connsiteX256" fmla="*/ 4170660 w 8613217"/>
                <a:gd name="connsiteY256" fmla="*/ 6271133 h 6281670"/>
                <a:gd name="connsiteX257" fmla="*/ 4195562 w 8613217"/>
                <a:gd name="connsiteY257" fmla="*/ 6277863 h 6281670"/>
                <a:gd name="connsiteX258" fmla="*/ 4261517 w 8613217"/>
                <a:gd name="connsiteY258" fmla="*/ 6267768 h 6281670"/>
                <a:gd name="connsiteX259" fmla="*/ 4289784 w 8613217"/>
                <a:gd name="connsiteY259" fmla="*/ 6247578 h 6281670"/>
                <a:gd name="connsiteX260" fmla="*/ 4295840 w 8613217"/>
                <a:gd name="connsiteY260" fmla="*/ 6204505 h 6281670"/>
                <a:gd name="connsiteX261" fmla="*/ 4305936 w 8613217"/>
                <a:gd name="connsiteY261" fmla="*/ 6182969 h 6281670"/>
                <a:gd name="connsiteX262" fmla="*/ 4324107 w 8613217"/>
                <a:gd name="connsiteY262" fmla="*/ 6199794 h 6281670"/>
                <a:gd name="connsiteX263" fmla="*/ 4336894 w 8613217"/>
                <a:gd name="connsiteY263" fmla="*/ 6230752 h 6281670"/>
                <a:gd name="connsiteX264" fmla="*/ 4342951 w 8613217"/>
                <a:gd name="connsiteY264" fmla="*/ 6226714 h 6281670"/>
                <a:gd name="connsiteX265" fmla="*/ 4369872 w 8613217"/>
                <a:gd name="connsiteY265" fmla="*/ 6185660 h 6281670"/>
                <a:gd name="connsiteX266" fmla="*/ 4382659 w 8613217"/>
                <a:gd name="connsiteY266" fmla="*/ 6234791 h 6281670"/>
                <a:gd name="connsiteX267" fmla="*/ 4406888 w 8613217"/>
                <a:gd name="connsiteY267" fmla="*/ 6265749 h 6281670"/>
                <a:gd name="connsiteX268" fmla="*/ 4484284 w 8613217"/>
                <a:gd name="connsiteY268" fmla="*/ 6275171 h 6281670"/>
                <a:gd name="connsiteX269" fmla="*/ 4499090 w 8613217"/>
                <a:gd name="connsiteY269" fmla="*/ 6272479 h 6281670"/>
                <a:gd name="connsiteX270" fmla="*/ 4512551 w 8613217"/>
                <a:gd name="connsiteY270" fmla="*/ 6181622 h 6281670"/>
                <a:gd name="connsiteX271" fmla="*/ 4572449 w 8613217"/>
                <a:gd name="connsiteY271" fmla="*/ 6153356 h 6281670"/>
                <a:gd name="connsiteX272" fmla="*/ 4575814 w 8613217"/>
                <a:gd name="connsiteY272" fmla="*/ 6127781 h 6281670"/>
                <a:gd name="connsiteX273" fmla="*/ 4538125 w 8613217"/>
                <a:gd name="connsiteY273" fmla="*/ 6076633 h 6281670"/>
                <a:gd name="connsiteX274" fmla="*/ 4536779 w 8613217"/>
                <a:gd name="connsiteY274" fmla="*/ 6042309 h 6281670"/>
                <a:gd name="connsiteX275" fmla="*/ 4573122 w 8613217"/>
                <a:gd name="connsiteY275" fmla="*/ 6032214 h 6281670"/>
                <a:gd name="connsiteX276" fmla="*/ 4637731 w 8613217"/>
                <a:gd name="connsiteY276" fmla="*/ 6051058 h 6281670"/>
                <a:gd name="connsiteX277" fmla="*/ 4665997 w 8613217"/>
                <a:gd name="connsiteY277" fmla="*/ 6029522 h 6281670"/>
                <a:gd name="connsiteX278" fmla="*/ 4665997 w 8613217"/>
                <a:gd name="connsiteY278" fmla="*/ 5985776 h 6281670"/>
                <a:gd name="connsiteX279" fmla="*/ 4681477 w 8613217"/>
                <a:gd name="connsiteY279" fmla="*/ 5966931 h 6281670"/>
                <a:gd name="connsiteX280" fmla="*/ 4701667 w 8613217"/>
                <a:gd name="connsiteY280" fmla="*/ 5981065 h 6281670"/>
                <a:gd name="connsiteX281" fmla="*/ 4724550 w 8613217"/>
                <a:gd name="connsiteY281" fmla="*/ 6054423 h 6281670"/>
                <a:gd name="connsiteX282" fmla="*/ 4743394 w 8613217"/>
                <a:gd name="connsiteY282" fmla="*/ 6073268 h 6281670"/>
                <a:gd name="connsiteX283" fmla="*/ 4752143 w 8613217"/>
                <a:gd name="connsiteY283" fmla="*/ 6050385 h 6281670"/>
                <a:gd name="connsiteX284" fmla="*/ 4752143 w 8613217"/>
                <a:gd name="connsiteY284" fmla="*/ 5996544 h 6281670"/>
                <a:gd name="connsiteX285" fmla="*/ 4800600 w 8613217"/>
                <a:gd name="connsiteY285" fmla="*/ 6046347 h 6281670"/>
                <a:gd name="connsiteX286" fmla="*/ 4859825 w 8613217"/>
                <a:gd name="connsiteY286" fmla="*/ 6088747 h 6281670"/>
                <a:gd name="connsiteX287" fmla="*/ 4932511 w 8613217"/>
                <a:gd name="connsiteY287" fmla="*/ 6036252 h 6281670"/>
                <a:gd name="connsiteX288" fmla="*/ 4919050 w 8613217"/>
                <a:gd name="connsiteY288" fmla="*/ 5940011 h 6281670"/>
                <a:gd name="connsiteX289" fmla="*/ 4830213 w 8613217"/>
                <a:gd name="connsiteY289" fmla="*/ 5933281 h 6281670"/>
                <a:gd name="connsiteX290" fmla="*/ 4779064 w 8613217"/>
                <a:gd name="connsiteY290" fmla="*/ 5876074 h 6281670"/>
                <a:gd name="connsiteX291" fmla="*/ 4778391 w 8613217"/>
                <a:gd name="connsiteY291" fmla="*/ 5829637 h 6281670"/>
                <a:gd name="connsiteX292" fmla="*/ 5091342 w 8613217"/>
                <a:gd name="connsiteY292" fmla="*/ 5236712 h 6281670"/>
                <a:gd name="connsiteX293" fmla="*/ 5116243 w 8613217"/>
                <a:gd name="connsiteY293" fmla="*/ 5202389 h 6281670"/>
                <a:gd name="connsiteX294" fmla="*/ 5269690 w 8613217"/>
                <a:gd name="connsiteY294" fmla="*/ 5086631 h 6281670"/>
                <a:gd name="connsiteX295" fmla="*/ 5744837 w 8613217"/>
                <a:gd name="connsiteY295" fmla="*/ 4795889 h 6281670"/>
                <a:gd name="connsiteX296" fmla="*/ 5814830 w 8613217"/>
                <a:gd name="connsiteY296" fmla="*/ 4775699 h 6281670"/>
                <a:gd name="connsiteX297" fmla="*/ 6103553 w 8613217"/>
                <a:gd name="connsiteY297" fmla="*/ 4765603 h 6281670"/>
                <a:gd name="connsiteX298" fmla="*/ 7086824 w 8613217"/>
                <a:gd name="connsiteY298" fmla="*/ 4811369 h 6281670"/>
                <a:gd name="connsiteX299" fmla="*/ 7489959 w 8613217"/>
                <a:gd name="connsiteY299" fmla="*/ 4805311 h 6281670"/>
                <a:gd name="connsiteX300" fmla="*/ 7516880 w 8613217"/>
                <a:gd name="connsiteY300" fmla="*/ 4801946 h 6281670"/>
                <a:gd name="connsiteX301" fmla="*/ 7536397 w 8613217"/>
                <a:gd name="connsiteY301" fmla="*/ 4800600 h 6281670"/>
                <a:gd name="connsiteX302" fmla="*/ 7619850 w 8613217"/>
                <a:gd name="connsiteY302" fmla="*/ 4791178 h 6281670"/>
                <a:gd name="connsiteX303" fmla="*/ 7661577 w 8613217"/>
                <a:gd name="connsiteY303" fmla="*/ 4813388 h 6281670"/>
                <a:gd name="connsiteX304" fmla="*/ 7920014 w 8613217"/>
                <a:gd name="connsiteY304" fmla="*/ 5004523 h 6281670"/>
                <a:gd name="connsiteX305" fmla="*/ 8354780 w 8613217"/>
                <a:gd name="connsiteY305" fmla="*/ 4830886 h 6281670"/>
                <a:gd name="connsiteX306" fmla="*/ 8579567 w 8613217"/>
                <a:gd name="connsiteY306" fmla="*/ 4409580 h 6281670"/>
                <a:gd name="connsiteX307" fmla="*/ 8613217 w 8613217"/>
                <a:gd name="connsiteY307" fmla="*/ 4250076 h 6281670"/>
                <a:gd name="connsiteX308" fmla="*/ 8613217 w 8613217"/>
                <a:gd name="connsiteY308" fmla="*/ 4196235 h 6281670"/>
                <a:gd name="connsiteX309" fmla="*/ 8420062 w 8613217"/>
                <a:gd name="connsiteY309" fmla="*/ 4211041 h 6281670"/>
                <a:gd name="connsiteX310" fmla="*/ 4571776 w 8613217"/>
                <a:gd name="connsiteY310" fmla="*/ 915970 h 6281670"/>
                <a:gd name="connsiteX311" fmla="*/ 4583890 w 8613217"/>
                <a:gd name="connsiteY311" fmla="*/ 888377 h 6281670"/>
                <a:gd name="connsiteX312" fmla="*/ 4571776 w 8613217"/>
                <a:gd name="connsiteY312" fmla="*/ 915970 h 6281670"/>
                <a:gd name="connsiteX313" fmla="*/ 2362948 w 8613217"/>
                <a:gd name="connsiteY313" fmla="*/ 965100 h 6281670"/>
                <a:gd name="connsiteX314" fmla="*/ 2363621 w 8613217"/>
                <a:gd name="connsiteY314" fmla="*/ 962408 h 6281670"/>
                <a:gd name="connsiteX315" fmla="*/ 2368332 w 8613217"/>
                <a:gd name="connsiteY315" fmla="*/ 967119 h 6281670"/>
                <a:gd name="connsiteX316" fmla="*/ 2362948 w 8613217"/>
                <a:gd name="connsiteY316" fmla="*/ 965100 h 6281670"/>
                <a:gd name="connsiteX317" fmla="*/ 2435633 w 8613217"/>
                <a:gd name="connsiteY317" fmla="*/ 1055284 h 6281670"/>
                <a:gd name="connsiteX318" fmla="*/ 2426211 w 8613217"/>
                <a:gd name="connsiteY318" fmla="*/ 1053265 h 6281670"/>
                <a:gd name="connsiteX319" fmla="*/ 2370351 w 8613217"/>
                <a:gd name="connsiteY319" fmla="*/ 968465 h 6281670"/>
                <a:gd name="connsiteX320" fmla="*/ 2432268 w 8613217"/>
                <a:gd name="connsiteY320" fmla="*/ 1045862 h 6281670"/>
                <a:gd name="connsiteX321" fmla="*/ 2435633 w 8613217"/>
                <a:gd name="connsiteY321" fmla="*/ 1055284 h 6281670"/>
                <a:gd name="connsiteX322" fmla="*/ 695895 w 8613217"/>
                <a:gd name="connsiteY322" fmla="*/ 1016922 h 6281670"/>
                <a:gd name="connsiteX323" fmla="*/ 692530 w 8613217"/>
                <a:gd name="connsiteY323" fmla="*/ 1005481 h 6281670"/>
                <a:gd name="connsiteX324" fmla="*/ 695895 w 8613217"/>
                <a:gd name="connsiteY324" fmla="*/ 1016922 h 6281670"/>
                <a:gd name="connsiteX325" fmla="*/ 4511205 w 8613217"/>
                <a:gd name="connsiteY325" fmla="*/ 6014042 h 6281670"/>
                <a:gd name="connsiteX326" fmla="*/ 4537452 w 8613217"/>
                <a:gd name="connsiteY326" fmla="*/ 5944049 h 6281670"/>
                <a:gd name="connsiteX327" fmla="*/ 4511205 w 8613217"/>
                <a:gd name="connsiteY327" fmla="*/ 6014042 h 6281670"/>
                <a:gd name="connsiteX328" fmla="*/ 4750797 w 8613217"/>
                <a:gd name="connsiteY328" fmla="*/ 5917128 h 6281670"/>
                <a:gd name="connsiteX329" fmla="*/ 4741375 w 8613217"/>
                <a:gd name="connsiteY329" fmla="*/ 5939338 h 6281670"/>
                <a:gd name="connsiteX330" fmla="*/ 4732626 w 8613217"/>
                <a:gd name="connsiteY330" fmla="*/ 5935300 h 6281670"/>
                <a:gd name="connsiteX331" fmla="*/ 4727915 w 8613217"/>
                <a:gd name="connsiteY331" fmla="*/ 5907706 h 6281670"/>
                <a:gd name="connsiteX332" fmla="*/ 4750797 w 8613217"/>
                <a:gd name="connsiteY332" fmla="*/ 5875402 h 6281670"/>
                <a:gd name="connsiteX333" fmla="*/ 4750797 w 8613217"/>
                <a:gd name="connsiteY333" fmla="*/ 5917128 h 6281670"/>
                <a:gd name="connsiteX334" fmla="*/ 4875978 w 8613217"/>
                <a:gd name="connsiteY334" fmla="*/ 5457461 h 6281670"/>
                <a:gd name="connsiteX335" fmla="*/ 4616868 w 8613217"/>
                <a:gd name="connsiteY335" fmla="*/ 5877421 h 6281670"/>
                <a:gd name="connsiteX336" fmla="*/ 4562354 w 8613217"/>
                <a:gd name="connsiteY336" fmla="*/ 5884824 h 6281670"/>
                <a:gd name="connsiteX337" fmla="*/ 4880015 w 8613217"/>
                <a:gd name="connsiteY337" fmla="*/ 5419772 h 6281670"/>
                <a:gd name="connsiteX338" fmla="*/ 4875978 w 8613217"/>
                <a:gd name="connsiteY338" fmla="*/ 5457461 h 6281670"/>
                <a:gd name="connsiteX339" fmla="*/ 5020675 w 8613217"/>
                <a:gd name="connsiteY339" fmla="*/ 5141145 h 6281670"/>
                <a:gd name="connsiteX340" fmla="*/ 4989717 w 8613217"/>
                <a:gd name="connsiteY340" fmla="*/ 5179506 h 6281670"/>
                <a:gd name="connsiteX341" fmla="*/ 4445922 w 8613217"/>
                <a:gd name="connsiteY341" fmla="*/ 5878767 h 6281670"/>
                <a:gd name="connsiteX342" fmla="*/ 4415637 w 8613217"/>
                <a:gd name="connsiteY342" fmla="*/ 5953471 h 6281670"/>
                <a:gd name="connsiteX343" fmla="*/ 4357085 w 8613217"/>
                <a:gd name="connsiteY343" fmla="*/ 6075286 h 6281670"/>
                <a:gd name="connsiteX344" fmla="*/ 4338240 w 8613217"/>
                <a:gd name="connsiteY344" fmla="*/ 6125762 h 6281670"/>
                <a:gd name="connsiteX345" fmla="*/ 4322761 w 8613217"/>
                <a:gd name="connsiteY345" fmla="*/ 6080671 h 6281670"/>
                <a:gd name="connsiteX346" fmla="*/ 4306609 w 8613217"/>
                <a:gd name="connsiteY346" fmla="*/ 6061826 h 6281670"/>
                <a:gd name="connsiteX347" fmla="*/ 4295168 w 8613217"/>
                <a:gd name="connsiteY347" fmla="*/ 6082689 h 6281670"/>
                <a:gd name="connsiteX348" fmla="*/ 4292475 w 8613217"/>
                <a:gd name="connsiteY348" fmla="*/ 6112302 h 6281670"/>
                <a:gd name="connsiteX349" fmla="*/ 4277669 w 8613217"/>
                <a:gd name="connsiteY349" fmla="*/ 6097496 h 6281670"/>
                <a:gd name="connsiteX350" fmla="*/ 4183447 w 8613217"/>
                <a:gd name="connsiteY350" fmla="*/ 5282478 h 6281670"/>
                <a:gd name="connsiteX351" fmla="*/ 4412945 w 8613217"/>
                <a:gd name="connsiteY351" fmla="*/ 4743394 h 6281670"/>
                <a:gd name="connsiteX352" fmla="*/ 5036828 w 8613217"/>
                <a:gd name="connsiteY352" fmla="*/ 3935106 h 6281670"/>
                <a:gd name="connsiteX353" fmla="*/ 5054999 w 8613217"/>
                <a:gd name="connsiteY353" fmla="*/ 3966064 h 6281670"/>
                <a:gd name="connsiteX354" fmla="*/ 5020675 w 8613217"/>
                <a:gd name="connsiteY354"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56872 w 8613217"/>
                <a:gd name="connsiteY136" fmla="*/ 2543315 h 6281670"/>
                <a:gd name="connsiteX137" fmla="*/ 3531298 w 8613217"/>
                <a:gd name="connsiteY137" fmla="*/ 2494185 h 6281670"/>
                <a:gd name="connsiteX138" fmla="*/ 3525241 w 8613217"/>
                <a:gd name="connsiteY138" fmla="*/ 2482071 h 6281670"/>
                <a:gd name="connsiteX139" fmla="*/ 3410829 w 8613217"/>
                <a:gd name="connsiteY139" fmla="*/ 2273437 h 6281670"/>
                <a:gd name="connsiteX140" fmla="*/ 3411502 w 8613217"/>
                <a:gd name="connsiteY140" fmla="*/ 2229018 h 6281670"/>
                <a:gd name="connsiteX141" fmla="*/ 3451209 w 8613217"/>
                <a:gd name="connsiteY141" fmla="*/ 2126720 h 6281670"/>
                <a:gd name="connsiteX142" fmla="*/ 3431692 w 8613217"/>
                <a:gd name="connsiteY142" fmla="*/ 1895877 h 6281670"/>
                <a:gd name="connsiteX143" fmla="*/ 3186715 w 8613217"/>
                <a:gd name="connsiteY143" fmla="*/ 1401886 h 6281670"/>
                <a:gd name="connsiteX144" fmla="*/ 2531874 w 8613217"/>
                <a:gd name="connsiteY144" fmla="*/ 701952 h 6281670"/>
                <a:gd name="connsiteX145" fmla="*/ 1731662 w 8613217"/>
                <a:gd name="connsiteY145" fmla="*/ 39035 h 6281670"/>
                <a:gd name="connsiteX146" fmla="*/ 1722913 w 8613217"/>
                <a:gd name="connsiteY146" fmla="*/ 36343 h 6281670"/>
                <a:gd name="connsiteX147" fmla="*/ 1723586 w 8613217"/>
                <a:gd name="connsiteY147" fmla="*/ 47111 h 6281670"/>
                <a:gd name="connsiteX148" fmla="*/ 1984042 w 8613217"/>
                <a:gd name="connsiteY148" fmla="*/ 871552 h 6281670"/>
                <a:gd name="connsiteX149" fmla="*/ 2773486 w 8613217"/>
                <a:gd name="connsiteY149" fmla="*/ 2064130 h 6281670"/>
                <a:gd name="connsiteX150" fmla="*/ 3058170 w 8613217"/>
                <a:gd name="connsiteY150" fmla="*/ 2286897 h 6281670"/>
                <a:gd name="connsiteX151" fmla="*/ 3235845 w 8613217"/>
                <a:gd name="connsiteY151" fmla="*/ 2329297 h 6281670"/>
                <a:gd name="connsiteX152" fmla="*/ 3256709 w 8613217"/>
                <a:gd name="connsiteY152" fmla="*/ 2294974 h 6281670"/>
                <a:gd name="connsiteX153" fmla="*/ 3083072 w 8613217"/>
                <a:gd name="connsiteY153" fmla="*/ 1999521 h 6281670"/>
                <a:gd name="connsiteX154" fmla="*/ 2450440 w 8613217"/>
                <a:gd name="connsiteY154" fmla="*/ 1092973 h 6281670"/>
                <a:gd name="connsiteX155" fmla="*/ 2432941 w 8613217"/>
                <a:gd name="connsiteY155" fmla="*/ 1062014 h 6281670"/>
                <a:gd name="connsiteX156" fmla="*/ 2454478 w 8613217"/>
                <a:gd name="connsiteY156" fmla="*/ 1076820 h 6281670"/>
                <a:gd name="connsiteX157" fmla="*/ 2967986 w 8613217"/>
                <a:gd name="connsiteY157" fmla="*/ 1739738 h 6281670"/>
                <a:gd name="connsiteX158" fmla="*/ 3266131 w 8613217"/>
                <a:gd name="connsiteY158" fmla="*/ 2175850 h 6281670"/>
                <a:gd name="connsiteX159" fmla="*/ 3457939 w 8613217"/>
                <a:gd name="connsiteY159" fmla="*/ 2509665 h 6281670"/>
                <a:gd name="connsiteX160" fmla="*/ 3464670 w 8613217"/>
                <a:gd name="connsiteY160" fmla="*/ 2523125 h 6281670"/>
                <a:gd name="connsiteX161" fmla="*/ 3471400 w 8613217"/>
                <a:gd name="connsiteY161" fmla="*/ 2536585 h 6281670"/>
                <a:gd name="connsiteX162" fmla="*/ 3478130 w 8613217"/>
                <a:gd name="connsiteY162" fmla="*/ 2550045 h 6281670"/>
                <a:gd name="connsiteX163" fmla="*/ 3484860 w 8613217"/>
                <a:gd name="connsiteY163" fmla="*/ 2563506 h 6281670"/>
                <a:gd name="connsiteX164" fmla="*/ 3491590 w 8613217"/>
                <a:gd name="connsiteY164" fmla="*/ 2576966 h 6281670"/>
                <a:gd name="connsiteX165" fmla="*/ 3498320 w 8613217"/>
                <a:gd name="connsiteY165" fmla="*/ 2590426 h 6281670"/>
                <a:gd name="connsiteX166" fmla="*/ 3504378 w 8613217"/>
                <a:gd name="connsiteY166" fmla="*/ 2605906 h 6281670"/>
                <a:gd name="connsiteX167" fmla="*/ 3733875 w 8613217"/>
                <a:gd name="connsiteY167" fmla="*/ 3249979 h 6281670"/>
                <a:gd name="connsiteX168" fmla="*/ 3823385 w 8613217"/>
                <a:gd name="connsiteY168" fmla="*/ 4359777 h 6281670"/>
                <a:gd name="connsiteX169" fmla="*/ 3816655 w 8613217"/>
                <a:gd name="connsiteY169" fmla="*/ 4369199 h 6281670"/>
                <a:gd name="connsiteX170" fmla="*/ 3800503 w 8613217"/>
                <a:gd name="connsiteY170" fmla="*/ 4322761 h 6281670"/>
                <a:gd name="connsiteX171" fmla="*/ 3407464 w 8613217"/>
                <a:gd name="connsiteY171" fmla="*/ 3663208 h 6281670"/>
                <a:gd name="connsiteX172" fmla="*/ 2516395 w 8613217"/>
                <a:gd name="connsiteY172" fmla="*/ 2980101 h 6281670"/>
                <a:gd name="connsiteX173" fmla="*/ 2502934 w 8613217"/>
                <a:gd name="connsiteY173" fmla="*/ 2971351 h 6281670"/>
                <a:gd name="connsiteX174" fmla="*/ 2390541 w 8613217"/>
                <a:gd name="connsiteY174" fmla="*/ 2898666 h 6281670"/>
                <a:gd name="connsiteX175" fmla="*/ 2247863 w 8613217"/>
                <a:gd name="connsiteY175" fmla="*/ 2802425 h 6281670"/>
                <a:gd name="connsiteX176" fmla="*/ 2055381 w 8613217"/>
                <a:gd name="connsiteY176" fmla="*/ 2665131 h 6281670"/>
                <a:gd name="connsiteX177" fmla="*/ 1471879 w 8613217"/>
                <a:gd name="connsiteY177" fmla="*/ 2148930 h 6281670"/>
                <a:gd name="connsiteX178" fmla="*/ 1461111 w 8613217"/>
                <a:gd name="connsiteY178" fmla="*/ 2109895 h 6281670"/>
                <a:gd name="connsiteX179" fmla="*/ 1501492 w 8613217"/>
                <a:gd name="connsiteY179" fmla="*/ 1918759 h 6281670"/>
                <a:gd name="connsiteX180" fmla="*/ 1395155 w 8613217"/>
                <a:gd name="connsiteY180" fmla="*/ 1570812 h 6281670"/>
                <a:gd name="connsiteX181" fmla="*/ 937507 w 8613217"/>
                <a:gd name="connsiteY181" fmla="*/ 860783 h 6281670"/>
                <a:gd name="connsiteX182" fmla="*/ 682435 w 8613217"/>
                <a:gd name="connsiteY182" fmla="*/ 471109 h 6281670"/>
                <a:gd name="connsiteX183" fmla="*/ 590905 w 8613217"/>
                <a:gd name="connsiteY183" fmla="*/ 214691 h 6281670"/>
                <a:gd name="connsiteX184" fmla="*/ 581483 w 8613217"/>
                <a:gd name="connsiteY184" fmla="*/ 222767 h 6281670"/>
                <a:gd name="connsiteX185" fmla="*/ 555909 w 8613217"/>
                <a:gd name="connsiteY185" fmla="*/ 262475 h 6281670"/>
                <a:gd name="connsiteX186" fmla="*/ 423998 w 8613217"/>
                <a:gd name="connsiteY186" fmla="*/ 619845 h 6281670"/>
                <a:gd name="connsiteX187" fmla="*/ 443515 w 8613217"/>
                <a:gd name="connsiteY187" fmla="*/ 1227575 h 6281670"/>
                <a:gd name="connsiteX188" fmla="*/ 806942 w 8613217"/>
                <a:gd name="connsiteY188" fmla="*/ 1996156 h 6281670"/>
                <a:gd name="connsiteX189" fmla="*/ 1087589 w 8613217"/>
                <a:gd name="connsiteY189" fmla="*/ 2216231 h 6281670"/>
                <a:gd name="connsiteX190" fmla="*/ 1317086 w 8613217"/>
                <a:gd name="connsiteY190" fmla="*/ 2233729 h 6281670"/>
                <a:gd name="connsiteX191" fmla="*/ 1327181 w 8613217"/>
                <a:gd name="connsiteY191" fmla="*/ 2198060 h 6281670"/>
                <a:gd name="connsiteX192" fmla="*/ 816364 w 8613217"/>
                <a:gd name="connsiteY192" fmla="*/ 1324489 h 6281670"/>
                <a:gd name="connsiteX193" fmla="*/ 702625 w 8613217"/>
                <a:gd name="connsiteY193" fmla="*/ 1031056 h 6281670"/>
                <a:gd name="connsiteX194" fmla="*/ 767908 w 8613217"/>
                <a:gd name="connsiteY194" fmla="*/ 1173061 h 6281670"/>
                <a:gd name="connsiteX195" fmla="*/ 1444285 w 8613217"/>
                <a:gd name="connsiteY195" fmla="*/ 2226326 h 6281670"/>
                <a:gd name="connsiteX196" fmla="*/ 2209501 w 8613217"/>
                <a:gd name="connsiteY196" fmla="*/ 2876457 h 6281670"/>
                <a:gd name="connsiteX197" fmla="*/ 2308434 w 8613217"/>
                <a:gd name="connsiteY197" fmla="*/ 2939720 h 6281670"/>
                <a:gd name="connsiteX198" fmla="*/ 2340738 w 8613217"/>
                <a:gd name="connsiteY198" fmla="*/ 2972025 h 6281670"/>
                <a:gd name="connsiteX199" fmla="*/ 2302377 w 8613217"/>
                <a:gd name="connsiteY199" fmla="*/ 2972025 h 6281670"/>
                <a:gd name="connsiteX200" fmla="*/ 2266034 w 8613217"/>
                <a:gd name="connsiteY200" fmla="*/ 2967313 h 6281670"/>
                <a:gd name="connsiteX201" fmla="*/ 1817807 w 8613217"/>
                <a:gd name="connsiteY201" fmla="*/ 3025866 h 6281670"/>
                <a:gd name="connsiteX202" fmla="*/ 1007500 w 8613217"/>
                <a:gd name="connsiteY202" fmla="*/ 3309877 h 6281670"/>
                <a:gd name="connsiteX203" fmla="*/ 960389 w 8613217"/>
                <a:gd name="connsiteY203" fmla="*/ 3293725 h 6281670"/>
                <a:gd name="connsiteX204" fmla="*/ 446207 w 8613217"/>
                <a:gd name="connsiteY204" fmla="*/ 3134221 h 6281670"/>
                <a:gd name="connsiteX205" fmla="*/ 217383 w 8613217"/>
                <a:gd name="connsiteY205" fmla="*/ 3227096 h 6281670"/>
                <a:gd name="connsiteX206" fmla="*/ 0 w 8613217"/>
                <a:gd name="connsiteY206" fmla="*/ 3236518 h 6281670"/>
                <a:gd name="connsiteX207" fmla="*/ 0 w 8613217"/>
                <a:gd name="connsiteY207" fmla="*/ 3330740 h 6281670"/>
                <a:gd name="connsiteX208" fmla="*/ 9422 w 8613217"/>
                <a:gd name="connsiteY208" fmla="*/ 3346892 h 6281670"/>
                <a:gd name="connsiteX209" fmla="*/ 255072 w 8613217"/>
                <a:gd name="connsiteY209" fmla="*/ 3717723 h 6281670"/>
                <a:gd name="connsiteX210" fmla="*/ 747044 w 8613217"/>
                <a:gd name="connsiteY210" fmla="*/ 3826078 h 6281670"/>
                <a:gd name="connsiteX211" fmla="*/ 1016249 w 8613217"/>
                <a:gd name="connsiteY211" fmla="*/ 3490244 h 6281670"/>
                <a:gd name="connsiteX212" fmla="*/ 981253 w 8613217"/>
                <a:gd name="connsiteY212" fmla="*/ 3461305 h 6281670"/>
                <a:gd name="connsiteX213" fmla="*/ 563312 w 8613217"/>
                <a:gd name="connsiteY213" fmla="*/ 3490917 h 6281670"/>
                <a:gd name="connsiteX214" fmla="*/ 390347 w 8613217"/>
                <a:gd name="connsiteY214" fmla="*/ 3460632 h 6281670"/>
                <a:gd name="connsiteX215" fmla="*/ 489953 w 8613217"/>
                <a:gd name="connsiteY215" fmla="*/ 3463997 h 6281670"/>
                <a:gd name="connsiteX216" fmla="*/ 903183 w 8613217"/>
                <a:gd name="connsiteY216" fmla="*/ 3408137 h 6281670"/>
                <a:gd name="connsiteX217" fmla="*/ 1043170 w 8613217"/>
                <a:gd name="connsiteY217" fmla="*/ 3372467 h 6281670"/>
                <a:gd name="connsiteX218" fmla="*/ 1508895 w 8613217"/>
                <a:gd name="connsiteY218" fmla="*/ 3218347 h 6281670"/>
                <a:gd name="connsiteX219" fmla="*/ 1912029 w 8613217"/>
                <a:gd name="connsiteY219" fmla="*/ 3101243 h 6281670"/>
                <a:gd name="connsiteX220" fmla="*/ 1912029 w 8613217"/>
                <a:gd name="connsiteY220" fmla="*/ 3101243 h 6281670"/>
                <a:gd name="connsiteX221" fmla="*/ 1924816 w 8613217"/>
                <a:gd name="connsiteY221" fmla="*/ 3099224 h 6281670"/>
                <a:gd name="connsiteX222" fmla="*/ 1986061 w 8613217"/>
                <a:gd name="connsiteY222" fmla="*/ 3087783 h 6281670"/>
                <a:gd name="connsiteX223" fmla="*/ 1992791 w 8613217"/>
                <a:gd name="connsiteY223" fmla="*/ 3087110 h 6281670"/>
                <a:gd name="connsiteX224" fmla="*/ 2087013 w 8613217"/>
                <a:gd name="connsiteY224" fmla="*/ 3074322 h 6281670"/>
                <a:gd name="connsiteX225" fmla="*/ 2113933 w 8613217"/>
                <a:gd name="connsiteY225" fmla="*/ 3072976 h 6281670"/>
                <a:gd name="connsiteX226" fmla="*/ 2118644 w 8613217"/>
                <a:gd name="connsiteY226" fmla="*/ 3064227 h 6281670"/>
                <a:gd name="connsiteX227" fmla="*/ 2257958 w 8613217"/>
                <a:gd name="connsiteY227" fmla="*/ 3064227 h 6281670"/>
                <a:gd name="connsiteX228" fmla="*/ 2262669 w 8613217"/>
                <a:gd name="connsiteY228" fmla="*/ 3072976 h 6281670"/>
                <a:gd name="connsiteX229" fmla="*/ 2434960 w 8613217"/>
                <a:gd name="connsiteY229" fmla="*/ 3101243 h 6281670"/>
                <a:gd name="connsiteX230" fmla="*/ 2635518 w 8613217"/>
                <a:gd name="connsiteY230" fmla="*/ 3164506 h 6281670"/>
                <a:gd name="connsiteX231" fmla="*/ 3038653 w 8613217"/>
                <a:gd name="connsiteY231" fmla="*/ 3453902 h 6281670"/>
                <a:gd name="connsiteX232" fmla="*/ 3580428 w 8613217"/>
                <a:gd name="connsiteY232" fmla="*/ 4087880 h 6281670"/>
                <a:gd name="connsiteX233" fmla="*/ 3776274 w 8613217"/>
                <a:gd name="connsiteY233" fmla="*/ 4626290 h 6281670"/>
                <a:gd name="connsiteX234" fmla="*/ 3813963 w 8613217"/>
                <a:gd name="connsiteY234" fmla="*/ 4802619 h 6281670"/>
                <a:gd name="connsiteX235" fmla="*/ 3811944 w 8613217"/>
                <a:gd name="connsiteY235" fmla="*/ 5407658 h 6281670"/>
                <a:gd name="connsiteX236" fmla="*/ 3881265 w 8613217"/>
                <a:gd name="connsiteY236" fmla="*/ 5874056 h 6281670"/>
                <a:gd name="connsiteX237" fmla="*/ 3879919 w 8613217"/>
                <a:gd name="connsiteY237" fmla="*/ 5898957 h 6281670"/>
                <a:gd name="connsiteX238" fmla="*/ 3757430 w 8613217"/>
                <a:gd name="connsiteY238" fmla="*/ 5946068 h 6281670"/>
                <a:gd name="connsiteX239" fmla="*/ 3743970 w 8613217"/>
                <a:gd name="connsiteY239" fmla="*/ 6053750 h 6281670"/>
                <a:gd name="connsiteX240" fmla="*/ 3803195 w 8613217"/>
                <a:gd name="connsiteY240" fmla="*/ 6092112 h 6281670"/>
                <a:gd name="connsiteX241" fmla="*/ 3896071 w 8613217"/>
                <a:gd name="connsiteY241" fmla="*/ 6023464 h 6281670"/>
                <a:gd name="connsiteX242" fmla="*/ 3920972 w 8613217"/>
                <a:gd name="connsiteY242" fmla="*/ 5996544 h 6281670"/>
                <a:gd name="connsiteX243" fmla="*/ 3918953 w 8613217"/>
                <a:gd name="connsiteY243" fmla="*/ 6053077 h 6281670"/>
                <a:gd name="connsiteX244" fmla="*/ 3931741 w 8613217"/>
                <a:gd name="connsiteY244" fmla="*/ 6077978 h 6281670"/>
                <a:gd name="connsiteX245" fmla="*/ 3951931 w 8613217"/>
                <a:gd name="connsiteY245" fmla="*/ 6055769 h 6281670"/>
                <a:gd name="connsiteX246" fmla="*/ 3972121 w 8613217"/>
                <a:gd name="connsiteY246" fmla="*/ 5988468 h 6281670"/>
                <a:gd name="connsiteX247" fmla="*/ 3994331 w 8613217"/>
                <a:gd name="connsiteY247" fmla="*/ 5968277 h 6281670"/>
                <a:gd name="connsiteX248" fmla="*/ 4005099 w 8613217"/>
                <a:gd name="connsiteY248" fmla="*/ 5995198 h 6281670"/>
                <a:gd name="connsiteX249" fmla="*/ 4071054 w 8613217"/>
                <a:gd name="connsiteY249" fmla="*/ 6040290 h 6281670"/>
                <a:gd name="connsiteX250" fmla="*/ 4100667 w 8613217"/>
                <a:gd name="connsiteY250" fmla="*/ 6026829 h 6281670"/>
                <a:gd name="connsiteX251" fmla="*/ 4110089 w 8613217"/>
                <a:gd name="connsiteY251" fmla="*/ 5993179 h 6281670"/>
                <a:gd name="connsiteX252" fmla="*/ 4124895 w 8613217"/>
                <a:gd name="connsiteY252" fmla="*/ 6032214 h 6281670"/>
                <a:gd name="connsiteX253" fmla="*/ 4117492 w 8613217"/>
                <a:gd name="connsiteY253" fmla="*/ 6106918 h 6281670"/>
                <a:gd name="connsiteX254" fmla="*/ 4080476 w 8613217"/>
                <a:gd name="connsiteY254" fmla="*/ 6141242 h 6281670"/>
                <a:gd name="connsiteX255" fmla="*/ 4176717 w 8613217"/>
                <a:gd name="connsiteY255" fmla="*/ 6189025 h 6281670"/>
                <a:gd name="connsiteX256" fmla="*/ 4170660 w 8613217"/>
                <a:gd name="connsiteY256" fmla="*/ 6271133 h 6281670"/>
                <a:gd name="connsiteX257" fmla="*/ 4195562 w 8613217"/>
                <a:gd name="connsiteY257" fmla="*/ 6277863 h 6281670"/>
                <a:gd name="connsiteX258" fmla="*/ 4261517 w 8613217"/>
                <a:gd name="connsiteY258" fmla="*/ 6267768 h 6281670"/>
                <a:gd name="connsiteX259" fmla="*/ 4289784 w 8613217"/>
                <a:gd name="connsiteY259" fmla="*/ 6247578 h 6281670"/>
                <a:gd name="connsiteX260" fmla="*/ 4295840 w 8613217"/>
                <a:gd name="connsiteY260" fmla="*/ 6204505 h 6281670"/>
                <a:gd name="connsiteX261" fmla="*/ 4305936 w 8613217"/>
                <a:gd name="connsiteY261" fmla="*/ 6182969 h 6281670"/>
                <a:gd name="connsiteX262" fmla="*/ 4324107 w 8613217"/>
                <a:gd name="connsiteY262" fmla="*/ 6199794 h 6281670"/>
                <a:gd name="connsiteX263" fmla="*/ 4336894 w 8613217"/>
                <a:gd name="connsiteY263" fmla="*/ 6230752 h 6281670"/>
                <a:gd name="connsiteX264" fmla="*/ 4342951 w 8613217"/>
                <a:gd name="connsiteY264" fmla="*/ 6226714 h 6281670"/>
                <a:gd name="connsiteX265" fmla="*/ 4369872 w 8613217"/>
                <a:gd name="connsiteY265" fmla="*/ 6185660 h 6281670"/>
                <a:gd name="connsiteX266" fmla="*/ 4382659 w 8613217"/>
                <a:gd name="connsiteY266" fmla="*/ 6234791 h 6281670"/>
                <a:gd name="connsiteX267" fmla="*/ 4406888 w 8613217"/>
                <a:gd name="connsiteY267" fmla="*/ 6265749 h 6281670"/>
                <a:gd name="connsiteX268" fmla="*/ 4484284 w 8613217"/>
                <a:gd name="connsiteY268" fmla="*/ 6275171 h 6281670"/>
                <a:gd name="connsiteX269" fmla="*/ 4499090 w 8613217"/>
                <a:gd name="connsiteY269" fmla="*/ 6272479 h 6281670"/>
                <a:gd name="connsiteX270" fmla="*/ 4512551 w 8613217"/>
                <a:gd name="connsiteY270" fmla="*/ 6181622 h 6281670"/>
                <a:gd name="connsiteX271" fmla="*/ 4572449 w 8613217"/>
                <a:gd name="connsiteY271" fmla="*/ 6153356 h 6281670"/>
                <a:gd name="connsiteX272" fmla="*/ 4575814 w 8613217"/>
                <a:gd name="connsiteY272" fmla="*/ 6127781 h 6281670"/>
                <a:gd name="connsiteX273" fmla="*/ 4538125 w 8613217"/>
                <a:gd name="connsiteY273" fmla="*/ 6076633 h 6281670"/>
                <a:gd name="connsiteX274" fmla="*/ 4536779 w 8613217"/>
                <a:gd name="connsiteY274" fmla="*/ 6042309 h 6281670"/>
                <a:gd name="connsiteX275" fmla="*/ 4573122 w 8613217"/>
                <a:gd name="connsiteY275" fmla="*/ 6032214 h 6281670"/>
                <a:gd name="connsiteX276" fmla="*/ 4637731 w 8613217"/>
                <a:gd name="connsiteY276" fmla="*/ 6051058 h 6281670"/>
                <a:gd name="connsiteX277" fmla="*/ 4665997 w 8613217"/>
                <a:gd name="connsiteY277" fmla="*/ 6029522 h 6281670"/>
                <a:gd name="connsiteX278" fmla="*/ 4665997 w 8613217"/>
                <a:gd name="connsiteY278" fmla="*/ 5985776 h 6281670"/>
                <a:gd name="connsiteX279" fmla="*/ 4681477 w 8613217"/>
                <a:gd name="connsiteY279" fmla="*/ 5966931 h 6281670"/>
                <a:gd name="connsiteX280" fmla="*/ 4701667 w 8613217"/>
                <a:gd name="connsiteY280" fmla="*/ 5981065 h 6281670"/>
                <a:gd name="connsiteX281" fmla="*/ 4724550 w 8613217"/>
                <a:gd name="connsiteY281" fmla="*/ 6054423 h 6281670"/>
                <a:gd name="connsiteX282" fmla="*/ 4743394 w 8613217"/>
                <a:gd name="connsiteY282" fmla="*/ 6073268 h 6281670"/>
                <a:gd name="connsiteX283" fmla="*/ 4752143 w 8613217"/>
                <a:gd name="connsiteY283" fmla="*/ 6050385 h 6281670"/>
                <a:gd name="connsiteX284" fmla="*/ 4752143 w 8613217"/>
                <a:gd name="connsiteY284" fmla="*/ 5996544 h 6281670"/>
                <a:gd name="connsiteX285" fmla="*/ 4800600 w 8613217"/>
                <a:gd name="connsiteY285" fmla="*/ 6046347 h 6281670"/>
                <a:gd name="connsiteX286" fmla="*/ 4859825 w 8613217"/>
                <a:gd name="connsiteY286" fmla="*/ 6088747 h 6281670"/>
                <a:gd name="connsiteX287" fmla="*/ 4932511 w 8613217"/>
                <a:gd name="connsiteY287" fmla="*/ 6036252 h 6281670"/>
                <a:gd name="connsiteX288" fmla="*/ 4919050 w 8613217"/>
                <a:gd name="connsiteY288" fmla="*/ 5940011 h 6281670"/>
                <a:gd name="connsiteX289" fmla="*/ 4830213 w 8613217"/>
                <a:gd name="connsiteY289" fmla="*/ 5933281 h 6281670"/>
                <a:gd name="connsiteX290" fmla="*/ 4779064 w 8613217"/>
                <a:gd name="connsiteY290" fmla="*/ 5876074 h 6281670"/>
                <a:gd name="connsiteX291" fmla="*/ 4778391 w 8613217"/>
                <a:gd name="connsiteY291" fmla="*/ 5829637 h 6281670"/>
                <a:gd name="connsiteX292" fmla="*/ 5091342 w 8613217"/>
                <a:gd name="connsiteY292" fmla="*/ 5236712 h 6281670"/>
                <a:gd name="connsiteX293" fmla="*/ 5116243 w 8613217"/>
                <a:gd name="connsiteY293" fmla="*/ 5202389 h 6281670"/>
                <a:gd name="connsiteX294" fmla="*/ 5269690 w 8613217"/>
                <a:gd name="connsiteY294" fmla="*/ 5086631 h 6281670"/>
                <a:gd name="connsiteX295" fmla="*/ 5744837 w 8613217"/>
                <a:gd name="connsiteY295" fmla="*/ 4795889 h 6281670"/>
                <a:gd name="connsiteX296" fmla="*/ 5814830 w 8613217"/>
                <a:gd name="connsiteY296" fmla="*/ 4775699 h 6281670"/>
                <a:gd name="connsiteX297" fmla="*/ 6103553 w 8613217"/>
                <a:gd name="connsiteY297" fmla="*/ 4765603 h 6281670"/>
                <a:gd name="connsiteX298" fmla="*/ 7086824 w 8613217"/>
                <a:gd name="connsiteY298" fmla="*/ 4811369 h 6281670"/>
                <a:gd name="connsiteX299" fmla="*/ 7489959 w 8613217"/>
                <a:gd name="connsiteY299" fmla="*/ 4805311 h 6281670"/>
                <a:gd name="connsiteX300" fmla="*/ 7516880 w 8613217"/>
                <a:gd name="connsiteY300" fmla="*/ 4801946 h 6281670"/>
                <a:gd name="connsiteX301" fmla="*/ 7536397 w 8613217"/>
                <a:gd name="connsiteY301" fmla="*/ 4800600 h 6281670"/>
                <a:gd name="connsiteX302" fmla="*/ 7619850 w 8613217"/>
                <a:gd name="connsiteY302" fmla="*/ 4791178 h 6281670"/>
                <a:gd name="connsiteX303" fmla="*/ 7661577 w 8613217"/>
                <a:gd name="connsiteY303" fmla="*/ 4813388 h 6281670"/>
                <a:gd name="connsiteX304" fmla="*/ 7920014 w 8613217"/>
                <a:gd name="connsiteY304" fmla="*/ 5004523 h 6281670"/>
                <a:gd name="connsiteX305" fmla="*/ 8354780 w 8613217"/>
                <a:gd name="connsiteY305" fmla="*/ 4830886 h 6281670"/>
                <a:gd name="connsiteX306" fmla="*/ 8579567 w 8613217"/>
                <a:gd name="connsiteY306" fmla="*/ 4409580 h 6281670"/>
                <a:gd name="connsiteX307" fmla="*/ 8613217 w 8613217"/>
                <a:gd name="connsiteY307" fmla="*/ 4250076 h 6281670"/>
                <a:gd name="connsiteX308" fmla="*/ 8613217 w 8613217"/>
                <a:gd name="connsiteY308" fmla="*/ 4196235 h 6281670"/>
                <a:gd name="connsiteX309" fmla="*/ 8420062 w 8613217"/>
                <a:gd name="connsiteY309" fmla="*/ 4211041 h 6281670"/>
                <a:gd name="connsiteX310" fmla="*/ 4571776 w 8613217"/>
                <a:gd name="connsiteY310" fmla="*/ 915970 h 6281670"/>
                <a:gd name="connsiteX311" fmla="*/ 4583890 w 8613217"/>
                <a:gd name="connsiteY311" fmla="*/ 888377 h 6281670"/>
                <a:gd name="connsiteX312" fmla="*/ 4571776 w 8613217"/>
                <a:gd name="connsiteY312" fmla="*/ 915970 h 6281670"/>
                <a:gd name="connsiteX313" fmla="*/ 2362948 w 8613217"/>
                <a:gd name="connsiteY313" fmla="*/ 965100 h 6281670"/>
                <a:gd name="connsiteX314" fmla="*/ 2363621 w 8613217"/>
                <a:gd name="connsiteY314" fmla="*/ 962408 h 6281670"/>
                <a:gd name="connsiteX315" fmla="*/ 2368332 w 8613217"/>
                <a:gd name="connsiteY315" fmla="*/ 967119 h 6281670"/>
                <a:gd name="connsiteX316" fmla="*/ 2362948 w 8613217"/>
                <a:gd name="connsiteY316" fmla="*/ 965100 h 6281670"/>
                <a:gd name="connsiteX317" fmla="*/ 2435633 w 8613217"/>
                <a:gd name="connsiteY317" fmla="*/ 1055284 h 6281670"/>
                <a:gd name="connsiteX318" fmla="*/ 2426211 w 8613217"/>
                <a:gd name="connsiteY318" fmla="*/ 1053265 h 6281670"/>
                <a:gd name="connsiteX319" fmla="*/ 2370351 w 8613217"/>
                <a:gd name="connsiteY319" fmla="*/ 968465 h 6281670"/>
                <a:gd name="connsiteX320" fmla="*/ 2432268 w 8613217"/>
                <a:gd name="connsiteY320" fmla="*/ 1045862 h 6281670"/>
                <a:gd name="connsiteX321" fmla="*/ 2435633 w 8613217"/>
                <a:gd name="connsiteY321" fmla="*/ 1055284 h 6281670"/>
                <a:gd name="connsiteX322" fmla="*/ 695895 w 8613217"/>
                <a:gd name="connsiteY322" fmla="*/ 1016922 h 6281670"/>
                <a:gd name="connsiteX323" fmla="*/ 692530 w 8613217"/>
                <a:gd name="connsiteY323" fmla="*/ 1005481 h 6281670"/>
                <a:gd name="connsiteX324" fmla="*/ 695895 w 8613217"/>
                <a:gd name="connsiteY324" fmla="*/ 1016922 h 6281670"/>
                <a:gd name="connsiteX325" fmla="*/ 4511205 w 8613217"/>
                <a:gd name="connsiteY325" fmla="*/ 6014042 h 6281670"/>
                <a:gd name="connsiteX326" fmla="*/ 4537452 w 8613217"/>
                <a:gd name="connsiteY326" fmla="*/ 5944049 h 6281670"/>
                <a:gd name="connsiteX327" fmla="*/ 4511205 w 8613217"/>
                <a:gd name="connsiteY327" fmla="*/ 6014042 h 6281670"/>
                <a:gd name="connsiteX328" fmla="*/ 4750797 w 8613217"/>
                <a:gd name="connsiteY328" fmla="*/ 5917128 h 6281670"/>
                <a:gd name="connsiteX329" fmla="*/ 4741375 w 8613217"/>
                <a:gd name="connsiteY329" fmla="*/ 5939338 h 6281670"/>
                <a:gd name="connsiteX330" fmla="*/ 4732626 w 8613217"/>
                <a:gd name="connsiteY330" fmla="*/ 5935300 h 6281670"/>
                <a:gd name="connsiteX331" fmla="*/ 4727915 w 8613217"/>
                <a:gd name="connsiteY331" fmla="*/ 5907706 h 6281670"/>
                <a:gd name="connsiteX332" fmla="*/ 4750797 w 8613217"/>
                <a:gd name="connsiteY332" fmla="*/ 5875402 h 6281670"/>
                <a:gd name="connsiteX333" fmla="*/ 4750797 w 8613217"/>
                <a:gd name="connsiteY333" fmla="*/ 5917128 h 6281670"/>
                <a:gd name="connsiteX334" fmla="*/ 4875978 w 8613217"/>
                <a:gd name="connsiteY334" fmla="*/ 5457461 h 6281670"/>
                <a:gd name="connsiteX335" fmla="*/ 4616868 w 8613217"/>
                <a:gd name="connsiteY335" fmla="*/ 5877421 h 6281670"/>
                <a:gd name="connsiteX336" fmla="*/ 4562354 w 8613217"/>
                <a:gd name="connsiteY336" fmla="*/ 5884824 h 6281670"/>
                <a:gd name="connsiteX337" fmla="*/ 4880015 w 8613217"/>
                <a:gd name="connsiteY337" fmla="*/ 5419772 h 6281670"/>
                <a:gd name="connsiteX338" fmla="*/ 4875978 w 8613217"/>
                <a:gd name="connsiteY338" fmla="*/ 5457461 h 6281670"/>
                <a:gd name="connsiteX339" fmla="*/ 5020675 w 8613217"/>
                <a:gd name="connsiteY339" fmla="*/ 5141145 h 6281670"/>
                <a:gd name="connsiteX340" fmla="*/ 4989717 w 8613217"/>
                <a:gd name="connsiteY340" fmla="*/ 5179506 h 6281670"/>
                <a:gd name="connsiteX341" fmla="*/ 4445922 w 8613217"/>
                <a:gd name="connsiteY341" fmla="*/ 5878767 h 6281670"/>
                <a:gd name="connsiteX342" fmla="*/ 4415637 w 8613217"/>
                <a:gd name="connsiteY342" fmla="*/ 5953471 h 6281670"/>
                <a:gd name="connsiteX343" fmla="*/ 4357085 w 8613217"/>
                <a:gd name="connsiteY343" fmla="*/ 6075286 h 6281670"/>
                <a:gd name="connsiteX344" fmla="*/ 4338240 w 8613217"/>
                <a:gd name="connsiteY344" fmla="*/ 6125762 h 6281670"/>
                <a:gd name="connsiteX345" fmla="*/ 4322761 w 8613217"/>
                <a:gd name="connsiteY345" fmla="*/ 6080671 h 6281670"/>
                <a:gd name="connsiteX346" fmla="*/ 4306609 w 8613217"/>
                <a:gd name="connsiteY346" fmla="*/ 6061826 h 6281670"/>
                <a:gd name="connsiteX347" fmla="*/ 4295168 w 8613217"/>
                <a:gd name="connsiteY347" fmla="*/ 6082689 h 6281670"/>
                <a:gd name="connsiteX348" fmla="*/ 4292475 w 8613217"/>
                <a:gd name="connsiteY348" fmla="*/ 6112302 h 6281670"/>
                <a:gd name="connsiteX349" fmla="*/ 4277669 w 8613217"/>
                <a:gd name="connsiteY349" fmla="*/ 6097496 h 6281670"/>
                <a:gd name="connsiteX350" fmla="*/ 4183447 w 8613217"/>
                <a:gd name="connsiteY350" fmla="*/ 5282478 h 6281670"/>
                <a:gd name="connsiteX351" fmla="*/ 4412945 w 8613217"/>
                <a:gd name="connsiteY351" fmla="*/ 4743394 h 6281670"/>
                <a:gd name="connsiteX352" fmla="*/ 5036828 w 8613217"/>
                <a:gd name="connsiteY352" fmla="*/ 3935106 h 6281670"/>
                <a:gd name="connsiteX353" fmla="*/ 5054999 w 8613217"/>
                <a:gd name="connsiteY353" fmla="*/ 3966064 h 6281670"/>
                <a:gd name="connsiteX354" fmla="*/ 5020675 w 8613217"/>
                <a:gd name="connsiteY354"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56872 w 8613217"/>
                <a:gd name="connsiteY136" fmla="*/ 2543315 h 6281670"/>
                <a:gd name="connsiteX137" fmla="*/ 3531298 w 8613217"/>
                <a:gd name="connsiteY137" fmla="*/ 2494185 h 6281670"/>
                <a:gd name="connsiteX138" fmla="*/ 3525241 w 8613217"/>
                <a:gd name="connsiteY138" fmla="*/ 2482071 h 6281670"/>
                <a:gd name="connsiteX139" fmla="*/ 3410829 w 8613217"/>
                <a:gd name="connsiteY139" fmla="*/ 2273437 h 6281670"/>
                <a:gd name="connsiteX140" fmla="*/ 3411502 w 8613217"/>
                <a:gd name="connsiteY140" fmla="*/ 2229018 h 6281670"/>
                <a:gd name="connsiteX141" fmla="*/ 3451209 w 8613217"/>
                <a:gd name="connsiteY141" fmla="*/ 2126720 h 6281670"/>
                <a:gd name="connsiteX142" fmla="*/ 3431692 w 8613217"/>
                <a:gd name="connsiteY142" fmla="*/ 1895877 h 6281670"/>
                <a:gd name="connsiteX143" fmla="*/ 3186715 w 8613217"/>
                <a:gd name="connsiteY143" fmla="*/ 1401886 h 6281670"/>
                <a:gd name="connsiteX144" fmla="*/ 2531874 w 8613217"/>
                <a:gd name="connsiteY144" fmla="*/ 701952 h 6281670"/>
                <a:gd name="connsiteX145" fmla="*/ 1731662 w 8613217"/>
                <a:gd name="connsiteY145" fmla="*/ 39035 h 6281670"/>
                <a:gd name="connsiteX146" fmla="*/ 1722913 w 8613217"/>
                <a:gd name="connsiteY146" fmla="*/ 36343 h 6281670"/>
                <a:gd name="connsiteX147" fmla="*/ 1723586 w 8613217"/>
                <a:gd name="connsiteY147" fmla="*/ 47111 h 6281670"/>
                <a:gd name="connsiteX148" fmla="*/ 1984042 w 8613217"/>
                <a:gd name="connsiteY148" fmla="*/ 871552 h 6281670"/>
                <a:gd name="connsiteX149" fmla="*/ 2773486 w 8613217"/>
                <a:gd name="connsiteY149" fmla="*/ 2064130 h 6281670"/>
                <a:gd name="connsiteX150" fmla="*/ 3058170 w 8613217"/>
                <a:gd name="connsiteY150" fmla="*/ 2286897 h 6281670"/>
                <a:gd name="connsiteX151" fmla="*/ 3235845 w 8613217"/>
                <a:gd name="connsiteY151" fmla="*/ 2329297 h 6281670"/>
                <a:gd name="connsiteX152" fmla="*/ 3256709 w 8613217"/>
                <a:gd name="connsiteY152" fmla="*/ 2294974 h 6281670"/>
                <a:gd name="connsiteX153" fmla="*/ 3083072 w 8613217"/>
                <a:gd name="connsiteY153" fmla="*/ 1999521 h 6281670"/>
                <a:gd name="connsiteX154" fmla="*/ 2450440 w 8613217"/>
                <a:gd name="connsiteY154" fmla="*/ 1092973 h 6281670"/>
                <a:gd name="connsiteX155" fmla="*/ 2432941 w 8613217"/>
                <a:gd name="connsiteY155" fmla="*/ 1062014 h 6281670"/>
                <a:gd name="connsiteX156" fmla="*/ 2454478 w 8613217"/>
                <a:gd name="connsiteY156" fmla="*/ 1076820 h 6281670"/>
                <a:gd name="connsiteX157" fmla="*/ 2967986 w 8613217"/>
                <a:gd name="connsiteY157" fmla="*/ 1739738 h 6281670"/>
                <a:gd name="connsiteX158" fmla="*/ 3266131 w 8613217"/>
                <a:gd name="connsiteY158" fmla="*/ 2175850 h 6281670"/>
                <a:gd name="connsiteX159" fmla="*/ 3457939 w 8613217"/>
                <a:gd name="connsiteY159" fmla="*/ 2509665 h 6281670"/>
                <a:gd name="connsiteX160" fmla="*/ 3464670 w 8613217"/>
                <a:gd name="connsiteY160" fmla="*/ 2523125 h 6281670"/>
                <a:gd name="connsiteX161" fmla="*/ 3471400 w 8613217"/>
                <a:gd name="connsiteY161" fmla="*/ 2536585 h 6281670"/>
                <a:gd name="connsiteX162" fmla="*/ 3478130 w 8613217"/>
                <a:gd name="connsiteY162" fmla="*/ 2550045 h 6281670"/>
                <a:gd name="connsiteX163" fmla="*/ 3484860 w 8613217"/>
                <a:gd name="connsiteY163" fmla="*/ 2563506 h 6281670"/>
                <a:gd name="connsiteX164" fmla="*/ 3491590 w 8613217"/>
                <a:gd name="connsiteY164" fmla="*/ 2576966 h 6281670"/>
                <a:gd name="connsiteX165" fmla="*/ 3498320 w 8613217"/>
                <a:gd name="connsiteY165" fmla="*/ 2590426 h 6281670"/>
                <a:gd name="connsiteX166" fmla="*/ 3504378 w 8613217"/>
                <a:gd name="connsiteY166" fmla="*/ 2605906 h 6281670"/>
                <a:gd name="connsiteX167" fmla="*/ 3733875 w 8613217"/>
                <a:gd name="connsiteY167" fmla="*/ 3249979 h 6281670"/>
                <a:gd name="connsiteX168" fmla="*/ 3823385 w 8613217"/>
                <a:gd name="connsiteY168" fmla="*/ 4359777 h 6281670"/>
                <a:gd name="connsiteX169" fmla="*/ 3816655 w 8613217"/>
                <a:gd name="connsiteY169" fmla="*/ 4369199 h 6281670"/>
                <a:gd name="connsiteX170" fmla="*/ 3800503 w 8613217"/>
                <a:gd name="connsiteY170" fmla="*/ 4322761 h 6281670"/>
                <a:gd name="connsiteX171" fmla="*/ 3407464 w 8613217"/>
                <a:gd name="connsiteY171" fmla="*/ 3663208 h 6281670"/>
                <a:gd name="connsiteX172" fmla="*/ 2516395 w 8613217"/>
                <a:gd name="connsiteY172" fmla="*/ 2980101 h 6281670"/>
                <a:gd name="connsiteX173" fmla="*/ 2502934 w 8613217"/>
                <a:gd name="connsiteY173" fmla="*/ 2971351 h 6281670"/>
                <a:gd name="connsiteX174" fmla="*/ 2390541 w 8613217"/>
                <a:gd name="connsiteY174" fmla="*/ 2898666 h 6281670"/>
                <a:gd name="connsiteX175" fmla="*/ 2247863 w 8613217"/>
                <a:gd name="connsiteY175" fmla="*/ 2802425 h 6281670"/>
                <a:gd name="connsiteX176" fmla="*/ 2055381 w 8613217"/>
                <a:gd name="connsiteY176" fmla="*/ 2665131 h 6281670"/>
                <a:gd name="connsiteX177" fmla="*/ 1471879 w 8613217"/>
                <a:gd name="connsiteY177" fmla="*/ 2148930 h 6281670"/>
                <a:gd name="connsiteX178" fmla="*/ 1461111 w 8613217"/>
                <a:gd name="connsiteY178" fmla="*/ 2109895 h 6281670"/>
                <a:gd name="connsiteX179" fmla="*/ 1501492 w 8613217"/>
                <a:gd name="connsiteY179" fmla="*/ 1918759 h 6281670"/>
                <a:gd name="connsiteX180" fmla="*/ 1395155 w 8613217"/>
                <a:gd name="connsiteY180" fmla="*/ 1570812 h 6281670"/>
                <a:gd name="connsiteX181" fmla="*/ 937507 w 8613217"/>
                <a:gd name="connsiteY181" fmla="*/ 860783 h 6281670"/>
                <a:gd name="connsiteX182" fmla="*/ 682435 w 8613217"/>
                <a:gd name="connsiteY182" fmla="*/ 471109 h 6281670"/>
                <a:gd name="connsiteX183" fmla="*/ 590905 w 8613217"/>
                <a:gd name="connsiteY183" fmla="*/ 214691 h 6281670"/>
                <a:gd name="connsiteX184" fmla="*/ 581483 w 8613217"/>
                <a:gd name="connsiteY184" fmla="*/ 222767 h 6281670"/>
                <a:gd name="connsiteX185" fmla="*/ 555909 w 8613217"/>
                <a:gd name="connsiteY185" fmla="*/ 262475 h 6281670"/>
                <a:gd name="connsiteX186" fmla="*/ 423998 w 8613217"/>
                <a:gd name="connsiteY186" fmla="*/ 619845 h 6281670"/>
                <a:gd name="connsiteX187" fmla="*/ 443515 w 8613217"/>
                <a:gd name="connsiteY187" fmla="*/ 1227575 h 6281670"/>
                <a:gd name="connsiteX188" fmla="*/ 806942 w 8613217"/>
                <a:gd name="connsiteY188" fmla="*/ 1996156 h 6281670"/>
                <a:gd name="connsiteX189" fmla="*/ 1087589 w 8613217"/>
                <a:gd name="connsiteY189" fmla="*/ 2216231 h 6281670"/>
                <a:gd name="connsiteX190" fmla="*/ 1317086 w 8613217"/>
                <a:gd name="connsiteY190" fmla="*/ 2233729 h 6281670"/>
                <a:gd name="connsiteX191" fmla="*/ 1327181 w 8613217"/>
                <a:gd name="connsiteY191" fmla="*/ 2198060 h 6281670"/>
                <a:gd name="connsiteX192" fmla="*/ 816364 w 8613217"/>
                <a:gd name="connsiteY192" fmla="*/ 1324489 h 6281670"/>
                <a:gd name="connsiteX193" fmla="*/ 702625 w 8613217"/>
                <a:gd name="connsiteY193" fmla="*/ 1031056 h 6281670"/>
                <a:gd name="connsiteX194" fmla="*/ 767908 w 8613217"/>
                <a:gd name="connsiteY194" fmla="*/ 1173061 h 6281670"/>
                <a:gd name="connsiteX195" fmla="*/ 1444285 w 8613217"/>
                <a:gd name="connsiteY195" fmla="*/ 2226326 h 6281670"/>
                <a:gd name="connsiteX196" fmla="*/ 2209501 w 8613217"/>
                <a:gd name="connsiteY196" fmla="*/ 2876457 h 6281670"/>
                <a:gd name="connsiteX197" fmla="*/ 2308434 w 8613217"/>
                <a:gd name="connsiteY197" fmla="*/ 2939720 h 6281670"/>
                <a:gd name="connsiteX198" fmla="*/ 2340738 w 8613217"/>
                <a:gd name="connsiteY198" fmla="*/ 2972025 h 6281670"/>
                <a:gd name="connsiteX199" fmla="*/ 2302377 w 8613217"/>
                <a:gd name="connsiteY199" fmla="*/ 2972025 h 6281670"/>
                <a:gd name="connsiteX200" fmla="*/ 2266034 w 8613217"/>
                <a:gd name="connsiteY200" fmla="*/ 2967313 h 6281670"/>
                <a:gd name="connsiteX201" fmla="*/ 1817807 w 8613217"/>
                <a:gd name="connsiteY201" fmla="*/ 3025866 h 6281670"/>
                <a:gd name="connsiteX202" fmla="*/ 1007500 w 8613217"/>
                <a:gd name="connsiteY202" fmla="*/ 3309877 h 6281670"/>
                <a:gd name="connsiteX203" fmla="*/ 960389 w 8613217"/>
                <a:gd name="connsiteY203" fmla="*/ 3293725 h 6281670"/>
                <a:gd name="connsiteX204" fmla="*/ 446207 w 8613217"/>
                <a:gd name="connsiteY204" fmla="*/ 3134221 h 6281670"/>
                <a:gd name="connsiteX205" fmla="*/ 217383 w 8613217"/>
                <a:gd name="connsiteY205" fmla="*/ 3227096 h 6281670"/>
                <a:gd name="connsiteX206" fmla="*/ 0 w 8613217"/>
                <a:gd name="connsiteY206" fmla="*/ 3236518 h 6281670"/>
                <a:gd name="connsiteX207" fmla="*/ 0 w 8613217"/>
                <a:gd name="connsiteY207" fmla="*/ 3330740 h 6281670"/>
                <a:gd name="connsiteX208" fmla="*/ 9422 w 8613217"/>
                <a:gd name="connsiteY208" fmla="*/ 3346892 h 6281670"/>
                <a:gd name="connsiteX209" fmla="*/ 255072 w 8613217"/>
                <a:gd name="connsiteY209" fmla="*/ 3717723 h 6281670"/>
                <a:gd name="connsiteX210" fmla="*/ 747044 w 8613217"/>
                <a:gd name="connsiteY210" fmla="*/ 3826078 h 6281670"/>
                <a:gd name="connsiteX211" fmla="*/ 1016249 w 8613217"/>
                <a:gd name="connsiteY211" fmla="*/ 3490244 h 6281670"/>
                <a:gd name="connsiteX212" fmla="*/ 981253 w 8613217"/>
                <a:gd name="connsiteY212" fmla="*/ 3461305 h 6281670"/>
                <a:gd name="connsiteX213" fmla="*/ 563312 w 8613217"/>
                <a:gd name="connsiteY213" fmla="*/ 3490917 h 6281670"/>
                <a:gd name="connsiteX214" fmla="*/ 390347 w 8613217"/>
                <a:gd name="connsiteY214" fmla="*/ 3460632 h 6281670"/>
                <a:gd name="connsiteX215" fmla="*/ 489953 w 8613217"/>
                <a:gd name="connsiteY215" fmla="*/ 3463997 h 6281670"/>
                <a:gd name="connsiteX216" fmla="*/ 903183 w 8613217"/>
                <a:gd name="connsiteY216" fmla="*/ 3408137 h 6281670"/>
                <a:gd name="connsiteX217" fmla="*/ 1043170 w 8613217"/>
                <a:gd name="connsiteY217" fmla="*/ 3372467 h 6281670"/>
                <a:gd name="connsiteX218" fmla="*/ 1508895 w 8613217"/>
                <a:gd name="connsiteY218" fmla="*/ 3218347 h 6281670"/>
                <a:gd name="connsiteX219" fmla="*/ 1912029 w 8613217"/>
                <a:gd name="connsiteY219" fmla="*/ 3101243 h 6281670"/>
                <a:gd name="connsiteX220" fmla="*/ 1912029 w 8613217"/>
                <a:gd name="connsiteY220" fmla="*/ 3101243 h 6281670"/>
                <a:gd name="connsiteX221" fmla="*/ 1924816 w 8613217"/>
                <a:gd name="connsiteY221" fmla="*/ 3099224 h 6281670"/>
                <a:gd name="connsiteX222" fmla="*/ 1986061 w 8613217"/>
                <a:gd name="connsiteY222" fmla="*/ 3087783 h 6281670"/>
                <a:gd name="connsiteX223" fmla="*/ 1992791 w 8613217"/>
                <a:gd name="connsiteY223" fmla="*/ 3087110 h 6281670"/>
                <a:gd name="connsiteX224" fmla="*/ 2087013 w 8613217"/>
                <a:gd name="connsiteY224" fmla="*/ 3074322 h 6281670"/>
                <a:gd name="connsiteX225" fmla="*/ 2113933 w 8613217"/>
                <a:gd name="connsiteY225" fmla="*/ 3072976 h 6281670"/>
                <a:gd name="connsiteX226" fmla="*/ 2118644 w 8613217"/>
                <a:gd name="connsiteY226" fmla="*/ 3064227 h 6281670"/>
                <a:gd name="connsiteX227" fmla="*/ 2257958 w 8613217"/>
                <a:gd name="connsiteY227" fmla="*/ 3064227 h 6281670"/>
                <a:gd name="connsiteX228" fmla="*/ 2262669 w 8613217"/>
                <a:gd name="connsiteY228" fmla="*/ 3072976 h 6281670"/>
                <a:gd name="connsiteX229" fmla="*/ 2434960 w 8613217"/>
                <a:gd name="connsiteY229" fmla="*/ 3101243 h 6281670"/>
                <a:gd name="connsiteX230" fmla="*/ 2635518 w 8613217"/>
                <a:gd name="connsiteY230" fmla="*/ 3164506 h 6281670"/>
                <a:gd name="connsiteX231" fmla="*/ 3038653 w 8613217"/>
                <a:gd name="connsiteY231" fmla="*/ 3453902 h 6281670"/>
                <a:gd name="connsiteX232" fmla="*/ 3580428 w 8613217"/>
                <a:gd name="connsiteY232" fmla="*/ 4087880 h 6281670"/>
                <a:gd name="connsiteX233" fmla="*/ 3776274 w 8613217"/>
                <a:gd name="connsiteY233" fmla="*/ 4626290 h 6281670"/>
                <a:gd name="connsiteX234" fmla="*/ 3813963 w 8613217"/>
                <a:gd name="connsiteY234" fmla="*/ 4802619 h 6281670"/>
                <a:gd name="connsiteX235" fmla="*/ 3811944 w 8613217"/>
                <a:gd name="connsiteY235" fmla="*/ 5407658 h 6281670"/>
                <a:gd name="connsiteX236" fmla="*/ 3881265 w 8613217"/>
                <a:gd name="connsiteY236" fmla="*/ 5874056 h 6281670"/>
                <a:gd name="connsiteX237" fmla="*/ 3879919 w 8613217"/>
                <a:gd name="connsiteY237" fmla="*/ 5898957 h 6281670"/>
                <a:gd name="connsiteX238" fmla="*/ 3757430 w 8613217"/>
                <a:gd name="connsiteY238" fmla="*/ 5946068 h 6281670"/>
                <a:gd name="connsiteX239" fmla="*/ 3743970 w 8613217"/>
                <a:gd name="connsiteY239" fmla="*/ 6053750 h 6281670"/>
                <a:gd name="connsiteX240" fmla="*/ 3803195 w 8613217"/>
                <a:gd name="connsiteY240" fmla="*/ 6092112 h 6281670"/>
                <a:gd name="connsiteX241" fmla="*/ 3896071 w 8613217"/>
                <a:gd name="connsiteY241" fmla="*/ 6023464 h 6281670"/>
                <a:gd name="connsiteX242" fmla="*/ 3920972 w 8613217"/>
                <a:gd name="connsiteY242" fmla="*/ 5996544 h 6281670"/>
                <a:gd name="connsiteX243" fmla="*/ 3918953 w 8613217"/>
                <a:gd name="connsiteY243" fmla="*/ 6053077 h 6281670"/>
                <a:gd name="connsiteX244" fmla="*/ 3931741 w 8613217"/>
                <a:gd name="connsiteY244" fmla="*/ 6077978 h 6281670"/>
                <a:gd name="connsiteX245" fmla="*/ 3951931 w 8613217"/>
                <a:gd name="connsiteY245" fmla="*/ 6055769 h 6281670"/>
                <a:gd name="connsiteX246" fmla="*/ 3972121 w 8613217"/>
                <a:gd name="connsiteY246" fmla="*/ 5988468 h 6281670"/>
                <a:gd name="connsiteX247" fmla="*/ 3994331 w 8613217"/>
                <a:gd name="connsiteY247" fmla="*/ 5968277 h 6281670"/>
                <a:gd name="connsiteX248" fmla="*/ 4005099 w 8613217"/>
                <a:gd name="connsiteY248" fmla="*/ 5995198 h 6281670"/>
                <a:gd name="connsiteX249" fmla="*/ 4071054 w 8613217"/>
                <a:gd name="connsiteY249" fmla="*/ 6040290 h 6281670"/>
                <a:gd name="connsiteX250" fmla="*/ 4100667 w 8613217"/>
                <a:gd name="connsiteY250" fmla="*/ 6026829 h 6281670"/>
                <a:gd name="connsiteX251" fmla="*/ 4110089 w 8613217"/>
                <a:gd name="connsiteY251" fmla="*/ 5993179 h 6281670"/>
                <a:gd name="connsiteX252" fmla="*/ 4124895 w 8613217"/>
                <a:gd name="connsiteY252" fmla="*/ 6032214 h 6281670"/>
                <a:gd name="connsiteX253" fmla="*/ 4117492 w 8613217"/>
                <a:gd name="connsiteY253" fmla="*/ 6106918 h 6281670"/>
                <a:gd name="connsiteX254" fmla="*/ 4080476 w 8613217"/>
                <a:gd name="connsiteY254" fmla="*/ 6141242 h 6281670"/>
                <a:gd name="connsiteX255" fmla="*/ 4176717 w 8613217"/>
                <a:gd name="connsiteY255" fmla="*/ 6189025 h 6281670"/>
                <a:gd name="connsiteX256" fmla="*/ 4170660 w 8613217"/>
                <a:gd name="connsiteY256" fmla="*/ 6271133 h 6281670"/>
                <a:gd name="connsiteX257" fmla="*/ 4195562 w 8613217"/>
                <a:gd name="connsiteY257" fmla="*/ 6277863 h 6281670"/>
                <a:gd name="connsiteX258" fmla="*/ 4261517 w 8613217"/>
                <a:gd name="connsiteY258" fmla="*/ 6267768 h 6281670"/>
                <a:gd name="connsiteX259" fmla="*/ 4289784 w 8613217"/>
                <a:gd name="connsiteY259" fmla="*/ 6247578 h 6281670"/>
                <a:gd name="connsiteX260" fmla="*/ 4295840 w 8613217"/>
                <a:gd name="connsiteY260" fmla="*/ 6204505 h 6281670"/>
                <a:gd name="connsiteX261" fmla="*/ 4305936 w 8613217"/>
                <a:gd name="connsiteY261" fmla="*/ 6182969 h 6281670"/>
                <a:gd name="connsiteX262" fmla="*/ 4324107 w 8613217"/>
                <a:gd name="connsiteY262" fmla="*/ 6199794 h 6281670"/>
                <a:gd name="connsiteX263" fmla="*/ 4336894 w 8613217"/>
                <a:gd name="connsiteY263" fmla="*/ 6230752 h 6281670"/>
                <a:gd name="connsiteX264" fmla="*/ 4342951 w 8613217"/>
                <a:gd name="connsiteY264" fmla="*/ 6226714 h 6281670"/>
                <a:gd name="connsiteX265" fmla="*/ 4369872 w 8613217"/>
                <a:gd name="connsiteY265" fmla="*/ 6185660 h 6281670"/>
                <a:gd name="connsiteX266" fmla="*/ 4382659 w 8613217"/>
                <a:gd name="connsiteY266" fmla="*/ 6234791 h 6281670"/>
                <a:gd name="connsiteX267" fmla="*/ 4406888 w 8613217"/>
                <a:gd name="connsiteY267" fmla="*/ 6265749 h 6281670"/>
                <a:gd name="connsiteX268" fmla="*/ 4484284 w 8613217"/>
                <a:gd name="connsiteY268" fmla="*/ 6275171 h 6281670"/>
                <a:gd name="connsiteX269" fmla="*/ 4499090 w 8613217"/>
                <a:gd name="connsiteY269" fmla="*/ 6272479 h 6281670"/>
                <a:gd name="connsiteX270" fmla="*/ 4512551 w 8613217"/>
                <a:gd name="connsiteY270" fmla="*/ 6181622 h 6281670"/>
                <a:gd name="connsiteX271" fmla="*/ 4572449 w 8613217"/>
                <a:gd name="connsiteY271" fmla="*/ 6153356 h 6281670"/>
                <a:gd name="connsiteX272" fmla="*/ 4575814 w 8613217"/>
                <a:gd name="connsiteY272" fmla="*/ 6127781 h 6281670"/>
                <a:gd name="connsiteX273" fmla="*/ 4538125 w 8613217"/>
                <a:gd name="connsiteY273" fmla="*/ 6076633 h 6281670"/>
                <a:gd name="connsiteX274" fmla="*/ 4536779 w 8613217"/>
                <a:gd name="connsiteY274" fmla="*/ 6042309 h 6281670"/>
                <a:gd name="connsiteX275" fmla="*/ 4573122 w 8613217"/>
                <a:gd name="connsiteY275" fmla="*/ 6032214 h 6281670"/>
                <a:gd name="connsiteX276" fmla="*/ 4637731 w 8613217"/>
                <a:gd name="connsiteY276" fmla="*/ 6051058 h 6281670"/>
                <a:gd name="connsiteX277" fmla="*/ 4665997 w 8613217"/>
                <a:gd name="connsiteY277" fmla="*/ 6029522 h 6281670"/>
                <a:gd name="connsiteX278" fmla="*/ 4665997 w 8613217"/>
                <a:gd name="connsiteY278" fmla="*/ 5985776 h 6281670"/>
                <a:gd name="connsiteX279" fmla="*/ 4681477 w 8613217"/>
                <a:gd name="connsiteY279" fmla="*/ 5966931 h 6281670"/>
                <a:gd name="connsiteX280" fmla="*/ 4701667 w 8613217"/>
                <a:gd name="connsiteY280" fmla="*/ 5981065 h 6281670"/>
                <a:gd name="connsiteX281" fmla="*/ 4724550 w 8613217"/>
                <a:gd name="connsiteY281" fmla="*/ 6054423 h 6281670"/>
                <a:gd name="connsiteX282" fmla="*/ 4743394 w 8613217"/>
                <a:gd name="connsiteY282" fmla="*/ 6073268 h 6281670"/>
                <a:gd name="connsiteX283" fmla="*/ 4752143 w 8613217"/>
                <a:gd name="connsiteY283" fmla="*/ 6050385 h 6281670"/>
                <a:gd name="connsiteX284" fmla="*/ 4752143 w 8613217"/>
                <a:gd name="connsiteY284" fmla="*/ 5996544 h 6281670"/>
                <a:gd name="connsiteX285" fmla="*/ 4800600 w 8613217"/>
                <a:gd name="connsiteY285" fmla="*/ 6046347 h 6281670"/>
                <a:gd name="connsiteX286" fmla="*/ 4859825 w 8613217"/>
                <a:gd name="connsiteY286" fmla="*/ 6088747 h 6281670"/>
                <a:gd name="connsiteX287" fmla="*/ 4932511 w 8613217"/>
                <a:gd name="connsiteY287" fmla="*/ 6036252 h 6281670"/>
                <a:gd name="connsiteX288" fmla="*/ 4919050 w 8613217"/>
                <a:gd name="connsiteY288" fmla="*/ 5940011 h 6281670"/>
                <a:gd name="connsiteX289" fmla="*/ 4830213 w 8613217"/>
                <a:gd name="connsiteY289" fmla="*/ 5933281 h 6281670"/>
                <a:gd name="connsiteX290" fmla="*/ 4779064 w 8613217"/>
                <a:gd name="connsiteY290" fmla="*/ 5876074 h 6281670"/>
                <a:gd name="connsiteX291" fmla="*/ 4778391 w 8613217"/>
                <a:gd name="connsiteY291" fmla="*/ 5829637 h 6281670"/>
                <a:gd name="connsiteX292" fmla="*/ 5091342 w 8613217"/>
                <a:gd name="connsiteY292" fmla="*/ 5236712 h 6281670"/>
                <a:gd name="connsiteX293" fmla="*/ 5116243 w 8613217"/>
                <a:gd name="connsiteY293" fmla="*/ 5202389 h 6281670"/>
                <a:gd name="connsiteX294" fmla="*/ 5269690 w 8613217"/>
                <a:gd name="connsiteY294" fmla="*/ 5086631 h 6281670"/>
                <a:gd name="connsiteX295" fmla="*/ 5744837 w 8613217"/>
                <a:gd name="connsiteY295" fmla="*/ 4795889 h 6281670"/>
                <a:gd name="connsiteX296" fmla="*/ 5814830 w 8613217"/>
                <a:gd name="connsiteY296" fmla="*/ 4775699 h 6281670"/>
                <a:gd name="connsiteX297" fmla="*/ 6103553 w 8613217"/>
                <a:gd name="connsiteY297" fmla="*/ 4765603 h 6281670"/>
                <a:gd name="connsiteX298" fmla="*/ 7086824 w 8613217"/>
                <a:gd name="connsiteY298" fmla="*/ 4811369 h 6281670"/>
                <a:gd name="connsiteX299" fmla="*/ 7489959 w 8613217"/>
                <a:gd name="connsiteY299" fmla="*/ 4805311 h 6281670"/>
                <a:gd name="connsiteX300" fmla="*/ 7516880 w 8613217"/>
                <a:gd name="connsiteY300" fmla="*/ 4801946 h 6281670"/>
                <a:gd name="connsiteX301" fmla="*/ 7536397 w 8613217"/>
                <a:gd name="connsiteY301" fmla="*/ 4800600 h 6281670"/>
                <a:gd name="connsiteX302" fmla="*/ 7619850 w 8613217"/>
                <a:gd name="connsiteY302" fmla="*/ 4791178 h 6281670"/>
                <a:gd name="connsiteX303" fmla="*/ 7661577 w 8613217"/>
                <a:gd name="connsiteY303" fmla="*/ 4813388 h 6281670"/>
                <a:gd name="connsiteX304" fmla="*/ 7920014 w 8613217"/>
                <a:gd name="connsiteY304" fmla="*/ 5004523 h 6281670"/>
                <a:gd name="connsiteX305" fmla="*/ 8354780 w 8613217"/>
                <a:gd name="connsiteY305" fmla="*/ 4830886 h 6281670"/>
                <a:gd name="connsiteX306" fmla="*/ 8579567 w 8613217"/>
                <a:gd name="connsiteY306" fmla="*/ 4409580 h 6281670"/>
                <a:gd name="connsiteX307" fmla="*/ 8613217 w 8613217"/>
                <a:gd name="connsiteY307" fmla="*/ 4250076 h 6281670"/>
                <a:gd name="connsiteX308" fmla="*/ 8613217 w 8613217"/>
                <a:gd name="connsiteY308" fmla="*/ 4196235 h 6281670"/>
                <a:gd name="connsiteX309" fmla="*/ 8420062 w 8613217"/>
                <a:gd name="connsiteY309" fmla="*/ 4211041 h 6281670"/>
                <a:gd name="connsiteX310" fmla="*/ 4571776 w 8613217"/>
                <a:gd name="connsiteY310" fmla="*/ 915970 h 6281670"/>
                <a:gd name="connsiteX311" fmla="*/ 4583890 w 8613217"/>
                <a:gd name="connsiteY311" fmla="*/ 888377 h 6281670"/>
                <a:gd name="connsiteX312" fmla="*/ 4571776 w 8613217"/>
                <a:gd name="connsiteY312" fmla="*/ 915970 h 6281670"/>
                <a:gd name="connsiteX313" fmla="*/ 2362948 w 8613217"/>
                <a:gd name="connsiteY313" fmla="*/ 965100 h 6281670"/>
                <a:gd name="connsiteX314" fmla="*/ 2363621 w 8613217"/>
                <a:gd name="connsiteY314" fmla="*/ 962408 h 6281670"/>
                <a:gd name="connsiteX315" fmla="*/ 2368332 w 8613217"/>
                <a:gd name="connsiteY315" fmla="*/ 967119 h 6281670"/>
                <a:gd name="connsiteX316" fmla="*/ 2362948 w 8613217"/>
                <a:gd name="connsiteY316" fmla="*/ 965100 h 6281670"/>
                <a:gd name="connsiteX317" fmla="*/ 2435633 w 8613217"/>
                <a:gd name="connsiteY317" fmla="*/ 1055284 h 6281670"/>
                <a:gd name="connsiteX318" fmla="*/ 2426211 w 8613217"/>
                <a:gd name="connsiteY318" fmla="*/ 1053265 h 6281670"/>
                <a:gd name="connsiteX319" fmla="*/ 2370351 w 8613217"/>
                <a:gd name="connsiteY319" fmla="*/ 968465 h 6281670"/>
                <a:gd name="connsiteX320" fmla="*/ 2432268 w 8613217"/>
                <a:gd name="connsiteY320" fmla="*/ 1045862 h 6281670"/>
                <a:gd name="connsiteX321" fmla="*/ 2435633 w 8613217"/>
                <a:gd name="connsiteY321" fmla="*/ 1055284 h 6281670"/>
                <a:gd name="connsiteX322" fmla="*/ 695895 w 8613217"/>
                <a:gd name="connsiteY322" fmla="*/ 1016922 h 6281670"/>
                <a:gd name="connsiteX323" fmla="*/ 692530 w 8613217"/>
                <a:gd name="connsiteY323" fmla="*/ 1005481 h 6281670"/>
                <a:gd name="connsiteX324" fmla="*/ 695895 w 8613217"/>
                <a:gd name="connsiteY324" fmla="*/ 1016922 h 6281670"/>
                <a:gd name="connsiteX325" fmla="*/ 4511205 w 8613217"/>
                <a:gd name="connsiteY325" fmla="*/ 6014042 h 6281670"/>
                <a:gd name="connsiteX326" fmla="*/ 4537452 w 8613217"/>
                <a:gd name="connsiteY326" fmla="*/ 5944049 h 6281670"/>
                <a:gd name="connsiteX327" fmla="*/ 4511205 w 8613217"/>
                <a:gd name="connsiteY327" fmla="*/ 6014042 h 6281670"/>
                <a:gd name="connsiteX328" fmla="*/ 4750797 w 8613217"/>
                <a:gd name="connsiteY328" fmla="*/ 5917128 h 6281670"/>
                <a:gd name="connsiteX329" fmla="*/ 4741375 w 8613217"/>
                <a:gd name="connsiteY329" fmla="*/ 5939338 h 6281670"/>
                <a:gd name="connsiteX330" fmla="*/ 4732626 w 8613217"/>
                <a:gd name="connsiteY330" fmla="*/ 5935300 h 6281670"/>
                <a:gd name="connsiteX331" fmla="*/ 4727915 w 8613217"/>
                <a:gd name="connsiteY331" fmla="*/ 5907706 h 6281670"/>
                <a:gd name="connsiteX332" fmla="*/ 4750797 w 8613217"/>
                <a:gd name="connsiteY332" fmla="*/ 5875402 h 6281670"/>
                <a:gd name="connsiteX333" fmla="*/ 4750797 w 8613217"/>
                <a:gd name="connsiteY333" fmla="*/ 5917128 h 6281670"/>
                <a:gd name="connsiteX334" fmla="*/ 4875978 w 8613217"/>
                <a:gd name="connsiteY334" fmla="*/ 5457461 h 6281670"/>
                <a:gd name="connsiteX335" fmla="*/ 4616868 w 8613217"/>
                <a:gd name="connsiteY335" fmla="*/ 5877421 h 6281670"/>
                <a:gd name="connsiteX336" fmla="*/ 4562354 w 8613217"/>
                <a:gd name="connsiteY336" fmla="*/ 5884824 h 6281670"/>
                <a:gd name="connsiteX337" fmla="*/ 4880015 w 8613217"/>
                <a:gd name="connsiteY337" fmla="*/ 5419772 h 6281670"/>
                <a:gd name="connsiteX338" fmla="*/ 4875978 w 8613217"/>
                <a:gd name="connsiteY338" fmla="*/ 5457461 h 6281670"/>
                <a:gd name="connsiteX339" fmla="*/ 5020675 w 8613217"/>
                <a:gd name="connsiteY339" fmla="*/ 5141145 h 6281670"/>
                <a:gd name="connsiteX340" fmla="*/ 4989717 w 8613217"/>
                <a:gd name="connsiteY340" fmla="*/ 5179506 h 6281670"/>
                <a:gd name="connsiteX341" fmla="*/ 4445922 w 8613217"/>
                <a:gd name="connsiteY341" fmla="*/ 5878767 h 6281670"/>
                <a:gd name="connsiteX342" fmla="*/ 4415637 w 8613217"/>
                <a:gd name="connsiteY342" fmla="*/ 5953471 h 6281670"/>
                <a:gd name="connsiteX343" fmla="*/ 4357085 w 8613217"/>
                <a:gd name="connsiteY343" fmla="*/ 6075286 h 6281670"/>
                <a:gd name="connsiteX344" fmla="*/ 4338240 w 8613217"/>
                <a:gd name="connsiteY344" fmla="*/ 6125762 h 6281670"/>
                <a:gd name="connsiteX345" fmla="*/ 4322761 w 8613217"/>
                <a:gd name="connsiteY345" fmla="*/ 6080671 h 6281670"/>
                <a:gd name="connsiteX346" fmla="*/ 4306609 w 8613217"/>
                <a:gd name="connsiteY346" fmla="*/ 6061826 h 6281670"/>
                <a:gd name="connsiteX347" fmla="*/ 4295168 w 8613217"/>
                <a:gd name="connsiteY347" fmla="*/ 6082689 h 6281670"/>
                <a:gd name="connsiteX348" fmla="*/ 4292475 w 8613217"/>
                <a:gd name="connsiteY348" fmla="*/ 6112302 h 6281670"/>
                <a:gd name="connsiteX349" fmla="*/ 4277669 w 8613217"/>
                <a:gd name="connsiteY349" fmla="*/ 6097496 h 6281670"/>
                <a:gd name="connsiteX350" fmla="*/ 4183447 w 8613217"/>
                <a:gd name="connsiteY350" fmla="*/ 5282478 h 6281670"/>
                <a:gd name="connsiteX351" fmla="*/ 4412945 w 8613217"/>
                <a:gd name="connsiteY351" fmla="*/ 4743394 h 6281670"/>
                <a:gd name="connsiteX352" fmla="*/ 5036828 w 8613217"/>
                <a:gd name="connsiteY352" fmla="*/ 3935106 h 6281670"/>
                <a:gd name="connsiteX353" fmla="*/ 5054999 w 8613217"/>
                <a:gd name="connsiteY353" fmla="*/ 3966064 h 6281670"/>
                <a:gd name="connsiteX354" fmla="*/ 5020675 w 8613217"/>
                <a:gd name="connsiteY354"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56872 w 8613217"/>
                <a:gd name="connsiteY136" fmla="*/ 2543315 h 6281670"/>
                <a:gd name="connsiteX137" fmla="*/ 3531298 w 8613217"/>
                <a:gd name="connsiteY137" fmla="*/ 2494185 h 6281670"/>
                <a:gd name="connsiteX138" fmla="*/ 3525241 w 8613217"/>
                <a:gd name="connsiteY138" fmla="*/ 2482071 h 6281670"/>
                <a:gd name="connsiteX139" fmla="*/ 3410829 w 8613217"/>
                <a:gd name="connsiteY139" fmla="*/ 2273437 h 6281670"/>
                <a:gd name="connsiteX140" fmla="*/ 3411502 w 8613217"/>
                <a:gd name="connsiteY140" fmla="*/ 2229018 h 6281670"/>
                <a:gd name="connsiteX141" fmla="*/ 3451209 w 8613217"/>
                <a:gd name="connsiteY141" fmla="*/ 2126720 h 6281670"/>
                <a:gd name="connsiteX142" fmla="*/ 3431692 w 8613217"/>
                <a:gd name="connsiteY142" fmla="*/ 1895877 h 6281670"/>
                <a:gd name="connsiteX143" fmla="*/ 3186715 w 8613217"/>
                <a:gd name="connsiteY143" fmla="*/ 1401886 h 6281670"/>
                <a:gd name="connsiteX144" fmla="*/ 2531874 w 8613217"/>
                <a:gd name="connsiteY144" fmla="*/ 701952 h 6281670"/>
                <a:gd name="connsiteX145" fmla="*/ 1731662 w 8613217"/>
                <a:gd name="connsiteY145" fmla="*/ 39035 h 6281670"/>
                <a:gd name="connsiteX146" fmla="*/ 1722913 w 8613217"/>
                <a:gd name="connsiteY146" fmla="*/ 36343 h 6281670"/>
                <a:gd name="connsiteX147" fmla="*/ 1723586 w 8613217"/>
                <a:gd name="connsiteY147" fmla="*/ 47111 h 6281670"/>
                <a:gd name="connsiteX148" fmla="*/ 1984042 w 8613217"/>
                <a:gd name="connsiteY148" fmla="*/ 871552 h 6281670"/>
                <a:gd name="connsiteX149" fmla="*/ 2773486 w 8613217"/>
                <a:gd name="connsiteY149" fmla="*/ 2064130 h 6281670"/>
                <a:gd name="connsiteX150" fmla="*/ 3058170 w 8613217"/>
                <a:gd name="connsiteY150" fmla="*/ 2286897 h 6281670"/>
                <a:gd name="connsiteX151" fmla="*/ 3235845 w 8613217"/>
                <a:gd name="connsiteY151" fmla="*/ 2329297 h 6281670"/>
                <a:gd name="connsiteX152" fmla="*/ 3256709 w 8613217"/>
                <a:gd name="connsiteY152" fmla="*/ 2294974 h 6281670"/>
                <a:gd name="connsiteX153" fmla="*/ 3083072 w 8613217"/>
                <a:gd name="connsiteY153" fmla="*/ 1999521 h 6281670"/>
                <a:gd name="connsiteX154" fmla="*/ 2450440 w 8613217"/>
                <a:gd name="connsiteY154" fmla="*/ 1092973 h 6281670"/>
                <a:gd name="connsiteX155" fmla="*/ 2432941 w 8613217"/>
                <a:gd name="connsiteY155" fmla="*/ 1062014 h 6281670"/>
                <a:gd name="connsiteX156" fmla="*/ 2454478 w 8613217"/>
                <a:gd name="connsiteY156" fmla="*/ 1076820 h 6281670"/>
                <a:gd name="connsiteX157" fmla="*/ 2967986 w 8613217"/>
                <a:gd name="connsiteY157" fmla="*/ 1739738 h 6281670"/>
                <a:gd name="connsiteX158" fmla="*/ 3266131 w 8613217"/>
                <a:gd name="connsiteY158" fmla="*/ 2175850 h 6281670"/>
                <a:gd name="connsiteX159" fmla="*/ 3457939 w 8613217"/>
                <a:gd name="connsiteY159" fmla="*/ 2509665 h 6281670"/>
                <a:gd name="connsiteX160" fmla="*/ 3464670 w 8613217"/>
                <a:gd name="connsiteY160" fmla="*/ 2523125 h 6281670"/>
                <a:gd name="connsiteX161" fmla="*/ 3471400 w 8613217"/>
                <a:gd name="connsiteY161" fmla="*/ 2536585 h 6281670"/>
                <a:gd name="connsiteX162" fmla="*/ 3478130 w 8613217"/>
                <a:gd name="connsiteY162" fmla="*/ 2550045 h 6281670"/>
                <a:gd name="connsiteX163" fmla="*/ 3484860 w 8613217"/>
                <a:gd name="connsiteY163" fmla="*/ 2563506 h 6281670"/>
                <a:gd name="connsiteX164" fmla="*/ 3491590 w 8613217"/>
                <a:gd name="connsiteY164" fmla="*/ 2576966 h 6281670"/>
                <a:gd name="connsiteX165" fmla="*/ 3498320 w 8613217"/>
                <a:gd name="connsiteY165" fmla="*/ 2590426 h 6281670"/>
                <a:gd name="connsiteX166" fmla="*/ 3504378 w 8613217"/>
                <a:gd name="connsiteY166" fmla="*/ 2605906 h 6281670"/>
                <a:gd name="connsiteX167" fmla="*/ 3733875 w 8613217"/>
                <a:gd name="connsiteY167" fmla="*/ 3249979 h 6281670"/>
                <a:gd name="connsiteX168" fmla="*/ 3823385 w 8613217"/>
                <a:gd name="connsiteY168" fmla="*/ 4359777 h 6281670"/>
                <a:gd name="connsiteX169" fmla="*/ 3816655 w 8613217"/>
                <a:gd name="connsiteY169" fmla="*/ 4369199 h 6281670"/>
                <a:gd name="connsiteX170" fmla="*/ 3800503 w 8613217"/>
                <a:gd name="connsiteY170" fmla="*/ 4322761 h 6281670"/>
                <a:gd name="connsiteX171" fmla="*/ 3407464 w 8613217"/>
                <a:gd name="connsiteY171" fmla="*/ 3663208 h 6281670"/>
                <a:gd name="connsiteX172" fmla="*/ 2516395 w 8613217"/>
                <a:gd name="connsiteY172" fmla="*/ 2980101 h 6281670"/>
                <a:gd name="connsiteX173" fmla="*/ 2502934 w 8613217"/>
                <a:gd name="connsiteY173" fmla="*/ 2971351 h 6281670"/>
                <a:gd name="connsiteX174" fmla="*/ 2390541 w 8613217"/>
                <a:gd name="connsiteY174" fmla="*/ 2898666 h 6281670"/>
                <a:gd name="connsiteX175" fmla="*/ 2247863 w 8613217"/>
                <a:gd name="connsiteY175" fmla="*/ 2802425 h 6281670"/>
                <a:gd name="connsiteX176" fmla="*/ 2055381 w 8613217"/>
                <a:gd name="connsiteY176" fmla="*/ 2665131 h 6281670"/>
                <a:gd name="connsiteX177" fmla="*/ 1471879 w 8613217"/>
                <a:gd name="connsiteY177" fmla="*/ 2148930 h 6281670"/>
                <a:gd name="connsiteX178" fmla="*/ 1461111 w 8613217"/>
                <a:gd name="connsiteY178" fmla="*/ 2109895 h 6281670"/>
                <a:gd name="connsiteX179" fmla="*/ 1501492 w 8613217"/>
                <a:gd name="connsiteY179" fmla="*/ 1918759 h 6281670"/>
                <a:gd name="connsiteX180" fmla="*/ 1395155 w 8613217"/>
                <a:gd name="connsiteY180" fmla="*/ 1570812 h 6281670"/>
                <a:gd name="connsiteX181" fmla="*/ 937507 w 8613217"/>
                <a:gd name="connsiteY181" fmla="*/ 860783 h 6281670"/>
                <a:gd name="connsiteX182" fmla="*/ 682435 w 8613217"/>
                <a:gd name="connsiteY182" fmla="*/ 471109 h 6281670"/>
                <a:gd name="connsiteX183" fmla="*/ 590905 w 8613217"/>
                <a:gd name="connsiteY183" fmla="*/ 214691 h 6281670"/>
                <a:gd name="connsiteX184" fmla="*/ 581483 w 8613217"/>
                <a:gd name="connsiteY184" fmla="*/ 222767 h 6281670"/>
                <a:gd name="connsiteX185" fmla="*/ 555909 w 8613217"/>
                <a:gd name="connsiteY185" fmla="*/ 262475 h 6281670"/>
                <a:gd name="connsiteX186" fmla="*/ 423998 w 8613217"/>
                <a:gd name="connsiteY186" fmla="*/ 619845 h 6281670"/>
                <a:gd name="connsiteX187" fmla="*/ 443515 w 8613217"/>
                <a:gd name="connsiteY187" fmla="*/ 1227575 h 6281670"/>
                <a:gd name="connsiteX188" fmla="*/ 806942 w 8613217"/>
                <a:gd name="connsiteY188" fmla="*/ 1996156 h 6281670"/>
                <a:gd name="connsiteX189" fmla="*/ 1087589 w 8613217"/>
                <a:gd name="connsiteY189" fmla="*/ 2216231 h 6281670"/>
                <a:gd name="connsiteX190" fmla="*/ 1317086 w 8613217"/>
                <a:gd name="connsiteY190" fmla="*/ 2233729 h 6281670"/>
                <a:gd name="connsiteX191" fmla="*/ 1327181 w 8613217"/>
                <a:gd name="connsiteY191" fmla="*/ 2198060 h 6281670"/>
                <a:gd name="connsiteX192" fmla="*/ 816364 w 8613217"/>
                <a:gd name="connsiteY192" fmla="*/ 1324489 h 6281670"/>
                <a:gd name="connsiteX193" fmla="*/ 702625 w 8613217"/>
                <a:gd name="connsiteY193" fmla="*/ 1031056 h 6281670"/>
                <a:gd name="connsiteX194" fmla="*/ 767908 w 8613217"/>
                <a:gd name="connsiteY194" fmla="*/ 1173061 h 6281670"/>
                <a:gd name="connsiteX195" fmla="*/ 1444285 w 8613217"/>
                <a:gd name="connsiteY195" fmla="*/ 2226326 h 6281670"/>
                <a:gd name="connsiteX196" fmla="*/ 2209501 w 8613217"/>
                <a:gd name="connsiteY196" fmla="*/ 2876457 h 6281670"/>
                <a:gd name="connsiteX197" fmla="*/ 2308434 w 8613217"/>
                <a:gd name="connsiteY197" fmla="*/ 2939720 h 6281670"/>
                <a:gd name="connsiteX198" fmla="*/ 2340738 w 8613217"/>
                <a:gd name="connsiteY198" fmla="*/ 2972025 h 6281670"/>
                <a:gd name="connsiteX199" fmla="*/ 2302377 w 8613217"/>
                <a:gd name="connsiteY199" fmla="*/ 2972025 h 6281670"/>
                <a:gd name="connsiteX200" fmla="*/ 2266034 w 8613217"/>
                <a:gd name="connsiteY200" fmla="*/ 2967313 h 6281670"/>
                <a:gd name="connsiteX201" fmla="*/ 1817807 w 8613217"/>
                <a:gd name="connsiteY201" fmla="*/ 3025866 h 6281670"/>
                <a:gd name="connsiteX202" fmla="*/ 1007500 w 8613217"/>
                <a:gd name="connsiteY202" fmla="*/ 3309877 h 6281670"/>
                <a:gd name="connsiteX203" fmla="*/ 960389 w 8613217"/>
                <a:gd name="connsiteY203" fmla="*/ 3293725 h 6281670"/>
                <a:gd name="connsiteX204" fmla="*/ 446207 w 8613217"/>
                <a:gd name="connsiteY204" fmla="*/ 3134221 h 6281670"/>
                <a:gd name="connsiteX205" fmla="*/ 217383 w 8613217"/>
                <a:gd name="connsiteY205" fmla="*/ 3227096 h 6281670"/>
                <a:gd name="connsiteX206" fmla="*/ 0 w 8613217"/>
                <a:gd name="connsiteY206" fmla="*/ 3236518 h 6281670"/>
                <a:gd name="connsiteX207" fmla="*/ 0 w 8613217"/>
                <a:gd name="connsiteY207" fmla="*/ 3330740 h 6281670"/>
                <a:gd name="connsiteX208" fmla="*/ 9422 w 8613217"/>
                <a:gd name="connsiteY208" fmla="*/ 3346892 h 6281670"/>
                <a:gd name="connsiteX209" fmla="*/ 255072 w 8613217"/>
                <a:gd name="connsiteY209" fmla="*/ 3717723 h 6281670"/>
                <a:gd name="connsiteX210" fmla="*/ 747044 w 8613217"/>
                <a:gd name="connsiteY210" fmla="*/ 3826078 h 6281670"/>
                <a:gd name="connsiteX211" fmla="*/ 1016249 w 8613217"/>
                <a:gd name="connsiteY211" fmla="*/ 3490244 h 6281670"/>
                <a:gd name="connsiteX212" fmla="*/ 981253 w 8613217"/>
                <a:gd name="connsiteY212" fmla="*/ 3461305 h 6281670"/>
                <a:gd name="connsiteX213" fmla="*/ 563312 w 8613217"/>
                <a:gd name="connsiteY213" fmla="*/ 3490917 h 6281670"/>
                <a:gd name="connsiteX214" fmla="*/ 390347 w 8613217"/>
                <a:gd name="connsiteY214" fmla="*/ 3460632 h 6281670"/>
                <a:gd name="connsiteX215" fmla="*/ 489953 w 8613217"/>
                <a:gd name="connsiteY215" fmla="*/ 3463997 h 6281670"/>
                <a:gd name="connsiteX216" fmla="*/ 903183 w 8613217"/>
                <a:gd name="connsiteY216" fmla="*/ 3408137 h 6281670"/>
                <a:gd name="connsiteX217" fmla="*/ 1043170 w 8613217"/>
                <a:gd name="connsiteY217" fmla="*/ 3372467 h 6281670"/>
                <a:gd name="connsiteX218" fmla="*/ 1508895 w 8613217"/>
                <a:gd name="connsiteY218" fmla="*/ 3218347 h 6281670"/>
                <a:gd name="connsiteX219" fmla="*/ 1912029 w 8613217"/>
                <a:gd name="connsiteY219" fmla="*/ 3101243 h 6281670"/>
                <a:gd name="connsiteX220" fmla="*/ 1912029 w 8613217"/>
                <a:gd name="connsiteY220" fmla="*/ 3101243 h 6281670"/>
                <a:gd name="connsiteX221" fmla="*/ 1924816 w 8613217"/>
                <a:gd name="connsiteY221" fmla="*/ 3099224 h 6281670"/>
                <a:gd name="connsiteX222" fmla="*/ 1986061 w 8613217"/>
                <a:gd name="connsiteY222" fmla="*/ 3087783 h 6281670"/>
                <a:gd name="connsiteX223" fmla="*/ 1992791 w 8613217"/>
                <a:gd name="connsiteY223" fmla="*/ 3087110 h 6281670"/>
                <a:gd name="connsiteX224" fmla="*/ 2087013 w 8613217"/>
                <a:gd name="connsiteY224" fmla="*/ 3074322 h 6281670"/>
                <a:gd name="connsiteX225" fmla="*/ 2113933 w 8613217"/>
                <a:gd name="connsiteY225" fmla="*/ 3072976 h 6281670"/>
                <a:gd name="connsiteX226" fmla="*/ 2118644 w 8613217"/>
                <a:gd name="connsiteY226" fmla="*/ 3064227 h 6281670"/>
                <a:gd name="connsiteX227" fmla="*/ 2257958 w 8613217"/>
                <a:gd name="connsiteY227" fmla="*/ 3064227 h 6281670"/>
                <a:gd name="connsiteX228" fmla="*/ 2262669 w 8613217"/>
                <a:gd name="connsiteY228" fmla="*/ 3072976 h 6281670"/>
                <a:gd name="connsiteX229" fmla="*/ 2434960 w 8613217"/>
                <a:gd name="connsiteY229" fmla="*/ 3101243 h 6281670"/>
                <a:gd name="connsiteX230" fmla="*/ 2635518 w 8613217"/>
                <a:gd name="connsiteY230" fmla="*/ 3164506 h 6281670"/>
                <a:gd name="connsiteX231" fmla="*/ 3038653 w 8613217"/>
                <a:gd name="connsiteY231" fmla="*/ 3453902 h 6281670"/>
                <a:gd name="connsiteX232" fmla="*/ 3580428 w 8613217"/>
                <a:gd name="connsiteY232" fmla="*/ 4087880 h 6281670"/>
                <a:gd name="connsiteX233" fmla="*/ 3776274 w 8613217"/>
                <a:gd name="connsiteY233" fmla="*/ 4626290 h 6281670"/>
                <a:gd name="connsiteX234" fmla="*/ 3813963 w 8613217"/>
                <a:gd name="connsiteY234" fmla="*/ 4802619 h 6281670"/>
                <a:gd name="connsiteX235" fmla="*/ 3811944 w 8613217"/>
                <a:gd name="connsiteY235" fmla="*/ 5407658 h 6281670"/>
                <a:gd name="connsiteX236" fmla="*/ 3881265 w 8613217"/>
                <a:gd name="connsiteY236" fmla="*/ 5874056 h 6281670"/>
                <a:gd name="connsiteX237" fmla="*/ 3879919 w 8613217"/>
                <a:gd name="connsiteY237" fmla="*/ 5898957 h 6281670"/>
                <a:gd name="connsiteX238" fmla="*/ 3757430 w 8613217"/>
                <a:gd name="connsiteY238" fmla="*/ 5946068 h 6281670"/>
                <a:gd name="connsiteX239" fmla="*/ 3743970 w 8613217"/>
                <a:gd name="connsiteY239" fmla="*/ 6053750 h 6281670"/>
                <a:gd name="connsiteX240" fmla="*/ 3803195 w 8613217"/>
                <a:gd name="connsiteY240" fmla="*/ 6092112 h 6281670"/>
                <a:gd name="connsiteX241" fmla="*/ 3896071 w 8613217"/>
                <a:gd name="connsiteY241" fmla="*/ 6023464 h 6281670"/>
                <a:gd name="connsiteX242" fmla="*/ 3920972 w 8613217"/>
                <a:gd name="connsiteY242" fmla="*/ 5996544 h 6281670"/>
                <a:gd name="connsiteX243" fmla="*/ 3918953 w 8613217"/>
                <a:gd name="connsiteY243" fmla="*/ 6053077 h 6281670"/>
                <a:gd name="connsiteX244" fmla="*/ 3931741 w 8613217"/>
                <a:gd name="connsiteY244" fmla="*/ 6077978 h 6281670"/>
                <a:gd name="connsiteX245" fmla="*/ 3951931 w 8613217"/>
                <a:gd name="connsiteY245" fmla="*/ 6055769 h 6281670"/>
                <a:gd name="connsiteX246" fmla="*/ 3972121 w 8613217"/>
                <a:gd name="connsiteY246" fmla="*/ 5988468 h 6281670"/>
                <a:gd name="connsiteX247" fmla="*/ 3994331 w 8613217"/>
                <a:gd name="connsiteY247" fmla="*/ 5968277 h 6281670"/>
                <a:gd name="connsiteX248" fmla="*/ 4005099 w 8613217"/>
                <a:gd name="connsiteY248" fmla="*/ 5995198 h 6281670"/>
                <a:gd name="connsiteX249" fmla="*/ 4071054 w 8613217"/>
                <a:gd name="connsiteY249" fmla="*/ 6040290 h 6281670"/>
                <a:gd name="connsiteX250" fmla="*/ 4100667 w 8613217"/>
                <a:gd name="connsiteY250" fmla="*/ 6026829 h 6281670"/>
                <a:gd name="connsiteX251" fmla="*/ 4110089 w 8613217"/>
                <a:gd name="connsiteY251" fmla="*/ 5993179 h 6281670"/>
                <a:gd name="connsiteX252" fmla="*/ 4124895 w 8613217"/>
                <a:gd name="connsiteY252" fmla="*/ 6032214 h 6281670"/>
                <a:gd name="connsiteX253" fmla="*/ 4117492 w 8613217"/>
                <a:gd name="connsiteY253" fmla="*/ 6106918 h 6281670"/>
                <a:gd name="connsiteX254" fmla="*/ 4080476 w 8613217"/>
                <a:gd name="connsiteY254" fmla="*/ 6141242 h 6281670"/>
                <a:gd name="connsiteX255" fmla="*/ 4176717 w 8613217"/>
                <a:gd name="connsiteY255" fmla="*/ 6189025 h 6281670"/>
                <a:gd name="connsiteX256" fmla="*/ 4170660 w 8613217"/>
                <a:gd name="connsiteY256" fmla="*/ 6271133 h 6281670"/>
                <a:gd name="connsiteX257" fmla="*/ 4195562 w 8613217"/>
                <a:gd name="connsiteY257" fmla="*/ 6277863 h 6281670"/>
                <a:gd name="connsiteX258" fmla="*/ 4261517 w 8613217"/>
                <a:gd name="connsiteY258" fmla="*/ 6267768 h 6281670"/>
                <a:gd name="connsiteX259" fmla="*/ 4289784 w 8613217"/>
                <a:gd name="connsiteY259" fmla="*/ 6247578 h 6281670"/>
                <a:gd name="connsiteX260" fmla="*/ 4295840 w 8613217"/>
                <a:gd name="connsiteY260" fmla="*/ 6204505 h 6281670"/>
                <a:gd name="connsiteX261" fmla="*/ 4305936 w 8613217"/>
                <a:gd name="connsiteY261" fmla="*/ 6182969 h 6281670"/>
                <a:gd name="connsiteX262" fmla="*/ 4324107 w 8613217"/>
                <a:gd name="connsiteY262" fmla="*/ 6199794 h 6281670"/>
                <a:gd name="connsiteX263" fmla="*/ 4336894 w 8613217"/>
                <a:gd name="connsiteY263" fmla="*/ 6230752 h 6281670"/>
                <a:gd name="connsiteX264" fmla="*/ 4342951 w 8613217"/>
                <a:gd name="connsiteY264" fmla="*/ 6226714 h 6281670"/>
                <a:gd name="connsiteX265" fmla="*/ 4369872 w 8613217"/>
                <a:gd name="connsiteY265" fmla="*/ 6185660 h 6281670"/>
                <a:gd name="connsiteX266" fmla="*/ 4382659 w 8613217"/>
                <a:gd name="connsiteY266" fmla="*/ 6234791 h 6281670"/>
                <a:gd name="connsiteX267" fmla="*/ 4406888 w 8613217"/>
                <a:gd name="connsiteY267" fmla="*/ 6265749 h 6281670"/>
                <a:gd name="connsiteX268" fmla="*/ 4484284 w 8613217"/>
                <a:gd name="connsiteY268" fmla="*/ 6275171 h 6281670"/>
                <a:gd name="connsiteX269" fmla="*/ 4499090 w 8613217"/>
                <a:gd name="connsiteY269" fmla="*/ 6272479 h 6281670"/>
                <a:gd name="connsiteX270" fmla="*/ 4512551 w 8613217"/>
                <a:gd name="connsiteY270" fmla="*/ 6181622 h 6281670"/>
                <a:gd name="connsiteX271" fmla="*/ 4572449 w 8613217"/>
                <a:gd name="connsiteY271" fmla="*/ 6153356 h 6281670"/>
                <a:gd name="connsiteX272" fmla="*/ 4575814 w 8613217"/>
                <a:gd name="connsiteY272" fmla="*/ 6127781 h 6281670"/>
                <a:gd name="connsiteX273" fmla="*/ 4538125 w 8613217"/>
                <a:gd name="connsiteY273" fmla="*/ 6076633 h 6281670"/>
                <a:gd name="connsiteX274" fmla="*/ 4536779 w 8613217"/>
                <a:gd name="connsiteY274" fmla="*/ 6042309 h 6281670"/>
                <a:gd name="connsiteX275" fmla="*/ 4573122 w 8613217"/>
                <a:gd name="connsiteY275" fmla="*/ 6032214 h 6281670"/>
                <a:gd name="connsiteX276" fmla="*/ 4637731 w 8613217"/>
                <a:gd name="connsiteY276" fmla="*/ 6051058 h 6281670"/>
                <a:gd name="connsiteX277" fmla="*/ 4665997 w 8613217"/>
                <a:gd name="connsiteY277" fmla="*/ 6029522 h 6281670"/>
                <a:gd name="connsiteX278" fmla="*/ 4665997 w 8613217"/>
                <a:gd name="connsiteY278" fmla="*/ 5985776 h 6281670"/>
                <a:gd name="connsiteX279" fmla="*/ 4681477 w 8613217"/>
                <a:gd name="connsiteY279" fmla="*/ 5966931 h 6281670"/>
                <a:gd name="connsiteX280" fmla="*/ 4701667 w 8613217"/>
                <a:gd name="connsiteY280" fmla="*/ 5981065 h 6281670"/>
                <a:gd name="connsiteX281" fmla="*/ 4724550 w 8613217"/>
                <a:gd name="connsiteY281" fmla="*/ 6054423 h 6281670"/>
                <a:gd name="connsiteX282" fmla="*/ 4743394 w 8613217"/>
                <a:gd name="connsiteY282" fmla="*/ 6073268 h 6281670"/>
                <a:gd name="connsiteX283" fmla="*/ 4752143 w 8613217"/>
                <a:gd name="connsiteY283" fmla="*/ 6050385 h 6281670"/>
                <a:gd name="connsiteX284" fmla="*/ 4752143 w 8613217"/>
                <a:gd name="connsiteY284" fmla="*/ 5996544 h 6281670"/>
                <a:gd name="connsiteX285" fmla="*/ 4800600 w 8613217"/>
                <a:gd name="connsiteY285" fmla="*/ 6046347 h 6281670"/>
                <a:gd name="connsiteX286" fmla="*/ 4859825 w 8613217"/>
                <a:gd name="connsiteY286" fmla="*/ 6088747 h 6281670"/>
                <a:gd name="connsiteX287" fmla="*/ 4932511 w 8613217"/>
                <a:gd name="connsiteY287" fmla="*/ 6036252 h 6281670"/>
                <a:gd name="connsiteX288" fmla="*/ 4919050 w 8613217"/>
                <a:gd name="connsiteY288" fmla="*/ 5940011 h 6281670"/>
                <a:gd name="connsiteX289" fmla="*/ 4830213 w 8613217"/>
                <a:gd name="connsiteY289" fmla="*/ 5933281 h 6281670"/>
                <a:gd name="connsiteX290" fmla="*/ 4779064 w 8613217"/>
                <a:gd name="connsiteY290" fmla="*/ 5876074 h 6281670"/>
                <a:gd name="connsiteX291" fmla="*/ 4778391 w 8613217"/>
                <a:gd name="connsiteY291" fmla="*/ 5829637 h 6281670"/>
                <a:gd name="connsiteX292" fmla="*/ 5091342 w 8613217"/>
                <a:gd name="connsiteY292" fmla="*/ 5236712 h 6281670"/>
                <a:gd name="connsiteX293" fmla="*/ 5116243 w 8613217"/>
                <a:gd name="connsiteY293" fmla="*/ 5202389 h 6281670"/>
                <a:gd name="connsiteX294" fmla="*/ 5269690 w 8613217"/>
                <a:gd name="connsiteY294" fmla="*/ 5086631 h 6281670"/>
                <a:gd name="connsiteX295" fmla="*/ 5744837 w 8613217"/>
                <a:gd name="connsiteY295" fmla="*/ 4795889 h 6281670"/>
                <a:gd name="connsiteX296" fmla="*/ 5814830 w 8613217"/>
                <a:gd name="connsiteY296" fmla="*/ 4775699 h 6281670"/>
                <a:gd name="connsiteX297" fmla="*/ 6103553 w 8613217"/>
                <a:gd name="connsiteY297" fmla="*/ 4765603 h 6281670"/>
                <a:gd name="connsiteX298" fmla="*/ 7086824 w 8613217"/>
                <a:gd name="connsiteY298" fmla="*/ 4811369 h 6281670"/>
                <a:gd name="connsiteX299" fmla="*/ 7489959 w 8613217"/>
                <a:gd name="connsiteY299" fmla="*/ 4805311 h 6281670"/>
                <a:gd name="connsiteX300" fmla="*/ 7516880 w 8613217"/>
                <a:gd name="connsiteY300" fmla="*/ 4801946 h 6281670"/>
                <a:gd name="connsiteX301" fmla="*/ 7536397 w 8613217"/>
                <a:gd name="connsiteY301" fmla="*/ 4800600 h 6281670"/>
                <a:gd name="connsiteX302" fmla="*/ 7619850 w 8613217"/>
                <a:gd name="connsiteY302" fmla="*/ 4791178 h 6281670"/>
                <a:gd name="connsiteX303" fmla="*/ 7661577 w 8613217"/>
                <a:gd name="connsiteY303" fmla="*/ 4813388 h 6281670"/>
                <a:gd name="connsiteX304" fmla="*/ 7920014 w 8613217"/>
                <a:gd name="connsiteY304" fmla="*/ 5004523 h 6281670"/>
                <a:gd name="connsiteX305" fmla="*/ 8354780 w 8613217"/>
                <a:gd name="connsiteY305" fmla="*/ 4830886 h 6281670"/>
                <a:gd name="connsiteX306" fmla="*/ 8579567 w 8613217"/>
                <a:gd name="connsiteY306" fmla="*/ 4409580 h 6281670"/>
                <a:gd name="connsiteX307" fmla="*/ 8613217 w 8613217"/>
                <a:gd name="connsiteY307" fmla="*/ 4250076 h 6281670"/>
                <a:gd name="connsiteX308" fmla="*/ 8613217 w 8613217"/>
                <a:gd name="connsiteY308" fmla="*/ 4196235 h 6281670"/>
                <a:gd name="connsiteX309" fmla="*/ 8420062 w 8613217"/>
                <a:gd name="connsiteY309" fmla="*/ 4211041 h 6281670"/>
                <a:gd name="connsiteX310" fmla="*/ 4571776 w 8613217"/>
                <a:gd name="connsiteY310" fmla="*/ 915970 h 6281670"/>
                <a:gd name="connsiteX311" fmla="*/ 4583890 w 8613217"/>
                <a:gd name="connsiteY311" fmla="*/ 888377 h 6281670"/>
                <a:gd name="connsiteX312" fmla="*/ 4571776 w 8613217"/>
                <a:gd name="connsiteY312" fmla="*/ 915970 h 6281670"/>
                <a:gd name="connsiteX313" fmla="*/ 2362948 w 8613217"/>
                <a:gd name="connsiteY313" fmla="*/ 965100 h 6281670"/>
                <a:gd name="connsiteX314" fmla="*/ 2363621 w 8613217"/>
                <a:gd name="connsiteY314" fmla="*/ 962408 h 6281670"/>
                <a:gd name="connsiteX315" fmla="*/ 2368332 w 8613217"/>
                <a:gd name="connsiteY315" fmla="*/ 967119 h 6281670"/>
                <a:gd name="connsiteX316" fmla="*/ 2362948 w 8613217"/>
                <a:gd name="connsiteY316" fmla="*/ 965100 h 6281670"/>
                <a:gd name="connsiteX317" fmla="*/ 2435633 w 8613217"/>
                <a:gd name="connsiteY317" fmla="*/ 1055284 h 6281670"/>
                <a:gd name="connsiteX318" fmla="*/ 2426211 w 8613217"/>
                <a:gd name="connsiteY318" fmla="*/ 1053265 h 6281670"/>
                <a:gd name="connsiteX319" fmla="*/ 2370351 w 8613217"/>
                <a:gd name="connsiteY319" fmla="*/ 968465 h 6281670"/>
                <a:gd name="connsiteX320" fmla="*/ 2432268 w 8613217"/>
                <a:gd name="connsiteY320" fmla="*/ 1045862 h 6281670"/>
                <a:gd name="connsiteX321" fmla="*/ 2435633 w 8613217"/>
                <a:gd name="connsiteY321" fmla="*/ 1055284 h 6281670"/>
                <a:gd name="connsiteX322" fmla="*/ 695895 w 8613217"/>
                <a:gd name="connsiteY322" fmla="*/ 1016922 h 6281670"/>
                <a:gd name="connsiteX323" fmla="*/ 692530 w 8613217"/>
                <a:gd name="connsiteY323" fmla="*/ 1005481 h 6281670"/>
                <a:gd name="connsiteX324" fmla="*/ 695895 w 8613217"/>
                <a:gd name="connsiteY324" fmla="*/ 1016922 h 6281670"/>
                <a:gd name="connsiteX325" fmla="*/ 4511205 w 8613217"/>
                <a:gd name="connsiteY325" fmla="*/ 6014042 h 6281670"/>
                <a:gd name="connsiteX326" fmla="*/ 4537452 w 8613217"/>
                <a:gd name="connsiteY326" fmla="*/ 5944049 h 6281670"/>
                <a:gd name="connsiteX327" fmla="*/ 4511205 w 8613217"/>
                <a:gd name="connsiteY327" fmla="*/ 6014042 h 6281670"/>
                <a:gd name="connsiteX328" fmla="*/ 4750797 w 8613217"/>
                <a:gd name="connsiteY328" fmla="*/ 5917128 h 6281670"/>
                <a:gd name="connsiteX329" fmla="*/ 4741375 w 8613217"/>
                <a:gd name="connsiteY329" fmla="*/ 5939338 h 6281670"/>
                <a:gd name="connsiteX330" fmla="*/ 4732626 w 8613217"/>
                <a:gd name="connsiteY330" fmla="*/ 5935300 h 6281670"/>
                <a:gd name="connsiteX331" fmla="*/ 4727915 w 8613217"/>
                <a:gd name="connsiteY331" fmla="*/ 5907706 h 6281670"/>
                <a:gd name="connsiteX332" fmla="*/ 4750797 w 8613217"/>
                <a:gd name="connsiteY332" fmla="*/ 5875402 h 6281670"/>
                <a:gd name="connsiteX333" fmla="*/ 4750797 w 8613217"/>
                <a:gd name="connsiteY333" fmla="*/ 5917128 h 6281670"/>
                <a:gd name="connsiteX334" fmla="*/ 4875978 w 8613217"/>
                <a:gd name="connsiteY334" fmla="*/ 5457461 h 6281670"/>
                <a:gd name="connsiteX335" fmla="*/ 4616868 w 8613217"/>
                <a:gd name="connsiteY335" fmla="*/ 5877421 h 6281670"/>
                <a:gd name="connsiteX336" fmla="*/ 4562354 w 8613217"/>
                <a:gd name="connsiteY336" fmla="*/ 5884824 h 6281670"/>
                <a:gd name="connsiteX337" fmla="*/ 4880015 w 8613217"/>
                <a:gd name="connsiteY337" fmla="*/ 5419772 h 6281670"/>
                <a:gd name="connsiteX338" fmla="*/ 4875978 w 8613217"/>
                <a:gd name="connsiteY338" fmla="*/ 5457461 h 6281670"/>
                <a:gd name="connsiteX339" fmla="*/ 5020675 w 8613217"/>
                <a:gd name="connsiteY339" fmla="*/ 5141145 h 6281670"/>
                <a:gd name="connsiteX340" fmla="*/ 4989717 w 8613217"/>
                <a:gd name="connsiteY340" fmla="*/ 5179506 h 6281670"/>
                <a:gd name="connsiteX341" fmla="*/ 4445922 w 8613217"/>
                <a:gd name="connsiteY341" fmla="*/ 5878767 h 6281670"/>
                <a:gd name="connsiteX342" fmla="*/ 4415637 w 8613217"/>
                <a:gd name="connsiteY342" fmla="*/ 5953471 h 6281670"/>
                <a:gd name="connsiteX343" fmla="*/ 4357085 w 8613217"/>
                <a:gd name="connsiteY343" fmla="*/ 6075286 h 6281670"/>
                <a:gd name="connsiteX344" fmla="*/ 4338240 w 8613217"/>
                <a:gd name="connsiteY344" fmla="*/ 6125762 h 6281670"/>
                <a:gd name="connsiteX345" fmla="*/ 4322761 w 8613217"/>
                <a:gd name="connsiteY345" fmla="*/ 6080671 h 6281670"/>
                <a:gd name="connsiteX346" fmla="*/ 4306609 w 8613217"/>
                <a:gd name="connsiteY346" fmla="*/ 6061826 h 6281670"/>
                <a:gd name="connsiteX347" fmla="*/ 4295168 w 8613217"/>
                <a:gd name="connsiteY347" fmla="*/ 6082689 h 6281670"/>
                <a:gd name="connsiteX348" fmla="*/ 4292475 w 8613217"/>
                <a:gd name="connsiteY348" fmla="*/ 6112302 h 6281670"/>
                <a:gd name="connsiteX349" fmla="*/ 4277669 w 8613217"/>
                <a:gd name="connsiteY349" fmla="*/ 6097496 h 6281670"/>
                <a:gd name="connsiteX350" fmla="*/ 4183447 w 8613217"/>
                <a:gd name="connsiteY350" fmla="*/ 5282478 h 6281670"/>
                <a:gd name="connsiteX351" fmla="*/ 4412945 w 8613217"/>
                <a:gd name="connsiteY351" fmla="*/ 4743394 h 6281670"/>
                <a:gd name="connsiteX352" fmla="*/ 5036828 w 8613217"/>
                <a:gd name="connsiteY352" fmla="*/ 3935106 h 6281670"/>
                <a:gd name="connsiteX353" fmla="*/ 5054999 w 8613217"/>
                <a:gd name="connsiteY353" fmla="*/ 3966064 h 6281670"/>
                <a:gd name="connsiteX354" fmla="*/ 5020675 w 8613217"/>
                <a:gd name="connsiteY354"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56872 w 8613217"/>
                <a:gd name="connsiteY136" fmla="*/ 2543315 h 6281670"/>
                <a:gd name="connsiteX137" fmla="*/ 3531298 w 8613217"/>
                <a:gd name="connsiteY137" fmla="*/ 2494185 h 6281670"/>
                <a:gd name="connsiteX138" fmla="*/ 3525241 w 8613217"/>
                <a:gd name="connsiteY138" fmla="*/ 2482071 h 6281670"/>
                <a:gd name="connsiteX139" fmla="*/ 3410829 w 8613217"/>
                <a:gd name="connsiteY139" fmla="*/ 2273437 h 6281670"/>
                <a:gd name="connsiteX140" fmla="*/ 3411502 w 8613217"/>
                <a:gd name="connsiteY140" fmla="*/ 2229018 h 6281670"/>
                <a:gd name="connsiteX141" fmla="*/ 3451209 w 8613217"/>
                <a:gd name="connsiteY141" fmla="*/ 2126720 h 6281670"/>
                <a:gd name="connsiteX142" fmla="*/ 3431692 w 8613217"/>
                <a:gd name="connsiteY142" fmla="*/ 1895877 h 6281670"/>
                <a:gd name="connsiteX143" fmla="*/ 3186715 w 8613217"/>
                <a:gd name="connsiteY143" fmla="*/ 1401886 h 6281670"/>
                <a:gd name="connsiteX144" fmla="*/ 2531874 w 8613217"/>
                <a:gd name="connsiteY144" fmla="*/ 701952 h 6281670"/>
                <a:gd name="connsiteX145" fmla="*/ 1731662 w 8613217"/>
                <a:gd name="connsiteY145" fmla="*/ 39035 h 6281670"/>
                <a:gd name="connsiteX146" fmla="*/ 1722913 w 8613217"/>
                <a:gd name="connsiteY146" fmla="*/ 36343 h 6281670"/>
                <a:gd name="connsiteX147" fmla="*/ 1723586 w 8613217"/>
                <a:gd name="connsiteY147" fmla="*/ 47111 h 6281670"/>
                <a:gd name="connsiteX148" fmla="*/ 1984042 w 8613217"/>
                <a:gd name="connsiteY148" fmla="*/ 871552 h 6281670"/>
                <a:gd name="connsiteX149" fmla="*/ 2773486 w 8613217"/>
                <a:gd name="connsiteY149" fmla="*/ 2064130 h 6281670"/>
                <a:gd name="connsiteX150" fmla="*/ 3058170 w 8613217"/>
                <a:gd name="connsiteY150" fmla="*/ 2286897 h 6281670"/>
                <a:gd name="connsiteX151" fmla="*/ 3235845 w 8613217"/>
                <a:gd name="connsiteY151" fmla="*/ 2329297 h 6281670"/>
                <a:gd name="connsiteX152" fmla="*/ 3256709 w 8613217"/>
                <a:gd name="connsiteY152" fmla="*/ 2294974 h 6281670"/>
                <a:gd name="connsiteX153" fmla="*/ 3083072 w 8613217"/>
                <a:gd name="connsiteY153" fmla="*/ 1999521 h 6281670"/>
                <a:gd name="connsiteX154" fmla="*/ 2450440 w 8613217"/>
                <a:gd name="connsiteY154" fmla="*/ 1092973 h 6281670"/>
                <a:gd name="connsiteX155" fmla="*/ 2432941 w 8613217"/>
                <a:gd name="connsiteY155" fmla="*/ 1062014 h 6281670"/>
                <a:gd name="connsiteX156" fmla="*/ 2454478 w 8613217"/>
                <a:gd name="connsiteY156" fmla="*/ 1076820 h 6281670"/>
                <a:gd name="connsiteX157" fmla="*/ 2967986 w 8613217"/>
                <a:gd name="connsiteY157" fmla="*/ 1739738 h 6281670"/>
                <a:gd name="connsiteX158" fmla="*/ 3266131 w 8613217"/>
                <a:gd name="connsiteY158" fmla="*/ 2175850 h 6281670"/>
                <a:gd name="connsiteX159" fmla="*/ 3457939 w 8613217"/>
                <a:gd name="connsiteY159" fmla="*/ 2509665 h 6281670"/>
                <a:gd name="connsiteX160" fmla="*/ 3464670 w 8613217"/>
                <a:gd name="connsiteY160" fmla="*/ 2523125 h 6281670"/>
                <a:gd name="connsiteX161" fmla="*/ 3471400 w 8613217"/>
                <a:gd name="connsiteY161" fmla="*/ 2536585 h 6281670"/>
                <a:gd name="connsiteX162" fmla="*/ 3478130 w 8613217"/>
                <a:gd name="connsiteY162" fmla="*/ 2550045 h 6281670"/>
                <a:gd name="connsiteX163" fmla="*/ 3484860 w 8613217"/>
                <a:gd name="connsiteY163" fmla="*/ 2563506 h 6281670"/>
                <a:gd name="connsiteX164" fmla="*/ 3491590 w 8613217"/>
                <a:gd name="connsiteY164" fmla="*/ 2576966 h 6281670"/>
                <a:gd name="connsiteX165" fmla="*/ 3504378 w 8613217"/>
                <a:gd name="connsiteY165" fmla="*/ 2605906 h 6281670"/>
                <a:gd name="connsiteX166" fmla="*/ 3733875 w 8613217"/>
                <a:gd name="connsiteY166" fmla="*/ 3249979 h 6281670"/>
                <a:gd name="connsiteX167" fmla="*/ 3823385 w 8613217"/>
                <a:gd name="connsiteY167" fmla="*/ 4359777 h 6281670"/>
                <a:gd name="connsiteX168" fmla="*/ 3816655 w 8613217"/>
                <a:gd name="connsiteY168" fmla="*/ 4369199 h 6281670"/>
                <a:gd name="connsiteX169" fmla="*/ 3800503 w 8613217"/>
                <a:gd name="connsiteY169" fmla="*/ 4322761 h 6281670"/>
                <a:gd name="connsiteX170" fmla="*/ 3407464 w 8613217"/>
                <a:gd name="connsiteY170" fmla="*/ 3663208 h 6281670"/>
                <a:gd name="connsiteX171" fmla="*/ 2516395 w 8613217"/>
                <a:gd name="connsiteY171" fmla="*/ 2980101 h 6281670"/>
                <a:gd name="connsiteX172" fmla="*/ 2502934 w 8613217"/>
                <a:gd name="connsiteY172" fmla="*/ 2971351 h 6281670"/>
                <a:gd name="connsiteX173" fmla="*/ 2390541 w 8613217"/>
                <a:gd name="connsiteY173" fmla="*/ 2898666 h 6281670"/>
                <a:gd name="connsiteX174" fmla="*/ 2247863 w 8613217"/>
                <a:gd name="connsiteY174" fmla="*/ 2802425 h 6281670"/>
                <a:gd name="connsiteX175" fmla="*/ 2055381 w 8613217"/>
                <a:gd name="connsiteY175" fmla="*/ 2665131 h 6281670"/>
                <a:gd name="connsiteX176" fmla="*/ 1471879 w 8613217"/>
                <a:gd name="connsiteY176" fmla="*/ 2148930 h 6281670"/>
                <a:gd name="connsiteX177" fmla="*/ 1461111 w 8613217"/>
                <a:gd name="connsiteY177" fmla="*/ 2109895 h 6281670"/>
                <a:gd name="connsiteX178" fmla="*/ 1501492 w 8613217"/>
                <a:gd name="connsiteY178" fmla="*/ 1918759 h 6281670"/>
                <a:gd name="connsiteX179" fmla="*/ 1395155 w 8613217"/>
                <a:gd name="connsiteY179" fmla="*/ 1570812 h 6281670"/>
                <a:gd name="connsiteX180" fmla="*/ 937507 w 8613217"/>
                <a:gd name="connsiteY180" fmla="*/ 860783 h 6281670"/>
                <a:gd name="connsiteX181" fmla="*/ 682435 w 8613217"/>
                <a:gd name="connsiteY181" fmla="*/ 471109 h 6281670"/>
                <a:gd name="connsiteX182" fmla="*/ 590905 w 8613217"/>
                <a:gd name="connsiteY182" fmla="*/ 214691 h 6281670"/>
                <a:gd name="connsiteX183" fmla="*/ 581483 w 8613217"/>
                <a:gd name="connsiteY183" fmla="*/ 222767 h 6281670"/>
                <a:gd name="connsiteX184" fmla="*/ 555909 w 8613217"/>
                <a:gd name="connsiteY184" fmla="*/ 262475 h 6281670"/>
                <a:gd name="connsiteX185" fmla="*/ 423998 w 8613217"/>
                <a:gd name="connsiteY185" fmla="*/ 619845 h 6281670"/>
                <a:gd name="connsiteX186" fmla="*/ 443515 w 8613217"/>
                <a:gd name="connsiteY186" fmla="*/ 1227575 h 6281670"/>
                <a:gd name="connsiteX187" fmla="*/ 806942 w 8613217"/>
                <a:gd name="connsiteY187" fmla="*/ 1996156 h 6281670"/>
                <a:gd name="connsiteX188" fmla="*/ 1087589 w 8613217"/>
                <a:gd name="connsiteY188" fmla="*/ 2216231 h 6281670"/>
                <a:gd name="connsiteX189" fmla="*/ 1317086 w 8613217"/>
                <a:gd name="connsiteY189" fmla="*/ 2233729 h 6281670"/>
                <a:gd name="connsiteX190" fmla="*/ 1327181 w 8613217"/>
                <a:gd name="connsiteY190" fmla="*/ 2198060 h 6281670"/>
                <a:gd name="connsiteX191" fmla="*/ 816364 w 8613217"/>
                <a:gd name="connsiteY191" fmla="*/ 1324489 h 6281670"/>
                <a:gd name="connsiteX192" fmla="*/ 702625 w 8613217"/>
                <a:gd name="connsiteY192" fmla="*/ 1031056 h 6281670"/>
                <a:gd name="connsiteX193" fmla="*/ 767908 w 8613217"/>
                <a:gd name="connsiteY193" fmla="*/ 1173061 h 6281670"/>
                <a:gd name="connsiteX194" fmla="*/ 1444285 w 8613217"/>
                <a:gd name="connsiteY194" fmla="*/ 2226326 h 6281670"/>
                <a:gd name="connsiteX195" fmla="*/ 2209501 w 8613217"/>
                <a:gd name="connsiteY195" fmla="*/ 2876457 h 6281670"/>
                <a:gd name="connsiteX196" fmla="*/ 2308434 w 8613217"/>
                <a:gd name="connsiteY196" fmla="*/ 2939720 h 6281670"/>
                <a:gd name="connsiteX197" fmla="*/ 2340738 w 8613217"/>
                <a:gd name="connsiteY197" fmla="*/ 2972025 h 6281670"/>
                <a:gd name="connsiteX198" fmla="*/ 2302377 w 8613217"/>
                <a:gd name="connsiteY198" fmla="*/ 2972025 h 6281670"/>
                <a:gd name="connsiteX199" fmla="*/ 2266034 w 8613217"/>
                <a:gd name="connsiteY199" fmla="*/ 2967313 h 6281670"/>
                <a:gd name="connsiteX200" fmla="*/ 1817807 w 8613217"/>
                <a:gd name="connsiteY200" fmla="*/ 3025866 h 6281670"/>
                <a:gd name="connsiteX201" fmla="*/ 1007500 w 8613217"/>
                <a:gd name="connsiteY201" fmla="*/ 3309877 h 6281670"/>
                <a:gd name="connsiteX202" fmla="*/ 960389 w 8613217"/>
                <a:gd name="connsiteY202" fmla="*/ 3293725 h 6281670"/>
                <a:gd name="connsiteX203" fmla="*/ 446207 w 8613217"/>
                <a:gd name="connsiteY203" fmla="*/ 3134221 h 6281670"/>
                <a:gd name="connsiteX204" fmla="*/ 217383 w 8613217"/>
                <a:gd name="connsiteY204" fmla="*/ 3227096 h 6281670"/>
                <a:gd name="connsiteX205" fmla="*/ 0 w 8613217"/>
                <a:gd name="connsiteY205" fmla="*/ 3236518 h 6281670"/>
                <a:gd name="connsiteX206" fmla="*/ 0 w 8613217"/>
                <a:gd name="connsiteY206" fmla="*/ 3330740 h 6281670"/>
                <a:gd name="connsiteX207" fmla="*/ 9422 w 8613217"/>
                <a:gd name="connsiteY207" fmla="*/ 3346892 h 6281670"/>
                <a:gd name="connsiteX208" fmla="*/ 255072 w 8613217"/>
                <a:gd name="connsiteY208" fmla="*/ 3717723 h 6281670"/>
                <a:gd name="connsiteX209" fmla="*/ 747044 w 8613217"/>
                <a:gd name="connsiteY209" fmla="*/ 3826078 h 6281670"/>
                <a:gd name="connsiteX210" fmla="*/ 1016249 w 8613217"/>
                <a:gd name="connsiteY210" fmla="*/ 3490244 h 6281670"/>
                <a:gd name="connsiteX211" fmla="*/ 981253 w 8613217"/>
                <a:gd name="connsiteY211" fmla="*/ 3461305 h 6281670"/>
                <a:gd name="connsiteX212" fmla="*/ 563312 w 8613217"/>
                <a:gd name="connsiteY212" fmla="*/ 3490917 h 6281670"/>
                <a:gd name="connsiteX213" fmla="*/ 390347 w 8613217"/>
                <a:gd name="connsiteY213" fmla="*/ 3460632 h 6281670"/>
                <a:gd name="connsiteX214" fmla="*/ 489953 w 8613217"/>
                <a:gd name="connsiteY214" fmla="*/ 3463997 h 6281670"/>
                <a:gd name="connsiteX215" fmla="*/ 903183 w 8613217"/>
                <a:gd name="connsiteY215" fmla="*/ 3408137 h 6281670"/>
                <a:gd name="connsiteX216" fmla="*/ 1043170 w 8613217"/>
                <a:gd name="connsiteY216" fmla="*/ 3372467 h 6281670"/>
                <a:gd name="connsiteX217" fmla="*/ 1508895 w 8613217"/>
                <a:gd name="connsiteY217" fmla="*/ 3218347 h 6281670"/>
                <a:gd name="connsiteX218" fmla="*/ 1912029 w 8613217"/>
                <a:gd name="connsiteY218" fmla="*/ 3101243 h 6281670"/>
                <a:gd name="connsiteX219" fmla="*/ 1912029 w 8613217"/>
                <a:gd name="connsiteY219" fmla="*/ 3101243 h 6281670"/>
                <a:gd name="connsiteX220" fmla="*/ 1924816 w 8613217"/>
                <a:gd name="connsiteY220" fmla="*/ 3099224 h 6281670"/>
                <a:gd name="connsiteX221" fmla="*/ 1986061 w 8613217"/>
                <a:gd name="connsiteY221" fmla="*/ 3087783 h 6281670"/>
                <a:gd name="connsiteX222" fmla="*/ 1992791 w 8613217"/>
                <a:gd name="connsiteY222" fmla="*/ 3087110 h 6281670"/>
                <a:gd name="connsiteX223" fmla="*/ 2087013 w 8613217"/>
                <a:gd name="connsiteY223" fmla="*/ 3074322 h 6281670"/>
                <a:gd name="connsiteX224" fmla="*/ 2113933 w 8613217"/>
                <a:gd name="connsiteY224" fmla="*/ 3072976 h 6281670"/>
                <a:gd name="connsiteX225" fmla="*/ 2118644 w 8613217"/>
                <a:gd name="connsiteY225" fmla="*/ 3064227 h 6281670"/>
                <a:gd name="connsiteX226" fmla="*/ 2257958 w 8613217"/>
                <a:gd name="connsiteY226" fmla="*/ 3064227 h 6281670"/>
                <a:gd name="connsiteX227" fmla="*/ 2262669 w 8613217"/>
                <a:gd name="connsiteY227" fmla="*/ 3072976 h 6281670"/>
                <a:gd name="connsiteX228" fmla="*/ 2434960 w 8613217"/>
                <a:gd name="connsiteY228" fmla="*/ 3101243 h 6281670"/>
                <a:gd name="connsiteX229" fmla="*/ 2635518 w 8613217"/>
                <a:gd name="connsiteY229" fmla="*/ 3164506 h 6281670"/>
                <a:gd name="connsiteX230" fmla="*/ 3038653 w 8613217"/>
                <a:gd name="connsiteY230" fmla="*/ 3453902 h 6281670"/>
                <a:gd name="connsiteX231" fmla="*/ 3580428 w 8613217"/>
                <a:gd name="connsiteY231" fmla="*/ 4087880 h 6281670"/>
                <a:gd name="connsiteX232" fmla="*/ 3776274 w 8613217"/>
                <a:gd name="connsiteY232" fmla="*/ 4626290 h 6281670"/>
                <a:gd name="connsiteX233" fmla="*/ 3813963 w 8613217"/>
                <a:gd name="connsiteY233" fmla="*/ 4802619 h 6281670"/>
                <a:gd name="connsiteX234" fmla="*/ 3811944 w 8613217"/>
                <a:gd name="connsiteY234" fmla="*/ 5407658 h 6281670"/>
                <a:gd name="connsiteX235" fmla="*/ 3881265 w 8613217"/>
                <a:gd name="connsiteY235" fmla="*/ 5874056 h 6281670"/>
                <a:gd name="connsiteX236" fmla="*/ 3879919 w 8613217"/>
                <a:gd name="connsiteY236" fmla="*/ 5898957 h 6281670"/>
                <a:gd name="connsiteX237" fmla="*/ 3757430 w 8613217"/>
                <a:gd name="connsiteY237" fmla="*/ 5946068 h 6281670"/>
                <a:gd name="connsiteX238" fmla="*/ 3743970 w 8613217"/>
                <a:gd name="connsiteY238" fmla="*/ 6053750 h 6281670"/>
                <a:gd name="connsiteX239" fmla="*/ 3803195 w 8613217"/>
                <a:gd name="connsiteY239" fmla="*/ 6092112 h 6281670"/>
                <a:gd name="connsiteX240" fmla="*/ 3896071 w 8613217"/>
                <a:gd name="connsiteY240" fmla="*/ 6023464 h 6281670"/>
                <a:gd name="connsiteX241" fmla="*/ 3920972 w 8613217"/>
                <a:gd name="connsiteY241" fmla="*/ 5996544 h 6281670"/>
                <a:gd name="connsiteX242" fmla="*/ 3918953 w 8613217"/>
                <a:gd name="connsiteY242" fmla="*/ 6053077 h 6281670"/>
                <a:gd name="connsiteX243" fmla="*/ 3931741 w 8613217"/>
                <a:gd name="connsiteY243" fmla="*/ 6077978 h 6281670"/>
                <a:gd name="connsiteX244" fmla="*/ 3951931 w 8613217"/>
                <a:gd name="connsiteY244" fmla="*/ 6055769 h 6281670"/>
                <a:gd name="connsiteX245" fmla="*/ 3972121 w 8613217"/>
                <a:gd name="connsiteY245" fmla="*/ 5988468 h 6281670"/>
                <a:gd name="connsiteX246" fmla="*/ 3994331 w 8613217"/>
                <a:gd name="connsiteY246" fmla="*/ 5968277 h 6281670"/>
                <a:gd name="connsiteX247" fmla="*/ 4005099 w 8613217"/>
                <a:gd name="connsiteY247" fmla="*/ 5995198 h 6281670"/>
                <a:gd name="connsiteX248" fmla="*/ 4071054 w 8613217"/>
                <a:gd name="connsiteY248" fmla="*/ 6040290 h 6281670"/>
                <a:gd name="connsiteX249" fmla="*/ 4100667 w 8613217"/>
                <a:gd name="connsiteY249" fmla="*/ 6026829 h 6281670"/>
                <a:gd name="connsiteX250" fmla="*/ 4110089 w 8613217"/>
                <a:gd name="connsiteY250" fmla="*/ 5993179 h 6281670"/>
                <a:gd name="connsiteX251" fmla="*/ 4124895 w 8613217"/>
                <a:gd name="connsiteY251" fmla="*/ 6032214 h 6281670"/>
                <a:gd name="connsiteX252" fmla="*/ 4117492 w 8613217"/>
                <a:gd name="connsiteY252" fmla="*/ 6106918 h 6281670"/>
                <a:gd name="connsiteX253" fmla="*/ 4080476 w 8613217"/>
                <a:gd name="connsiteY253" fmla="*/ 6141242 h 6281670"/>
                <a:gd name="connsiteX254" fmla="*/ 4176717 w 8613217"/>
                <a:gd name="connsiteY254" fmla="*/ 6189025 h 6281670"/>
                <a:gd name="connsiteX255" fmla="*/ 4170660 w 8613217"/>
                <a:gd name="connsiteY255" fmla="*/ 6271133 h 6281670"/>
                <a:gd name="connsiteX256" fmla="*/ 4195562 w 8613217"/>
                <a:gd name="connsiteY256" fmla="*/ 6277863 h 6281670"/>
                <a:gd name="connsiteX257" fmla="*/ 4261517 w 8613217"/>
                <a:gd name="connsiteY257" fmla="*/ 6267768 h 6281670"/>
                <a:gd name="connsiteX258" fmla="*/ 4289784 w 8613217"/>
                <a:gd name="connsiteY258" fmla="*/ 6247578 h 6281670"/>
                <a:gd name="connsiteX259" fmla="*/ 4295840 w 8613217"/>
                <a:gd name="connsiteY259" fmla="*/ 6204505 h 6281670"/>
                <a:gd name="connsiteX260" fmla="*/ 4305936 w 8613217"/>
                <a:gd name="connsiteY260" fmla="*/ 6182969 h 6281670"/>
                <a:gd name="connsiteX261" fmla="*/ 4324107 w 8613217"/>
                <a:gd name="connsiteY261" fmla="*/ 6199794 h 6281670"/>
                <a:gd name="connsiteX262" fmla="*/ 4336894 w 8613217"/>
                <a:gd name="connsiteY262" fmla="*/ 6230752 h 6281670"/>
                <a:gd name="connsiteX263" fmla="*/ 4342951 w 8613217"/>
                <a:gd name="connsiteY263" fmla="*/ 6226714 h 6281670"/>
                <a:gd name="connsiteX264" fmla="*/ 4369872 w 8613217"/>
                <a:gd name="connsiteY264" fmla="*/ 6185660 h 6281670"/>
                <a:gd name="connsiteX265" fmla="*/ 4382659 w 8613217"/>
                <a:gd name="connsiteY265" fmla="*/ 6234791 h 6281670"/>
                <a:gd name="connsiteX266" fmla="*/ 4406888 w 8613217"/>
                <a:gd name="connsiteY266" fmla="*/ 6265749 h 6281670"/>
                <a:gd name="connsiteX267" fmla="*/ 4484284 w 8613217"/>
                <a:gd name="connsiteY267" fmla="*/ 6275171 h 6281670"/>
                <a:gd name="connsiteX268" fmla="*/ 4499090 w 8613217"/>
                <a:gd name="connsiteY268" fmla="*/ 6272479 h 6281670"/>
                <a:gd name="connsiteX269" fmla="*/ 4512551 w 8613217"/>
                <a:gd name="connsiteY269" fmla="*/ 6181622 h 6281670"/>
                <a:gd name="connsiteX270" fmla="*/ 4572449 w 8613217"/>
                <a:gd name="connsiteY270" fmla="*/ 6153356 h 6281670"/>
                <a:gd name="connsiteX271" fmla="*/ 4575814 w 8613217"/>
                <a:gd name="connsiteY271" fmla="*/ 6127781 h 6281670"/>
                <a:gd name="connsiteX272" fmla="*/ 4538125 w 8613217"/>
                <a:gd name="connsiteY272" fmla="*/ 6076633 h 6281670"/>
                <a:gd name="connsiteX273" fmla="*/ 4536779 w 8613217"/>
                <a:gd name="connsiteY273" fmla="*/ 6042309 h 6281670"/>
                <a:gd name="connsiteX274" fmla="*/ 4573122 w 8613217"/>
                <a:gd name="connsiteY274" fmla="*/ 6032214 h 6281670"/>
                <a:gd name="connsiteX275" fmla="*/ 4637731 w 8613217"/>
                <a:gd name="connsiteY275" fmla="*/ 6051058 h 6281670"/>
                <a:gd name="connsiteX276" fmla="*/ 4665997 w 8613217"/>
                <a:gd name="connsiteY276" fmla="*/ 6029522 h 6281670"/>
                <a:gd name="connsiteX277" fmla="*/ 4665997 w 8613217"/>
                <a:gd name="connsiteY277" fmla="*/ 5985776 h 6281670"/>
                <a:gd name="connsiteX278" fmla="*/ 4681477 w 8613217"/>
                <a:gd name="connsiteY278" fmla="*/ 5966931 h 6281670"/>
                <a:gd name="connsiteX279" fmla="*/ 4701667 w 8613217"/>
                <a:gd name="connsiteY279" fmla="*/ 5981065 h 6281670"/>
                <a:gd name="connsiteX280" fmla="*/ 4724550 w 8613217"/>
                <a:gd name="connsiteY280" fmla="*/ 6054423 h 6281670"/>
                <a:gd name="connsiteX281" fmla="*/ 4743394 w 8613217"/>
                <a:gd name="connsiteY281" fmla="*/ 6073268 h 6281670"/>
                <a:gd name="connsiteX282" fmla="*/ 4752143 w 8613217"/>
                <a:gd name="connsiteY282" fmla="*/ 6050385 h 6281670"/>
                <a:gd name="connsiteX283" fmla="*/ 4752143 w 8613217"/>
                <a:gd name="connsiteY283" fmla="*/ 5996544 h 6281670"/>
                <a:gd name="connsiteX284" fmla="*/ 4800600 w 8613217"/>
                <a:gd name="connsiteY284" fmla="*/ 6046347 h 6281670"/>
                <a:gd name="connsiteX285" fmla="*/ 4859825 w 8613217"/>
                <a:gd name="connsiteY285" fmla="*/ 6088747 h 6281670"/>
                <a:gd name="connsiteX286" fmla="*/ 4932511 w 8613217"/>
                <a:gd name="connsiteY286" fmla="*/ 6036252 h 6281670"/>
                <a:gd name="connsiteX287" fmla="*/ 4919050 w 8613217"/>
                <a:gd name="connsiteY287" fmla="*/ 5940011 h 6281670"/>
                <a:gd name="connsiteX288" fmla="*/ 4830213 w 8613217"/>
                <a:gd name="connsiteY288" fmla="*/ 5933281 h 6281670"/>
                <a:gd name="connsiteX289" fmla="*/ 4779064 w 8613217"/>
                <a:gd name="connsiteY289" fmla="*/ 5876074 h 6281670"/>
                <a:gd name="connsiteX290" fmla="*/ 4778391 w 8613217"/>
                <a:gd name="connsiteY290" fmla="*/ 5829637 h 6281670"/>
                <a:gd name="connsiteX291" fmla="*/ 5091342 w 8613217"/>
                <a:gd name="connsiteY291" fmla="*/ 5236712 h 6281670"/>
                <a:gd name="connsiteX292" fmla="*/ 5116243 w 8613217"/>
                <a:gd name="connsiteY292" fmla="*/ 5202389 h 6281670"/>
                <a:gd name="connsiteX293" fmla="*/ 5269690 w 8613217"/>
                <a:gd name="connsiteY293" fmla="*/ 5086631 h 6281670"/>
                <a:gd name="connsiteX294" fmla="*/ 5744837 w 8613217"/>
                <a:gd name="connsiteY294" fmla="*/ 4795889 h 6281670"/>
                <a:gd name="connsiteX295" fmla="*/ 5814830 w 8613217"/>
                <a:gd name="connsiteY295" fmla="*/ 4775699 h 6281670"/>
                <a:gd name="connsiteX296" fmla="*/ 6103553 w 8613217"/>
                <a:gd name="connsiteY296" fmla="*/ 4765603 h 6281670"/>
                <a:gd name="connsiteX297" fmla="*/ 7086824 w 8613217"/>
                <a:gd name="connsiteY297" fmla="*/ 4811369 h 6281670"/>
                <a:gd name="connsiteX298" fmla="*/ 7489959 w 8613217"/>
                <a:gd name="connsiteY298" fmla="*/ 4805311 h 6281670"/>
                <a:gd name="connsiteX299" fmla="*/ 7516880 w 8613217"/>
                <a:gd name="connsiteY299" fmla="*/ 4801946 h 6281670"/>
                <a:gd name="connsiteX300" fmla="*/ 7536397 w 8613217"/>
                <a:gd name="connsiteY300" fmla="*/ 4800600 h 6281670"/>
                <a:gd name="connsiteX301" fmla="*/ 7619850 w 8613217"/>
                <a:gd name="connsiteY301" fmla="*/ 4791178 h 6281670"/>
                <a:gd name="connsiteX302" fmla="*/ 7661577 w 8613217"/>
                <a:gd name="connsiteY302" fmla="*/ 4813388 h 6281670"/>
                <a:gd name="connsiteX303" fmla="*/ 7920014 w 8613217"/>
                <a:gd name="connsiteY303" fmla="*/ 5004523 h 6281670"/>
                <a:gd name="connsiteX304" fmla="*/ 8354780 w 8613217"/>
                <a:gd name="connsiteY304" fmla="*/ 4830886 h 6281670"/>
                <a:gd name="connsiteX305" fmla="*/ 8579567 w 8613217"/>
                <a:gd name="connsiteY305" fmla="*/ 4409580 h 6281670"/>
                <a:gd name="connsiteX306" fmla="*/ 8613217 w 8613217"/>
                <a:gd name="connsiteY306" fmla="*/ 4250076 h 6281670"/>
                <a:gd name="connsiteX307" fmla="*/ 8613217 w 8613217"/>
                <a:gd name="connsiteY307" fmla="*/ 4196235 h 6281670"/>
                <a:gd name="connsiteX308" fmla="*/ 8420062 w 8613217"/>
                <a:gd name="connsiteY308" fmla="*/ 4211041 h 6281670"/>
                <a:gd name="connsiteX309" fmla="*/ 4571776 w 8613217"/>
                <a:gd name="connsiteY309" fmla="*/ 915970 h 6281670"/>
                <a:gd name="connsiteX310" fmla="*/ 4583890 w 8613217"/>
                <a:gd name="connsiteY310" fmla="*/ 888377 h 6281670"/>
                <a:gd name="connsiteX311" fmla="*/ 4571776 w 8613217"/>
                <a:gd name="connsiteY311" fmla="*/ 915970 h 6281670"/>
                <a:gd name="connsiteX312" fmla="*/ 2362948 w 8613217"/>
                <a:gd name="connsiteY312" fmla="*/ 965100 h 6281670"/>
                <a:gd name="connsiteX313" fmla="*/ 2363621 w 8613217"/>
                <a:gd name="connsiteY313" fmla="*/ 962408 h 6281670"/>
                <a:gd name="connsiteX314" fmla="*/ 2368332 w 8613217"/>
                <a:gd name="connsiteY314" fmla="*/ 967119 h 6281670"/>
                <a:gd name="connsiteX315" fmla="*/ 2362948 w 8613217"/>
                <a:gd name="connsiteY315" fmla="*/ 965100 h 6281670"/>
                <a:gd name="connsiteX316" fmla="*/ 2435633 w 8613217"/>
                <a:gd name="connsiteY316" fmla="*/ 1055284 h 6281670"/>
                <a:gd name="connsiteX317" fmla="*/ 2426211 w 8613217"/>
                <a:gd name="connsiteY317" fmla="*/ 1053265 h 6281670"/>
                <a:gd name="connsiteX318" fmla="*/ 2370351 w 8613217"/>
                <a:gd name="connsiteY318" fmla="*/ 968465 h 6281670"/>
                <a:gd name="connsiteX319" fmla="*/ 2432268 w 8613217"/>
                <a:gd name="connsiteY319" fmla="*/ 1045862 h 6281670"/>
                <a:gd name="connsiteX320" fmla="*/ 2435633 w 8613217"/>
                <a:gd name="connsiteY320" fmla="*/ 1055284 h 6281670"/>
                <a:gd name="connsiteX321" fmla="*/ 695895 w 8613217"/>
                <a:gd name="connsiteY321" fmla="*/ 1016922 h 6281670"/>
                <a:gd name="connsiteX322" fmla="*/ 692530 w 8613217"/>
                <a:gd name="connsiteY322" fmla="*/ 1005481 h 6281670"/>
                <a:gd name="connsiteX323" fmla="*/ 695895 w 8613217"/>
                <a:gd name="connsiteY323" fmla="*/ 1016922 h 6281670"/>
                <a:gd name="connsiteX324" fmla="*/ 4511205 w 8613217"/>
                <a:gd name="connsiteY324" fmla="*/ 6014042 h 6281670"/>
                <a:gd name="connsiteX325" fmla="*/ 4537452 w 8613217"/>
                <a:gd name="connsiteY325" fmla="*/ 5944049 h 6281670"/>
                <a:gd name="connsiteX326" fmla="*/ 4511205 w 8613217"/>
                <a:gd name="connsiteY326" fmla="*/ 6014042 h 6281670"/>
                <a:gd name="connsiteX327" fmla="*/ 4750797 w 8613217"/>
                <a:gd name="connsiteY327" fmla="*/ 5917128 h 6281670"/>
                <a:gd name="connsiteX328" fmla="*/ 4741375 w 8613217"/>
                <a:gd name="connsiteY328" fmla="*/ 5939338 h 6281670"/>
                <a:gd name="connsiteX329" fmla="*/ 4732626 w 8613217"/>
                <a:gd name="connsiteY329" fmla="*/ 5935300 h 6281670"/>
                <a:gd name="connsiteX330" fmla="*/ 4727915 w 8613217"/>
                <a:gd name="connsiteY330" fmla="*/ 5907706 h 6281670"/>
                <a:gd name="connsiteX331" fmla="*/ 4750797 w 8613217"/>
                <a:gd name="connsiteY331" fmla="*/ 5875402 h 6281670"/>
                <a:gd name="connsiteX332" fmla="*/ 4750797 w 8613217"/>
                <a:gd name="connsiteY332" fmla="*/ 5917128 h 6281670"/>
                <a:gd name="connsiteX333" fmla="*/ 4875978 w 8613217"/>
                <a:gd name="connsiteY333" fmla="*/ 5457461 h 6281670"/>
                <a:gd name="connsiteX334" fmla="*/ 4616868 w 8613217"/>
                <a:gd name="connsiteY334" fmla="*/ 5877421 h 6281670"/>
                <a:gd name="connsiteX335" fmla="*/ 4562354 w 8613217"/>
                <a:gd name="connsiteY335" fmla="*/ 5884824 h 6281670"/>
                <a:gd name="connsiteX336" fmla="*/ 4880015 w 8613217"/>
                <a:gd name="connsiteY336" fmla="*/ 5419772 h 6281670"/>
                <a:gd name="connsiteX337" fmla="*/ 4875978 w 8613217"/>
                <a:gd name="connsiteY337" fmla="*/ 5457461 h 6281670"/>
                <a:gd name="connsiteX338" fmla="*/ 5020675 w 8613217"/>
                <a:gd name="connsiteY338" fmla="*/ 5141145 h 6281670"/>
                <a:gd name="connsiteX339" fmla="*/ 4989717 w 8613217"/>
                <a:gd name="connsiteY339" fmla="*/ 5179506 h 6281670"/>
                <a:gd name="connsiteX340" fmla="*/ 4445922 w 8613217"/>
                <a:gd name="connsiteY340" fmla="*/ 5878767 h 6281670"/>
                <a:gd name="connsiteX341" fmla="*/ 4415637 w 8613217"/>
                <a:gd name="connsiteY341" fmla="*/ 5953471 h 6281670"/>
                <a:gd name="connsiteX342" fmla="*/ 4357085 w 8613217"/>
                <a:gd name="connsiteY342" fmla="*/ 6075286 h 6281670"/>
                <a:gd name="connsiteX343" fmla="*/ 4338240 w 8613217"/>
                <a:gd name="connsiteY343" fmla="*/ 6125762 h 6281670"/>
                <a:gd name="connsiteX344" fmla="*/ 4322761 w 8613217"/>
                <a:gd name="connsiteY344" fmla="*/ 6080671 h 6281670"/>
                <a:gd name="connsiteX345" fmla="*/ 4306609 w 8613217"/>
                <a:gd name="connsiteY345" fmla="*/ 6061826 h 6281670"/>
                <a:gd name="connsiteX346" fmla="*/ 4295168 w 8613217"/>
                <a:gd name="connsiteY346" fmla="*/ 6082689 h 6281670"/>
                <a:gd name="connsiteX347" fmla="*/ 4292475 w 8613217"/>
                <a:gd name="connsiteY347" fmla="*/ 6112302 h 6281670"/>
                <a:gd name="connsiteX348" fmla="*/ 4277669 w 8613217"/>
                <a:gd name="connsiteY348" fmla="*/ 6097496 h 6281670"/>
                <a:gd name="connsiteX349" fmla="*/ 4183447 w 8613217"/>
                <a:gd name="connsiteY349" fmla="*/ 5282478 h 6281670"/>
                <a:gd name="connsiteX350" fmla="*/ 4412945 w 8613217"/>
                <a:gd name="connsiteY350" fmla="*/ 4743394 h 6281670"/>
                <a:gd name="connsiteX351" fmla="*/ 5036828 w 8613217"/>
                <a:gd name="connsiteY351" fmla="*/ 3935106 h 6281670"/>
                <a:gd name="connsiteX352" fmla="*/ 5054999 w 8613217"/>
                <a:gd name="connsiteY352" fmla="*/ 3966064 h 6281670"/>
                <a:gd name="connsiteX353" fmla="*/ 5020675 w 8613217"/>
                <a:gd name="connsiteY353"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56872 w 8613217"/>
                <a:gd name="connsiteY136" fmla="*/ 2543315 h 6281670"/>
                <a:gd name="connsiteX137" fmla="*/ 3531298 w 8613217"/>
                <a:gd name="connsiteY137" fmla="*/ 2494185 h 6281670"/>
                <a:gd name="connsiteX138" fmla="*/ 3525241 w 8613217"/>
                <a:gd name="connsiteY138" fmla="*/ 2482071 h 6281670"/>
                <a:gd name="connsiteX139" fmla="*/ 3410829 w 8613217"/>
                <a:gd name="connsiteY139" fmla="*/ 2273437 h 6281670"/>
                <a:gd name="connsiteX140" fmla="*/ 3411502 w 8613217"/>
                <a:gd name="connsiteY140" fmla="*/ 2229018 h 6281670"/>
                <a:gd name="connsiteX141" fmla="*/ 3451209 w 8613217"/>
                <a:gd name="connsiteY141" fmla="*/ 2126720 h 6281670"/>
                <a:gd name="connsiteX142" fmla="*/ 3431692 w 8613217"/>
                <a:gd name="connsiteY142" fmla="*/ 1895877 h 6281670"/>
                <a:gd name="connsiteX143" fmla="*/ 3186715 w 8613217"/>
                <a:gd name="connsiteY143" fmla="*/ 1401886 h 6281670"/>
                <a:gd name="connsiteX144" fmla="*/ 2531874 w 8613217"/>
                <a:gd name="connsiteY144" fmla="*/ 701952 h 6281670"/>
                <a:gd name="connsiteX145" fmla="*/ 1731662 w 8613217"/>
                <a:gd name="connsiteY145" fmla="*/ 39035 h 6281670"/>
                <a:gd name="connsiteX146" fmla="*/ 1722913 w 8613217"/>
                <a:gd name="connsiteY146" fmla="*/ 36343 h 6281670"/>
                <a:gd name="connsiteX147" fmla="*/ 1723586 w 8613217"/>
                <a:gd name="connsiteY147" fmla="*/ 47111 h 6281670"/>
                <a:gd name="connsiteX148" fmla="*/ 1984042 w 8613217"/>
                <a:gd name="connsiteY148" fmla="*/ 871552 h 6281670"/>
                <a:gd name="connsiteX149" fmla="*/ 2773486 w 8613217"/>
                <a:gd name="connsiteY149" fmla="*/ 2064130 h 6281670"/>
                <a:gd name="connsiteX150" fmla="*/ 3058170 w 8613217"/>
                <a:gd name="connsiteY150" fmla="*/ 2286897 h 6281670"/>
                <a:gd name="connsiteX151" fmla="*/ 3235845 w 8613217"/>
                <a:gd name="connsiteY151" fmla="*/ 2329297 h 6281670"/>
                <a:gd name="connsiteX152" fmla="*/ 3256709 w 8613217"/>
                <a:gd name="connsiteY152" fmla="*/ 2294974 h 6281670"/>
                <a:gd name="connsiteX153" fmla="*/ 3083072 w 8613217"/>
                <a:gd name="connsiteY153" fmla="*/ 1999521 h 6281670"/>
                <a:gd name="connsiteX154" fmla="*/ 2450440 w 8613217"/>
                <a:gd name="connsiteY154" fmla="*/ 1092973 h 6281670"/>
                <a:gd name="connsiteX155" fmla="*/ 2432941 w 8613217"/>
                <a:gd name="connsiteY155" fmla="*/ 1062014 h 6281670"/>
                <a:gd name="connsiteX156" fmla="*/ 2454478 w 8613217"/>
                <a:gd name="connsiteY156" fmla="*/ 1076820 h 6281670"/>
                <a:gd name="connsiteX157" fmla="*/ 2967986 w 8613217"/>
                <a:gd name="connsiteY157" fmla="*/ 1739738 h 6281670"/>
                <a:gd name="connsiteX158" fmla="*/ 3266131 w 8613217"/>
                <a:gd name="connsiteY158" fmla="*/ 2175850 h 6281670"/>
                <a:gd name="connsiteX159" fmla="*/ 3457939 w 8613217"/>
                <a:gd name="connsiteY159" fmla="*/ 2509665 h 6281670"/>
                <a:gd name="connsiteX160" fmla="*/ 3464670 w 8613217"/>
                <a:gd name="connsiteY160" fmla="*/ 2523125 h 6281670"/>
                <a:gd name="connsiteX161" fmla="*/ 3471400 w 8613217"/>
                <a:gd name="connsiteY161" fmla="*/ 2536585 h 6281670"/>
                <a:gd name="connsiteX162" fmla="*/ 3478130 w 8613217"/>
                <a:gd name="connsiteY162" fmla="*/ 2550045 h 6281670"/>
                <a:gd name="connsiteX163" fmla="*/ 3491590 w 8613217"/>
                <a:gd name="connsiteY163" fmla="*/ 2576966 h 6281670"/>
                <a:gd name="connsiteX164" fmla="*/ 3504378 w 8613217"/>
                <a:gd name="connsiteY164" fmla="*/ 2605906 h 6281670"/>
                <a:gd name="connsiteX165" fmla="*/ 3733875 w 8613217"/>
                <a:gd name="connsiteY165" fmla="*/ 3249979 h 6281670"/>
                <a:gd name="connsiteX166" fmla="*/ 3823385 w 8613217"/>
                <a:gd name="connsiteY166" fmla="*/ 4359777 h 6281670"/>
                <a:gd name="connsiteX167" fmla="*/ 3816655 w 8613217"/>
                <a:gd name="connsiteY167" fmla="*/ 4369199 h 6281670"/>
                <a:gd name="connsiteX168" fmla="*/ 3800503 w 8613217"/>
                <a:gd name="connsiteY168" fmla="*/ 4322761 h 6281670"/>
                <a:gd name="connsiteX169" fmla="*/ 3407464 w 8613217"/>
                <a:gd name="connsiteY169" fmla="*/ 3663208 h 6281670"/>
                <a:gd name="connsiteX170" fmla="*/ 2516395 w 8613217"/>
                <a:gd name="connsiteY170" fmla="*/ 2980101 h 6281670"/>
                <a:gd name="connsiteX171" fmla="*/ 2502934 w 8613217"/>
                <a:gd name="connsiteY171" fmla="*/ 2971351 h 6281670"/>
                <a:gd name="connsiteX172" fmla="*/ 2390541 w 8613217"/>
                <a:gd name="connsiteY172" fmla="*/ 2898666 h 6281670"/>
                <a:gd name="connsiteX173" fmla="*/ 2247863 w 8613217"/>
                <a:gd name="connsiteY173" fmla="*/ 2802425 h 6281670"/>
                <a:gd name="connsiteX174" fmla="*/ 2055381 w 8613217"/>
                <a:gd name="connsiteY174" fmla="*/ 2665131 h 6281670"/>
                <a:gd name="connsiteX175" fmla="*/ 1471879 w 8613217"/>
                <a:gd name="connsiteY175" fmla="*/ 2148930 h 6281670"/>
                <a:gd name="connsiteX176" fmla="*/ 1461111 w 8613217"/>
                <a:gd name="connsiteY176" fmla="*/ 2109895 h 6281670"/>
                <a:gd name="connsiteX177" fmla="*/ 1501492 w 8613217"/>
                <a:gd name="connsiteY177" fmla="*/ 1918759 h 6281670"/>
                <a:gd name="connsiteX178" fmla="*/ 1395155 w 8613217"/>
                <a:gd name="connsiteY178" fmla="*/ 1570812 h 6281670"/>
                <a:gd name="connsiteX179" fmla="*/ 937507 w 8613217"/>
                <a:gd name="connsiteY179" fmla="*/ 860783 h 6281670"/>
                <a:gd name="connsiteX180" fmla="*/ 682435 w 8613217"/>
                <a:gd name="connsiteY180" fmla="*/ 471109 h 6281670"/>
                <a:gd name="connsiteX181" fmla="*/ 590905 w 8613217"/>
                <a:gd name="connsiteY181" fmla="*/ 214691 h 6281670"/>
                <a:gd name="connsiteX182" fmla="*/ 581483 w 8613217"/>
                <a:gd name="connsiteY182" fmla="*/ 222767 h 6281670"/>
                <a:gd name="connsiteX183" fmla="*/ 555909 w 8613217"/>
                <a:gd name="connsiteY183" fmla="*/ 262475 h 6281670"/>
                <a:gd name="connsiteX184" fmla="*/ 423998 w 8613217"/>
                <a:gd name="connsiteY184" fmla="*/ 619845 h 6281670"/>
                <a:gd name="connsiteX185" fmla="*/ 443515 w 8613217"/>
                <a:gd name="connsiteY185" fmla="*/ 1227575 h 6281670"/>
                <a:gd name="connsiteX186" fmla="*/ 806942 w 8613217"/>
                <a:gd name="connsiteY186" fmla="*/ 1996156 h 6281670"/>
                <a:gd name="connsiteX187" fmla="*/ 1087589 w 8613217"/>
                <a:gd name="connsiteY187" fmla="*/ 2216231 h 6281670"/>
                <a:gd name="connsiteX188" fmla="*/ 1317086 w 8613217"/>
                <a:gd name="connsiteY188" fmla="*/ 2233729 h 6281670"/>
                <a:gd name="connsiteX189" fmla="*/ 1327181 w 8613217"/>
                <a:gd name="connsiteY189" fmla="*/ 2198060 h 6281670"/>
                <a:gd name="connsiteX190" fmla="*/ 816364 w 8613217"/>
                <a:gd name="connsiteY190" fmla="*/ 1324489 h 6281670"/>
                <a:gd name="connsiteX191" fmla="*/ 702625 w 8613217"/>
                <a:gd name="connsiteY191" fmla="*/ 1031056 h 6281670"/>
                <a:gd name="connsiteX192" fmla="*/ 767908 w 8613217"/>
                <a:gd name="connsiteY192" fmla="*/ 1173061 h 6281670"/>
                <a:gd name="connsiteX193" fmla="*/ 1444285 w 8613217"/>
                <a:gd name="connsiteY193" fmla="*/ 2226326 h 6281670"/>
                <a:gd name="connsiteX194" fmla="*/ 2209501 w 8613217"/>
                <a:gd name="connsiteY194" fmla="*/ 2876457 h 6281670"/>
                <a:gd name="connsiteX195" fmla="*/ 2308434 w 8613217"/>
                <a:gd name="connsiteY195" fmla="*/ 2939720 h 6281670"/>
                <a:gd name="connsiteX196" fmla="*/ 2340738 w 8613217"/>
                <a:gd name="connsiteY196" fmla="*/ 2972025 h 6281670"/>
                <a:gd name="connsiteX197" fmla="*/ 2302377 w 8613217"/>
                <a:gd name="connsiteY197" fmla="*/ 2972025 h 6281670"/>
                <a:gd name="connsiteX198" fmla="*/ 2266034 w 8613217"/>
                <a:gd name="connsiteY198" fmla="*/ 2967313 h 6281670"/>
                <a:gd name="connsiteX199" fmla="*/ 1817807 w 8613217"/>
                <a:gd name="connsiteY199" fmla="*/ 3025866 h 6281670"/>
                <a:gd name="connsiteX200" fmla="*/ 1007500 w 8613217"/>
                <a:gd name="connsiteY200" fmla="*/ 3309877 h 6281670"/>
                <a:gd name="connsiteX201" fmla="*/ 960389 w 8613217"/>
                <a:gd name="connsiteY201" fmla="*/ 3293725 h 6281670"/>
                <a:gd name="connsiteX202" fmla="*/ 446207 w 8613217"/>
                <a:gd name="connsiteY202" fmla="*/ 3134221 h 6281670"/>
                <a:gd name="connsiteX203" fmla="*/ 217383 w 8613217"/>
                <a:gd name="connsiteY203" fmla="*/ 3227096 h 6281670"/>
                <a:gd name="connsiteX204" fmla="*/ 0 w 8613217"/>
                <a:gd name="connsiteY204" fmla="*/ 3236518 h 6281670"/>
                <a:gd name="connsiteX205" fmla="*/ 0 w 8613217"/>
                <a:gd name="connsiteY205" fmla="*/ 3330740 h 6281670"/>
                <a:gd name="connsiteX206" fmla="*/ 9422 w 8613217"/>
                <a:gd name="connsiteY206" fmla="*/ 3346892 h 6281670"/>
                <a:gd name="connsiteX207" fmla="*/ 255072 w 8613217"/>
                <a:gd name="connsiteY207" fmla="*/ 3717723 h 6281670"/>
                <a:gd name="connsiteX208" fmla="*/ 747044 w 8613217"/>
                <a:gd name="connsiteY208" fmla="*/ 3826078 h 6281670"/>
                <a:gd name="connsiteX209" fmla="*/ 1016249 w 8613217"/>
                <a:gd name="connsiteY209" fmla="*/ 3490244 h 6281670"/>
                <a:gd name="connsiteX210" fmla="*/ 981253 w 8613217"/>
                <a:gd name="connsiteY210" fmla="*/ 3461305 h 6281670"/>
                <a:gd name="connsiteX211" fmla="*/ 563312 w 8613217"/>
                <a:gd name="connsiteY211" fmla="*/ 3490917 h 6281670"/>
                <a:gd name="connsiteX212" fmla="*/ 390347 w 8613217"/>
                <a:gd name="connsiteY212" fmla="*/ 3460632 h 6281670"/>
                <a:gd name="connsiteX213" fmla="*/ 489953 w 8613217"/>
                <a:gd name="connsiteY213" fmla="*/ 3463997 h 6281670"/>
                <a:gd name="connsiteX214" fmla="*/ 903183 w 8613217"/>
                <a:gd name="connsiteY214" fmla="*/ 3408137 h 6281670"/>
                <a:gd name="connsiteX215" fmla="*/ 1043170 w 8613217"/>
                <a:gd name="connsiteY215" fmla="*/ 3372467 h 6281670"/>
                <a:gd name="connsiteX216" fmla="*/ 1508895 w 8613217"/>
                <a:gd name="connsiteY216" fmla="*/ 3218347 h 6281670"/>
                <a:gd name="connsiteX217" fmla="*/ 1912029 w 8613217"/>
                <a:gd name="connsiteY217" fmla="*/ 3101243 h 6281670"/>
                <a:gd name="connsiteX218" fmla="*/ 1912029 w 8613217"/>
                <a:gd name="connsiteY218" fmla="*/ 3101243 h 6281670"/>
                <a:gd name="connsiteX219" fmla="*/ 1924816 w 8613217"/>
                <a:gd name="connsiteY219" fmla="*/ 3099224 h 6281670"/>
                <a:gd name="connsiteX220" fmla="*/ 1986061 w 8613217"/>
                <a:gd name="connsiteY220" fmla="*/ 3087783 h 6281670"/>
                <a:gd name="connsiteX221" fmla="*/ 1992791 w 8613217"/>
                <a:gd name="connsiteY221" fmla="*/ 3087110 h 6281670"/>
                <a:gd name="connsiteX222" fmla="*/ 2087013 w 8613217"/>
                <a:gd name="connsiteY222" fmla="*/ 3074322 h 6281670"/>
                <a:gd name="connsiteX223" fmla="*/ 2113933 w 8613217"/>
                <a:gd name="connsiteY223" fmla="*/ 3072976 h 6281670"/>
                <a:gd name="connsiteX224" fmla="*/ 2118644 w 8613217"/>
                <a:gd name="connsiteY224" fmla="*/ 3064227 h 6281670"/>
                <a:gd name="connsiteX225" fmla="*/ 2257958 w 8613217"/>
                <a:gd name="connsiteY225" fmla="*/ 3064227 h 6281670"/>
                <a:gd name="connsiteX226" fmla="*/ 2262669 w 8613217"/>
                <a:gd name="connsiteY226" fmla="*/ 3072976 h 6281670"/>
                <a:gd name="connsiteX227" fmla="*/ 2434960 w 8613217"/>
                <a:gd name="connsiteY227" fmla="*/ 3101243 h 6281670"/>
                <a:gd name="connsiteX228" fmla="*/ 2635518 w 8613217"/>
                <a:gd name="connsiteY228" fmla="*/ 3164506 h 6281670"/>
                <a:gd name="connsiteX229" fmla="*/ 3038653 w 8613217"/>
                <a:gd name="connsiteY229" fmla="*/ 3453902 h 6281670"/>
                <a:gd name="connsiteX230" fmla="*/ 3580428 w 8613217"/>
                <a:gd name="connsiteY230" fmla="*/ 4087880 h 6281670"/>
                <a:gd name="connsiteX231" fmla="*/ 3776274 w 8613217"/>
                <a:gd name="connsiteY231" fmla="*/ 4626290 h 6281670"/>
                <a:gd name="connsiteX232" fmla="*/ 3813963 w 8613217"/>
                <a:gd name="connsiteY232" fmla="*/ 4802619 h 6281670"/>
                <a:gd name="connsiteX233" fmla="*/ 3811944 w 8613217"/>
                <a:gd name="connsiteY233" fmla="*/ 5407658 h 6281670"/>
                <a:gd name="connsiteX234" fmla="*/ 3881265 w 8613217"/>
                <a:gd name="connsiteY234" fmla="*/ 5874056 h 6281670"/>
                <a:gd name="connsiteX235" fmla="*/ 3879919 w 8613217"/>
                <a:gd name="connsiteY235" fmla="*/ 5898957 h 6281670"/>
                <a:gd name="connsiteX236" fmla="*/ 3757430 w 8613217"/>
                <a:gd name="connsiteY236" fmla="*/ 5946068 h 6281670"/>
                <a:gd name="connsiteX237" fmla="*/ 3743970 w 8613217"/>
                <a:gd name="connsiteY237" fmla="*/ 6053750 h 6281670"/>
                <a:gd name="connsiteX238" fmla="*/ 3803195 w 8613217"/>
                <a:gd name="connsiteY238" fmla="*/ 6092112 h 6281670"/>
                <a:gd name="connsiteX239" fmla="*/ 3896071 w 8613217"/>
                <a:gd name="connsiteY239" fmla="*/ 6023464 h 6281670"/>
                <a:gd name="connsiteX240" fmla="*/ 3920972 w 8613217"/>
                <a:gd name="connsiteY240" fmla="*/ 5996544 h 6281670"/>
                <a:gd name="connsiteX241" fmla="*/ 3918953 w 8613217"/>
                <a:gd name="connsiteY241" fmla="*/ 6053077 h 6281670"/>
                <a:gd name="connsiteX242" fmla="*/ 3931741 w 8613217"/>
                <a:gd name="connsiteY242" fmla="*/ 6077978 h 6281670"/>
                <a:gd name="connsiteX243" fmla="*/ 3951931 w 8613217"/>
                <a:gd name="connsiteY243" fmla="*/ 6055769 h 6281670"/>
                <a:gd name="connsiteX244" fmla="*/ 3972121 w 8613217"/>
                <a:gd name="connsiteY244" fmla="*/ 5988468 h 6281670"/>
                <a:gd name="connsiteX245" fmla="*/ 3994331 w 8613217"/>
                <a:gd name="connsiteY245" fmla="*/ 5968277 h 6281670"/>
                <a:gd name="connsiteX246" fmla="*/ 4005099 w 8613217"/>
                <a:gd name="connsiteY246" fmla="*/ 5995198 h 6281670"/>
                <a:gd name="connsiteX247" fmla="*/ 4071054 w 8613217"/>
                <a:gd name="connsiteY247" fmla="*/ 6040290 h 6281670"/>
                <a:gd name="connsiteX248" fmla="*/ 4100667 w 8613217"/>
                <a:gd name="connsiteY248" fmla="*/ 6026829 h 6281670"/>
                <a:gd name="connsiteX249" fmla="*/ 4110089 w 8613217"/>
                <a:gd name="connsiteY249" fmla="*/ 5993179 h 6281670"/>
                <a:gd name="connsiteX250" fmla="*/ 4124895 w 8613217"/>
                <a:gd name="connsiteY250" fmla="*/ 6032214 h 6281670"/>
                <a:gd name="connsiteX251" fmla="*/ 4117492 w 8613217"/>
                <a:gd name="connsiteY251" fmla="*/ 6106918 h 6281670"/>
                <a:gd name="connsiteX252" fmla="*/ 4080476 w 8613217"/>
                <a:gd name="connsiteY252" fmla="*/ 6141242 h 6281670"/>
                <a:gd name="connsiteX253" fmla="*/ 4176717 w 8613217"/>
                <a:gd name="connsiteY253" fmla="*/ 6189025 h 6281670"/>
                <a:gd name="connsiteX254" fmla="*/ 4170660 w 8613217"/>
                <a:gd name="connsiteY254" fmla="*/ 6271133 h 6281670"/>
                <a:gd name="connsiteX255" fmla="*/ 4195562 w 8613217"/>
                <a:gd name="connsiteY255" fmla="*/ 6277863 h 6281670"/>
                <a:gd name="connsiteX256" fmla="*/ 4261517 w 8613217"/>
                <a:gd name="connsiteY256" fmla="*/ 6267768 h 6281670"/>
                <a:gd name="connsiteX257" fmla="*/ 4289784 w 8613217"/>
                <a:gd name="connsiteY257" fmla="*/ 6247578 h 6281670"/>
                <a:gd name="connsiteX258" fmla="*/ 4295840 w 8613217"/>
                <a:gd name="connsiteY258" fmla="*/ 6204505 h 6281670"/>
                <a:gd name="connsiteX259" fmla="*/ 4305936 w 8613217"/>
                <a:gd name="connsiteY259" fmla="*/ 6182969 h 6281670"/>
                <a:gd name="connsiteX260" fmla="*/ 4324107 w 8613217"/>
                <a:gd name="connsiteY260" fmla="*/ 6199794 h 6281670"/>
                <a:gd name="connsiteX261" fmla="*/ 4336894 w 8613217"/>
                <a:gd name="connsiteY261" fmla="*/ 6230752 h 6281670"/>
                <a:gd name="connsiteX262" fmla="*/ 4342951 w 8613217"/>
                <a:gd name="connsiteY262" fmla="*/ 6226714 h 6281670"/>
                <a:gd name="connsiteX263" fmla="*/ 4369872 w 8613217"/>
                <a:gd name="connsiteY263" fmla="*/ 6185660 h 6281670"/>
                <a:gd name="connsiteX264" fmla="*/ 4382659 w 8613217"/>
                <a:gd name="connsiteY264" fmla="*/ 6234791 h 6281670"/>
                <a:gd name="connsiteX265" fmla="*/ 4406888 w 8613217"/>
                <a:gd name="connsiteY265" fmla="*/ 6265749 h 6281670"/>
                <a:gd name="connsiteX266" fmla="*/ 4484284 w 8613217"/>
                <a:gd name="connsiteY266" fmla="*/ 6275171 h 6281670"/>
                <a:gd name="connsiteX267" fmla="*/ 4499090 w 8613217"/>
                <a:gd name="connsiteY267" fmla="*/ 6272479 h 6281670"/>
                <a:gd name="connsiteX268" fmla="*/ 4512551 w 8613217"/>
                <a:gd name="connsiteY268" fmla="*/ 6181622 h 6281670"/>
                <a:gd name="connsiteX269" fmla="*/ 4572449 w 8613217"/>
                <a:gd name="connsiteY269" fmla="*/ 6153356 h 6281670"/>
                <a:gd name="connsiteX270" fmla="*/ 4575814 w 8613217"/>
                <a:gd name="connsiteY270" fmla="*/ 6127781 h 6281670"/>
                <a:gd name="connsiteX271" fmla="*/ 4538125 w 8613217"/>
                <a:gd name="connsiteY271" fmla="*/ 6076633 h 6281670"/>
                <a:gd name="connsiteX272" fmla="*/ 4536779 w 8613217"/>
                <a:gd name="connsiteY272" fmla="*/ 6042309 h 6281670"/>
                <a:gd name="connsiteX273" fmla="*/ 4573122 w 8613217"/>
                <a:gd name="connsiteY273" fmla="*/ 6032214 h 6281670"/>
                <a:gd name="connsiteX274" fmla="*/ 4637731 w 8613217"/>
                <a:gd name="connsiteY274" fmla="*/ 6051058 h 6281670"/>
                <a:gd name="connsiteX275" fmla="*/ 4665997 w 8613217"/>
                <a:gd name="connsiteY275" fmla="*/ 6029522 h 6281670"/>
                <a:gd name="connsiteX276" fmla="*/ 4665997 w 8613217"/>
                <a:gd name="connsiteY276" fmla="*/ 5985776 h 6281670"/>
                <a:gd name="connsiteX277" fmla="*/ 4681477 w 8613217"/>
                <a:gd name="connsiteY277" fmla="*/ 5966931 h 6281670"/>
                <a:gd name="connsiteX278" fmla="*/ 4701667 w 8613217"/>
                <a:gd name="connsiteY278" fmla="*/ 5981065 h 6281670"/>
                <a:gd name="connsiteX279" fmla="*/ 4724550 w 8613217"/>
                <a:gd name="connsiteY279" fmla="*/ 6054423 h 6281670"/>
                <a:gd name="connsiteX280" fmla="*/ 4743394 w 8613217"/>
                <a:gd name="connsiteY280" fmla="*/ 6073268 h 6281670"/>
                <a:gd name="connsiteX281" fmla="*/ 4752143 w 8613217"/>
                <a:gd name="connsiteY281" fmla="*/ 6050385 h 6281670"/>
                <a:gd name="connsiteX282" fmla="*/ 4752143 w 8613217"/>
                <a:gd name="connsiteY282" fmla="*/ 5996544 h 6281670"/>
                <a:gd name="connsiteX283" fmla="*/ 4800600 w 8613217"/>
                <a:gd name="connsiteY283" fmla="*/ 6046347 h 6281670"/>
                <a:gd name="connsiteX284" fmla="*/ 4859825 w 8613217"/>
                <a:gd name="connsiteY284" fmla="*/ 6088747 h 6281670"/>
                <a:gd name="connsiteX285" fmla="*/ 4932511 w 8613217"/>
                <a:gd name="connsiteY285" fmla="*/ 6036252 h 6281670"/>
                <a:gd name="connsiteX286" fmla="*/ 4919050 w 8613217"/>
                <a:gd name="connsiteY286" fmla="*/ 5940011 h 6281670"/>
                <a:gd name="connsiteX287" fmla="*/ 4830213 w 8613217"/>
                <a:gd name="connsiteY287" fmla="*/ 5933281 h 6281670"/>
                <a:gd name="connsiteX288" fmla="*/ 4779064 w 8613217"/>
                <a:gd name="connsiteY288" fmla="*/ 5876074 h 6281670"/>
                <a:gd name="connsiteX289" fmla="*/ 4778391 w 8613217"/>
                <a:gd name="connsiteY289" fmla="*/ 5829637 h 6281670"/>
                <a:gd name="connsiteX290" fmla="*/ 5091342 w 8613217"/>
                <a:gd name="connsiteY290" fmla="*/ 5236712 h 6281670"/>
                <a:gd name="connsiteX291" fmla="*/ 5116243 w 8613217"/>
                <a:gd name="connsiteY291" fmla="*/ 5202389 h 6281670"/>
                <a:gd name="connsiteX292" fmla="*/ 5269690 w 8613217"/>
                <a:gd name="connsiteY292" fmla="*/ 5086631 h 6281670"/>
                <a:gd name="connsiteX293" fmla="*/ 5744837 w 8613217"/>
                <a:gd name="connsiteY293" fmla="*/ 4795889 h 6281670"/>
                <a:gd name="connsiteX294" fmla="*/ 5814830 w 8613217"/>
                <a:gd name="connsiteY294" fmla="*/ 4775699 h 6281670"/>
                <a:gd name="connsiteX295" fmla="*/ 6103553 w 8613217"/>
                <a:gd name="connsiteY295" fmla="*/ 4765603 h 6281670"/>
                <a:gd name="connsiteX296" fmla="*/ 7086824 w 8613217"/>
                <a:gd name="connsiteY296" fmla="*/ 4811369 h 6281670"/>
                <a:gd name="connsiteX297" fmla="*/ 7489959 w 8613217"/>
                <a:gd name="connsiteY297" fmla="*/ 4805311 h 6281670"/>
                <a:gd name="connsiteX298" fmla="*/ 7516880 w 8613217"/>
                <a:gd name="connsiteY298" fmla="*/ 4801946 h 6281670"/>
                <a:gd name="connsiteX299" fmla="*/ 7536397 w 8613217"/>
                <a:gd name="connsiteY299" fmla="*/ 4800600 h 6281670"/>
                <a:gd name="connsiteX300" fmla="*/ 7619850 w 8613217"/>
                <a:gd name="connsiteY300" fmla="*/ 4791178 h 6281670"/>
                <a:gd name="connsiteX301" fmla="*/ 7661577 w 8613217"/>
                <a:gd name="connsiteY301" fmla="*/ 4813388 h 6281670"/>
                <a:gd name="connsiteX302" fmla="*/ 7920014 w 8613217"/>
                <a:gd name="connsiteY302" fmla="*/ 5004523 h 6281670"/>
                <a:gd name="connsiteX303" fmla="*/ 8354780 w 8613217"/>
                <a:gd name="connsiteY303" fmla="*/ 4830886 h 6281670"/>
                <a:gd name="connsiteX304" fmla="*/ 8579567 w 8613217"/>
                <a:gd name="connsiteY304" fmla="*/ 4409580 h 6281670"/>
                <a:gd name="connsiteX305" fmla="*/ 8613217 w 8613217"/>
                <a:gd name="connsiteY305" fmla="*/ 4250076 h 6281670"/>
                <a:gd name="connsiteX306" fmla="*/ 8613217 w 8613217"/>
                <a:gd name="connsiteY306" fmla="*/ 4196235 h 6281670"/>
                <a:gd name="connsiteX307" fmla="*/ 8420062 w 8613217"/>
                <a:gd name="connsiteY307" fmla="*/ 4211041 h 6281670"/>
                <a:gd name="connsiteX308" fmla="*/ 4571776 w 8613217"/>
                <a:gd name="connsiteY308" fmla="*/ 915970 h 6281670"/>
                <a:gd name="connsiteX309" fmla="*/ 4583890 w 8613217"/>
                <a:gd name="connsiteY309" fmla="*/ 888377 h 6281670"/>
                <a:gd name="connsiteX310" fmla="*/ 4571776 w 8613217"/>
                <a:gd name="connsiteY310" fmla="*/ 915970 h 6281670"/>
                <a:gd name="connsiteX311" fmla="*/ 2362948 w 8613217"/>
                <a:gd name="connsiteY311" fmla="*/ 965100 h 6281670"/>
                <a:gd name="connsiteX312" fmla="*/ 2363621 w 8613217"/>
                <a:gd name="connsiteY312" fmla="*/ 962408 h 6281670"/>
                <a:gd name="connsiteX313" fmla="*/ 2368332 w 8613217"/>
                <a:gd name="connsiteY313" fmla="*/ 967119 h 6281670"/>
                <a:gd name="connsiteX314" fmla="*/ 2362948 w 8613217"/>
                <a:gd name="connsiteY314" fmla="*/ 965100 h 6281670"/>
                <a:gd name="connsiteX315" fmla="*/ 2435633 w 8613217"/>
                <a:gd name="connsiteY315" fmla="*/ 1055284 h 6281670"/>
                <a:gd name="connsiteX316" fmla="*/ 2426211 w 8613217"/>
                <a:gd name="connsiteY316" fmla="*/ 1053265 h 6281670"/>
                <a:gd name="connsiteX317" fmla="*/ 2370351 w 8613217"/>
                <a:gd name="connsiteY317" fmla="*/ 968465 h 6281670"/>
                <a:gd name="connsiteX318" fmla="*/ 2432268 w 8613217"/>
                <a:gd name="connsiteY318" fmla="*/ 1045862 h 6281670"/>
                <a:gd name="connsiteX319" fmla="*/ 2435633 w 8613217"/>
                <a:gd name="connsiteY319" fmla="*/ 1055284 h 6281670"/>
                <a:gd name="connsiteX320" fmla="*/ 695895 w 8613217"/>
                <a:gd name="connsiteY320" fmla="*/ 1016922 h 6281670"/>
                <a:gd name="connsiteX321" fmla="*/ 692530 w 8613217"/>
                <a:gd name="connsiteY321" fmla="*/ 1005481 h 6281670"/>
                <a:gd name="connsiteX322" fmla="*/ 695895 w 8613217"/>
                <a:gd name="connsiteY322" fmla="*/ 1016922 h 6281670"/>
                <a:gd name="connsiteX323" fmla="*/ 4511205 w 8613217"/>
                <a:gd name="connsiteY323" fmla="*/ 6014042 h 6281670"/>
                <a:gd name="connsiteX324" fmla="*/ 4537452 w 8613217"/>
                <a:gd name="connsiteY324" fmla="*/ 5944049 h 6281670"/>
                <a:gd name="connsiteX325" fmla="*/ 4511205 w 8613217"/>
                <a:gd name="connsiteY325" fmla="*/ 6014042 h 6281670"/>
                <a:gd name="connsiteX326" fmla="*/ 4750797 w 8613217"/>
                <a:gd name="connsiteY326" fmla="*/ 5917128 h 6281670"/>
                <a:gd name="connsiteX327" fmla="*/ 4741375 w 8613217"/>
                <a:gd name="connsiteY327" fmla="*/ 5939338 h 6281670"/>
                <a:gd name="connsiteX328" fmla="*/ 4732626 w 8613217"/>
                <a:gd name="connsiteY328" fmla="*/ 5935300 h 6281670"/>
                <a:gd name="connsiteX329" fmla="*/ 4727915 w 8613217"/>
                <a:gd name="connsiteY329" fmla="*/ 5907706 h 6281670"/>
                <a:gd name="connsiteX330" fmla="*/ 4750797 w 8613217"/>
                <a:gd name="connsiteY330" fmla="*/ 5875402 h 6281670"/>
                <a:gd name="connsiteX331" fmla="*/ 4750797 w 8613217"/>
                <a:gd name="connsiteY331" fmla="*/ 5917128 h 6281670"/>
                <a:gd name="connsiteX332" fmla="*/ 4875978 w 8613217"/>
                <a:gd name="connsiteY332" fmla="*/ 5457461 h 6281670"/>
                <a:gd name="connsiteX333" fmla="*/ 4616868 w 8613217"/>
                <a:gd name="connsiteY333" fmla="*/ 5877421 h 6281670"/>
                <a:gd name="connsiteX334" fmla="*/ 4562354 w 8613217"/>
                <a:gd name="connsiteY334" fmla="*/ 5884824 h 6281670"/>
                <a:gd name="connsiteX335" fmla="*/ 4880015 w 8613217"/>
                <a:gd name="connsiteY335" fmla="*/ 5419772 h 6281670"/>
                <a:gd name="connsiteX336" fmla="*/ 4875978 w 8613217"/>
                <a:gd name="connsiteY336" fmla="*/ 5457461 h 6281670"/>
                <a:gd name="connsiteX337" fmla="*/ 5020675 w 8613217"/>
                <a:gd name="connsiteY337" fmla="*/ 5141145 h 6281670"/>
                <a:gd name="connsiteX338" fmla="*/ 4989717 w 8613217"/>
                <a:gd name="connsiteY338" fmla="*/ 5179506 h 6281670"/>
                <a:gd name="connsiteX339" fmla="*/ 4445922 w 8613217"/>
                <a:gd name="connsiteY339" fmla="*/ 5878767 h 6281670"/>
                <a:gd name="connsiteX340" fmla="*/ 4415637 w 8613217"/>
                <a:gd name="connsiteY340" fmla="*/ 5953471 h 6281670"/>
                <a:gd name="connsiteX341" fmla="*/ 4357085 w 8613217"/>
                <a:gd name="connsiteY341" fmla="*/ 6075286 h 6281670"/>
                <a:gd name="connsiteX342" fmla="*/ 4338240 w 8613217"/>
                <a:gd name="connsiteY342" fmla="*/ 6125762 h 6281670"/>
                <a:gd name="connsiteX343" fmla="*/ 4322761 w 8613217"/>
                <a:gd name="connsiteY343" fmla="*/ 6080671 h 6281670"/>
                <a:gd name="connsiteX344" fmla="*/ 4306609 w 8613217"/>
                <a:gd name="connsiteY344" fmla="*/ 6061826 h 6281670"/>
                <a:gd name="connsiteX345" fmla="*/ 4295168 w 8613217"/>
                <a:gd name="connsiteY345" fmla="*/ 6082689 h 6281670"/>
                <a:gd name="connsiteX346" fmla="*/ 4292475 w 8613217"/>
                <a:gd name="connsiteY346" fmla="*/ 6112302 h 6281670"/>
                <a:gd name="connsiteX347" fmla="*/ 4277669 w 8613217"/>
                <a:gd name="connsiteY347" fmla="*/ 6097496 h 6281670"/>
                <a:gd name="connsiteX348" fmla="*/ 4183447 w 8613217"/>
                <a:gd name="connsiteY348" fmla="*/ 5282478 h 6281670"/>
                <a:gd name="connsiteX349" fmla="*/ 4412945 w 8613217"/>
                <a:gd name="connsiteY349" fmla="*/ 4743394 h 6281670"/>
                <a:gd name="connsiteX350" fmla="*/ 5036828 w 8613217"/>
                <a:gd name="connsiteY350" fmla="*/ 3935106 h 6281670"/>
                <a:gd name="connsiteX351" fmla="*/ 5054999 w 8613217"/>
                <a:gd name="connsiteY351" fmla="*/ 3966064 h 6281670"/>
                <a:gd name="connsiteX352" fmla="*/ 5020675 w 8613217"/>
                <a:gd name="connsiteY352"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56872 w 8613217"/>
                <a:gd name="connsiteY136" fmla="*/ 2543315 h 6281670"/>
                <a:gd name="connsiteX137" fmla="*/ 3531298 w 8613217"/>
                <a:gd name="connsiteY137" fmla="*/ 2494185 h 6281670"/>
                <a:gd name="connsiteX138" fmla="*/ 3525241 w 8613217"/>
                <a:gd name="connsiteY138" fmla="*/ 2482071 h 6281670"/>
                <a:gd name="connsiteX139" fmla="*/ 3410829 w 8613217"/>
                <a:gd name="connsiteY139" fmla="*/ 2273437 h 6281670"/>
                <a:gd name="connsiteX140" fmla="*/ 3411502 w 8613217"/>
                <a:gd name="connsiteY140" fmla="*/ 2229018 h 6281670"/>
                <a:gd name="connsiteX141" fmla="*/ 3451209 w 8613217"/>
                <a:gd name="connsiteY141" fmla="*/ 2126720 h 6281670"/>
                <a:gd name="connsiteX142" fmla="*/ 3431692 w 8613217"/>
                <a:gd name="connsiteY142" fmla="*/ 1895877 h 6281670"/>
                <a:gd name="connsiteX143" fmla="*/ 3186715 w 8613217"/>
                <a:gd name="connsiteY143" fmla="*/ 1401886 h 6281670"/>
                <a:gd name="connsiteX144" fmla="*/ 2531874 w 8613217"/>
                <a:gd name="connsiteY144" fmla="*/ 701952 h 6281670"/>
                <a:gd name="connsiteX145" fmla="*/ 1731662 w 8613217"/>
                <a:gd name="connsiteY145" fmla="*/ 39035 h 6281670"/>
                <a:gd name="connsiteX146" fmla="*/ 1722913 w 8613217"/>
                <a:gd name="connsiteY146" fmla="*/ 36343 h 6281670"/>
                <a:gd name="connsiteX147" fmla="*/ 1723586 w 8613217"/>
                <a:gd name="connsiteY147" fmla="*/ 47111 h 6281670"/>
                <a:gd name="connsiteX148" fmla="*/ 1984042 w 8613217"/>
                <a:gd name="connsiteY148" fmla="*/ 871552 h 6281670"/>
                <a:gd name="connsiteX149" fmla="*/ 2773486 w 8613217"/>
                <a:gd name="connsiteY149" fmla="*/ 2064130 h 6281670"/>
                <a:gd name="connsiteX150" fmla="*/ 3058170 w 8613217"/>
                <a:gd name="connsiteY150" fmla="*/ 2286897 h 6281670"/>
                <a:gd name="connsiteX151" fmla="*/ 3235845 w 8613217"/>
                <a:gd name="connsiteY151" fmla="*/ 2329297 h 6281670"/>
                <a:gd name="connsiteX152" fmla="*/ 3256709 w 8613217"/>
                <a:gd name="connsiteY152" fmla="*/ 2294974 h 6281670"/>
                <a:gd name="connsiteX153" fmla="*/ 3083072 w 8613217"/>
                <a:gd name="connsiteY153" fmla="*/ 1999521 h 6281670"/>
                <a:gd name="connsiteX154" fmla="*/ 2450440 w 8613217"/>
                <a:gd name="connsiteY154" fmla="*/ 1092973 h 6281670"/>
                <a:gd name="connsiteX155" fmla="*/ 2432941 w 8613217"/>
                <a:gd name="connsiteY155" fmla="*/ 1062014 h 6281670"/>
                <a:gd name="connsiteX156" fmla="*/ 2454478 w 8613217"/>
                <a:gd name="connsiteY156" fmla="*/ 1076820 h 6281670"/>
                <a:gd name="connsiteX157" fmla="*/ 2967986 w 8613217"/>
                <a:gd name="connsiteY157" fmla="*/ 1739738 h 6281670"/>
                <a:gd name="connsiteX158" fmla="*/ 3266131 w 8613217"/>
                <a:gd name="connsiteY158" fmla="*/ 2175850 h 6281670"/>
                <a:gd name="connsiteX159" fmla="*/ 3457939 w 8613217"/>
                <a:gd name="connsiteY159" fmla="*/ 2509665 h 6281670"/>
                <a:gd name="connsiteX160" fmla="*/ 3464670 w 8613217"/>
                <a:gd name="connsiteY160" fmla="*/ 2523125 h 6281670"/>
                <a:gd name="connsiteX161" fmla="*/ 3471400 w 8613217"/>
                <a:gd name="connsiteY161" fmla="*/ 2536585 h 6281670"/>
                <a:gd name="connsiteX162" fmla="*/ 3478130 w 8613217"/>
                <a:gd name="connsiteY162" fmla="*/ 2550045 h 6281670"/>
                <a:gd name="connsiteX163" fmla="*/ 3504378 w 8613217"/>
                <a:gd name="connsiteY163" fmla="*/ 2605906 h 6281670"/>
                <a:gd name="connsiteX164" fmla="*/ 3733875 w 8613217"/>
                <a:gd name="connsiteY164" fmla="*/ 3249979 h 6281670"/>
                <a:gd name="connsiteX165" fmla="*/ 3823385 w 8613217"/>
                <a:gd name="connsiteY165" fmla="*/ 4359777 h 6281670"/>
                <a:gd name="connsiteX166" fmla="*/ 3816655 w 8613217"/>
                <a:gd name="connsiteY166" fmla="*/ 4369199 h 6281670"/>
                <a:gd name="connsiteX167" fmla="*/ 3800503 w 8613217"/>
                <a:gd name="connsiteY167" fmla="*/ 4322761 h 6281670"/>
                <a:gd name="connsiteX168" fmla="*/ 3407464 w 8613217"/>
                <a:gd name="connsiteY168" fmla="*/ 3663208 h 6281670"/>
                <a:gd name="connsiteX169" fmla="*/ 2516395 w 8613217"/>
                <a:gd name="connsiteY169" fmla="*/ 2980101 h 6281670"/>
                <a:gd name="connsiteX170" fmla="*/ 2502934 w 8613217"/>
                <a:gd name="connsiteY170" fmla="*/ 2971351 h 6281670"/>
                <a:gd name="connsiteX171" fmla="*/ 2390541 w 8613217"/>
                <a:gd name="connsiteY171" fmla="*/ 2898666 h 6281670"/>
                <a:gd name="connsiteX172" fmla="*/ 2247863 w 8613217"/>
                <a:gd name="connsiteY172" fmla="*/ 2802425 h 6281670"/>
                <a:gd name="connsiteX173" fmla="*/ 2055381 w 8613217"/>
                <a:gd name="connsiteY173" fmla="*/ 2665131 h 6281670"/>
                <a:gd name="connsiteX174" fmla="*/ 1471879 w 8613217"/>
                <a:gd name="connsiteY174" fmla="*/ 2148930 h 6281670"/>
                <a:gd name="connsiteX175" fmla="*/ 1461111 w 8613217"/>
                <a:gd name="connsiteY175" fmla="*/ 2109895 h 6281670"/>
                <a:gd name="connsiteX176" fmla="*/ 1501492 w 8613217"/>
                <a:gd name="connsiteY176" fmla="*/ 1918759 h 6281670"/>
                <a:gd name="connsiteX177" fmla="*/ 1395155 w 8613217"/>
                <a:gd name="connsiteY177" fmla="*/ 1570812 h 6281670"/>
                <a:gd name="connsiteX178" fmla="*/ 937507 w 8613217"/>
                <a:gd name="connsiteY178" fmla="*/ 860783 h 6281670"/>
                <a:gd name="connsiteX179" fmla="*/ 682435 w 8613217"/>
                <a:gd name="connsiteY179" fmla="*/ 471109 h 6281670"/>
                <a:gd name="connsiteX180" fmla="*/ 590905 w 8613217"/>
                <a:gd name="connsiteY180" fmla="*/ 214691 h 6281670"/>
                <a:gd name="connsiteX181" fmla="*/ 581483 w 8613217"/>
                <a:gd name="connsiteY181" fmla="*/ 222767 h 6281670"/>
                <a:gd name="connsiteX182" fmla="*/ 555909 w 8613217"/>
                <a:gd name="connsiteY182" fmla="*/ 262475 h 6281670"/>
                <a:gd name="connsiteX183" fmla="*/ 423998 w 8613217"/>
                <a:gd name="connsiteY183" fmla="*/ 619845 h 6281670"/>
                <a:gd name="connsiteX184" fmla="*/ 443515 w 8613217"/>
                <a:gd name="connsiteY184" fmla="*/ 1227575 h 6281670"/>
                <a:gd name="connsiteX185" fmla="*/ 806942 w 8613217"/>
                <a:gd name="connsiteY185" fmla="*/ 1996156 h 6281670"/>
                <a:gd name="connsiteX186" fmla="*/ 1087589 w 8613217"/>
                <a:gd name="connsiteY186" fmla="*/ 2216231 h 6281670"/>
                <a:gd name="connsiteX187" fmla="*/ 1317086 w 8613217"/>
                <a:gd name="connsiteY187" fmla="*/ 2233729 h 6281670"/>
                <a:gd name="connsiteX188" fmla="*/ 1327181 w 8613217"/>
                <a:gd name="connsiteY188" fmla="*/ 2198060 h 6281670"/>
                <a:gd name="connsiteX189" fmla="*/ 816364 w 8613217"/>
                <a:gd name="connsiteY189" fmla="*/ 1324489 h 6281670"/>
                <a:gd name="connsiteX190" fmla="*/ 702625 w 8613217"/>
                <a:gd name="connsiteY190" fmla="*/ 1031056 h 6281670"/>
                <a:gd name="connsiteX191" fmla="*/ 767908 w 8613217"/>
                <a:gd name="connsiteY191" fmla="*/ 1173061 h 6281670"/>
                <a:gd name="connsiteX192" fmla="*/ 1444285 w 8613217"/>
                <a:gd name="connsiteY192" fmla="*/ 2226326 h 6281670"/>
                <a:gd name="connsiteX193" fmla="*/ 2209501 w 8613217"/>
                <a:gd name="connsiteY193" fmla="*/ 2876457 h 6281670"/>
                <a:gd name="connsiteX194" fmla="*/ 2308434 w 8613217"/>
                <a:gd name="connsiteY194" fmla="*/ 2939720 h 6281670"/>
                <a:gd name="connsiteX195" fmla="*/ 2340738 w 8613217"/>
                <a:gd name="connsiteY195" fmla="*/ 2972025 h 6281670"/>
                <a:gd name="connsiteX196" fmla="*/ 2302377 w 8613217"/>
                <a:gd name="connsiteY196" fmla="*/ 2972025 h 6281670"/>
                <a:gd name="connsiteX197" fmla="*/ 2266034 w 8613217"/>
                <a:gd name="connsiteY197" fmla="*/ 2967313 h 6281670"/>
                <a:gd name="connsiteX198" fmla="*/ 1817807 w 8613217"/>
                <a:gd name="connsiteY198" fmla="*/ 3025866 h 6281670"/>
                <a:gd name="connsiteX199" fmla="*/ 1007500 w 8613217"/>
                <a:gd name="connsiteY199" fmla="*/ 3309877 h 6281670"/>
                <a:gd name="connsiteX200" fmla="*/ 960389 w 8613217"/>
                <a:gd name="connsiteY200" fmla="*/ 3293725 h 6281670"/>
                <a:gd name="connsiteX201" fmla="*/ 446207 w 8613217"/>
                <a:gd name="connsiteY201" fmla="*/ 3134221 h 6281670"/>
                <a:gd name="connsiteX202" fmla="*/ 217383 w 8613217"/>
                <a:gd name="connsiteY202" fmla="*/ 3227096 h 6281670"/>
                <a:gd name="connsiteX203" fmla="*/ 0 w 8613217"/>
                <a:gd name="connsiteY203" fmla="*/ 3236518 h 6281670"/>
                <a:gd name="connsiteX204" fmla="*/ 0 w 8613217"/>
                <a:gd name="connsiteY204" fmla="*/ 3330740 h 6281670"/>
                <a:gd name="connsiteX205" fmla="*/ 9422 w 8613217"/>
                <a:gd name="connsiteY205" fmla="*/ 3346892 h 6281670"/>
                <a:gd name="connsiteX206" fmla="*/ 255072 w 8613217"/>
                <a:gd name="connsiteY206" fmla="*/ 3717723 h 6281670"/>
                <a:gd name="connsiteX207" fmla="*/ 747044 w 8613217"/>
                <a:gd name="connsiteY207" fmla="*/ 3826078 h 6281670"/>
                <a:gd name="connsiteX208" fmla="*/ 1016249 w 8613217"/>
                <a:gd name="connsiteY208" fmla="*/ 3490244 h 6281670"/>
                <a:gd name="connsiteX209" fmla="*/ 981253 w 8613217"/>
                <a:gd name="connsiteY209" fmla="*/ 3461305 h 6281670"/>
                <a:gd name="connsiteX210" fmla="*/ 563312 w 8613217"/>
                <a:gd name="connsiteY210" fmla="*/ 3490917 h 6281670"/>
                <a:gd name="connsiteX211" fmla="*/ 390347 w 8613217"/>
                <a:gd name="connsiteY211" fmla="*/ 3460632 h 6281670"/>
                <a:gd name="connsiteX212" fmla="*/ 489953 w 8613217"/>
                <a:gd name="connsiteY212" fmla="*/ 3463997 h 6281670"/>
                <a:gd name="connsiteX213" fmla="*/ 903183 w 8613217"/>
                <a:gd name="connsiteY213" fmla="*/ 3408137 h 6281670"/>
                <a:gd name="connsiteX214" fmla="*/ 1043170 w 8613217"/>
                <a:gd name="connsiteY214" fmla="*/ 3372467 h 6281670"/>
                <a:gd name="connsiteX215" fmla="*/ 1508895 w 8613217"/>
                <a:gd name="connsiteY215" fmla="*/ 3218347 h 6281670"/>
                <a:gd name="connsiteX216" fmla="*/ 1912029 w 8613217"/>
                <a:gd name="connsiteY216" fmla="*/ 3101243 h 6281670"/>
                <a:gd name="connsiteX217" fmla="*/ 1912029 w 8613217"/>
                <a:gd name="connsiteY217" fmla="*/ 3101243 h 6281670"/>
                <a:gd name="connsiteX218" fmla="*/ 1924816 w 8613217"/>
                <a:gd name="connsiteY218" fmla="*/ 3099224 h 6281670"/>
                <a:gd name="connsiteX219" fmla="*/ 1986061 w 8613217"/>
                <a:gd name="connsiteY219" fmla="*/ 3087783 h 6281670"/>
                <a:gd name="connsiteX220" fmla="*/ 1992791 w 8613217"/>
                <a:gd name="connsiteY220" fmla="*/ 3087110 h 6281670"/>
                <a:gd name="connsiteX221" fmla="*/ 2087013 w 8613217"/>
                <a:gd name="connsiteY221" fmla="*/ 3074322 h 6281670"/>
                <a:gd name="connsiteX222" fmla="*/ 2113933 w 8613217"/>
                <a:gd name="connsiteY222" fmla="*/ 3072976 h 6281670"/>
                <a:gd name="connsiteX223" fmla="*/ 2118644 w 8613217"/>
                <a:gd name="connsiteY223" fmla="*/ 3064227 h 6281670"/>
                <a:gd name="connsiteX224" fmla="*/ 2257958 w 8613217"/>
                <a:gd name="connsiteY224" fmla="*/ 3064227 h 6281670"/>
                <a:gd name="connsiteX225" fmla="*/ 2262669 w 8613217"/>
                <a:gd name="connsiteY225" fmla="*/ 3072976 h 6281670"/>
                <a:gd name="connsiteX226" fmla="*/ 2434960 w 8613217"/>
                <a:gd name="connsiteY226" fmla="*/ 3101243 h 6281670"/>
                <a:gd name="connsiteX227" fmla="*/ 2635518 w 8613217"/>
                <a:gd name="connsiteY227" fmla="*/ 3164506 h 6281670"/>
                <a:gd name="connsiteX228" fmla="*/ 3038653 w 8613217"/>
                <a:gd name="connsiteY228" fmla="*/ 3453902 h 6281670"/>
                <a:gd name="connsiteX229" fmla="*/ 3580428 w 8613217"/>
                <a:gd name="connsiteY229" fmla="*/ 4087880 h 6281670"/>
                <a:gd name="connsiteX230" fmla="*/ 3776274 w 8613217"/>
                <a:gd name="connsiteY230" fmla="*/ 4626290 h 6281670"/>
                <a:gd name="connsiteX231" fmla="*/ 3813963 w 8613217"/>
                <a:gd name="connsiteY231" fmla="*/ 4802619 h 6281670"/>
                <a:gd name="connsiteX232" fmla="*/ 3811944 w 8613217"/>
                <a:gd name="connsiteY232" fmla="*/ 5407658 h 6281670"/>
                <a:gd name="connsiteX233" fmla="*/ 3881265 w 8613217"/>
                <a:gd name="connsiteY233" fmla="*/ 5874056 h 6281670"/>
                <a:gd name="connsiteX234" fmla="*/ 3879919 w 8613217"/>
                <a:gd name="connsiteY234" fmla="*/ 5898957 h 6281670"/>
                <a:gd name="connsiteX235" fmla="*/ 3757430 w 8613217"/>
                <a:gd name="connsiteY235" fmla="*/ 5946068 h 6281670"/>
                <a:gd name="connsiteX236" fmla="*/ 3743970 w 8613217"/>
                <a:gd name="connsiteY236" fmla="*/ 6053750 h 6281670"/>
                <a:gd name="connsiteX237" fmla="*/ 3803195 w 8613217"/>
                <a:gd name="connsiteY237" fmla="*/ 6092112 h 6281670"/>
                <a:gd name="connsiteX238" fmla="*/ 3896071 w 8613217"/>
                <a:gd name="connsiteY238" fmla="*/ 6023464 h 6281670"/>
                <a:gd name="connsiteX239" fmla="*/ 3920972 w 8613217"/>
                <a:gd name="connsiteY239" fmla="*/ 5996544 h 6281670"/>
                <a:gd name="connsiteX240" fmla="*/ 3918953 w 8613217"/>
                <a:gd name="connsiteY240" fmla="*/ 6053077 h 6281670"/>
                <a:gd name="connsiteX241" fmla="*/ 3931741 w 8613217"/>
                <a:gd name="connsiteY241" fmla="*/ 6077978 h 6281670"/>
                <a:gd name="connsiteX242" fmla="*/ 3951931 w 8613217"/>
                <a:gd name="connsiteY242" fmla="*/ 6055769 h 6281670"/>
                <a:gd name="connsiteX243" fmla="*/ 3972121 w 8613217"/>
                <a:gd name="connsiteY243" fmla="*/ 5988468 h 6281670"/>
                <a:gd name="connsiteX244" fmla="*/ 3994331 w 8613217"/>
                <a:gd name="connsiteY244" fmla="*/ 5968277 h 6281670"/>
                <a:gd name="connsiteX245" fmla="*/ 4005099 w 8613217"/>
                <a:gd name="connsiteY245" fmla="*/ 5995198 h 6281670"/>
                <a:gd name="connsiteX246" fmla="*/ 4071054 w 8613217"/>
                <a:gd name="connsiteY246" fmla="*/ 6040290 h 6281670"/>
                <a:gd name="connsiteX247" fmla="*/ 4100667 w 8613217"/>
                <a:gd name="connsiteY247" fmla="*/ 6026829 h 6281670"/>
                <a:gd name="connsiteX248" fmla="*/ 4110089 w 8613217"/>
                <a:gd name="connsiteY248" fmla="*/ 5993179 h 6281670"/>
                <a:gd name="connsiteX249" fmla="*/ 4124895 w 8613217"/>
                <a:gd name="connsiteY249" fmla="*/ 6032214 h 6281670"/>
                <a:gd name="connsiteX250" fmla="*/ 4117492 w 8613217"/>
                <a:gd name="connsiteY250" fmla="*/ 6106918 h 6281670"/>
                <a:gd name="connsiteX251" fmla="*/ 4080476 w 8613217"/>
                <a:gd name="connsiteY251" fmla="*/ 6141242 h 6281670"/>
                <a:gd name="connsiteX252" fmla="*/ 4176717 w 8613217"/>
                <a:gd name="connsiteY252" fmla="*/ 6189025 h 6281670"/>
                <a:gd name="connsiteX253" fmla="*/ 4170660 w 8613217"/>
                <a:gd name="connsiteY253" fmla="*/ 6271133 h 6281670"/>
                <a:gd name="connsiteX254" fmla="*/ 4195562 w 8613217"/>
                <a:gd name="connsiteY254" fmla="*/ 6277863 h 6281670"/>
                <a:gd name="connsiteX255" fmla="*/ 4261517 w 8613217"/>
                <a:gd name="connsiteY255" fmla="*/ 6267768 h 6281670"/>
                <a:gd name="connsiteX256" fmla="*/ 4289784 w 8613217"/>
                <a:gd name="connsiteY256" fmla="*/ 6247578 h 6281670"/>
                <a:gd name="connsiteX257" fmla="*/ 4295840 w 8613217"/>
                <a:gd name="connsiteY257" fmla="*/ 6204505 h 6281670"/>
                <a:gd name="connsiteX258" fmla="*/ 4305936 w 8613217"/>
                <a:gd name="connsiteY258" fmla="*/ 6182969 h 6281670"/>
                <a:gd name="connsiteX259" fmla="*/ 4324107 w 8613217"/>
                <a:gd name="connsiteY259" fmla="*/ 6199794 h 6281670"/>
                <a:gd name="connsiteX260" fmla="*/ 4336894 w 8613217"/>
                <a:gd name="connsiteY260" fmla="*/ 6230752 h 6281670"/>
                <a:gd name="connsiteX261" fmla="*/ 4342951 w 8613217"/>
                <a:gd name="connsiteY261" fmla="*/ 6226714 h 6281670"/>
                <a:gd name="connsiteX262" fmla="*/ 4369872 w 8613217"/>
                <a:gd name="connsiteY262" fmla="*/ 6185660 h 6281670"/>
                <a:gd name="connsiteX263" fmla="*/ 4382659 w 8613217"/>
                <a:gd name="connsiteY263" fmla="*/ 6234791 h 6281670"/>
                <a:gd name="connsiteX264" fmla="*/ 4406888 w 8613217"/>
                <a:gd name="connsiteY264" fmla="*/ 6265749 h 6281670"/>
                <a:gd name="connsiteX265" fmla="*/ 4484284 w 8613217"/>
                <a:gd name="connsiteY265" fmla="*/ 6275171 h 6281670"/>
                <a:gd name="connsiteX266" fmla="*/ 4499090 w 8613217"/>
                <a:gd name="connsiteY266" fmla="*/ 6272479 h 6281670"/>
                <a:gd name="connsiteX267" fmla="*/ 4512551 w 8613217"/>
                <a:gd name="connsiteY267" fmla="*/ 6181622 h 6281670"/>
                <a:gd name="connsiteX268" fmla="*/ 4572449 w 8613217"/>
                <a:gd name="connsiteY268" fmla="*/ 6153356 h 6281670"/>
                <a:gd name="connsiteX269" fmla="*/ 4575814 w 8613217"/>
                <a:gd name="connsiteY269" fmla="*/ 6127781 h 6281670"/>
                <a:gd name="connsiteX270" fmla="*/ 4538125 w 8613217"/>
                <a:gd name="connsiteY270" fmla="*/ 6076633 h 6281670"/>
                <a:gd name="connsiteX271" fmla="*/ 4536779 w 8613217"/>
                <a:gd name="connsiteY271" fmla="*/ 6042309 h 6281670"/>
                <a:gd name="connsiteX272" fmla="*/ 4573122 w 8613217"/>
                <a:gd name="connsiteY272" fmla="*/ 6032214 h 6281670"/>
                <a:gd name="connsiteX273" fmla="*/ 4637731 w 8613217"/>
                <a:gd name="connsiteY273" fmla="*/ 6051058 h 6281670"/>
                <a:gd name="connsiteX274" fmla="*/ 4665997 w 8613217"/>
                <a:gd name="connsiteY274" fmla="*/ 6029522 h 6281670"/>
                <a:gd name="connsiteX275" fmla="*/ 4665997 w 8613217"/>
                <a:gd name="connsiteY275" fmla="*/ 5985776 h 6281670"/>
                <a:gd name="connsiteX276" fmla="*/ 4681477 w 8613217"/>
                <a:gd name="connsiteY276" fmla="*/ 5966931 h 6281670"/>
                <a:gd name="connsiteX277" fmla="*/ 4701667 w 8613217"/>
                <a:gd name="connsiteY277" fmla="*/ 5981065 h 6281670"/>
                <a:gd name="connsiteX278" fmla="*/ 4724550 w 8613217"/>
                <a:gd name="connsiteY278" fmla="*/ 6054423 h 6281670"/>
                <a:gd name="connsiteX279" fmla="*/ 4743394 w 8613217"/>
                <a:gd name="connsiteY279" fmla="*/ 6073268 h 6281670"/>
                <a:gd name="connsiteX280" fmla="*/ 4752143 w 8613217"/>
                <a:gd name="connsiteY280" fmla="*/ 6050385 h 6281670"/>
                <a:gd name="connsiteX281" fmla="*/ 4752143 w 8613217"/>
                <a:gd name="connsiteY281" fmla="*/ 5996544 h 6281670"/>
                <a:gd name="connsiteX282" fmla="*/ 4800600 w 8613217"/>
                <a:gd name="connsiteY282" fmla="*/ 6046347 h 6281670"/>
                <a:gd name="connsiteX283" fmla="*/ 4859825 w 8613217"/>
                <a:gd name="connsiteY283" fmla="*/ 6088747 h 6281670"/>
                <a:gd name="connsiteX284" fmla="*/ 4932511 w 8613217"/>
                <a:gd name="connsiteY284" fmla="*/ 6036252 h 6281670"/>
                <a:gd name="connsiteX285" fmla="*/ 4919050 w 8613217"/>
                <a:gd name="connsiteY285" fmla="*/ 5940011 h 6281670"/>
                <a:gd name="connsiteX286" fmla="*/ 4830213 w 8613217"/>
                <a:gd name="connsiteY286" fmla="*/ 5933281 h 6281670"/>
                <a:gd name="connsiteX287" fmla="*/ 4779064 w 8613217"/>
                <a:gd name="connsiteY287" fmla="*/ 5876074 h 6281670"/>
                <a:gd name="connsiteX288" fmla="*/ 4778391 w 8613217"/>
                <a:gd name="connsiteY288" fmla="*/ 5829637 h 6281670"/>
                <a:gd name="connsiteX289" fmla="*/ 5091342 w 8613217"/>
                <a:gd name="connsiteY289" fmla="*/ 5236712 h 6281670"/>
                <a:gd name="connsiteX290" fmla="*/ 5116243 w 8613217"/>
                <a:gd name="connsiteY290" fmla="*/ 5202389 h 6281670"/>
                <a:gd name="connsiteX291" fmla="*/ 5269690 w 8613217"/>
                <a:gd name="connsiteY291" fmla="*/ 5086631 h 6281670"/>
                <a:gd name="connsiteX292" fmla="*/ 5744837 w 8613217"/>
                <a:gd name="connsiteY292" fmla="*/ 4795889 h 6281670"/>
                <a:gd name="connsiteX293" fmla="*/ 5814830 w 8613217"/>
                <a:gd name="connsiteY293" fmla="*/ 4775699 h 6281670"/>
                <a:gd name="connsiteX294" fmla="*/ 6103553 w 8613217"/>
                <a:gd name="connsiteY294" fmla="*/ 4765603 h 6281670"/>
                <a:gd name="connsiteX295" fmla="*/ 7086824 w 8613217"/>
                <a:gd name="connsiteY295" fmla="*/ 4811369 h 6281670"/>
                <a:gd name="connsiteX296" fmla="*/ 7489959 w 8613217"/>
                <a:gd name="connsiteY296" fmla="*/ 4805311 h 6281670"/>
                <a:gd name="connsiteX297" fmla="*/ 7516880 w 8613217"/>
                <a:gd name="connsiteY297" fmla="*/ 4801946 h 6281670"/>
                <a:gd name="connsiteX298" fmla="*/ 7536397 w 8613217"/>
                <a:gd name="connsiteY298" fmla="*/ 4800600 h 6281670"/>
                <a:gd name="connsiteX299" fmla="*/ 7619850 w 8613217"/>
                <a:gd name="connsiteY299" fmla="*/ 4791178 h 6281670"/>
                <a:gd name="connsiteX300" fmla="*/ 7661577 w 8613217"/>
                <a:gd name="connsiteY300" fmla="*/ 4813388 h 6281670"/>
                <a:gd name="connsiteX301" fmla="*/ 7920014 w 8613217"/>
                <a:gd name="connsiteY301" fmla="*/ 5004523 h 6281670"/>
                <a:gd name="connsiteX302" fmla="*/ 8354780 w 8613217"/>
                <a:gd name="connsiteY302" fmla="*/ 4830886 h 6281670"/>
                <a:gd name="connsiteX303" fmla="*/ 8579567 w 8613217"/>
                <a:gd name="connsiteY303" fmla="*/ 4409580 h 6281670"/>
                <a:gd name="connsiteX304" fmla="*/ 8613217 w 8613217"/>
                <a:gd name="connsiteY304" fmla="*/ 4250076 h 6281670"/>
                <a:gd name="connsiteX305" fmla="*/ 8613217 w 8613217"/>
                <a:gd name="connsiteY305" fmla="*/ 4196235 h 6281670"/>
                <a:gd name="connsiteX306" fmla="*/ 8420062 w 8613217"/>
                <a:gd name="connsiteY306" fmla="*/ 4211041 h 6281670"/>
                <a:gd name="connsiteX307" fmla="*/ 4571776 w 8613217"/>
                <a:gd name="connsiteY307" fmla="*/ 915970 h 6281670"/>
                <a:gd name="connsiteX308" fmla="*/ 4583890 w 8613217"/>
                <a:gd name="connsiteY308" fmla="*/ 888377 h 6281670"/>
                <a:gd name="connsiteX309" fmla="*/ 4571776 w 8613217"/>
                <a:gd name="connsiteY309" fmla="*/ 915970 h 6281670"/>
                <a:gd name="connsiteX310" fmla="*/ 2362948 w 8613217"/>
                <a:gd name="connsiteY310" fmla="*/ 965100 h 6281670"/>
                <a:gd name="connsiteX311" fmla="*/ 2363621 w 8613217"/>
                <a:gd name="connsiteY311" fmla="*/ 962408 h 6281670"/>
                <a:gd name="connsiteX312" fmla="*/ 2368332 w 8613217"/>
                <a:gd name="connsiteY312" fmla="*/ 967119 h 6281670"/>
                <a:gd name="connsiteX313" fmla="*/ 2362948 w 8613217"/>
                <a:gd name="connsiteY313" fmla="*/ 965100 h 6281670"/>
                <a:gd name="connsiteX314" fmla="*/ 2435633 w 8613217"/>
                <a:gd name="connsiteY314" fmla="*/ 1055284 h 6281670"/>
                <a:gd name="connsiteX315" fmla="*/ 2426211 w 8613217"/>
                <a:gd name="connsiteY315" fmla="*/ 1053265 h 6281670"/>
                <a:gd name="connsiteX316" fmla="*/ 2370351 w 8613217"/>
                <a:gd name="connsiteY316" fmla="*/ 968465 h 6281670"/>
                <a:gd name="connsiteX317" fmla="*/ 2432268 w 8613217"/>
                <a:gd name="connsiteY317" fmla="*/ 1045862 h 6281670"/>
                <a:gd name="connsiteX318" fmla="*/ 2435633 w 8613217"/>
                <a:gd name="connsiteY318" fmla="*/ 1055284 h 6281670"/>
                <a:gd name="connsiteX319" fmla="*/ 695895 w 8613217"/>
                <a:gd name="connsiteY319" fmla="*/ 1016922 h 6281670"/>
                <a:gd name="connsiteX320" fmla="*/ 692530 w 8613217"/>
                <a:gd name="connsiteY320" fmla="*/ 1005481 h 6281670"/>
                <a:gd name="connsiteX321" fmla="*/ 695895 w 8613217"/>
                <a:gd name="connsiteY321" fmla="*/ 1016922 h 6281670"/>
                <a:gd name="connsiteX322" fmla="*/ 4511205 w 8613217"/>
                <a:gd name="connsiteY322" fmla="*/ 6014042 h 6281670"/>
                <a:gd name="connsiteX323" fmla="*/ 4537452 w 8613217"/>
                <a:gd name="connsiteY323" fmla="*/ 5944049 h 6281670"/>
                <a:gd name="connsiteX324" fmla="*/ 4511205 w 8613217"/>
                <a:gd name="connsiteY324" fmla="*/ 6014042 h 6281670"/>
                <a:gd name="connsiteX325" fmla="*/ 4750797 w 8613217"/>
                <a:gd name="connsiteY325" fmla="*/ 5917128 h 6281670"/>
                <a:gd name="connsiteX326" fmla="*/ 4741375 w 8613217"/>
                <a:gd name="connsiteY326" fmla="*/ 5939338 h 6281670"/>
                <a:gd name="connsiteX327" fmla="*/ 4732626 w 8613217"/>
                <a:gd name="connsiteY327" fmla="*/ 5935300 h 6281670"/>
                <a:gd name="connsiteX328" fmla="*/ 4727915 w 8613217"/>
                <a:gd name="connsiteY328" fmla="*/ 5907706 h 6281670"/>
                <a:gd name="connsiteX329" fmla="*/ 4750797 w 8613217"/>
                <a:gd name="connsiteY329" fmla="*/ 5875402 h 6281670"/>
                <a:gd name="connsiteX330" fmla="*/ 4750797 w 8613217"/>
                <a:gd name="connsiteY330" fmla="*/ 5917128 h 6281670"/>
                <a:gd name="connsiteX331" fmla="*/ 4875978 w 8613217"/>
                <a:gd name="connsiteY331" fmla="*/ 5457461 h 6281670"/>
                <a:gd name="connsiteX332" fmla="*/ 4616868 w 8613217"/>
                <a:gd name="connsiteY332" fmla="*/ 5877421 h 6281670"/>
                <a:gd name="connsiteX333" fmla="*/ 4562354 w 8613217"/>
                <a:gd name="connsiteY333" fmla="*/ 5884824 h 6281670"/>
                <a:gd name="connsiteX334" fmla="*/ 4880015 w 8613217"/>
                <a:gd name="connsiteY334" fmla="*/ 5419772 h 6281670"/>
                <a:gd name="connsiteX335" fmla="*/ 4875978 w 8613217"/>
                <a:gd name="connsiteY335" fmla="*/ 5457461 h 6281670"/>
                <a:gd name="connsiteX336" fmla="*/ 5020675 w 8613217"/>
                <a:gd name="connsiteY336" fmla="*/ 5141145 h 6281670"/>
                <a:gd name="connsiteX337" fmla="*/ 4989717 w 8613217"/>
                <a:gd name="connsiteY337" fmla="*/ 5179506 h 6281670"/>
                <a:gd name="connsiteX338" fmla="*/ 4445922 w 8613217"/>
                <a:gd name="connsiteY338" fmla="*/ 5878767 h 6281670"/>
                <a:gd name="connsiteX339" fmla="*/ 4415637 w 8613217"/>
                <a:gd name="connsiteY339" fmla="*/ 5953471 h 6281670"/>
                <a:gd name="connsiteX340" fmla="*/ 4357085 w 8613217"/>
                <a:gd name="connsiteY340" fmla="*/ 6075286 h 6281670"/>
                <a:gd name="connsiteX341" fmla="*/ 4338240 w 8613217"/>
                <a:gd name="connsiteY341" fmla="*/ 6125762 h 6281670"/>
                <a:gd name="connsiteX342" fmla="*/ 4322761 w 8613217"/>
                <a:gd name="connsiteY342" fmla="*/ 6080671 h 6281670"/>
                <a:gd name="connsiteX343" fmla="*/ 4306609 w 8613217"/>
                <a:gd name="connsiteY343" fmla="*/ 6061826 h 6281670"/>
                <a:gd name="connsiteX344" fmla="*/ 4295168 w 8613217"/>
                <a:gd name="connsiteY344" fmla="*/ 6082689 h 6281670"/>
                <a:gd name="connsiteX345" fmla="*/ 4292475 w 8613217"/>
                <a:gd name="connsiteY345" fmla="*/ 6112302 h 6281670"/>
                <a:gd name="connsiteX346" fmla="*/ 4277669 w 8613217"/>
                <a:gd name="connsiteY346" fmla="*/ 6097496 h 6281670"/>
                <a:gd name="connsiteX347" fmla="*/ 4183447 w 8613217"/>
                <a:gd name="connsiteY347" fmla="*/ 5282478 h 6281670"/>
                <a:gd name="connsiteX348" fmla="*/ 4412945 w 8613217"/>
                <a:gd name="connsiteY348" fmla="*/ 4743394 h 6281670"/>
                <a:gd name="connsiteX349" fmla="*/ 5036828 w 8613217"/>
                <a:gd name="connsiteY349" fmla="*/ 3935106 h 6281670"/>
                <a:gd name="connsiteX350" fmla="*/ 5054999 w 8613217"/>
                <a:gd name="connsiteY350" fmla="*/ 3966064 h 6281670"/>
                <a:gd name="connsiteX351" fmla="*/ 5020675 w 8613217"/>
                <a:gd name="connsiteY351"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56872 w 8613217"/>
                <a:gd name="connsiteY136" fmla="*/ 2543315 h 6281670"/>
                <a:gd name="connsiteX137" fmla="*/ 3531298 w 8613217"/>
                <a:gd name="connsiteY137" fmla="*/ 2494185 h 6281670"/>
                <a:gd name="connsiteX138" fmla="*/ 3525241 w 8613217"/>
                <a:gd name="connsiteY138" fmla="*/ 2482071 h 6281670"/>
                <a:gd name="connsiteX139" fmla="*/ 3410829 w 8613217"/>
                <a:gd name="connsiteY139" fmla="*/ 2273437 h 6281670"/>
                <a:gd name="connsiteX140" fmla="*/ 3411502 w 8613217"/>
                <a:gd name="connsiteY140" fmla="*/ 2229018 h 6281670"/>
                <a:gd name="connsiteX141" fmla="*/ 3451209 w 8613217"/>
                <a:gd name="connsiteY141" fmla="*/ 2126720 h 6281670"/>
                <a:gd name="connsiteX142" fmla="*/ 3431692 w 8613217"/>
                <a:gd name="connsiteY142" fmla="*/ 1895877 h 6281670"/>
                <a:gd name="connsiteX143" fmla="*/ 3186715 w 8613217"/>
                <a:gd name="connsiteY143" fmla="*/ 1401886 h 6281670"/>
                <a:gd name="connsiteX144" fmla="*/ 2531874 w 8613217"/>
                <a:gd name="connsiteY144" fmla="*/ 701952 h 6281670"/>
                <a:gd name="connsiteX145" fmla="*/ 1731662 w 8613217"/>
                <a:gd name="connsiteY145" fmla="*/ 39035 h 6281670"/>
                <a:gd name="connsiteX146" fmla="*/ 1722913 w 8613217"/>
                <a:gd name="connsiteY146" fmla="*/ 36343 h 6281670"/>
                <a:gd name="connsiteX147" fmla="*/ 1723586 w 8613217"/>
                <a:gd name="connsiteY147" fmla="*/ 47111 h 6281670"/>
                <a:gd name="connsiteX148" fmla="*/ 1984042 w 8613217"/>
                <a:gd name="connsiteY148" fmla="*/ 871552 h 6281670"/>
                <a:gd name="connsiteX149" fmla="*/ 2773486 w 8613217"/>
                <a:gd name="connsiteY149" fmla="*/ 2064130 h 6281670"/>
                <a:gd name="connsiteX150" fmla="*/ 3058170 w 8613217"/>
                <a:gd name="connsiteY150" fmla="*/ 2286897 h 6281670"/>
                <a:gd name="connsiteX151" fmla="*/ 3235845 w 8613217"/>
                <a:gd name="connsiteY151" fmla="*/ 2329297 h 6281670"/>
                <a:gd name="connsiteX152" fmla="*/ 3256709 w 8613217"/>
                <a:gd name="connsiteY152" fmla="*/ 2294974 h 6281670"/>
                <a:gd name="connsiteX153" fmla="*/ 3083072 w 8613217"/>
                <a:gd name="connsiteY153" fmla="*/ 1999521 h 6281670"/>
                <a:gd name="connsiteX154" fmla="*/ 2450440 w 8613217"/>
                <a:gd name="connsiteY154" fmla="*/ 1092973 h 6281670"/>
                <a:gd name="connsiteX155" fmla="*/ 2432941 w 8613217"/>
                <a:gd name="connsiteY155" fmla="*/ 1062014 h 6281670"/>
                <a:gd name="connsiteX156" fmla="*/ 2454478 w 8613217"/>
                <a:gd name="connsiteY156" fmla="*/ 1076820 h 6281670"/>
                <a:gd name="connsiteX157" fmla="*/ 2967986 w 8613217"/>
                <a:gd name="connsiteY157" fmla="*/ 1739738 h 6281670"/>
                <a:gd name="connsiteX158" fmla="*/ 3266131 w 8613217"/>
                <a:gd name="connsiteY158" fmla="*/ 2175850 h 6281670"/>
                <a:gd name="connsiteX159" fmla="*/ 3457939 w 8613217"/>
                <a:gd name="connsiteY159" fmla="*/ 2509665 h 6281670"/>
                <a:gd name="connsiteX160" fmla="*/ 3464670 w 8613217"/>
                <a:gd name="connsiteY160" fmla="*/ 2523125 h 6281670"/>
                <a:gd name="connsiteX161" fmla="*/ 3471400 w 8613217"/>
                <a:gd name="connsiteY161" fmla="*/ 2536585 h 6281670"/>
                <a:gd name="connsiteX162" fmla="*/ 3504378 w 8613217"/>
                <a:gd name="connsiteY162" fmla="*/ 2605906 h 6281670"/>
                <a:gd name="connsiteX163" fmla="*/ 3733875 w 8613217"/>
                <a:gd name="connsiteY163" fmla="*/ 3249979 h 6281670"/>
                <a:gd name="connsiteX164" fmla="*/ 3823385 w 8613217"/>
                <a:gd name="connsiteY164" fmla="*/ 4359777 h 6281670"/>
                <a:gd name="connsiteX165" fmla="*/ 3816655 w 8613217"/>
                <a:gd name="connsiteY165" fmla="*/ 4369199 h 6281670"/>
                <a:gd name="connsiteX166" fmla="*/ 3800503 w 8613217"/>
                <a:gd name="connsiteY166" fmla="*/ 4322761 h 6281670"/>
                <a:gd name="connsiteX167" fmla="*/ 3407464 w 8613217"/>
                <a:gd name="connsiteY167" fmla="*/ 3663208 h 6281670"/>
                <a:gd name="connsiteX168" fmla="*/ 2516395 w 8613217"/>
                <a:gd name="connsiteY168" fmla="*/ 2980101 h 6281670"/>
                <a:gd name="connsiteX169" fmla="*/ 2502934 w 8613217"/>
                <a:gd name="connsiteY169" fmla="*/ 2971351 h 6281670"/>
                <a:gd name="connsiteX170" fmla="*/ 2390541 w 8613217"/>
                <a:gd name="connsiteY170" fmla="*/ 2898666 h 6281670"/>
                <a:gd name="connsiteX171" fmla="*/ 2247863 w 8613217"/>
                <a:gd name="connsiteY171" fmla="*/ 2802425 h 6281670"/>
                <a:gd name="connsiteX172" fmla="*/ 2055381 w 8613217"/>
                <a:gd name="connsiteY172" fmla="*/ 2665131 h 6281670"/>
                <a:gd name="connsiteX173" fmla="*/ 1471879 w 8613217"/>
                <a:gd name="connsiteY173" fmla="*/ 2148930 h 6281670"/>
                <a:gd name="connsiteX174" fmla="*/ 1461111 w 8613217"/>
                <a:gd name="connsiteY174" fmla="*/ 2109895 h 6281670"/>
                <a:gd name="connsiteX175" fmla="*/ 1501492 w 8613217"/>
                <a:gd name="connsiteY175" fmla="*/ 1918759 h 6281670"/>
                <a:gd name="connsiteX176" fmla="*/ 1395155 w 8613217"/>
                <a:gd name="connsiteY176" fmla="*/ 1570812 h 6281670"/>
                <a:gd name="connsiteX177" fmla="*/ 937507 w 8613217"/>
                <a:gd name="connsiteY177" fmla="*/ 860783 h 6281670"/>
                <a:gd name="connsiteX178" fmla="*/ 682435 w 8613217"/>
                <a:gd name="connsiteY178" fmla="*/ 471109 h 6281670"/>
                <a:gd name="connsiteX179" fmla="*/ 590905 w 8613217"/>
                <a:gd name="connsiteY179" fmla="*/ 214691 h 6281670"/>
                <a:gd name="connsiteX180" fmla="*/ 581483 w 8613217"/>
                <a:gd name="connsiteY180" fmla="*/ 222767 h 6281670"/>
                <a:gd name="connsiteX181" fmla="*/ 555909 w 8613217"/>
                <a:gd name="connsiteY181" fmla="*/ 262475 h 6281670"/>
                <a:gd name="connsiteX182" fmla="*/ 423998 w 8613217"/>
                <a:gd name="connsiteY182" fmla="*/ 619845 h 6281670"/>
                <a:gd name="connsiteX183" fmla="*/ 443515 w 8613217"/>
                <a:gd name="connsiteY183" fmla="*/ 1227575 h 6281670"/>
                <a:gd name="connsiteX184" fmla="*/ 806942 w 8613217"/>
                <a:gd name="connsiteY184" fmla="*/ 1996156 h 6281670"/>
                <a:gd name="connsiteX185" fmla="*/ 1087589 w 8613217"/>
                <a:gd name="connsiteY185" fmla="*/ 2216231 h 6281670"/>
                <a:gd name="connsiteX186" fmla="*/ 1317086 w 8613217"/>
                <a:gd name="connsiteY186" fmla="*/ 2233729 h 6281670"/>
                <a:gd name="connsiteX187" fmla="*/ 1327181 w 8613217"/>
                <a:gd name="connsiteY187" fmla="*/ 2198060 h 6281670"/>
                <a:gd name="connsiteX188" fmla="*/ 816364 w 8613217"/>
                <a:gd name="connsiteY188" fmla="*/ 1324489 h 6281670"/>
                <a:gd name="connsiteX189" fmla="*/ 702625 w 8613217"/>
                <a:gd name="connsiteY189" fmla="*/ 1031056 h 6281670"/>
                <a:gd name="connsiteX190" fmla="*/ 767908 w 8613217"/>
                <a:gd name="connsiteY190" fmla="*/ 1173061 h 6281670"/>
                <a:gd name="connsiteX191" fmla="*/ 1444285 w 8613217"/>
                <a:gd name="connsiteY191" fmla="*/ 2226326 h 6281670"/>
                <a:gd name="connsiteX192" fmla="*/ 2209501 w 8613217"/>
                <a:gd name="connsiteY192" fmla="*/ 2876457 h 6281670"/>
                <a:gd name="connsiteX193" fmla="*/ 2308434 w 8613217"/>
                <a:gd name="connsiteY193" fmla="*/ 2939720 h 6281670"/>
                <a:gd name="connsiteX194" fmla="*/ 2340738 w 8613217"/>
                <a:gd name="connsiteY194" fmla="*/ 2972025 h 6281670"/>
                <a:gd name="connsiteX195" fmla="*/ 2302377 w 8613217"/>
                <a:gd name="connsiteY195" fmla="*/ 2972025 h 6281670"/>
                <a:gd name="connsiteX196" fmla="*/ 2266034 w 8613217"/>
                <a:gd name="connsiteY196" fmla="*/ 2967313 h 6281670"/>
                <a:gd name="connsiteX197" fmla="*/ 1817807 w 8613217"/>
                <a:gd name="connsiteY197" fmla="*/ 3025866 h 6281670"/>
                <a:gd name="connsiteX198" fmla="*/ 1007500 w 8613217"/>
                <a:gd name="connsiteY198" fmla="*/ 3309877 h 6281670"/>
                <a:gd name="connsiteX199" fmla="*/ 960389 w 8613217"/>
                <a:gd name="connsiteY199" fmla="*/ 3293725 h 6281670"/>
                <a:gd name="connsiteX200" fmla="*/ 446207 w 8613217"/>
                <a:gd name="connsiteY200" fmla="*/ 3134221 h 6281670"/>
                <a:gd name="connsiteX201" fmla="*/ 217383 w 8613217"/>
                <a:gd name="connsiteY201" fmla="*/ 3227096 h 6281670"/>
                <a:gd name="connsiteX202" fmla="*/ 0 w 8613217"/>
                <a:gd name="connsiteY202" fmla="*/ 3236518 h 6281670"/>
                <a:gd name="connsiteX203" fmla="*/ 0 w 8613217"/>
                <a:gd name="connsiteY203" fmla="*/ 3330740 h 6281670"/>
                <a:gd name="connsiteX204" fmla="*/ 9422 w 8613217"/>
                <a:gd name="connsiteY204" fmla="*/ 3346892 h 6281670"/>
                <a:gd name="connsiteX205" fmla="*/ 255072 w 8613217"/>
                <a:gd name="connsiteY205" fmla="*/ 3717723 h 6281670"/>
                <a:gd name="connsiteX206" fmla="*/ 747044 w 8613217"/>
                <a:gd name="connsiteY206" fmla="*/ 3826078 h 6281670"/>
                <a:gd name="connsiteX207" fmla="*/ 1016249 w 8613217"/>
                <a:gd name="connsiteY207" fmla="*/ 3490244 h 6281670"/>
                <a:gd name="connsiteX208" fmla="*/ 981253 w 8613217"/>
                <a:gd name="connsiteY208" fmla="*/ 3461305 h 6281670"/>
                <a:gd name="connsiteX209" fmla="*/ 563312 w 8613217"/>
                <a:gd name="connsiteY209" fmla="*/ 3490917 h 6281670"/>
                <a:gd name="connsiteX210" fmla="*/ 390347 w 8613217"/>
                <a:gd name="connsiteY210" fmla="*/ 3460632 h 6281670"/>
                <a:gd name="connsiteX211" fmla="*/ 489953 w 8613217"/>
                <a:gd name="connsiteY211" fmla="*/ 3463997 h 6281670"/>
                <a:gd name="connsiteX212" fmla="*/ 903183 w 8613217"/>
                <a:gd name="connsiteY212" fmla="*/ 3408137 h 6281670"/>
                <a:gd name="connsiteX213" fmla="*/ 1043170 w 8613217"/>
                <a:gd name="connsiteY213" fmla="*/ 3372467 h 6281670"/>
                <a:gd name="connsiteX214" fmla="*/ 1508895 w 8613217"/>
                <a:gd name="connsiteY214" fmla="*/ 3218347 h 6281670"/>
                <a:gd name="connsiteX215" fmla="*/ 1912029 w 8613217"/>
                <a:gd name="connsiteY215" fmla="*/ 3101243 h 6281670"/>
                <a:gd name="connsiteX216" fmla="*/ 1912029 w 8613217"/>
                <a:gd name="connsiteY216" fmla="*/ 3101243 h 6281670"/>
                <a:gd name="connsiteX217" fmla="*/ 1924816 w 8613217"/>
                <a:gd name="connsiteY217" fmla="*/ 3099224 h 6281670"/>
                <a:gd name="connsiteX218" fmla="*/ 1986061 w 8613217"/>
                <a:gd name="connsiteY218" fmla="*/ 3087783 h 6281670"/>
                <a:gd name="connsiteX219" fmla="*/ 1992791 w 8613217"/>
                <a:gd name="connsiteY219" fmla="*/ 3087110 h 6281670"/>
                <a:gd name="connsiteX220" fmla="*/ 2087013 w 8613217"/>
                <a:gd name="connsiteY220" fmla="*/ 3074322 h 6281670"/>
                <a:gd name="connsiteX221" fmla="*/ 2113933 w 8613217"/>
                <a:gd name="connsiteY221" fmla="*/ 3072976 h 6281670"/>
                <a:gd name="connsiteX222" fmla="*/ 2118644 w 8613217"/>
                <a:gd name="connsiteY222" fmla="*/ 3064227 h 6281670"/>
                <a:gd name="connsiteX223" fmla="*/ 2257958 w 8613217"/>
                <a:gd name="connsiteY223" fmla="*/ 3064227 h 6281670"/>
                <a:gd name="connsiteX224" fmla="*/ 2262669 w 8613217"/>
                <a:gd name="connsiteY224" fmla="*/ 3072976 h 6281670"/>
                <a:gd name="connsiteX225" fmla="*/ 2434960 w 8613217"/>
                <a:gd name="connsiteY225" fmla="*/ 3101243 h 6281670"/>
                <a:gd name="connsiteX226" fmla="*/ 2635518 w 8613217"/>
                <a:gd name="connsiteY226" fmla="*/ 3164506 h 6281670"/>
                <a:gd name="connsiteX227" fmla="*/ 3038653 w 8613217"/>
                <a:gd name="connsiteY227" fmla="*/ 3453902 h 6281670"/>
                <a:gd name="connsiteX228" fmla="*/ 3580428 w 8613217"/>
                <a:gd name="connsiteY228" fmla="*/ 4087880 h 6281670"/>
                <a:gd name="connsiteX229" fmla="*/ 3776274 w 8613217"/>
                <a:gd name="connsiteY229" fmla="*/ 4626290 h 6281670"/>
                <a:gd name="connsiteX230" fmla="*/ 3813963 w 8613217"/>
                <a:gd name="connsiteY230" fmla="*/ 4802619 h 6281670"/>
                <a:gd name="connsiteX231" fmla="*/ 3811944 w 8613217"/>
                <a:gd name="connsiteY231" fmla="*/ 5407658 h 6281670"/>
                <a:gd name="connsiteX232" fmla="*/ 3881265 w 8613217"/>
                <a:gd name="connsiteY232" fmla="*/ 5874056 h 6281670"/>
                <a:gd name="connsiteX233" fmla="*/ 3879919 w 8613217"/>
                <a:gd name="connsiteY233" fmla="*/ 5898957 h 6281670"/>
                <a:gd name="connsiteX234" fmla="*/ 3757430 w 8613217"/>
                <a:gd name="connsiteY234" fmla="*/ 5946068 h 6281670"/>
                <a:gd name="connsiteX235" fmla="*/ 3743970 w 8613217"/>
                <a:gd name="connsiteY235" fmla="*/ 6053750 h 6281670"/>
                <a:gd name="connsiteX236" fmla="*/ 3803195 w 8613217"/>
                <a:gd name="connsiteY236" fmla="*/ 6092112 h 6281670"/>
                <a:gd name="connsiteX237" fmla="*/ 3896071 w 8613217"/>
                <a:gd name="connsiteY237" fmla="*/ 6023464 h 6281670"/>
                <a:gd name="connsiteX238" fmla="*/ 3920972 w 8613217"/>
                <a:gd name="connsiteY238" fmla="*/ 5996544 h 6281670"/>
                <a:gd name="connsiteX239" fmla="*/ 3918953 w 8613217"/>
                <a:gd name="connsiteY239" fmla="*/ 6053077 h 6281670"/>
                <a:gd name="connsiteX240" fmla="*/ 3931741 w 8613217"/>
                <a:gd name="connsiteY240" fmla="*/ 6077978 h 6281670"/>
                <a:gd name="connsiteX241" fmla="*/ 3951931 w 8613217"/>
                <a:gd name="connsiteY241" fmla="*/ 6055769 h 6281670"/>
                <a:gd name="connsiteX242" fmla="*/ 3972121 w 8613217"/>
                <a:gd name="connsiteY242" fmla="*/ 5988468 h 6281670"/>
                <a:gd name="connsiteX243" fmla="*/ 3994331 w 8613217"/>
                <a:gd name="connsiteY243" fmla="*/ 5968277 h 6281670"/>
                <a:gd name="connsiteX244" fmla="*/ 4005099 w 8613217"/>
                <a:gd name="connsiteY244" fmla="*/ 5995198 h 6281670"/>
                <a:gd name="connsiteX245" fmla="*/ 4071054 w 8613217"/>
                <a:gd name="connsiteY245" fmla="*/ 6040290 h 6281670"/>
                <a:gd name="connsiteX246" fmla="*/ 4100667 w 8613217"/>
                <a:gd name="connsiteY246" fmla="*/ 6026829 h 6281670"/>
                <a:gd name="connsiteX247" fmla="*/ 4110089 w 8613217"/>
                <a:gd name="connsiteY247" fmla="*/ 5993179 h 6281670"/>
                <a:gd name="connsiteX248" fmla="*/ 4124895 w 8613217"/>
                <a:gd name="connsiteY248" fmla="*/ 6032214 h 6281670"/>
                <a:gd name="connsiteX249" fmla="*/ 4117492 w 8613217"/>
                <a:gd name="connsiteY249" fmla="*/ 6106918 h 6281670"/>
                <a:gd name="connsiteX250" fmla="*/ 4080476 w 8613217"/>
                <a:gd name="connsiteY250" fmla="*/ 6141242 h 6281670"/>
                <a:gd name="connsiteX251" fmla="*/ 4176717 w 8613217"/>
                <a:gd name="connsiteY251" fmla="*/ 6189025 h 6281670"/>
                <a:gd name="connsiteX252" fmla="*/ 4170660 w 8613217"/>
                <a:gd name="connsiteY252" fmla="*/ 6271133 h 6281670"/>
                <a:gd name="connsiteX253" fmla="*/ 4195562 w 8613217"/>
                <a:gd name="connsiteY253" fmla="*/ 6277863 h 6281670"/>
                <a:gd name="connsiteX254" fmla="*/ 4261517 w 8613217"/>
                <a:gd name="connsiteY254" fmla="*/ 6267768 h 6281670"/>
                <a:gd name="connsiteX255" fmla="*/ 4289784 w 8613217"/>
                <a:gd name="connsiteY255" fmla="*/ 6247578 h 6281670"/>
                <a:gd name="connsiteX256" fmla="*/ 4295840 w 8613217"/>
                <a:gd name="connsiteY256" fmla="*/ 6204505 h 6281670"/>
                <a:gd name="connsiteX257" fmla="*/ 4305936 w 8613217"/>
                <a:gd name="connsiteY257" fmla="*/ 6182969 h 6281670"/>
                <a:gd name="connsiteX258" fmla="*/ 4324107 w 8613217"/>
                <a:gd name="connsiteY258" fmla="*/ 6199794 h 6281670"/>
                <a:gd name="connsiteX259" fmla="*/ 4336894 w 8613217"/>
                <a:gd name="connsiteY259" fmla="*/ 6230752 h 6281670"/>
                <a:gd name="connsiteX260" fmla="*/ 4342951 w 8613217"/>
                <a:gd name="connsiteY260" fmla="*/ 6226714 h 6281670"/>
                <a:gd name="connsiteX261" fmla="*/ 4369872 w 8613217"/>
                <a:gd name="connsiteY261" fmla="*/ 6185660 h 6281670"/>
                <a:gd name="connsiteX262" fmla="*/ 4382659 w 8613217"/>
                <a:gd name="connsiteY262" fmla="*/ 6234791 h 6281670"/>
                <a:gd name="connsiteX263" fmla="*/ 4406888 w 8613217"/>
                <a:gd name="connsiteY263" fmla="*/ 6265749 h 6281670"/>
                <a:gd name="connsiteX264" fmla="*/ 4484284 w 8613217"/>
                <a:gd name="connsiteY264" fmla="*/ 6275171 h 6281670"/>
                <a:gd name="connsiteX265" fmla="*/ 4499090 w 8613217"/>
                <a:gd name="connsiteY265" fmla="*/ 6272479 h 6281670"/>
                <a:gd name="connsiteX266" fmla="*/ 4512551 w 8613217"/>
                <a:gd name="connsiteY266" fmla="*/ 6181622 h 6281670"/>
                <a:gd name="connsiteX267" fmla="*/ 4572449 w 8613217"/>
                <a:gd name="connsiteY267" fmla="*/ 6153356 h 6281670"/>
                <a:gd name="connsiteX268" fmla="*/ 4575814 w 8613217"/>
                <a:gd name="connsiteY268" fmla="*/ 6127781 h 6281670"/>
                <a:gd name="connsiteX269" fmla="*/ 4538125 w 8613217"/>
                <a:gd name="connsiteY269" fmla="*/ 6076633 h 6281670"/>
                <a:gd name="connsiteX270" fmla="*/ 4536779 w 8613217"/>
                <a:gd name="connsiteY270" fmla="*/ 6042309 h 6281670"/>
                <a:gd name="connsiteX271" fmla="*/ 4573122 w 8613217"/>
                <a:gd name="connsiteY271" fmla="*/ 6032214 h 6281670"/>
                <a:gd name="connsiteX272" fmla="*/ 4637731 w 8613217"/>
                <a:gd name="connsiteY272" fmla="*/ 6051058 h 6281670"/>
                <a:gd name="connsiteX273" fmla="*/ 4665997 w 8613217"/>
                <a:gd name="connsiteY273" fmla="*/ 6029522 h 6281670"/>
                <a:gd name="connsiteX274" fmla="*/ 4665997 w 8613217"/>
                <a:gd name="connsiteY274" fmla="*/ 5985776 h 6281670"/>
                <a:gd name="connsiteX275" fmla="*/ 4681477 w 8613217"/>
                <a:gd name="connsiteY275" fmla="*/ 5966931 h 6281670"/>
                <a:gd name="connsiteX276" fmla="*/ 4701667 w 8613217"/>
                <a:gd name="connsiteY276" fmla="*/ 5981065 h 6281670"/>
                <a:gd name="connsiteX277" fmla="*/ 4724550 w 8613217"/>
                <a:gd name="connsiteY277" fmla="*/ 6054423 h 6281670"/>
                <a:gd name="connsiteX278" fmla="*/ 4743394 w 8613217"/>
                <a:gd name="connsiteY278" fmla="*/ 6073268 h 6281670"/>
                <a:gd name="connsiteX279" fmla="*/ 4752143 w 8613217"/>
                <a:gd name="connsiteY279" fmla="*/ 6050385 h 6281670"/>
                <a:gd name="connsiteX280" fmla="*/ 4752143 w 8613217"/>
                <a:gd name="connsiteY280" fmla="*/ 5996544 h 6281670"/>
                <a:gd name="connsiteX281" fmla="*/ 4800600 w 8613217"/>
                <a:gd name="connsiteY281" fmla="*/ 6046347 h 6281670"/>
                <a:gd name="connsiteX282" fmla="*/ 4859825 w 8613217"/>
                <a:gd name="connsiteY282" fmla="*/ 6088747 h 6281670"/>
                <a:gd name="connsiteX283" fmla="*/ 4932511 w 8613217"/>
                <a:gd name="connsiteY283" fmla="*/ 6036252 h 6281670"/>
                <a:gd name="connsiteX284" fmla="*/ 4919050 w 8613217"/>
                <a:gd name="connsiteY284" fmla="*/ 5940011 h 6281670"/>
                <a:gd name="connsiteX285" fmla="*/ 4830213 w 8613217"/>
                <a:gd name="connsiteY285" fmla="*/ 5933281 h 6281670"/>
                <a:gd name="connsiteX286" fmla="*/ 4779064 w 8613217"/>
                <a:gd name="connsiteY286" fmla="*/ 5876074 h 6281670"/>
                <a:gd name="connsiteX287" fmla="*/ 4778391 w 8613217"/>
                <a:gd name="connsiteY287" fmla="*/ 5829637 h 6281670"/>
                <a:gd name="connsiteX288" fmla="*/ 5091342 w 8613217"/>
                <a:gd name="connsiteY288" fmla="*/ 5236712 h 6281670"/>
                <a:gd name="connsiteX289" fmla="*/ 5116243 w 8613217"/>
                <a:gd name="connsiteY289" fmla="*/ 5202389 h 6281670"/>
                <a:gd name="connsiteX290" fmla="*/ 5269690 w 8613217"/>
                <a:gd name="connsiteY290" fmla="*/ 5086631 h 6281670"/>
                <a:gd name="connsiteX291" fmla="*/ 5744837 w 8613217"/>
                <a:gd name="connsiteY291" fmla="*/ 4795889 h 6281670"/>
                <a:gd name="connsiteX292" fmla="*/ 5814830 w 8613217"/>
                <a:gd name="connsiteY292" fmla="*/ 4775699 h 6281670"/>
                <a:gd name="connsiteX293" fmla="*/ 6103553 w 8613217"/>
                <a:gd name="connsiteY293" fmla="*/ 4765603 h 6281670"/>
                <a:gd name="connsiteX294" fmla="*/ 7086824 w 8613217"/>
                <a:gd name="connsiteY294" fmla="*/ 4811369 h 6281670"/>
                <a:gd name="connsiteX295" fmla="*/ 7489959 w 8613217"/>
                <a:gd name="connsiteY295" fmla="*/ 4805311 h 6281670"/>
                <a:gd name="connsiteX296" fmla="*/ 7516880 w 8613217"/>
                <a:gd name="connsiteY296" fmla="*/ 4801946 h 6281670"/>
                <a:gd name="connsiteX297" fmla="*/ 7536397 w 8613217"/>
                <a:gd name="connsiteY297" fmla="*/ 4800600 h 6281670"/>
                <a:gd name="connsiteX298" fmla="*/ 7619850 w 8613217"/>
                <a:gd name="connsiteY298" fmla="*/ 4791178 h 6281670"/>
                <a:gd name="connsiteX299" fmla="*/ 7661577 w 8613217"/>
                <a:gd name="connsiteY299" fmla="*/ 4813388 h 6281670"/>
                <a:gd name="connsiteX300" fmla="*/ 7920014 w 8613217"/>
                <a:gd name="connsiteY300" fmla="*/ 5004523 h 6281670"/>
                <a:gd name="connsiteX301" fmla="*/ 8354780 w 8613217"/>
                <a:gd name="connsiteY301" fmla="*/ 4830886 h 6281670"/>
                <a:gd name="connsiteX302" fmla="*/ 8579567 w 8613217"/>
                <a:gd name="connsiteY302" fmla="*/ 4409580 h 6281670"/>
                <a:gd name="connsiteX303" fmla="*/ 8613217 w 8613217"/>
                <a:gd name="connsiteY303" fmla="*/ 4250076 h 6281670"/>
                <a:gd name="connsiteX304" fmla="*/ 8613217 w 8613217"/>
                <a:gd name="connsiteY304" fmla="*/ 4196235 h 6281670"/>
                <a:gd name="connsiteX305" fmla="*/ 8420062 w 8613217"/>
                <a:gd name="connsiteY305" fmla="*/ 4211041 h 6281670"/>
                <a:gd name="connsiteX306" fmla="*/ 4571776 w 8613217"/>
                <a:gd name="connsiteY306" fmla="*/ 915970 h 6281670"/>
                <a:gd name="connsiteX307" fmla="*/ 4583890 w 8613217"/>
                <a:gd name="connsiteY307" fmla="*/ 888377 h 6281670"/>
                <a:gd name="connsiteX308" fmla="*/ 4571776 w 8613217"/>
                <a:gd name="connsiteY308" fmla="*/ 915970 h 6281670"/>
                <a:gd name="connsiteX309" fmla="*/ 2362948 w 8613217"/>
                <a:gd name="connsiteY309" fmla="*/ 965100 h 6281670"/>
                <a:gd name="connsiteX310" fmla="*/ 2363621 w 8613217"/>
                <a:gd name="connsiteY310" fmla="*/ 962408 h 6281670"/>
                <a:gd name="connsiteX311" fmla="*/ 2368332 w 8613217"/>
                <a:gd name="connsiteY311" fmla="*/ 967119 h 6281670"/>
                <a:gd name="connsiteX312" fmla="*/ 2362948 w 8613217"/>
                <a:gd name="connsiteY312" fmla="*/ 965100 h 6281670"/>
                <a:gd name="connsiteX313" fmla="*/ 2435633 w 8613217"/>
                <a:gd name="connsiteY313" fmla="*/ 1055284 h 6281670"/>
                <a:gd name="connsiteX314" fmla="*/ 2426211 w 8613217"/>
                <a:gd name="connsiteY314" fmla="*/ 1053265 h 6281670"/>
                <a:gd name="connsiteX315" fmla="*/ 2370351 w 8613217"/>
                <a:gd name="connsiteY315" fmla="*/ 968465 h 6281670"/>
                <a:gd name="connsiteX316" fmla="*/ 2432268 w 8613217"/>
                <a:gd name="connsiteY316" fmla="*/ 1045862 h 6281670"/>
                <a:gd name="connsiteX317" fmla="*/ 2435633 w 8613217"/>
                <a:gd name="connsiteY317" fmla="*/ 1055284 h 6281670"/>
                <a:gd name="connsiteX318" fmla="*/ 695895 w 8613217"/>
                <a:gd name="connsiteY318" fmla="*/ 1016922 h 6281670"/>
                <a:gd name="connsiteX319" fmla="*/ 692530 w 8613217"/>
                <a:gd name="connsiteY319" fmla="*/ 1005481 h 6281670"/>
                <a:gd name="connsiteX320" fmla="*/ 695895 w 8613217"/>
                <a:gd name="connsiteY320" fmla="*/ 1016922 h 6281670"/>
                <a:gd name="connsiteX321" fmla="*/ 4511205 w 8613217"/>
                <a:gd name="connsiteY321" fmla="*/ 6014042 h 6281670"/>
                <a:gd name="connsiteX322" fmla="*/ 4537452 w 8613217"/>
                <a:gd name="connsiteY322" fmla="*/ 5944049 h 6281670"/>
                <a:gd name="connsiteX323" fmla="*/ 4511205 w 8613217"/>
                <a:gd name="connsiteY323" fmla="*/ 6014042 h 6281670"/>
                <a:gd name="connsiteX324" fmla="*/ 4750797 w 8613217"/>
                <a:gd name="connsiteY324" fmla="*/ 5917128 h 6281670"/>
                <a:gd name="connsiteX325" fmla="*/ 4741375 w 8613217"/>
                <a:gd name="connsiteY325" fmla="*/ 5939338 h 6281670"/>
                <a:gd name="connsiteX326" fmla="*/ 4732626 w 8613217"/>
                <a:gd name="connsiteY326" fmla="*/ 5935300 h 6281670"/>
                <a:gd name="connsiteX327" fmla="*/ 4727915 w 8613217"/>
                <a:gd name="connsiteY327" fmla="*/ 5907706 h 6281670"/>
                <a:gd name="connsiteX328" fmla="*/ 4750797 w 8613217"/>
                <a:gd name="connsiteY328" fmla="*/ 5875402 h 6281670"/>
                <a:gd name="connsiteX329" fmla="*/ 4750797 w 8613217"/>
                <a:gd name="connsiteY329" fmla="*/ 5917128 h 6281670"/>
                <a:gd name="connsiteX330" fmla="*/ 4875978 w 8613217"/>
                <a:gd name="connsiteY330" fmla="*/ 5457461 h 6281670"/>
                <a:gd name="connsiteX331" fmla="*/ 4616868 w 8613217"/>
                <a:gd name="connsiteY331" fmla="*/ 5877421 h 6281670"/>
                <a:gd name="connsiteX332" fmla="*/ 4562354 w 8613217"/>
                <a:gd name="connsiteY332" fmla="*/ 5884824 h 6281670"/>
                <a:gd name="connsiteX333" fmla="*/ 4880015 w 8613217"/>
                <a:gd name="connsiteY333" fmla="*/ 5419772 h 6281670"/>
                <a:gd name="connsiteX334" fmla="*/ 4875978 w 8613217"/>
                <a:gd name="connsiteY334" fmla="*/ 5457461 h 6281670"/>
                <a:gd name="connsiteX335" fmla="*/ 5020675 w 8613217"/>
                <a:gd name="connsiteY335" fmla="*/ 5141145 h 6281670"/>
                <a:gd name="connsiteX336" fmla="*/ 4989717 w 8613217"/>
                <a:gd name="connsiteY336" fmla="*/ 5179506 h 6281670"/>
                <a:gd name="connsiteX337" fmla="*/ 4445922 w 8613217"/>
                <a:gd name="connsiteY337" fmla="*/ 5878767 h 6281670"/>
                <a:gd name="connsiteX338" fmla="*/ 4415637 w 8613217"/>
                <a:gd name="connsiteY338" fmla="*/ 5953471 h 6281670"/>
                <a:gd name="connsiteX339" fmla="*/ 4357085 w 8613217"/>
                <a:gd name="connsiteY339" fmla="*/ 6075286 h 6281670"/>
                <a:gd name="connsiteX340" fmla="*/ 4338240 w 8613217"/>
                <a:gd name="connsiteY340" fmla="*/ 6125762 h 6281670"/>
                <a:gd name="connsiteX341" fmla="*/ 4322761 w 8613217"/>
                <a:gd name="connsiteY341" fmla="*/ 6080671 h 6281670"/>
                <a:gd name="connsiteX342" fmla="*/ 4306609 w 8613217"/>
                <a:gd name="connsiteY342" fmla="*/ 6061826 h 6281670"/>
                <a:gd name="connsiteX343" fmla="*/ 4295168 w 8613217"/>
                <a:gd name="connsiteY343" fmla="*/ 6082689 h 6281670"/>
                <a:gd name="connsiteX344" fmla="*/ 4292475 w 8613217"/>
                <a:gd name="connsiteY344" fmla="*/ 6112302 h 6281670"/>
                <a:gd name="connsiteX345" fmla="*/ 4277669 w 8613217"/>
                <a:gd name="connsiteY345" fmla="*/ 6097496 h 6281670"/>
                <a:gd name="connsiteX346" fmla="*/ 4183447 w 8613217"/>
                <a:gd name="connsiteY346" fmla="*/ 5282478 h 6281670"/>
                <a:gd name="connsiteX347" fmla="*/ 4412945 w 8613217"/>
                <a:gd name="connsiteY347" fmla="*/ 4743394 h 6281670"/>
                <a:gd name="connsiteX348" fmla="*/ 5036828 w 8613217"/>
                <a:gd name="connsiteY348" fmla="*/ 3935106 h 6281670"/>
                <a:gd name="connsiteX349" fmla="*/ 5054999 w 8613217"/>
                <a:gd name="connsiteY349" fmla="*/ 3966064 h 6281670"/>
                <a:gd name="connsiteX350" fmla="*/ 5020675 w 8613217"/>
                <a:gd name="connsiteY350"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56872 w 8613217"/>
                <a:gd name="connsiteY136" fmla="*/ 2543315 h 6281670"/>
                <a:gd name="connsiteX137" fmla="*/ 3531298 w 8613217"/>
                <a:gd name="connsiteY137" fmla="*/ 2494185 h 6281670"/>
                <a:gd name="connsiteX138" fmla="*/ 3525241 w 8613217"/>
                <a:gd name="connsiteY138" fmla="*/ 2482071 h 6281670"/>
                <a:gd name="connsiteX139" fmla="*/ 3410829 w 8613217"/>
                <a:gd name="connsiteY139" fmla="*/ 2273437 h 6281670"/>
                <a:gd name="connsiteX140" fmla="*/ 3411502 w 8613217"/>
                <a:gd name="connsiteY140" fmla="*/ 2229018 h 6281670"/>
                <a:gd name="connsiteX141" fmla="*/ 3451209 w 8613217"/>
                <a:gd name="connsiteY141" fmla="*/ 2126720 h 6281670"/>
                <a:gd name="connsiteX142" fmla="*/ 3431692 w 8613217"/>
                <a:gd name="connsiteY142" fmla="*/ 1895877 h 6281670"/>
                <a:gd name="connsiteX143" fmla="*/ 3186715 w 8613217"/>
                <a:gd name="connsiteY143" fmla="*/ 1401886 h 6281670"/>
                <a:gd name="connsiteX144" fmla="*/ 2531874 w 8613217"/>
                <a:gd name="connsiteY144" fmla="*/ 701952 h 6281670"/>
                <a:gd name="connsiteX145" fmla="*/ 1731662 w 8613217"/>
                <a:gd name="connsiteY145" fmla="*/ 39035 h 6281670"/>
                <a:gd name="connsiteX146" fmla="*/ 1722913 w 8613217"/>
                <a:gd name="connsiteY146" fmla="*/ 36343 h 6281670"/>
                <a:gd name="connsiteX147" fmla="*/ 1723586 w 8613217"/>
                <a:gd name="connsiteY147" fmla="*/ 47111 h 6281670"/>
                <a:gd name="connsiteX148" fmla="*/ 1984042 w 8613217"/>
                <a:gd name="connsiteY148" fmla="*/ 871552 h 6281670"/>
                <a:gd name="connsiteX149" fmla="*/ 2773486 w 8613217"/>
                <a:gd name="connsiteY149" fmla="*/ 2064130 h 6281670"/>
                <a:gd name="connsiteX150" fmla="*/ 3058170 w 8613217"/>
                <a:gd name="connsiteY150" fmla="*/ 2286897 h 6281670"/>
                <a:gd name="connsiteX151" fmla="*/ 3235845 w 8613217"/>
                <a:gd name="connsiteY151" fmla="*/ 2329297 h 6281670"/>
                <a:gd name="connsiteX152" fmla="*/ 3256709 w 8613217"/>
                <a:gd name="connsiteY152" fmla="*/ 2294974 h 6281670"/>
                <a:gd name="connsiteX153" fmla="*/ 3083072 w 8613217"/>
                <a:gd name="connsiteY153" fmla="*/ 1999521 h 6281670"/>
                <a:gd name="connsiteX154" fmla="*/ 2450440 w 8613217"/>
                <a:gd name="connsiteY154" fmla="*/ 1092973 h 6281670"/>
                <a:gd name="connsiteX155" fmla="*/ 2432941 w 8613217"/>
                <a:gd name="connsiteY155" fmla="*/ 1062014 h 6281670"/>
                <a:gd name="connsiteX156" fmla="*/ 2454478 w 8613217"/>
                <a:gd name="connsiteY156" fmla="*/ 1076820 h 6281670"/>
                <a:gd name="connsiteX157" fmla="*/ 2967986 w 8613217"/>
                <a:gd name="connsiteY157" fmla="*/ 1739738 h 6281670"/>
                <a:gd name="connsiteX158" fmla="*/ 3266131 w 8613217"/>
                <a:gd name="connsiteY158" fmla="*/ 2175850 h 6281670"/>
                <a:gd name="connsiteX159" fmla="*/ 3457939 w 8613217"/>
                <a:gd name="connsiteY159" fmla="*/ 2509665 h 6281670"/>
                <a:gd name="connsiteX160" fmla="*/ 3464670 w 8613217"/>
                <a:gd name="connsiteY160" fmla="*/ 2523125 h 6281670"/>
                <a:gd name="connsiteX161" fmla="*/ 3504378 w 8613217"/>
                <a:gd name="connsiteY161" fmla="*/ 2605906 h 6281670"/>
                <a:gd name="connsiteX162" fmla="*/ 3733875 w 8613217"/>
                <a:gd name="connsiteY162" fmla="*/ 3249979 h 6281670"/>
                <a:gd name="connsiteX163" fmla="*/ 3823385 w 8613217"/>
                <a:gd name="connsiteY163" fmla="*/ 4359777 h 6281670"/>
                <a:gd name="connsiteX164" fmla="*/ 3816655 w 8613217"/>
                <a:gd name="connsiteY164" fmla="*/ 4369199 h 6281670"/>
                <a:gd name="connsiteX165" fmla="*/ 3800503 w 8613217"/>
                <a:gd name="connsiteY165" fmla="*/ 4322761 h 6281670"/>
                <a:gd name="connsiteX166" fmla="*/ 3407464 w 8613217"/>
                <a:gd name="connsiteY166" fmla="*/ 3663208 h 6281670"/>
                <a:gd name="connsiteX167" fmla="*/ 2516395 w 8613217"/>
                <a:gd name="connsiteY167" fmla="*/ 2980101 h 6281670"/>
                <a:gd name="connsiteX168" fmla="*/ 2502934 w 8613217"/>
                <a:gd name="connsiteY168" fmla="*/ 2971351 h 6281670"/>
                <a:gd name="connsiteX169" fmla="*/ 2390541 w 8613217"/>
                <a:gd name="connsiteY169" fmla="*/ 2898666 h 6281670"/>
                <a:gd name="connsiteX170" fmla="*/ 2247863 w 8613217"/>
                <a:gd name="connsiteY170" fmla="*/ 2802425 h 6281670"/>
                <a:gd name="connsiteX171" fmla="*/ 2055381 w 8613217"/>
                <a:gd name="connsiteY171" fmla="*/ 2665131 h 6281670"/>
                <a:gd name="connsiteX172" fmla="*/ 1471879 w 8613217"/>
                <a:gd name="connsiteY172" fmla="*/ 2148930 h 6281670"/>
                <a:gd name="connsiteX173" fmla="*/ 1461111 w 8613217"/>
                <a:gd name="connsiteY173" fmla="*/ 2109895 h 6281670"/>
                <a:gd name="connsiteX174" fmla="*/ 1501492 w 8613217"/>
                <a:gd name="connsiteY174" fmla="*/ 1918759 h 6281670"/>
                <a:gd name="connsiteX175" fmla="*/ 1395155 w 8613217"/>
                <a:gd name="connsiteY175" fmla="*/ 1570812 h 6281670"/>
                <a:gd name="connsiteX176" fmla="*/ 937507 w 8613217"/>
                <a:gd name="connsiteY176" fmla="*/ 860783 h 6281670"/>
                <a:gd name="connsiteX177" fmla="*/ 682435 w 8613217"/>
                <a:gd name="connsiteY177" fmla="*/ 471109 h 6281670"/>
                <a:gd name="connsiteX178" fmla="*/ 590905 w 8613217"/>
                <a:gd name="connsiteY178" fmla="*/ 214691 h 6281670"/>
                <a:gd name="connsiteX179" fmla="*/ 581483 w 8613217"/>
                <a:gd name="connsiteY179" fmla="*/ 222767 h 6281670"/>
                <a:gd name="connsiteX180" fmla="*/ 555909 w 8613217"/>
                <a:gd name="connsiteY180" fmla="*/ 262475 h 6281670"/>
                <a:gd name="connsiteX181" fmla="*/ 423998 w 8613217"/>
                <a:gd name="connsiteY181" fmla="*/ 619845 h 6281670"/>
                <a:gd name="connsiteX182" fmla="*/ 443515 w 8613217"/>
                <a:gd name="connsiteY182" fmla="*/ 1227575 h 6281670"/>
                <a:gd name="connsiteX183" fmla="*/ 806942 w 8613217"/>
                <a:gd name="connsiteY183" fmla="*/ 1996156 h 6281670"/>
                <a:gd name="connsiteX184" fmla="*/ 1087589 w 8613217"/>
                <a:gd name="connsiteY184" fmla="*/ 2216231 h 6281670"/>
                <a:gd name="connsiteX185" fmla="*/ 1317086 w 8613217"/>
                <a:gd name="connsiteY185" fmla="*/ 2233729 h 6281670"/>
                <a:gd name="connsiteX186" fmla="*/ 1327181 w 8613217"/>
                <a:gd name="connsiteY186" fmla="*/ 2198060 h 6281670"/>
                <a:gd name="connsiteX187" fmla="*/ 816364 w 8613217"/>
                <a:gd name="connsiteY187" fmla="*/ 1324489 h 6281670"/>
                <a:gd name="connsiteX188" fmla="*/ 702625 w 8613217"/>
                <a:gd name="connsiteY188" fmla="*/ 1031056 h 6281670"/>
                <a:gd name="connsiteX189" fmla="*/ 767908 w 8613217"/>
                <a:gd name="connsiteY189" fmla="*/ 1173061 h 6281670"/>
                <a:gd name="connsiteX190" fmla="*/ 1444285 w 8613217"/>
                <a:gd name="connsiteY190" fmla="*/ 2226326 h 6281670"/>
                <a:gd name="connsiteX191" fmla="*/ 2209501 w 8613217"/>
                <a:gd name="connsiteY191" fmla="*/ 2876457 h 6281670"/>
                <a:gd name="connsiteX192" fmla="*/ 2308434 w 8613217"/>
                <a:gd name="connsiteY192" fmla="*/ 2939720 h 6281670"/>
                <a:gd name="connsiteX193" fmla="*/ 2340738 w 8613217"/>
                <a:gd name="connsiteY193" fmla="*/ 2972025 h 6281670"/>
                <a:gd name="connsiteX194" fmla="*/ 2302377 w 8613217"/>
                <a:gd name="connsiteY194" fmla="*/ 2972025 h 6281670"/>
                <a:gd name="connsiteX195" fmla="*/ 2266034 w 8613217"/>
                <a:gd name="connsiteY195" fmla="*/ 2967313 h 6281670"/>
                <a:gd name="connsiteX196" fmla="*/ 1817807 w 8613217"/>
                <a:gd name="connsiteY196" fmla="*/ 3025866 h 6281670"/>
                <a:gd name="connsiteX197" fmla="*/ 1007500 w 8613217"/>
                <a:gd name="connsiteY197" fmla="*/ 3309877 h 6281670"/>
                <a:gd name="connsiteX198" fmla="*/ 960389 w 8613217"/>
                <a:gd name="connsiteY198" fmla="*/ 3293725 h 6281670"/>
                <a:gd name="connsiteX199" fmla="*/ 446207 w 8613217"/>
                <a:gd name="connsiteY199" fmla="*/ 3134221 h 6281670"/>
                <a:gd name="connsiteX200" fmla="*/ 217383 w 8613217"/>
                <a:gd name="connsiteY200" fmla="*/ 3227096 h 6281670"/>
                <a:gd name="connsiteX201" fmla="*/ 0 w 8613217"/>
                <a:gd name="connsiteY201" fmla="*/ 3236518 h 6281670"/>
                <a:gd name="connsiteX202" fmla="*/ 0 w 8613217"/>
                <a:gd name="connsiteY202" fmla="*/ 3330740 h 6281670"/>
                <a:gd name="connsiteX203" fmla="*/ 9422 w 8613217"/>
                <a:gd name="connsiteY203" fmla="*/ 3346892 h 6281670"/>
                <a:gd name="connsiteX204" fmla="*/ 255072 w 8613217"/>
                <a:gd name="connsiteY204" fmla="*/ 3717723 h 6281670"/>
                <a:gd name="connsiteX205" fmla="*/ 747044 w 8613217"/>
                <a:gd name="connsiteY205" fmla="*/ 3826078 h 6281670"/>
                <a:gd name="connsiteX206" fmla="*/ 1016249 w 8613217"/>
                <a:gd name="connsiteY206" fmla="*/ 3490244 h 6281670"/>
                <a:gd name="connsiteX207" fmla="*/ 981253 w 8613217"/>
                <a:gd name="connsiteY207" fmla="*/ 3461305 h 6281670"/>
                <a:gd name="connsiteX208" fmla="*/ 563312 w 8613217"/>
                <a:gd name="connsiteY208" fmla="*/ 3490917 h 6281670"/>
                <a:gd name="connsiteX209" fmla="*/ 390347 w 8613217"/>
                <a:gd name="connsiteY209" fmla="*/ 3460632 h 6281670"/>
                <a:gd name="connsiteX210" fmla="*/ 489953 w 8613217"/>
                <a:gd name="connsiteY210" fmla="*/ 3463997 h 6281670"/>
                <a:gd name="connsiteX211" fmla="*/ 903183 w 8613217"/>
                <a:gd name="connsiteY211" fmla="*/ 3408137 h 6281670"/>
                <a:gd name="connsiteX212" fmla="*/ 1043170 w 8613217"/>
                <a:gd name="connsiteY212" fmla="*/ 3372467 h 6281670"/>
                <a:gd name="connsiteX213" fmla="*/ 1508895 w 8613217"/>
                <a:gd name="connsiteY213" fmla="*/ 3218347 h 6281670"/>
                <a:gd name="connsiteX214" fmla="*/ 1912029 w 8613217"/>
                <a:gd name="connsiteY214" fmla="*/ 3101243 h 6281670"/>
                <a:gd name="connsiteX215" fmla="*/ 1912029 w 8613217"/>
                <a:gd name="connsiteY215" fmla="*/ 3101243 h 6281670"/>
                <a:gd name="connsiteX216" fmla="*/ 1924816 w 8613217"/>
                <a:gd name="connsiteY216" fmla="*/ 3099224 h 6281670"/>
                <a:gd name="connsiteX217" fmla="*/ 1986061 w 8613217"/>
                <a:gd name="connsiteY217" fmla="*/ 3087783 h 6281670"/>
                <a:gd name="connsiteX218" fmla="*/ 1992791 w 8613217"/>
                <a:gd name="connsiteY218" fmla="*/ 3087110 h 6281670"/>
                <a:gd name="connsiteX219" fmla="*/ 2087013 w 8613217"/>
                <a:gd name="connsiteY219" fmla="*/ 3074322 h 6281670"/>
                <a:gd name="connsiteX220" fmla="*/ 2113933 w 8613217"/>
                <a:gd name="connsiteY220" fmla="*/ 3072976 h 6281670"/>
                <a:gd name="connsiteX221" fmla="*/ 2118644 w 8613217"/>
                <a:gd name="connsiteY221" fmla="*/ 3064227 h 6281670"/>
                <a:gd name="connsiteX222" fmla="*/ 2257958 w 8613217"/>
                <a:gd name="connsiteY222" fmla="*/ 3064227 h 6281670"/>
                <a:gd name="connsiteX223" fmla="*/ 2262669 w 8613217"/>
                <a:gd name="connsiteY223" fmla="*/ 3072976 h 6281670"/>
                <a:gd name="connsiteX224" fmla="*/ 2434960 w 8613217"/>
                <a:gd name="connsiteY224" fmla="*/ 3101243 h 6281670"/>
                <a:gd name="connsiteX225" fmla="*/ 2635518 w 8613217"/>
                <a:gd name="connsiteY225" fmla="*/ 3164506 h 6281670"/>
                <a:gd name="connsiteX226" fmla="*/ 3038653 w 8613217"/>
                <a:gd name="connsiteY226" fmla="*/ 3453902 h 6281670"/>
                <a:gd name="connsiteX227" fmla="*/ 3580428 w 8613217"/>
                <a:gd name="connsiteY227" fmla="*/ 4087880 h 6281670"/>
                <a:gd name="connsiteX228" fmla="*/ 3776274 w 8613217"/>
                <a:gd name="connsiteY228" fmla="*/ 4626290 h 6281670"/>
                <a:gd name="connsiteX229" fmla="*/ 3813963 w 8613217"/>
                <a:gd name="connsiteY229" fmla="*/ 4802619 h 6281670"/>
                <a:gd name="connsiteX230" fmla="*/ 3811944 w 8613217"/>
                <a:gd name="connsiteY230" fmla="*/ 5407658 h 6281670"/>
                <a:gd name="connsiteX231" fmla="*/ 3881265 w 8613217"/>
                <a:gd name="connsiteY231" fmla="*/ 5874056 h 6281670"/>
                <a:gd name="connsiteX232" fmla="*/ 3879919 w 8613217"/>
                <a:gd name="connsiteY232" fmla="*/ 5898957 h 6281670"/>
                <a:gd name="connsiteX233" fmla="*/ 3757430 w 8613217"/>
                <a:gd name="connsiteY233" fmla="*/ 5946068 h 6281670"/>
                <a:gd name="connsiteX234" fmla="*/ 3743970 w 8613217"/>
                <a:gd name="connsiteY234" fmla="*/ 6053750 h 6281670"/>
                <a:gd name="connsiteX235" fmla="*/ 3803195 w 8613217"/>
                <a:gd name="connsiteY235" fmla="*/ 6092112 h 6281670"/>
                <a:gd name="connsiteX236" fmla="*/ 3896071 w 8613217"/>
                <a:gd name="connsiteY236" fmla="*/ 6023464 h 6281670"/>
                <a:gd name="connsiteX237" fmla="*/ 3920972 w 8613217"/>
                <a:gd name="connsiteY237" fmla="*/ 5996544 h 6281670"/>
                <a:gd name="connsiteX238" fmla="*/ 3918953 w 8613217"/>
                <a:gd name="connsiteY238" fmla="*/ 6053077 h 6281670"/>
                <a:gd name="connsiteX239" fmla="*/ 3931741 w 8613217"/>
                <a:gd name="connsiteY239" fmla="*/ 6077978 h 6281670"/>
                <a:gd name="connsiteX240" fmla="*/ 3951931 w 8613217"/>
                <a:gd name="connsiteY240" fmla="*/ 6055769 h 6281670"/>
                <a:gd name="connsiteX241" fmla="*/ 3972121 w 8613217"/>
                <a:gd name="connsiteY241" fmla="*/ 5988468 h 6281670"/>
                <a:gd name="connsiteX242" fmla="*/ 3994331 w 8613217"/>
                <a:gd name="connsiteY242" fmla="*/ 5968277 h 6281670"/>
                <a:gd name="connsiteX243" fmla="*/ 4005099 w 8613217"/>
                <a:gd name="connsiteY243" fmla="*/ 5995198 h 6281670"/>
                <a:gd name="connsiteX244" fmla="*/ 4071054 w 8613217"/>
                <a:gd name="connsiteY244" fmla="*/ 6040290 h 6281670"/>
                <a:gd name="connsiteX245" fmla="*/ 4100667 w 8613217"/>
                <a:gd name="connsiteY245" fmla="*/ 6026829 h 6281670"/>
                <a:gd name="connsiteX246" fmla="*/ 4110089 w 8613217"/>
                <a:gd name="connsiteY246" fmla="*/ 5993179 h 6281670"/>
                <a:gd name="connsiteX247" fmla="*/ 4124895 w 8613217"/>
                <a:gd name="connsiteY247" fmla="*/ 6032214 h 6281670"/>
                <a:gd name="connsiteX248" fmla="*/ 4117492 w 8613217"/>
                <a:gd name="connsiteY248" fmla="*/ 6106918 h 6281670"/>
                <a:gd name="connsiteX249" fmla="*/ 4080476 w 8613217"/>
                <a:gd name="connsiteY249" fmla="*/ 6141242 h 6281670"/>
                <a:gd name="connsiteX250" fmla="*/ 4176717 w 8613217"/>
                <a:gd name="connsiteY250" fmla="*/ 6189025 h 6281670"/>
                <a:gd name="connsiteX251" fmla="*/ 4170660 w 8613217"/>
                <a:gd name="connsiteY251" fmla="*/ 6271133 h 6281670"/>
                <a:gd name="connsiteX252" fmla="*/ 4195562 w 8613217"/>
                <a:gd name="connsiteY252" fmla="*/ 6277863 h 6281670"/>
                <a:gd name="connsiteX253" fmla="*/ 4261517 w 8613217"/>
                <a:gd name="connsiteY253" fmla="*/ 6267768 h 6281670"/>
                <a:gd name="connsiteX254" fmla="*/ 4289784 w 8613217"/>
                <a:gd name="connsiteY254" fmla="*/ 6247578 h 6281670"/>
                <a:gd name="connsiteX255" fmla="*/ 4295840 w 8613217"/>
                <a:gd name="connsiteY255" fmla="*/ 6204505 h 6281670"/>
                <a:gd name="connsiteX256" fmla="*/ 4305936 w 8613217"/>
                <a:gd name="connsiteY256" fmla="*/ 6182969 h 6281670"/>
                <a:gd name="connsiteX257" fmla="*/ 4324107 w 8613217"/>
                <a:gd name="connsiteY257" fmla="*/ 6199794 h 6281670"/>
                <a:gd name="connsiteX258" fmla="*/ 4336894 w 8613217"/>
                <a:gd name="connsiteY258" fmla="*/ 6230752 h 6281670"/>
                <a:gd name="connsiteX259" fmla="*/ 4342951 w 8613217"/>
                <a:gd name="connsiteY259" fmla="*/ 6226714 h 6281670"/>
                <a:gd name="connsiteX260" fmla="*/ 4369872 w 8613217"/>
                <a:gd name="connsiteY260" fmla="*/ 6185660 h 6281670"/>
                <a:gd name="connsiteX261" fmla="*/ 4382659 w 8613217"/>
                <a:gd name="connsiteY261" fmla="*/ 6234791 h 6281670"/>
                <a:gd name="connsiteX262" fmla="*/ 4406888 w 8613217"/>
                <a:gd name="connsiteY262" fmla="*/ 6265749 h 6281670"/>
                <a:gd name="connsiteX263" fmla="*/ 4484284 w 8613217"/>
                <a:gd name="connsiteY263" fmla="*/ 6275171 h 6281670"/>
                <a:gd name="connsiteX264" fmla="*/ 4499090 w 8613217"/>
                <a:gd name="connsiteY264" fmla="*/ 6272479 h 6281670"/>
                <a:gd name="connsiteX265" fmla="*/ 4512551 w 8613217"/>
                <a:gd name="connsiteY265" fmla="*/ 6181622 h 6281670"/>
                <a:gd name="connsiteX266" fmla="*/ 4572449 w 8613217"/>
                <a:gd name="connsiteY266" fmla="*/ 6153356 h 6281670"/>
                <a:gd name="connsiteX267" fmla="*/ 4575814 w 8613217"/>
                <a:gd name="connsiteY267" fmla="*/ 6127781 h 6281670"/>
                <a:gd name="connsiteX268" fmla="*/ 4538125 w 8613217"/>
                <a:gd name="connsiteY268" fmla="*/ 6076633 h 6281670"/>
                <a:gd name="connsiteX269" fmla="*/ 4536779 w 8613217"/>
                <a:gd name="connsiteY269" fmla="*/ 6042309 h 6281670"/>
                <a:gd name="connsiteX270" fmla="*/ 4573122 w 8613217"/>
                <a:gd name="connsiteY270" fmla="*/ 6032214 h 6281670"/>
                <a:gd name="connsiteX271" fmla="*/ 4637731 w 8613217"/>
                <a:gd name="connsiteY271" fmla="*/ 6051058 h 6281670"/>
                <a:gd name="connsiteX272" fmla="*/ 4665997 w 8613217"/>
                <a:gd name="connsiteY272" fmla="*/ 6029522 h 6281670"/>
                <a:gd name="connsiteX273" fmla="*/ 4665997 w 8613217"/>
                <a:gd name="connsiteY273" fmla="*/ 5985776 h 6281670"/>
                <a:gd name="connsiteX274" fmla="*/ 4681477 w 8613217"/>
                <a:gd name="connsiteY274" fmla="*/ 5966931 h 6281670"/>
                <a:gd name="connsiteX275" fmla="*/ 4701667 w 8613217"/>
                <a:gd name="connsiteY275" fmla="*/ 5981065 h 6281670"/>
                <a:gd name="connsiteX276" fmla="*/ 4724550 w 8613217"/>
                <a:gd name="connsiteY276" fmla="*/ 6054423 h 6281670"/>
                <a:gd name="connsiteX277" fmla="*/ 4743394 w 8613217"/>
                <a:gd name="connsiteY277" fmla="*/ 6073268 h 6281670"/>
                <a:gd name="connsiteX278" fmla="*/ 4752143 w 8613217"/>
                <a:gd name="connsiteY278" fmla="*/ 6050385 h 6281670"/>
                <a:gd name="connsiteX279" fmla="*/ 4752143 w 8613217"/>
                <a:gd name="connsiteY279" fmla="*/ 5996544 h 6281670"/>
                <a:gd name="connsiteX280" fmla="*/ 4800600 w 8613217"/>
                <a:gd name="connsiteY280" fmla="*/ 6046347 h 6281670"/>
                <a:gd name="connsiteX281" fmla="*/ 4859825 w 8613217"/>
                <a:gd name="connsiteY281" fmla="*/ 6088747 h 6281670"/>
                <a:gd name="connsiteX282" fmla="*/ 4932511 w 8613217"/>
                <a:gd name="connsiteY282" fmla="*/ 6036252 h 6281670"/>
                <a:gd name="connsiteX283" fmla="*/ 4919050 w 8613217"/>
                <a:gd name="connsiteY283" fmla="*/ 5940011 h 6281670"/>
                <a:gd name="connsiteX284" fmla="*/ 4830213 w 8613217"/>
                <a:gd name="connsiteY284" fmla="*/ 5933281 h 6281670"/>
                <a:gd name="connsiteX285" fmla="*/ 4779064 w 8613217"/>
                <a:gd name="connsiteY285" fmla="*/ 5876074 h 6281670"/>
                <a:gd name="connsiteX286" fmla="*/ 4778391 w 8613217"/>
                <a:gd name="connsiteY286" fmla="*/ 5829637 h 6281670"/>
                <a:gd name="connsiteX287" fmla="*/ 5091342 w 8613217"/>
                <a:gd name="connsiteY287" fmla="*/ 5236712 h 6281670"/>
                <a:gd name="connsiteX288" fmla="*/ 5116243 w 8613217"/>
                <a:gd name="connsiteY288" fmla="*/ 5202389 h 6281670"/>
                <a:gd name="connsiteX289" fmla="*/ 5269690 w 8613217"/>
                <a:gd name="connsiteY289" fmla="*/ 5086631 h 6281670"/>
                <a:gd name="connsiteX290" fmla="*/ 5744837 w 8613217"/>
                <a:gd name="connsiteY290" fmla="*/ 4795889 h 6281670"/>
                <a:gd name="connsiteX291" fmla="*/ 5814830 w 8613217"/>
                <a:gd name="connsiteY291" fmla="*/ 4775699 h 6281670"/>
                <a:gd name="connsiteX292" fmla="*/ 6103553 w 8613217"/>
                <a:gd name="connsiteY292" fmla="*/ 4765603 h 6281670"/>
                <a:gd name="connsiteX293" fmla="*/ 7086824 w 8613217"/>
                <a:gd name="connsiteY293" fmla="*/ 4811369 h 6281670"/>
                <a:gd name="connsiteX294" fmla="*/ 7489959 w 8613217"/>
                <a:gd name="connsiteY294" fmla="*/ 4805311 h 6281670"/>
                <a:gd name="connsiteX295" fmla="*/ 7516880 w 8613217"/>
                <a:gd name="connsiteY295" fmla="*/ 4801946 h 6281670"/>
                <a:gd name="connsiteX296" fmla="*/ 7536397 w 8613217"/>
                <a:gd name="connsiteY296" fmla="*/ 4800600 h 6281670"/>
                <a:gd name="connsiteX297" fmla="*/ 7619850 w 8613217"/>
                <a:gd name="connsiteY297" fmla="*/ 4791178 h 6281670"/>
                <a:gd name="connsiteX298" fmla="*/ 7661577 w 8613217"/>
                <a:gd name="connsiteY298" fmla="*/ 4813388 h 6281670"/>
                <a:gd name="connsiteX299" fmla="*/ 7920014 w 8613217"/>
                <a:gd name="connsiteY299" fmla="*/ 5004523 h 6281670"/>
                <a:gd name="connsiteX300" fmla="*/ 8354780 w 8613217"/>
                <a:gd name="connsiteY300" fmla="*/ 4830886 h 6281670"/>
                <a:gd name="connsiteX301" fmla="*/ 8579567 w 8613217"/>
                <a:gd name="connsiteY301" fmla="*/ 4409580 h 6281670"/>
                <a:gd name="connsiteX302" fmla="*/ 8613217 w 8613217"/>
                <a:gd name="connsiteY302" fmla="*/ 4250076 h 6281670"/>
                <a:gd name="connsiteX303" fmla="*/ 8613217 w 8613217"/>
                <a:gd name="connsiteY303" fmla="*/ 4196235 h 6281670"/>
                <a:gd name="connsiteX304" fmla="*/ 8420062 w 8613217"/>
                <a:gd name="connsiteY304" fmla="*/ 4211041 h 6281670"/>
                <a:gd name="connsiteX305" fmla="*/ 4571776 w 8613217"/>
                <a:gd name="connsiteY305" fmla="*/ 915970 h 6281670"/>
                <a:gd name="connsiteX306" fmla="*/ 4583890 w 8613217"/>
                <a:gd name="connsiteY306" fmla="*/ 888377 h 6281670"/>
                <a:gd name="connsiteX307" fmla="*/ 4571776 w 8613217"/>
                <a:gd name="connsiteY307" fmla="*/ 915970 h 6281670"/>
                <a:gd name="connsiteX308" fmla="*/ 2362948 w 8613217"/>
                <a:gd name="connsiteY308" fmla="*/ 965100 h 6281670"/>
                <a:gd name="connsiteX309" fmla="*/ 2363621 w 8613217"/>
                <a:gd name="connsiteY309" fmla="*/ 962408 h 6281670"/>
                <a:gd name="connsiteX310" fmla="*/ 2368332 w 8613217"/>
                <a:gd name="connsiteY310" fmla="*/ 967119 h 6281670"/>
                <a:gd name="connsiteX311" fmla="*/ 2362948 w 8613217"/>
                <a:gd name="connsiteY311" fmla="*/ 965100 h 6281670"/>
                <a:gd name="connsiteX312" fmla="*/ 2435633 w 8613217"/>
                <a:gd name="connsiteY312" fmla="*/ 1055284 h 6281670"/>
                <a:gd name="connsiteX313" fmla="*/ 2426211 w 8613217"/>
                <a:gd name="connsiteY313" fmla="*/ 1053265 h 6281670"/>
                <a:gd name="connsiteX314" fmla="*/ 2370351 w 8613217"/>
                <a:gd name="connsiteY314" fmla="*/ 968465 h 6281670"/>
                <a:gd name="connsiteX315" fmla="*/ 2432268 w 8613217"/>
                <a:gd name="connsiteY315" fmla="*/ 1045862 h 6281670"/>
                <a:gd name="connsiteX316" fmla="*/ 2435633 w 8613217"/>
                <a:gd name="connsiteY316" fmla="*/ 1055284 h 6281670"/>
                <a:gd name="connsiteX317" fmla="*/ 695895 w 8613217"/>
                <a:gd name="connsiteY317" fmla="*/ 1016922 h 6281670"/>
                <a:gd name="connsiteX318" fmla="*/ 692530 w 8613217"/>
                <a:gd name="connsiteY318" fmla="*/ 1005481 h 6281670"/>
                <a:gd name="connsiteX319" fmla="*/ 695895 w 8613217"/>
                <a:gd name="connsiteY319" fmla="*/ 1016922 h 6281670"/>
                <a:gd name="connsiteX320" fmla="*/ 4511205 w 8613217"/>
                <a:gd name="connsiteY320" fmla="*/ 6014042 h 6281670"/>
                <a:gd name="connsiteX321" fmla="*/ 4537452 w 8613217"/>
                <a:gd name="connsiteY321" fmla="*/ 5944049 h 6281670"/>
                <a:gd name="connsiteX322" fmla="*/ 4511205 w 8613217"/>
                <a:gd name="connsiteY322" fmla="*/ 6014042 h 6281670"/>
                <a:gd name="connsiteX323" fmla="*/ 4750797 w 8613217"/>
                <a:gd name="connsiteY323" fmla="*/ 5917128 h 6281670"/>
                <a:gd name="connsiteX324" fmla="*/ 4741375 w 8613217"/>
                <a:gd name="connsiteY324" fmla="*/ 5939338 h 6281670"/>
                <a:gd name="connsiteX325" fmla="*/ 4732626 w 8613217"/>
                <a:gd name="connsiteY325" fmla="*/ 5935300 h 6281670"/>
                <a:gd name="connsiteX326" fmla="*/ 4727915 w 8613217"/>
                <a:gd name="connsiteY326" fmla="*/ 5907706 h 6281670"/>
                <a:gd name="connsiteX327" fmla="*/ 4750797 w 8613217"/>
                <a:gd name="connsiteY327" fmla="*/ 5875402 h 6281670"/>
                <a:gd name="connsiteX328" fmla="*/ 4750797 w 8613217"/>
                <a:gd name="connsiteY328" fmla="*/ 5917128 h 6281670"/>
                <a:gd name="connsiteX329" fmla="*/ 4875978 w 8613217"/>
                <a:gd name="connsiteY329" fmla="*/ 5457461 h 6281670"/>
                <a:gd name="connsiteX330" fmla="*/ 4616868 w 8613217"/>
                <a:gd name="connsiteY330" fmla="*/ 5877421 h 6281670"/>
                <a:gd name="connsiteX331" fmla="*/ 4562354 w 8613217"/>
                <a:gd name="connsiteY331" fmla="*/ 5884824 h 6281670"/>
                <a:gd name="connsiteX332" fmla="*/ 4880015 w 8613217"/>
                <a:gd name="connsiteY332" fmla="*/ 5419772 h 6281670"/>
                <a:gd name="connsiteX333" fmla="*/ 4875978 w 8613217"/>
                <a:gd name="connsiteY333" fmla="*/ 5457461 h 6281670"/>
                <a:gd name="connsiteX334" fmla="*/ 5020675 w 8613217"/>
                <a:gd name="connsiteY334" fmla="*/ 5141145 h 6281670"/>
                <a:gd name="connsiteX335" fmla="*/ 4989717 w 8613217"/>
                <a:gd name="connsiteY335" fmla="*/ 5179506 h 6281670"/>
                <a:gd name="connsiteX336" fmla="*/ 4445922 w 8613217"/>
                <a:gd name="connsiteY336" fmla="*/ 5878767 h 6281670"/>
                <a:gd name="connsiteX337" fmla="*/ 4415637 w 8613217"/>
                <a:gd name="connsiteY337" fmla="*/ 5953471 h 6281670"/>
                <a:gd name="connsiteX338" fmla="*/ 4357085 w 8613217"/>
                <a:gd name="connsiteY338" fmla="*/ 6075286 h 6281670"/>
                <a:gd name="connsiteX339" fmla="*/ 4338240 w 8613217"/>
                <a:gd name="connsiteY339" fmla="*/ 6125762 h 6281670"/>
                <a:gd name="connsiteX340" fmla="*/ 4322761 w 8613217"/>
                <a:gd name="connsiteY340" fmla="*/ 6080671 h 6281670"/>
                <a:gd name="connsiteX341" fmla="*/ 4306609 w 8613217"/>
                <a:gd name="connsiteY341" fmla="*/ 6061826 h 6281670"/>
                <a:gd name="connsiteX342" fmla="*/ 4295168 w 8613217"/>
                <a:gd name="connsiteY342" fmla="*/ 6082689 h 6281670"/>
                <a:gd name="connsiteX343" fmla="*/ 4292475 w 8613217"/>
                <a:gd name="connsiteY343" fmla="*/ 6112302 h 6281670"/>
                <a:gd name="connsiteX344" fmla="*/ 4277669 w 8613217"/>
                <a:gd name="connsiteY344" fmla="*/ 6097496 h 6281670"/>
                <a:gd name="connsiteX345" fmla="*/ 4183447 w 8613217"/>
                <a:gd name="connsiteY345" fmla="*/ 5282478 h 6281670"/>
                <a:gd name="connsiteX346" fmla="*/ 4412945 w 8613217"/>
                <a:gd name="connsiteY346" fmla="*/ 4743394 h 6281670"/>
                <a:gd name="connsiteX347" fmla="*/ 5036828 w 8613217"/>
                <a:gd name="connsiteY347" fmla="*/ 3935106 h 6281670"/>
                <a:gd name="connsiteX348" fmla="*/ 5054999 w 8613217"/>
                <a:gd name="connsiteY348" fmla="*/ 3966064 h 6281670"/>
                <a:gd name="connsiteX349" fmla="*/ 5020675 w 8613217"/>
                <a:gd name="connsiteY349"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63603 w 8613217"/>
                <a:gd name="connsiteY135" fmla="*/ 2556776 h 6281670"/>
                <a:gd name="connsiteX136" fmla="*/ 3531298 w 8613217"/>
                <a:gd name="connsiteY136" fmla="*/ 2494185 h 6281670"/>
                <a:gd name="connsiteX137" fmla="*/ 3525241 w 8613217"/>
                <a:gd name="connsiteY137" fmla="*/ 2482071 h 6281670"/>
                <a:gd name="connsiteX138" fmla="*/ 3410829 w 8613217"/>
                <a:gd name="connsiteY138" fmla="*/ 2273437 h 6281670"/>
                <a:gd name="connsiteX139" fmla="*/ 3411502 w 8613217"/>
                <a:gd name="connsiteY139" fmla="*/ 2229018 h 6281670"/>
                <a:gd name="connsiteX140" fmla="*/ 3451209 w 8613217"/>
                <a:gd name="connsiteY140" fmla="*/ 2126720 h 6281670"/>
                <a:gd name="connsiteX141" fmla="*/ 3431692 w 8613217"/>
                <a:gd name="connsiteY141" fmla="*/ 1895877 h 6281670"/>
                <a:gd name="connsiteX142" fmla="*/ 3186715 w 8613217"/>
                <a:gd name="connsiteY142" fmla="*/ 1401886 h 6281670"/>
                <a:gd name="connsiteX143" fmla="*/ 2531874 w 8613217"/>
                <a:gd name="connsiteY143" fmla="*/ 701952 h 6281670"/>
                <a:gd name="connsiteX144" fmla="*/ 1731662 w 8613217"/>
                <a:gd name="connsiteY144" fmla="*/ 39035 h 6281670"/>
                <a:gd name="connsiteX145" fmla="*/ 1722913 w 8613217"/>
                <a:gd name="connsiteY145" fmla="*/ 36343 h 6281670"/>
                <a:gd name="connsiteX146" fmla="*/ 1723586 w 8613217"/>
                <a:gd name="connsiteY146" fmla="*/ 47111 h 6281670"/>
                <a:gd name="connsiteX147" fmla="*/ 1984042 w 8613217"/>
                <a:gd name="connsiteY147" fmla="*/ 871552 h 6281670"/>
                <a:gd name="connsiteX148" fmla="*/ 2773486 w 8613217"/>
                <a:gd name="connsiteY148" fmla="*/ 2064130 h 6281670"/>
                <a:gd name="connsiteX149" fmla="*/ 3058170 w 8613217"/>
                <a:gd name="connsiteY149" fmla="*/ 2286897 h 6281670"/>
                <a:gd name="connsiteX150" fmla="*/ 3235845 w 8613217"/>
                <a:gd name="connsiteY150" fmla="*/ 2329297 h 6281670"/>
                <a:gd name="connsiteX151" fmla="*/ 3256709 w 8613217"/>
                <a:gd name="connsiteY151" fmla="*/ 2294974 h 6281670"/>
                <a:gd name="connsiteX152" fmla="*/ 3083072 w 8613217"/>
                <a:gd name="connsiteY152" fmla="*/ 1999521 h 6281670"/>
                <a:gd name="connsiteX153" fmla="*/ 2450440 w 8613217"/>
                <a:gd name="connsiteY153" fmla="*/ 1092973 h 6281670"/>
                <a:gd name="connsiteX154" fmla="*/ 2432941 w 8613217"/>
                <a:gd name="connsiteY154" fmla="*/ 1062014 h 6281670"/>
                <a:gd name="connsiteX155" fmla="*/ 2454478 w 8613217"/>
                <a:gd name="connsiteY155" fmla="*/ 1076820 h 6281670"/>
                <a:gd name="connsiteX156" fmla="*/ 2967986 w 8613217"/>
                <a:gd name="connsiteY156" fmla="*/ 1739738 h 6281670"/>
                <a:gd name="connsiteX157" fmla="*/ 3266131 w 8613217"/>
                <a:gd name="connsiteY157" fmla="*/ 2175850 h 6281670"/>
                <a:gd name="connsiteX158" fmla="*/ 3457939 w 8613217"/>
                <a:gd name="connsiteY158" fmla="*/ 2509665 h 6281670"/>
                <a:gd name="connsiteX159" fmla="*/ 3464670 w 8613217"/>
                <a:gd name="connsiteY159" fmla="*/ 2523125 h 6281670"/>
                <a:gd name="connsiteX160" fmla="*/ 3504378 w 8613217"/>
                <a:gd name="connsiteY160" fmla="*/ 2605906 h 6281670"/>
                <a:gd name="connsiteX161" fmla="*/ 3733875 w 8613217"/>
                <a:gd name="connsiteY161" fmla="*/ 3249979 h 6281670"/>
                <a:gd name="connsiteX162" fmla="*/ 3823385 w 8613217"/>
                <a:gd name="connsiteY162" fmla="*/ 4359777 h 6281670"/>
                <a:gd name="connsiteX163" fmla="*/ 3816655 w 8613217"/>
                <a:gd name="connsiteY163" fmla="*/ 4369199 h 6281670"/>
                <a:gd name="connsiteX164" fmla="*/ 3800503 w 8613217"/>
                <a:gd name="connsiteY164" fmla="*/ 4322761 h 6281670"/>
                <a:gd name="connsiteX165" fmla="*/ 3407464 w 8613217"/>
                <a:gd name="connsiteY165" fmla="*/ 3663208 h 6281670"/>
                <a:gd name="connsiteX166" fmla="*/ 2516395 w 8613217"/>
                <a:gd name="connsiteY166" fmla="*/ 2980101 h 6281670"/>
                <a:gd name="connsiteX167" fmla="*/ 2502934 w 8613217"/>
                <a:gd name="connsiteY167" fmla="*/ 2971351 h 6281670"/>
                <a:gd name="connsiteX168" fmla="*/ 2390541 w 8613217"/>
                <a:gd name="connsiteY168" fmla="*/ 2898666 h 6281670"/>
                <a:gd name="connsiteX169" fmla="*/ 2247863 w 8613217"/>
                <a:gd name="connsiteY169" fmla="*/ 2802425 h 6281670"/>
                <a:gd name="connsiteX170" fmla="*/ 2055381 w 8613217"/>
                <a:gd name="connsiteY170" fmla="*/ 2665131 h 6281670"/>
                <a:gd name="connsiteX171" fmla="*/ 1471879 w 8613217"/>
                <a:gd name="connsiteY171" fmla="*/ 2148930 h 6281670"/>
                <a:gd name="connsiteX172" fmla="*/ 1461111 w 8613217"/>
                <a:gd name="connsiteY172" fmla="*/ 2109895 h 6281670"/>
                <a:gd name="connsiteX173" fmla="*/ 1501492 w 8613217"/>
                <a:gd name="connsiteY173" fmla="*/ 1918759 h 6281670"/>
                <a:gd name="connsiteX174" fmla="*/ 1395155 w 8613217"/>
                <a:gd name="connsiteY174" fmla="*/ 1570812 h 6281670"/>
                <a:gd name="connsiteX175" fmla="*/ 937507 w 8613217"/>
                <a:gd name="connsiteY175" fmla="*/ 860783 h 6281670"/>
                <a:gd name="connsiteX176" fmla="*/ 682435 w 8613217"/>
                <a:gd name="connsiteY176" fmla="*/ 471109 h 6281670"/>
                <a:gd name="connsiteX177" fmla="*/ 590905 w 8613217"/>
                <a:gd name="connsiteY177" fmla="*/ 214691 h 6281670"/>
                <a:gd name="connsiteX178" fmla="*/ 581483 w 8613217"/>
                <a:gd name="connsiteY178" fmla="*/ 222767 h 6281670"/>
                <a:gd name="connsiteX179" fmla="*/ 555909 w 8613217"/>
                <a:gd name="connsiteY179" fmla="*/ 262475 h 6281670"/>
                <a:gd name="connsiteX180" fmla="*/ 423998 w 8613217"/>
                <a:gd name="connsiteY180" fmla="*/ 619845 h 6281670"/>
                <a:gd name="connsiteX181" fmla="*/ 443515 w 8613217"/>
                <a:gd name="connsiteY181" fmla="*/ 1227575 h 6281670"/>
                <a:gd name="connsiteX182" fmla="*/ 806942 w 8613217"/>
                <a:gd name="connsiteY182" fmla="*/ 1996156 h 6281670"/>
                <a:gd name="connsiteX183" fmla="*/ 1087589 w 8613217"/>
                <a:gd name="connsiteY183" fmla="*/ 2216231 h 6281670"/>
                <a:gd name="connsiteX184" fmla="*/ 1317086 w 8613217"/>
                <a:gd name="connsiteY184" fmla="*/ 2233729 h 6281670"/>
                <a:gd name="connsiteX185" fmla="*/ 1327181 w 8613217"/>
                <a:gd name="connsiteY185" fmla="*/ 2198060 h 6281670"/>
                <a:gd name="connsiteX186" fmla="*/ 816364 w 8613217"/>
                <a:gd name="connsiteY186" fmla="*/ 1324489 h 6281670"/>
                <a:gd name="connsiteX187" fmla="*/ 702625 w 8613217"/>
                <a:gd name="connsiteY187" fmla="*/ 1031056 h 6281670"/>
                <a:gd name="connsiteX188" fmla="*/ 767908 w 8613217"/>
                <a:gd name="connsiteY188" fmla="*/ 1173061 h 6281670"/>
                <a:gd name="connsiteX189" fmla="*/ 1444285 w 8613217"/>
                <a:gd name="connsiteY189" fmla="*/ 2226326 h 6281670"/>
                <a:gd name="connsiteX190" fmla="*/ 2209501 w 8613217"/>
                <a:gd name="connsiteY190" fmla="*/ 2876457 h 6281670"/>
                <a:gd name="connsiteX191" fmla="*/ 2308434 w 8613217"/>
                <a:gd name="connsiteY191" fmla="*/ 2939720 h 6281670"/>
                <a:gd name="connsiteX192" fmla="*/ 2340738 w 8613217"/>
                <a:gd name="connsiteY192" fmla="*/ 2972025 h 6281670"/>
                <a:gd name="connsiteX193" fmla="*/ 2302377 w 8613217"/>
                <a:gd name="connsiteY193" fmla="*/ 2972025 h 6281670"/>
                <a:gd name="connsiteX194" fmla="*/ 2266034 w 8613217"/>
                <a:gd name="connsiteY194" fmla="*/ 2967313 h 6281670"/>
                <a:gd name="connsiteX195" fmla="*/ 1817807 w 8613217"/>
                <a:gd name="connsiteY195" fmla="*/ 3025866 h 6281670"/>
                <a:gd name="connsiteX196" fmla="*/ 1007500 w 8613217"/>
                <a:gd name="connsiteY196" fmla="*/ 3309877 h 6281670"/>
                <a:gd name="connsiteX197" fmla="*/ 960389 w 8613217"/>
                <a:gd name="connsiteY197" fmla="*/ 3293725 h 6281670"/>
                <a:gd name="connsiteX198" fmla="*/ 446207 w 8613217"/>
                <a:gd name="connsiteY198" fmla="*/ 3134221 h 6281670"/>
                <a:gd name="connsiteX199" fmla="*/ 217383 w 8613217"/>
                <a:gd name="connsiteY199" fmla="*/ 3227096 h 6281670"/>
                <a:gd name="connsiteX200" fmla="*/ 0 w 8613217"/>
                <a:gd name="connsiteY200" fmla="*/ 3236518 h 6281670"/>
                <a:gd name="connsiteX201" fmla="*/ 0 w 8613217"/>
                <a:gd name="connsiteY201" fmla="*/ 3330740 h 6281670"/>
                <a:gd name="connsiteX202" fmla="*/ 9422 w 8613217"/>
                <a:gd name="connsiteY202" fmla="*/ 3346892 h 6281670"/>
                <a:gd name="connsiteX203" fmla="*/ 255072 w 8613217"/>
                <a:gd name="connsiteY203" fmla="*/ 3717723 h 6281670"/>
                <a:gd name="connsiteX204" fmla="*/ 747044 w 8613217"/>
                <a:gd name="connsiteY204" fmla="*/ 3826078 h 6281670"/>
                <a:gd name="connsiteX205" fmla="*/ 1016249 w 8613217"/>
                <a:gd name="connsiteY205" fmla="*/ 3490244 h 6281670"/>
                <a:gd name="connsiteX206" fmla="*/ 981253 w 8613217"/>
                <a:gd name="connsiteY206" fmla="*/ 3461305 h 6281670"/>
                <a:gd name="connsiteX207" fmla="*/ 563312 w 8613217"/>
                <a:gd name="connsiteY207" fmla="*/ 3490917 h 6281670"/>
                <a:gd name="connsiteX208" fmla="*/ 390347 w 8613217"/>
                <a:gd name="connsiteY208" fmla="*/ 3460632 h 6281670"/>
                <a:gd name="connsiteX209" fmla="*/ 489953 w 8613217"/>
                <a:gd name="connsiteY209" fmla="*/ 3463997 h 6281670"/>
                <a:gd name="connsiteX210" fmla="*/ 903183 w 8613217"/>
                <a:gd name="connsiteY210" fmla="*/ 3408137 h 6281670"/>
                <a:gd name="connsiteX211" fmla="*/ 1043170 w 8613217"/>
                <a:gd name="connsiteY211" fmla="*/ 3372467 h 6281670"/>
                <a:gd name="connsiteX212" fmla="*/ 1508895 w 8613217"/>
                <a:gd name="connsiteY212" fmla="*/ 3218347 h 6281670"/>
                <a:gd name="connsiteX213" fmla="*/ 1912029 w 8613217"/>
                <a:gd name="connsiteY213" fmla="*/ 3101243 h 6281670"/>
                <a:gd name="connsiteX214" fmla="*/ 1912029 w 8613217"/>
                <a:gd name="connsiteY214" fmla="*/ 3101243 h 6281670"/>
                <a:gd name="connsiteX215" fmla="*/ 1924816 w 8613217"/>
                <a:gd name="connsiteY215" fmla="*/ 3099224 h 6281670"/>
                <a:gd name="connsiteX216" fmla="*/ 1986061 w 8613217"/>
                <a:gd name="connsiteY216" fmla="*/ 3087783 h 6281670"/>
                <a:gd name="connsiteX217" fmla="*/ 1992791 w 8613217"/>
                <a:gd name="connsiteY217" fmla="*/ 3087110 h 6281670"/>
                <a:gd name="connsiteX218" fmla="*/ 2087013 w 8613217"/>
                <a:gd name="connsiteY218" fmla="*/ 3074322 h 6281670"/>
                <a:gd name="connsiteX219" fmla="*/ 2113933 w 8613217"/>
                <a:gd name="connsiteY219" fmla="*/ 3072976 h 6281670"/>
                <a:gd name="connsiteX220" fmla="*/ 2118644 w 8613217"/>
                <a:gd name="connsiteY220" fmla="*/ 3064227 h 6281670"/>
                <a:gd name="connsiteX221" fmla="*/ 2257958 w 8613217"/>
                <a:gd name="connsiteY221" fmla="*/ 3064227 h 6281670"/>
                <a:gd name="connsiteX222" fmla="*/ 2262669 w 8613217"/>
                <a:gd name="connsiteY222" fmla="*/ 3072976 h 6281670"/>
                <a:gd name="connsiteX223" fmla="*/ 2434960 w 8613217"/>
                <a:gd name="connsiteY223" fmla="*/ 3101243 h 6281670"/>
                <a:gd name="connsiteX224" fmla="*/ 2635518 w 8613217"/>
                <a:gd name="connsiteY224" fmla="*/ 3164506 h 6281670"/>
                <a:gd name="connsiteX225" fmla="*/ 3038653 w 8613217"/>
                <a:gd name="connsiteY225" fmla="*/ 3453902 h 6281670"/>
                <a:gd name="connsiteX226" fmla="*/ 3580428 w 8613217"/>
                <a:gd name="connsiteY226" fmla="*/ 4087880 h 6281670"/>
                <a:gd name="connsiteX227" fmla="*/ 3776274 w 8613217"/>
                <a:gd name="connsiteY227" fmla="*/ 4626290 h 6281670"/>
                <a:gd name="connsiteX228" fmla="*/ 3813963 w 8613217"/>
                <a:gd name="connsiteY228" fmla="*/ 4802619 h 6281670"/>
                <a:gd name="connsiteX229" fmla="*/ 3811944 w 8613217"/>
                <a:gd name="connsiteY229" fmla="*/ 5407658 h 6281670"/>
                <a:gd name="connsiteX230" fmla="*/ 3881265 w 8613217"/>
                <a:gd name="connsiteY230" fmla="*/ 5874056 h 6281670"/>
                <a:gd name="connsiteX231" fmla="*/ 3879919 w 8613217"/>
                <a:gd name="connsiteY231" fmla="*/ 5898957 h 6281670"/>
                <a:gd name="connsiteX232" fmla="*/ 3757430 w 8613217"/>
                <a:gd name="connsiteY232" fmla="*/ 5946068 h 6281670"/>
                <a:gd name="connsiteX233" fmla="*/ 3743970 w 8613217"/>
                <a:gd name="connsiteY233" fmla="*/ 6053750 h 6281670"/>
                <a:gd name="connsiteX234" fmla="*/ 3803195 w 8613217"/>
                <a:gd name="connsiteY234" fmla="*/ 6092112 h 6281670"/>
                <a:gd name="connsiteX235" fmla="*/ 3896071 w 8613217"/>
                <a:gd name="connsiteY235" fmla="*/ 6023464 h 6281670"/>
                <a:gd name="connsiteX236" fmla="*/ 3920972 w 8613217"/>
                <a:gd name="connsiteY236" fmla="*/ 5996544 h 6281670"/>
                <a:gd name="connsiteX237" fmla="*/ 3918953 w 8613217"/>
                <a:gd name="connsiteY237" fmla="*/ 6053077 h 6281670"/>
                <a:gd name="connsiteX238" fmla="*/ 3931741 w 8613217"/>
                <a:gd name="connsiteY238" fmla="*/ 6077978 h 6281670"/>
                <a:gd name="connsiteX239" fmla="*/ 3951931 w 8613217"/>
                <a:gd name="connsiteY239" fmla="*/ 6055769 h 6281670"/>
                <a:gd name="connsiteX240" fmla="*/ 3972121 w 8613217"/>
                <a:gd name="connsiteY240" fmla="*/ 5988468 h 6281670"/>
                <a:gd name="connsiteX241" fmla="*/ 3994331 w 8613217"/>
                <a:gd name="connsiteY241" fmla="*/ 5968277 h 6281670"/>
                <a:gd name="connsiteX242" fmla="*/ 4005099 w 8613217"/>
                <a:gd name="connsiteY242" fmla="*/ 5995198 h 6281670"/>
                <a:gd name="connsiteX243" fmla="*/ 4071054 w 8613217"/>
                <a:gd name="connsiteY243" fmla="*/ 6040290 h 6281670"/>
                <a:gd name="connsiteX244" fmla="*/ 4100667 w 8613217"/>
                <a:gd name="connsiteY244" fmla="*/ 6026829 h 6281670"/>
                <a:gd name="connsiteX245" fmla="*/ 4110089 w 8613217"/>
                <a:gd name="connsiteY245" fmla="*/ 5993179 h 6281670"/>
                <a:gd name="connsiteX246" fmla="*/ 4124895 w 8613217"/>
                <a:gd name="connsiteY246" fmla="*/ 6032214 h 6281670"/>
                <a:gd name="connsiteX247" fmla="*/ 4117492 w 8613217"/>
                <a:gd name="connsiteY247" fmla="*/ 6106918 h 6281670"/>
                <a:gd name="connsiteX248" fmla="*/ 4080476 w 8613217"/>
                <a:gd name="connsiteY248" fmla="*/ 6141242 h 6281670"/>
                <a:gd name="connsiteX249" fmla="*/ 4176717 w 8613217"/>
                <a:gd name="connsiteY249" fmla="*/ 6189025 h 6281670"/>
                <a:gd name="connsiteX250" fmla="*/ 4170660 w 8613217"/>
                <a:gd name="connsiteY250" fmla="*/ 6271133 h 6281670"/>
                <a:gd name="connsiteX251" fmla="*/ 4195562 w 8613217"/>
                <a:gd name="connsiteY251" fmla="*/ 6277863 h 6281670"/>
                <a:gd name="connsiteX252" fmla="*/ 4261517 w 8613217"/>
                <a:gd name="connsiteY252" fmla="*/ 6267768 h 6281670"/>
                <a:gd name="connsiteX253" fmla="*/ 4289784 w 8613217"/>
                <a:gd name="connsiteY253" fmla="*/ 6247578 h 6281670"/>
                <a:gd name="connsiteX254" fmla="*/ 4295840 w 8613217"/>
                <a:gd name="connsiteY254" fmla="*/ 6204505 h 6281670"/>
                <a:gd name="connsiteX255" fmla="*/ 4305936 w 8613217"/>
                <a:gd name="connsiteY255" fmla="*/ 6182969 h 6281670"/>
                <a:gd name="connsiteX256" fmla="*/ 4324107 w 8613217"/>
                <a:gd name="connsiteY256" fmla="*/ 6199794 h 6281670"/>
                <a:gd name="connsiteX257" fmla="*/ 4336894 w 8613217"/>
                <a:gd name="connsiteY257" fmla="*/ 6230752 h 6281670"/>
                <a:gd name="connsiteX258" fmla="*/ 4342951 w 8613217"/>
                <a:gd name="connsiteY258" fmla="*/ 6226714 h 6281670"/>
                <a:gd name="connsiteX259" fmla="*/ 4369872 w 8613217"/>
                <a:gd name="connsiteY259" fmla="*/ 6185660 h 6281670"/>
                <a:gd name="connsiteX260" fmla="*/ 4382659 w 8613217"/>
                <a:gd name="connsiteY260" fmla="*/ 6234791 h 6281670"/>
                <a:gd name="connsiteX261" fmla="*/ 4406888 w 8613217"/>
                <a:gd name="connsiteY261" fmla="*/ 6265749 h 6281670"/>
                <a:gd name="connsiteX262" fmla="*/ 4484284 w 8613217"/>
                <a:gd name="connsiteY262" fmla="*/ 6275171 h 6281670"/>
                <a:gd name="connsiteX263" fmla="*/ 4499090 w 8613217"/>
                <a:gd name="connsiteY263" fmla="*/ 6272479 h 6281670"/>
                <a:gd name="connsiteX264" fmla="*/ 4512551 w 8613217"/>
                <a:gd name="connsiteY264" fmla="*/ 6181622 h 6281670"/>
                <a:gd name="connsiteX265" fmla="*/ 4572449 w 8613217"/>
                <a:gd name="connsiteY265" fmla="*/ 6153356 h 6281670"/>
                <a:gd name="connsiteX266" fmla="*/ 4575814 w 8613217"/>
                <a:gd name="connsiteY266" fmla="*/ 6127781 h 6281670"/>
                <a:gd name="connsiteX267" fmla="*/ 4538125 w 8613217"/>
                <a:gd name="connsiteY267" fmla="*/ 6076633 h 6281670"/>
                <a:gd name="connsiteX268" fmla="*/ 4536779 w 8613217"/>
                <a:gd name="connsiteY268" fmla="*/ 6042309 h 6281670"/>
                <a:gd name="connsiteX269" fmla="*/ 4573122 w 8613217"/>
                <a:gd name="connsiteY269" fmla="*/ 6032214 h 6281670"/>
                <a:gd name="connsiteX270" fmla="*/ 4637731 w 8613217"/>
                <a:gd name="connsiteY270" fmla="*/ 6051058 h 6281670"/>
                <a:gd name="connsiteX271" fmla="*/ 4665997 w 8613217"/>
                <a:gd name="connsiteY271" fmla="*/ 6029522 h 6281670"/>
                <a:gd name="connsiteX272" fmla="*/ 4665997 w 8613217"/>
                <a:gd name="connsiteY272" fmla="*/ 5985776 h 6281670"/>
                <a:gd name="connsiteX273" fmla="*/ 4681477 w 8613217"/>
                <a:gd name="connsiteY273" fmla="*/ 5966931 h 6281670"/>
                <a:gd name="connsiteX274" fmla="*/ 4701667 w 8613217"/>
                <a:gd name="connsiteY274" fmla="*/ 5981065 h 6281670"/>
                <a:gd name="connsiteX275" fmla="*/ 4724550 w 8613217"/>
                <a:gd name="connsiteY275" fmla="*/ 6054423 h 6281670"/>
                <a:gd name="connsiteX276" fmla="*/ 4743394 w 8613217"/>
                <a:gd name="connsiteY276" fmla="*/ 6073268 h 6281670"/>
                <a:gd name="connsiteX277" fmla="*/ 4752143 w 8613217"/>
                <a:gd name="connsiteY277" fmla="*/ 6050385 h 6281670"/>
                <a:gd name="connsiteX278" fmla="*/ 4752143 w 8613217"/>
                <a:gd name="connsiteY278" fmla="*/ 5996544 h 6281670"/>
                <a:gd name="connsiteX279" fmla="*/ 4800600 w 8613217"/>
                <a:gd name="connsiteY279" fmla="*/ 6046347 h 6281670"/>
                <a:gd name="connsiteX280" fmla="*/ 4859825 w 8613217"/>
                <a:gd name="connsiteY280" fmla="*/ 6088747 h 6281670"/>
                <a:gd name="connsiteX281" fmla="*/ 4932511 w 8613217"/>
                <a:gd name="connsiteY281" fmla="*/ 6036252 h 6281670"/>
                <a:gd name="connsiteX282" fmla="*/ 4919050 w 8613217"/>
                <a:gd name="connsiteY282" fmla="*/ 5940011 h 6281670"/>
                <a:gd name="connsiteX283" fmla="*/ 4830213 w 8613217"/>
                <a:gd name="connsiteY283" fmla="*/ 5933281 h 6281670"/>
                <a:gd name="connsiteX284" fmla="*/ 4779064 w 8613217"/>
                <a:gd name="connsiteY284" fmla="*/ 5876074 h 6281670"/>
                <a:gd name="connsiteX285" fmla="*/ 4778391 w 8613217"/>
                <a:gd name="connsiteY285" fmla="*/ 5829637 h 6281670"/>
                <a:gd name="connsiteX286" fmla="*/ 5091342 w 8613217"/>
                <a:gd name="connsiteY286" fmla="*/ 5236712 h 6281670"/>
                <a:gd name="connsiteX287" fmla="*/ 5116243 w 8613217"/>
                <a:gd name="connsiteY287" fmla="*/ 5202389 h 6281670"/>
                <a:gd name="connsiteX288" fmla="*/ 5269690 w 8613217"/>
                <a:gd name="connsiteY288" fmla="*/ 5086631 h 6281670"/>
                <a:gd name="connsiteX289" fmla="*/ 5744837 w 8613217"/>
                <a:gd name="connsiteY289" fmla="*/ 4795889 h 6281670"/>
                <a:gd name="connsiteX290" fmla="*/ 5814830 w 8613217"/>
                <a:gd name="connsiteY290" fmla="*/ 4775699 h 6281670"/>
                <a:gd name="connsiteX291" fmla="*/ 6103553 w 8613217"/>
                <a:gd name="connsiteY291" fmla="*/ 4765603 h 6281670"/>
                <a:gd name="connsiteX292" fmla="*/ 7086824 w 8613217"/>
                <a:gd name="connsiteY292" fmla="*/ 4811369 h 6281670"/>
                <a:gd name="connsiteX293" fmla="*/ 7489959 w 8613217"/>
                <a:gd name="connsiteY293" fmla="*/ 4805311 h 6281670"/>
                <a:gd name="connsiteX294" fmla="*/ 7516880 w 8613217"/>
                <a:gd name="connsiteY294" fmla="*/ 4801946 h 6281670"/>
                <a:gd name="connsiteX295" fmla="*/ 7536397 w 8613217"/>
                <a:gd name="connsiteY295" fmla="*/ 4800600 h 6281670"/>
                <a:gd name="connsiteX296" fmla="*/ 7619850 w 8613217"/>
                <a:gd name="connsiteY296" fmla="*/ 4791178 h 6281670"/>
                <a:gd name="connsiteX297" fmla="*/ 7661577 w 8613217"/>
                <a:gd name="connsiteY297" fmla="*/ 4813388 h 6281670"/>
                <a:gd name="connsiteX298" fmla="*/ 7920014 w 8613217"/>
                <a:gd name="connsiteY298" fmla="*/ 5004523 h 6281670"/>
                <a:gd name="connsiteX299" fmla="*/ 8354780 w 8613217"/>
                <a:gd name="connsiteY299" fmla="*/ 4830886 h 6281670"/>
                <a:gd name="connsiteX300" fmla="*/ 8579567 w 8613217"/>
                <a:gd name="connsiteY300" fmla="*/ 4409580 h 6281670"/>
                <a:gd name="connsiteX301" fmla="*/ 8613217 w 8613217"/>
                <a:gd name="connsiteY301" fmla="*/ 4250076 h 6281670"/>
                <a:gd name="connsiteX302" fmla="*/ 8613217 w 8613217"/>
                <a:gd name="connsiteY302" fmla="*/ 4196235 h 6281670"/>
                <a:gd name="connsiteX303" fmla="*/ 8420062 w 8613217"/>
                <a:gd name="connsiteY303" fmla="*/ 4211041 h 6281670"/>
                <a:gd name="connsiteX304" fmla="*/ 4571776 w 8613217"/>
                <a:gd name="connsiteY304" fmla="*/ 915970 h 6281670"/>
                <a:gd name="connsiteX305" fmla="*/ 4583890 w 8613217"/>
                <a:gd name="connsiteY305" fmla="*/ 888377 h 6281670"/>
                <a:gd name="connsiteX306" fmla="*/ 4571776 w 8613217"/>
                <a:gd name="connsiteY306" fmla="*/ 915970 h 6281670"/>
                <a:gd name="connsiteX307" fmla="*/ 2362948 w 8613217"/>
                <a:gd name="connsiteY307" fmla="*/ 965100 h 6281670"/>
                <a:gd name="connsiteX308" fmla="*/ 2363621 w 8613217"/>
                <a:gd name="connsiteY308" fmla="*/ 962408 h 6281670"/>
                <a:gd name="connsiteX309" fmla="*/ 2368332 w 8613217"/>
                <a:gd name="connsiteY309" fmla="*/ 967119 h 6281670"/>
                <a:gd name="connsiteX310" fmla="*/ 2362948 w 8613217"/>
                <a:gd name="connsiteY310" fmla="*/ 965100 h 6281670"/>
                <a:gd name="connsiteX311" fmla="*/ 2435633 w 8613217"/>
                <a:gd name="connsiteY311" fmla="*/ 1055284 h 6281670"/>
                <a:gd name="connsiteX312" fmla="*/ 2426211 w 8613217"/>
                <a:gd name="connsiteY312" fmla="*/ 1053265 h 6281670"/>
                <a:gd name="connsiteX313" fmla="*/ 2370351 w 8613217"/>
                <a:gd name="connsiteY313" fmla="*/ 968465 h 6281670"/>
                <a:gd name="connsiteX314" fmla="*/ 2432268 w 8613217"/>
                <a:gd name="connsiteY314" fmla="*/ 1045862 h 6281670"/>
                <a:gd name="connsiteX315" fmla="*/ 2435633 w 8613217"/>
                <a:gd name="connsiteY315" fmla="*/ 1055284 h 6281670"/>
                <a:gd name="connsiteX316" fmla="*/ 695895 w 8613217"/>
                <a:gd name="connsiteY316" fmla="*/ 1016922 h 6281670"/>
                <a:gd name="connsiteX317" fmla="*/ 692530 w 8613217"/>
                <a:gd name="connsiteY317" fmla="*/ 1005481 h 6281670"/>
                <a:gd name="connsiteX318" fmla="*/ 695895 w 8613217"/>
                <a:gd name="connsiteY318" fmla="*/ 1016922 h 6281670"/>
                <a:gd name="connsiteX319" fmla="*/ 4511205 w 8613217"/>
                <a:gd name="connsiteY319" fmla="*/ 6014042 h 6281670"/>
                <a:gd name="connsiteX320" fmla="*/ 4537452 w 8613217"/>
                <a:gd name="connsiteY320" fmla="*/ 5944049 h 6281670"/>
                <a:gd name="connsiteX321" fmla="*/ 4511205 w 8613217"/>
                <a:gd name="connsiteY321" fmla="*/ 6014042 h 6281670"/>
                <a:gd name="connsiteX322" fmla="*/ 4750797 w 8613217"/>
                <a:gd name="connsiteY322" fmla="*/ 5917128 h 6281670"/>
                <a:gd name="connsiteX323" fmla="*/ 4741375 w 8613217"/>
                <a:gd name="connsiteY323" fmla="*/ 5939338 h 6281670"/>
                <a:gd name="connsiteX324" fmla="*/ 4732626 w 8613217"/>
                <a:gd name="connsiteY324" fmla="*/ 5935300 h 6281670"/>
                <a:gd name="connsiteX325" fmla="*/ 4727915 w 8613217"/>
                <a:gd name="connsiteY325" fmla="*/ 5907706 h 6281670"/>
                <a:gd name="connsiteX326" fmla="*/ 4750797 w 8613217"/>
                <a:gd name="connsiteY326" fmla="*/ 5875402 h 6281670"/>
                <a:gd name="connsiteX327" fmla="*/ 4750797 w 8613217"/>
                <a:gd name="connsiteY327" fmla="*/ 5917128 h 6281670"/>
                <a:gd name="connsiteX328" fmla="*/ 4875978 w 8613217"/>
                <a:gd name="connsiteY328" fmla="*/ 5457461 h 6281670"/>
                <a:gd name="connsiteX329" fmla="*/ 4616868 w 8613217"/>
                <a:gd name="connsiteY329" fmla="*/ 5877421 h 6281670"/>
                <a:gd name="connsiteX330" fmla="*/ 4562354 w 8613217"/>
                <a:gd name="connsiteY330" fmla="*/ 5884824 h 6281670"/>
                <a:gd name="connsiteX331" fmla="*/ 4880015 w 8613217"/>
                <a:gd name="connsiteY331" fmla="*/ 5419772 h 6281670"/>
                <a:gd name="connsiteX332" fmla="*/ 4875978 w 8613217"/>
                <a:gd name="connsiteY332" fmla="*/ 5457461 h 6281670"/>
                <a:gd name="connsiteX333" fmla="*/ 5020675 w 8613217"/>
                <a:gd name="connsiteY333" fmla="*/ 5141145 h 6281670"/>
                <a:gd name="connsiteX334" fmla="*/ 4989717 w 8613217"/>
                <a:gd name="connsiteY334" fmla="*/ 5179506 h 6281670"/>
                <a:gd name="connsiteX335" fmla="*/ 4445922 w 8613217"/>
                <a:gd name="connsiteY335" fmla="*/ 5878767 h 6281670"/>
                <a:gd name="connsiteX336" fmla="*/ 4415637 w 8613217"/>
                <a:gd name="connsiteY336" fmla="*/ 5953471 h 6281670"/>
                <a:gd name="connsiteX337" fmla="*/ 4357085 w 8613217"/>
                <a:gd name="connsiteY337" fmla="*/ 6075286 h 6281670"/>
                <a:gd name="connsiteX338" fmla="*/ 4338240 w 8613217"/>
                <a:gd name="connsiteY338" fmla="*/ 6125762 h 6281670"/>
                <a:gd name="connsiteX339" fmla="*/ 4322761 w 8613217"/>
                <a:gd name="connsiteY339" fmla="*/ 6080671 h 6281670"/>
                <a:gd name="connsiteX340" fmla="*/ 4306609 w 8613217"/>
                <a:gd name="connsiteY340" fmla="*/ 6061826 h 6281670"/>
                <a:gd name="connsiteX341" fmla="*/ 4295168 w 8613217"/>
                <a:gd name="connsiteY341" fmla="*/ 6082689 h 6281670"/>
                <a:gd name="connsiteX342" fmla="*/ 4292475 w 8613217"/>
                <a:gd name="connsiteY342" fmla="*/ 6112302 h 6281670"/>
                <a:gd name="connsiteX343" fmla="*/ 4277669 w 8613217"/>
                <a:gd name="connsiteY343" fmla="*/ 6097496 h 6281670"/>
                <a:gd name="connsiteX344" fmla="*/ 4183447 w 8613217"/>
                <a:gd name="connsiteY344" fmla="*/ 5282478 h 6281670"/>
                <a:gd name="connsiteX345" fmla="*/ 4412945 w 8613217"/>
                <a:gd name="connsiteY345" fmla="*/ 4743394 h 6281670"/>
                <a:gd name="connsiteX346" fmla="*/ 5036828 w 8613217"/>
                <a:gd name="connsiteY346" fmla="*/ 3935106 h 6281670"/>
                <a:gd name="connsiteX347" fmla="*/ 5054999 w 8613217"/>
                <a:gd name="connsiteY347" fmla="*/ 3966064 h 6281670"/>
                <a:gd name="connsiteX348" fmla="*/ 5020675 w 8613217"/>
                <a:gd name="connsiteY348"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31298 w 8613217"/>
                <a:gd name="connsiteY135" fmla="*/ 2494185 h 6281670"/>
                <a:gd name="connsiteX136" fmla="*/ 3525241 w 8613217"/>
                <a:gd name="connsiteY136" fmla="*/ 2482071 h 6281670"/>
                <a:gd name="connsiteX137" fmla="*/ 3410829 w 8613217"/>
                <a:gd name="connsiteY137" fmla="*/ 2273437 h 6281670"/>
                <a:gd name="connsiteX138" fmla="*/ 3411502 w 8613217"/>
                <a:gd name="connsiteY138" fmla="*/ 2229018 h 6281670"/>
                <a:gd name="connsiteX139" fmla="*/ 3451209 w 8613217"/>
                <a:gd name="connsiteY139" fmla="*/ 2126720 h 6281670"/>
                <a:gd name="connsiteX140" fmla="*/ 3431692 w 8613217"/>
                <a:gd name="connsiteY140" fmla="*/ 1895877 h 6281670"/>
                <a:gd name="connsiteX141" fmla="*/ 3186715 w 8613217"/>
                <a:gd name="connsiteY141" fmla="*/ 1401886 h 6281670"/>
                <a:gd name="connsiteX142" fmla="*/ 2531874 w 8613217"/>
                <a:gd name="connsiteY142" fmla="*/ 701952 h 6281670"/>
                <a:gd name="connsiteX143" fmla="*/ 1731662 w 8613217"/>
                <a:gd name="connsiteY143" fmla="*/ 39035 h 6281670"/>
                <a:gd name="connsiteX144" fmla="*/ 1722913 w 8613217"/>
                <a:gd name="connsiteY144" fmla="*/ 36343 h 6281670"/>
                <a:gd name="connsiteX145" fmla="*/ 1723586 w 8613217"/>
                <a:gd name="connsiteY145" fmla="*/ 47111 h 6281670"/>
                <a:gd name="connsiteX146" fmla="*/ 1984042 w 8613217"/>
                <a:gd name="connsiteY146" fmla="*/ 871552 h 6281670"/>
                <a:gd name="connsiteX147" fmla="*/ 2773486 w 8613217"/>
                <a:gd name="connsiteY147" fmla="*/ 2064130 h 6281670"/>
                <a:gd name="connsiteX148" fmla="*/ 3058170 w 8613217"/>
                <a:gd name="connsiteY148" fmla="*/ 2286897 h 6281670"/>
                <a:gd name="connsiteX149" fmla="*/ 3235845 w 8613217"/>
                <a:gd name="connsiteY149" fmla="*/ 2329297 h 6281670"/>
                <a:gd name="connsiteX150" fmla="*/ 3256709 w 8613217"/>
                <a:gd name="connsiteY150" fmla="*/ 2294974 h 6281670"/>
                <a:gd name="connsiteX151" fmla="*/ 3083072 w 8613217"/>
                <a:gd name="connsiteY151" fmla="*/ 1999521 h 6281670"/>
                <a:gd name="connsiteX152" fmla="*/ 2450440 w 8613217"/>
                <a:gd name="connsiteY152" fmla="*/ 1092973 h 6281670"/>
                <a:gd name="connsiteX153" fmla="*/ 2432941 w 8613217"/>
                <a:gd name="connsiteY153" fmla="*/ 1062014 h 6281670"/>
                <a:gd name="connsiteX154" fmla="*/ 2454478 w 8613217"/>
                <a:gd name="connsiteY154" fmla="*/ 1076820 h 6281670"/>
                <a:gd name="connsiteX155" fmla="*/ 2967986 w 8613217"/>
                <a:gd name="connsiteY155" fmla="*/ 1739738 h 6281670"/>
                <a:gd name="connsiteX156" fmla="*/ 3266131 w 8613217"/>
                <a:gd name="connsiteY156" fmla="*/ 2175850 h 6281670"/>
                <a:gd name="connsiteX157" fmla="*/ 3457939 w 8613217"/>
                <a:gd name="connsiteY157" fmla="*/ 2509665 h 6281670"/>
                <a:gd name="connsiteX158" fmla="*/ 3464670 w 8613217"/>
                <a:gd name="connsiteY158" fmla="*/ 2523125 h 6281670"/>
                <a:gd name="connsiteX159" fmla="*/ 3504378 w 8613217"/>
                <a:gd name="connsiteY159" fmla="*/ 2605906 h 6281670"/>
                <a:gd name="connsiteX160" fmla="*/ 3733875 w 8613217"/>
                <a:gd name="connsiteY160" fmla="*/ 3249979 h 6281670"/>
                <a:gd name="connsiteX161" fmla="*/ 3823385 w 8613217"/>
                <a:gd name="connsiteY161" fmla="*/ 4359777 h 6281670"/>
                <a:gd name="connsiteX162" fmla="*/ 3816655 w 8613217"/>
                <a:gd name="connsiteY162" fmla="*/ 4369199 h 6281670"/>
                <a:gd name="connsiteX163" fmla="*/ 3800503 w 8613217"/>
                <a:gd name="connsiteY163" fmla="*/ 4322761 h 6281670"/>
                <a:gd name="connsiteX164" fmla="*/ 3407464 w 8613217"/>
                <a:gd name="connsiteY164" fmla="*/ 3663208 h 6281670"/>
                <a:gd name="connsiteX165" fmla="*/ 2516395 w 8613217"/>
                <a:gd name="connsiteY165" fmla="*/ 2980101 h 6281670"/>
                <a:gd name="connsiteX166" fmla="*/ 2502934 w 8613217"/>
                <a:gd name="connsiteY166" fmla="*/ 2971351 h 6281670"/>
                <a:gd name="connsiteX167" fmla="*/ 2390541 w 8613217"/>
                <a:gd name="connsiteY167" fmla="*/ 2898666 h 6281670"/>
                <a:gd name="connsiteX168" fmla="*/ 2247863 w 8613217"/>
                <a:gd name="connsiteY168" fmla="*/ 2802425 h 6281670"/>
                <a:gd name="connsiteX169" fmla="*/ 2055381 w 8613217"/>
                <a:gd name="connsiteY169" fmla="*/ 2665131 h 6281670"/>
                <a:gd name="connsiteX170" fmla="*/ 1471879 w 8613217"/>
                <a:gd name="connsiteY170" fmla="*/ 2148930 h 6281670"/>
                <a:gd name="connsiteX171" fmla="*/ 1461111 w 8613217"/>
                <a:gd name="connsiteY171" fmla="*/ 2109895 h 6281670"/>
                <a:gd name="connsiteX172" fmla="*/ 1501492 w 8613217"/>
                <a:gd name="connsiteY172" fmla="*/ 1918759 h 6281670"/>
                <a:gd name="connsiteX173" fmla="*/ 1395155 w 8613217"/>
                <a:gd name="connsiteY173" fmla="*/ 1570812 h 6281670"/>
                <a:gd name="connsiteX174" fmla="*/ 937507 w 8613217"/>
                <a:gd name="connsiteY174" fmla="*/ 860783 h 6281670"/>
                <a:gd name="connsiteX175" fmla="*/ 682435 w 8613217"/>
                <a:gd name="connsiteY175" fmla="*/ 471109 h 6281670"/>
                <a:gd name="connsiteX176" fmla="*/ 590905 w 8613217"/>
                <a:gd name="connsiteY176" fmla="*/ 214691 h 6281670"/>
                <a:gd name="connsiteX177" fmla="*/ 581483 w 8613217"/>
                <a:gd name="connsiteY177" fmla="*/ 222767 h 6281670"/>
                <a:gd name="connsiteX178" fmla="*/ 555909 w 8613217"/>
                <a:gd name="connsiteY178" fmla="*/ 262475 h 6281670"/>
                <a:gd name="connsiteX179" fmla="*/ 423998 w 8613217"/>
                <a:gd name="connsiteY179" fmla="*/ 619845 h 6281670"/>
                <a:gd name="connsiteX180" fmla="*/ 443515 w 8613217"/>
                <a:gd name="connsiteY180" fmla="*/ 1227575 h 6281670"/>
                <a:gd name="connsiteX181" fmla="*/ 806942 w 8613217"/>
                <a:gd name="connsiteY181" fmla="*/ 1996156 h 6281670"/>
                <a:gd name="connsiteX182" fmla="*/ 1087589 w 8613217"/>
                <a:gd name="connsiteY182" fmla="*/ 2216231 h 6281670"/>
                <a:gd name="connsiteX183" fmla="*/ 1317086 w 8613217"/>
                <a:gd name="connsiteY183" fmla="*/ 2233729 h 6281670"/>
                <a:gd name="connsiteX184" fmla="*/ 1327181 w 8613217"/>
                <a:gd name="connsiteY184" fmla="*/ 2198060 h 6281670"/>
                <a:gd name="connsiteX185" fmla="*/ 816364 w 8613217"/>
                <a:gd name="connsiteY185" fmla="*/ 1324489 h 6281670"/>
                <a:gd name="connsiteX186" fmla="*/ 702625 w 8613217"/>
                <a:gd name="connsiteY186" fmla="*/ 1031056 h 6281670"/>
                <a:gd name="connsiteX187" fmla="*/ 767908 w 8613217"/>
                <a:gd name="connsiteY187" fmla="*/ 1173061 h 6281670"/>
                <a:gd name="connsiteX188" fmla="*/ 1444285 w 8613217"/>
                <a:gd name="connsiteY188" fmla="*/ 2226326 h 6281670"/>
                <a:gd name="connsiteX189" fmla="*/ 2209501 w 8613217"/>
                <a:gd name="connsiteY189" fmla="*/ 2876457 h 6281670"/>
                <a:gd name="connsiteX190" fmla="*/ 2308434 w 8613217"/>
                <a:gd name="connsiteY190" fmla="*/ 2939720 h 6281670"/>
                <a:gd name="connsiteX191" fmla="*/ 2340738 w 8613217"/>
                <a:gd name="connsiteY191" fmla="*/ 2972025 h 6281670"/>
                <a:gd name="connsiteX192" fmla="*/ 2302377 w 8613217"/>
                <a:gd name="connsiteY192" fmla="*/ 2972025 h 6281670"/>
                <a:gd name="connsiteX193" fmla="*/ 2266034 w 8613217"/>
                <a:gd name="connsiteY193" fmla="*/ 2967313 h 6281670"/>
                <a:gd name="connsiteX194" fmla="*/ 1817807 w 8613217"/>
                <a:gd name="connsiteY194" fmla="*/ 3025866 h 6281670"/>
                <a:gd name="connsiteX195" fmla="*/ 1007500 w 8613217"/>
                <a:gd name="connsiteY195" fmla="*/ 3309877 h 6281670"/>
                <a:gd name="connsiteX196" fmla="*/ 960389 w 8613217"/>
                <a:gd name="connsiteY196" fmla="*/ 3293725 h 6281670"/>
                <a:gd name="connsiteX197" fmla="*/ 446207 w 8613217"/>
                <a:gd name="connsiteY197" fmla="*/ 3134221 h 6281670"/>
                <a:gd name="connsiteX198" fmla="*/ 217383 w 8613217"/>
                <a:gd name="connsiteY198" fmla="*/ 3227096 h 6281670"/>
                <a:gd name="connsiteX199" fmla="*/ 0 w 8613217"/>
                <a:gd name="connsiteY199" fmla="*/ 3236518 h 6281670"/>
                <a:gd name="connsiteX200" fmla="*/ 0 w 8613217"/>
                <a:gd name="connsiteY200" fmla="*/ 3330740 h 6281670"/>
                <a:gd name="connsiteX201" fmla="*/ 9422 w 8613217"/>
                <a:gd name="connsiteY201" fmla="*/ 3346892 h 6281670"/>
                <a:gd name="connsiteX202" fmla="*/ 255072 w 8613217"/>
                <a:gd name="connsiteY202" fmla="*/ 3717723 h 6281670"/>
                <a:gd name="connsiteX203" fmla="*/ 747044 w 8613217"/>
                <a:gd name="connsiteY203" fmla="*/ 3826078 h 6281670"/>
                <a:gd name="connsiteX204" fmla="*/ 1016249 w 8613217"/>
                <a:gd name="connsiteY204" fmla="*/ 3490244 h 6281670"/>
                <a:gd name="connsiteX205" fmla="*/ 981253 w 8613217"/>
                <a:gd name="connsiteY205" fmla="*/ 3461305 h 6281670"/>
                <a:gd name="connsiteX206" fmla="*/ 563312 w 8613217"/>
                <a:gd name="connsiteY206" fmla="*/ 3490917 h 6281670"/>
                <a:gd name="connsiteX207" fmla="*/ 390347 w 8613217"/>
                <a:gd name="connsiteY207" fmla="*/ 3460632 h 6281670"/>
                <a:gd name="connsiteX208" fmla="*/ 489953 w 8613217"/>
                <a:gd name="connsiteY208" fmla="*/ 3463997 h 6281670"/>
                <a:gd name="connsiteX209" fmla="*/ 903183 w 8613217"/>
                <a:gd name="connsiteY209" fmla="*/ 3408137 h 6281670"/>
                <a:gd name="connsiteX210" fmla="*/ 1043170 w 8613217"/>
                <a:gd name="connsiteY210" fmla="*/ 3372467 h 6281670"/>
                <a:gd name="connsiteX211" fmla="*/ 1508895 w 8613217"/>
                <a:gd name="connsiteY211" fmla="*/ 3218347 h 6281670"/>
                <a:gd name="connsiteX212" fmla="*/ 1912029 w 8613217"/>
                <a:gd name="connsiteY212" fmla="*/ 3101243 h 6281670"/>
                <a:gd name="connsiteX213" fmla="*/ 1912029 w 8613217"/>
                <a:gd name="connsiteY213" fmla="*/ 3101243 h 6281670"/>
                <a:gd name="connsiteX214" fmla="*/ 1924816 w 8613217"/>
                <a:gd name="connsiteY214" fmla="*/ 3099224 h 6281670"/>
                <a:gd name="connsiteX215" fmla="*/ 1986061 w 8613217"/>
                <a:gd name="connsiteY215" fmla="*/ 3087783 h 6281670"/>
                <a:gd name="connsiteX216" fmla="*/ 1992791 w 8613217"/>
                <a:gd name="connsiteY216" fmla="*/ 3087110 h 6281670"/>
                <a:gd name="connsiteX217" fmla="*/ 2087013 w 8613217"/>
                <a:gd name="connsiteY217" fmla="*/ 3074322 h 6281670"/>
                <a:gd name="connsiteX218" fmla="*/ 2113933 w 8613217"/>
                <a:gd name="connsiteY218" fmla="*/ 3072976 h 6281670"/>
                <a:gd name="connsiteX219" fmla="*/ 2118644 w 8613217"/>
                <a:gd name="connsiteY219" fmla="*/ 3064227 h 6281670"/>
                <a:gd name="connsiteX220" fmla="*/ 2257958 w 8613217"/>
                <a:gd name="connsiteY220" fmla="*/ 3064227 h 6281670"/>
                <a:gd name="connsiteX221" fmla="*/ 2262669 w 8613217"/>
                <a:gd name="connsiteY221" fmla="*/ 3072976 h 6281670"/>
                <a:gd name="connsiteX222" fmla="*/ 2434960 w 8613217"/>
                <a:gd name="connsiteY222" fmla="*/ 3101243 h 6281670"/>
                <a:gd name="connsiteX223" fmla="*/ 2635518 w 8613217"/>
                <a:gd name="connsiteY223" fmla="*/ 3164506 h 6281670"/>
                <a:gd name="connsiteX224" fmla="*/ 3038653 w 8613217"/>
                <a:gd name="connsiteY224" fmla="*/ 3453902 h 6281670"/>
                <a:gd name="connsiteX225" fmla="*/ 3580428 w 8613217"/>
                <a:gd name="connsiteY225" fmla="*/ 4087880 h 6281670"/>
                <a:gd name="connsiteX226" fmla="*/ 3776274 w 8613217"/>
                <a:gd name="connsiteY226" fmla="*/ 4626290 h 6281670"/>
                <a:gd name="connsiteX227" fmla="*/ 3813963 w 8613217"/>
                <a:gd name="connsiteY227" fmla="*/ 4802619 h 6281670"/>
                <a:gd name="connsiteX228" fmla="*/ 3811944 w 8613217"/>
                <a:gd name="connsiteY228" fmla="*/ 5407658 h 6281670"/>
                <a:gd name="connsiteX229" fmla="*/ 3881265 w 8613217"/>
                <a:gd name="connsiteY229" fmla="*/ 5874056 h 6281670"/>
                <a:gd name="connsiteX230" fmla="*/ 3879919 w 8613217"/>
                <a:gd name="connsiteY230" fmla="*/ 5898957 h 6281670"/>
                <a:gd name="connsiteX231" fmla="*/ 3757430 w 8613217"/>
                <a:gd name="connsiteY231" fmla="*/ 5946068 h 6281670"/>
                <a:gd name="connsiteX232" fmla="*/ 3743970 w 8613217"/>
                <a:gd name="connsiteY232" fmla="*/ 6053750 h 6281670"/>
                <a:gd name="connsiteX233" fmla="*/ 3803195 w 8613217"/>
                <a:gd name="connsiteY233" fmla="*/ 6092112 h 6281670"/>
                <a:gd name="connsiteX234" fmla="*/ 3896071 w 8613217"/>
                <a:gd name="connsiteY234" fmla="*/ 6023464 h 6281670"/>
                <a:gd name="connsiteX235" fmla="*/ 3920972 w 8613217"/>
                <a:gd name="connsiteY235" fmla="*/ 5996544 h 6281670"/>
                <a:gd name="connsiteX236" fmla="*/ 3918953 w 8613217"/>
                <a:gd name="connsiteY236" fmla="*/ 6053077 h 6281670"/>
                <a:gd name="connsiteX237" fmla="*/ 3931741 w 8613217"/>
                <a:gd name="connsiteY237" fmla="*/ 6077978 h 6281670"/>
                <a:gd name="connsiteX238" fmla="*/ 3951931 w 8613217"/>
                <a:gd name="connsiteY238" fmla="*/ 6055769 h 6281670"/>
                <a:gd name="connsiteX239" fmla="*/ 3972121 w 8613217"/>
                <a:gd name="connsiteY239" fmla="*/ 5988468 h 6281670"/>
                <a:gd name="connsiteX240" fmla="*/ 3994331 w 8613217"/>
                <a:gd name="connsiteY240" fmla="*/ 5968277 h 6281670"/>
                <a:gd name="connsiteX241" fmla="*/ 4005099 w 8613217"/>
                <a:gd name="connsiteY241" fmla="*/ 5995198 h 6281670"/>
                <a:gd name="connsiteX242" fmla="*/ 4071054 w 8613217"/>
                <a:gd name="connsiteY242" fmla="*/ 6040290 h 6281670"/>
                <a:gd name="connsiteX243" fmla="*/ 4100667 w 8613217"/>
                <a:gd name="connsiteY243" fmla="*/ 6026829 h 6281670"/>
                <a:gd name="connsiteX244" fmla="*/ 4110089 w 8613217"/>
                <a:gd name="connsiteY244" fmla="*/ 5993179 h 6281670"/>
                <a:gd name="connsiteX245" fmla="*/ 4124895 w 8613217"/>
                <a:gd name="connsiteY245" fmla="*/ 6032214 h 6281670"/>
                <a:gd name="connsiteX246" fmla="*/ 4117492 w 8613217"/>
                <a:gd name="connsiteY246" fmla="*/ 6106918 h 6281670"/>
                <a:gd name="connsiteX247" fmla="*/ 4080476 w 8613217"/>
                <a:gd name="connsiteY247" fmla="*/ 6141242 h 6281670"/>
                <a:gd name="connsiteX248" fmla="*/ 4176717 w 8613217"/>
                <a:gd name="connsiteY248" fmla="*/ 6189025 h 6281670"/>
                <a:gd name="connsiteX249" fmla="*/ 4170660 w 8613217"/>
                <a:gd name="connsiteY249" fmla="*/ 6271133 h 6281670"/>
                <a:gd name="connsiteX250" fmla="*/ 4195562 w 8613217"/>
                <a:gd name="connsiteY250" fmla="*/ 6277863 h 6281670"/>
                <a:gd name="connsiteX251" fmla="*/ 4261517 w 8613217"/>
                <a:gd name="connsiteY251" fmla="*/ 6267768 h 6281670"/>
                <a:gd name="connsiteX252" fmla="*/ 4289784 w 8613217"/>
                <a:gd name="connsiteY252" fmla="*/ 6247578 h 6281670"/>
                <a:gd name="connsiteX253" fmla="*/ 4295840 w 8613217"/>
                <a:gd name="connsiteY253" fmla="*/ 6204505 h 6281670"/>
                <a:gd name="connsiteX254" fmla="*/ 4305936 w 8613217"/>
                <a:gd name="connsiteY254" fmla="*/ 6182969 h 6281670"/>
                <a:gd name="connsiteX255" fmla="*/ 4324107 w 8613217"/>
                <a:gd name="connsiteY255" fmla="*/ 6199794 h 6281670"/>
                <a:gd name="connsiteX256" fmla="*/ 4336894 w 8613217"/>
                <a:gd name="connsiteY256" fmla="*/ 6230752 h 6281670"/>
                <a:gd name="connsiteX257" fmla="*/ 4342951 w 8613217"/>
                <a:gd name="connsiteY257" fmla="*/ 6226714 h 6281670"/>
                <a:gd name="connsiteX258" fmla="*/ 4369872 w 8613217"/>
                <a:gd name="connsiteY258" fmla="*/ 6185660 h 6281670"/>
                <a:gd name="connsiteX259" fmla="*/ 4382659 w 8613217"/>
                <a:gd name="connsiteY259" fmla="*/ 6234791 h 6281670"/>
                <a:gd name="connsiteX260" fmla="*/ 4406888 w 8613217"/>
                <a:gd name="connsiteY260" fmla="*/ 6265749 h 6281670"/>
                <a:gd name="connsiteX261" fmla="*/ 4484284 w 8613217"/>
                <a:gd name="connsiteY261" fmla="*/ 6275171 h 6281670"/>
                <a:gd name="connsiteX262" fmla="*/ 4499090 w 8613217"/>
                <a:gd name="connsiteY262" fmla="*/ 6272479 h 6281670"/>
                <a:gd name="connsiteX263" fmla="*/ 4512551 w 8613217"/>
                <a:gd name="connsiteY263" fmla="*/ 6181622 h 6281670"/>
                <a:gd name="connsiteX264" fmla="*/ 4572449 w 8613217"/>
                <a:gd name="connsiteY264" fmla="*/ 6153356 h 6281670"/>
                <a:gd name="connsiteX265" fmla="*/ 4575814 w 8613217"/>
                <a:gd name="connsiteY265" fmla="*/ 6127781 h 6281670"/>
                <a:gd name="connsiteX266" fmla="*/ 4538125 w 8613217"/>
                <a:gd name="connsiteY266" fmla="*/ 6076633 h 6281670"/>
                <a:gd name="connsiteX267" fmla="*/ 4536779 w 8613217"/>
                <a:gd name="connsiteY267" fmla="*/ 6042309 h 6281670"/>
                <a:gd name="connsiteX268" fmla="*/ 4573122 w 8613217"/>
                <a:gd name="connsiteY268" fmla="*/ 6032214 h 6281670"/>
                <a:gd name="connsiteX269" fmla="*/ 4637731 w 8613217"/>
                <a:gd name="connsiteY269" fmla="*/ 6051058 h 6281670"/>
                <a:gd name="connsiteX270" fmla="*/ 4665997 w 8613217"/>
                <a:gd name="connsiteY270" fmla="*/ 6029522 h 6281670"/>
                <a:gd name="connsiteX271" fmla="*/ 4665997 w 8613217"/>
                <a:gd name="connsiteY271" fmla="*/ 5985776 h 6281670"/>
                <a:gd name="connsiteX272" fmla="*/ 4681477 w 8613217"/>
                <a:gd name="connsiteY272" fmla="*/ 5966931 h 6281670"/>
                <a:gd name="connsiteX273" fmla="*/ 4701667 w 8613217"/>
                <a:gd name="connsiteY273" fmla="*/ 5981065 h 6281670"/>
                <a:gd name="connsiteX274" fmla="*/ 4724550 w 8613217"/>
                <a:gd name="connsiteY274" fmla="*/ 6054423 h 6281670"/>
                <a:gd name="connsiteX275" fmla="*/ 4743394 w 8613217"/>
                <a:gd name="connsiteY275" fmla="*/ 6073268 h 6281670"/>
                <a:gd name="connsiteX276" fmla="*/ 4752143 w 8613217"/>
                <a:gd name="connsiteY276" fmla="*/ 6050385 h 6281670"/>
                <a:gd name="connsiteX277" fmla="*/ 4752143 w 8613217"/>
                <a:gd name="connsiteY277" fmla="*/ 5996544 h 6281670"/>
                <a:gd name="connsiteX278" fmla="*/ 4800600 w 8613217"/>
                <a:gd name="connsiteY278" fmla="*/ 6046347 h 6281670"/>
                <a:gd name="connsiteX279" fmla="*/ 4859825 w 8613217"/>
                <a:gd name="connsiteY279" fmla="*/ 6088747 h 6281670"/>
                <a:gd name="connsiteX280" fmla="*/ 4932511 w 8613217"/>
                <a:gd name="connsiteY280" fmla="*/ 6036252 h 6281670"/>
                <a:gd name="connsiteX281" fmla="*/ 4919050 w 8613217"/>
                <a:gd name="connsiteY281" fmla="*/ 5940011 h 6281670"/>
                <a:gd name="connsiteX282" fmla="*/ 4830213 w 8613217"/>
                <a:gd name="connsiteY282" fmla="*/ 5933281 h 6281670"/>
                <a:gd name="connsiteX283" fmla="*/ 4779064 w 8613217"/>
                <a:gd name="connsiteY283" fmla="*/ 5876074 h 6281670"/>
                <a:gd name="connsiteX284" fmla="*/ 4778391 w 8613217"/>
                <a:gd name="connsiteY284" fmla="*/ 5829637 h 6281670"/>
                <a:gd name="connsiteX285" fmla="*/ 5091342 w 8613217"/>
                <a:gd name="connsiteY285" fmla="*/ 5236712 h 6281670"/>
                <a:gd name="connsiteX286" fmla="*/ 5116243 w 8613217"/>
                <a:gd name="connsiteY286" fmla="*/ 5202389 h 6281670"/>
                <a:gd name="connsiteX287" fmla="*/ 5269690 w 8613217"/>
                <a:gd name="connsiteY287" fmla="*/ 5086631 h 6281670"/>
                <a:gd name="connsiteX288" fmla="*/ 5744837 w 8613217"/>
                <a:gd name="connsiteY288" fmla="*/ 4795889 h 6281670"/>
                <a:gd name="connsiteX289" fmla="*/ 5814830 w 8613217"/>
                <a:gd name="connsiteY289" fmla="*/ 4775699 h 6281670"/>
                <a:gd name="connsiteX290" fmla="*/ 6103553 w 8613217"/>
                <a:gd name="connsiteY290" fmla="*/ 4765603 h 6281670"/>
                <a:gd name="connsiteX291" fmla="*/ 7086824 w 8613217"/>
                <a:gd name="connsiteY291" fmla="*/ 4811369 h 6281670"/>
                <a:gd name="connsiteX292" fmla="*/ 7489959 w 8613217"/>
                <a:gd name="connsiteY292" fmla="*/ 4805311 h 6281670"/>
                <a:gd name="connsiteX293" fmla="*/ 7516880 w 8613217"/>
                <a:gd name="connsiteY293" fmla="*/ 4801946 h 6281670"/>
                <a:gd name="connsiteX294" fmla="*/ 7536397 w 8613217"/>
                <a:gd name="connsiteY294" fmla="*/ 4800600 h 6281670"/>
                <a:gd name="connsiteX295" fmla="*/ 7619850 w 8613217"/>
                <a:gd name="connsiteY295" fmla="*/ 4791178 h 6281670"/>
                <a:gd name="connsiteX296" fmla="*/ 7661577 w 8613217"/>
                <a:gd name="connsiteY296" fmla="*/ 4813388 h 6281670"/>
                <a:gd name="connsiteX297" fmla="*/ 7920014 w 8613217"/>
                <a:gd name="connsiteY297" fmla="*/ 5004523 h 6281670"/>
                <a:gd name="connsiteX298" fmla="*/ 8354780 w 8613217"/>
                <a:gd name="connsiteY298" fmla="*/ 4830886 h 6281670"/>
                <a:gd name="connsiteX299" fmla="*/ 8579567 w 8613217"/>
                <a:gd name="connsiteY299" fmla="*/ 4409580 h 6281670"/>
                <a:gd name="connsiteX300" fmla="*/ 8613217 w 8613217"/>
                <a:gd name="connsiteY300" fmla="*/ 4250076 h 6281670"/>
                <a:gd name="connsiteX301" fmla="*/ 8613217 w 8613217"/>
                <a:gd name="connsiteY301" fmla="*/ 4196235 h 6281670"/>
                <a:gd name="connsiteX302" fmla="*/ 8420062 w 8613217"/>
                <a:gd name="connsiteY302" fmla="*/ 4211041 h 6281670"/>
                <a:gd name="connsiteX303" fmla="*/ 4571776 w 8613217"/>
                <a:gd name="connsiteY303" fmla="*/ 915970 h 6281670"/>
                <a:gd name="connsiteX304" fmla="*/ 4583890 w 8613217"/>
                <a:gd name="connsiteY304" fmla="*/ 888377 h 6281670"/>
                <a:gd name="connsiteX305" fmla="*/ 4571776 w 8613217"/>
                <a:gd name="connsiteY305" fmla="*/ 915970 h 6281670"/>
                <a:gd name="connsiteX306" fmla="*/ 2362948 w 8613217"/>
                <a:gd name="connsiteY306" fmla="*/ 965100 h 6281670"/>
                <a:gd name="connsiteX307" fmla="*/ 2363621 w 8613217"/>
                <a:gd name="connsiteY307" fmla="*/ 962408 h 6281670"/>
                <a:gd name="connsiteX308" fmla="*/ 2368332 w 8613217"/>
                <a:gd name="connsiteY308" fmla="*/ 967119 h 6281670"/>
                <a:gd name="connsiteX309" fmla="*/ 2362948 w 8613217"/>
                <a:gd name="connsiteY309" fmla="*/ 965100 h 6281670"/>
                <a:gd name="connsiteX310" fmla="*/ 2435633 w 8613217"/>
                <a:gd name="connsiteY310" fmla="*/ 1055284 h 6281670"/>
                <a:gd name="connsiteX311" fmla="*/ 2426211 w 8613217"/>
                <a:gd name="connsiteY311" fmla="*/ 1053265 h 6281670"/>
                <a:gd name="connsiteX312" fmla="*/ 2370351 w 8613217"/>
                <a:gd name="connsiteY312" fmla="*/ 968465 h 6281670"/>
                <a:gd name="connsiteX313" fmla="*/ 2432268 w 8613217"/>
                <a:gd name="connsiteY313" fmla="*/ 1045862 h 6281670"/>
                <a:gd name="connsiteX314" fmla="*/ 2435633 w 8613217"/>
                <a:gd name="connsiteY314" fmla="*/ 1055284 h 6281670"/>
                <a:gd name="connsiteX315" fmla="*/ 695895 w 8613217"/>
                <a:gd name="connsiteY315" fmla="*/ 1016922 h 6281670"/>
                <a:gd name="connsiteX316" fmla="*/ 692530 w 8613217"/>
                <a:gd name="connsiteY316" fmla="*/ 1005481 h 6281670"/>
                <a:gd name="connsiteX317" fmla="*/ 695895 w 8613217"/>
                <a:gd name="connsiteY317" fmla="*/ 1016922 h 6281670"/>
                <a:gd name="connsiteX318" fmla="*/ 4511205 w 8613217"/>
                <a:gd name="connsiteY318" fmla="*/ 6014042 h 6281670"/>
                <a:gd name="connsiteX319" fmla="*/ 4537452 w 8613217"/>
                <a:gd name="connsiteY319" fmla="*/ 5944049 h 6281670"/>
                <a:gd name="connsiteX320" fmla="*/ 4511205 w 8613217"/>
                <a:gd name="connsiteY320" fmla="*/ 6014042 h 6281670"/>
                <a:gd name="connsiteX321" fmla="*/ 4750797 w 8613217"/>
                <a:gd name="connsiteY321" fmla="*/ 5917128 h 6281670"/>
                <a:gd name="connsiteX322" fmla="*/ 4741375 w 8613217"/>
                <a:gd name="connsiteY322" fmla="*/ 5939338 h 6281670"/>
                <a:gd name="connsiteX323" fmla="*/ 4732626 w 8613217"/>
                <a:gd name="connsiteY323" fmla="*/ 5935300 h 6281670"/>
                <a:gd name="connsiteX324" fmla="*/ 4727915 w 8613217"/>
                <a:gd name="connsiteY324" fmla="*/ 5907706 h 6281670"/>
                <a:gd name="connsiteX325" fmla="*/ 4750797 w 8613217"/>
                <a:gd name="connsiteY325" fmla="*/ 5875402 h 6281670"/>
                <a:gd name="connsiteX326" fmla="*/ 4750797 w 8613217"/>
                <a:gd name="connsiteY326" fmla="*/ 5917128 h 6281670"/>
                <a:gd name="connsiteX327" fmla="*/ 4875978 w 8613217"/>
                <a:gd name="connsiteY327" fmla="*/ 5457461 h 6281670"/>
                <a:gd name="connsiteX328" fmla="*/ 4616868 w 8613217"/>
                <a:gd name="connsiteY328" fmla="*/ 5877421 h 6281670"/>
                <a:gd name="connsiteX329" fmla="*/ 4562354 w 8613217"/>
                <a:gd name="connsiteY329" fmla="*/ 5884824 h 6281670"/>
                <a:gd name="connsiteX330" fmla="*/ 4880015 w 8613217"/>
                <a:gd name="connsiteY330" fmla="*/ 5419772 h 6281670"/>
                <a:gd name="connsiteX331" fmla="*/ 4875978 w 8613217"/>
                <a:gd name="connsiteY331" fmla="*/ 5457461 h 6281670"/>
                <a:gd name="connsiteX332" fmla="*/ 5020675 w 8613217"/>
                <a:gd name="connsiteY332" fmla="*/ 5141145 h 6281670"/>
                <a:gd name="connsiteX333" fmla="*/ 4989717 w 8613217"/>
                <a:gd name="connsiteY333" fmla="*/ 5179506 h 6281670"/>
                <a:gd name="connsiteX334" fmla="*/ 4445922 w 8613217"/>
                <a:gd name="connsiteY334" fmla="*/ 5878767 h 6281670"/>
                <a:gd name="connsiteX335" fmla="*/ 4415637 w 8613217"/>
                <a:gd name="connsiteY335" fmla="*/ 5953471 h 6281670"/>
                <a:gd name="connsiteX336" fmla="*/ 4357085 w 8613217"/>
                <a:gd name="connsiteY336" fmla="*/ 6075286 h 6281670"/>
                <a:gd name="connsiteX337" fmla="*/ 4338240 w 8613217"/>
                <a:gd name="connsiteY337" fmla="*/ 6125762 h 6281670"/>
                <a:gd name="connsiteX338" fmla="*/ 4322761 w 8613217"/>
                <a:gd name="connsiteY338" fmla="*/ 6080671 h 6281670"/>
                <a:gd name="connsiteX339" fmla="*/ 4306609 w 8613217"/>
                <a:gd name="connsiteY339" fmla="*/ 6061826 h 6281670"/>
                <a:gd name="connsiteX340" fmla="*/ 4295168 w 8613217"/>
                <a:gd name="connsiteY340" fmla="*/ 6082689 h 6281670"/>
                <a:gd name="connsiteX341" fmla="*/ 4292475 w 8613217"/>
                <a:gd name="connsiteY341" fmla="*/ 6112302 h 6281670"/>
                <a:gd name="connsiteX342" fmla="*/ 4277669 w 8613217"/>
                <a:gd name="connsiteY342" fmla="*/ 6097496 h 6281670"/>
                <a:gd name="connsiteX343" fmla="*/ 4183447 w 8613217"/>
                <a:gd name="connsiteY343" fmla="*/ 5282478 h 6281670"/>
                <a:gd name="connsiteX344" fmla="*/ 4412945 w 8613217"/>
                <a:gd name="connsiteY344" fmla="*/ 4743394 h 6281670"/>
                <a:gd name="connsiteX345" fmla="*/ 5036828 w 8613217"/>
                <a:gd name="connsiteY345" fmla="*/ 3935106 h 6281670"/>
                <a:gd name="connsiteX346" fmla="*/ 5054999 w 8613217"/>
                <a:gd name="connsiteY346" fmla="*/ 3966064 h 6281670"/>
                <a:gd name="connsiteX347" fmla="*/ 5020675 w 8613217"/>
                <a:gd name="connsiteY347"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31298 w 8613217"/>
                <a:gd name="connsiteY135" fmla="*/ 2494185 h 6281670"/>
                <a:gd name="connsiteX136" fmla="*/ 3525241 w 8613217"/>
                <a:gd name="connsiteY136" fmla="*/ 2482071 h 6281670"/>
                <a:gd name="connsiteX137" fmla="*/ 3410829 w 8613217"/>
                <a:gd name="connsiteY137" fmla="*/ 2273437 h 6281670"/>
                <a:gd name="connsiteX138" fmla="*/ 3411502 w 8613217"/>
                <a:gd name="connsiteY138" fmla="*/ 2229018 h 6281670"/>
                <a:gd name="connsiteX139" fmla="*/ 3451209 w 8613217"/>
                <a:gd name="connsiteY139" fmla="*/ 2126720 h 6281670"/>
                <a:gd name="connsiteX140" fmla="*/ 3431692 w 8613217"/>
                <a:gd name="connsiteY140" fmla="*/ 1895877 h 6281670"/>
                <a:gd name="connsiteX141" fmla="*/ 3186715 w 8613217"/>
                <a:gd name="connsiteY141" fmla="*/ 1401886 h 6281670"/>
                <a:gd name="connsiteX142" fmla="*/ 2531874 w 8613217"/>
                <a:gd name="connsiteY142" fmla="*/ 701952 h 6281670"/>
                <a:gd name="connsiteX143" fmla="*/ 1731662 w 8613217"/>
                <a:gd name="connsiteY143" fmla="*/ 39035 h 6281670"/>
                <a:gd name="connsiteX144" fmla="*/ 1722913 w 8613217"/>
                <a:gd name="connsiteY144" fmla="*/ 36343 h 6281670"/>
                <a:gd name="connsiteX145" fmla="*/ 1723586 w 8613217"/>
                <a:gd name="connsiteY145" fmla="*/ 47111 h 6281670"/>
                <a:gd name="connsiteX146" fmla="*/ 1984042 w 8613217"/>
                <a:gd name="connsiteY146" fmla="*/ 871552 h 6281670"/>
                <a:gd name="connsiteX147" fmla="*/ 2773486 w 8613217"/>
                <a:gd name="connsiteY147" fmla="*/ 2064130 h 6281670"/>
                <a:gd name="connsiteX148" fmla="*/ 3058170 w 8613217"/>
                <a:gd name="connsiteY148" fmla="*/ 2286897 h 6281670"/>
                <a:gd name="connsiteX149" fmla="*/ 3235845 w 8613217"/>
                <a:gd name="connsiteY149" fmla="*/ 2329297 h 6281670"/>
                <a:gd name="connsiteX150" fmla="*/ 3256709 w 8613217"/>
                <a:gd name="connsiteY150" fmla="*/ 2294974 h 6281670"/>
                <a:gd name="connsiteX151" fmla="*/ 3083072 w 8613217"/>
                <a:gd name="connsiteY151" fmla="*/ 1999521 h 6281670"/>
                <a:gd name="connsiteX152" fmla="*/ 2450440 w 8613217"/>
                <a:gd name="connsiteY152" fmla="*/ 1092973 h 6281670"/>
                <a:gd name="connsiteX153" fmla="*/ 2432941 w 8613217"/>
                <a:gd name="connsiteY153" fmla="*/ 1062014 h 6281670"/>
                <a:gd name="connsiteX154" fmla="*/ 2454478 w 8613217"/>
                <a:gd name="connsiteY154" fmla="*/ 1076820 h 6281670"/>
                <a:gd name="connsiteX155" fmla="*/ 2967986 w 8613217"/>
                <a:gd name="connsiteY155" fmla="*/ 1739738 h 6281670"/>
                <a:gd name="connsiteX156" fmla="*/ 3266131 w 8613217"/>
                <a:gd name="connsiteY156" fmla="*/ 2175850 h 6281670"/>
                <a:gd name="connsiteX157" fmla="*/ 3457939 w 8613217"/>
                <a:gd name="connsiteY157" fmla="*/ 2509665 h 6281670"/>
                <a:gd name="connsiteX158" fmla="*/ 3464670 w 8613217"/>
                <a:gd name="connsiteY158" fmla="*/ 2523125 h 6281670"/>
                <a:gd name="connsiteX159" fmla="*/ 3504378 w 8613217"/>
                <a:gd name="connsiteY159" fmla="*/ 2605906 h 6281670"/>
                <a:gd name="connsiteX160" fmla="*/ 3733875 w 8613217"/>
                <a:gd name="connsiteY160" fmla="*/ 3249979 h 6281670"/>
                <a:gd name="connsiteX161" fmla="*/ 3823385 w 8613217"/>
                <a:gd name="connsiteY161" fmla="*/ 4359777 h 6281670"/>
                <a:gd name="connsiteX162" fmla="*/ 3816655 w 8613217"/>
                <a:gd name="connsiteY162" fmla="*/ 4369199 h 6281670"/>
                <a:gd name="connsiteX163" fmla="*/ 3800503 w 8613217"/>
                <a:gd name="connsiteY163" fmla="*/ 4322761 h 6281670"/>
                <a:gd name="connsiteX164" fmla="*/ 3407464 w 8613217"/>
                <a:gd name="connsiteY164" fmla="*/ 3663208 h 6281670"/>
                <a:gd name="connsiteX165" fmla="*/ 2516395 w 8613217"/>
                <a:gd name="connsiteY165" fmla="*/ 2980101 h 6281670"/>
                <a:gd name="connsiteX166" fmla="*/ 2502934 w 8613217"/>
                <a:gd name="connsiteY166" fmla="*/ 2971351 h 6281670"/>
                <a:gd name="connsiteX167" fmla="*/ 2390541 w 8613217"/>
                <a:gd name="connsiteY167" fmla="*/ 2898666 h 6281670"/>
                <a:gd name="connsiteX168" fmla="*/ 2247863 w 8613217"/>
                <a:gd name="connsiteY168" fmla="*/ 2802425 h 6281670"/>
                <a:gd name="connsiteX169" fmla="*/ 2055381 w 8613217"/>
                <a:gd name="connsiteY169" fmla="*/ 2665131 h 6281670"/>
                <a:gd name="connsiteX170" fmla="*/ 1471879 w 8613217"/>
                <a:gd name="connsiteY170" fmla="*/ 2148930 h 6281670"/>
                <a:gd name="connsiteX171" fmla="*/ 1461111 w 8613217"/>
                <a:gd name="connsiteY171" fmla="*/ 2109895 h 6281670"/>
                <a:gd name="connsiteX172" fmla="*/ 1501492 w 8613217"/>
                <a:gd name="connsiteY172" fmla="*/ 1918759 h 6281670"/>
                <a:gd name="connsiteX173" fmla="*/ 1395155 w 8613217"/>
                <a:gd name="connsiteY173" fmla="*/ 1570812 h 6281670"/>
                <a:gd name="connsiteX174" fmla="*/ 937507 w 8613217"/>
                <a:gd name="connsiteY174" fmla="*/ 860783 h 6281670"/>
                <a:gd name="connsiteX175" fmla="*/ 682435 w 8613217"/>
                <a:gd name="connsiteY175" fmla="*/ 471109 h 6281670"/>
                <a:gd name="connsiteX176" fmla="*/ 590905 w 8613217"/>
                <a:gd name="connsiteY176" fmla="*/ 214691 h 6281670"/>
                <a:gd name="connsiteX177" fmla="*/ 581483 w 8613217"/>
                <a:gd name="connsiteY177" fmla="*/ 222767 h 6281670"/>
                <a:gd name="connsiteX178" fmla="*/ 555909 w 8613217"/>
                <a:gd name="connsiteY178" fmla="*/ 262475 h 6281670"/>
                <a:gd name="connsiteX179" fmla="*/ 423998 w 8613217"/>
                <a:gd name="connsiteY179" fmla="*/ 619845 h 6281670"/>
                <a:gd name="connsiteX180" fmla="*/ 443515 w 8613217"/>
                <a:gd name="connsiteY180" fmla="*/ 1227575 h 6281670"/>
                <a:gd name="connsiteX181" fmla="*/ 806942 w 8613217"/>
                <a:gd name="connsiteY181" fmla="*/ 1996156 h 6281670"/>
                <a:gd name="connsiteX182" fmla="*/ 1087589 w 8613217"/>
                <a:gd name="connsiteY182" fmla="*/ 2216231 h 6281670"/>
                <a:gd name="connsiteX183" fmla="*/ 1317086 w 8613217"/>
                <a:gd name="connsiteY183" fmla="*/ 2233729 h 6281670"/>
                <a:gd name="connsiteX184" fmla="*/ 1327181 w 8613217"/>
                <a:gd name="connsiteY184" fmla="*/ 2198060 h 6281670"/>
                <a:gd name="connsiteX185" fmla="*/ 816364 w 8613217"/>
                <a:gd name="connsiteY185" fmla="*/ 1324489 h 6281670"/>
                <a:gd name="connsiteX186" fmla="*/ 702625 w 8613217"/>
                <a:gd name="connsiteY186" fmla="*/ 1031056 h 6281670"/>
                <a:gd name="connsiteX187" fmla="*/ 767908 w 8613217"/>
                <a:gd name="connsiteY187" fmla="*/ 1173061 h 6281670"/>
                <a:gd name="connsiteX188" fmla="*/ 1444285 w 8613217"/>
                <a:gd name="connsiteY188" fmla="*/ 2226326 h 6281670"/>
                <a:gd name="connsiteX189" fmla="*/ 2209501 w 8613217"/>
                <a:gd name="connsiteY189" fmla="*/ 2876457 h 6281670"/>
                <a:gd name="connsiteX190" fmla="*/ 2308434 w 8613217"/>
                <a:gd name="connsiteY190" fmla="*/ 2939720 h 6281670"/>
                <a:gd name="connsiteX191" fmla="*/ 2340738 w 8613217"/>
                <a:gd name="connsiteY191" fmla="*/ 2972025 h 6281670"/>
                <a:gd name="connsiteX192" fmla="*/ 2302377 w 8613217"/>
                <a:gd name="connsiteY192" fmla="*/ 2972025 h 6281670"/>
                <a:gd name="connsiteX193" fmla="*/ 2266034 w 8613217"/>
                <a:gd name="connsiteY193" fmla="*/ 2967313 h 6281670"/>
                <a:gd name="connsiteX194" fmla="*/ 1817807 w 8613217"/>
                <a:gd name="connsiteY194" fmla="*/ 3025866 h 6281670"/>
                <a:gd name="connsiteX195" fmla="*/ 1007500 w 8613217"/>
                <a:gd name="connsiteY195" fmla="*/ 3309877 h 6281670"/>
                <a:gd name="connsiteX196" fmla="*/ 960389 w 8613217"/>
                <a:gd name="connsiteY196" fmla="*/ 3293725 h 6281670"/>
                <a:gd name="connsiteX197" fmla="*/ 446207 w 8613217"/>
                <a:gd name="connsiteY197" fmla="*/ 3134221 h 6281670"/>
                <a:gd name="connsiteX198" fmla="*/ 217383 w 8613217"/>
                <a:gd name="connsiteY198" fmla="*/ 3227096 h 6281670"/>
                <a:gd name="connsiteX199" fmla="*/ 0 w 8613217"/>
                <a:gd name="connsiteY199" fmla="*/ 3236518 h 6281670"/>
                <a:gd name="connsiteX200" fmla="*/ 0 w 8613217"/>
                <a:gd name="connsiteY200" fmla="*/ 3330740 h 6281670"/>
                <a:gd name="connsiteX201" fmla="*/ 9422 w 8613217"/>
                <a:gd name="connsiteY201" fmla="*/ 3346892 h 6281670"/>
                <a:gd name="connsiteX202" fmla="*/ 255072 w 8613217"/>
                <a:gd name="connsiteY202" fmla="*/ 3717723 h 6281670"/>
                <a:gd name="connsiteX203" fmla="*/ 747044 w 8613217"/>
                <a:gd name="connsiteY203" fmla="*/ 3826078 h 6281670"/>
                <a:gd name="connsiteX204" fmla="*/ 1016249 w 8613217"/>
                <a:gd name="connsiteY204" fmla="*/ 3490244 h 6281670"/>
                <a:gd name="connsiteX205" fmla="*/ 981253 w 8613217"/>
                <a:gd name="connsiteY205" fmla="*/ 3461305 h 6281670"/>
                <a:gd name="connsiteX206" fmla="*/ 563312 w 8613217"/>
                <a:gd name="connsiteY206" fmla="*/ 3490917 h 6281670"/>
                <a:gd name="connsiteX207" fmla="*/ 390347 w 8613217"/>
                <a:gd name="connsiteY207" fmla="*/ 3460632 h 6281670"/>
                <a:gd name="connsiteX208" fmla="*/ 489953 w 8613217"/>
                <a:gd name="connsiteY208" fmla="*/ 3463997 h 6281670"/>
                <a:gd name="connsiteX209" fmla="*/ 903183 w 8613217"/>
                <a:gd name="connsiteY209" fmla="*/ 3408137 h 6281670"/>
                <a:gd name="connsiteX210" fmla="*/ 1043170 w 8613217"/>
                <a:gd name="connsiteY210" fmla="*/ 3372467 h 6281670"/>
                <a:gd name="connsiteX211" fmla="*/ 1508895 w 8613217"/>
                <a:gd name="connsiteY211" fmla="*/ 3218347 h 6281670"/>
                <a:gd name="connsiteX212" fmla="*/ 1912029 w 8613217"/>
                <a:gd name="connsiteY212" fmla="*/ 3101243 h 6281670"/>
                <a:gd name="connsiteX213" fmla="*/ 1912029 w 8613217"/>
                <a:gd name="connsiteY213" fmla="*/ 3101243 h 6281670"/>
                <a:gd name="connsiteX214" fmla="*/ 1924816 w 8613217"/>
                <a:gd name="connsiteY214" fmla="*/ 3099224 h 6281670"/>
                <a:gd name="connsiteX215" fmla="*/ 1986061 w 8613217"/>
                <a:gd name="connsiteY215" fmla="*/ 3087783 h 6281670"/>
                <a:gd name="connsiteX216" fmla="*/ 1992791 w 8613217"/>
                <a:gd name="connsiteY216" fmla="*/ 3087110 h 6281670"/>
                <a:gd name="connsiteX217" fmla="*/ 2087013 w 8613217"/>
                <a:gd name="connsiteY217" fmla="*/ 3074322 h 6281670"/>
                <a:gd name="connsiteX218" fmla="*/ 2113933 w 8613217"/>
                <a:gd name="connsiteY218" fmla="*/ 3072976 h 6281670"/>
                <a:gd name="connsiteX219" fmla="*/ 2118644 w 8613217"/>
                <a:gd name="connsiteY219" fmla="*/ 3064227 h 6281670"/>
                <a:gd name="connsiteX220" fmla="*/ 2257958 w 8613217"/>
                <a:gd name="connsiteY220" fmla="*/ 3064227 h 6281670"/>
                <a:gd name="connsiteX221" fmla="*/ 2262669 w 8613217"/>
                <a:gd name="connsiteY221" fmla="*/ 3072976 h 6281670"/>
                <a:gd name="connsiteX222" fmla="*/ 2434960 w 8613217"/>
                <a:gd name="connsiteY222" fmla="*/ 3101243 h 6281670"/>
                <a:gd name="connsiteX223" fmla="*/ 2635518 w 8613217"/>
                <a:gd name="connsiteY223" fmla="*/ 3164506 h 6281670"/>
                <a:gd name="connsiteX224" fmla="*/ 3038653 w 8613217"/>
                <a:gd name="connsiteY224" fmla="*/ 3453902 h 6281670"/>
                <a:gd name="connsiteX225" fmla="*/ 3580428 w 8613217"/>
                <a:gd name="connsiteY225" fmla="*/ 4087880 h 6281670"/>
                <a:gd name="connsiteX226" fmla="*/ 3776274 w 8613217"/>
                <a:gd name="connsiteY226" fmla="*/ 4626290 h 6281670"/>
                <a:gd name="connsiteX227" fmla="*/ 3813963 w 8613217"/>
                <a:gd name="connsiteY227" fmla="*/ 4802619 h 6281670"/>
                <a:gd name="connsiteX228" fmla="*/ 3811944 w 8613217"/>
                <a:gd name="connsiteY228" fmla="*/ 5407658 h 6281670"/>
                <a:gd name="connsiteX229" fmla="*/ 3881265 w 8613217"/>
                <a:gd name="connsiteY229" fmla="*/ 5874056 h 6281670"/>
                <a:gd name="connsiteX230" fmla="*/ 3879919 w 8613217"/>
                <a:gd name="connsiteY230" fmla="*/ 5898957 h 6281670"/>
                <a:gd name="connsiteX231" fmla="*/ 3757430 w 8613217"/>
                <a:gd name="connsiteY231" fmla="*/ 5946068 h 6281670"/>
                <a:gd name="connsiteX232" fmla="*/ 3743970 w 8613217"/>
                <a:gd name="connsiteY232" fmla="*/ 6053750 h 6281670"/>
                <a:gd name="connsiteX233" fmla="*/ 3803195 w 8613217"/>
                <a:gd name="connsiteY233" fmla="*/ 6092112 h 6281670"/>
                <a:gd name="connsiteX234" fmla="*/ 3896071 w 8613217"/>
                <a:gd name="connsiteY234" fmla="*/ 6023464 h 6281670"/>
                <a:gd name="connsiteX235" fmla="*/ 3920972 w 8613217"/>
                <a:gd name="connsiteY235" fmla="*/ 5996544 h 6281670"/>
                <a:gd name="connsiteX236" fmla="*/ 3918953 w 8613217"/>
                <a:gd name="connsiteY236" fmla="*/ 6053077 h 6281670"/>
                <a:gd name="connsiteX237" fmla="*/ 3931741 w 8613217"/>
                <a:gd name="connsiteY237" fmla="*/ 6077978 h 6281670"/>
                <a:gd name="connsiteX238" fmla="*/ 3951931 w 8613217"/>
                <a:gd name="connsiteY238" fmla="*/ 6055769 h 6281670"/>
                <a:gd name="connsiteX239" fmla="*/ 3972121 w 8613217"/>
                <a:gd name="connsiteY239" fmla="*/ 5988468 h 6281670"/>
                <a:gd name="connsiteX240" fmla="*/ 3994331 w 8613217"/>
                <a:gd name="connsiteY240" fmla="*/ 5968277 h 6281670"/>
                <a:gd name="connsiteX241" fmla="*/ 4005099 w 8613217"/>
                <a:gd name="connsiteY241" fmla="*/ 5995198 h 6281670"/>
                <a:gd name="connsiteX242" fmla="*/ 4071054 w 8613217"/>
                <a:gd name="connsiteY242" fmla="*/ 6040290 h 6281670"/>
                <a:gd name="connsiteX243" fmla="*/ 4100667 w 8613217"/>
                <a:gd name="connsiteY243" fmla="*/ 6026829 h 6281670"/>
                <a:gd name="connsiteX244" fmla="*/ 4110089 w 8613217"/>
                <a:gd name="connsiteY244" fmla="*/ 5993179 h 6281670"/>
                <a:gd name="connsiteX245" fmla="*/ 4124895 w 8613217"/>
                <a:gd name="connsiteY245" fmla="*/ 6032214 h 6281670"/>
                <a:gd name="connsiteX246" fmla="*/ 4117492 w 8613217"/>
                <a:gd name="connsiteY246" fmla="*/ 6106918 h 6281670"/>
                <a:gd name="connsiteX247" fmla="*/ 4080476 w 8613217"/>
                <a:gd name="connsiteY247" fmla="*/ 6141242 h 6281670"/>
                <a:gd name="connsiteX248" fmla="*/ 4176717 w 8613217"/>
                <a:gd name="connsiteY248" fmla="*/ 6189025 h 6281670"/>
                <a:gd name="connsiteX249" fmla="*/ 4170660 w 8613217"/>
                <a:gd name="connsiteY249" fmla="*/ 6271133 h 6281670"/>
                <a:gd name="connsiteX250" fmla="*/ 4195562 w 8613217"/>
                <a:gd name="connsiteY250" fmla="*/ 6277863 h 6281670"/>
                <a:gd name="connsiteX251" fmla="*/ 4261517 w 8613217"/>
                <a:gd name="connsiteY251" fmla="*/ 6267768 h 6281670"/>
                <a:gd name="connsiteX252" fmla="*/ 4289784 w 8613217"/>
                <a:gd name="connsiteY252" fmla="*/ 6247578 h 6281670"/>
                <a:gd name="connsiteX253" fmla="*/ 4295840 w 8613217"/>
                <a:gd name="connsiteY253" fmla="*/ 6204505 h 6281670"/>
                <a:gd name="connsiteX254" fmla="*/ 4305936 w 8613217"/>
                <a:gd name="connsiteY254" fmla="*/ 6182969 h 6281670"/>
                <a:gd name="connsiteX255" fmla="*/ 4324107 w 8613217"/>
                <a:gd name="connsiteY255" fmla="*/ 6199794 h 6281670"/>
                <a:gd name="connsiteX256" fmla="*/ 4336894 w 8613217"/>
                <a:gd name="connsiteY256" fmla="*/ 6230752 h 6281670"/>
                <a:gd name="connsiteX257" fmla="*/ 4342951 w 8613217"/>
                <a:gd name="connsiteY257" fmla="*/ 6226714 h 6281670"/>
                <a:gd name="connsiteX258" fmla="*/ 4369872 w 8613217"/>
                <a:gd name="connsiteY258" fmla="*/ 6185660 h 6281670"/>
                <a:gd name="connsiteX259" fmla="*/ 4382659 w 8613217"/>
                <a:gd name="connsiteY259" fmla="*/ 6234791 h 6281670"/>
                <a:gd name="connsiteX260" fmla="*/ 4406888 w 8613217"/>
                <a:gd name="connsiteY260" fmla="*/ 6265749 h 6281670"/>
                <a:gd name="connsiteX261" fmla="*/ 4484284 w 8613217"/>
                <a:gd name="connsiteY261" fmla="*/ 6275171 h 6281670"/>
                <a:gd name="connsiteX262" fmla="*/ 4499090 w 8613217"/>
                <a:gd name="connsiteY262" fmla="*/ 6272479 h 6281670"/>
                <a:gd name="connsiteX263" fmla="*/ 4512551 w 8613217"/>
                <a:gd name="connsiteY263" fmla="*/ 6181622 h 6281670"/>
                <a:gd name="connsiteX264" fmla="*/ 4572449 w 8613217"/>
                <a:gd name="connsiteY264" fmla="*/ 6153356 h 6281670"/>
                <a:gd name="connsiteX265" fmla="*/ 4575814 w 8613217"/>
                <a:gd name="connsiteY265" fmla="*/ 6127781 h 6281670"/>
                <a:gd name="connsiteX266" fmla="*/ 4538125 w 8613217"/>
                <a:gd name="connsiteY266" fmla="*/ 6076633 h 6281670"/>
                <a:gd name="connsiteX267" fmla="*/ 4536779 w 8613217"/>
                <a:gd name="connsiteY267" fmla="*/ 6042309 h 6281670"/>
                <a:gd name="connsiteX268" fmla="*/ 4573122 w 8613217"/>
                <a:gd name="connsiteY268" fmla="*/ 6032214 h 6281670"/>
                <a:gd name="connsiteX269" fmla="*/ 4637731 w 8613217"/>
                <a:gd name="connsiteY269" fmla="*/ 6051058 h 6281670"/>
                <a:gd name="connsiteX270" fmla="*/ 4665997 w 8613217"/>
                <a:gd name="connsiteY270" fmla="*/ 6029522 h 6281670"/>
                <a:gd name="connsiteX271" fmla="*/ 4665997 w 8613217"/>
                <a:gd name="connsiteY271" fmla="*/ 5985776 h 6281670"/>
                <a:gd name="connsiteX272" fmla="*/ 4681477 w 8613217"/>
                <a:gd name="connsiteY272" fmla="*/ 5966931 h 6281670"/>
                <a:gd name="connsiteX273" fmla="*/ 4701667 w 8613217"/>
                <a:gd name="connsiteY273" fmla="*/ 5981065 h 6281670"/>
                <a:gd name="connsiteX274" fmla="*/ 4724550 w 8613217"/>
                <a:gd name="connsiteY274" fmla="*/ 6054423 h 6281670"/>
                <a:gd name="connsiteX275" fmla="*/ 4743394 w 8613217"/>
                <a:gd name="connsiteY275" fmla="*/ 6073268 h 6281670"/>
                <a:gd name="connsiteX276" fmla="*/ 4752143 w 8613217"/>
                <a:gd name="connsiteY276" fmla="*/ 6050385 h 6281670"/>
                <a:gd name="connsiteX277" fmla="*/ 4752143 w 8613217"/>
                <a:gd name="connsiteY277" fmla="*/ 5996544 h 6281670"/>
                <a:gd name="connsiteX278" fmla="*/ 4800600 w 8613217"/>
                <a:gd name="connsiteY278" fmla="*/ 6046347 h 6281670"/>
                <a:gd name="connsiteX279" fmla="*/ 4859825 w 8613217"/>
                <a:gd name="connsiteY279" fmla="*/ 6088747 h 6281670"/>
                <a:gd name="connsiteX280" fmla="*/ 4932511 w 8613217"/>
                <a:gd name="connsiteY280" fmla="*/ 6036252 h 6281670"/>
                <a:gd name="connsiteX281" fmla="*/ 4919050 w 8613217"/>
                <a:gd name="connsiteY281" fmla="*/ 5940011 h 6281670"/>
                <a:gd name="connsiteX282" fmla="*/ 4830213 w 8613217"/>
                <a:gd name="connsiteY282" fmla="*/ 5933281 h 6281670"/>
                <a:gd name="connsiteX283" fmla="*/ 4779064 w 8613217"/>
                <a:gd name="connsiteY283" fmla="*/ 5876074 h 6281670"/>
                <a:gd name="connsiteX284" fmla="*/ 4778391 w 8613217"/>
                <a:gd name="connsiteY284" fmla="*/ 5829637 h 6281670"/>
                <a:gd name="connsiteX285" fmla="*/ 5091342 w 8613217"/>
                <a:gd name="connsiteY285" fmla="*/ 5236712 h 6281670"/>
                <a:gd name="connsiteX286" fmla="*/ 5116243 w 8613217"/>
                <a:gd name="connsiteY286" fmla="*/ 5202389 h 6281670"/>
                <a:gd name="connsiteX287" fmla="*/ 5269690 w 8613217"/>
                <a:gd name="connsiteY287" fmla="*/ 5086631 h 6281670"/>
                <a:gd name="connsiteX288" fmla="*/ 5744837 w 8613217"/>
                <a:gd name="connsiteY288" fmla="*/ 4795889 h 6281670"/>
                <a:gd name="connsiteX289" fmla="*/ 5814830 w 8613217"/>
                <a:gd name="connsiteY289" fmla="*/ 4775699 h 6281670"/>
                <a:gd name="connsiteX290" fmla="*/ 6103553 w 8613217"/>
                <a:gd name="connsiteY290" fmla="*/ 4765603 h 6281670"/>
                <a:gd name="connsiteX291" fmla="*/ 7086824 w 8613217"/>
                <a:gd name="connsiteY291" fmla="*/ 4811369 h 6281670"/>
                <a:gd name="connsiteX292" fmla="*/ 7489959 w 8613217"/>
                <a:gd name="connsiteY292" fmla="*/ 4805311 h 6281670"/>
                <a:gd name="connsiteX293" fmla="*/ 7516880 w 8613217"/>
                <a:gd name="connsiteY293" fmla="*/ 4801946 h 6281670"/>
                <a:gd name="connsiteX294" fmla="*/ 7536397 w 8613217"/>
                <a:gd name="connsiteY294" fmla="*/ 4800600 h 6281670"/>
                <a:gd name="connsiteX295" fmla="*/ 7619850 w 8613217"/>
                <a:gd name="connsiteY295" fmla="*/ 4791178 h 6281670"/>
                <a:gd name="connsiteX296" fmla="*/ 7661577 w 8613217"/>
                <a:gd name="connsiteY296" fmla="*/ 4813388 h 6281670"/>
                <a:gd name="connsiteX297" fmla="*/ 7920014 w 8613217"/>
                <a:gd name="connsiteY297" fmla="*/ 5004523 h 6281670"/>
                <a:gd name="connsiteX298" fmla="*/ 8354780 w 8613217"/>
                <a:gd name="connsiteY298" fmla="*/ 4830886 h 6281670"/>
                <a:gd name="connsiteX299" fmla="*/ 8579567 w 8613217"/>
                <a:gd name="connsiteY299" fmla="*/ 4409580 h 6281670"/>
                <a:gd name="connsiteX300" fmla="*/ 8613217 w 8613217"/>
                <a:gd name="connsiteY300" fmla="*/ 4250076 h 6281670"/>
                <a:gd name="connsiteX301" fmla="*/ 8613217 w 8613217"/>
                <a:gd name="connsiteY301" fmla="*/ 4196235 h 6281670"/>
                <a:gd name="connsiteX302" fmla="*/ 8420062 w 8613217"/>
                <a:gd name="connsiteY302" fmla="*/ 4211041 h 6281670"/>
                <a:gd name="connsiteX303" fmla="*/ 4571776 w 8613217"/>
                <a:gd name="connsiteY303" fmla="*/ 915970 h 6281670"/>
                <a:gd name="connsiteX304" fmla="*/ 4583890 w 8613217"/>
                <a:gd name="connsiteY304" fmla="*/ 888377 h 6281670"/>
                <a:gd name="connsiteX305" fmla="*/ 4571776 w 8613217"/>
                <a:gd name="connsiteY305" fmla="*/ 915970 h 6281670"/>
                <a:gd name="connsiteX306" fmla="*/ 2362948 w 8613217"/>
                <a:gd name="connsiteY306" fmla="*/ 965100 h 6281670"/>
                <a:gd name="connsiteX307" fmla="*/ 2363621 w 8613217"/>
                <a:gd name="connsiteY307" fmla="*/ 962408 h 6281670"/>
                <a:gd name="connsiteX308" fmla="*/ 2368332 w 8613217"/>
                <a:gd name="connsiteY308" fmla="*/ 967119 h 6281670"/>
                <a:gd name="connsiteX309" fmla="*/ 2362948 w 8613217"/>
                <a:gd name="connsiteY309" fmla="*/ 965100 h 6281670"/>
                <a:gd name="connsiteX310" fmla="*/ 2435633 w 8613217"/>
                <a:gd name="connsiteY310" fmla="*/ 1055284 h 6281670"/>
                <a:gd name="connsiteX311" fmla="*/ 2426211 w 8613217"/>
                <a:gd name="connsiteY311" fmla="*/ 1053265 h 6281670"/>
                <a:gd name="connsiteX312" fmla="*/ 2370351 w 8613217"/>
                <a:gd name="connsiteY312" fmla="*/ 968465 h 6281670"/>
                <a:gd name="connsiteX313" fmla="*/ 2432268 w 8613217"/>
                <a:gd name="connsiteY313" fmla="*/ 1045862 h 6281670"/>
                <a:gd name="connsiteX314" fmla="*/ 2435633 w 8613217"/>
                <a:gd name="connsiteY314" fmla="*/ 1055284 h 6281670"/>
                <a:gd name="connsiteX315" fmla="*/ 695895 w 8613217"/>
                <a:gd name="connsiteY315" fmla="*/ 1016922 h 6281670"/>
                <a:gd name="connsiteX316" fmla="*/ 692530 w 8613217"/>
                <a:gd name="connsiteY316" fmla="*/ 1005481 h 6281670"/>
                <a:gd name="connsiteX317" fmla="*/ 695895 w 8613217"/>
                <a:gd name="connsiteY317" fmla="*/ 1016922 h 6281670"/>
                <a:gd name="connsiteX318" fmla="*/ 4511205 w 8613217"/>
                <a:gd name="connsiteY318" fmla="*/ 6014042 h 6281670"/>
                <a:gd name="connsiteX319" fmla="*/ 4537452 w 8613217"/>
                <a:gd name="connsiteY319" fmla="*/ 5944049 h 6281670"/>
                <a:gd name="connsiteX320" fmla="*/ 4511205 w 8613217"/>
                <a:gd name="connsiteY320" fmla="*/ 6014042 h 6281670"/>
                <a:gd name="connsiteX321" fmla="*/ 4750797 w 8613217"/>
                <a:gd name="connsiteY321" fmla="*/ 5917128 h 6281670"/>
                <a:gd name="connsiteX322" fmla="*/ 4741375 w 8613217"/>
                <a:gd name="connsiteY322" fmla="*/ 5939338 h 6281670"/>
                <a:gd name="connsiteX323" fmla="*/ 4732626 w 8613217"/>
                <a:gd name="connsiteY323" fmla="*/ 5935300 h 6281670"/>
                <a:gd name="connsiteX324" fmla="*/ 4727915 w 8613217"/>
                <a:gd name="connsiteY324" fmla="*/ 5907706 h 6281670"/>
                <a:gd name="connsiteX325" fmla="*/ 4750797 w 8613217"/>
                <a:gd name="connsiteY325" fmla="*/ 5875402 h 6281670"/>
                <a:gd name="connsiteX326" fmla="*/ 4750797 w 8613217"/>
                <a:gd name="connsiteY326" fmla="*/ 5917128 h 6281670"/>
                <a:gd name="connsiteX327" fmla="*/ 4875978 w 8613217"/>
                <a:gd name="connsiteY327" fmla="*/ 5457461 h 6281670"/>
                <a:gd name="connsiteX328" fmla="*/ 4616868 w 8613217"/>
                <a:gd name="connsiteY328" fmla="*/ 5877421 h 6281670"/>
                <a:gd name="connsiteX329" fmla="*/ 4562354 w 8613217"/>
                <a:gd name="connsiteY329" fmla="*/ 5884824 h 6281670"/>
                <a:gd name="connsiteX330" fmla="*/ 4880015 w 8613217"/>
                <a:gd name="connsiteY330" fmla="*/ 5419772 h 6281670"/>
                <a:gd name="connsiteX331" fmla="*/ 4875978 w 8613217"/>
                <a:gd name="connsiteY331" fmla="*/ 5457461 h 6281670"/>
                <a:gd name="connsiteX332" fmla="*/ 5020675 w 8613217"/>
                <a:gd name="connsiteY332" fmla="*/ 5141145 h 6281670"/>
                <a:gd name="connsiteX333" fmla="*/ 4989717 w 8613217"/>
                <a:gd name="connsiteY333" fmla="*/ 5179506 h 6281670"/>
                <a:gd name="connsiteX334" fmla="*/ 4445922 w 8613217"/>
                <a:gd name="connsiteY334" fmla="*/ 5878767 h 6281670"/>
                <a:gd name="connsiteX335" fmla="*/ 4415637 w 8613217"/>
                <a:gd name="connsiteY335" fmla="*/ 5953471 h 6281670"/>
                <a:gd name="connsiteX336" fmla="*/ 4357085 w 8613217"/>
                <a:gd name="connsiteY336" fmla="*/ 6075286 h 6281670"/>
                <a:gd name="connsiteX337" fmla="*/ 4338240 w 8613217"/>
                <a:gd name="connsiteY337" fmla="*/ 6125762 h 6281670"/>
                <a:gd name="connsiteX338" fmla="*/ 4322761 w 8613217"/>
                <a:gd name="connsiteY338" fmla="*/ 6080671 h 6281670"/>
                <a:gd name="connsiteX339" fmla="*/ 4306609 w 8613217"/>
                <a:gd name="connsiteY339" fmla="*/ 6061826 h 6281670"/>
                <a:gd name="connsiteX340" fmla="*/ 4295168 w 8613217"/>
                <a:gd name="connsiteY340" fmla="*/ 6082689 h 6281670"/>
                <a:gd name="connsiteX341" fmla="*/ 4292475 w 8613217"/>
                <a:gd name="connsiteY341" fmla="*/ 6112302 h 6281670"/>
                <a:gd name="connsiteX342" fmla="*/ 4277669 w 8613217"/>
                <a:gd name="connsiteY342" fmla="*/ 6097496 h 6281670"/>
                <a:gd name="connsiteX343" fmla="*/ 4183447 w 8613217"/>
                <a:gd name="connsiteY343" fmla="*/ 5282478 h 6281670"/>
                <a:gd name="connsiteX344" fmla="*/ 4412945 w 8613217"/>
                <a:gd name="connsiteY344" fmla="*/ 4743394 h 6281670"/>
                <a:gd name="connsiteX345" fmla="*/ 5036828 w 8613217"/>
                <a:gd name="connsiteY345" fmla="*/ 3935106 h 6281670"/>
                <a:gd name="connsiteX346" fmla="*/ 5054999 w 8613217"/>
                <a:gd name="connsiteY346" fmla="*/ 3966064 h 6281670"/>
                <a:gd name="connsiteX347" fmla="*/ 5020675 w 8613217"/>
                <a:gd name="connsiteY347"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531298 w 8613217"/>
                <a:gd name="connsiteY135" fmla="*/ 2494185 h 6281670"/>
                <a:gd name="connsiteX136" fmla="*/ 3410829 w 8613217"/>
                <a:gd name="connsiteY136" fmla="*/ 2273437 h 6281670"/>
                <a:gd name="connsiteX137" fmla="*/ 3411502 w 8613217"/>
                <a:gd name="connsiteY137" fmla="*/ 2229018 h 6281670"/>
                <a:gd name="connsiteX138" fmla="*/ 3451209 w 8613217"/>
                <a:gd name="connsiteY138" fmla="*/ 2126720 h 6281670"/>
                <a:gd name="connsiteX139" fmla="*/ 3431692 w 8613217"/>
                <a:gd name="connsiteY139" fmla="*/ 1895877 h 6281670"/>
                <a:gd name="connsiteX140" fmla="*/ 3186715 w 8613217"/>
                <a:gd name="connsiteY140" fmla="*/ 1401886 h 6281670"/>
                <a:gd name="connsiteX141" fmla="*/ 2531874 w 8613217"/>
                <a:gd name="connsiteY141" fmla="*/ 701952 h 6281670"/>
                <a:gd name="connsiteX142" fmla="*/ 1731662 w 8613217"/>
                <a:gd name="connsiteY142" fmla="*/ 39035 h 6281670"/>
                <a:gd name="connsiteX143" fmla="*/ 1722913 w 8613217"/>
                <a:gd name="connsiteY143" fmla="*/ 36343 h 6281670"/>
                <a:gd name="connsiteX144" fmla="*/ 1723586 w 8613217"/>
                <a:gd name="connsiteY144" fmla="*/ 47111 h 6281670"/>
                <a:gd name="connsiteX145" fmla="*/ 1984042 w 8613217"/>
                <a:gd name="connsiteY145" fmla="*/ 871552 h 6281670"/>
                <a:gd name="connsiteX146" fmla="*/ 2773486 w 8613217"/>
                <a:gd name="connsiteY146" fmla="*/ 2064130 h 6281670"/>
                <a:gd name="connsiteX147" fmla="*/ 3058170 w 8613217"/>
                <a:gd name="connsiteY147" fmla="*/ 2286897 h 6281670"/>
                <a:gd name="connsiteX148" fmla="*/ 3235845 w 8613217"/>
                <a:gd name="connsiteY148" fmla="*/ 2329297 h 6281670"/>
                <a:gd name="connsiteX149" fmla="*/ 3256709 w 8613217"/>
                <a:gd name="connsiteY149" fmla="*/ 2294974 h 6281670"/>
                <a:gd name="connsiteX150" fmla="*/ 3083072 w 8613217"/>
                <a:gd name="connsiteY150" fmla="*/ 1999521 h 6281670"/>
                <a:gd name="connsiteX151" fmla="*/ 2450440 w 8613217"/>
                <a:gd name="connsiteY151" fmla="*/ 1092973 h 6281670"/>
                <a:gd name="connsiteX152" fmla="*/ 2432941 w 8613217"/>
                <a:gd name="connsiteY152" fmla="*/ 1062014 h 6281670"/>
                <a:gd name="connsiteX153" fmla="*/ 2454478 w 8613217"/>
                <a:gd name="connsiteY153" fmla="*/ 1076820 h 6281670"/>
                <a:gd name="connsiteX154" fmla="*/ 2967986 w 8613217"/>
                <a:gd name="connsiteY154" fmla="*/ 1739738 h 6281670"/>
                <a:gd name="connsiteX155" fmla="*/ 3266131 w 8613217"/>
                <a:gd name="connsiteY155" fmla="*/ 2175850 h 6281670"/>
                <a:gd name="connsiteX156" fmla="*/ 3457939 w 8613217"/>
                <a:gd name="connsiteY156" fmla="*/ 2509665 h 6281670"/>
                <a:gd name="connsiteX157" fmla="*/ 3464670 w 8613217"/>
                <a:gd name="connsiteY157" fmla="*/ 2523125 h 6281670"/>
                <a:gd name="connsiteX158" fmla="*/ 3504378 w 8613217"/>
                <a:gd name="connsiteY158" fmla="*/ 2605906 h 6281670"/>
                <a:gd name="connsiteX159" fmla="*/ 3733875 w 8613217"/>
                <a:gd name="connsiteY159" fmla="*/ 3249979 h 6281670"/>
                <a:gd name="connsiteX160" fmla="*/ 3823385 w 8613217"/>
                <a:gd name="connsiteY160" fmla="*/ 4359777 h 6281670"/>
                <a:gd name="connsiteX161" fmla="*/ 3816655 w 8613217"/>
                <a:gd name="connsiteY161" fmla="*/ 4369199 h 6281670"/>
                <a:gd name="connsiteX162" fmla="*/ 3800503 w 8613217"/>
                <a:gd name="connsiteY162" fmla="*/ 4322761 h 6281670"/>
                <a:gd name="connsiteX163" fmla="*/ 3407464 w 8613217"/>
                <a:gd name="connsiteY163" fmla="*/ 3663208 h 6281670"/>
                <a:gd name="connsiteX164" fmla="*/ 2516395 w 8613217"/>
                <a:gd name="connsiteY164" fmla="*/ 2980101 h 6281670"/>
                <a:gd name="connsiteX165" fmla="*/ 2502934 w 8613217"/>
                <a:gd name="connsiteY165" fmla="*/ 2971351 h 6281670"/>
                <a:gd name="connsiteX166" fmla="*/ 2390541 w 8613217"/>
                <a:gd name="connsiteY166" fmla="*/ 2898666 h 6281670"/>
                <a:gd name="connsiteX167" fmla="*/ 2247863 w 8613217"/>
                <a:gd name="connsiteY167" fmla="*/ 2802425 h 6281670"/>
                <a:gd name="connsiteX168" fmla="*/ 2055381 w 8613217"/>
                <a:gd name="connsiteY168" fmla="*/ 2665131 h 6281670"/>
                <a:gd name="connsiteX169" fmla="*/ 1471879 w 8613217"/>
                <a:gd name="connsiteY169" fmla="*/ 2148930 h 6281670"/>
                <a:gd name="connsiteX170" fmla="*/ 1461111 w 8613217"/>
                <a:gd name="connsiteY170" fmla="*/ 2109895 h 6281670"/>
                <a:gd name="connsiteX171" fmla="*/ 1501492 w 8613217"/>
                <a:gd name="connsiteY171" fmla="*/ 1918759 h 6281670"/>
                <a:gd name="connsiteX172" fmla="*/ 1395155 w 8613217"/>
                <a:gd name="connsiteY172" fmla="*/ 1570812 h 6281670"/>
                <a:gd name="connsiteX173" fmla="*/ 937507 w 8613217"/>
                <a:gd name="connsiteY173" fmla="*/ 860783 h 6281670"/>
                <a:gd name="connsiteX174" fmla="*/ 682435 w 8613217"/>
                <a:gd name="connsiteY174" fmla="*/ 471109 h 6281670"/>
                <a:gd name="connsiteX175" fmla="*/ 590905 w 8613217"/>
                <a:gd name="connsiteY175" fmla="*/ 214691 h 6281670"/>
                <a:gd name="connsiteX176" fmla="*/ 581483 w 8613217"/>
                <a:gd name="connsiteY176" fmla="*/ 222767 h 6281670"/>
                <a:gd name="connsiteX177" fmla="*/ 555909 w 8613217"/>
                <a:gd name="connsiteY177" fmla="*/ 262475 h 6281670"/>
                <a:gd name="connsiteX178" fmla="*/ 423998 w 8613217"/>
                <a:gd name="connsiteY178" fmla="*/ 619845 h 6281670"/>
                <a:gd name="connsiteX179" fmla="*/ 443515 w 8613217"/>
                <a:gd name="connsiteY179" fmla="*/ 1227575 h 6281670"/>
                <a:gd name="connsiteX180" fmla="*/ 806942 w 8613217"/>
                <a:gd name="connsiteY180" fmla="*/ 1996156 h 6281670"/>
                <a:gd name="connsiteX181" fmla="*/ 1087589 w 8613217"/>
                <a:gd name="connsiteY181" fmla="*/ 2216231 h 6281670"/>
                <a:gd name="connsiteX182" fmla="*/ 1317086 w 8613217"/>
                <a:gd name="connsiteY182" fmla="*/ 2233729 h 6281670"/>
                <a:gd name="connsiteX183" fmla="*/ 1327181 w 8613217"/>
                <a:gd name="connsiteY183" fmla="*/ 2198060 h 6281670"/>
                <a:gd name="connsiteX184" fmla="*/ 816364 w 8613217"/>
                <a:gd name="connsiteY184" fmla="*/ 1324489 h 6281670"/>
                <a:gd name="connsiteX185" fmla="*/ 702625 w 8613217"/>
                <a:gd name="connsiteY185" fmla="*/ 1031056 h 6281670"/>
                <a:gd name="connsiteX186" fmla="*/ 767908 w 8613217"/>
                <a:gd name="connsiteY186" fmla="*/ 1173061 h 6281670"/>
                <a:gd name="connsiteX187" fmla="*/ 1444285 w 8613217"/>
                <a:gd name="connsiteY187" fmla="*/ 2226326 h 6281670"/>
                <a:gd name="connsiteX188" fmla="*/ 2209501 w 8613217"/>
                <a:gd name="connsiteY188" fmla="*/ 2876457 h 6281670"/>
                <a:gd name="connsiteX189" fmla="*/ 2308434 w 8613217"/>
                <a:gd name="connsiteY189" fmla="*/ 2939720 h 6281670"/>
                <a:gd name="connsiteX190" fmla="*/ 2340738 w 8613217"/>
                <a:gd name="connsiteY190" fmla="*/ 2972025 h 6281670"/>
                <a:gd name="connsiteX191" fmla="*/ 2302377 w 8613217"/>
                <a:gd name="connsiteY191" fmla="*/ 2972025 h 6281670"/>
                <a:gd name="connsiteX192" fmla="*/ 2266034 w 8613217"/>
                <a:gd name="connsiteY192" fmla="*/ 2967313 h 6281670"/>
                <a:gd name="connsiteX193" fmla="*/ 1817807 w 8613217"/>
                <a:gd name="connsiteY193" fmla="*/ 3025866 h 6281670"/>
                <a:gd name="connsiteX194" fmla="*/ 1007500 w 8613217"/>
                <a:gd name="connsiteY194" fmla="*/ 3309877 h 6281670"/>
                <a:gd name="connsiteX195" fmla="*/ 960389 w 8613217"/>
                <a:gd name="connsiteY195" fmla="*/ 3293725 h 6281670"/>
                <a:gd name="connsiteX196" fmla="*/ 446207 w 8613217"/>
                <a:gd name="connsiteY196" fmla="*/ 3134221 h 6281670"/>
                <a:gd name="connsiteX197" fmla="*/ 217383 w 8613217"/>
                <a:gd name="connsiteY197" fmla="*/ 3227096 h 6281670"/>
                <a:gd name="connsiteX198" fmla="*/ 0 w 8613217"/>
                <a:gd name="connsiteY198" fmla="*/ 3236518 h 6281670"/>
                <a:gd name="connsiteX199" fmla="*/ 0 w 8613217"/>
                <a:gd name="connsiteY199" fmla="*/ 3330740 h 6281670"/>
                <a:gd name="connsiteX200" fmla="*/ 9422 w 8613217"/>
                <a:gd name="connsiteY200" fmla="*/ 3346892 h 6281670"/>
                <a:gd name="connsiteX201" fmla="*/ 255072 w 8613217"/>
                <a:gd name="connsiteY201" fmla="*/ 3717723 h 6281670"/>
                <a:gd name="connsiteX202" fmla="*/ 747044 w 8613217"/>
                <a:gd name="connsiteY202" fmla="*/ 3826078 h 6281670"/>
                <a:gd name="connsiteX203" fmla="*/ 1016249 w 8613217"/>
                <a:gd name="connsiteY203" fmla="*/ 3490244 h 6281670"/>
                <a:gd name="connsiteX204" fmla="*/ 981253 w 8613217"/>
                <a:gd name="connsiteY204" fmla="*/ 3461305 h 6281670"/>
                <a:gd name="connsiteX205" fmla="*/ 563312 w 8613217"/>
                <a:gd name="connsiteY205" fmla="*/ 3490917 h 6281670"/>
                <a:gd name="connsiteX206" fmla="*/ 390347 w 8613217"/>
                <a:gd name="connsiteY206" fmla="*/ 3460632 h 6281670"/>
                <a:gd name="connsiteX207" fmla="*/ 489953 w 8613217"/>
                <a:gd name="connsiteY207" fmla="*/ 3463997 h 6281670"/>
                <a:gd name="connsiteX208" fmla="*/ 903183 w 8613217"/>
                <a:gd name="connsiteY208" fmla="*/ 3408137 h 6281670"/>
                <a:gd name="connsiteX209" fmla="*/ 1043170 w 8613217"/>
                <a:gd name="connsiteY209" fmla="*/ 3372467 h 6281670"/>
                <a:gd name="connsiteX210" fmla="*/ 1508895 w 8613217"/>
                <a:gd name="connsiteY210" fmla="*/ 3218347 h 6281670"/>
                <a:gd name="connsiteX211" fmla="*/ 1912029 w 8613217"/>
                <a:gd name="connsiteY211" fmla="*/ 3101243 h 6281670"/>
                <a:gd name="connsiteX212" fmla="*/ 1912029 w 8613217"/>
                <a:gd name="connsiteY212" fmla="*/ 3101243 h 6281670"/>
                <a:gd name="connsiteX213" fmla="*/ 1924816 w 8613217"/>
                <a:gd name="connsiteY213" fmla="*/ 3099224 h 6281670"/>
                <a:gd name="connsiteX214" fmla="*/ 1986061 w 8613217"/>
                <a:gd name="connsiteY214" fmla="*/ 3087783 h 6281670"/>
                <a:gd name="connsiteX215" fmla="*/ 1992791 w 8613217"/>
                <a:gd name="connsiteY215" fmla="*/ 3087110 h 6281670"/>
                <a:gd name="connsiteX216" fmla="*/ 2087013 w 8613217"/>
                <a:gd name="connsiteY216" fmla="*/ 3074322 h 6281670"/>
                <a:gd name="connsiteX217" fmla="*/ 2113933 w 8613217"/>
                <a:gd name="connsiteY217" fmla="*/ 3072976 h 6281670"/>
                <a:gd name="connsiteX218" fmla="*/ 2118644 w 8613217"/>
                <a:gd name="connsiteY218" fmla="*/ 3064227 h 6281670"/>
                <a:gd name="connsiteX219" fmla="*/ 2257958 w 8613217"/>
                <a:gd name="connsiteY219" fmla="*/ 3064227 h 6281670"/>
                <a:gd name="connsiteX220" fmla="*/ 2262669 w 8613217"/>
                <a:gd name="connsiteY220" fmla="*/ 3072976 h 6281670"/>
                <a:gd name="connsiteX221" fmla="*/ 2434960 w 8613217"/>
                <a:gd name="connsiteY221" fmla="*/ 3101243 h 6281670"/>
                <a:gd name="connsiteX222" fmla="*/ 2635518 w 8613217"/>
                <a:gd name="connsiteY222" fmla="*/ 3164506 h 6281670"/>
                <a:gd name="connsiteX223" fmla="*/ 3038653 w 8613217"/>
                <a:gd name="connsiteY223" fmla="*/ 3453902 h 6281670"/>
                <a:gd name="connsiteX224" fmla="*/ 3580428 w 8613217"/>
                <a:gd name="connsiteY224" fmla="*/ 4087880 h 6281670"/>
                <a:gd name="connsiteX225" fmla="*/ 3776274 w 8613217"/>
                <a:gd name="connsiteY225" fmla="*/ 4626290 h 6281670"/>
                <a:gd name="connsiteX226" fmla="*/ 3813963 w 8613217"/>
                <a:gd name="connsiteY226" fmla="*/ 4802619 h 6281670"/>
                <a:gd name="connsiteX227" fmla="*/ 3811944 w 8613217"/>
                <a:gd name="connsiteY227" fmla="*/ 5407658 h 6281670"/>
                <a:gd name="connsiteX228" fmla="*/ 3881265 w 8613217"/>
                <a:gd name="connsiteY228" fmla="*/ 5874056 h 6281670"/>
                <a:gd name="connsiteX229" fmla="*/ 3879919 w 8613217"/>
                <a:gd name="connsiteY229" fmla="*/ 5898957 h 6281670"/>
                <a:gd name="connsiteX230" fmla="*/ 3757430 w 8613217"/>
                <a:gd name="connsiteY230" fmla="*/ 5946068 h 6281670"/>
                <a:gd name="connsiteX231" fmla="*/ 3743970 w 8613217"/>
                <a:gd name="connsiteY231" fmla="*/ 6053750 h 6281670"/>
                <a:gd name="connsiteX232" fmla="*/ 3803195 w 8613217"/>
                <a:gd name="connsiteY232" fmla="*/ 6092112 h 6281670"/>
                <a:gd name="connsiteX233" fmla="*/ 3896071 w 8613217"/>
                <a:gd name="connsiteY233" fmla="*/ 6023464 h 6281670"/>
                <a:gd name="connsiteX234" fmla="*/ 3920972 w 8613217"/>
                <a:gd name="connsiteY234" fmla="*/ 5996544 h 6281670"/>
                <a:gd name="connsiteX235" fmla="*/ 3918953 w 8613217"/>
                <a:gd name="connsiteY235" fmla="*/ 6053077 h 6281670"/>
                <a:gd name="connsiteX236" fmla="*/ 3931741 w 8613217"/>
                <a:gd name="connsiteY236" fmla="*/ 6077978 h 6281670"/>
                <a:gd name="connsiteX237" fmla="*/ 3951931 w 8613217"/>
                <a:gd name="connsiteY237" fmla="*/ 6055769 h 6281670"/>
                <a:gd name="connsiteX238" fmla="*/ 3972121 w 8613217"/>
                <a:gd name="connsiteY238" fmla="*/ 5988468 h 6281670"/>
                <a:gd name="connsiteX239" fmla="*/ 3994331 w 8613217"/>
                <a:gd name="connsiteY239" fmla="*/ 5968277 h 6281670"/>
                <a:gd name="connsiteX240" fmla="*/ 4005099 w 8613217"/>
                <a:gd name="connsiteY240" fmla="*/ 5995198 h 6281670"/>
                <a:gd name="connsiteX241" fmla="*/ 4071054 w 8613217"/>
                <a:gd name="connsiteY241" fmla="*/ 6040290 h 6281670"/>
                <a:gd name="connsiteX242" fmla="*/ 4100667 w 8613217"/>
                <a:gd name="connsiteY242" fmla="*/ 6026829 h 6281670"/>
                <a:gd name="connsiteX243" fmla="*/ 4110089 w 8613217"/>
                <a:gd name="connsiteY243" fmla="*/ 5993179 h 6281670"/>
                <a:gd name="connsiteX244" fmla="*/ 4124895 w 8613217"/>
                <a:gd name="connsiteY244" fmla="*/ 6032214 h 6281670"/>
                <a:gd name="connsiteX245" fmla="*/ 4117492 w 8613217"/>
                <a:gd name="connsiteY245" fmla="*/ 6106918 h 6281670"/>
                <a:gd name="connsiteX246" fmla="*/ 4080476 w 8613217"/>
                <a:gd name="connsiteY246" fmla="*/ 6141242 h 6281670"/>
                <a:gd name="connsiteX247" fmla="*/ 4176717 w 8613217"/>
                <a:gd name="connsiteY247" fmla="*/ 6189025 h 6281670"/>
                <a:gd name="connsiteX248" fmla="*/ 4170660 w 8613217"/>
                <a:gd name="connsiteY248" fmla="*/ 6271133 h 6281670"/>
                <a:gd name="connsiteX249" fmla="*/ 4195562 w 8613217"/>
                <a:gd name="connsiteY249" fmla="*/ 6277863 h 6281670"/>
                <a:gd name="connsiteX250" fmla="*/ 4261517 w 8613217"/>
                <a:gd name="connsiteY250" fmla="*/ 6267768 h 6281670"/>
                <a:gd name="connsiteX251" fmla="*/ 4289784 w 8613217"/>
                <a:gd name="connsiteY251" fmla="*/ 6247578 h 6281670"/>
                <a:gd name="connsiteX252" fmla="*/ 4295840 w 8613217"/>
                <a:gd name="connsiteY252" fmla="*/ 6204505 h 6281670"/>
                <a:gd name="connsiteX253" fmla="*/ 4305936 w 8613217"/>
                <a:gd name="connsiteY253" fmla="*/ 6182969 h 6281670"/>
                <a:gd name="connsiteX254" fmla="*/ 4324107 w 8613217"/>
                <a:gd name="connsiteY254" fmla="*/ 6199794 h 6281670"/>
                <a:gd name="connsiteX255" fmla="*/ 4336894 w 8613217"/>
                <a:gd name="connsiteY255" fmla="*/ 6230752 h 6281670"/>
                <a:gd name="connsiteX256" fmla="*/ 4342951 w 8613217"/>
                <a:gd name="connsiteY256" fmla="*/ 6226714 h 6281670"/>
                <a:gd name="connsiteX257" fmla="*/ 4369872 w 8613217"/>
                <a:gd name="connsiteY257" fmla="*/ 6185660 h 6281670"/>
                <a:gd name="connsiteX258" fmla="*/ 4382659 w 8613217"/>
                <a:gd name="connsiteY258" fmla="*/ 6234791 h 6281670"/>
                <a:gd name="connsiteX259" fmla="*/ 4406888 w 8613217"/>
                <a:gd name="connsiteY259" fmla="*/ 6265749 h 6281670"/>
                <a:gd name="connsiteX260" fmla="*/ 4484284 w 8613217"/>
                <a:gd name="connsiteY260" fmla="*/ 6275171 h 6281670"/>
                <a:gd name="connsiteX261" fmla="*/ 4499090 w 8613217"/>
                <a:gd name="connsiteY261" fmla="*/ 6272479 h 6281670"/>
                <a:gd name="connsiteX262" fmla="*/ 4512551 w 8613217"/>
                <a:gd name="connsiteY262" fmla="*/ 6181622 h 6281670"/>
                <a:gd name="connsiteX263" fmla="*/ 4572449 w 8613217"/>
                <a:gd name="connsiteY263" fmla="*/ 6153356 h 6281670"/>
                <a:gd name="connsiteX264" fmla="*/ 4575814 w 8613217"/>
                <a:gd name="connsiteY264" fmla="*/ 6127781 h 6281670"/>
                <a:gd name="connsiteX265" fmla="*/ 4538125 w 8613217"/>
                <a:gd name="connsiteY265" fmla="*/ 6076633 h 6281670"/>
                <a:gd name="connsiteX266" fmla="*/ 4536779 w 8613217"/>
                <a:gd name="connsiteY266" fmla="*/ 6042309 h 6281670"/>
                <a:gd name="connsiteX267" fmla="*/ 4573122 w 8613217"/>
                <a:gd name="connsiteY267" fmla="*/ 6032214 h 6281670"/>
                <a:gd name="connsiteX268" fmla="*/ 4637731 w 8613217"/>
                <a:gd name="connsiteY268" fmla="*/ 6051058 h 6281670"/>
                <a:gd name="connsiteX269" fmla="*/ 4665997 w 8613217"/>
                <a:gd name="connsiteY269" fmla="*/ 6029522 h 6281670"/>
                <a:gd name="connsiteX270" fmla="*/ 4665997 w 8613217"/>
                <a:gd name="connsiteY270" fmla="*/ 5985776 h 6281670"/>
                <a:gd name="connsiteX271" fmla="*/ 4681477 w 8613217"/>
                <a:gd name="connsiteY271" fmla="*/ 5966931 h 6281670"/>
                <a:gd name="connsiteX272" fmla="*/ 4701667 w 8613217"/>
                <a:gd name="connsiteY272" fmla="*/ 5981065 h 6281670"/>
                <a:gd name="connsiteX273" fmla="*/ 4724550 w 8613217"/>
                <a:gd name="connsiteY273" fmla="*/ 6054423 h 6281670"/>
                <a:gd name="connsiteX274" fmla="*/ 4743394 w 8613217"/>
                <a:gd name="connsiteY274" fmla="*/ 6073268 h 6281670"/>
                <a:gd name="connsiteX275" fmla="*/ 4752143 w 8613217"/>
                <a:gd name="connsiteY275" fmla="*/ 6050385 h 6281670"/>
                <a:gd name="connsiteX276" fmla="*/ 4752143 w 8613217"/>
                <a:gd name="connsiteY276" fmla="*/ 5996544 h 6281670"/>
                <a:gd name="connsiteX277" fmla="*/ 4800600 w 8613217"/>
                <a:gd name="connsiteY277" fmla="*/ 6046347 h 6281670"/>
                <a:gd name="connsiteX278" fmla="*/ 4859825 w 8613217"/>
                <a:gd name="connsiteY278" fmla="*/ 6088747 h 6281670"/>
                <a:gd name="connsiteX279" fmla="*/ 4932511 w 8613217"/>
                <a:gd name="connsiteY279" fmla="*/ 6036252 h 6281670"/>
                <a:gd name="connsiteX280" fmla="*/ 4919050 w 8613217"/>
                <a:gd name="connsiteY280" fmla="*/ 5940011 h 6281670"/>
                <a:gd name="connsiteX281" fmla="*/ 4830213 w 8613217"/>
                <a:gd name="connsiteY281" fmla="*/ 5933281 h 6281670"/>
                <a:gd name="connsiteX282" fmla="*/ 4779064 w 8613217"/>
                <a:gd name="connsiteY282" fmla="*/ 5876074 h 6281670"/>
                <a:gd name="connsiteX283" fmla="*/ 4778391 w 8613217"/>
                <a:gd name="connsiteY283" fmla="*/ 5829637 h 6281670"/>
                <a:gd name="connsiteX284" fmla="*/ 5091342 w 8613217"/>
                <a:gd name="connsiteY284" fmla="*/ 5236712 h 6281670"/>
                <a:gd name="connsiteX285" fmla="*/ 5116243 w 8613217"/>
                <a:gd name="connsiteY285" fmla="*/ 5202389 h 6281670"/>
                <a:gd name="connsiteX286" fmla="*/ 5269690 w 8613217"/>
                <a:gd name="connsiteY286" fmla="*/ 5086631 h 6281670"/>
                <a:gd name="connsiteX287" fmla="*/ 5744837 w 8613217"/>
                <a:gd name="connsiteY287" fmla="*/ 4795889 h 6281670"/>
                <a:gd name="connsiteX288" fmla="*/ 5814830 w 8613217"/>
                <a:gd name="connsiteY288" fmla="*/ 4775699 h 6281670"/>
                <a:gd name="connsiteX289" fmla="*/ 6103553 w 8613217"/>
                <a:gd name="connsiteY289" fmla="*/ 4765603 h 6281670"/>
                <a:gd name="connsiteX290" fmla="*/ 7086824 w 8613217"/>
                <a:gd name="connsiteY290" fmla="*/ 4811369 h 6281670"/>
                <a:gd name="connsiteX291" fmla="*/ 7489959 w 8613217"/>
                <a:gd name="connsiteY291" fmla="*/ 4805311 h 6281670"/>
                <a:gd name="connsiteX292" fmla="*/ 7516880 w 8613217"/>
                <a:gd name="connsiteY292" fmla="*/ 4801946 h 6281670"/>
                <a:gd name="connsiteX293" fmla="*/ 7536397 w 8613217"/>
                <a:gd name="connsiteY293" fmla="*/ 4800600 h 6281670"/>
                <a:gd name="connsiteX294" fmla="*/ 7619850 w 8613217"/>
                <a:gd name="connsiteY294" fmla="*/ 4791178 h 6281670"/>
                <a:gd name="connsiteX295" fmla="*/ 7661577 w 8613217"/>
                <a:gd name="connsiteY295" fmla="*/ 4813388 h 6281670"/>
                <a:gd name="connsiteX296" fmla="*/ 7920014 w 8613217"/>
                <a:gd name="connsiteY296" fmla="*/ 5004523 h 6281670"/>
                <a:gd name="connsiteX297" fmla="*/ 8354780 w 8613217"/>
                <a:gd name="connsiteY297" fmla="*/ 4830886 h 6281670"/>
                <a:gd name="connsiteX298" fmla="*/ 8579567 w 8613217"/>
                <a:gd name="connsiteY298" fmla="*/ 4409580 h 6281670"/>
                <a:gd name="connsiteX299" fmla="*/ 8613217 w 8613217"/>
                <a:gd name="connsiteY299" fmla="*/ 4250076 h 6281670"/>
                <a:gd name="connsiteX300" fmla="*/ 8613217 w 8613217"/>
                <a:gd name="connsiteY300" fmla="*/ 4196235 h 6281670"/>
                <a:gd name="connsiteX301" fmla="*/ 8420062 w 8613217"/>
                <a:gd name="connsiteY301" fmla="*/ 4211041 h 6281670"/>
                <a:gd name="connsiteX302" fmla="*/ 4571776 w 8613217"/>
                <a:gd name="connsiteY302" fmla="*/ 915970 h 6281670"/>
                <a:gd name="connsiteX303" fmla="*/ 4583890 w 8613217"/>
                <a:gd name="connsiteY303" fmla="*/ 888377 h 6281670"/>
                <a:gd name="connsiteX304" fmla="*/ 4571776 w 8613217"/>
                <a:gd name="connsiteY304" fmla="*/ 915970 h 6281670"/>
                <a:gd name="connsiteX305" fmla="*/ 2362948 w 8613217"/>
                <a:gd name="connsiteY305" fmla="*/ 965100 h 6281670"/>
                <a:gd name="connsiteX306" fmla="*/ 2363621 w 8613217"/>
                <a:gd name="connsiteY306" fmla="*/ 962408 h 6281670"/>
                <a:gd name="connsiteX307" fmla="*/ 2368332 w 8613217"/>
                <a:gd name="connsiteY307" fmla="*/ 967119 h 6281670"/>
                <a:gd name="connsiteX308" fmla="*/ 2362948 w 8613217"/>
                <a:gd name="connsiteY308" fmla="*/ 965100 h 6281670"/>
                <a:gd name="connsiteX309" fmla="*/ 2435633 w 8613217"/>
                <a:gd name="connsiteY309" fmla="*/ 1055284 h 6281670"/>
                <a:gd name="connsiteX310" fmla="*/ 2426211 w 8613217"/>
                <a:gd name="connsiteY310" fmla="*/ 1053265 h 6281670"/>
                <a:gd name="connsiteX311" fmla="*/ 2370351 w 8613217"/>
                <a:gd name="connsiteY311" fmla="*/ 968465 h 6281670"/>
                <a:gd name="connsiteX312" fmla="*/ 2432268 w 8613217"/>
                <a:gd name="connsiteY312" fmla="*/ 1045862 h 6281670"/>
                <a:gd name="connsiteX313" fmla="*/ 2435633 w 8613217"/>
                <a:gd name="connsiteY313" fmla="*/ 1055284 h 6281670"/>
                <a:gd name="connsiteX314" fmla="*/ 695895 w 8613217"/>
                <a:gd name="connsiteY314" fmla="*/ 1016922 h 6281670"/>
                <a:gd name="connsiteX315" fmla="*/ 692530 w 8613217"/>
                <a:gd name="connsiteY315" fmla="*/ 1005481 h 6281670"/>
                <a:gd name="connsiteX316" fmla="*/ 695895 w 8613217"/>
                <a:gd name="connsiteY316" fmla="*/ 1016922 h 6281670"/>
                <a:gd name="connsiteX317" fmla="*/ 4511205 w 8613217"/>
                <a:gd name="connsiteY317" fmla="*/ 6014042 h 6281670"/>
                <a:gd name="connsiteX318" fmla="*/ 4537452 w 8613217"/>
                <a:gd name="connsiteY318" fmla="*/ 5944049 h 6281670"/>
                <a:gd name="connsiteX319" fmla="*/ 4511205 w 8613217"/>
                <a:gd name="connsiteY319" fmla="*/ 6014042 h 6281670"/>
                <a:gd name="connsiteX320" fmla="*/ 4750797 w 8613217"/>
                <a:gd name="connsiteY320" fmla="*/ 5917128 h 6281670"/>
                <a:gd name="connsiteX321" fmla="*/ 4741375 w 8613217"/>
                <a:gd name="connsiteY321" fmla="*/ 5939338 h 6281670"/>
                <a:gd name="connsiteX322" fmla="*/ 4732626 w 8613217"/>
                <a:gd name="connsiteY322" fmla="*/ 5935300 h 6281670"/>
                <a:gd name="connsiteX323" fmla="*/ 4727915 w 8613217"/>
                <a:gd name="connsiteY323" fmla="*/ 5907706 h 6281670"/>
                <a:gd name="connsiteX324" fmla="*/ 4750797 w 8613217"/>
                <a:gd name="connsiteY324" fmla="*/ 5875402 h 6281670"/>
                <a:gd name="connsiteX325" fmla="*/ 4750797 w 8613217"/>
                <a:gd name="connsiteY325" fmla="*/ 5917128 h 6281670"/>
                <a:gd name="connsiteX326" fmla="*/ 4875978 w 8613217"/>
                <a:gd name="connsiteY326" fmla="*/ 5457461 h 6281670"/>
                <a:gd name="connsiteX327" fmla="*/ 4616868 w 8613217"/>
                <a:gd name="connsiteY327" fmla="*/ 5877421 h 6281670"/>
                <a:gd name="connsiteX328" fmla="*/ 4562354 w 8613217"/>
                <a:gd name="connsiteY328" fmla="*/ 5884824 h 6281670"/>
                <a:gd name="connsiteX329" fmla="*/ 4880015 w 8613217"/>
                <a:gd name="connsiteY329" fmla="*/ 5419772 h 6281670"/>
                <a:gd name="connsiteX330" fmla="*/ 4875978 w 8613217"/>
                <a:gd name="connsiteY330" fmla="*/ 5457461 h 6281670"/>
                <a:gd name="connsiteX331" fmla="*/ 5020675 w 8613217"/>
                <a:gd name="connsiteY331" fmla="*/ 5141145 h 6281670"/>
                <a:gd name="connsiteX332" fmla="*/ 4989717 w 8613217"/>
                <a:gd name="connsiteY332" fmla="*/ 5179506 h 6281670"/>
                <a:gd name="connsiteX333" fmla="*/ 4445922 w 8613217"/>
                <a:gd name="connsiteY333" fmla="*/ 5878767 h 6281670"/>
                <a:gd name="connsiteX334" fmla="*/ 4415637 w 8613217"/>
                <a:gd name="connsiteY334" fmla="*/ 5953471 h 6281670"/>
                <a:gd name="connsiteX335" fmla="*/ 4357085 w 8613217"/>
                <a:gd name="connsiteY335" fmla="*/ 6075286 h 6281670"/>
                <a:gd name="connsiteX336" fmla="*/ 4338240 w 8613217"/>
                <a:gd name="connsiteY336" fmla="*/ 6125762 h 6281670"/>
                <a:gd name="connsiteX337" fmla="*/ 4322761 w 8613217"/>
                <a:gd name="connsiteY337" fmla="*/ 6080671 h 6281670"/>
                <a:gd name="connsiteX338" fmla="*/ 4306609 w 8613217"/>
                <a:gd name="connsiteY338" fmla="*/ 6061826 h 6281670"/>
                <a:gd name="connsiteX339" fmla="*/ 4295168 w 8613217"/>
                <a:gd name="connsiteY339" fmla="*/ 6082689 h 6281670"/>
                <a:gd name="connsiteX340" fmla="*/ 4292475 w 8613217"/>
                <a:gd name="connsiteY340" fmla="*/ 6112302 h 6281670"/>
                <a:gd name="connsiteX341" fmla="*/ 4277669 w 8613217"/>
                <a:gd name="connsiteY341" fmla="*/ 6097496 h 6281670"/>
                <a:gd name="connsiteX342" fmla="*/ 4183447 w 8613217"/>
                <a:gd name="connsiteY342" fmla="*/ 5282478 h 6281670"/>
                <a:gd name="connsiteX343" fmla="*/ 4412945 w 8613217"/>
                <a:gd name="connsiteY343" fmla="*/ 4743394 h 6281670"/>
                <a:gd name="connsiteX344" fmla="*/ 5036828 w 8613217"/>
                <a:gd name="connsiteY344" fmla="*/ 3935106 h 6281670"/>
                <a:gd name="connsiteX345" fmla="*/ 5054999 w 8613217"/>
                <a:gd name="connsiteY345" fmla="*/ 3966064 h 6281670"/>
                <a:gd name="connsiteX346" fmla="*/ 5020675 w 8613217"/>
                <a:gd name="connsiteY346"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464670 w 8613217"/>
                <a:gd name="connsiteY156" fmla="*/ 2523125 h 6281670"/>
                <a:gd name="connsiteX157" fmla="*/ 3504378 w 8613217"/>
                <a:gd name="connsiteY157" fmla="*/ 2605906 h 6281670"/>
                <a:gd name="connsiteX158" fmla="*/ 3733875 w 8613217"/>
                <a:gd name="connsiteY158" fmla="*/ 3249979 h 6281670"/>
                <a:gd name="connsiteX159" fmla="*/ 3823385 w 8613217"/>
                <a:gd name="connsiteY159" fmla="*/ 4359777 h 6281670"/>
                <a:gd name="connsiteX160" fmla="*/ 3816655 w 8613217"/>
                <a:gd name="connsiteY160" fmla="*/ 4369199 h 6281670"/>
                <a:gd name="connsiteX161" fmla="*/ 3800503 w 8613217"/>
                <a:gd name="connsiteY161" fmla="*/ 4322761 h 6281670"/>
                <a:gd name="connsiteX162" fmla="*/ 3407464 w 8613217"/>
                <a:gd name="connsiteY162" fmla="*/ 3663208 h 6281670"/>
                <a:gd name="connsiteX163" fmla="*/ 2516395 w 8613217"/>
                <a:gd name="connsiteY163" fmla="*/ 2980101 h 6281670"/>
                <a:gd name="connsiteX164" fmla="*/ 2502934 w 8613217"/>
                <a:gd name="connsiteY164" fmla="*/ 2971351 h 6281670"/>
                <a:gd name="connsiteX165" fmla="*/ 2390541 w 8613217"/>
                <a:gd name="connsiteY165" fmla="*/ 2898666 h 6281670"/>
                <a:gd name="connsiteX166" fmla="*/ 2247863 w 8613217"/>
                <a:gd name="connsiteY166" fmla="*/ 2802425 h 6281670"/>
                <a:gd name="connsiteX167" fmla="*/ 2055381 w 8613217"/>
                <a:gd name="connsiteY167" fmla="*/ 2665131 h 6281670"/>
                <a:gd name="connsiteX168" fmla="*/ 1471879 w 8613217"/>
                <a:gd name="connsiteY168" fmla="*/ 2148930 h 6281670"/>
                <a:gd name="connsiteX169" fmla="*/ 1461111 w 8613217"/>
                <a:gd name="connsiteY169" fmla="*/ 2109895 h 6281670"/>
                <a:gd name="connsiteX170" fmla="*/ 1501492 w 8613217"/>
                <a:gd name="connsiteY170" fmla="*/ 1918759 h 6281670"/>
                <a:gd name="connsiteX171" fmla="*/ 1395155 w 8613217"/>
                <a:gd name="connsiteY171" fmla="*/ 1570812 h 6281670"/>
                <a:gd name="connsiteX172" fmla="*/ 937507 w 8613217"/>
                <a:gd name="connsiteY172" fmla="*/ 860783 h 6281670"/>
                <a:gd name="connsiteX173" fmla="*/ 682435 w 8613217"/>
                <a:gd name="connsiteY173" fmla="*/ 471109 h 6281670"/>
                <a:gd name="connsiteX174" fmla="*/ 590905 w 8613217"/>
                <a:gd name="connsiteY174" fmla="*/ 214691 h 6281670"/>
                <a:gd name="connsiteX175" fmla="*/ 581483 w 8613217"/>
                <a:gd name="connsiteY175" fmla="*/ 222767 h 6281670"/>
                <a:gd name="connsiteX176" fmla="*/ 555909 w 8613217"/>
                <a:gd name="connsiteY176" fmla="*/ 262475 h 6281670"/>
                <a:gd name="connsiteX177" fmla="*/ 423998 w 8613217"/>
                <a:gd name="connsiteY177" fmla="*/ 619845 h 6281670"/>
                <a:gd name="connsiteX178" fmla="*/ 443515 w 8613217"/>
                <a:gd name="connsiteY178" fmla="*/ 1227575 h 6281670"/>
                <a:gd name="connsiteX179" fmla="*/ 806942 w 8613217"/>
                <a:gd name="connsiteY179" fmla="*/ 1996156 h 6281670"/>
                <a:gd name="connsiteX180" fmla="*/ 1087589 w 8613217"/>
                <a:gd name="connsiteY180" fmla="*/ 2216231 h 6281670"/>
                <a:gd name="connsiteX181" fmla="*/ 1317086 w 8613217"/>
                <a:gd name="connsiteY181" fmla="*/ 2233729 h 6281670"/>
                <a:gd name="connsiteX182" fmla="*/ 1327181 w 8613217"/>
                <a:gd name="connsiteY182" fmla="*/ 2198060 h 6281670"/>
                <a:gd name="connsiteX183" fmla="*/ 816364 w 8613217"/>
                <a:gd name="connsiteY183" fmla="*/ 1324489 h 6281670"/>
                <a:gd name="connsiteX184" fmla="*/ 702625 w 8613217"/>
                <a:gd name="connsiteY184" fmla="*/ 1031056 h 6281670"/>
                <a:gd name="connsiteX185" fmla="*/ 767908 w 8613217"/>
                <a:gd name="connsiteY185" fmla="*/ 1173061 h 6281670"/>
                <a:gd name="connsiteX186" fmla="*/ 1444285 w 8613217"/>
                <a:gd name="connsiteY186" fmla="*/ 2226326 h 6281670"/>
                <a:gd name="connsiteX187" fmla="*/ 2209501 w 8613217"/>
                <a:gd name="connsiteY187" fmla="*/ 2876457 h 6281670"/>
                <a:gd name="connsiteX188" fmla="*/ 2308434 w 8613217"/>
                <a:gd name="connsiteY188" fmla="*/ 2939720 h 6281670"/>
                <a:gd name="connsiteX189" fmla="*/ 2340738 w 8613217"/>
                <a:gd name="connsiteY189" fmla="*/ 2972025 h 6281670"/>
                <a:gd name="connsiteX190" fmla="*/ 2302377 w 8613217"/>
                <a:gd name="connsiteY190" fmla="*/ 2972025 h 6281670"/>
                <a:gd name="connsiteX191" fmla="*/ 2266034 w 8613217"/>
                <a:gd name="connsiteY191" fmla="*/ 2967313 h 6281670"/>
                <a:gd name="connsiteX192" fmla="*/ 1817807 w 8613217"/>
                <a:gd name="connsiteY192" fmla="*/ 3025866 h 6281670"/>
                <a:gd name="connsiteX193" fmla="*/ 1007500 w 8613217"/>
                <a:gd name="connsiteY193" fmla="*/ 3309877 h 6281670"/>
                <a:gd name="connsiteX194" fmla="*/ 960389 w 8613217"/>
                <a:gd name="connsiteY194" fmla="*/ 3293725 h 6281670"/>
                <a:gd name="connsiteX195" fmla="*/ 446207 w 8613217"/>
                <a:gd name="connsiteY195" fmla="*/ 3134221 h 6281670"/>
                <a:gd name="connsiteX196" fmla="*/ 217383 w 8613217"/>
                <a:gd name="connsiteY196" fmla="*/ 3227096 h 6281670"/>
                <a:gd name="connsiteX197" fmla="*/ 0 w 8613217"/>
                <a:gd name="connsiteY197" fmla="*/ 3236518 h 6281670"/>
                <a:gd name="connsiteX198" fmla="*/ 0 w 8613217"/>
                <a:gd name="connsiteY198" fmla="*/ 3330740 h 6281670"/>
                <a:gd name="connsiteX199" fmla="*/ 9422 w 8613217"/>
                <a:gd name="connsiteY199" fmla="*/ 3346892 h 6281670"/>
                <a:gd name="connsiteX200" fmla="*/ 255072 w 8613217"/>
                <a:gd name="connsiteY200" fmla="*/ 3717723 h 6281670"/>
                <a:gd name="connsiteX201" fmla="*/ 747044 w 8613217"/>
                <a:gd name="connsiteY201" fmla="*/ 3826078 h 6281670"/>
                <a:gd name="connsiteX202" fmla="*/ 1016249 w 8613217"/>
                <a:gd name="connsiteY202" fmla="*/ 3490244 h 6281670"/>
                <a:gd name="connsiteX203" fmla="*/ 981253 w 8613217"/>
                <a:gd name="connsiteY203" fmla="*/ 3461305 h 6281670"/>
                <a:gd name="connsiteX204" fmla="*/ 563312 w 8613217"/>
                <a:gd name="connsiteY204" fmla="*/ 3490917 h 6281670"/>
                <a:gd name="connsiteX205" fmla="*/ 390347 w 8613217"/>
                <a:gd name="connsiteY205" fmla="*/ 3460632 h 6281670"/>
                <a:gd name="connsiteX206" fmla="*/ 489953 w 8613217"/>
                <a:gd name="connsiteY206" fmla="*/ 3463997 h 6281670"/>
                <a:gd name="connsiteX207" fmla="*/ 903183 w 8613217"/>
                <a:gd name="connsiteY207" fmla="*/ 3408137 h 6281670"/>
                <a:gd name="connsiteX208" fmla="*/ 1043170 w 8613217"/>
                <a:gd name="connsiteY208" fmla="*/ 3372467 h 6281670"/>
                <a:gd name="connsiteX209" fmla="*/ 1508895 w 8613217"/>
                <a:gd name="connsiteY209" fmla="*/ 3218347 h 6281670"/>
                <a:gd name="connsiteX210" fmla="*/ 1912029 w 8613217"/>
                <a:gd name="connsiteY210" fmla="*/ 3101243 h 6281670"/>
                <a:gd name="connsiteX211" fmla="*/ 1912029 w 8613217"/>
                <a:gd name="connsiteY211" fmla="*/ 3101243 h 6281670"/>
                <a:gd name="connsiteX212" fmla="*/ 1924816 w 8613217"/>
                <a:gd name="connsiteY212" fmla="*/ 3099224 h 6281670"/>
                <a:gd name="connsiteX213" fmla="*/ 1986061 w 8613217"/>
                <a:gd name="connsiteY213" fmla="*/ 3087783 h 6281670"/>
                <a:gd name="connsiteX214" fmla="*/ 1992791 w 8613217"/>
                <a:gd name="connsiteY214" fmla="*/ 3087110 h 6281670"/>
                <a:gd name="connsiteX215" fmla="*/ 2087013 w 8613217"/>
                <a:gd name="connsiteY215" fmla="*/ 3074322 h 6281670"/>
                <a:gd name="connsiteX216" fmla="*/ 2113933 w 8613217"/>
                <a:gd name="connsiteY216" fmla="*/ 3072976 h 6281670"/>
                <a:gd name="connsiteX217" fmla="*/ 2118644 w 8613217"/>
                <a:gd name="connsiteY217" fmla="*/ 3064227 h 6281670"/>
                <a:gd name="connsiteX218" fmla="*/ 2257958 w 8613217"/>
                <a:gd name="connsiteY218" fmla="*/ 3064227 h 6281670"/>
                <a:gd name="connsiteX219" fmla="*/ 2262669 w 8613217"/>
                <a:gd name="connsiteY219" fmla="*/ 3072976 h 6281670"/>
                <a:gd name="connsiteX220" fmla="*/ 2434960 w 8613217"/>
                <a:gd name="connsiteY220" fmla="*/ 3101243 h 6281670"/>
                <a:gd name="connsiteX221" fmla="*/ 2635518 w 8613217"/>
                <a:gd name="connsiteY221" fmla="*/ 3164506 h 6281670"/>
                <a:gd name="connsiteX222" fmla="*/ 3038653 w 8613217"/>
                <a:gd name="connsiteY222" fmla="*/ 3453902 h 6281670"/>
                <a:gd name="connsiteX223" fmla="*/ 3580428 w 8613217"/>
                <a:gd name="connsiteY223" fmla="*/ 4087880 h 6281670"/>
                <a:gd name="connsiteX224" fmla="*/ 3776274 w 8613217"/>
                <a:gd name="connsiteY224" fmla="*/ 4626290 h 6281670"/>
                <a:gd name="connsiteX225" fmla="*/ 3813963 w 8613217"/>
                <a:gd name="connsiteY225" fmla="*/ 4802619 h 6281670"/>
                <a:gd name="connsiteX226" fmla="*/ 3811944 w 8613217"/>
                <a:gd name="connsiteY226" fmla="*/ 5407658 h 6281670"/>
                <a:gd name="connsiteX227" fmla="*/ 3881265 w 8613217"/>
                <a:gd name="connsiteY227" fmla="*/ 5874056 h 6281670"/>
                <a:gd name="connsiteX228" fmla="*/ 3879919 w 8613217"/>
                <a:gd name="connsiteY228" fmla="*/ 5898957 h 6281670"/>
                <a:gd name="connsiteX229" fmla="*/ 3757430 w 8613217"/>
                <a:gd name="connsiteY229" fmla="*/ 5946068 h 6281670"/>
                <a:gd name="connsiteX230" fmla="*/ 3743970 w 8613217"/>
                <a:gd name="connsiteY230" fmla="*/ 6053750 h 6281670"/>
                <a:gd name="connsiteX231" fmla="*/ 3803195 w 8613217"/>
                <a:gd name="connsiteY231" fmla="*/ 6092112 h 6281670"/>
                <a:gd name="connsiteX232" fmla="*/ 3896071 w 8613217"/>
                <a:gd name="connsiteY232" fmla="*/ 6023464 h 6281670"/>
                <a:gd name="connsiteX233" fmla="*/ 3920972 w 8613217"/>
                <a:gd name="connsiteY233" fmla="*/ 5996544 h 6281670"/>
                <a:gd name="connsiteX234" fmla="*/ 3918953 w 8613217"/>
                <a:gd name="connsiteY234" fmla="*/ 6053077 h 6281670"/>
                <a:gd name="connsiteX235" fmla="*/ 3931741 w 8613217"/>
                <a:gd name="connsiteY235" fmla="*/ 6077978 h 6281670"/>
                <a:gd name="connsiteX236" fmla="*/ 3951931 w 8613217"/>
                <a:gd name="connsiteY236" fmla="*/ 6055769 h 6281670"/>
                <a:gd name="connsiteX237" fmla="*/ 3972121 w 8613217"/>
                <a:gd name="connsiteY237" fmla="*/ 5988468 h 6281670"/>
                <a:gd name="connsiteX238" fmla="*/ 3994331 w 8613217"/>
                <a:gd name="connsiteY238" fmla="*/ 5968277 h 6281670"/>
                <a:gd name="connsiteX239" fmla="*/ 4005099 w 8613217"/>
                <a:gd name="connsiteY239" fmla="*/ 5995198 h 6281670"/>
                <a:gd name="connsiteX240" fmla="*/ 4071054 w 8613217"/>
                <a:gd name="connsiteY240" fmla="*/ 6040290 h 6281670"/>
                <a:gd name="connsiteX241" fmla="*/ 4100667 w 8613217"/>
                <a:gd name="connsiteY241" fmla="*/ 6026829 h 6281670"/>
                <a:gd name="connsiteX242" fmla="*/ 4110089 w 8613217"/>
                <a:gd name="connsiteY242" fmla="*/ 5993179 h 6281670"/>
                <a:gd name="connsiteX243" fmla="*/ 4124895 w 8613217"/>
                <a:gd name="connsiteY243" fmla="*/ 6032214 h 6281670"/>
                <a:gd name="connsiteX244" fmla="*/ 4117492 w 8613217"/>
                <a:gd name="connsiteY244" fmla="*/ 6106918 h 6281670"/>
                <a:gd name="connsiteX245" fmla="*/ 4080476 w 8613217"/>
                <a:gd name="connsiteY245" fmla="*/ 6141242 h 6281670"/>
                <a:gd name="connsiteX246" fmla="*/ 4176717 w 8613217"/>
                <a:gd name="connsiteY246" fmla="*/ 6189025 h 6281670"/>
                <a:gd name="connsiteX247" fmla="*/ 4170660 w 8613217"/>
                <a:gd name="connsiteY247" fmla="*/ 6271133 h 6281670"/>
                <a:gd name="connsiteX248" fmla="*/ 4195562 w 8613217"/>
                <a:gd name="connsiteY248" fmla="*/ 6277863 h 6281670"/>
                <a:gd name="connsiteX249" fmla="*/ 4261517 w 8613217"/>
                <a:gd name="connsiteY249" fmla="*/ 6267768 h 6281670"/>
                <a:gd name="connsiteX250" fmla="*/ 4289784 w 8613217"/>
                <a:gd name="connsiteY250" fmla="*/ 6247578 h 6281670"/>
                <a:gd name="connsiteX251" fmla="*/ 4295840 w 8613217"/>
                <a:gd name="connsiteY251" fmla="*/ 6204505 h 6281670"/>
                <a:gd name="connsiteX252" fmla="*/ 4305936 w 8613217"/>
                <a:gd name="connsiteY252" fmla="*/ 6182969 h 6281670"/>
                <a:gd name="connsiteX253" fmla="*/ 4324107 w 8613217"/>
                <a:gd name="connsiteY253" fmla="*/ 6199794 h 6281670"/>
                <a:gd name="connsiteX254" fmla="*/ 4336894 w 8613217"/>
                <a:gd name="connsiteY254" fmla="*/ 6230752 h 6281670"/>
                <a:gd name="connsiteX255" fmla="*/ 4342951 w 8613217"/>
                <a:gd name="connsiteY255" fmla="*/ 6226714 h 6281670"/>
                <a:gd name="connsiteX256" fmla="*/ 4369872 w 8613217"/>
                <a:gd name="connsiteY256" fmla="*/ 6185660 h 6281670"/>
                <a:gd name="connsiteX257" fmla="*/ 4382659 w 8613217"/>
                <a:gd name="connsiteY257" fmla="*/ 6234791 h 6281670"/>
                <a:gd name="connsiteX258" fmla="*/ 4406888 w 8613217"/>
                <a:gd name="connsiteY258" fmla="*/ 6265749 h 6281670"/>
                <a:gd name="connsiteX259" fmla="*/ 4484284 w 8613217"/>
                <a:gd name="connsiteY259" fmla="*/ 6275171 h 6281670"/>
                <a:gd name="connsiteX260" fmla="*/ 4499090 w 8613217"/>
                <a:gd name="connsiteY260" fmla="*/ 6272479 h 6281670"/>
                <a:gd name="connsiteX261" fmla="*/ 4512551 w 8613217"/>
                <a:gd name="connsiteY261" fmla="*/ 6181622 h 6281670"/>
                <a:gd name="connsiteX262" fmla="*/ 4572449 w 8613217"/>
                <a:gd name="connsiteY262" fmla="*/ 6153356 h 6281670"/>
                <a:gd name="connsiteX263" fmla="*/ 4575814 w 8613217"/>
                <a:gd name="connsiteY263" fmla="*/ 6127781 h 6281670"/>
                <a:gd name="connsiteX264" fmla="*/ 4538125 w 8613217"/>
                <a:gd name="connsiteY264" fmla="*/ 6076633 h 6281670"/>
                <a:gd name="connsiteX265" fmla="*/ 4536779 w 8613217"/>
                <a:gd name="connsiteY265" fmla="*/ 6042309 h 6281670"/>
                <a:gd name="connsiteX266" fmla="*/ 4573122 w 8613217"/>
                <a:gd name="connsiteY266" fmla="*/ 6032214 h 6281670"/>
                <a:gd name="connsiteX267" fmla="*/ 4637731 w 8613217"/>
                <a:gd name="connsiteY267" fmla="*/ 6051058 h 6281670"/>
                <a:gd name="connsiteX268" fmla="*/ 4665997 w 8613217"/>
                <a:gd name="connsiteY268" fmla="*/ 6029522 h 6281670"/>
                <a:gd name="connsiteX269" fmla="*/ 4665997 w 8613217"/>
                <a:gd name="connsiteY269" fmla="*/ 5985776 h 6281670"/>
                <a:gd name="connsiteX270" fmla="*/ 4681477 w 8613217"/>
                <a:gd name="connsiteY270" fmla="*/ 5966931 h 6281670"/>
                <a:gd name="connsiteX271" fmla="*/ 4701667 w 8613217"/>
                <a:gd name="connsiteY271" fmla="*/ 5981065 h 6281670"/>
                <a:gd name="connsiteX272" fmla="*/ 4724550 w 8613217"/>
                <a:gd name="connsiteY272" fmla="*/ 6054423 h 6281670"/>
                <a:gd name="connsiteX273" fmla="*/ 4743394 w 8613217"/>
                <a:gd name="connsiteY273" fmla="*/ 6073268 h 6281670"/>
                <a:gd name="connsiteX274" fmla="*/ 4752143 w 8613217"/>
                <a:gd name="connsiteY274" fmla="*/ 6050385 h 6281670"/>
                <a:gd name="connsiteX275" fmla="*/ 4752143 w 8613217"/>
                <a:gd name="connsiteY275" fmla="*/ 5996544 h 6281670"/>
                <a:gd name="connsiteX276" fmla="*/ 4800600 w 8613217"/>
                <a:gd name="connsiteY276" fmla="*/ 6046347 h 6281670"/>
                <a:gd name="connsiteX277" fmla="*/ 4859825 w 8613217"/>
                <a:gd name="connsiteY277" fmla="*/ 6088747 h 6281670"/>
                <a:gd name="connsiteX278" fmla="*/ 4932511 w 8613217"/>
                <a:gd name="connsiteY278" fmla="*/ 6036252 h 6281670"/>
                <a:gd name="connsiteX279" fmla="*/ 4919050 w 8613217"/>
                <a:gd name="connsiteY279" fmla="*/ 5940011 h 6281670"/>
                <a:gd name="connsiteX280" fmla="*/ 4830213 w 8613217"/>
                <a:gd name="connsiteY280" fmla="*/ 5933281 h 6281670"/>
                <a:gd name="connsiteX281" fmla="*/ 4779064 w 8613217"/>
                <a:gd name="connsiteY281" fmla="*/ 5876074 h 6281670"/>
                <a:gd name="connsiteX282" fmla="*/ 4778391 w 8613217"/>
                <a:gd name="connsiteY282" fmla="*/ 5829637 h 6281670"/>
                <a:gd name="connsiteX283" fmla="*/ 5091342 w 8613217"/>
                <a:gd name="connsiteY283" fmla="*/ 5236712 h 6281670"/>
                <a:gd name="connsiteX284" fmla="*/ 5116243 w 8613217"/>
                <a:gd name="connsiteY284" fmla="*/ 5202389 h 6281670"/>
                <a:gd name="connsiteX285" fmla="*/ 5269690 w 8613217"/>
                <a:gd name="connsiteY285" fmla="*/ 5086631 h 6281670"/>
                <a:gd name="connsiteX286" fmla="*/ 5744837 w 8613217"/>
                <a:gd name="connsiteY286" fmla="*/ 4795889 h 6281670"/>
                <a:gd name="connsiteX287" fmla="*/ 5814830 w 8613217"/>
                <a:gd name="connsiteY287" fmla="*/ 4775699 h 6281670"/>
                <a:gd name="connsiteX288" fmla="*/ 6103553 w 8613217"/>
                <a:gd name="connsiteY288" fmla="*/ 4765603 h 6281670"/>
                <a:gd name="connsiteX289" fmla="*/ 7086824 w 8613217"/>
                <a:gd name="connsiteY289" fmla="*/ 4811369 h 6281670"/>
                <a:gd name="connsiteX290" fmla="*/ 7489959 w 8613217"/>
                <a:gd name="connsiteY290" fmla="*/ 4805311 h 6281670"/>
                <a:gd name="connsiteX291" fmla="*/ 7516880 w 8613217"/>
                <a:gd name="connsiteY291" fmla="*/ 4801946 h 6281670"/>
                <a:gd name="connsiteX292" fmla="*/ 7536397 w 8613217"/>
                <a:gd name="connsiteY292" fmla="*/ 4800600 h 6281670"/>
                <a:gd name="connsiteX293" fmla="*/ 7619850 w 8613217"/>
                <a:gd name="connsiteY293" fmla="*/ 4791178 h 6281670"/>
                <a:gd name="connsiteX294" fmla="*/ 7661577 w 8613217"/>
                <a:gd name="connsiteY294" fmla="*/ 4813388 h 6281670"/>
                <a:gd name="connsiteX295" fmla="*/ 7920014 w 8613217"/>
                <a:gd name="connsiteY295" fmla="*/ 5004523 h 6281670"/>
                <a:gd name="connsiteX296" fmla="*/ 8354780 w 8613217"/>
                <a:gd name="connsiteY296" fmla="*/ 4830886 h 6281670"/>
                <a:gd name="connsiteX297" fmla="*/ 8579567 w 8613217"/>
                <a:gd name="connsiteY297" fmla="*/ 4409580 h 6281670"/>
                <a:gd name="connsiteX298" fmla="*/ 8613217 w 8613217"/>
                <a:gd name="connsiteY298" fmla="*/ 4250076 h 6281670"/>
                <a:gd name="connsiteX299" fmla="*/ 8613217 w 8613217"/>
                <a:gd name="connsiteY299" fmla="*/ 4196235 h 6281670"/>
                <a:gd name="connsiteX300" fmla="*/ 8420062 w 8613217"/>
                <a:gd name="connsiteY300" fmla="*/ 4211041 h 6281670"/>
                <a:gd name="connsiteX301" fmla="*/ 4571776 w 8613217"/>
                <a:gd name="connsiteY301" fmla="*/ 915970 h 6281670"/>
                <a:gd name="connsiteX302" fmla="*/ 4583890 w 8613217"/>
                <a:gd name="connsiteY302" fmla="*/ 888377 h 6281670"/>
                <a:gd name="connsiteX303" fmla="*/ 4571776 w 8613217"/>
                <a:gd name="connsiteY303" fmla="*/ 915970 h 6281670"/>
                <a:gd name="connsiteX304" fmla="*/ 2362948 w 8613217"/>
                <a:gd name="connsiteY304" fmla="*/ 965100 h 6281670"/>
                <a:gd name="connsiteX305" fmla="*/ 2363621 w 8613217"/>
                <a:gd name="connsiteY305" fmla="*/ 962408 h 6281670"/>
                <a:gd name="connsiteX306" fmla="*/ 2368332 w 8613217"/>
                <a:gd name="connsiteY306" fmla="*/ 967119 h 6281670"/>
                <a:gd name="connsiteX307" fmla="*/ 2362948 w 8613217"/>
                <a:gd name="connsiteY307" fmla="*/ 965100 h 6281670"/>
                <a:gd name="connsiteX308" fmla="*/ 2435633 w 8613217"/>
                <a:gd name="connsiteY308" fmla="*/ 1055284 h 6281670"/>
                <a:gd name="connsiteX309" fmla="*/ 2426211 w 8613217"/>
                <a:gd name="connsiteY309" fmla="*/ 1053265 h 6281670"/>
                <a:gd name="connsiteX310" fmla="*/ 2370351 w 8613217"/>
                <a:gd name="connsiteY310" fmla="*/ 968465 h 6281670"/>
                <a:gd name="connsiteX311" fmla="*/ 2432268 w 8613217"/>
                <a:gd name="connsiteY311" fmla="*/ 1045862 h 6281670"/>
                <a:gd name="connsiteX312" fmla="*/ 2435633 w 8613217"/>
                <a:gd name="connsiteY312" fmla="*/ 1055284 h 6281670"/>
                <a:gd name="connsiteX313" fmla="*/ 695895 w 8613217"/>
                <a:gd name="connsiteY313" fmla="*/ 1016922 h 6281670"/>
                <a:gd name="connsiteX314" fmla="*/ 692530 w 8613217"/>
                <a:gd name="connsiteY314" fmla="*/ 1005481 h 6281670"/>
                <a:gd name="connsiteX315" fmla="*/ 695895 w 8613217"/>
                <a:gd name="connsiteY315" fmla="*/ 1016922 h 6281670"/>
                <a:gd name="connsiteX316" fmla="*/ 4511205 w 8613217"/>
                <a:gd name="connsiteY316" fmla="*/ 6014042 h 6281670"/>
                <a:gd name="connsiteX317" fmla="*/ 4537452 w 8613217"/>
                <a:gd name="connsiteY317" fmla="*/ 5944049 h 6281670"/>
                <a:gd name="connsiteX318" fmla="*/ 4511205 w 8613217"/>
                <a:gd name="connsiteY318" fmla="*/ 6014042 h 6281670"/>
                <a:gd name="connsiteX319" fmla="*/ 4750797 w 8613217"/>
                <a:gd name="connsiteY319" fmla="*/ 5917128 h 6281670"/>
                <a:gd name="connsiteX320" fmla="*/ 4741375 w 8613217"/>
                <a:gd name="connsiteY320" fmla="*/ 5939338 h 6281670"/>
                <a:gd name="connsiteX321" fmla="*/ 4732626 w 8613217"/>
                <a:gd name="connsiteY321" fmla="*/ 5935300 h 6281670"/>
                <a:gd name="connsiteX322" fmla="*/ 4727915 w 8613217"/>
                <a:gd name="connsiteY322" fmla="*/ 5907706 h 6281670"/>
                <a:gd name="connsiteX323" fmla="*/ 4750797 w 8613217"/>
                <a:gd name="connsiteY323" fmla="*/ 5875402 h 6281670"/>
                <a:gd name="connsiteX324" fmla="*/ 4750797 w 8613217"/>
                <a:gd name="connsiteY324" fmla="*/ 5917128 h 6281670"/>
                <a:gd name="connsiteX325" fmla="*/ 4875978 w 8613217"/>
                <a:gd name="connsiteY325" fmla="*/ 5457461 h 6281670"/>
                <a:gd name="connsiteX326" fmla="*/ 4616868 w 8613217"/>
                <a:gd name="connsiteY326" fmla="*/ 5877421 h 6281670"/>
                <a:gd name="connsiteX327" fmla="*/ 4562354 w 8613217"/>
                <a:gd name="connsiteY327" fmla="*/ 5884824 h 6281670"/>
                <a:gd name="connsiteX328" fmla="*/ 4880015 w 8613217"/>
                <a:gd name="connsiteY328" fmla="*/ 5419772 h 6281670"/>
                <a:gd name="connsiteX329" fmla="*/ 4875978 w 8613217"/>
                <a:gd name="connsiteY329" fmla="*/ 5457461 h 6281670"/>
                <a:gd name="connsiteX330" fmla="*/ 5020675 w 8613217"/>
                <a:gd name="connsiteY330" fmla="*/ 5141145 h 6281670"/>
                <a:gd name="connsiteX331" fmla="*/ 4989717 w 8613217"/>
                <a:gd name="connsiteY331" fmla="*/ 5179506 h 6281670"/>
                <a:gd name="connsiteX332" fmla="*/ 4445922 w 8613217"/>
                <a:gd name="connsiteY332" fmla="*/ 5878767 h 6281670"/>
                <a:gd name="connsiteX333" fmla="*/ 4415637 w 8613217"/>
                <a:gd name="connsiteY333" fmla="*/ 5953471 h 6281670"/>
                <a:gd name="connsiteX334" fmla="*/ 4357085 w 8613217"/>
                <a:gd name="connsiteY334" fmla="*/ 6075286 h 6281670"/>
                <a:gd name="connsiteX335" fmla="*/ 4338240 w 8613217"/>
                <a:gd name="connsiteY335" fmla="*/ 6125762 h 6281670"/>
                <a:gd name="connsiteX336" fmla="*/ 4322761 w 8613217"/>
                <a:gd name="connsiteY336" fmla="*/ 6080671 h 6281670"/>
                <a:gd name="connsiteX337" fmla="*/ 4306609 w 8613217"/>
                <a:gd name="connsiteY337" fmla="*/ 6061826 h 6281670"/>
                <a:gd name="connsiteX338" fmla="*/ 4295168 w 8613217"/>
                <a:gd name="connsiteY338" fmla="*/ 6082689 h 6281670"/>
                <a:gd name="connsiteX339" fmla="*/ 4292475 w 8613217"/>
                <a:gd name="connsiteY339" fmla="*/ 6112302 h 6281670"/>
                <a:gd name="connsiteX340" fmla="*/ 4277669 w 8613217"/>
                <a:gd name="connsiteY340" fmla="*/ 6097496 h 6281670"/>
                <a:gd name="connsiteX341" fmla="*/ 4183447 w 8613217"/>
                <a:gd name="connsiteY341" fmla="*/ 5282478 h 6281670"/>
                <a:gd name="connsiteX342" fmla="*/ 4412945 w 8613217"/>
                <a:gd name="connsiteY342" fmla="*/ 4743394 h 6281670"/>
                <a:gd name="connsiteX343" fmla="*/ 5036828 w 8613217"/>
                <a:gd name="connsiteY343" fmla="*/ 3935106 h 6281670"/>
                <a:gd name="connsiteX344" fmla="*/ 5054999 w 8613217"/>
                <a:gd name="connsiteY344" fmla="*/ 3966064 h 6281670"/>
                <a:gd name="connsiteX345" fmla="*/ 5020675 w 8613217"/>
                <a:gd name="connsiteY345"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504378 w 8613217"/>
                <a:gd name="connsiteY156" fmla="*/ 2605906 h 6281670"/>
                <a:gd name="connsiteX157" fmla="*/ 3733875 w 8613217"/>
                <a:gd name="connsiteY157" fmla="*/ 3249979 h 6281670"/>
                <a:gd name="connsiteX158" fmla="*/ 3823385 w 8613217"/>
                <a:gd name="connsiteY158" fmla="*/ 4359777 h 6281670"/>
                <a:gd name="connsiteX159" fmla="*/ 3816655 w 8613217"/>
                <a:gd name="connsiteY159" fmla="*/ 4369199 h 6281670"/>
                <a:gd name="connsiteX160" fmla="*/ 3800503 w 8613217"/>
                <a:gd name="connsiteY160" fmla="*/ 4322761 h 6281670"/>
                <a:gd name="connsiteX161" fmla="*/ 3407464 w 8613217"/>
                <a:gd name="connsiteY161" fmla="*/ 3663208 h 6281670"/>
                <a:gd name="connsiteX162" fmla="*/ 2516395 w 8613217"/>
                <a:gd name="connsiteY162" fmla="*/ 2980101 h 6281670"/>
                <a:gd name="connsiteX163" fmla="*/ 2502934 w 8613217"/>
                <a:gd name="connsiteY163" fmla="*/ 2971351 h 6281670"/>
                <a:gd name="connsiteX164" fmla="*/ 2390541 w 8613217"/>
                <a:gd name="connsiteY164" fmla="*/ 2898666 h 6281670"/>
                <a:gd name="connsiteX165" fmla="*/ 2247863 w 8613217"/>
                <a:gd name="connsiteY165" fmla="*/ 2802425 h 6281670"/>
                <a:gd name="connsiteX166" fmla="*/ 2055381 w 8613217"/>
                <a:gd name="connsiteY166" fmla="*/ 2665131 h 6281670"/>
                <a:gd name="connsiteX167" fmla="*/ 1471879 w 8613217"/>
                <a:gd name="connsiteY167" fmla="*/ 2148930 h 6281670"/>
                <a:gd name="connsiteX168" fmla="*/ 1461111 w 8613217"/>
                <a:gd name="connsiteY168" fmla="*/ 2109895 h 6281670"/>
                <a:gd name="connsiteX169" fmla="*/ 1501492 w 8613217"/>
                <a:gd name="connsiteY169" fmla="*/ 1918759 h 6281670"/>
                <a:gd name="connsiteX170" fmla="*/ 1395155 w 8613217"/>
                <a:gd name="connsiteY170" fmla="*/ 1570812 h 6281670"/>
                <a:gd name="connsiteX171" fmla="*/ 937507 w 8613217"/>
                <a:gd name="connsiteY171" fmla="*/ 860783 h 6281670"/>
                <a:gd name="connsiteX172" fmla="*/ 682435 w 8613217"/>
                <a:gd name="connsiteY172" fmla="*/ 471109 h 6281670"/>
                <a:gd name="connsiteX173" fmla="*/ 590905 w 8613217"/>
                <a:gd name="connsiteY173" fmla="*/ 214691 h 6281670"/>
                <a:gd name="connsiteX174" fmla="*/ 581483 w 8613217"/>
                <a:gd name="connsiteY174" fmla="*/ 222767 h 6281670"/>
                <a:gd name="connsiteX175" fmla="*/ 555909 w 8613217"/>
                <a:gd name="connsiteY175" fmla="*/ 262475 h 6281670"/>
                <a:gd name="connsiteX176" fmla="*/ 423998 w 8613217"/>
                <a:gd name="connsiteY176" fmla="*/ 619845 h 6281670"/>
                <a:gd name="connsiteX177" fmla="*/ 443515 w 8613217"/>
                <a:gd name="connsiteY177" fmla="*/ 1227575 h 6281670"/>
                <a:gd name="connsiteX178" fmla="*/ 806942 w 8613217"/>
                <a:gd name="connsiteY178" fmla="*/ 1996156 h 6281670"/>
                <a:gd name="connsiteX179" fmla="*/ 1087589 w 8613217"/>
                <a:gd name="connsiteY179" fmla="*/ 2216231 h 6281670"/>
                <a:gd name="connsiteX180" fmla="*/ 1317086 w 8613217"/>
                <a:gd name="connsiteY180" fmla="*/ 2233729 h 6281670"/>
                <a:gd name="connsiteX181" fmla="*/ 1327181 w 8613217"/>
                <a:gd name="connsiteY181" fmla="*/ 2198060 h 6281670"/>
                <a:gd name="connsiteX182" fmla="*/ 816364 w 8613217"/>
                <a:gd name="connsiteY182" fmla="*/ 1324489 h 6281670"/>
                <a:gd name="connsiteX183" fmla="*/ 702625 w 8613217"/>
                <a:gd name="connsiteY183" fmla="*/ 1031056 h 6281670"/>
                <a:gd name="connsiteX184" fmla="*/ 767908 w 8613217"/>
                <a:gd name="connsiteY184" fmla="*/ 1173061 h 6281670"/>
                <a:gd name="connsiteX185" fmla="*/ 1444285 w 8613217"/>
                <a:gd name="connsiteY185" fmla="*/ 2226326 h 6281670"/>
                <a:gd name="connsiteX186" fmla="*/ 2209501 w 8613217"/>
                <a:gd name="connsiteY186" fmla="*/ 2876457 h 6281670"/>
                <a:gd name="connsiteX187" fmla="*/ 2308434 w 8613217"/>
                <a:gd name="connsiteY187" fmla="*/ 2939720 h 6281670"/>
                <a:gd name="connsiteX188" fmla="*/ 2340738 w 8613217"/>
                <a:gd name="connsiteY188" fmla="*/ 2972025 h 6281670"/>
                <a:gd name="connsiteX189" fmla="*/ 2302377 w 8613217"/>
                <a:gd name="connsiteY189" fmla="*/ 2972025 h 6281670"/>
                <a:gd name="connsiteX190" fmla="*/ 2266034 w 8613217"/>
                <a:gd name="connsiteY190" fmla="*/ 2967313 h 6281670"/>
                <a:gd name="connsiteX191" fmla="*/ 1817807 w 8613217"/>
                <a:gd name="connsiteY191" fmla="*/ 3025866 h 6281670"/>
                <a:gd name="connsiteX192" fmla="*/ 1007500 w 8613217"/>
                <a:gd name="connsiteY192" fmla="*/ 3309877 h 6281670"/>
                <a:gd name="connsiteX193" fmla="*/ 960389 w 8613217"/>
                <a:gd name="connsiteY193" fmla="*/ 3293725 h 6281670"/>
                <a:gd name="connsiteX194" fmla="*/ 446207 w 8613217"/>
                <a:gd name="connsiteY194" fmla="*/ 3134221 h 6281670"/>
                <a:gd name="connsiteX195" fmla="*/ 217383 w 8613217"/>
                <a:gd name="connsiteY195" fmla="*/ 3227096 h 6281670"/>
                <a:gd name="connsiteX196" fmla="*/ 0 w 8613217"/>
                <a:gd name="connsiteY196" fmla="*/ 3236518 h 6281670"/>
                <a:gd name="connsiteX197" fmla="*/ 0 w 8613217"/>
                <a:gd name="connsiteY197" fmla="*/ 3330740 h 6281670"/>
                <a:gd name="connsiteX198" fmla="*/ 9422 w 8613217"/>
                <a:gd name="connsiteY198" fmla="*/ 3346892 h 6281670"/>
                <a:gd name="connsiteX199" fmla="*/ 255072 w 8613217"/>
                <a:gd name="connsiteY199" fmla="*/ 3717723 h 6281670"/>
                <a:gd name="connsiteX200" fmla="*/ 747044 w 8613217"/>
                <a:gd name="connsiteY200" fmla="*/ 3826078 h 6281670"/>
                <a:gd name="connsiteX201" fmla="*/ 1016249 w 8613217"/>
                <a:gd name="connsiteY201" fmla="*/ 3490244 h 6281670"/>
                <a:gd name="connsiteX202" fmla="*/ 981253 w 8613217"/>
                <a:gd name="connsiteY202" fmla="*/ 3461305 h 6281670"/>
                <a:gd name="connsiteX203" fmla="*/ 563312 w 8613217"/>
                <a:gd name="connsiteY203" fmla="*/ 3490917 h 6281670"/>
                <a:gd name="connsiteX204" fmla="*/ 390347 w 8613217"/>
                <a:gd name="connsiteY204" fmla="*/ 3460632 h 6281670"/>
                <a:gd name="connsiteX205" fmla="*/ 489953 w 8613217"/>
                <a:gd name="connsiteY205" fmla="*/ 3463997 h 6281670"/>
                <a:gd name="connsiteX206" fmla="*/ 903183 w 8613217"/>
                <a:gd name="connsiteY206" fmla="*/ 3408137 h 6281670"/>
                <a:gd name="connsiteX207" fmla="*/ 1043170 w 8613217"/>
                <a:gd name="connsiteY207" fmla="*/ 3372467 h 6281670"/>
                <a:gd name="connsiteX208" fmla="*/ 1508895 w 8613217"/>
                <a:gd name="connsiteY208" fmla="*/ 3218347 h 6281670"/>
                <a:gd name="connsiteX209" fmla="*/ 1912029 w 8613217"/>
                <a:gd name="connsiteY209" fmla="*/ 3101243 h 6281670"/>
                <a:gd name="connsiteX210" fmla="*/ 1912029 w 8613217"/>
                <a:gd name="connsiteY210" fmla="*/ 3101243 h 6281670"/>
                <a:gd name="connsiteX211" fmla="*/ 1924816 w 8613217"/>
                <a:gd name="connsiteY211" fmla="*/ 3099224 h 6281670"/>
                <a:gd name="connsiteX212" fmla="*/ 1986061 w 8613217"/>
                <a:gd name="connsiteY212" fmla="*/ 3087783 h 6281670"/>
                <a:gd name="connsiteX213" fmla="*/ 1992791 w 8613217"/>
                <a:gd name="connsiteY213" fmla="*/ 3087110 h 6281670"/>
                <a:gd name="connsiteX214" fmla="*/ 2087013 w 8613217"/>
                <a:gd name="connsiteY214" fmla="*/ 3074322 h 6281670"/>
                <a:gd name="connsiteX215" fmla="*/ 2113933 w 8613217"/>
                <a:gd name="connsiteY215" fmla="*/ 3072976 h 6281670"/>
                <a:gd name="connsiteX216" fmla="*/ 2118644 w 8613217"/>
                <a:gd name="connsiteY216" fmla="*/ 3064227 h 6281670"/>
                <a:gd name="connsiteX217" fmla="*/ 2257958 w 8613217"/>
                <a:gd name="connsiteY217" fmla="*/ 3064227 h 6281670"/>
                <a:gd name="connsiteX218" fmla="*/ 2262669 w 8613217"/>
                <a:gd name="connsiteY218" fmla="*/ 3072976 h 6281670"/>
                <a:gd name="connsiteX219" fmla="*/ 2434960 w 8613217"/>
                <a:gd name="connsiteY219" fmla="*/ 3101243 h 6281670"/>
                <a:gd name="connsiteX220" fmla="*/ 2635518 w 8613217"/>
                <a:gd name="connsiteY220" fmla="*/ 3164506 h 6281670"/>
                <a:gd name="connsiteX221" fmla="*/ 3038653 w 8613217"/>
                <a:gd name="connsiteY221" fmla="*/ 3453902 h 6281670"/>
                <a:gd name="connsiteX222" fmla="*/ 3580428 w 8613217"/>
                <a:gd name="connsiteY222" fmla="*/ 4087880 h 6281670"/>
                <a:gd name="connsiteX223" fmla="*/ 3776274 w 8613217"/>
                <a:gd name="connsiteY223" fmla="*/ 4626290 h 6281670"/>
                <a:gd name="connsiteX224" fmla="*/ 3813963 w 8613217"/>
                <a:gd name="connsiteY224" fmla="*/ 4802619 h 6281670"/>
                <a:gd name="connsiteX225" fmla="*/ 3811944 w 8613217"/>
                <a:gd name="connsiteY225" fmla="*/ 5407658 h 6281670"/>
                <a:gd name="connsiteX226" fmla="*/ 3881265 w 8613217"/>
                <a:gd name="connsiteY226" fmla="*/ 5874056 h 6281670"/>
                <a:gd name="connsiteX227" fmla="*/ 3879919 w 8613217"/>
                <a:gd name="connsiteY227" fmla="*/ 5898957 h 6281670"/>
                <a:gd name="connsiteX228" fmla="*/ 3757430 w 8613217"/>
                <a:gd name="connsiteY228" fmla="*/ 5946068 h 6281670"/>
                <a:gd name="connsiteX229" fmla="*/ 3743970 w 8613217"/>
                <a:gd name="connsiteY229" fmla="*/ 6053750 h 6281670"/>
                <a:gd name="connsiteX230" fmla="*/ 3803195 w 8613217"/>
                <a:gd name="connsiteY230" fmla="*/ 6092112 h 6281670"/>
                <a:gd name="connsiteX231" fmla="*/ 3896071 w 8613217"/>
                <a:gd name="connsiteY231" fmla="*/ 6023464 h 6281670"/>
                <a:gd name="connsiteX232" fmla="*/ 3920972 w 8613217"/>
                <a:gd name="connsiteY232" fmla="*/ 5996544 h 6281670"/>
                <a:gd name="connsiteX233" fmla="*/ 3918953 w 8613217"/>
                <a:gd name="connsiteY233" fmla="*/ 6053077 h 6281670"/>
                <a:gd name="connsiteX234" fmla="*/ 3931741 w 8613217"/>
                <a:gd name="connsiteY234" fmla="*/ 6077978 h 6281670"/>
                <a:gd name="connsiteX235" fmla="*/ 3951931 w 8613217"/>
                <a:gd name="connsiteY235" fmla="*/ 6055769 h 6281670"/>
                <a:gd name="connsiteX236" fmla="*/ 3972121 w 8613217"/>
                <a:gd name="connsiteY236" fmla="*/ 5988468 h 6281670"/>
                <a:gd name="connsiteX237" fmla="*/ 3994331 w 8613217"/>
                <a:gd name="connsiteY237" fmla="*/ 5968277 h 6281670"/>
                <a:gd name="connsiteX238" fmla="*/ 4005099 w 8613217"/>
                <a:gd name="connsiteY238" fmla="*/ 5995198 h 6281670"/>
                <a:gd name="connsiteX239" fmla="*/ 4071054 w 8613217"/>
                <a:gd name="connsiteY239" fmla="*/ 6040290 h 6281670"/>
                <a:gd name="connsiteX240" fmla="*/ 4100667 w 8613217"/>
                <a:gd name="connsiteY240" fmla="*/ 6026829 h 6281670"/>
                <a:gd name="connsiteX241" fmla="*/ 4110089 w 8613217"/>
                <a:gd name="connsiteY241" fmla="*/ 5993179 h 6281670"/>
                <a:gd name="connsiteX242" fmla="*/ 4124895 w 8613217"/>
                <a:gd name="connsiteY242" fmla="*/ 6032214 h 6281670"/>
                <a:gd name="connsiteX243" fmla="*/ 4117492 w 8613217"/>
                <a:gd name="connsiteY243" fmla="*/ 6106918 h 6281670"/>
                <a:gd name="connsiteX244" fmla="*/ 4080476 w 8613217"/>
                <a:gd name="connsiteY244" fmla="*/ 6141242 h 6281670"/>
                <a:gd name="connsiteX245" fmla="*/ 4176717 w 8613217"/>
                <a:gd name="connsiteY245" fmla="*/ 6189025 h 6281670"/>
                <a:gd name="connsiteX246" fmla="*/ 4170660 w 8613217"/>
                <a:gd name="connsiteY246" fmla="*/ 6271133 h 6281670"/>
                <a:gd name="connsiteX247" fmla="*/ 4195562 w 8613217"/>
                <a:gd name="connsiteY247" fmla="*/ 6277863 h 6281670"/>
                <a:gd name="connsiteX248" fmla="*/ 4261517 w 8613217"/>
                <a:gd name="connsiteY248" fmla="*/ 6267768 h 6281670"/>
                <a:gd name="connsiteX249" fmla="*/ 4289784 w 8613217"/>
                <a:gd name="connsiteY249" fmla="*/ 6247578 h 6281670"/>
                <a:gd name="connsiteX250" fmla="*/ 4295840 w 8613217"/>
                <a:gd name="connsiteY250" fmla="*/ 6204505 h 6281670"/>
                <a:gd name="connsiteX251" fmla="*/ 4305936 w 8613217"/>
                <a:gd name="connsiteY251" fmla="*/ 6182969 h 6281670"/>
                <a:gd name="connsiteX252" fmla="*/ 4324107 w 8613217"/>
                <a:gd name="connsiteY252" fmla="*/ 6199794 h 6281670"/>
                <a:gd name="connsiteX253" fmla="*/ 4336894 w 8613217"/>
                <a:gd name="connsiteY253" fmla="*/ 6230752 h 6281670"/>
                <a:gd name="connsiteX254" fmla="*/ 4342951 w 8613217"/>
                <a:gd name="connsiteY254" fmla="*/ 6226714 h 6281670"/>
                <a:gd name="connsiteX255" fmla="*/ 4369872 w 8613217"/>
                <a:gd name="connsiteY255" fmla="*/ 6185660 h 6281670"/>
                <a:gd name="connsiteX256" fmla="*/ 4382659 w 8613217"/>
                <a:gd name="connsiteY256" fmla="*/ 6234791 h 6281670"/>
                <a:gd name="connsiteX257" fmla="*/ 4406888 w 8613217"/>
                <a:gd name="connsiteY257" fmla="*/ 6265749 h 6281670"/>
                <a:gd name="connsiteX258" fmla="*/ 4484284 w 8613217"/>
                <a:gd name="connsiteY258" fmla="*/ 6275171 h 6281670"/>
                <a:gd name="connsiteX259" fmla="*/ 4499090 w 8613217"/>
                <a:gd name="connsiteY259" fmla="*/ 6272479 h 6281670"/>
                <a:gd name="connsiteX260" fmla="*/ 4512551 w 8613217"/>
                <a:gd name="connsiteY260" fmla="*/ 6181622 h 6281670"/>
                <a:gd name="connsiteX261" fmla="*/ 4572449 w 8613217"/>
                <a:gd name="connsiteY261" fmla="*/ 6153356 h 6281670"/>
                <a:gd name="connsiteX262" fmla="*/ 4575814 w 8613217"/>
                <a:gd name="connsiteY262" fmla="*/ 6127781 h 6281670"/>
                <a:gd name="connsiteX263" fmla="*/ 4538125 w 8613217"/>
                <a:gd name="connsiteY263" fmla="*/ 6076633 h 6281670"/>
                <a:gd name="connsiteX264" fmla="*/ 4536779 w 8613217"/>
                <a:gd name="connsiteY264" fmla="*/ 6042309 h 6281670"/>
                <a:gd name="connsiteX265" fmla="*/ 4573122 w 8613217"/>
                <a:gd name="connsiteY265" fmla="*/ 6032214 h 6281670"/>
                <a:gd name="connsiteX266" fmla="*/ 4637731 w 8613217"/>
                <a:gd name="connsiteY266" fmla="*/ 6051058 h 6281670"/>
                <a:gd name="connsiteX267" fmla="*/ 4665997 w 8613217"/>
                <a:gd name="connsiteY267" fmla="*/ 6029522 h 6281670"/>
                <a:gd name="connsiteX268" fmla="*/ 4665997 w 8613217"/>
                <a:gd name="connsiteY268" fmla="*/ 5985776 h 6281670"/>
                <a:gd name="connsiteX269" fmla="*/ 4681477 w 8613217"/>
                <a:gd name="connsiteY269" fmla="*/ 5966931 h 6281670"/>
                <a:gd name="connsiteX270" fmla="*/ 4701667 w 8613217"/>
                <a:gd name="connsiteY270" fmla="*/ 5981065 h 6281670"/>
                <a:gd name="connsiteX271" fmla="*/ 4724550 w 8613217"/>
                <a:gd name="connsiteY271" fmla="*/ 6054423 h 6281670"/>
                <a:gd name="connsiteX272" fmla="*/ 4743394 w 8613217"/>
                <a:gd name="connsiteY272" fmla="*/ 6073268 h 6281670"/>
                <a:gd name="connsiteX273" fmla="*/ 4752143 w 8613217"/>
                <a:gd name="connsiteY273" fmla="*/ 6050385 h 6281670"/>
                <a:gd name="connsiteX274" fmla="*/ 4752143 w 8613217"/>
                <a:gd name="connsiteY274" fmla="*/ 5996544 h 6281670"/>
                <a:gd name="connsiteX275" fmla="*/ 4800600 w 8613217"/>
                <a:gd name="connsiteY275" fmla="*/ 6046347 h 6281670"/>
                <a:gd name="connsiteX276" fmla="*/ 4859825 w 8613217"/>
                <a:gd name="connsiteY276" fmla="*/ 6088747 h 6281670"/>
                <a:gd name="connsiteX277" fmla="*/ 4932511 w 8613217"/>
                <a:gd name="connsiteY277" fmla="*/ 6036252 h 6281670"/>
                <a:gd name="connsiteX278" fmla="*/ 4919050 w 8613217"/>
                <a:gd name="connsiteY278" fmla="*/ 5940011 h 6281670"/>
                <a:gd name="connsiteX279" fmla="*/ 4830213 w 8613217"/>
                <a:gd name="connsiteY279" fmla="*/ 5933281 h 6281670"/>
                <a:gd name="connsiteX280" fmla="*/ 4779064 w 8613217"/>
                <a:gd name="connsiteY280" fmla="*/ 5876074 h 6281670"/>
                <a:gd name="connsiteX281" fmla="*/ 4778391 w 8613217"/>
                <a:gd name="connsiteY281" fmla="*/ 5829637 h 6281670"/>
                <a:gd name="connsiteX282" fmla="*/ 5091342 w 8613217"/>
                <a:gd name="connsiteY282" fmla="*/ 5236712 h 6281670"/>
                <a:gd name="connsiteX283" fmla="*/ 5116243 w 8613217"/>
                <a:gd name="connsiteY283" fmla="*/ 5202389 h 6281670"/>
                <a:gd name="connsiteX284" fmla="*/ 5269690 w 8613217"/>
                <a:gd name="connsiteY284" fmla="*/ 5086631 h 6281670"/>
                <a:gd name="connsiteX285" fmla="*/ 5744837 w 8613217"/>
                <a:gd name="connsiteY285" fmla="*/ 4795889 h 6281670"/>
                <a:gd name="connsiteX286" fmla="*/ 5814830 w 8613217"/>
                <a:gd name="connsiteY286" fmla="*/ 4775699 h 6281670"/>
                <a:gd name="connsiteX287" fmla="*/ 6103553 w 8613217"/>
                <a:gd name="connsiteY287" fmla="*/ 4765603 h 6281670"/>
                <a:gd name="connsiteX288" fmla="*/ 7086824 w 8613217"/>
                <a:gd name="connsiteY288" fmla="*/ 4811369 h 6281670"/>
                <a:gd name="connsiteX289" fmla="*/ 7489959 w 8613217"/>
                <a:gd name="connsiteY289" fmla="*/ 4805311 h 6281670"/>
                <a:gd name="connsiteX290" fmla="*/ 7516880 w 8613217"/>
                <a:gd name="connsiteY290" fmla="*/ 4801946 h 6281670"/>
                <a:gd name="connsiteX291" fmla="*/ 7536397 w 8613217"/>
                <a:gd name="connsiteY291" fmla="*/ 4800600 h 6281670"/>
                <a:gd name="connsiteX292" fmla="*/ 7619850 w 8613217"/>
                <a:gd name="connsiteY292" fmla="*/ 4791178 h 6281670"/>
                <a:gd name="connsiteX293" fmla="*/ 7661577 w 8613217"/>
                <a:gd name="connsiteY293" fmla="*/ 4813388 h 6281670"/>
                <a:gd name="connsiteX294" fmla="*/ 7920014 w 8613217"/>
                <a:gd name="connsiteY294" fmla="*/ 5004523 h 6281670"/>
                <a:gd name="connsiteX295" fmla="*/ 8354780 w 8613217"/>
                <a:gd name="connsiteY295" fmla="*/ 4830886 h 6281670"/>
                <a:gd name="connsiteX296" fmla="*/ 8579567 w 8613217"/>
                <a:gd name="connsiteY296" fmla="*/ 4409580 h 6281670"/>
                <a:gd name="connsiteX297" fmla="*/ 8613217 w 8613217"/>
                <a:gd name="connsiteY297" fmla="*/ 4250076 h 6281670"/>
                <a:gd name="connsiteX298" fmla="*/ 8613217 w 8613217"/>
                <a:gd name="connsiteY298" fmla="*/ 4196235 h 6281670"/>
                <a:gd name="connsiteX299" fmla="*/ 8420062 w 8613217"/>
                <a:gd name="connsiteY299" fmla="*/ 4211041 h 6281670"/>
                <a:gd name="connsiteX300" fmla="*/ 4571776 w 8613217"/>
                <a:gd name="connsiteY300" fmla="*/ 915970 h 6281670"/>
                <a:gd name="connsiteX301" fmla="*/ 4583890 w 8613217"/>
                <a:gd name="connsiteY301" fmla="*/ 888377 h 6281670"/>
                <a:gd name="connsiteX302" fmla="*/ 4571776 w 8613217"/>
                <a:gd name="connsiteY302" fmla="*/ 915970 h 6281670"/>
                <a:gd name="connsiteX303" fmla="*/ 2362948 w 8613217"/>
                <a:gd name="connsiteY303" fmla="*/ 965100 h 6281670"/>
                <a:gd name="connsiteX304" fmla="*/ 2363621 w 8613217"/>
                <a:gd name="connsiteY304" fmla="*/ 962408 h 6281670"/>
                <a:gd name="connsiteX305" fmla="*/ 2368332 w 8613217"/>
                <a:gd name="connsiteY305" fmla="*/ 967119 h 6281670"/>
                <a:gd name="connsiteX306" fmla="*/ 2362948 w 8613217"/>
                <a:gd name="connsiteY306" fmla="*/ 965100 h 6281670"/>
                <a:gd name="connsiteX307" fmla="*/ 2435633 w 8613217"/>
                <a:gd name="connsiteY307" fmla="*/ 1055284 h 6281670"/>
                <a:gd name="connsiteX308" fmla="*/ 2426211 w 8613217"/>
                <a:gd name="connsiteY308" fmla="*/ 1053265 h 6281670"/>
                <a:gd name="connsiteX309" fmla="*/ 2370351 w 8613217"/>
                <a:gd name="connsiteY309" fmla="*/ 968465 h 6281670"/>
                <a:gd name="connsiteX310" fmla="*/ 2432268 w 8613217"/>
                <a:gd name="connsiteY310" fmla="*/ 1045862 h 6281670"/>
                <a:gd name="connsiteX311" fmla="*/ 2435633 w 8613217"/>
                <a:gd name="connsiteY311" fmla="*/ 1055284 h 6281670"/>
                <a:gd name="connsiteX312" fmla="*/ 695895 w 8613217"/>
                <a:gd name="connsiteY312" fmla="*/ 1016922 h 6281670"/>
                <a:gd name="connsiteX313" fmla="*/ 692530 w 8613217"/>
                <a:gd name="connsiteY313" fmla="*/ 1005481 h 6281670"/>
                <a:gd name="connsiteX314" fmla="*/ 695895 w 8613217"/>
                <a:gd name="connsiteY314" fmla="*/ 1016922 h 6281670"/>
                <a:gd name="connsiteX315" fmla="*/ 4511205 w 8613217"/>
                <a:gd name="connsiteY315" fmla="*/ 6014042 h 6281670"/>
                <a:gd name="connsiteX316" fmla="*/ 4537452 w 8613217"/>
                <a:gd name="connsiteY316" fmla="*/ 5944049 h 6281670"/>
                <a:gd name="connsiteX317" fmla="*/ 4511205 w 8613217"/>
                <a:gd name="connsiteY317" fmla="*/ 6014042 h 6281670"/>
                <a:gd name="connsiteX318" fmla="*/ 4750797 w 8613217"/>
                <a:gd name="connsiteY318" fmla="*/ 5917128 h 6281670"/>
                <a:gd name="connsiteX319" fmla="*/ 4741375 w 8613217"/>
                <a:gd name="connsiteY319" fmla="*/ 5939338 h 6281670"/>
                <a:gd name="connsiteX320" fmla="*/ 4732626 w 8613217"/>
                <a:gd name="connsiteY320" fmla="*/ 5935300 h 6281670"/>
                <a:gd name="connsiteX321" fmla="*/ 4727915 w 8613217"/>
                <a:gd name="connsiteY321" fmla="*/ 5907706 h 6281670"/>
                <a:gd name="connsiteX322" fmla="*/ 4750797 w 8613217"/>
                <a:gd name="connsiteY322" fmla="*/ 5875402 h 6281670"/>
                <a:gd name="connsiteX323" fmla="*/ 4750797 w 8613217"/>
                <a:gd name="connsiteY323" fmla="*/ 5917128 h 6281670"/>
                <a:gd name="connsiteX324" fmla="*/ 4875978 w 8613217"/>
                <a:gd name="connsiteY324" fmla="*/ 5457461 h 6281670"/>
                <a:gd name="connsiteX325" fmla="*/ 4616868 w 8613217"/>
                <a:gd name="connsiteY325" fmla="*/ 5877421 h 6281670"/>
                <a:gd name="connsiteX326" fmla="*/ 4562354 w 8613217"/>
                <a:gd name="connsiteY326" fmla="*/ 5884824 h 6281670"/>
                <a:gd name="connsiteX327" fmla="*/ 4880015 w 8613217"/>
                <a:gd name="connsiteY327" fmla="*/ 5419772 h 6281670"/>
                <a:gd name="connsiteX328" fmla="*/ 4875978 w 8613217"/>
                <a:gd name="connsiteY328" fmla="*/ 5457461 h 6281670"/>
                <a:gd name="connsiteX329" fmla="*/ 5020675 w 8613217"/>
                <a:gd name="connsiteY329" fmla="*/ 5141145 h 6281670"/>
                <a:gd name="connsiteX330" fmla="*/ 4989717 w 8613217"/>
                <a:gd name="connsiteY330" fmla="*/ 5179506 h 6281670"/>
                <a:gd name="connsiteX331" fmla="*/ 4445922 w 8613217"/>
                <a:gd name="connsiteY331" fmla="*/ 5878767 h 6281670"/>
                <a:gd name="connsiteX332" fmla="*/ 4415637 w 8613217"/>
                <a:gd name="connsiteY332" fmla="*/ 5953471 h 6281670"/>
                <a:gd name="connsiteX333" fmla="*/ 4357085 w 8613217"/>
                <a:gd name="connsiteY333" fmla="*/ 6075286 h 6281670"/>
                <a:gd name="connsiteX334" fmla="*/ 4338240 w 8613217"/>
                <a:gd name="connsiteY334" fmla="*/ 6125762 h 6281670"/>
                <a:gd name="connsiteX335" fmla="*/ 4322761 w 8613217"/>
                <a:gd name="connsiteY335" fmla="*/ 6080671 h 6281670"/>
                <a:gd name="connsiteX336" fmla="*/ 4306609 w 8613217"/>
                <a:gd name="connsiteY336" fmla="*/ 6061826 h 6281670"/>
                <a:gd name="connsiteX337" fmla="*/ 4295168 w 8613217"/>
                <a:gd name="connsiteY337" fmla="*/ 6082689 h 6281670"/>
                <a:gd name="connsiteX338" fmla="*/ 4292475 w 8613217"/>
                <a:gd name="connsiteY338" fmla="*/ 6112302 h 6281670"/>
                <a:gd name="connsiteX339" fmla="*/ 4277669 w 8613217"/>
                <a:gd name="connsiteY339" fmla="*/ 6097496 h 6281670"/>
                <a:gd name="connsiteX340" fmla="*/ 4183447 w 8613217"/>
                <a:gd name="connsiteY340" fmla="*/ 5282478 h 6281670"/>
                <a:gd name="connsiteX341" fmla="*/ 4412945 w 8613217"/>
                <a:gd name="connsiteY341" fmla="*/ 4743394 h 6281670"/>
                <a:gd name="connsiteX342" fmla="*/ 5036828 w 8613217"/>
                <a:gd name="connsiteY342" fmla="*/ 3935106 h 6281670"/>
                <a:gd name="connsiteX343" fmla="*/ 5054999 w 8613217"/>
                <a:gd name="connsiteY343" fmla="*/ 3966064 h 6281670"/>
                <a:gd name="connsiteX344" fmla="*/ 5020675 w 8613217"/>
                <a:gd name="connsiteY344"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516395 w 8613217"/>
                <a:gd name="connsiteY161" fmla="*/ 2980101 h 6281670"/>
                <a:gd name="connsiteX162" fmla="*/ 2502934 w 8613217"/>
                <a:gd name="connsiteY162" fmla="*/ 2971351 h 6281670"/>
                <a:gd name="connsiteX163" fmla="*/ 2390541 w 8613217"/>
                <a:gd name="connsiteY163" fmla="*/ 2898666 h 6281670"/>
                <a:gd name="connsiteX164" fmla="*/ 2247863 w 8613217"/>
                <a:gd name="connsiteY164" fmla="*/ 2802425 h 6281670"/>
                <a:gd name="connsiteX165" fmla="*/ 2055381 w 8613217"/>
                <a:gd name="connsiteY165" fmla="*/ 2665131 h 6281670"/>
                <a:gd name="connsiteX166" fmla="*/ 1471879 w 8613217"/>
                <a:gd name="connsiteY166" fmla="*/ 2148930 h 6281670"/>
                <a:gd name="connsiteX167" fmla="*/ 1461111 w 8613217"/>
                <a:gd name="connsiteY167" fmla="*/ 2109895 h 6281670"/>
                <a:gd name="connsiteX168" fmla="*/ 1501492 w 8613217"/>
                <a:gd name="connsiteY168" fmla="*/ 1918759 h 6281670"/>
                <a:gd name="connsiteX169" fmla="*/ 1395155 w 8613217"/>
                <a:gd name="connsiteY169" fmla="*/ 1570812 h 6281670"/>
                <a:gd name="connsiteX170" fmla="*/ 937507 w 8613217"/>
                <a:gd name="connsiteY170" fmla="*/ 860783 h 6281670"/>
                <a:gd name="connsiteX171" fmla="*/ 682435 w 8613217"/>
                <a:gd name="connsiteY171" fmla="*/ 471109 h 6281670"/>
                <a:gd name="connsiteX172" fmla="*/ 590905 w 8613217"/>
                <a:gd name="connsiteY172" fmla="*/ 214691 h 6281670"/>
                <a:gd name="connsiteX173" fmla="*/ 581483 w 8613217"/>
                <a:gd name="connsiteY173" fmla="*/ 222767 h 6281670"/>
                <a:gd name="connsiteX174" fmla="*/ 555909 w 8613217"/>
                <a:gd name="connsiteY174" fmla="*/ 262475 h 6281670"/>
                <a:gd name="connsiteX175" fmla="*/ 423998 w 8613217"/>
                <a:gd name="connsiteY175" fmla="*/ 619845 h 6281670"/>
                <a:gd name="connsiteX176" fmla="*/ 443515 w 8613217"/>
                <a:gd name="connsiteY176" fmla="*/ 1227575 h 6281670"/>
                <a:gd name="connsiteX177" fmla="*/ 806942 w 8613217"/>
                <a:gd name="connsiteY177" fmla="*/ 1996156 h 6281670"/>
                <a:gd name="connsiteX178" fmla="*/ 1087589 w 8613217"/>
                <a:gd name="connsiteY178" fmla="*/ 2216231 h 6281670"/>
                <a:gd name="connsiteX179" fmla="*/ 1317086 w 8613217"/>
                <a:gd name="connsiteY179" fmla="*/ 2233729 h 6281670"/>
                <a:gd name="connsiteX180" fmla="*/ 1327181 w 8613217"/>
                <a:gd name="connsiteY180" fmla="*/ 2198060 h 6281670"/>
                <a:gd name="connsiteX181" fmla="*/ 816364 w 8613217"/>
                <a:gd name="connsiteY181" fmla="*/ 1324489 h 6281670"/>
                <a:gd name="connsiteX182" fmla="*/ 702625 w 8613217"/>
                <a:gd name="connsiteY182" fmla="*/ 1031056 h 6281670"/>
                <a:gd name="connsiteX183" fmla="*/ 767908 w 8613217"/>
                <a:gd name="connsiteY183" fmla="*/ 1173061 h 6281670"/>
                <a:gd name="connsiteX184" fmla="*/ 1444285 w 8613217"/>
                <a:gd name="connsiteY184" fmla="*/ 2226326 h 6281670"/>
                <a:gd name="connsiteX185" fmla="*/ 2209501 w 8613217"/>
                <a:gd name="connsiteY185" fmla="*/ 2876457 h 6281670"/>
                <a:gd name="connsiteX186" fmla="*/ 2308434 w 8613217"/>
                <a:gd name="connsiteY186" fmla="*/ 2939720 h 6281670"/>
                <a:gd name="connsiteX187" fmla="*/ 2340738 w 8613217"/>
                <a:gd name="connsiteY187" fmla="*/ 2972025 h 6281670"/>
                <a:gd name="connsiteX188" fmla="*/ 2302377 w 8613217"/>
                <a:gd name="connsiteY188" fmla="*/ 2972025 h 6281670"/>
                <a:gd name="connsiteX189" fmla="*/ 2266034 w 8613217"/>
                <a:gd name="connsiteY189" fmla="*/ 2967313 h 6281670"/>
                <a:gd name="connsiteX190" fmla="*/ 1817807 w 8613217"/>
                <a:gd name="connsiteY190" fmla="*/ 3025866 h 6281670"/>
                <a:gd name="connsiteX191" fmla="*/ 1007500 w 8613217"/>
                <a:gd name="connsiteY191" fmla="*/ 3309877 h 6281670"/>
                <a:gd name="connsiteX192" fmla="*/ 960389 w 8613217"/>
                <a:gd name="connsiteY192" fmla="*/ 3293725 h 6281670"/>
                <a:gd name="connsiteX193" fmla="*/ 446207 w 8613217"/>
                <a:gd name="connsiteY193" fmla="*/ 3134221 h 6281670"/>
                <a:gd name="connsiteX194" fmla="*/ 217383 w 8613217"/>
                <a:gd name="connsiteY194" fmla="*/ 3227096 h 6281670"/>
                <a:gd name="connsiteX195" fmla="*/ 0 w 8613217"/>
                <a:gd name="connsiteY195" fmla="*/ 3236518 h 6281670"/>
                <a:gd name="connsiteX196" fmla="*/ 0 w 8613217"/>
                <a:gd name="connsiteY196" fmla="*/ 3330740 h 6281670"/>
                <a:gd name="connsiteX197" fmla="*/ 9422 w 8613217"/>
                <a:gd name="connsiteY197" fmla="*/ 3346892 h 6281670"/>
                <a:gd name="connsiteX198" fmla="*/ 255072 w 8613217"/>
                <a:gd name="connsiteY198" fmla="*/ 3717723 h 6281670"/>
                <a:gd name="connsiteX199" fmla="*/ 747044 w 8613217"/>
                <a:gd name="connsiteY199" fmla="*/ 3826078 h 6281670"/>
                <a:gd name="connsiteX200" fmla="*/ 1016249 w 8613217"/>
                <a:gd name="connsiteY200" fmla="*/ 3490244 h 6281670"/>
                <a:gd name="connsiteX201" fmla="*/ 981253 w 8613217"/>
                <a:gd name="connsiteY201" fmla="*/ 3461305 h 6281670"/>
                <a:gd name="connsiteX202" fmla="*/ 563312 w 8613217"/>
                <a:gd name="connsiteY202" fmla="*/ 3490917 h 6281670"/>
                <a:gd name="connsiteX203" fmla="*/ 390347 w 8613217"/>
                <a:gd name="connsiteY203" fmla="*/ 3460632 h 6281670"/>
                <a:gd name="connsiteX204" fmla="*/ 489953 w 8613217"/>
                <a:gd name="connsiteY204" fmla="*/ 3463997 h 6281670"/>
                <a:gd name="connsiteX205" fmla="*/ 903183 w 8613217"/>
                <a:gd name="connsiteY205" fmla="*/ 3408137 h 6281670"/>
                <a:gd name="connsiteX206" fmla="*/ 1043170 w 8613217"/>
                <a:gd name="connsiteY206" fmla="*/ 3372467 h 6281670"/>
                <a:gd name="connsiteX207" fmla="*/ 1508895 w 8613217"/>
                <a:gd name="connsiteY207" fmla="*/ 3218347 h 6281670"/>
                <a:gd name="connsiteX208" fmla="*/ 1912029 w 8613217"/>
                <a:gd name="connsiteY208" fmla="*/ 3101243 h 6281670"/>
                <a:gd name="connsiteX209" fmla="*/ 1912029 w 8613217"/>
                <a:gd name="connsiteY209" fmla="*/ 3101243 h 6281670"/>
                <a:gd name="connsiteX210" fmla="*/ 1924816 w 8613217"/>
                <a:gd name="connsiteY210" fmla="*/ 3099224 h 6281670"/>
                <a:gd name="connsiteX211" fmla="*/ 1986061 w 8613217"/>
                <a:gd name="connsiteY211" fmla="*/ 3087783 h 6281670"/>
                <a:gd name="connsiteX212" fmla="*/ 1992791 w 8613217"/>
                <a:gd name="connsiteY212" fmla="*/ 3087110 h 6281670"/>
                <a:gd name="connsiteX213" fmla="*/ 2087013 w 8613217"/>
                <a:gd name="connsiteY213" fmla="*/ 3074322 h 6281670"/>
                <a:gd name="connsiteX214" fmla="*/ 2113933 w 8613217"/>
                <a:gd name="connsiteY214" fmla="*/ 3072976 h 6281670"/>
                <a:gd name="connsiteX215" fmla="*/ 2118644 w 8613217"/>
                <a:gd name="connsiteY215" fmla="*/ 3064227 h 6281670"/>
                <a:gd name="connsiteX216" fmla="*/ 2257958 w 8613217"/>
                <a:gd name="connsiteY216" fmla="*/ 3064227 h 6281670"/>
                <a:gd name="connsiteX217" fmla="*/ 2262669 w 8613217"/>
                <a:gd name="connsiteY217" fmla="*/ 3072976 h 6281670"/>
                <a:gd name="connsiteX218" fmla="*/ 2434960 w 8613217"/>
                <a:gd name="connsiteY218" fmla="*/ 3101243 h 6281670"/>
                <a:gd name="connsiteX219" fmla="*/ 2635518 w 8613217"/>
                <a:gd name="connsiteY219" fmla="*/ 3164506 h 6281670"/>
                <a:gd name="connsiteX220" fmla="*/ 3038653 w 8613217"/>
                <a:gd name="connsiteY220" fmla="*/ 3453902 h 6281670"/>
                <a:gd name="connsiteX221" fmla="*/ 3580428 w 8613217"/>
                <a:gd name="connsiteY221" fmla="*/ 4087880 h 6281670"/>
                <a:gd name="connsiteX222" fmla="*/ 3776274 w 8613217"/>
                <a:gd name="connsiteY222" fmla="*/ 4626290 h 6281670"/>
                <a:gd name="connsiteX223" fmla="*/ 3813963 w 8613217"/>
                <a:gd name="connsiteY223" fmla="*/ 4802619 h 6281670"/>
                <a:gd name="connsiteX224" fmla="*/ 3811944 w 8613217"/>
                <a:gd name="connsiteY224" fmla="*/ 5407658 h 6281670"/>
                <a:gd name="connsiteX225" fmla="*/ 3881265 w 8613217"/>
                <a:gd name="connsiteY225" fmla="*/ 5874056 h 6281670"/>
                <a:gd name="connsiteX226" fmla="*/ 3879919 w 8613217"/>
                <a:gd name="connsiteY226" fmla="*/ 5898957 h 6281670"/>
                <a:gd name="connsiteX227" fmla="*/ 3757430 w 8613217"/>
                <a:gd name="connsiteY227" fmla="*/ 5946068 h 6281670"/>
                <a:gd name="connsiteX228" fmla="*/ 3743970 w 8613217"/>
                <a:gd name="connsiteY228" fmla="*/ 6053750 h 6281670"/>
                <a:gd name="connsiteX229" fmla="*/ 3803195 w 8613217"/>
                <a:gd name="connsiteY229" fmla="*/ 6092112 h 6281670"/>
                <a:gd name="connsiteX230" fmla="*/ 3896071 w 8613217"/>
                <a:gd name="connsiteY230" fmla="*/ 6023464 h 6281670"/>
                <a:gd name="connsiteX231" fmla="*/ 3920972 w 8613217"/>
                <a:gd name="connsiteY231" fmla="*/ 5996544 h 6281670"/>
                <a:gd name="connsiteX232" fmla="*/ 3918953 w 8613217"/>
                <a:gd name="connsiteY232" fmla="*/ 6053077 h 6281670"/>
                <a:gd name="connsiteX233" fmla="*/ 3931741 w 8613217"/>
                <a:gd name="connsiteY233" fmla="*/ 6077978 h 6281670"/>
                <a:gd name="connsiteX234" fmla="*/ 3951931 w 8613217"/>
                <a:gd name="connsiteY234" fmla="*/ 6055769 h 6281670"/>
                <a:gd name="connsiteX235" fmla="*/ 3972121 w 8613217"/>
                <a:gd name="connsiteY235" fmla="*/ 5988468 h 6281670"/>
                <a:gd name="connsiteX236" fmla="*/ 3994331 w 8613217"/>
                <a:gd name="connsiteY236" fmla="*/ 5968277 h 6281670"/>
                <a:gd name="connsiteX237" fmla="*/ 4005099 w 8613217"/>
                <a:gd name="connsiteY237" fmla="*/ 5995198 h 6281670"/>
                <a:gd name="connsiteX238" fmla="*/ 4071054 w 8613217"/>
                <a:gd name="connsiteY238" fmla="*/ 6040290 h 6281670"/>
                <a:gd name="connsiteX239" fmla="*/ 4100667 w 8613217"/>
                <a:gd name="connsiteY239" fmla="*/ 6026829 h 6281670"/>
                <a:gd name="connsiteX240" fmla="*/ 4110089 w 8613217"/>
                <a:gd name="connsiteY240" fmla="*/ 5993179 h 6281670"/>
                <a:gd name="connsiteX241" fmla="*/ 4124895 w 8613217"/>
                <a:gd name="connsiteY241" fmla="*/ 6032214 h 6281670"/>
                <a:gd name="connsiteX242" fmla="*/ 4117492 w 8613217"/>
                <a:gd name="connsiteY242" fmla="*/ 6106918 h 6281670"/>
                <a:gd name="connsiteX243" fmla="*/ 4080476 w 8613217"/>
                <a:gd name="connsiteY243" fmla="*/ 6141242 h 6281670"/>
                <a:gd name="connsiteX244" fmla="*/ 4176717 w 8613217"/>
                <a:gd name="connsiteY244" fmla="*/ 6189025 h 6281670"/>
                <a:gd name="connsiteX245" fmla="*/ 4170660 w 8613217"/>
                <a:gd name="connsiteY245" fmla="*/ 6271133 h 6281670"/>
                <a:gd name="connsiteX246" fmla="*/ 4195562 w 8613217"/>
                <a:gd name="connsiteY246" fmla="*/ 6277863 h 6281670"/>
                <a:gd name="connsiteX247" fmla="*/ 4261517 w 8613217"/>
                <a:gd name="connsiteY247" fmla="*/ 6267768 h 6281670"/>
                <a:gd name="connsiteX248" fmla="*/ 4289784 w 8613217"/>
                <a:gd name="connsiteY248" fmla="*/ 6247578 h 6281670"/>
                <a:gd name="connsiteX249" fmla="*/ 4295840 w 8613217"/>
                <a:gd name="connsiteY249" fmla="*/ 6204505 h 6281670"/>
                <a:gd name="connsiteX250" fmla="*/ 4305936 w 8613217"/>
                <a:gd name="connsiteY250" fmla="*/ 6182969 h 6281670"/>
                <a:gd name="connsiteX251" fmla="*/ 4324107 w 8613217"/>
                <a:gd name="connsiteY251" fmla="*/ 6199794 h 6281670"/>
                <a:gd name="connsiteX252" fmla="*/ 4336894 w 8613217"/>
                <a:gd name="connsiteY252" fmla="*/ 6230752 h 6281670"/>
                <a:gd name="connsiteX253" fmla="*/ 4342951 w 8613217"/>
                <a:gd name="connsiteY253" fmla="*/ 6226714 h 6281670"/>
                <a:gd name="connsiteX254" fmla="*/ 4369872 w 8613217"/>
                <a:gd name="connsiteY254" fmla="*/ 6185660 h 6281670"/>
                <a:gd name="connsiteX255" fmla="*/ 4382659 w 8613217"/>
                <a:gd name="connsiteY255" fmla="*/ 6234791 h 6281670"/>
                <a:gd name="connsiteX256" fmla="*/ 4406888 w 8613217"/>
                <a:gd name="connsiteY256" fmla="*/ 6265749 h 6281670"/>
                <a:gd name="connsiteX257" fmla="*/ 4484284 w 8613217"/>
                <a:gd name="connsiteY257" fmla="*/ 6275171 h 6281670"/>
                <a:gd name="connsiteX258" fmla="*/ 4499090 w 8613217"/>
                <a:gd name="connsiteY258" fmla="*/ 6272479 h 6281670"/>
                <a:gd name="connsiteX259" fmla="*/ 4512551 w 8613217"/>
                <a:gd name="connsiteY259" fmla="*/ 6181622 h 6281670"/>
                <a:gd name="connsiteX260" fmla="*/ 4572449 w 8613217"/>
                <a:gd name="connsiteY260" fmla="*/ 6153356 h 6281670"/>
                <a:gd name="connsiteX261" fmla="*/ 4575814 w 8613217"/>
                <a:gd name="connsiteY261" fmla="*/ 6127781 h 6281670"/>
                <a:gd name="connsiteX262" fmla="*/ 4538125 w 8613217"/>
                <a:gd name="connsiteY262" fmla="*/ 6076633 h 6281670"/>
                <a:gd name="connsiteX263" fmla="*/ 4536779 w 8613217"/>
                <a:gd name="connsiteY263" fmla="*/ 6042309 h 6281670"/>
                <a:gd name="connsiteX264" fmla="*/ 4573122 w 8613217"/>
                <a:gd name="connsiteY264" fmla="*/ 6032214 h 6281670"/>
                <a:gd name="connsiteX265" fmla="*/ 4637731 w 8613217"/>
                <a:gd name="connsiteY265" fmla="*/ 6051058 h 6281670"/>
                <a:gd name="connsiteX266" fmla="*/ 4665997 w 8613217"/>
                <a:gd name="connsiteY266" fmla="*/ 6029522 h 6281670"/>
                <a:gd name="connsiteX267" fmla="*/ 4665997 w 8613217"/>
                <a:gd name="connsiteY267" fmla="*/ 5985776 h 6281670"/>
                <a:gd name="connsiteX268" fmla="*/ 4681477 w 8613217"/>
                <a:gd name="connsiteY268" fmla="*/ 5966931 h 6281670"/>
                <a:gd name="connsiteX269" fmla="*/ 4701667 w 8613217"/>
                <a:gd name="connsiteY269" fmla="*/ 5981065 h 6281670"/>
                <a:gd name="connsiteX270" fmla="*/ 4724550 w 8613217"/>
                <a:gd name="connsiteY270" fmla="*/ 6054423 h 6281670"/>
                <a:gd name="connsiteX271" fmla="*/ 4743394 w 8613217"/>
                <a:gd name="connsiteY271" fmla="*/ 6073268 h 6281670"/>
                <a:gd name="connsiteX272" fmla="*/ 4752143 w 8613217"/>
                <a:gd name="connsiteY272" fmla="*/ 6050385 h 6281670"/>
                <a:gd name="connsiteX273" fmla="*/ 4752143 w 8613217"/>
                <a:gd name="connsiteY273" fmla="*/ 5996544 h 6281670"/>
                <a:gd name="connsiteX274" fmla="*/ 4800600 w 8613217"/>
                <a:gd name="connsiteY274" fmla="*/ 6046347 h 6281670"/>
                <a:gd name="connsiteX275" fmla="*/ 4859825 w 8613217"/>
                <a:gd name="connsiteY275" fmla="*/ 6088747 h 6281670"/>
                <a:gd name="connsiteX276" fmla="*/ 4932511 w 8613217"/>
                <a:gd name="connsiteY276" fmla="*/ 6036252 h 6281670"/>
                <a:gd name="connsiteX277" fmla="*/ 4919050 w 8613217"/>
                <a:gd name="connsiteY277" fmla="*/ 5940011 h 6281670"/>
                <a:gd name="connsiteX278" fmla="*/ 4830213 w 8613217"/>
                <a:gd name="connsiteY278" fmla="*/ 5933281 h 6281670"/>
                <a:gd name="connsiteX279" fmla="*/ 4779064 w 8613217"/>
                <a:gd name="connsiteY279" fmla="*/ 5876074 h 6281670"/>
                <a:gd name="connsiteX280" fmla="*/ 4778391 w 8613217"/>
                <a:gd name="connsiteY280" fmla="*/ 5829637 h 6281670"/>
                <a:gd name="connsiteX281" fmla="*/ 5091342 w 8613217"/>
                <a:gd name="connsiteY281" fmla="*/ 5236712 h 6281670"/>
                <a:gd name="connsiteX282" fmla="*/ 5116243 w 8613217"/>
                <a:gd name="connsiteY282" fmla="*/ 5202389 h 6281670"/>
                <a:gd name="connsiteX283" fmla="*/ 5269690 w 8613217"/>
                <a:gd name="connsiteY283" fmla="*/ 5086631 h 6281670"/>
                <a:gd name="connsiteX284" fmla="*/ 5744837 w 8613217"/>
                <a:gd name="connsiteY284" fmla="*/ 4795889 h 6281670"/>
                <a:gd name="connsiteX285" fmla="*/ 5814830 w 8613217"/>
                <a:gd name="connsiteY285" fmla="*/ 4775699 h 6281670"/>
                <a:gd name="connsiteX286" fmla="*/ 6103553 w 8613217"/>
                <a:gd name="connsiteY286" fmla="*/ 4765603 h 6281670"/>
                <a:gd name="connsiteX287" fmla="*/ 7086824 w 8613217"/>
                <a:gd name="connsiteY287" fmla="*/ 4811369 h 6281670"/>
                <a:gd name="connsiteX288" fmla="*/ 7489959 w 8613217"/>
                <a:gd name="connsiteY288" fmla="*/ 4805311 h 6281670"/>
                <a:gd name="connsiteX289" fmla="*/ 7516880 w 8613217"/>
                <a:gd name="connsiteY289" fmla="*/ 4801946 h 6281670"/>
                <a:gd name="connsiteX290" fmla="*/ 7536397 w 8613217"/>
                <a:gd name="connsiteY290" fmla="*/ 4800600 h 6281670"/>
                <a:gd name="connsiteX291" fmla="*/ 7619850 w 8613217"/>
                <a:gd name="connsiteY291" fmla="*/ 4791178 h 6281670"/>
                <a:gd name="connsiteX292" fmla="*/ 7661577 w 8613217"/>
                <a:gd name="connsiteY292" fmla="*/ 4813388 h 6281670"/>
                <a:gd name="connsiteX293" fmla="*/ 7920014 w 8613217"/>
                <a:gd name="connsiteY293" fmla="*/ 5004523 h 6281670"/>
                <a:gd name="connsiteX294" fmla="*/ 8354780 w 8613217"/>
                <a:gd name="connsiteY294" fmla="*/ 4830886 h 6281670"/>
                <a:gd name="connsiteX295" fmla="*/ 8579567 w 8613217"/>
                <a:gd name="connsiteY295" fmla="*/ 4409580 h 6281670"/>
                <a:gd name="connsiteX296" fmla="*/ 8613217 w 8613217"/>
                <a:gd name="connsiteY296" fmla="*/ 4250076 h 6281670"/>
                <a:gd name="connsiteX297" fmla="*/ 8613217 w 8613217"/>
                <a:gd name="connsiteY297" fmla="*/ 4196235 h 6281670"/>
                <a:gd name="connsiteX298" fmla="*/ 8420062 w 8613217"/>
                <a:gd name="connsiteY298" fmla="*/ 4211041 h 6281670"/>
                <a:gd name="connsiteX299" fmla="*/ 4571776 w 8613217"/>
                <a:gd name="connsiteY299" fmla="*/ 915970 h 6281670"/>
                <a:gd name="connsiteX300" fmla="*/ 4583890 w 8613217"/>
                <a:gd name="connsiteY300" fmla="*/ 888377 h 6281670"/>
                <a:gd name="connsiteX301" fmla="*/ 4571776 w 8613217"/>
                <a:gd name="connsiteY301" fmla="*/ 915970 h 6281670"/>
                <a:gd name="connsiteX302" fmla="*/ 2362948 w 8613217"/>
                <a:gd name="connsiteY302" fmla="*/ 965100 h 6281670"/>
                <a:gd name="connsiteX303" fmla="*/ 2363621 w 8613217"/>
                <a:gd name="connsiteY303" fmla="*/ 962408 h 6281670"/>
                <a:gd name="connsiteX304" fmla="*/ 2368332 w 8613217"/>
                <a:gd name="connsiteY304" fmla="*/ 967119 h 6281670"/>
                <a:gd name="connsiteX305" fmla="*/ 2362948 w 8613217"/>
                <a:gd name="connsiteY305" fmla="*/ 965100 h 6281670"/>
                <a:gd name="connsiteX306" fmla="*/ 2435633 w 8613217"/>
                <a:gd name="connsiteY306" fmla="*/ 1055284 h 6281670"/>
                <a:gd name="connsiteX307" fmla="*/ 2426211 w 8613217"/>
                <a:gd name="connsiteY307" fmla="*/ 1053265 h 6281670"/>
                <a:gd name="connsiteX308" fmla="*/ 2370351 w 8613217"/>
                <a:gd name="connsiteY308" fmla="*/ 968465 h 6281670"/>
                <a:gd name="connsiteX309" fmla="*/ 2432268 w 8613217"/>
                <a:gd name="connsiteY309" fmla="*/ 1045862 h 6281670"/>
                <a:gd name="connsiteX310" fmla="*/ 2435633 w 8613217"/>
                <a:gd name="connsiteY310" fmla="*/ 1055284 h 6281670"/>
                <a:gd name="connsiteX311" fmla="*/ 695895 w 8613217"/>
                <a:gd name="connsiteY311" fmla="*/ 1016922 h 6281670"/>
                <a:gd name="connsiteX312" fmla="*/ 692530 w 8613217"/>
                <a:gd name="connsiteY312" fmla="*/ 1005481 h 6281670"/>
                <a:gd name="connsiteX313" fmla="*/ 695895 w 8613217"/>
                <a:gd name="connsiteY313" fmla="*/ 1016922 h 6281670"/>
                <a:gd name="connsiteX314" fmla="*/ 4511205 w 8613217"/>
                <a:gd name="connsiteY314" fmla="*/ 6014042 h 6281670"/>
                <a:gd name="connsiteX315" fmla="*/ 4537452 w 8613217"/>
                <a:gd name="connsiteY315" fmla="*/ 5944049 h 6281670"/>
                <a:gd name="connsiteX316" fmla="*/ 4511205 w 8613217"/>
                <a:gd name="connsiteY316" fmla="*/ 6014042 h 6281670"/>
                <a:gd name="connsiteX317" fmla="*/ 4750797 w 8613217"/>
                <a:gd name="connsiteY317" fmla="*/ 5917128 h 6281670"/>
                <a:gd name="connsiteX318" fmla="*/ 4741375 w 8613217"/>
                <a:gd name="connsiteY318" fmla="*/ 5939338 h 6281670"/>
                <a:gd name="connsiteX319" fmla="*/ 4732626 w 8613217"/>
                <a:gd name="connsiteY319" fmla="*/ 5935300 h 6281670"/>
                <a:gd name="connsiteX320" fmla="*/ 4727915 w 8613217"/>
                <a:gd name="connsiteY320" fmla="*/ 5907706 h 6281670"/>
                <a:gd name="connsiteX321" fmla="*/ 4750797 w 8613217"/>
                <a:gd name="connsiteY321" fmla="*/ 5875402 h 6281670"/>
                <a:gd name="connsiteX322" fmla="*/ 4750797 w 8613217"/>
                <a:gd name="connsiteY322" fmla="*/ 5917128 h 6281670"/>
                <a:gd name="connsiteX323" fmla="*/ 4875978 w 8613217"/>
                <a:gd name="connsiteY323" fmla="*/ 5457461 h 6281670"/>
                <a:gd name="connsiteX324" fmla="*/ 4616868 w 8613217"/>
                <a:gd name="connsiteY324" fmla="*/ 5877421 h 6281670"/>
                <a:gd name="connsiteX325" fmla="*/ 4562354 w 8613217"/>
                <a:gd name="connsiteY325" fmla="*/ 5884824 h 6281670"/>
                <a:gd name="connsiteX326" fmla="*/ 4880015 w 8613217"/>
                <a:gd name="connsiteY326" fmla="*/ 5419772 h 6281670"/>
                <a:gd name="connsiteX327" fmla="*/ 4875978 w 8613217"/>
                <a:gd name="connsiteY327" fmla="*/ 5457461 h 6281670"/>
                <a:gd name="connsiteX328" fmla="*/ 5020675 w 8613217"/>
                <a:gd name="connsiteY328" fmla="*/ 5141145 h 6281670"/>
                <a:gd name="connsiteX329" fmla="*/ 4989717 w 8613217"/>
                <a:gd name="connsiteY329" fmla="*/ 5179506 h 6281670"/>
                <a:gd name="connsiteX330" fmla="*/ 4445922 w 8613217"/>
                <a:gd name="connsiteY330" fmla="*/ 5878767 h 6281670"/>
                <a:gd name="connsiteX331" fmla="*/ 4415637 w 8613217"/>
                <a:gd name="connsiteY331" fmla="*/ 5953471 h 6281670"/>
                <a:gd name="connsiteX332" fmla="*/ 4357085 w 8613217"/>
                <a:gd name="connsiteY332" fmla="*/ 6075286 h 6281670"/>
                <a:gd name="connsiteX333" fmla="*/ 4338240 w 8613217"/>
                <a:gd name="connsiteY333" fmla="*/ 6125762 h 6281670"/>
                <a:gd name="connsiteX334" fmla="*/ 4322761 w 8613217"/>
                <a:gd name="connsiteY334" fmla="*/ 6080671 h 6281670"/>
                <a:gd name="connsiteX335" fmla="*/ 4306609 w 8613217"/>
                <a:gd name="connsiteY335" fmla="*/ 6061826 h 6281670"/>
                <a:gd name="connsiteX336" fmla="*/ 4295168 w 8613217"/>
                <a:gd name="connsiteY336" fmla="*/ 6082689 h 6281670"/>
                <a:gd name="connsiteX337" fmla="*/ 4292475 w 8613217"/>
                <a:gd name="connsiteY337" fmla="*/ 6112302 h 6281670"/>
                <a:gd name="connsiteX338" fmla="*/ 4277669 w 8613217"/>
                <a:gd name="connsiteY338" fmla="*/ 6097496 h 6281670"/>
                <a:gd name="connsiteX339" fmla="*/ 4183447 w 8613217"/>
                <a:gd name="connsiteY339" fmla="*/ 5282478 h 6281670"/>
                <a:gd name="connsiteX340" fmla="*/ 4412945 w 8613217"/>
                <a:gd name="connsiteY340" fmla="*/ 4743394 h 6281670"/>
                <a:gd name="connsiteX341" fmla="*/ 5036828 w 8613217"/>
                <a:gd name="connsiteY341" fmla="*/ 3935106 h 6281670"/>
                <a:gd name="connsiteX342" fmla="*/ 5054999 w 8613217"/>
                <a:gd name="connsiteY342" fmla="*/ 3966064 h 6281670"/>
                <a:gd name="connsiteX343" fmla="*/ 5020675 w 8613217"/>
                <a:gd name="connsiteY343"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516395 w 8613217"/>
                <a:gd name="connsiteY161" fmla="*/ 2980101 h 6281670"/>
                <a:gd name="connsiteX162" fmla="*/ 2502934 w 8613217"/>
                <a:gd name="connsiteY162" fmla="*/ 2971351 h 6281670"/>
                <a:gd name="connsiteX163" fmla="*/ 2390541 w 8613217"/>
                <a:gd name="connsiteY163" fmla="*/ 2898666 h 6281670"/>
                <a:gd name="connsiteX164" fmla="*/ 2247863 w 8613217"/>
                <a:gd name="connsiteY164" fmla="*/ 2802425 h 6281670"/>
                <a:gd name="connsiteX165" fmla="*/ 2055381 w 8613217"/>
                <a:gd name="connsiteY165" fmla="*/ 2665131 h 6281670"/>
                <a:gd name="connsiteX166" fmla="*/ 1471879 w 8613217"/>
                <a:gd name="connsiteY166" fmla="*/ 2148930 h 6281670"/>
                <a:gd name="connsiteX167" fmla="*/ 1461111 w 8613217"/>
                <a:gd name="connsiteY167" fmla="*/ 2109895 h 6281670"/>
                <a:gd name="connsiteX168" fmla="*/ 1501492 w 8613217"/>
                <a:gd name="connsiteY168" fmla="*/ 1918759 h 6281670"/>
                <a:gd name="connsiteX169" fmla="*/ 1395155 w 8613217"/>
                <a:gd name="connsiteY169" fmla="*/ 1570812 h 6281670"/>
                <a:gd name="connsiteX170" fmla="*/ 937507 w 8613217"/>
                <a:gd name="connsiteY170" fmla="*/ 860783 h 6281670"/>
                <a:gd name="connsiteX171" fmla="*/ 682435 w 8613217"/>
                <a:gd name="connsiteY171" fmla="*/ 471109 h 6281670"/>
                <a:gd name="connsiteX172" fmla="*/ 590905 w 8613217"/>
                <a:gd name="connsiteY172" fmla="*/ 214691 h 6281670"/>
                <a:gd name="connsiteX173" fmla="*/ 581483 w 8613217"/>
                <a:gd name="connsiteY173" fmla="*/ 222767 h 6281670"/>
                <a:gd name="connsiteX174" fmla="*/ 555909 w 8613217"/>
                <a:gd name="connsiteY174" fmla="*/ 262475 h 6281670"/>
                <a:gd name="connsiteX175" fmla="*/ 423998 w 8613217"/>
                <a:gd name="connsiteY175" fmla="*/ 619845 h 6281670"/>
                <a:gd name="connsiteX176" fmla="*/ 443515 w 8613217"/>
                <a:gd name="connsiteY176" fmla="*/ 1227575 h 6281670"/>
                <a:gd name="connsiteX177" fmla="*/ 806942 w 8613217"/>
                <a:gd name="connsiteY177" fmla="*/ 1996156 h 6281670"/>
                <a:gd name="connsiteX178" fmla="*/ 1087589 w 8613217"/>
                <a:gd name="connsiteY178" fmla="*/ 2216231 h 6281670"/>
                <a:gd name="connsiteX179" fmla="*/ 1317086 w 8613217"/>
                <a:gd name="connsiteY179" fmla="*/ 2233729 h 6281670"/>
                <a:gd name="connsiteX180" fmla="*/ 1327181 w 8613217"/>
                <a:gd name="connsiteY180" fmla="*/ 2198060 h 6281670"/>
                <a:gd name="connsiteX181" fmla="*/ 816364 w 8613217"/>
                <a:gd name="connsiteY181" fmla="*/ 1324489 h 6281670"/>
                <a:gd name="connsiteX182" fmla="*/ 702625 w 8613217"/>
                <a:gd name="connsiteY182" fmla="*/ 1031056 h 6281670"/>
                <a:gd name="connsiteX183" fmla="*/ 767908 w 8613217"/>
                <a:gd name="connsiteY183" fmla="*/ 1173061 h 6281670"/>
                <a:gd name="connsiteX184" fmla="*/ 1444285 w 8613217"/>
                <a:gd name="connsiteY184" fmla="*/ 2226326 h 6281670"/>
                <a:gd name="connsiteX185" fmla="*/ 2209501 w 8613217"/>
                <a:gd name="connsiteY185" fmla="*/ 2876457 h 6281670"/>
                <a:gd name="connsiteX186" fmla="*/ 2308434 w 8613217"/>
                <a:gd name="connsiteY186" fmla="*/ 2939720 h 6281670"/>
                <a:gd name="connsiteX187" fmla="*/ 2340738 w 8613217"/>
                <a:gd name="connsiteY187" fmla="*/ 2972025 h 6281670"/>
                <a:gd name="connsiteX188" fmla="*/ 2302377 w 8613217"/>
                <a:gd name="connsiteY188" fmla="*/ 2972025 h 6281670"/>
                <a:gd name="connsiteX189" fmla="*/ 2266034 w 8613217"/>
                <a:gd name="connsiteY189" fmla="*/ 2967313 h 6281670"/>
                <a:gd name="connsiteX190" fmla="*/ 1817807 w 8613217"/>
                <a:gd name="connsiteY190" fmla="*/ 3025866 h 6281670"/>
                <a:gd name="connsiteX191" fmla="*/ 1007500 w 8613217"/>
                <a:gd name="connsiteY191" fmla="*/ 3309877 h 6281670"/>
                <a:gd name="connsiteX192" fmla="*/ 960389 w 8613217"/>
                <a:gd name="connsiteY192" fmla="*/ 3293725 h 6281670"/>
                <a:gd name="connsiteX193" fmla="*/ 446207 w 8613217"/>
                <a:gd name="connsiteY193" fmla="*/ 3134221 h 6281670"/>
                <a:gd name="connsiteX194" fmla="*/ 217383 w 8613217"/>
                <a:gd name="connsiteY194" fmla="*/ 3227096 h 6281670"/>
                <a:gd name="connsiteX195" fmla="*/ 0 w 8613217"/>
                <a:gd name="connsiteY195" fmla="*/ 3236518 h 6281670"/>
                <a:gd name="connsiteX196" fmla="*/ 0 w 8613217"/>
                <a:gd name="connsiteY196" fmla="*/ 3330740 h 6281670"/>
                <a:gd name="connsiteX197" fmla="*/ 9422 w 8613217"/>
                <a:gd name="connsiteY197" fmla="*/ 3346892 h 6281670"/>
                <a:gd name="connsiteX198" fmla="*/ 255072 w 8613217"/>
                <a:gd name="connsiteY198" fmla="*/ 3717723 h 6281670"/>
                <a:gd name="connsiteX199" fmla="*/ 747044 w 8613217"/>
                <a:gd name="connsiteY199" fmla="*/ 3826078 h 6281670"/>
                <a:gd name="connsiteX200" fmla="*/ 1016249 w 8613217"/>
                <a:gd name="connsiteY200" fmla="*/ 3490244 h 6281670"/>
                <a:gd name="connsiteX201" fmla="*/ 981253 w 8613217"/>
                <a:gd name="connsiteY201" fmla="*/ 3461305 h 6281670"/>
                <a:gd name="connsiteX202" fmla="*/ 563312 w 8613217"/>
                <a:gd name="connsiteY202" fmla="*/ 3490917 h 6281670"/>
                <a:gd name="connsiteX203" fmla="*/ 390347 w 8613217"/>
                <a:gd name="connsiteY203" fmla="*/ 3460632 h 6281670"/>
                <a:gd name="connsiteX204" fmla="*/ 489953 w 8613217"/>
                <a:gd name="connsiteY204" fmla="*/ 3463997 h 6281670"/>
                <a:gd name="connsiteX205" fmla="*/ 903183 w 8613217"/>
                <a:gd name="connsiteY205" fmla="*/ 3408137 h 6281670"/>
                <a:gd name="connsiteX206" fmla="*/ 1043170 w 8613217"/>
                <a:gd name="connsiteY206" fmla="*/ 3372467 h 6281670"/>
                <a:gd name="connsiteX207" fmla="*/ 1508895 w 8613217"/>
                <a:gd name="connsiteY207" fmla="*/ 3218347 h 6281670"/>
                <a:gd name="connsiteX208" fmla="*/ 1912029 w 8613217"/>
                <a:gd name="connsiteY208" fmla="*/ 3101243 h 6281670"/>
                <a:gd name="connsiteX209" fmla="*/ 1912029 w 8613217"/>
                <a:gd name="connsiteY209" fmla="*/ 3101243 h 6281670"/>
                <a:gd name="connsiteX210" fmla="*/ 1924816 w 8613217"/>
                <a:gd name="connsiteY210" fmla="*/ 3099224 h 6281670"/>
                <a:gd name="connsiteX211" fmla="*/ 1986061 w 8613217"/>
                <a:gd name="connsiteY211" fmla="*/ 3087783 h 6281670"/>
                <a:gd name="connsiteX212" fmla="*/ 1992791 w 8613217"/>
                <a:gd name="connsiteY212" fmla="*/ 3087110 h 6281670"/>
                <a:gd name="connsiteX213" fmla="*/ 2113933 w 8613217"/>
                <a:gd name="connsiteY213" fmla="*/ 3072976 h 6281670"/>
                <a:gd name="connsiteX214" fmla="*/ 2118644 w 8613217"/>
                <a:gd name="connsiteY214" fmla="*/ 3064227 h 6281670"/>
                <a:gd name="connsiteX215" fmla="*/ 2257958 w 8613217"/>
                <a:gd name="connsiteY215" fmla="*/ 3064227 h 6281670"/>
                <a:gd name="connsiteX216" fmla="*/ 2262669 w 8613217"/>
                <a:gd name="connsiteY216" fmla="*/ 3072976 h 6281670"/>
                <a:gd name="connsiteX217" fmla="*/ 2434960 w 8613217"/>
                <a:gd name="connsiteY217" fmla="*/ 3101243 h 6281670"/>
                <a:gd name="connsiteX218" fmla="*/ 2635518 w 8613217"/>
                <a:gd name="connsiteY218" fmla="*/ 3164506 h 6281670"/>
                <a:gd name="connsiteX219" fmla="*/ 3038653 w 8613217"/>
                <a:gd name="connsiteY219" fmla="*/ 3453902 h 6281670"/>
                <a:gd name="connsiteX220" fmla="*/ 3580428 w 8613217"/>
                <a:gd name="connsiteY220" fmla="*/ 4087880 h 6281670"/>
                <a:gd name="connsiteX221" fmla="*/ 3776274 w 8613217"/>
                <a:gd name="connsiteY221" fmla="*/ 4626290 h 6281670"/>
                <a:gd name="connsiteX222" fmla="*/ 3813963 w 8613217"/>
                <a:gd name="connsiteY222" fmla="*/ 4802619 h 6281670"/>
                <a:gd name="connsiteX223" fmla="*/ 3811944 w 8613217"/>
                <a:gd name="connsiteY223" fmla="*/ 5407658 h 6281670"/>
                <a:gd name="connsiteX224" fmla="*/ 3881265 w 8613217"/>
                <a:gd name="connsiteY224" fmla="*/ 5874056 h 6281670"/>
                <a:gd name="connsiteX225" fmla="*/ 3879919 w 8613217"/>
                <a:gd name="connsiteY225" fmla="*/ 5898957 h 6281670"/>
                <a:gd name="connsiteX226" fmla="*/ 3757430 w 8613217"/>
                <a:gd name="connsiteY226" fmla="*/ 5946068 h 6281670"/>
                <a:gd name="connsiteX227" fmla="*/ 3743970 w 8613217"/>
                <a:gd name="connsiteY227" fmla="*/ 6053750 h 6281670"/>
                <a:gd name="connsiteX228" fmla="*/ 3803195 w 8613217"/>
                <a:gd name="connsiteY228" fmla="*/ 6092112 h 6281670"/>
                <a:gd name="connsiteX229" fmla="*/ 3896071 w 8613217"/>
                <a:gd name="connsiteY229" fmla="*/ 6023464 h 6281670"/>
                <a:gd name="connsiteX230" fmla="*/ 3920972 w 8613217"/>
                <a:gd name="connsiteY230" fmla="*/ 5996544 h 6281670"/>
                <a:gd name="connsiteX231" fmla="*/ 3918953 w 8613217"/>
                <a:gd name="connsiteY231" fmla="*/ 6053077 h 6281670"/>
                <a:gd name="connsiteX232" fmla="*/ 3931741 w 8613217"/>
                <a:gd name="connsiteY232" fmla="*/ 6077978 h 6281670"/>
                <a:gd name="connsiteX233" fmla="*/ 3951931 w 8613217"/>
                <a:gd name="connsiteY233" fmla="*/ 6055769 h 6281670"/>
                <a:gd name="connsiteX234" fmla="*/ 3972121 w 8613217"/>
                <a:gd name="connsiteY234" fmla="*/ 5988468 h 6281670"/>
                <a:gd name="connsiteX235" fmla="*/ 3994331 w 8613217"/>
                <a:gd name="connsiteY235" fmla="*/ 5968277 h 6281670"/>
                <a:gd name="connsiteX236" fmla="*/ 4005099 w 8613217"/>
                <a:gd name="connsiteY236" fmla="*/ 5995198 h 6281670"/>
                <a:gd name="connsiteX237" fmla="*/ 4071054 w 8613217"/>
                <a:gd name="connsiteY237" fmla="*/ 6040290 h 6281670"/>
                <a:gd name="connsiteX238" fmla="*/ 4100667 w 8613217"/>
                <a:gd name="connsiteY238" fmla="*/ 6026829 h 6281670"/>
                <a:gd name="connsiteX239" fmla="*/ 4110089 w 8613217"/>
                <a:gd name="connsiteY239" fmla="*/ 5993179 h 6281670"/>
                <a:gd name="connsiteX240" fmla="*/ 4124895 w 8613217"/>
                <a:gd name="connsiteY240" fmla="*/ 6032214 h 6281670"/>
                <a:gd name="connsiteX241" fmla="*/ 4117492 w 8613217"/>
                <a:gd name="connsiteY241" fmla="*/ 6106918 h 6281670"/>
                <a:gd name="connsiteX242" fmla="*/ 4080476 w 8613217"/>
                <a:gd name="connsiteY242" fmla="*/ 6141242 h 6281670"/>
                <a:gd name="connsiteX243" fmla="*/ 4176717 w 8613217"/>
                <a:gd name="connsiteY243" fmla="*/ 6189025 h 6281670"/>
                <a:gd name="connsiteX244" fmla="*/ 4170660 w 8613217"/>
                <a:gd name="connsiteY244" fmla="*/ 6271133 h 6281670"/>
                <a:gd name="connsiteX245" fmla="*/ 4195562 w 8613217"/>
                <a:gd name="connsiteY245" fmla="*/ 6277863 h 6281670"/>
                <a:gd name="connsiteX246" fmla="*/ 4261517 w 8613217"/>
                <a:gd name="connsiteY246" fmla="*/ 6267768 h 6281670"/>
                <a:gd name="connsiteX247" fmla="*/ 4289784 w 8613217"/>
                <a:gd name="connsiteY247" fmla="*/ 6247578 h 6281670"/>
                <a:gd name="connsiteX248" fmla="*/ 4295840 w 8613217"/>
                <a:gd name="connsiteY248" fmla="*/ 6204505 h 6281670"/>
                <a:gd name="connsiteX249" fmla="*/ 4305936 w 8613217"/>
                <a:gd name="connsiteY249" fmla="*/ 6182969 h 6281670"/>
                <a:gd name="connsiteX250" fmla="*/ 4324107 w 8613217"/>
                <a:gd name="connsiteY250" fmla="*/ 6199794 h 6281670"/>
                <a:gd name="connsiteX251" fmla="*/ 4336894 w 8613217"/>
                <a:gd name="connsiteY251" fmla="*/ 6230752 h 6281670"/>
                <a:gd name="connsiteX252" fmla="*/ 4342951 w 8613217"/>
                <a:gd name="connsiteY252" fmla="*/ 6226714 h 6281670"/>
                <a:gd name="connsiteX253" fmla="*/ 4369872 w 8613217"/>
                <a:gd name="connsiteY253" fmla="*/ 6185660 h 6281670"/>
                <a:gd name="connsiteX254" fmla="*/ 4382659 w 8613217"/>
                <a:gd name="connsiteY254" fmla="*/ 6234791 h 6281670"/>
                <a:gd name="connsiteX255" fmla="*/ 4406888 w 8613217"/>
                <a:gd name="connsiteY255" fmla="*/ 6265749 h 6281670"/>
                <a:gd name="connsiteX256" fmla="*/ 4484284 w 8613217"/>
                <a:gd name="connsiteY256" fmla="*/ 6275171 h 6281670"/>
                <a:gd name="connsiteX257" fmla="*/ 4499090 w 8613217"/>
                <a:gd name="connsiteY257" fmla="*/ 6272479 h 6281670"/>
                <a:gd name="connsiteX258" fmla="*/ 4512551 w 8613217"/>
                <a:gd name="connsiteY258" fmla="*/ 6181622 h 6281670"/>
                <a:gd name="connsiteX259" fmla="*/ 4572449 w 8613217"/>
                <a:gd name="connsiteY259" fmla="*/ 6153356 h 6281670"/>
                <a:gd name="connsiteX260" fmla="*/ 4575814 w 8613217"/>
                <a:gd name="connsiteY260" fmla="*/ 6127781 h 6281670"/>
                <a:gd name="connsiteX261" fmla="*/ 4538125 w 8613217"/>
                <a:gd name="connsiteY261" fmla="*/ 6076633 h 6281670"/>
                <a:gd name="connsiteX262" fmla="*/ 4536779 w 8613217"/>
                <a:gd name="connsiteY262" fmla="*/ 6042309 h 6281670"/>
                <a:gd name="connsiteX263" fmla="*/ 4573122 w 8613217"/>
                <a:gd name="connsiteY263" fmla="*/ 6032214 h 6281670"/>
                <a:gd name="connsiteX264" fmla="*/ 4637731 w 8613217"/>
                <a:gd name="connsiteY264" fmla="*/ 6051058 h 6281670"/>
                <a:gd name="connsiteX265" fmla="*/ 4665997 w 8613217"/>
                <a:gd name="connsiteY265" fmla="*/ 6029522 h 6281670"/>
                <a:gd name="connsiteX266" fmla="*/ 4665997 w 8613217"/>
                <a:gd name="connsiteY266" fmla="*/ 5985776 h 6281670"/>
                <a:gd name="connsiteX267" fmla="*/ 4681477 w 8613217"/>
                <a:gd name="connsiteY267" fmla="*/ 5966931 h 6281670"/>
                <a:gd name="connsiteX268" fmla="*/ 4701667 w 8613217"/>
                <a:gd name="connsiteY268" fmla="*/ 5981065 h 6281670"/>
                <a:gd name="connsiteX269" fmla="*/ 4724550 w 8613217"/>
                <a:gd name="connsiteY269" fmla="*/ 6054423 h 6281670"/>
                <a:gd name="connsiteX270" fmla="*/ 4743394 w 8613217"/>
                <a:gd name="connsiteY270" fmla="*/ 6073268 h 6281670"/>
                <a:gd name="connsiteX271" fmla="*/ 4752143 w 8613217"/>
                <a:gd name="connsiteY271" fmla="*/ 6050385 h 6281670"/>
                <a:gd name="connsiteX272" fmla="*/ 4752143 w 8613217"/>
                <a:gd name="connsiteY272" fmla="*/ 5996544 h 6281670"/>
                <a:gd name="connsiteX273" fmla="*/ 4800600 w 8613217"/>
                <a:gd name="connsiteY273" fmla="*/ 6046347 h 6281670"/>
                <a:gd name="connsiteX274" fmla="*/ 4859825 w 8613217"/>
                <a:gd name="connsiteY274" fmla="*/ 6088747 h 6281670"/>
                <a:gd name="connsiteX275" fmla="*/ 4932511 w 8613217"/>
                <a:gd name="connsiteY275" fmla="*/ 6036252 h 6281670"/>
                <a:gd name="connsiteX276" fmla="*/ 4919050 w 8613217"/>
                <a:gd name="connsiteY276" fmla="*/ 5940011 h 6281670"/>
                <a:gd name="connsiteX277" fmla="*/ 4830213 w 8613217"/>
                <a:gd name="connsiteY277" fmla="*/ 5933281 h 6281670"/>
                <a:gd name="connsiteX278" fmla="*/ 4779064 w 8613217"/>
                <a:gd name="connsiteY278" fmla="*/ 5876074 h 6281670"/>
                <a:gd name="connsiteX279" fmla="*/ 4778391 w 8613217"/>
                <a:gd name="connsiteY279" fmla="*/ 5829637 h 6281670"/>
                <a:gd name="connsiteX280" fmla="*/ 5091342 w 8613217"/>
                <a:gd name="connsiteY280" fmla="*/ 5236712 h 6281670"/>
                <a:gd name="connsiteX281" fmla="*/ 5116243 w 8613217"/>
                <a:gd name="connsiteY281" fmla="*/ 5202389 h 6281670"/>
                <a:gd name="connsiteX282" fmla="*/ 5269690 w 8613217"/>
                <a:gd name="connsiteY282" fmla="*/ 5086631 h 6281670"/>
                <a:gd name="connsiteX283" fmla="*/ 5744837 w 8613217"/>
                <a:gd name="connsiteY283" fmla="*/ 4795889 h 6281670"/>
                <a:gd name="connsiteX284" fmla="*/ 5814830 w 8613217"/>
                <a:gd name="connsiteY284" fmla="*/ 4775699 h 6281670"/>
                <a:gd name="connsiteX285" fmla="*/ 6103553 w 8613217"/>
                <a:gd name="connsiteY285" fmla="*/ 4765603 h 6281670"/>
                <a:gd name="connsiteX286" fmla="*/ 7086824 w 8613217"/>
                <a:gd name="connsiteY286" fmla="*/ 4811369 h 6281670"/>
                <a:gd name="connsiteX287" fmla="*/ 7489959 w 8613217"/>
                <a:gd name="connsiteY287" fmla="*/ 4805311 h 6281670"/>
                <a:gd name="connsiteX288" fmla="*/ 7516880 w 8613217"/>
                <a:gd name="connsiteY288" fmla="*/ 4801946 h 6281670"/>
                <a:gd name="connsiteX289" fmla="*/ 7536397 w 8613217"/>
                <a:gd name="connsiteY289" fmla="*/ 4800600 h 6281670"/>
                <a:gd name="connsiteX290" fmla="*/ 7619850 w 8613217"/>
                <a:gd name="connsiteY290" fmla="*/ 4791178 h 6281670"/>
                <a:gd name="connsiteX291" fmla="*/ 7661577 w 8613217"/>
                <a:gd name="connsiteY291" fmla="*/ 4813388 h 6281670"/>
                <a:gd name="connsiteX292" fmla="*/ 7920014 w 8613217"/>
                <a:gd name="connsiteY292" fmla="*/ 5004523 h 6281670"/>
                <a:gd name="connsiteX293" fmla="*/ 8354780 w 8613217"/>
                <a:gd name="connsiteY293" fmla="*/ 4830886 h 6281670"/>
                <a:gd name="connsiteX294" fmla="*/ 8579567 w 8613217"/>
                <a:gd name="connsiteY294" fmla="*/ 4409580 h 6281670"/>
                <a:gd name="connsiteX295" fmla="*/ 8613217 w 8613217"/>
                <a:gd name="connsiteY295" fmla="*/ 4250076 h 6281670"/>
                <a:gd name="connsiteX296" fmla="*/ 8613217 w 8613217"/>
                <a:gd name="connsiteY296" fmla="*/ 4196235 h 6281670"/>
                <a:gd name="connsiteX297" fmla="*/ 8420062 w 8613217"/>
                <a:gd name="connsiteY297" fmla="*/ 4211041 h 6281670"/>
                <a:gd name="connsiteX298" fmla="*/ 4571776 w 8613217"/>
                <a:gd name="connsiteY298" fmla="*/ 915970 h 6281670"/>
                <a:gd name="connsiteX299" fmla="*/ 4583890 w 8613217"/>
                <a:gd name="connsiteY299" fmla="*/ 888377 h 6281670"/>
                <a:gd name="connsiteX300" fmla="*/ 4571776 w 8613217"/>
                <a:gd name="connsiteY300" fmla="*/ 915970 h 6281670"/>
                <a:gd name="connsiteX301" fmla="*/ 2362948 w 8613217"/>
                <a:gd name="connsiteY301" fmla="*/ 965100 h 6281670"/>
                <a:gd name="connsiteX302" fmla="*/ 2363621 w 8613217"/>
                <a:gd name="connsiteY302" fmla="*/ 962408 h 6281670"/>
                <a:gd name="connsiteX303" fmla="*/ 2368332 w 8613217"/>
                <a:gd name="connsiteY303" fmla="*/ 967119 h 6281670"/>
                <a:gd name="connsiteX304" fmla="*/ 2362948 w 8613217"/>
                <a:gd name="connsiteY304" fmla="*/ 965100 h 6281670"/>
                <a:gd name="connsiteX305" fmla="*/ 2435633 w 8613217"/>
                <a:gd name="connsiteY305" fmla="*/ 1055284 h 6281670"/>
                <a:gd name="connsiteX306" fmla="*/ 2426211 w 8613217"/>
                <a:gd name="connsiteY306" fmla="*/ 1053265 h 6281670"/>
                <a:gd name="connsiteX307" fmla="*/ 2370351 w 8613217"/>
                <a:gd name="connsiteY307" fmla="*/ 968465 h 6281670"/>
                <a:gd name="connsiteX308" fmla="*/ 2432268 w 8613217"/>
                <a:gd name="connsiteY308" fmla="*/ 1045862 h 6281670"/>
                <a:gd name="connsiteX309" fmla="*/ 2435633 w 8613217"/>
                <a:gd name="connsiteY309" fmla="*/ 1055284 h 6281670"/>
                <a:gd name="connsiteX310" fmla="*/ 695895 w 8613217"/>
                <a:gd name="connsiteY310" fmla="*/ 1016922 h 6281670"/>
                <a:gd name="connsiteX311" fmla="*/ 692530 w 8613217"/>
                <a:gd name="connsiteY311" fmla="*/ 1005481 h 6281670"/>
                <a:gd name="connsiteX312" fmla="*/ 695895 w 8613217"/>
                <a:gd name="connsiteY312" fmla="*/ 1016922 h 6281670"/>
                <a:gd name="connsiteX313" fmla="*/ 4511205 w 8613217"/>
                <a:gd name="connsiteY313" fmla="*/ 6014042 h 6281670"/>
                <a:gd name="connsiteX314" fmla="*/ 4537452 w 8613217"/>
                <a:gd name="connsiteY314" fmla="*/ 5944049 h 6281670"/>
                <a:gd name="connsiteX315" fmla="*/ 4511205 w 8613217"/>
                <a:gd name="connsiteY315" fmla="*/ 6014042 h 6281670"/>
                <a:gd name="connsiteX316" fmla="*/ 4750797 w 8613217"/>
                <a:gd name="connsiteY316" fmla="*/ 5917128 h 6281670"/>
                <a:gd name="connsiteX317" fmla="*/ 4741375 w 8613217"/>
                <a:gd name="connsiteY317" fmla="*/ 5939338 h 6281670"/>
                <a:gd name="connsiteX318" fmla="*/ 4732626 w 8613217"/>
                <a:gd name="connsiteY318" fmla="*/ 5935300 h 6281670"/>
                <a:gd name="connsiteX319" fmla="*/ 4727915 w 8613217"/>
                <a:gd name="connsiteY319" fmla="*/ 5907706 h 6281670"/>
                <a:gd name="connsiteX320" fmla="*/ 4750797 w 8613217"/>
                <a:gd name="connsiteY320" fmla="*/ 5875402 h 6281670"/>
                <a:gd name="connsiteX321" fmla="*/ 4750797 w 8613217"/>
                <a:gd name="connsiteY321" fmla="*/ 5917128 h 6281670"/>
                <a:gd name="connsiteX322" fmla="*/ 4875978 w 8613217"/>
                <a:gd name="connsiteY322" fmla="*/ 5457461 h 6281670"/>
                <a:gd name="connsiteX323" fmla="*/ 4616868 w 8613217"/>
                <a:gd name="connsiteY323" fmla="*/ 5877421 h 6281670"/>
                <a:gd name="connsiteX324" fmla="*/ 4562354 w 8613217"/>
                <a:gd name="connsiteY324" fmla="*/ 5884824 h 6281670"/>
                <a:gd name="connsiteX325" fmla="*/ 4880015 w 8613217"/>
                <a:gd name="connsiteY325" fmla="*/ 5419772 h 6281670"/>
                <a:gd name="connsiteX326" fmla="*/ 4875978 w 8613217"/>
                <a:gd name="connsiteY326" fmla="*/ 5457461 h 6281670"/>
                <a:gd name="connsiteX327" fmla="*/ 5020675 w 8613217"/>
                <a:gd name="connsiteY327" fmla="*/ 5141145 h 6281670"/>
                <a:gd name="connsiteX328" fmla="*/ 4989717 w 8613217"/>
                <a:gd name="connsiteY328" fmla="*/ 5179506 h 6281670"/>
                <a:gd name="connsiteX329" fmla="*/ 4445922 w 8613217"/>
                <a:gd name="connsiteY329" fmla="*/ 5878767 h 6281670"/>
                <a:gd name="connsiteX330" fmla="*/ 4415637 w 8613217"/>
                <a:gd name="connsiteY330" fmla="*/ 5953471 h 6281670"/>
                <a:gd name="connsiteX331" fmla="*/ 4357085 w 8613217"/>
                <a:gd name="connsiteY331" fmla="*/ 6075286 h 6281670"/>
                <a:gd name="connsiteX332" fmla="*/ 4338240 w 8613217"/>
                <a:gd name="connsiteY332" fmla="*/ 6125762 h 6281670"/>
                <a:gd name="connsiteX333" fmla="*/ 4322761 w 8613217"/>
                <a:gd name="connsiteY333" fmla="*/ 6080671 h 6281670"/>
                <a:gd name="connsiteX334" fmla="*/ 4306609 w 8613217"/>
                <a:gd name="connsiteY334" fmla="*/ 6061826 h 6281670"/>
                <a:gd name="connsiteX335" fmla="*/ 4295168 w 8613217"/>
                <a:gd name="connsiteY335" fmla="*/ 6082689 h 6281670"/>
                <a:gd name="connsiteX336" fmla="*/ 4292475 w 8613217"/>
                <a:gd name="connsiteY336" fmla="*/ 6112302 h 6281670"/>
                <a:gd name="connsiteX337" fmla="*/ 4277669 w 8613217"/>
                <a:gd name="connsiteY337" fmla="*/ 6097496 h 6281670"/>
                <a:gd name="connsiteX338" fmla="*/ 4183447 w 8613217"/>
                <a:gd name="connsiteY338" fmla="*/ 5282478 h 6281670"/>
                <a:gd name="connsiteX339" fmla="*/ 4412945 w 8613217"/>
                <a:gd name="connsiteY339" fmla="*/ 4743394 h 6281670"/>
                <a:gd name="connsiteX340" fmla="*/ 5036828 w 8613217"/>
                <a:gd name="connsiteY340" fmla="*/ 3935106 h 6281670"/>
                <a:gd name="connsiteX341" fmla="*/ 5054999 w 8613217"/>
                <a:gd name="connsiteY341" fmla="*/ 3966064 h 6281670"/>
                <a:gd name="connsiteX342" fmla="*/ 5020675 w 8613217"/>
                <a:gd name="connsiteY342"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516395 w 8613217"/>
                <a:gd name="connsiteY161" fmla="*/ 2980101 h 6281670"/>
                <a:gd name="connsiteX162" fmla="*/ 2502934 w 8613217"/>
                <a:gd name="connsiteY162" fmla="*/ 2971351 h 6281670"/>
                <a:gd name="connsiteX163" fmla="*/ 2390541 w 8613217"/>
                <a:gd name="connsiteY163" fmla="*/ 2898666 h 6281670"/>
                <a:gd name="connsiteX164" fmla="*/ 2247863 w 8613217"/>
                <a:gd name="connsiteY164" fmla="*/ 2802425 h 6281670"/>
                <a:gd name="connsiteX165" fmla="*/ 2055381 w 8613217"/>
                <a:gd name="connsiteY165" fmla="*/ 2665131 h 6281670"/>
                <a:gd name="connsiteX166" fmla="*/ 1471879 w 8613217"/>
                <a:gd name="connsiteY166" fmla="*/ 2148930 h 6281670"/>
                <a:gd name="connsiteX167" fmla="*/ 1461111 w 8613217"/>
                <a:gd name="connsiteY167" fmla="*/ 2109895 h 6281670"/>
                <a:gd name="connsiteX168" fmla="*/ 1501492 w 8613217"/>
                <a:gd name="connsiteY168" fmla="*/ 1918759 h 6281670"/>
                <a:gd name="connsiteX169" fmla="*/ 1395155 w 8613217"/>
                <a:gd name="connsiteY169" fmla="*/ 1570812 h 6281670"/>
                <a:gd name="connsiteX170" fmla="*/ 937507 w 8613217"/>
                <a:gd name="connsiteY170" fmla="*/ 860783 h 6281670"/>
                <a:gd name="connsiteX171" fmla="*/ 682435 w 8613217"/>
                <a:gd name="connsiteY171" fmla="*/ 471109 h 6281670"/>
                <a:gd name="connsiteX172" fmla="*/ 590905 w 8613217"/>
                <a:gd name="connsiteY172" fmla="*/ 214691 h 6281670"/>
                <a:gd name="connsiteX173" fmla="*/ 581483 w 8613217"/>
                <a:gd name="connsiteY173" fmla="*/ 222767 h 6281670"/>
                <a:gd name="connsiteX174" fmla="*/ 555909 w 8613217"/>
                <a:gd name="connsiteY174" fmla="*/ 262475 h 6281670"/>
                <a:gd name="connsiteX175" fmla="*/ 423998 w 8613217"/>
                <a:gd name="connsiteY175" fmla="*/ 619845 h 6281670"/>
                <a:gd name="connsiteX176" fmla="*/ 443515 w 8613217"/>
                <a:gd name="connsiteY176" fmla="*/ 1227575 h 6281670"/>
                <a:gd name="connsiteX177" fmla="*/ 806942 w 8613217"/>
                <a:gd name="connsiteY177" fmla="*/ 1996156 h 6281670"/>
                <a:gd name="connsiteX178" fmla="*/ 1087589 w 8613217"/>
                <a:gd name="connsiteY178" fmla="*/ 2216231 h 6281670"/>
                <a:gd name="connsiteX179" fmla="*/ 1317086 w 8613217"/>
                <a:gd name="connsiteY179" fmla="*/ 2233729 h 6281670"/>
                <a:gd name="connsiteX180" fmla="*/ 1327181 w 8613217"/>
                <a:gd name="connsiteY180" fmla="*/ 2198060 h 6281670"/>
                <a:gd name="connsiteX181" fmla="*/ 816364 w 8613217"/>
                <a:gd name="connsiteY181" fmla="*/ 1324489 h 6281670"/>
                <a:gd name="connsiteX182" fmla="*/ 702625 w 8613217"/>
                <a:gd name="connsiteY182" fmla="*/ 1031056 h 6281670"/>
                <a:gd name="connsiteX183" fmla="*/ 767908 w 8613217"/>
                <a:gd name="connsiteY183" fmla="*/ 1173061 h 6281670"/>
                <a:gd name="connsiteX184" fmla="*/ 1444285 w 8613217"/>
                <a:gd name="connsiteY184" fmla="*/ 2226326 h 6281670"/>
                <a:gd name="connsiteX185" fmla="*/ 2209501 w 8613217"/>
                <a:gd name="connsiteY185" fmla="*/ 2876457 h 6281670"/>
                <a:gd name="connsiteX186" fmla="*/ 2308434 w 8613217"/>
                <a:gd name="connsiteY186" fmla="*/ 2939720 h 6281670"/>
                <a:gd name="connsiteX187" fmla="*/ 2340738 w 8613217"/>
                <a:gd name="connsiteY187" fmla="*/ 2972025 h 6281670"/>
                <a:gd name="connsiteX188" fmla="*/ 2302377 w 8613217"/>
                <a:gd name="connsiteY188" fmla="*/ 2972025 h 6281670"/>
                <a:gd name="connsiteX189" fmla="*/ 2266034 w 8613217"/>
                <a:gd name="connsiteY189" fmla="*/ 2967313 h 6281670"/>
                <a:gd name="connsiteX190" fmla="*/ 1817807 w 8613217"/>
                <a:gd name="connsiteY190" fmla="*/ 3025866 h 6281670"/>
                <a:gd name="connsiteX191" fmla="*/ 1007500 w 8613217"/>
                <a:gd name="connsiteY191" fmla="*/ 3309877 h 6281670"/>
                <a:gd name="connsiteX192" fmla="*/ 960389 w 8613217"/>
                <a:gd name="connsiteY192" fmla="*/ 3293725 h 6281670"/>
                <a:gd name="connsiteX193" fmla="*/ 446207 w 8613217"/>
                <a:gd name="connsiteY193" fmla="*/ 3134221 h 6281670"/>
                <a:gd name="connsiteX194" fmla="*/ 217383 w 8613217"/>
                <a:gd name="connsiteY194" fmla="*/ 3227096 h 6281670"/>
                <a:gd name="connsiteX195" fmla="*/ 0 w 8613217"/>
                <a:gd name="connsiteY195" fmla="*/ 3236518 h 6281670"/>
                <a:gd name="connsiteX196" fmla="*/ 0 w 8613217"/>
                <a:gd name="connsiteY196" fmla="*/ 3330740 h 6281670"/>
                <a:gd name="connsiteX197" fmla="*/ 9422 w 8613217"/>
                <a:gd name="connsiteY197" fmla="*/ 3346892 h 6281670"/>
                <a:gd name="connsiteX198" fmla="*/ 255072 w 8613217"/>
                <a:gd name="connsiteY198" fmla="*/ 3717723 h 6281670"/>
                <a:gd name="connsiteX199" fmla="*/ 747044 w 8613217"/>
                <a:gd name="connsiteY199" fmla="*/ 3826078 h 6281670"/>
                <a:gd name="connsiteX200" fmla="*/ 1016249 w 8613217"/>
                <a:gd name="connsiteY200" fmla="*/ 3490244 h 6281670"/>
                <a:gd name="connsiteX201" fmla="*/ 981253 w 8613217"/>
                <a:gd name="connsiteY201" fmla="*/ 3461305 h 6281670"/>
                <a:gd name="connsiteX202" fmla="*/ 563312 w 8613217"/>
                <a:gd name="connsiteY202" fmla="*/ 3490917 h 6281670"/>
                <a:gd name="connsiteX203" fmla="*/ 390347 w 8613217"/>
                <a:gd name="connsiteY203" fmla="*/ 3460632 h 6281670"/>
                <a:gd name="connsiteX204" fmla="*/ 489953 w 8613217"/>
                <a:gd name="connsiteY204" fmla="*/ 3463997 h 6281670"/>
                <a:gd name="connsiteX205" fmla="*/ 903183 w 8613217"/>
                <a:gd name="connsiteY205" fmla="*/ 3408137 h 6281670"/>
                <a:gd name="connsiteX206" fmla="*/ 1043170 w 8613217"/>
                <a:gd name="connsiteY206" fmla="*/ 3372467 h 6281670"/>
                <a:gd name="connsiteX207" fmla="*/ 1508895 w 8613217"/>
                <a:gd name="connsiteY207" fmla="*/ 3218347 h 6281670"/>
                <a:gd name="connsiteX208" fmla="*/ 1912029 w 8613217"/>
                <a:gd name="connsiteY208" fmla="*/ 3101243 h 6281670"/>
                <a:gd name="connsiteX209" fmla="*/ 1912029 w 8613217"/>
                <a:gd name="connsiteY209" fmla="*/ 3101243 h 6281670"/>
                <a:gd name="connsiteX210" fmla="*/ 1986061 w 8613217"/>
                <a:gd name="connsiteY210" fmla="*/ 3087783 h 6281670"/>
                <a:gd name="connsiteX211" fmla="*/ 1992791 w 8613217"/>
                <a:gd name="connsiteY211" fmla="*/ 3087110 h 6281670"/>
                <a:gd name="connsiteX212" fmla="*/ 2113933 w 8613217"/>
                <a:gd name="connsiteY212" fmla="*/ 3072976 h 6281670"/>
                <a:gd name="connsiteX213" fmla="*/ 2118644 w 8613217"/>
                <a:gd name="connsiteY213" fmla="*/ 3064227 h 6281670"/>
                <a:gd name="connsiteX214" fmla="*/ 2257958 w 8613217"/>
                <a:gd name="connsiteY214" fmla="*/ 3064227 h 6281670"/>
                <a:gd name="connsiteX215" fmla="*/ 2262669 w 8613217"/>
                <a:gd name="connsiteY215" fmla="*/ 3072976 h 6281670"/>
                <a:gd name="connsiteX216" fmla="*/ 2434960 w 8613217"/>
                <a:gd name="connsiteY216" fmla="*/ 3101243 h 6281670"/>
                <a:gd name="connsiteX217" fmla="*/ 2635518 w 8613217"/>
                <a:gd name="connsiteY217" fmla="*/ 3164506 h 6281670"/>
                <a:gd name="connsiteX218" fmla="*/ 3038653 w 8613217"/>
                <a:gd name="connsiteY218" fmla="*/ 3453902 h 6281670"/>
                <a:gd name="connsiteX219" fmla="*/ 3580428 w 8613217"/>
                <a:gd name="connsiteY219" fmla="*/ 4087880 h 6281670"/>
                <a:gd name="connsiteX220" fmla="*/ 3776274 w 8613217"/>
                <a:gd name="connsiteY220" fmla="*/ 4626290 h 6281670"/>
                <a:gd name="connsiteX221" fmla="*/ 3813963 w 8613217"/>
                <a:gd name="connsiteY221" fmla="*/ 4802619 h 6281670"/>
                <a:gd name="connsiteX222" fmla="*/ 3811944 w 8613217"/>
                <a:gd name="connsiteY222" fmla="*/ 5407658 h 6281670"/>
                <a:gd name="connsiteX223" fmla="*/ 3881265 w 8613217"/>
                <a:gd name="connsiteY223" fmla="*/ 5874056 h 6281670"/>
                <a:gd name="connsiteX224" fmla="*/ 3879919 w 8613217"/>
                <a:gd name="connsiteY224" fmla="*/ 5898957 h 6281670"/>
                <a:gd name="connsiteX225" fmla="*/ 3757430 w 8613217"/>
                <a:gd name="connsiteY225" fmla="*/ 5946068 h 6281670"/>
                <a:gd name="connsiteX226" fmla="*/ 3743970 w 8613217"/>
                <a:gd name="connsiteY226" fmla="*/ 6053750 h 6281670"/>
                <a:gd name="connsiteX227" fmla="*/ 3803195 w 8613217"/>
                <a:gd name="connsiteY227" fmla="*/ 6092112 h 6281670"/>
                <a:gd name="connsiteX228" fmla="*/ 3896071 w 8613217"/>
                <a:gd name="connsiteY228" fmla="*/ 6023464 h 6281670"/>
                <a:gd name="connsiteX229" fmla="*/ 3920972 w 8613217"/>
                <a:gd name="connsiteY229" fmla="*/ 5996544 h 6281670"/>
                <a:gd name="connsiteX230" fmla="*/ 3918953 w 8613217"/>
                <a:gd name="connsiteY230" fmla="*/ 6053077 h 6281670"/>
                <a:gd name="connsiteX231" fmla="*/ 3931741 w 8613217"/>
                <a:gd name="connsiteY231" fmla="*/ 6077978 h 6281670"/>
                <a:gd name="connsiteX232" fmla="*/ 3951931 w 8613217"/>
                <a:gd name="connsiteY232" fmla="*/ 6055769 h 6281670"/>
                <a:gd name="connsiteX233" fmla="*/ 3972121 w 8613217"/>
                <a:gd name="connsiteY233" fmla="*/ 5988468 h 6281670"/>
                <a:gd name="connsiteX234" fmla="*/ 3994331 w 8613217"/>
                <a:gd name="connsiteY234" fmla="*/ 5968277 h 6281670"/>
                <a:gd name="connsiteX235" fmla="*/ 4005099 w 8613217"/>
                <a:gd name="connsiteY235" fmla="*/ 5995198 h 6281670"/>
                <a:gd name="connsiteX236" fmla="*/ 4071054 w 8613217"/>
                <a:gd name="connsiteY236" fmla="*/ 6040290 h 6281670"/>
                <a:gd name="connsiteX237" fmla="*/ 4100667 w 8613217"/>
                <a:gd name="connsiteY237" fmla="*/ 6026829 h 6281670"/>
                <a:gd name="connsiteX238" fmla="*/ 4110089 w 8613217"/>
                <a:gd name="connsiteY238" fmla="*/ 5993179 h 6281670"/>
                <a:gd name="connsiteX239" fmla="*/ 4124895 w 8613217"/>
                <a:gd name="connsiteY239" fmla="*/ 6032214 h 6281670"/>
                <a:gd name="connsiteX240" fmla="*/ 4117492 w 8613217"/>
                <a:gd name="connsiteY240" fmla="*/ 6106918 h 6281670"/>
                <a:gd name="connsiteX241" fmla="*/ 4080476 w 8613217"/>
                <a:gd name="connsiteY241" fmla="*/ 6141242 h 6281670"/>
                <a:gd name="connsiteX242" fmla="*/ 4176717 w 8613217"/>
                <a:gd name="connsiteY242" fmla="*/ 6189025 h 6281670"/>
                <a:gd name="connsiteX243" fmla="*/ 4170660 w 8613217"/>
                <a:gd name="connsiteY243" fmla="*/ 6271133 h 6281670"/>
                <a:gd name="connsiteX244" fmla="*/ 4195562 w 8613217"/>
                <a:gd name="connsiteY244" fmla="*/ 6277863 h 6281670"/>
                <a:gd name="connsiteX245" fmla="*/ 4261517 w 8613217"/>
                <a:gd name="connsiteY245" fmla="*/ 6267768 h 6281670"/>
                <a:gd name="connsiteX246" fmla="*/ 4289784 w 8613217"/>
                <a:gd name="connsiteY246" fmla="*/ 6247578 h 6281670"/>
                <a:gd name="connsiteX247" fmla="*/ 4295840 w 8613217"/>
                <a:gd name="connsiteY247" fmla="*/ 6204505 h 6281670"/>
                <a:gd name="connsiteX248" fmla="*/ 4305936 w 8613217"/>
                <a:gd name="connsiteY248" fmla="*/ 6182969 h 6281670"/>
                <a:gd name="connsiteX249" fmla="*/ 4324107 w 8613217"/>
                <a:gd name="connsiteY249" fmla="*/ 6199794 h 6281670"/>
                <a:gd name="connsiteX250" fmla="*/ 4336894 w 8613217"/>
                <a:gd name="connsiteY250" fmla="*/ 6230752 h 6281670"/>
                <a:gd name="connsiteX251" fmla="*/ 4342951 w 8613217"/>
                <a:gd name="connsiteY251" fmla="*/ 6226714 h 6281670"/>
                <a:gd name="connsiteX252" fmla="*/ 4369872 w 8613217"/>
                <a:gd name="connsiteY252" fmla="*/ 6185660 h 6281670"/>
                <a:gd name="connsiteX253" fmla="*/ 4382659 w 8613217"/>
                <a:gd name="connsiteY253" fmla="*/ 6234791 h 6281670"/>
                <a:gd name="connsiteX254" fmla="*/ 4406888 w 8613217"/>
                <a:gd name="connsiteY254" fmla="*/ 6265749 h 6281670"/>
                <a:gd name="connsiteX255" fmla="*/ 4484284 w 8613217"/>
                <a:gd name="connsiteY255" fmla="*/ 6275171 h 6281670"/>
                <a:gd name="connsiteX256" fmla="*/ 4499090 w 8613217"/>
                <a:gd name="connsiteY256" fmla="*/ 6272479 h 6281670"/>
                <a:gd name="connsiteX257" fmla="*/ 4512551 w 8613217"/>
                <a:gd name="connsiteY257" fmla="*/ 6181622 h 6281670"/>
                <a:gd name="connsiteX258" fmla="*/ 4572449 w 8613217"/>
                <a:gd name="connsiteY258" fmla="*/ 6153356 h 6281670"/>
                <a:gd name="connsiteX259" fmla="*/ 4575814 w 8613217"/>
                <a:gd name="connsiteY259" fmla="*/ 6127781 h 6281670"/>
                <a:gd name="connsiteX260" fmla="*/ 4538125 w 8613217"/>
                <a:gd name="connsiteY260" fmla="*/ 6076633 h 6281670"/>
                <a:gd name="connsiteX261" fmla="*/ 4536779 w 8613217"/>
                <a:gd name="connsiteY261" fmla="*/ 6042309 h 6281670"/>
                <a:gd name="connsiteX262" fmla="*/ 4573122 w 8613217"/>
                <a:gd name="connsiteY262" fmla="*/ 6032214 h 6281670"/>
                <a:gd name="connsiteX263" fmla="*/ 4637731 w 8613217"/>
                <a:gd name="connsiteY263" fmla="*/ 6051058 h 6281670"/>
                <a:gd name="connsiteX264" fmla="*/ 4665997 w 8613217"/>
                <a:gd name="connsiteY264" fmla="*/ 6029522 h 6281670"/>
                <a:gd name="connsiteX265" fmla="*/ 4665997 w 8613217"/>
                <a:gd name="connsiteY265" fmla="*/ 5985776 h 6281670"/>
                <a:gd name="connsiteX266" fmla="*/ 4681477 w 8613217"/>
                <a:gd name="connsiteY266" fmla="*/ 5966931 h 6281670"/>
                <a:gd name="connsiteX267" fmla="*/ 4701667 w 8613217"/>
                <a:gd name="connsiteY267" fmla="*/ 5981065 h 6281670"/>
                <a:gd name="connsiteX268" fmla="*/ 4724550 w 8613217"/>
                <a:gd name="connsiteY268" fmla="*/ 6054423 h 6281670"/>
                <a:gd name="connsiteX269" fmla="*/ 4743394 w 8613217"/>
                <a:gd name="connsiteY269" fmla="*/ 6073268 h 6281670"/>
                <a:gd name="connsiteX270" fmla="*/ 4752143 w 8613217"/>
                <a:gd name="connsiteY270" fmla="*/ 6050385 h 6281670"/>
                <a:gd name="connsiteX271" fmla="*/ 4752143 w 8613217"/>
                <a:gd name="connsiteY271" fmla="*/ 5996544 h 6281670"/>
                <a:gd name="connsiteX272" fmla="*/ 4800600 w 8613217"/>
                <a:gd name="connsiteY272" fmla="*/ 6046347 h 6281670"/>
                <a:gd name="connsiteX273" fmla="*/ 4859825 w 8613217"/>
                <a:gd name="connsiteY273" fmla="*/ 6088747 h 6281670"/>
                <a:gd name="connsiteX274" fmla="*/ 4932511 w 8613217"/>
                <a:gd name="connsiteY274" fmla="*/ 6036252 h 6281670"/>
                <a:gd name="connsiteX275" fmla="*/ 4919050 w 8613217"/>
                <a:gd name="connsiteY275" fmla="*/ 5940011 h 6281670"/>
                <a:gd name="connsiteX276" fmla="*/ 4830213 w 8613217"/>
                <a:gd name="connsiteY276" fmla="*/ 5933281 h 6281670"/>
                <a:gd name="connsiteX277" fmla="*/ 4779064 w 8613217"/>
                <a:gd name="connsiteY277" fmla="*/ 5876074 h 6281670"/>
                <a:gd name="connsiteX278" fmla="*/ 4778391 w 8613217"/>
                <a:gd name="connsiteY278" fmla="*/ 5829637 h 6281670"/>
                <a:gd name="connsiteX279" fmla="*/ 5091342 w 8613217"/>
                <a:gd name="connsiteY279" fmla="*/ 5236712 h 6281670"/>
                <a:gd name="connsiteX280" fmla="*/ 5116243 w 8613217"/>
                <a:gd name="connsiteY280" fmla="*/ 5202389 h 6281670"/>
                <a:gd name="connsiteX281" fmla="*/ 5269690 w 8613217"/>
                <a:gd name="connsiteY281" fmla="*/ 5086631 h 6281670"/>
                <a:gd name="connsiteX282" fmla="*/ 5744837 w 8613217"/>
                <a:gd name="connsiteY282" fmla="*/ 4795889 h 6281670"/>
                <a:gd name="connsiteX283" fmla="*/ 5814830 w 8613217"/>
                <a:gd name="connsiteY283" fmla="*/ 4775699 h 6281670"/>
                <a:gd name="connsiteX284" fmla="*/ 6103553 w 8613217"/>
                <a:gd name="connsiteY284" fmla="*/ 4765603 h 6281670"/>
                <a:gd name="connsiteX285" fmla="*/ 7086824 w 8613217"/>
                <a:gd name="connsiteY285" fmla="*/ 4811369 h 6281670"/>
                <a:gd name="connsiteX286" fmla="*/ 7489959 w 8613217"/>
                <a:gd name="connsiteY286" fmla="*/ 4805311 h 6281670"/>
                <a:gd name="connsiteX287" fmla="*/ 7516880 w 8613217"/>
                <a:gd name="connsiteY287" fmla="*/ 4801946 h 6281670"/>
                <a:gd name="connsiteX288" fmla="*/ 7536397 w 8613217"/>
                <a:gd name="connsiteY288" fmla="*/ 4800600 h 6281670"/>
                <a:gd name="connsiteX289" fmla="*/ 7619850 w 8613217"/>
                <a:gd name="connsiteY289" fmla="*/ 4791178 h 6281670"/>
                <a:gd name="connsiteX290" fmla="*/ 7661577 w 8613217"/>
                <a:gd name="connsiteY290" fmla="*/ 4813388 h 6281670"/>
                <a:gd name="connsiteX291" fmla="*/ 7920014 w 8613217"/>
                <a:gd name="connsiteY291" fmla="*/ 5004523 h 6281670"/>
                <a:gd name="connsiteX292" fmla="*/ 8354780 w 8613217"/>
                <a:gd name="connsiteY292" fmla="*/ 4830886 h 6281670"/>
                <a:gd name="connsiteX293" fmla="*/ 8579567 w 8613217"/>
                <a:gd name="connsiteY293" fmla="*/ 4409580 h 6281670"/>
                <a:gd name="connsiteX294" fmla="*/ 8613217 w 8613217"/>
                <a:gd name="connsiteY294" fmla="*/ 4250076 h 6281670"/>
                <a:gd name="connsiteX295" fmla="*/ 8613217 w 8613217"/>
                <a:gd name="connsiteY295" fmla="*/ 4196235 h 6281670"/>
                <a:gd name="connsiteX296" fmla="*/ 8420062 w 8613217"/>
                <a:gd name="connsiteY296" fmla="*/ 4211041 h 6281670"/>
                <a:gd name="connsiteX297" fmla="*/ 4571776 w 8613217"/>
                <a:gd name="connsiteY297" fmla="*/ 915970 h 6281670"/>
                <a:gd name="connsiteX298" fmla="*/ 4583890 w 8613217"/>
                <a:gd name="connsiteY298" fmla="*/ 888377 h 6281670"/>
                <a:gd name="connsiteX299" fmla="*/ 4571776 w 8613217"/>
                <a:gd name="connsiteY299" fmla="*/ 915970 h 6281670"/>
                <a:gd name="connsiteX300" fmla="*/ 2362948 w 8613217"/>
                <a:gd name="connsiteY300" fmla="*/ 965100 h 6281670"/>
                <a:gd name="connsiteX301" fmla="*/ 2363621 w 8613217"/>
                <a:gd name="connsiteY301" fmla="*/ 962408 h 6281670"/>
                <a:gd name="connsiteX302" fmla="*/ 2368332 w 8613217"/>
                <a:gd name="connsiteY302" fmla="*/ 967119 h 6281670"/>
                <a:gd name="connsiteX303" fmla="*/ 2362948 w 8613217"/>
                <a:gd name="connsiteY303" fmla="*/ 965100 h 6281670"/>
                <a:gd name="connsiteX304" fmla="*/ 2435633 w 8613217"/>
                <a:gd name="connsiteY304" fmla="*/ 1055284 h 6281670"/>
                <a:gd name="connsiteX305" fmla="*/ 2426211 w 8613217"/>
                <a:gd name="connsiteY305" fmla="*/ 1053265 h 6281670"/>
                <a:gd name="connsiteX306" fmla="*/ 2370351 w 8613217"/>
                <a:gd name="connsiteY306" fmla="*/ 968465 h 6281670"/>
                <a:gd name="connsiteX307" fmla="*/ 2432268 w 8613217"/>
                <a:gd name="connsiteY307" fmla="*/ 1045862 h 6281670"/>
                <a:gd name="connsiteX308" fmla="*/ 2435633 w 8613217"/>
                <a:gd name="connsiteY308" fmla="*/ 1055284 h 6281670"/>
                <a:gd name="connsiteX309" fmla="*/ 695895 w 8613217"/>
                <a:gd name="connsiteY309" fmla="*/ 1016922 h 6281670"/>
                <a:gd name="connsiteX310" fmla="*/ 692530 w 8613217"/>
                <a:gd name="connsiteY310" fmla="*/ 1005481 h 6281670"/>
                <a:gd name="connsiteX311" fmla="*/ 695895 w 8613217"/>
                <a:gd name="connsiteY311" fmla="*/ 1016922 h 6281670"/>
                <a:gd name="connsiteX312" fmla="*/ 4511205 w 8613217"/>
                <a:gd name="connsiteY312" fmla="*/ 6014042 h 6281670"/>
                <a:gd name="connsiteX313" fmla="*/ 4537452 w 8613217"/>
                <a:gd name="connsiteY313" fmla="*/ 5944049 h 6281670"/>
                <a:gd name="connsiteX314" fmla="*/ 4511205 w 8613217"/>
                <a:gd name="connsiteY314" fmla="*/ 6014042 h 6281670"/>
                <a:gd name="connsiteX315" fmla="*/ 4750797 w 8613217"/>
                <a:gd name="connsiteY315" fmla="*/ 5917128 h 6281670"/>
                <a:gd name="connsiteX316" fmla="*/ 4741375 w 8613217"/>
                <a:gd name="connsiteY316" fmla="*/ 5939338 h 6281670"/>
                <a:gd name="connsiteX317" fmla="*/ 4732626 w 8613217"/>
                <a:gd name="connsiteY317" fmla="*/ 5935300 h 6281670"/>
                <a:gd name="connsiteX318" fmla="*/ 4727915 w 8613217"/>
                <a:gd name="connsiteY318" fmla="*/ 5907706 h 6281670"/>
                <a:gd name="connsiteX319" fmla="*/ 4750797 w 8613217"/>
                <a:gd name="connsiteY319" fmla="*/ 5875402 h 6281670"/>
                <a:gd name="connsiteX320" fmla="*/ 4750797 w 8613217"/>
                <a:gd name="connsiteY320" fmla="*/ 5917128 h 6281670"/>
                <a:gd name="connsiteX321" fmla="*/ 4875978 w 8613217"/>
                <a:gd name="connsiteY321" fmla="*/ 5457461 h 6281670"/>
                <a:gd name="connsiteX322" fmla="*/ 4616868 w 8613217"/>
                <a:gd name="connsiteY322" fmla="*/ 5877421 h 6281670"/>
                <a:gd name="connsiteX323" fmla="*/ 4562354 w 8613217"/>
                <a:gd name="connsiteY323" fmla="*/ 5884824 h 6281670"/>
                <a:gd name="connsiteX324" fmla="*/ 4880015 w 8613217"/>
                <a:gd name="connsiteY324" fmla="*/ 5419772 h 6281670"/>
                <a:gd name="connsiteX325" fmla="*/ 4875978 w 8613217"/>
                <a:gd name="connsiteY325" fmla="*/ 5457461 h 6281670"/>
                <a:gd name="connsiteX326" fmla="*/ 5020675 w 8613217"/>
                <a:gd name="connsiteY326" fmla="*/ 5141145 h 6281670"/>
                <a:gd name="connsiteX327" fmla="*/ 4989717 w 8613217"/>
                <a:gd name="connsiteY327" fmla="*/ 5179506 h 6281670"/>
                <a:gd name="connsiteX328" fmla="*/ 4445922 w 8613217"/>
                <a:gd name="connsiteY328" fmla="*/ 5878767 h 6281670"/>
                <a:gd name="connsiteX329" fmla="*/ 4415637 w 8613217"/>
                <a:gd name="connsiteY329" fmla="*/ 5953471 h 6281670"/>
                <a:gd name="connsiteX330" fmla="*/ 4357085 w 8613217"/>
                <a:gd name="connsiteY330" fmla="*/ 6075286 h 6281670"/>
                <a:gd name="connsiteX331" fmla="*/ 4338240 w 8613217"/>
                <a:gd name="connsiteY331" fmla="*/ 6125762 h 6281670"/>
                <a:gd name="connsiteX332" fmla="*/ 4322761 w 8613217"/>
                <a:gd name="connsiteY332" fmla="*/ 6080671 h 6281670"/>
                <a:gd name="connsiteX333" fmla="*/ 4306609 w 8613217"/>
                <a:gd name="connsiteY333" fmla="*/ 6061826 h 6281670"/>
                <a:gd name="connsiteX334" fmla="*/ 4295168 w 8613217"/>
                <a:gd name="connsiteY334" fmla="*/ 6082689 h 6281670"/>
                <a:gd name="connsiteX335" fmla="*/ 4292475 w 8613217"/>
                <a:gd name="connsiteY335" fmla="*/ 6112302 h 6281670"/>
                <a:gd name="connsiteX336" fmla="*/ 4277669 w 8613217"/>
                <a:gd name="connsiteY336" fmla="*/ 6097496 h 6281670"/>
                <a:gd name="connsiteX337" fmla="*/ 4183447 w 8613217"/>
                <a:gd name="connsiteY337" fmla="*/ 5282478 h 6281670"/>
                <a:gd name="connsiteX338" fmla="*/ 4412945 w 8613217"/>
                <a:gd name="connsiteY338" fmla="*/ 4743394 h 6281670"/>
                <a:gd name="connsiteX339" fmla="*/ 5036828 w 8613217"/>
                <a:gd name="connsiteY339" fmla="*/ 3935106 h 6281670"/>
                <a:gd name="connsiteX340" fmla="*/ 5054999 w 8613217"/>
                <a:gd name="connsiteY340" fmla="*/ 3966064 h 6281670"/>
                <a:gd name="connsiteX341" fmla="*/ 5020675 w 8613217"/>
                <a:gd name="connsiteY341"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516395 w 8613217"/>
                <a:gd name="connsiteY161" fmla="*/ 2980101 h 6281670"/>
                <a:gd name="connsiteX162" fmla="*/ 2502934 w 8613217"/>
                <a:gd name="connsiteY162" fmla="*/ 2971351 h 6281670"/>
                <a:gd name="connsiteX163" fmla="*/ 2390541 w 8613217"/>
                <a:gd name="connsiteY163" fmla="*/ 2898666 h 6281670"/>
                <a:gd name="connsiteX164" fmla="*/ 2247863 w 8613217"/>
                <a:gd name="connsiteY164" fmla="*/ 2802425 h 6281670"/>
                <a:gd name="connsiteX165" fmla="*/ 2055381 w 8613217"/>
                <a:gd name="connsiteY165" fmla="*/ 2665131 h 6281670"/>
                <a:gd name="connsiteX166" fmla="*/ 1471879 w 8613217"/>
                <a:gd name="connsiteY166" fmla="*/ 2148930 h 6281670"/>
                <a:gd name="connsiteX167" fmla="*/ 1461111 w 8613217"/>
                <a:gd name="connsiteY167" fmla="*/ 2109895 h 6281670"/>
                <a:gd name="connsiteX168" fmla="*/ 1501492 w 8613217"/>
                <a:gd name="connsiteY168" fmla="*/ 1918759 h 6281670"/>
                <a:gd name="connsiteX169" fmla="*/ 1395155 w 8613217"/>
                <a:gd name="connsiteY169" fmla="*/ 1570812 h 6281670"/>
                <a:gd name="connsiteX170" fmla="*/ 937507 w 8613217"/>
                <a:gd name="connsiteY170" fmla="*/ 860783 h 6281670"/>
                <a:gd name="connsiteX171" fmla="*/ 682435 w 8613217"/>
                <a:gd name="connsiteY171" fmla="*/ 471109 h 6281670"/>
                <a:gd name="connsiteX172" fmla="*/ 590905 w 8613217"/>
                <a:gd name="connsiteY172" fmla="*/ 214691 h 6281670"/>
                <a:gd name="connsiteX173" fmla="*/ 581483 w 8613217"/>
                <a:gd name="connsiteY173" fmla="*/ 222767 h 6281670"/>
                <a:gd name="connsiteX174" fmla="*/ 555909 w 8613217"/>
                <a:gd name="connsiteY174" fmla="*/ 262475 h 6281670"/>
                <a:gd name="connsiteX175" fmla="*/ 423998 w 8613217"/>
                <a:gd name="connsiteY175" fmla="*/ 619845 h 6281670"/>
                <a:gd name="connsiteX176" fmla="*/ 443515 w 8613217"/>
                <a:gd name="connsiteY176" fmla="*/ 1227575 h 6281670"/>
                <a:gd name="connsiteX177" fmla="*/ 806942 w 8613217"/>
                <a:gd name="connsiteY177" fmla="*/ 1996156 h 6281670"/>
                <a:gd name="connsiteX178" fmla="*/ 1087589 w 8613217"/>
                <a:gd name="connsiteY178" fmla="*/ 2216231 h 6281670"/>
                <a:gd name="connsiteX179" fmla="*/ 1317086 w 8613217"/>
                <a:gd name="connsiteY179" fmla="*/ 2233729 h 6281670"/>
                <a:gd name="connsiteX180" fmla="*/ 1327181 w 8613217"/>
                <a:gd name="connsiteY180" fmla="*/ 2198060 h 6281670"/>
                <a:gd name="connsiteX181" fmla="*/ 816364 w 8613217"/>
                <a:gd name="connsiteY181" fmla="*/ 1324489 h 6281670"/>
                <a:gd name="connsiteX182" fmla="*/ 702625 w 8613217"/>
                <a:gd name="connsiteY182" fmla="*/ 1031056 h 6281670"/>
                <a:gd name="connsiteX183" fmla="*/ 767908 w 8613217"/>
                <a:gd name="connsiteY183" fmla="*/ 1173061 h 6281670"/>
                <a:gd name="connsiteX184" fmla="*/ 1444285 w 8613217"/>
                <a:gd name="connsiteY184" fmla="*/ 2226326 h 6281670"/>
                <a:gd name="connsiteX185" fmla="*/ 2209501 w 8613217"/>
                <a:gd name="connsiteY185" fmla="*/ 2876457 h 6281670"/>
                <a:gd name="connsiteX186" fmla="*/ 2308434 w 8613217"/>
                <a:gd name="connsiteY186" fmla="*/ 2939720 h 6281670"/>
                <a:gd name="connsiteX187" fmla="*/ 2340738 w 8613217"/>
                <a:gd name="connsiteY187" fmla="*/ 2972025 h 6281670"/>
                <a:gd name="connsiteX188" fmla="*/ 2302377 w 8613217"/>
                <a:gd name="connsiteY188" fmla="*/ 2972025 h 6281670"/>
                <a:gd name="connsiteX189" fmla="*/ 2266034 w 8613217"/>
                <a:gd name="connsiteY189" fmla="*/ 2967313 h 6281670"/>
                <a:gd name="connsiteX190" fmla="*/ 1817807 w 8613217"/>
                <a:gd name="connsiteY190" fmla="*/ 3025866 h 6281670"/>
                <a:gd name="connsiteX191" fmla="*/ 1007500 w 8613217"/>
                <a:gd name="connsiteY191" fmla="*/ 3309877 h 6281670"/>
                <a:gd name="connsiteX192" fmla="*/ 960389 w 8613217"/>
                <a:gd name="connsiteY192" fmla="*/ 3293725 h 6281670"/>
                <a:gd name="connsiteX193" fmla="*/ 446207 w 8613217"/>
                <a:gd name="connsiteY193" fmla="*/ 3134221 h 6281670"/>
                <a:gd name="connsiteX194" fmla="*/ 217383 w 8613217"/>
                <a:gd name="connsiteY194" fmla="*/ 3227096 h 6281670"/>
                <a:gd name="connsiteX195" fmla="*/ 0 w 8613217"/>
                <a:gd name="connsiteY195" fmla="*/ 3236518 h 6281670"/>
                <a:gd name="connsiteX196" fmla="*/ 0 w 8613217"/>
                <a:gd name="connsiteY196" fmla="*/ 3330740 h 6281670"/>
                <a:gd name="connsiteX197" fmla="*/ 9422 w 8613217"/>
                <a:gd name="connsiteY197" fmla="*/ 3346892 h 6281670"/>
                <a:gd name="connsiteX198" fmla="*/ 255072 w 8613217"/>
                <a:gd name="connsiteY198" fmla="*/ 3717723 h 6281670"/>
                <a:gd name="connsiteX199" fmla="*/ 747044 w 8613217"/>
                <a:gd name="connsiteY199" fmla="*/ 3826078 h 6281670"/>
                <a:gd name="connsiteX200" fmla="*/ 1016249 w 8613217"/>
                <a:gd name="connsiteY200" fmla="*/ 3490244 h 6281670"/>
                <a:gd name="connsiteX201" fmla="*/ 981253 w 8613217"/>
                <a:gd name="connsiteY201" fmla="*/ 3461305 h 6281670"/>
                <a:gd name="connsiteX202" fmla="*/ 563312 w 8613217"/>
                <a:gd name="connsiteY202" fmla="*/ 3490917 h 6281670"/>
                <a:gd name="connsiteX203" fmla="*/ 390347 w 8613217"/>
                <a:gd name="connsiteY203" fmla="*/ 3460632 h 6281670"/>
                <a:gd name="connsiteX204" fmla="*/ 489953 w 8613217"/>
                <a:gd name="connsiteY204" fmla="*/ 3463997 h 6281670"/>
                <a:gd name="connsiteX205" fmla="*/ 903183 w 8613217"/>
                <a:gd name="connsiteY205" fmla="*/ 3408137 h 6281670"/>
                <a:gd name="connsiteX206" fmla="*/ 1043170 w 8613217"/>
                <a:gd name="connsiteY206" fmla="*/ 3372467 h 6281670"/>
                <a:gd name="connsiteX207" fmla="*/ 1508895 w 8613217"/>
                <a:gd name="connsiteY207" fmla="*/ 3218347 h 6281670"/>
                <a:gd name="connsiteX208" fmla="*/ 1912029 w 8613217"/>
                <a:gd name="connsiteY208" fmla="*/ 3101243 h 6281670"/>
                <a:gd name="connsiteX209" fmla="*/ 1912029 w 8613217"/>
                <a:gd name="connsiteY209" fmla="*/ 3101243 h 6281670"/>
                <a:gd name="connsiteX210" fmla="*/ 1992791 w 8613217"/>
                <a:gd name="connsiteY210" fmla="*/ 3087110 h 6281670"/>
                <a:gd name="connsiteX211" fmla="*/ 2113933 w 8613217"/>
                <a:gd name="connsiteY211" fmla="*/ 3072976 h 6281670"/>
                <a:gd name="connsiteX212" fmla="*/ 2118644 w 8613217"/>
                <a:gd name="connsiteY212" fmla="*/ 3064227 h 6281670"/>
                <a:gd name="connsiteX213" fmla="*/ 2257958 w 8613217"/>
                <a:gd name="connsiteY213" fmla="*/ 3064227 h 6281670"/>
                <a:gd name="connsiteX214" fmla="*/ 2262669 w 8613217"/>
                <a:gd name="connsiteY214" fmla="*/ 3072976 h 6281670"/>
                <a:gd name="connsiteX215" fmla="*/ 2434960 w 8613217"/>
                <a:gd name="connsiteY215" fmla="*/ 3101243 h 6281670"/>
                <a:gd name="connsiteX216" fmla="*/ 2635518 w 8613217"/>
                <a:gd name="connsiteY216" fmla="*/ 3164506 h 6281670"/>
                <a:gd name="connsiteX217" fmla="*/ 3038653 w 8613217"/>
                <a:gd name="connsiteY217" fmla="*/ 3453902 h 6281670"/>
                <a:gd name="connsiteX218" fmla="*/ 3580428 w 8613217"/>
                <a:gd name="connsiteY218" fmla="*/ 4087880 h 6281670"/>
                <a:gd name="connsiteX219" fmla="*/ 3776274 w 8613217"/>
                <a:gd name="connsiteY219" fmla="*/ 4626290 h 6281670"/>
                <a:gd name="connsiteX220" fmla="*/ 3813963 w 8613217"/>
                <a:gd name="connsiteY220" fmla="*/ 4802619 h 6281670"/>
                <a:gd name="connsiteX221" fmla="*/ 3811944 w 8613217"/>
                <a:gd name="connsiteY221" fmla="*/ 5407658 h 6281670"/>
                <a:gd name="connsiteX222" fmla="*/ 3881265 w 8613217"/>
                <a:gd name="connsiteY222" fmla="*/ 5874056 h 6281670"/>
                <a:gd name="connsiteX223" fmla="*/ 3879919 w 8613217"/>
                <a:gd name="connsiteY223" fmla="*/ 5898957 h 6281670"/>
                <a:gd name="connsiteX224" fmla="*/ 3757430 w 8613217"/>
                <a:gd name="connsiteY224" fmla="*/ 5946068 h 6281670"/>
                <a:gd name="connsiteX225" fmla="*/ 3743970 w 8613217"/>
                <a:gd name="connsiteY225" fmla="*/ 6053750 h 6281670"/>
                <a:gd name="connsiteX226" fmla="*/ 3803195 w 8613217"/>
                <a:gd name="connsiteY226" fmla="*/ 6092112 h 6281670"/>
                <a:gd name="connsiteX227" fmla="*/ 3896071 w 8613217"/>
                <a:gd name="connsiteY227" fmla="*/ 6023464 h 6281670"/>
                <a:gd name="connsiteX228" fmla="*/ 3920972 w 8613217"/>
                <a:gd name="connsiteY228" fmla="*/ 5996544 h 6281670"/>
                <a:gd name="connsiteX229" fmla="*/ 3918953 w 8613217"/>
                <a:gd name="connsiteY229" fmla="*/ 6053077 h 6281670"/>
                <a:gd name="connsiteX230" fmla="*/ 3931741 w 8613217"/>
                <a:gd name="connsiteY230" fmla="*/ 6077978 h 6281670"/>
                <a:gd name="connsiteX231" fmla="*/ 3951931 w 8613217"/>
                <a:gd name="connsiteY231" fmla="*/ 6055769 h 6281670"/>
                <a:gd name="connsiteX232" fmla="*/ 3972121 w 8613217"/>
                <a:gd name="connsiteY232" fmla="*/ 5988468 h 6281670"/>
                <a:gd name="connsiteX233" fmla="*/ 3994331 w 8613217"/>
                <a:gd name="connsiteY233" fmla="*/ 5968277 h 6281670"/>
                <a:gd name="connsiteX234" fmla="*/ 4005099 w 8613217"/>
                <a:gd name="connsiteY234" fmla="*/ 5995198 h 6281670"/>
                <a:gd name="connsiteX235" fmla="*/ 4071054 w 8613217"/>
                <a:gd name="connsiteY235" fmla="*/ 6040290 h 6281670"/>
                <a:gd name="connsiteX236" fmla="*/ 4100667 w 8613217"/>
                <a:gd name="connsiteY236" fmla="*/ 6026829 h 6281670"/>
                <a:gd name="connsiteX237" fmla="*/ 4110089 w 8613217"/>
                <a:gd name="connsiteY237" fmla="*/ 5993179 h 6281670"/>
                <a:gd name="connsiteX238" fmla="*/ 4124895 w 8613217"/>
                <a:gd name="connsiteY238" fmla="*/ 6032214 h 6281670"/>
                <a:gd name="connsiteX239" fmla="*/ 4117492 w 8613217"/>
                <a:gd name="connsiteY239" fmla="*/ 6106918 h 6281670"/>
                <a:gd name="connsiteX240" fmla="*/ 4080476 w 8613217"/>
                <a:gd name="connsiteY240" fmla="*/ 6141242 h 6281670"/>
                <a:gd name="connsiteX241" fmla="*/ 4176717 w 8613217"/>
                <a:gd name="connsiteY241" fmla="*/ 6189025 h 6281670"/>
                <a:gd name="connsiteX242" fmla="*/ 4170660 w 8613217"/>
                <a:gd name="connsiteY242" fmla="*/ 6271133 h 6281670"/>
                <a:gd name="connsiteX243" fmla="*/ 4195562 w 8613217"/>
                <a:gd name="connsiteY243" fmla="*/ 6277863 h 6281670"/>
                <a:gd name="connsiteX244" fmla="*/ 4261517 w 8613217"/>
                <a:gd name="connsiteY244" fmla="*/ 6267768 h 6281670"/>
                <a:gd name="connsiteX245" fmla="*/ 4289784 w 8613217"/>
                <a:gd name="connsiteY245" fmla="*/ 6247578 h 6281670"/>
                <a:gd name="connsiteX246" fmla="*/ 4295840 w 8613217"/>
                <a:gd name="connsiteY246" fmla="*/ 6204505 h 6281670"/>
                <a:gd name="connsiteX247" fmla="*/ 4305936 w 8613217"/>
                <a:gd name="connsiteY247" fmla="*/ 6182969 h 6281670"/>
                <a:gd name="connsiteX248" fmla="*/ 4324107 w 8613217"/>
                <a:gd name="connsiteY248" fmla="*/ 6199794 h 6281670"/>
                <a:gd name="connsiteX249" fmla="*/ 4336894 w 8613217"/>
                <a:gd name="connsiteY249" fmla="*/ 6230752 h 6281670"/>
                <a:gd name="connsiteX250" fmla="*/ 4342951 w 8613217"/>
                <a:gd name="connsiteY250" fmla="*/ 6226714 h 6281670"/>
                <a:gd name="connsiteX251" fmla="*/ 4369872 w 8613217"/>
                <a:gd name="connsiteY251" fmla="*/ 6185660 h 6281670"/>
                <a:gd name="connsiteX252" fmla="*/ 4382659 w 8613217"/>
                <a:gd name="connsiteY252" fmla="*/ 6234791 h 6281670"/>
                <a:gd name="connsiteX253" fmla="*/ 4406888 w 8613217"/>
                <a:gd name="connsiteY253" fmla="*/ 6265749 h 6281670"/>
                <a:gd name="connsiteX254" fmla="*/ 4484284 w 8613217"/>
                <a:gd name="connsiteY254" fmla="*/ 6275171 h 6281670"/>
                <a:gd name="connsiteX255" fmla="*/ 4499090 w 8613217"/>
                <a:gd name="connsiteY255" fmla="*/ 6272479 h 6281670"/>
                <a:gd name="connsiteX256" fmla="*/ 4512551 w 8613217"/>
                <a:gd name="connsiteY256" fmla="*/ 6181622 h 6281670"/>
                <a:gd name="connsiteX257" fmla="*/ 4572449 w 8613217"/>
                <a:gd name="connsiteY257" fmla="*/ 6153356 h 6281670"/>
                <a:gd name="connsiteX258" fmla="*/ 4575814 w 8613217"/>
                <a:gd name="connsiteY258" fmla="*/ 6127781 h 6281670"/>
                <a:gd name="connsiteX259" fmla="*/ 4538125 w 8613217"/>
                <a:gd name="connsiteY259" fmla="*/ 6076633 h 6281670"/>
                <a:gd name="connsiteX260" fmla="*/ 4536779 w 8613217"/>
                <a:gd name="connsiteY260" fmla="*/ 6042309 h 6281670"/>
                <a:gd name="connsiteX261" fmla="*/ 4573122 w 8613217"/>
                <a:gd name="connsiteY261" fmla="*/ 6032214 h 6281670"/>
                <a:gd name="connsiteX262" fmla="*/ 4637731 w 8613217"/>
                <a:gd name="connsiteY262" fmla="*/ 6051058 h 6281670"/>
                <a:gd name="connsiteX263" fmla="*/ 4665997 w 8613217"/>
                <a:gd name="connsiteY263" fmla="*/ 6029522 h 6281670"/>
                <a:gd name="connsiteX264" fmla="*/ 4665997 w 8613217"/>
                <a:gd name="connsiteY264" fmla="*/ 5985776 h 6281670"/>
                <a:gd name="connsiteX265" fmla="*/ 4681477 w 8613217"/>
                <a:gd name="connsiteY265" fmla="*/ 5966931 h 6281670"/>
                <a:gd name="connsiteX266" fmla="*/ 4701667 w 8613217"/>
                <a:gd name="connsiteY266" fmla="*/ 5981065 h 6281670"/>
                <a:gd name="connsiteX267" fmla="*/ 4724550 w 8613217"/>
                <a:gd name="connsiteY267" fmla="*/ 6054423 h 6281670"/>
                <a:gd name="connsiteX268" fmla="*/ 4743394 w 8613217"/>
                <a:gd name="connsiteY268" fmla="*/ 6073268 h 6281670"/>
                <a:gd name="connsiteX269" fmla="*/ 4752143 w 8613217"/>
                <a:gd name="connsiteY269" fmla="*/ 6050385 h 6281670"/>
                <a:gd name="connsiteX270" fmla="*/ 4752143 w 8613217"/>
                <a:gd name="connsiteY270" fmla="*/ 5996544 h 6281670"/>
                <a:gd name="connsiteX271" fmla="*/ 4800600 w 8613217"/>
                <a:gd name="connsiteY271" fmla="*/ 6046347 h 6281670"/>
                <a:gd name="connsiteX272" fmla="*/ 4859825 w 8613217"/>
                <a:gd name="connsiteY272" fmla="*/ 6088747 h 6281670"/>
                <a:gd name="connsiteX273" fmla="*/ 4932511 w 8613217"/>
                <a:gd name="connsiteY273" fmla="*/ 6036252 h 6281670"/>
                <a:gd name="connsiteX274" fmla="*/ 4919050 w 8613217"/>
                <a:gd name="connsiteY274" fmla="*/ 5940011 h 6281670"/>
                <a:gd name="connsiteX275" fmla="*/ 4830213 w 8613217"/>
                <a:gd name="connsiteY275" fmla="*/ 5933281 h 6281670"/>
                <a:gd name="connsiteX276" fmla="*/ 4779064 w 8613217"/>
                <a:gd name="connsiteY276" fmla="*/ 5876074 h 6281670"/>
                <a:gd name="connsiteX277" fmla="*/ 4778391 w 8613217"/>
                <a:gd name="connsiteY277" fmla="*/ 5829637 h 6281670"/>
                <a:gd name="connsiteX278" fmla="*/ 5091342 w 8613217"/>
                <a:gd name="connsiteY278" fmla="*/ 5236712 h 6281670"/>
                <a:gd name="connsiteX279" fmla="*/ 5116243 w 8613217"/>
                <a:gd name="connsiteY279" fmla="*/ 5202389 h 6281670"/>
                <a:gd name="connsiteX280" fmla="*/ 5269690 w 8613217"/>
                <a:gd name="connsiteY280" fmla="*/ 5086631 h 6281670"/>
                <a:gd name="connsiteX281" fmla="*/ 5744837 w 8613217"/>
                <a:gd name="connsiteY281" fmla="*/ 4795889 h 6281670"/>
                <a:gd name="connsiteX282" fmla="*/ 5814830 w 8613217"/>
                <a:gd name="connsiteY282" fmla="*/ 4775699 h 6281670"/>
                <a:gd name="connsiteX283" fmla="*/ 6103553 w 8613217"/>
                <a:gd name="connsiteY283" fmla="*/ 4765603 h 6281670"/>
                <a:gd name="connsiteX284" fmla="*/ 7086824 w 8613217"/>
                <a:gd name="connsiteY284" fmla="*/ 4811369 h 6281670"/>
                <a:gd name="connsiteX285" fmla="*/ 7489959 w 8613217"/>
                <a:gd name="connsiteY285" fmla="*/ 4805311 h 6281670"/>
                <a:gd name="connsiteX286" fmla="*/ 7516880 w 8613217"/>
                <a:gd name="connsiteY286" fmla="*/ 4801946 h 6281670"/>
                <a:gd name="connsiteX287" fmla="*/ 7536397 w 8613217"/>
                <a:gd name="connsiteY287" fmla="*/ 4800600 h 6281670"/>
                <a:gd name="connsiteX288" fmla="*/ 7619850 w 8613217"/>
                <a:gd name="connsiteY288" fmla="*/ 4791178 h 6281670"/>
                <a:gd name="connsiteX289" fmla="*/ 7661577 w 8613217"/>
                <a:gd name="connsiteY289" fmla="*/ 4813388 h 6281670"/>
                <a:gd name="connsiteX290" fmla="*/ 7920014 w 8613217"/>
                <a:gd name="connsiteY290" fmla="*/ 5004523 h 6281670"/>
                <a:gd name="connsiteX291" fmla="*/ 8354780 w 8613217"/>
                <a:gd name="connsiteY291" fmla="*/ 4830886 h 6281670"/>
                <a:gd name="connsiteX292" fmla="*/ 8579567 w 8613217"/>
                <a:gd name="connsiteY292" fmla="*/ 4409580 h 6281670"/>
                <a:gd name="connsiteX293" fmla="*/ 8613217 w 8613217"/>
                <a:gd name="connsiteY293" fmla="*/ 4250076 h 6281670"/>
                <a:gd name="connsiteX294" fmla="*/ 8613217 w 8613217"/>
                <a:gd name="connsiteY294" fmla="*/ 4196235 h 6281670"/>
                <a:gd name="connsiteX295" fmla="*/ 8420062 w 8613217"/>
                <a:gd name="connsiteY295" fmla="*/ 4211041 h 6281670"/>
                <a:gd name="connsiteX296" fmla="*/ 4571776 w 8613217"/>
                <a:gd name="connsiteY296" fmla="*/ 915970 h 6281670"/>
                <a:gd name="connsiteX297" fmla="*/ 4583890 w 8613217"/>
                <a:gd name="connsiteY297" fmla="*/ 888377 h 6281670"/>
                <a:gd name="connsiteX298" fmla="*/ 4571776 w 8613217"/>
                <a:gd name="connsiteY298" fmla="*/ 915970 h 6281670"/>
                <a:gd name="connsiteX299" fmla="*/ 2362948 w 8613217"/>
                <a:gd name="connsiteY299" fmla="*/ 965100 h 6281670"/>
                <a:gd name="connsiteX300" fmla="*/ 2363621 w 8613217"/>
                <a:gd name="connsiteY300" fmla="*/ 962408 h 6281670"/>
                <a:gd name="connsiteX301" fmla="*/ 2368332 w 8613217"/>
                <a:gd name="connsiteY301" fmla="*/ 967119 h 6281670"/>
                <a:gd name="connsiteX302" fmla="*/ 2362948 w 8613217"/>
                <a:gd name="connsiteY302" fmla="*/ 965100 h 6281670"/>
                <a:gd name="connsiteX303" fmla="*/ 2435633 w 8613217"/>
                <a:gd name="connsiteY303" fmla="*/ 1055284 h 6281670"/>
                <a:gd name="connsiteX304" fmla="*/ 2426211 w 8613217"/>
                <a:gd name="connsiteY304" fmla="*/ 1053265 h 6281670"/>
                <a:gd name="connsiteX305" fmla="*/ 2370351 w 8613217"/>
                <a:gd name="connsiteY305" fmla="*/ 968465 h 6281670"/>
                <a:gd name="connsiteX306" fmla="*/ 2432268 w 8613217"/>
                <a:gd name="connsiteY306" fmla="*/ 1045862 h 6281670"/>
                <a:gd name="connsiteX307" fmla="*/ 2435633 w 8613217"/>
                <a:gd name="connsiteY307" fmla="*/ 1055284 h 6281670"/>
                <a:gd name="connsiteX308" fmla="*/ 695895 w 8613217"/>
                <a:gd name="connsiteY308" fmla="*/ 1016922 h 6281670"/>
                <a:gd name="connsiteX309" fmla="*/ 692530 w 8613217"/>
                <a:gd name="connsiteY309" fmla="*/ 1005481 h 6281670"/>
                <a:gd name="connsiteX310" fmla="*/ 695895 w 8613217"/>
                <a:gd name="connsiteY310" fmla="*/ 1016922 h 6281670"/>
                <a:gd name="connsiteX311" fmla="*/ 4511205 w 8613217"/>
                <a:gd name="connsiteY311" fmla="*/ 6014042 h 6281670"/>
                <a:gd name="connsiteX312" fmla="*/ 4537452 w 8613217"/>
                <a:gd name="connsiteY312" fmla="*/ 5944049 h 6281670"/>
                <a:gd name="connsiteX313" fmla="*/ 4511205 w 8613217"/>
                <a:gd name="connsiteY313" fmla="*/ 6014042 h 6281670"/>
                <a:gd name="connsiteX314" fmla="*/ 4750797 w 8613217"/>
                <a:gd name="connsiteY314" fmla="*/ 5917128 h 6281670"/>
                <a:gd name="connsiteX315" fmla="*/ 4741375 w 8613217"/>
                <a:gd name="connsiteY315" fmla="*/ 5939338 h 6281670"/>
                <a:gd name="connsiteX316" fmla="*/ 4732626 w 8613217"/>
                <a:gd name="connsiteY316" fmla="*/ 5935300 h 6281670"/>
                <a:gd name="connsiteX317" fmla="*/ 4727915 w 8613217"/>
                <a:gd name="connsiteY317" fmla="*/ 5907706 h 6281670"/>
                <a:gd name="connsiteX318" fmla="*/ 4750797 w 8613217"/>
                <a:gd name="connsiteY318" fmla="*/ 5875402 h 6281670"/>
                <a:gd name="connsiteX319" fmla="*/ 4750797 w 8613217"/>
                <a:gd name="connsiteY319" fmla="*/ 5917128 h 6281670"/>
                <a:gd name="connsiteX320" fmla="*/ 4875978 w 8613217"/>
                <a:gd name="connsiteY320" fmla="*/ 5457461 h 6281670"/>
                <a:gd name="connsiteX321" fmla="*/ 4616868 w 8613217"/>
                <a:gd name="connsiteY321" fmla="*/ 5877421 h 6281670"/>
                <a:gd name="connsiteX322" fmla="*/ 4562354 w 8613217"/>
                <a:gd name="connsiteY322" fmla="*/ 5884824 h 6281670"/>
                <a:gd name="connsiteX323" fmla="*/ 4880015 w 8613217"/>
                <a:gd name="connsiteY323" fmla="*/ 5419772 h 6281670"/>
                <a:gd name="connsiteX324" fmla="*/ 4875978 w 8613217"/>
                <a:gd name="connsiteY324" fmla="*/ 5457461 h 6281670"/>
                <a:gd name="connsiteX325" fmla="*/ 5020675 w 8613217"/>
                <a:gd name="connsiteY325" fmla="*/ 5141145 h 6281670"/>
                <a:gd name="connsiteX326" fmla="*/ 4989717 w 8613217"/>
                <a:gd name="connsiteY326" fmla="*/ 5179506 h 6281670"/>
                <a:gd name="connsiteX327" fmla="*/ 4445922 w 8613217"/>
                <a:gd name="connsiteY327" fmla="*/ 5878767 h 6281670"/>
                <a:gd name="connsiteX328" fmla="*/ 4415637 w 8613217"/>
                <a:gd name="connsiteY328" fmla="*/ 5953471 h 6281670"/>
                <a:gd name="connsiteX329" fmla="*/ 4357085 w 8613217"/>
                <a:gd name="connsiteY329" fmla="*/ 6075286 h 6281670"/>
                <a:gd name="connsiteX330" fmla="*/ 4338240 w 8613217"/>
                <a:gd name="connsiteY330" fmla="*/ 6125762 h 6281670"/>
                <a:gd name="connsiteX331" fmla="*/ 4322761 w 8613217"/>
                <a:gd name="connsiteY331" fmla="*/ 6080671 h 6281670"/>
                <a:gd name="connsiteX332" fmla="*/ 4306609 w 8613217"/>
                <a:gd name="connsiteY332" fmla="*/ 6061826 h 6281670"/>
                <a:gd name="connsiteX333" fmla="*/ 4295168 w 8613217"/>
                <a:gd name="connsiteY333" fmla="*/ 6082689 h 6281670"/>
                <a:gd name="connsiteX334" fmla="*/ 4292475 w 8613217"/>
                <a:gd name="connsiteY334" fmla="*/ 6112302 h 6281670"/>
                <a:gd name="connsiteX335" fmla="*/ 4277669 w 8613217"/>
                <a:gd name="connsiteY335" fmla="*/ 6097496 h 6281670"/>
                <a:gd name="connsiteX336" fmla="*/ 4183447 w 8613217"/>
                <a:gd name="connsiteY336" fmla="*/ 5282478 h 6281670"/>
                <a:gd name="connsiteX337" fmla="*/ 4412945 w 8613217"/>
                <a:gd name="connsiteY337" fmla="*/ 4743394 h 6281670"/>
                <a:gd name="connsiteX338" fmla="*/ 5036828 w 8613217"/>
                <a:gd name="connsiteY338" fmla="*/ 3935106 h 6281670"/>
                <a:gd name="connsiteX339" fmla="*/ 5054999 w 8613217"/>
                <a:gd name="connsiteY339" fmla="*/ 3966064 h 6281670"/>
                <a:gd name="connsiteX340" fmla="*/ 5020675 w 8613217"/>
                <a:gd name="connsiteY340"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516395 w 8613217"/>
                <a:gd name="connsiteY161" fmla="*/ 2980101 h 6281670"/>
                <a:gd name="connsiteX162" fmla="*/ 2502934 w 8613217"/>
                <a:gd name="connsiteY162" fmla="*/ 2971351 h 6281670"/>
                <a:gd name="connsiteX163" fmla="*/ 2390541 w 8613217"/>
                <a:gd name="connsiteY163" fmla="*/ 2898666 h 6281670"/>
                <a:gd name="connsiteX164" fmla="*/ 2247863 w 8613217"/>
                <a:gd name="connsiteY164" fmla="*/ 2802425 h 6281670"/>
                <a:gd name="connsiteX165" fmla="*/ 2055381 w 8613217"/>
                <a:gd name="connsiteY165" fmla="*/ 2665131 h 6281670"/>
                <a:gd name="connsiteX166" fmla="*/ 1471879 w 8613217"/>
                <a:gd name="connsiteY166" fmla="*/ 2148930 h 6281670"/>
                <a:gd name="connsiteX167" fmla="*/ 1461111 w 8613217"/>
                <a:gd name="connsiteY167" fmla="*/ 2109895 h 6281670"/>
                <a:gd name="connsiteX168" fmla="*/ 1501492 w 8613217"/>
                <a:gd name="connsiteY168" fmla="*/ 1918759 h 6281670"/>
                <a:gd name="connsiteX169" fmla="*/ 1395155 w 8613217"/>
                <a:gd name="connsiteY169" fmla="*/ 1570812 h 6281670"/>
                <a:gd name="connsiteX170" fmla="*/ 937507 w 8613217"/>
                <a:gd name="connsiteY170" fmla="*/ 860783 h 6281670"/>
                <a:gd name="connsiteX171" fmla="*/ 682435 w 8613217"/>
                <a:gd name="connsiteY171" fmla="*/ 471109 h 6281670"/>
                <a:gd name="connsiteX172" fmla="*/ 590905 w 8613217"/>
                <a:gd name="connsiteY172" fmla="*/ 214691 h 6281670"/>
                <a:gd name="connsiteX173" fmla="*/ 581483 w 8613217"/>
                <a:gd name="connsiteY173" fmla="*/ 222767 h 6281670"/>
                <a:gd name="connsiteX174" fmla="*/ 555909 w 8613217"/>
                <a:gd name="connsiteY174" fmla="*/ 262475 h 6281670"/>
                <a:gd name="connsiteX175" fmla="*/ 423998 w 8613217"/>
                <a:gd name="connsiteY175" fmla="*/ 619845 h 6281670"/>
                <a:gd name="connsiteX176" fmla="*/ 443515 w 8613217"/>
                <a:gd name="connsiteY176" fmla="*/ 1227575 h 6281670"/>
                <a:gd name="connsiteX177" fmla="*/ 806942 w 8613217"/>
                <a:gd name="connsiteY177" fmla="*/ 1996156 h 6281670"/>
                <a:gd name="connsiteX178" fmla="*/ 1087589 w 8613217"/>
                <a:gd name="connsiteY178" fmla="*/ 2216231 h 6281670"/>
                <a:gd name="connsiteX179" fmla="*/ 1317086 w 8613217"/>
                <a:gd name="connsiteY179" fmla="*/ 2233729 h 6281670"/>
                <a:gd name="connsiteX180" fmla="*/ 1327181 w 8613217"/>
                <a:gd name="connsiteY180" fmla="*/ 2198060 h 6281670"/>
                <a:gd name="connsiteX181" fmla="*/ 816364 w 8613217"/>
                <a:gd name="connsiteY181" fmla="*/ 1324489 h 6281670"/>
                <a:gd name="connsiteX182" fmla="*/ 702625 w 8613217"/>
                <a:gd name="connsiteY182" fmla="*/ 1031056 h 6281670"/>
                <a:gd name="connsiteX183" fmla="*/ 767908 w 8613217"/>
                <a:gd name="connsiteY183" fmla="*/ 1173061 h 6281670"/>
                <a:gd name="connsiteX184" fmla="*/ 1444285 w 8613217"/>
                <a:gd name="connsiteY184" fmla="*/ 2226326 h 6281670"/>
                <a:gd name="connsiteX185" fmla="*/ 2209501 w 8613217"/>
                <a:gd name="connsiteY185" fmla="*/ 2876457 h 6281670"/>
                <a:gd name="connsiteX186" fmla="*/ 2308434 w 8613217"/>
                <a:gd name="connsiteY186" fmla="*/ 2939720 h 6281670"/>
                <a:gd name="connsiteX187" fmla="*/ 2340738 w 8613217"/>
                <a:gd name="connsiteY187" fmla="*/ 2972025 h 6281670"/>
                <a:gd name="connsiteX188" fmla="*/ 2302377 w 8613217"/>
                <a:gd name="connsiteY188" fmla="*/ 2972025 h 6281670"/>
                <a:gd name="connsiteX189" fmla="*/ 2266034 w 8613217"/>
                <a:gd name="connsiteY189" fmla="*/ 2967313 h 6281670"/>
                <a:gd name="connsiteX190" fmla="*/ 1817807 w 8613217"/>
                <a:gd name="connsiteY190" fmla="*/ 3025866 h 6281670"/>
                <a:gd name="connsiteX191" fmla="*/ 1007500 w 8613217"/>
                <a:gd name="connsiteY191" fmla="*/ 3309877 h 6281670"/>
                <a:gd name="connsiteX192" fmla="*/ 960389 w 8613217"/>
                <a:gd name="connsiteY192" fmla="*/ 3293725 h 6281670"/>
                <a:gd name="connsiteX193" fmla="*/ 446207 w 8613217"/>
                <a:gd name="connsiteY193" fmla="*/ 3134221 h 6281670"/>
                <a:gd name="connsiteX194" fmla="*/ 217383 w 8613217"/>
                <a:gd name="connsiteY194" fmla="*/ 3227096 h 6281670"/>
                <a:gd name="connsiteX195" fmla="*/ 0 w 8613217"/>
                <a:gd name="connsiteY195" fmla="*/ 3236518 h 6281670"/>
                <a:gd name="connsiteX196" fmla="*/ 0 w 8613217"/>
                <a:gd name="connsiteY196" fmla="*/ 3330740 h 6281670"/>
                <a:gd name="connsiteX197" fmla="*/ 9422 w 8613217"/>
                <a:gd name="connsiteY197" fmla="*/ 3346892 h 6281670"/>
                <a:gd name="connsiteX198" fmla="*/ 255072 w 8613217"/>
                <a:gd name="connsiteY198" fmla="*/ 3717723 h 6281670"/>
                <a:gd name="connsiteX199" fmla="*/ 747044 w 8613217"/>
                <a:gd name="connsiteY199" fmla="*/ 3826078 h 6281670"/>
                <a:gd name="connsiteX200" fmla="*/ 1016249 w 8613217"/>
                <a:gd name="connsiteY200" fmla="*/ 3490244 h 6281670"/>
                <a:gd name="connsiteX201" fmla="*/ 981253 w 8613217"/>
                <a:gd name="connsiteY201" fmla="*/ 3461305 h 6281670"/>
                <a:gd name="connsiteX202" fmla="*/ 563312 w 8613217"/>
                <a:gd name="connsiteY202" fmla="*/ 3490917 h 6281670"/>
                <a:gd name="connsiteX203" fmla="*/ 390347 w 8613217"/>
                <a:gd name="connsiteY203" fmla="*/ 3460632 h 6281670"/>
                <a:gd name="connsiteX204" fmla="*/ 489953 w 8613217"/>
                <a:gd name="connsiteY204" fmla="*/ 3463997 h 6281670"/>
                <a:gd name="connsiteX205" fmla="*/ 903183 w 8613217"/>
                <a:gd name="connsiteY205" fmla="*/ 3408137 h 6281670"/>
                <a:gd name="connsiteX206" fmla="*/ 1043170 w 8613217"/>
                <a:gd name="connsiteY206" fmla="*/ 3372467 h 6281670"/>
                <a:gd name="connsiteX207" fmla="*/ 1508895 w 8613217"/>
                <a:gd name="connsiteY207" fmla="*/ 3218347 h 6281670"/>
                <a:gd name="connsiteX208" fmla="*/ 1912029 w 8613217"/>
                <a:gd name="connsiteY208" fmla="*/ 3101243 h 6281670"/>
                <a:gd name="connsiteX209" fmla="*/ 1912029 w 8613217"/>
                <a:gd name="connsiteY209" fmla="*/ 3101243 h 6281670"/>
                <a:gd name="connsiteX210" fmla="*/ 2113933 w 8613217"/>
                <a:gd name="connsiteY210" fmla="*/ 3072976 h 6281670"/>
                <a:gd name="connsiteX211" fmla="*/ 2118644 w 8613217"/>
                <a:gd name="connsiteY211" fmla="*/ 3064227 h 6281670"/>
                <a:gd name="connsiteX212" fmla="*/ 2257958 w 8613217"/>
                <a:gd name="connsiteY212" fmla="*/ 3064227 h 6281670"/>
                <a:gd name="connsiteX213" fmla="*/ 2262669 w 8613217"/>
                <a:gd name="connsiteY213" fmla="*/ 3072976 h 6281670"/>
                <a:gd name="connsiteX214" fmla="*/ 2434960 w 8613217"/>
                <a:gd name="connsiteY214" fmla="*/ 3101243 h 6281670"/>
                <a:gd name="connsiteX215" fmla="*/ 2635518 w 8613217"/>
                <a:gd name="connsiteY215" fmla="*/ 3164506 h 6281670"/>
                <a:gd name="connsiteX216" fmla="*/ 3038653 w 8613217"/>
                <a:gd name="connsiteY216" fmla="*/ 3453902 h 6281670"/>
                <a:gd name="connsiteX217" fmla="*/ 3580428 w 8613217"/>
                <a:gd name="connsiteY217" fmla="*/ 4087880 h 6281670"/>
                <a:gd name="connsiteX218" fmla="*/ 3776274 w 8613217"/>
                <a:gd name="connsiteY218" fmla="*/ 4626290 h 6281670"/>
                <a:gd name="connsiteX219" fmla="*/ 3813963 w 8613217"/>
                <a:gd name="connsiteY219" fmla="*/ 4802619 h 6281670"/>
                <a:gd name="connsiteX220" fmla="*/ 3811944 w 8613217"/>
                <a:gd name="connsiteY220" fmla="*/ 5407658 h 6281670"/>
                <a:gd name="connsiteX221" fmla="*/ 3881265 w 8613217"/>
                <a:gd name="connsiteY221" fmla="*/ 5874056 h 6281670"/>
                <a:gd name="connsiteX222" fmla="*/ 3879919 w 8613217"/>
                <a:gd name="connsiteY222" fmla="*/ 5898957 h 6281670"/>
                <a:gd name="connsiteX223" fmla="*/ 3757430 w 8613217"/>
                <a:gd name="connsiteY223" fmla="*/ 5946068 h 6281670"/>
                <a:gd name="connsiteX224" fmla="*/ 3743970 w 8613217"/>
                <a:gd name="connsiteY224" fmla="*/ 6053750 h 6281670"/>
                <a:gd name="connsiteX225" fmla="*/ 3803195 w 8613217"/>
                <a:gd name="connsiteY225" fmla="*/ 6092112 h 6281670"/>
                <a:gd name="connsiteX226" fmla="*/ 3896071 w 8613217"/>
                <a:gd name="connsiteY226" fmla="*/ 6023464 h 6281670"/>
                <a:gd name="connsiteX227" fmla="*/ 3920972 w 8613217"/>
                <a:gd name="connsiteY227" fmla="*/ 5996544 h 6281670"/>
                <a:gd name="connsiteX228" fmla="*/ 3918953 w 8613217"/>
                <a:gd name="connsiteY228" fmla="*/ 6053077 h 6281670"/>
                <a:gd name="connsiteX229" fmla="*/ 3931741 w 8613217"/>
                <a:gd name="connsiteY229" fmla="*/ 6077978 h 6281670"/>
                <a:gd name="connsiteX230" fmla="*/ 3951931 w 8613217"/>
                <a:gd name="connsiteY230" fmla="*/ 6055769 h 6281670"/>
                <a:gd name="connsiteX231" fmla="*/ 3972121 w 8613217"/>
                <a:gd name="connsiteY231" fmla="*/ 5988468 h 6281670"/>
                <a:gd name="connsiteX232" fmla="*/ 3994331 w 8613217"/>
                <a:gd name="connsiteY232" fmla="*/ 5968277 h 6281670"/>
                <a:gd name="connsiteX233" fmla="*/ 4005099 w 8613217"/>
                <a:gd name="connsiteY233" fmla="*/ 5995198 h 6281670"/>
                <a:gd name="connsiteX234" fmla="*/ 4071054 w 8613217"/>
                <a:gd name="connsiteY234" fmla="*/ 6040290 h 6281670"/>
                <a:gd name="connsiteX235" fmla="*/ 4100667 w 8613217"/>
                <a:gd name="connsiteY235" fmla="*/ 6026829 h 6281670"/>
                <a:gd name="connsiteX236" fmla="*/ 4110089 w 8613217"/>
                <a:gd name="connsiteY236" fmla="*/ 5993179 h 6281670"/>
                <a:gd name="connsiteX237" fmla="*/ 4124895 w 8613217"/>
                <a:gd name="connsiteY237" fmla="*/ 6032214 h 6281670"/>
                <a:gd name="connsiteX238" fmla="*/ 4117492 w 8613217"/>
                <a:gd name="connsiteY238" fmla="*/ 6106918 h 6281670"/>
                <a:gd name="connsiteX239" fmla="*/ 4080476 w 8613217"/>
                <a:gd name="connsiteY239" fmla="*/ 6141242 h 6281670"/>
                <a:gd name="connsiteX240" fmla="*/ 4176717 w 8613217"/>
                <a:gd name="connsiteY240" fmla="*/ 6189025 h 6281670"/>
                <a:gd name="connsiteX241" fmla="*/ 4170660 w 8613217"/>
                <a:gd name="connsiteY241" fmla="*/ 6271133 h 6281670"/>
                <a:gd name="connsiteX242" fmla="*/ 4195562 w 8613217"/>
                <a:gd name="connsiteY242" fmla="*/ 6277863 h 6281670"/>
                <a:gd name="connsiteX243" fmla="*/ 4261517 w 8613217"/>
                <a:gd name="connsiteY243" fmla="*/ 6267768 h 6281670"/>
                <a:gd name="connsiteX244" fmla="*/ 4289784 w 8613217"/>
                <a:gd name="connsiteY244" fmla="*/ 6247578 h 6281670"/>
                <a:gd name="connsiteX245" fmla="*/ 4295840 w 8613217"/>
                <a:gd name="connsiteY245" fmla="*/ 6204505 h 6281670"/>
                <a:gd name="connsiteX246" fmla="*/ 4305936 w 8613217"/>
                <a:gd name="connsiteY246" fmla="*/ 6182969 h 6281670"/>
                <a:gd name="connsiteX247" fmla="*/ 4324107 w 8613217"/>
                <a:gd name="connsiteY247" fmla="*/ 6199794 h 6281670"/>
                <a:gd name="connsiteX248" fmla="*/ 4336894 w 8613217"/>
                <a:gd name="connsiteY248" fmla="*/ 6230752 h 6281670"/>
                <a:gd name="connsiteX249" fmla="*/ 4342951 w 8613217"/>
                <a:gd name="connsiteY249" fmla="*/ 6226714 h 6281670"/>
                <a:gd name="connsiteX250" fmla="*/ 4369872 w 8613217"/>
                <a:gd name="connsiteY250" fmla="*/ 6185660 h 6281670"/>
                <a:gd name="connsiteX251" fmla="*/ 4382659 w 8613217"/>
                <a:gd name="connsiteY251" fmla="*/ 6234791 h 6281670"/>
                <a:gd name="connsiteX252" fmla="*/ 4406888 w 8613217"/>
                <a:gd name="connsiteY252" fmla="*/ 6265749 h 6281670"/>
                <a:gd name="connsiteX253" fmla="*/ 4484284 w 8613217"/>
                <a:gd name="connsiteY253" fmla="*/ 6275171 h 6281670"/>
                <a:gd name="connsiteX254" fmla="*/ 4499090 w 8613217"/>
                <a:gd name="connsiteY254" fmla="*/ 6272479 h 6281670"/>
                <a:gd name="connsiteX255" fmla="*/ 4512551 w 8613217"/>
                <a:gd name="connsiteY255" fmla="*/ 6181622 h 6281670"/>
                <a:gd name="connsiteX256" fmla="*/ 4572449 w 8613217"/>
                <a:gd name="connsiteY256" fmla="*/ 6153356 h 6281670"/>
                <a:gd name="connsiteX257" fmla="*/ 4575814 w 8613217"/>
                <a:gd name="connsiteY257" fmla="*/ 6127781 h 6281670"/>
                <a:gd name="connsiteX258" fmla="*/ 4538125 w 8613217"/>
                <a:gd name="connsiteY258" fmla="*/ 6076633 h 6281670"/>
                <a:gd name="connsiteX259" fmla="*/ 4536779 w 8613217"/>
                <a:gd name="connsiteY259" fmla="*/ 6042309 h 6281670"/>
                <a:gd name="connsiteX260" fmla="*/ 4573122 w 8613217"/>
                <a:gd name="connsiteY260" fmla="*/ 6032214 h 6281670"/>
                <a:gd name="connsiteX261" fmla="*/ 4637731 w 8613217"/>
                <a:gd name="connsiteY261" fmla="*/ 6051058 h 6281670"/>
                <a:gd name="connsiteX262" fmla="*/ 4665997 w 8613217"/>
                <a:gd name="connsiteY262" fmla="*/ 6029522 h 6281670"/>
                <a:gd name="connsiteX263" fmla="*/ 4665997 w 8613217"/>
                <a:gd name="connsiteY263" fmla="*/ 5985776 h 6281670"/>
                <a:gd name="connsiteX264" fmla="*/ 4681477 w 8613217"/>
                <a:gd name="connsiteY264" fmla="*/ 5966931 h 6281670"/>
                <a:gd name="connsiteX265" fmla="*/ 4701667 w 8613217"/>
                <a:gd name="connsiteY265" fmla="*/ 5981065 h 6281670"/>
                <a:gd name="connsiteX266" fmla="*/ 4724550 w 8613217"/>
                <a:gd name="connsiteY266" fmla="*/ 6054423 h 6281670"/>
                <a:gd name="connsiteX267" fmla="*/ 4743394 w 8613217"/>
                <a:gd name="connsiteY267" fmla="*/ 6073268 h 6281670"/>
                <a:gd name="connsiteX268" fmla="*/ 4752143 w 8613217"/>
                <a:gd name="connsiteY268" fmla="*/ 6050385 h 6281670"/>
                <a:gd name="connsiteX269" fmla="*/ 4752143 w 8613217"/>
                <a:gd name="connsiteY269" fmla="*/ 5996544 h 6281670"/>
                <a:gd name="connsiteX270" fmla="*/ 4800600 w 8613217"/>
                <a:gd name="connsiteY270" fmla="*/ 6046347 h 6281670"/>
                <a:gd name="connsiteX271" fmla="*/ 4859825 w 8613217"/>
                <a:gd name="connsiteY271" fmla="*/ 6088747 h 6281670"/>
                <a:gd name="connsiteX272" fmla="*/ 4932511 w 8613217"/>
                <a:gd name="connsiteY272" fmla="*/ 6036252 h 6281670"/>
                <a:gd name="connsiteX273" fmla="*/ 4919050 w 8613217"/>
                <a:gd name="connsiteY273" fmla="*/ 5940011 h 6281670"/>
                <a:gd name="connsiteX274" fmla="*/ 4830213 w 8613217"/>
                <a:gd name="connsiteY274" fmla="*/ 5933281 h 6281670"/>
                <a:gd name="connsiteX275" fmla="*/ 4779064 w 8613217"/>
                <a:gd name="connsiteY275" fmla="*/ 5876074 h 6281670"/>
                <a:gd name="connsiteX276" fmla="*/ 4778391 w 8613217"/>
                <a:gd name="connsiteY276" fmla="*/ 5829637 h 6281670"/>
                <a:gd name="connsiteX277" fmla="*/ 5091342 w 8613217"/>
                <a:gd name="connsiteY277" fmla="*/ 5236712 h 6281670"/>
                <a:gd name="connsiteX278" fmla="*/ 5116243 w 8613217"/>
                <a:gd name="connsiteY278" fmla="*/ 5202389 h 6281670"/>
                <a:gd name="connsiteX279" fmla="*/ 5269690 w 8613217"/>
                <a:gd name="connsiteY279" fmla="*/ 5086631 h 6281670"/>
                <a:gd name="connsiteX280" fmla="*/ 5744837 w 8613217"/>
                <a:gd name="connsiteY280" fmla="*/ 4795889 h 6281670"/>
                <a:gd name="connsiteX281" fmla="*/ 5814830 w 8613217"/>
                <a:gd name="connsiteY281" fmla="*/ 4775699 h 6281670"/>
                <a:gd name="connsiteX282" fmla="*/ 6103553 w 8613217"/>
                <a:gd name="connsiteY282" fmla="*/ 4765603 h 6281670"/>
                <a:gd name="connsiteX283" fmla="*/ 7086824 w 8613217"/>
                <a:gd name="connsiteY283" fmla="*/ 4811369 h 6281670"/>
                <a:gd name="connsiteX284" fmla="*/ 7489959 w 8613217"/>
                <a:gd name="connsiteY284" fmla="*/ 4805311 h 6281670"/>
                <a:gd name="connsiteX285" fmla="*/ 7516880 w 8613217"/>
                <a:gd name="connsiteY285" fmla="*/ 4801946 h 6281670"/>
                <a:gd name="connsiteX286" fmla="*/ 7536397 w 8613217"/>
                <a:gd name="connsiteY286" fmla="*/ 4800600 h 6281670"/>
                <a:gd name="connsiteX287" fmla="*/ 7619850 w 8613217"/>
                <a:gd name="connsiteY287" fmla="*/ 4791178 h 6281670"/>
                <a:gd name="connsiteX288" fmla="*/ 7661577 w 8613217"/>
                <a:gd name="connsiteY288" fmla="*/ 4813388 h 6281670"/>
                <a:gd name="connsiteX289" fmla="*/ 7920014 w 8613217"/>
                <a:gd name="connsiteY289" fmla="*/ 5004523 h 6281670"/>
                <a:gd name="connsiteX290" fmla="*/ 8354780 w 8613217"/>
                <a:gd name="connsiteY290" fmla="*/ 4830886 h 6281670"/>
                <a:gd name="connsiteX291" fmla="*/ 8579567 w 8613217"/>
                <a:gd name="connsiteY291" fmla="*/ 4409580 h 6281670"/>
                <a:gd name="connsiteX292" fmla="*/ 8613217 w 8613217"/>
                <a:gd name="connsiteY292" fmla="*/ 4250076 h 6281670"/>
                <a:gd name="connsiteX293" fmla="*/ 8613217 w 8613217"/>
                <a:gd name="connsiteY293" fmla="*/ 4196235 h 6281670"/>
                <a:gd name="connsiteX294" fmla="*/ 8420062 w 8613217"/>
                <a:gd name="connsiteY294" fmla="*/ 4211041 h 6281670"/>
                <a:gd name="connsiteX295" fmla="*/ 4571776 w 8613217"/>
                <a:gd name="connsiteY295" fmla="*/ 915970 h 6281670"/>
                <a:gd name="connsiteX296" fmla="*/ 4583890 w 8613217"/>
                <a:gd name="connsiteY296" fmla="*/ 888377 h 6281670"/>
                <a:gd name="connsiteX297" fmla="*/ 4571776 w 8613217"/>
                <a:gd name="connsiteY297" fmla="*/ 915970 h 6281670"/>
                <a:gd name="connsiteX298" fmla="*/ 2362948 w 8613217"/>
                <a:gd name="connsiteY298" fmla="*/ 965100 h 6281670"/>
                <a:gd name="connsiteX299" fmla="*/ 2363621 w 8613217"/>
                <a:gd name="connsiteY299" fmla="*/ 962408 h 6281670"/>
                <a:gd name="connsiteX300" fmla="*/ 2368332 w 8613217"/>
                <a:gd name="connsiteY300" fmla="*/ 967119 h 6281670"/>
                <a:gd name="connsiteX301" fmla="*/ 2362948 w 8613217"/>
                <a:gd name="connsiteY301" fmla="*/ 965100 h 6281670"/>
                <a:gd name="connsiteX302" fmla="*/ 2435633 w 8613217"/>
                <a:gd name="connsiteY302" fmla="*/ 1055284 h 6281670"/>
                <a:gd name="connsiteX303" fmla="*/ 2426211 w 8613217"/>
                <a:gd name="connsiteY303" fmla="*/ 1053265 h 6281670"/>
                <a:gd name="connsiteX304" fmla="*/ 2370351 w 8613217"/>
                <a:gd name="connsiteY304" fmla="*/ 968465 h 6281670"/>
                <a:gd name="connsiteX305" fmla="*/ 2432268 w 8613217"/>
                <a:gd name="connsiteY305" fmla="*/ 1045862 h 6281670"/>
                <a:gd name="connsiteX306" fmla="*/ 2435633 w 8613217"/>
                <a:gd name="connsiteY306" fmla="*/ 1055284 h 6281670"/>
                <a:gd name="connsiteX307" fmla="*/ 695895 w 8613217"/>
                <a:gd name="connsiteY307" fmla="*/ 1016922 h 6281670"/>
                <a:gd name="connsiteX308" fmla="*/ 692530 w 8613217"/>
                <a:gd name="connsiteY308" fmla="*/ 1005481 h 6281670"/>
                <a:gd name="connsiteX309" fmla="*/ 695895 w 8613217"/>
                <a:gd name="connsiteY309" fmla="*/ 1016922 h 6281670"/>
                <a:gd name="connsiteX310" fmla="*/ 4511205 w 8613217"/>
                <a:gd name="connsiteY310" fmla="*/ 6014042 h 6281670"/>
                <a:gd name="connsiteX311" fmla="*/ 4537452 w 8613217"/>
                <a:gd name="connsiteY311" fmla="*/ 5944049 h 6281670"/>
                <a:gd name="connsiteX312" fmla="*/ 4511205 w 8613217"/>
                <a:gd name="connsiteY312" fmla="*/ 6014042 h 6281670"/>
                <a:gd name="connsiteX313" fmla="*/ 4750797 w 8613217"/>
                <a:gd name="connsiteY313" fmla="*/ 5917128 h 6281670"/>
                <a:gd name="connsiteX314" fmla="*/ 4741375 w 8613217"/>
                <a:gd name="connsiteY314" fmla="*/ 5939338 h 6281670"/>
                <a:gd name="connsiteX315" fmla="*/ 4732626 w 8613217"/>
                <a:gd name="connsiteY315" fmla="*/ 5935300 h 6281670"/>
                <a:gd name="connsiteX316" fmla="*/ 4727915 w 8613217"/>
                <a:gd name="connsiteY316" fmla="*/ 5907706 h 6281670"/>
                <a:gd name="connsiteX317" fmla="*/ 4750797 w 8613217"/>
                <a:gd name="connsiteY317" fmla="*/ 5875402 h 6281670"/>
                <a:gd name="connsiteX318" fmla="*/ 4750797 w 8613217"/>
                <a:gd name="connsiteY318" fmla="*/ 5917128 h 6281670"/>
                <a:gd name="connsiteX319" fmla="*/ 4875978 w 8613217"/>
                <a:gd name="connsiteY319" fmla="*/ 5457461 h 6281670"/>
                <a:gd name="connsiteX320" fmla="*/ 4616868 w 8613217"/>
                <a:gd name="connsiteY320" fmla="*/ 5877421 h 6281670"/>
                <a:gd name="connsiteX321" fmla="*/ 4562354 w 8613217"/>
                <a:gd name="connsiteY321" fmla="*/ 5884824 h 6281670"/>
                <a:gd name="connsiteX322" fmla="*/ 4880015 w 8613217"/>
                <a:gd name="connsiteY322" fmla="*/ 5419772 h 6281670"/>
                <a:gd name="connsiteX323" fmla="*/ 4875978 w 8613217"/>
                <a:gd name="connsiteY323" fmla="*/ 5457461 h 6281670"/>
                <a:gd name="connsiteX324" fmla="*/ 5020675 w 8613217"/>
                <a:gd name="connsiteY324" fmla="*/ 5141145 h 6281670"/>
                <a:gd name="connsiteX325" fmla="*/ 4989717 w 8613217"/>
                <a:gd name="connsiteY325" fmla="*/ 5179506 h 6281670"/>
                <a:gd name="connsiteX326" fmla="*/ 4445922 w 8613217"/>
                <a:gd name="connsiteY326" fmla="*/ 5878767 h 6281670"/>
                <a:gd name="connsiteX327" fmla="*/ 4415637 w 8613217"/>
                <a:gd name="connsiteY327" fmla="*/ 5953471 h 6281670"/>
                <a:gd name="connsiteX328" fmla="*/ 4357085 w 8613217"/>
                <a:gd name="connsiteY328" fmla="*/ 6075286 h 6281670"/>
                <a:gd name="connsiteX329" fmla="*/ 4338240 w 8613217"/>
                <a:gd name="connsiteY329" fmla="*/ 6125762 h 6281670"/>
                <a:gd name="connsiteX330" fmla="*/ 4322761 w 8613217"/>
                <a:gd name="connsiteY330" fmla="*/ 6080671 h 6281670"/>
                <a:gd name="connsiteX331" fmla="*/ 4306609 w 8613217"/>
                <a:gd name="connsiteY331" fmla="*/ 6061826 h 6281670"/>
                <a:gd name="connsiteX332" fmla="*/ 4295168 w 8613217"/>
                <a:gd name="connsiteY332" fmla="*/ 6082689 h 6281670"/>
                <a:gd name="connsiteX333" fmla="*/ 4292475 w 8613217"/>
                <a:gd name="connsiteY333" fmla="*/ 6112302 h 6281670"/>
                <a:gd name="connsiteX334" fmla="*/ 4277669 w 8613217"/>
                <a:gd name="connsiteY334" fmla="*/ 6097496 h 6281670"/>
                <a:gd name="connsiteX335" fmla="*/ 4183447 w 8613217"/>
                <a:gd name="connsiteY335" fmla="*/ 5282478 h 6281670"/>
                <a:gd name="connsiteX336" fmla="*/ 4412945 w 8613217"/>
                <a:gd name="connsiteY336" fmla="*/ 4743394 h 6281670"/>
                <a:gd name="connsiteX337" fmla="*/ 5036828 w 8613217"/>
                <a:gd name="connsiteY337" fmla="*/ 3935106 h 6281670"/>
                <a:gd name="connsiteX338" fmla="*/ 5054999 w 8613217"/>
                <a:gd name="connsiteY338" fmla="*/ 3966064 h 6281670"/>
                <a:gd name="connsiteX339" fmla="*/ 5020675 w 8613217"/>
                <a:gd name="connsiteY339"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516395 w 8613217"/>
                <a:gd name="connsiteY161" fmla="*/ 2980101 h 6281670"/>
                <a:gd name="connsiteX162" fmla="*/ 2502934 w 8613217"/>
                <a:gd name="connsiteY162" fmla="*/ 2971351 h 6281670"/>
                <a:gd name="connsiteX163" fmla="*/ 2390541 w 8613217"/>
                <a:gd name="connsiteY163" fmla="*/ 2898666 h 6281670"/>
                <a:gd name="connsiteX164" fmla="*/ 2247863 w 8613217"/>
                <a:gd name="connsiteY164" fmla="*/ 2802425 h 6281670"/>
                <a:gd name="connsiteX165" fmla="*/ 2055381 w 8613217"/>
                <a:gd name="connsiteY165" fmla="*/ 2665131 h 6281670"/>
                <a:gd name="connsiteX166" fmla="*/ 1471879 w 8613217"/>
                <a:gd name="connsiteY166" fmla="*/ 2148930 h 6281670"/>
                <a:gd name="connsiteX167" fmla="*/ 1461111 w 8613217"/>
                <a:gd name="connsiteY167" fmla="*/ 2109895 h 6281670"/>
                <a:gd name="connsiteX168" fmla="*/ 1501492 w 8613217"/>
                <a:gd name="connsiteY168" fmla="*/ 1918759 h 6281670"/>
                <a:gd name="connsiteX169" fmla="*/ 1395155 w 8613217"/>
                <a:gd name="connsiteY169" fmla="*/ 1570812 h 6281670"/>
                <a:gd name="connsiteX170" fmla="*/ 937507 w 8613217"/>
                <a:gd name="connsiteY170" fmla="*/ 860783 h 6281670"/>
                <a:gd name="connsiteX171" fmla="*/ 682435 w 8613217"/>
                <a:gd name="connsiteY171" fmla="*/ 471109 h 6281670"/>
                <a:gd name="connsiteX172" fmla="*/ 590905 w 8613217"/>
                <a:gd name="connsiteY172" fmla="*/ 214691 h 6281670"/>
                <a:gd name="connsiteX173" fmla="*/ 581483 w 8613217"/>
                <a:gd name="connsiteY173" fmla="*/ 222767 h 6281670"/>
                <a:gd name="connsiteX174" fmla="*/ 555909 w 8613217"/>
                <a:gd name="connsiteY174" fmla="*/ 262475 h 6281670"/>
                <a:gd name="connsiteX175" fmla="*/ 423998 w 8613217"/>
                <a:gd name="connsiteY175" fmla="*/ 619845 h 6281670"/>
                <a:gd name="connsiteX176" fmla="*/ 443515 w 8613217"/>
                <a:gd name="connsiteY176" fmla="*/ 1227575 h 6281670"/>
                <a:gd name="connsiteX177" fmla="*/ 806942 w 8613217"/>
                <a:gd name="connsiteY177" fmla="*/ 1996156 h 6281670"/>
                <a:gd name="connsiteX178" fmla="*/ 1087589 w 8613217"/>
                <a:gd name="connsiteY178" fmla="*/ 2216231 h 6281670"/>
                <a:gd name="connsiteX179" fmla="*/ 1317086 w 8613217"/>
                <a:gd name="connsiteY179" fmla="*/ 2233729 h 6281670"/>
                <a:gd name="connsiteX180" fmla="*/ 1327181 w 8613217"/>
                <a:gd name="connsiteY180" fmla="*/ 2198060 h 6281670"/>
                <a:gd name="connsiteX181" fmla="*/ 816364 w 8613217"/>
                <a:gd name="connsiteY181" fmla="*/ 1324489 h 6281670"/>
                <a:gd name="connsiteX182" fmla="*/ 702625 w 8613217"/>
                <a:gd name="connsiteY182" fmla="*/ 1031056 h 6281670"/>
                <a:gd name="connsiteX183" fmla="*/ 767908 w 8613217"/>
                <a:gd name="connsiteY183" fmla="*/ 1173061 h 6281670"/>
                <a:gd name="connsiteX184" fmla="*/ 1444285 w 8613217"/>
                <a:gd name="connsiteY184" fmla="*/ 2226326 h 6281670"/>
                <a:gd name="connsiteX185" fmla="*/ 2209501 w 8613217"/>
                <a:gd name="connsiteY185" fmla="*/ 2876457 h 6281670"/>
                <a:gd name="connsiteX186" fmla="*/ 2308434 w 8613217"/>
                <a:gd name="connsiteY186" fmla="*/ 2939720 h 6281670"/>
                <a:gd name="connsiteX187" fmla="*/ 2340738 w 8613217"/>
                <a:gd name="connsiteY187" fmla="*/ 2972025 h 6281670"/>
                <a:gd name="connsiteX188" fmla="*/ 2302377 w 8613217"/>
                <a:gd name="connsiteY188" fmla="*/ 2972025 h 6281670"/>
                <a:gd name="connsiteX189" fmla="*/ 2266034 w 8613217"/>
                <a:gd name="connsiteY189" fmla="*/ 2967313 h 6281670"/>
                <a:gd name="connsiteX190" fmla="*/ 1817807 w 8613217"/>
                <a:gd name="connsiteY190" fmla="*/ 3025866 h 6281670"/>
                <a:gd name="connsiteX191" fmla="*/ 1007500 w 8613217"/>
                <a:gd name="connsiteY191" fmla="*/ 3309877 h 6281670"/>
                <a:gd name="connsiteX192" fmla="*/ 960389 w 8613217"/>
                <a:gd name="connsiteY192" fmla="*/ 3293725 h 6281670"/>
                <a:gd name="connsiteX193" fmla="*/ 446207 w 8613217"/>
                <a:gd name="connsiteY193" fmla="*/ 3134221 h 6281670"/>
                <a:gd name="connsiteX194" fmla="*/ 217383 w 8613217"/>
                <a:gd name="connsiteY194" fmla="*/ 3227096 h 6281670"/>
                <a:gd name="connsiteX195" fmla="*/ 0 w 8613217"/>
                <a:gd name="connsiteY195" fmla="*/ 3236518 h 6281670"/>
                <a:gd name="connsiteX196" fmla="*/ 0 w 8613217"/>
                <a:gd name="connsiteY196" fmla="*/ 3330740 h 6281670"/>
                <a:gd name="connsiteX197" fmla="*/ 9422 w 8613217"/>
                <a:gd name="connsiteY197" fmla="*/ 3346892 h 6281670"/>
                <a:gd name="connsiteX198" fmla="*/ 255072 w 8613217"/>
                <a:gd name="connsiteY198" fmla="*/ 3717723 h 6281670"/>
                <a:gd name="connsiteX199" fmla="*/ 747044 w 8613217"/>
                <a:gd name="connsiteY199" fmla="*/ 3826078 h 6281670"/>
                <a:gd name="connsiteX200" fmla="*/ 1016249 w 8613217"/>
                <a:gd name="connsiteY200" fmla="*/ 3490244 h 6281670"/>
                <a:gd name="connsiteX201" fmla="*/ 981253 w 8613217"/>
                <a:gd name="connsiteY201" fmla="*/ 3461305 h 6281670"/>
                <a:gd name="connsiteX202" fmla="*/ 563312 w 8613217"/>
                <a:gd name="connsiteY202" fmla="*/ 3490917 h 6281670"/>
                <a:gd name="connsiteX203" fmla="*/ 390347 w 8613217"/>
                <a:gd name="connsiteY203" fmla="*/ 3460632 h 6281670"/>
                <a:gd name="connsiteX204" fmla="*/ 489953 w 8613217"/>
                <a:gd name="connsiteY204" fmla="*/ 3463997 h 6281670"/>
                <a:gd name="connsiteX205" fmla="*/ 903183 w 8613217"/>
                <a:gd name="connsiteY205" fmla="*/ 3408137 h 6281670"/>
                <a:gd name="connsiteX206" fmla="*/ 1043170 w 8613217"/>
                <a:gd name="connsiteY206" fmla="*/ 3372467 h 6281670"/>
                <a:gd name="connsiteX207" fmla="*/ 1508895 w 8613217"/>
                <a:gd name="connsiteY207" fmla="*/ 3218347 h 6281670"/>
                <a:gd name="connsiteX208" fmla="*/ 1912029 w 8613217"/>
                <a:gd name="connsiteY208" fmla="*/ 3101243 h 6281670"/>
                <a:gd name="connsiteX209" fmla="*/ 1912029 w 8613217"/>
                <a:gd name="connsiteY209" fmla="*/ 3101243 h 6281670"/>
                <a:gd name="connsiteX210" fmla="*/ 2113933 w 8613217"/>
                <a:gd name="connsiteY210" fmla="*/ 3072976 h 6281670"/>
                <a:gd name="connsiteX211" fmla="*/ 2257958 w 8613217"/>
                <a:gd name="connsiteY211" fmla="*/ 3064227 h 6281670"/>
                <a:gd name="connsiteX212" fmla="*/ 2262669 w 8613217"/>
                <a:gd name="connsiteY212" fmla="*/ 3072976 h 6281670"/>
                <a:gd name="connsiteX213" fmla="*/ 2434960 w 8613217"/>
                <a:gd name="connsiteY213" fmla="*/ 3101243 h 6281670"/>
                <a:gd name="connsiteX214" fmla="*/ 2635518 w 8613217"/>
                <a:gd name="connsiteY214" fmla="*/ 3164506 h 6281670"/>
                <a:gd name="connsiteX215" fmla="*/ 3038653 w 8613217"/>
                <a:gd name="connsiteY215" fmla="*/ 3453902 h 6281670"/>
                <a:gd name="connsiteX216" fmla="*/ 3580428 w 8613217"/>
                <a:gd name="connsiteY216" fmla="*/ 4087880 h 6281670"/>
                <a:gd name="connsiteX217" fmla="*/ 3776274 w 8613217"/>
                <a:gd name="connsiteY217" fmla="*/ 4626290 h 6281670"/>
                <a:gd name="connsiteX218" fmla="*/ 3813963 w 8613217"/>
                <a:gd name="connsiteY218" fmla="*/ 4802619 h 6281670"/>
                <a:gd name="connsiteX219" fmla="*/ 3811944 w 8613217"/>
                <a:gd name="connsiteY219" fmla="*/ 5407658 h 6281670"/>
                <a:gd name="connsiteX220" fmla="*/ 3881265 w 8613217"/>
                <a:gd name="connsiteY220" fmla="*/ 5874056 h 6281670"/>
                <a:gd name="connsiteX221" fmla="*/ 3879919 w 8613217"/>
                <a:gd name="connsiteY221" fmla="*/ 5898957 h 6281670"/>
                <a:gd name="connsiteX222" fmla="*/ 3757430 w 8613217"/>
                <a:gd name="connsiteY222" fmla="*/ 5946068 h 6281670"/>
                <a:gd name="connsiteX223" fmla="*/ 3743970 w 8613217"/>
                <a:gd name="connsiteY223" fmla="*/ 6053750 h 6281670"/>
                <a:gd name="connsiteX224" fmla="*/ 3803195 w 8613217"/>
                <a:gd name="connsiteY224" fmla="*/ 6092112 h 6281670"/>
                <a:gd name="connsiteX225" fmla="*/ 3896071 w 8613217"/>
                <a:gd name="connsiteY225" fmla="*/ 6023464 h 6281670"/>
                <a:gd name="connsiteX226" fmla="*/ 3920972 w 8613217"/>
                <a:gd name="connsiteY226" fmla="*/ 5996544 h 6281670"/>
                <a:gd name="connsiteX227" fmla="*/ 3918953 w 8613217"/>
                <a:gd name="connsiteY227" fmla="*/ 6053077 h 6281670"/>
                <a:gd name="connsiteX228" fmla="*/ 3931741 w 8613217"/>
                <a:gd name="connsiteY228" fmla="*/ 6077978 h 6281670"/>
                <a:gd name="connsiteX229" fmla="*/ 3951931 w 8613217"/>
                <a:gd name="connsiteY229" fmla="*/ 6055769 h 6281670"/>
                <a:gd name="connsiteX230" fmla="*/ 3972121 w 8613217"/>
                <a:gd name="connsiteY230" fmla="*/ 5988468 h 6281670"/>
                <a:gd name="connsiteX231" fmla="*/ 3994331 w 8613217"/>
                <a:gd name="connsiteY231" fmla="*/ 5968277 h 6281670"/>
                <a:gd name="connsiteX232" fmla="*/ 4005099 w 8613217"/>
                <a:gd name="connsiteY232" fmla="*/ 5995198 h 6281670"/>
                <a:gd name="connsiteX233" fmla="*/ 4071054 w 8613217"/>
                <a:gd name="connsiteY233" fmla="*/ 6040290 h 6281670"/>
                <a:gd name="connsiteX234" fmla="*/ 4100667 w 8613217"/>
                <a:gd name="connsiteY234" fmla="*/ 6026829 h 6281670"/>
                <a:gd name="connsiteX235" fmla="*/ 4110089 w 8613217"/>
                <a:gd name="connsiteY235" fmla="*/ 5993179 h 6281670"/>
                <a:gd name="connsiteX236" fmla="*/ 4124895 w 8613217"/>
                <a:gd name="connsiteY236" fmla="*/ 6032214 h 6281670"/>
                <a:gd name="connsiteX237" fmla="*/ 4117492 w 8613217"/>
                <a:gd name="connsiteY237" fmla="*/ 6106918 h 6281670"/>
                <a:gd name="connsiteX238" fmla="*/ 4080476 w 8613217"/>
                <a:gd name="connsiteY238" fmla="*/ 6141242 h 6281670"/>
                <a:gd name="connsiteX239" fmla="*/ 4176717 w 8613217"/>
                <a:gd name="connsiteY239" fmla="*/ 6189025 h 6281670"/>
                <a:gd name="connsiteX240" fmla="*/ 4170660 w 8613217"/>
                <a:gd name="connsiteY240" fmla="*/ 6271133 h 6281670"/>
                <a:gd name="connsiteX241" fmla="*/ 4195562 w 8613217"/>
                <a:gd name="connsiteY241" fmla="*/ 6277863 h 6281670"/>
                <a:gd name="connsiteX242" fmla="*/ 4261517 w 8613217"/>
                <a:gd name="connsiteY242" fmla="*/ 6267768 h 6281670"/>
                <a:gd name="connsiteX243" fmla="*/ 4289784 w 8613217"/>
                <a:gd name="connsiteY243" fmla="*/ 6247578 h 6281670"/>
                <a:gd name="connsiteX244" fmla="*/ 4295840 w 8613217"/>
                <a:gd name="connsiteY244" fmla="*/ 6204505 h 6281670"/>
                <a:gd name="connsiteX245" fmla="*/ 4305936 w 8613217"/>
                <a:gd name="connsiteY245" fmla="*/ 6182969 h 6281670"/>
                <a:gd name="connsiteX246" fmla="*/ 4324107 w 8613217"/>
                <a:gd name="connsiteY246" fmla="*/ 6199794 h 6281670"/>
                <a:gd name="connsiteX247" fmla="*/ 4336894 w 8613217"/>
                <a:gd name="connsiteY247" fmla="*/ 6230752 h 6281670"/>
                <a:gd name="connsiteX248" fmla="*/ 4342951 w 8613217"/>
                <a:gd name="connsiteY248" fmla="*/ 6226714 h 6281670"/>
                <a:gd name="connsiteX249" fmla="*/ 4369872 w 8613217"/>
                <a:gd name="connsiteY249" fmla="*/ 6185660 h 6281670"/>
                <a:gd name="connsiteX250" fmla="*/ 4382659 w 8613217"/>
                <a:gd name="connsiteY250" fmla="*/ 6234791 h 6281670"/>
                <a:gd name="connsiteX251" fmla="*/ 4406888 w 8613217"/>
                <a:gd name="connsiteY251" fmla="*/ 6265749 h 6281670"/>
                <a:gd name="connsiteX252" fmla="*/ 4484284 w 8613217"/>
                <a:gd name="connsiteY252" fmla="*/ 6275171 h 6281670"/>
                <a:gd name="connsiteX253" fmla="*/ 4499090 w 8613217"/>
                <a:gd name="connsiteY253" fmla="*/ 6272479 h 6281670"/>
                <a:gd name="connsiteX254" fmla="*/ 4512551 w 8613217"/>
                <a:gd name="connsiteY254" fmla="*/ 6181622 h 6281670"/>
                <a:gd name="connsiteX255" fmla="*/ 4572449 w 8613217"/>
                <a:gd name="connsiteY255" fmla="*/ 6153356 h 6281670"/>
                <a:gd name="connsiteX256" fmla="*/ 4575814 w 8613217"/>
                <a:gd name="connsiteY256" fmla="*/ 6127781 h 6281670"/>
                <a:gd name="connsiteX257" fmla="*/ 4538125 w 8613217"/>
                <a:gd name="connsiteY257" fmla="*/ 6076633 h 6281670"/>
                <a:gd name="connsiteX258" fmla="*/ 4536779 w 8613217"/>
                <a:gd name="connsiteY258" fmla="*/ 6042309 h 6281670"/>
                <a:gd name="connsiteX259" fmla="*/ 4573122 w 8613217"/>
                <a:gd name="connsiteY259" fmla="*/ 6032214 h 6281670"/>
                <a:gd name="connsiteX260" fmla="*/ 4637731 w 8613217"/>
                <a:gd name="connsiteY260" fmla="*/ 6051058 h 6281670"/>
                <a:gd name="connsiteX261" fmla="*/ 4665997 w 8613217"/>
                <a:gd name="connsiteY261" fmla="*/ 6029522 h 6281670"/>
                <a:gd name="connsiteX262" fmla="*/ 4665997 w 8613217"/>
                <a:gd name="connsiteY262" fmla="*/ 5985776 h 6281670"/>
                <a:gd name="connsiteX263" fmla="*/ 4681477 w 8613217"/>
                <a:gd name="connsiteY263" fmla="*/ 5966931 h 6281670"/>
                <a:gd name="connsiteX264" fmla="*/ 4701667 w 8613217"/>
                <a:gd name="connsiteY264" fmla="*/ 5981065 h 6281670"/>
                <a:gd name="connsiteX265" fmla="*/ 4724550 w 8613217"/>
                <a:gd name="connsiteY265" fmla="*/ 6054423 h 6281670"/>
                <a:gd name="connsiteX266" fmla="*/ 4743394 w 8613217"/>
                <a:gd name="connsiteY266" fmla="*/ 6073268 h 6281670"/>
                <a:gd name="connsiteX267" fmla="*/ 4752143 w 8613217"/>
                <a:gd name="connsiteY267" fmla="*/ 6050385 h 6281670"/>
                <a:gd name="connsiteX268" fmla="*/ 4752143 w 8613217"/>
                <a:gd name="connsiteY268" fmla="*/ 5996544 h 6281670"/>
                <a:gd name="connsiteX269" fmla="*/ 4800600 w 8613217"/>
                <a:gd name="connsiteY269" fmla="*/ 6046347 h 6281670"/>
                <a:gd name="connsiteX270" fmla="*/ 4859825 w 8613217"/>
                <a:gd name="connsiteY270" fmla="*/ 6088747 h 6281670"/>
                <a:gd name="connsiteX271" fmla="*/ 4932511 w 8613217"/>
                <a:gd name="connsiteY271" fmla="*/ 6036252 h 6281670"/>
                <a:gd name="connsiteX272" fmla="*/ 4919050 w 8613217"/>
                <a:gd name="connsiteY272" fmla="*/ 5940011 h 6281670"/>
                <a:gd name="connsiteX273" fmla="*/ 4830213 w 8613217"/>
                <a:gd name="connsiteY273" fmla="*/ 5933281 h 6281670"/>
                <a:gd name="connsiteX274" fmla="*/ 4779064 w 8613217"/>
                <a:gd name="connsiteY274" fmla="*/ 5876074 h 6281670"/>
                <a:gd name="connsiteX275" fmla="*/ 4778391 w 8613217"/>
                <a:gd name="connsiteY275" fmla="*/ 5829637 h 6281670"/>
                <a:gd name="connsiteX276" fmla="*/ 5091342 w 8613217"/>
                <a:gd name="connsiteY276" fmla="*/ 5236712 h 6281670"/>
                <a:gd name="connsiteX277" fmla="*/ 5116243 w 8613217"/>
                <a:gd name="connsiteY277" fmla="*/ 5202389 h 6281670"/>
                <a:gd name="connsiteX278" fmla="*/ 5269690 w 8613217"/>
                <a:gd name="connsiteY278" fmla="*/ 5086631 h 6281670"/>
                <a:gd name="connsiteX279" fmla="*/ 5744837 w 8613217"/>
                <a:gd name="connsiteY279" fmla="*/ 4795889 h 6281670"/>
                <a:gd name="connsiteX280" fmla="*/ 5814830 w 8613217"/>
                <a:gd name="connsiteY280" fmla="*/ 4775699 h 6281670"/>
                <a:gd name="connsiteX281" fmla="*/ 6103553 w 8613217"/>
                <a:gd name="connsiteY281" fmla="*/ 4765603 h 6281670"/>
                <a:gd name="connsiteX282" fmla="*/ 7086824 w 8613217"/>
                <a:gd name="connsiteY282" fmla="*/ 4811369 h 6281670"/>
                <a:gd name="connsiteX283" fmla="*/ 7489959 w 8613217"/>
                <a:gd name="connsiteY283" fmla="*/ 4805311 h 6281670"/>
                <a:gd name="connsiteX284" fmla="*/ 7516880 w 8613217"/>
                <a:gd name="connsiteY284" fmla="*/ 4801946 h 6281670"/>
                <a:gd name="connsiteX285" fmla="*/ 7536397 w 8613217"/>
                <a:gd name="connsiteY285" fmla="*/ 4800600 h 6281670"/>
                <a:gd name="connsiteX286" fmla="*/ 7619850 w 8613217"/>
                <a:gd name="connsiteY286" fmla="*/ 4791178 h 6281670"/>
                <a:gd name="connsiteX287" fmla="*/ 7661577 w 8613217"/>
                <a:gd name="connsiteY287" fmla="*/ 4813388 h 6281670"/>
                <a:gd name="connsiteX288" fmla="*/ 7920014 w 8613217"/>
                <a:gd name="connsiteY288" fmla="*/ 5004523 h 6281670"/>
                <a:gd name="connsiteX289" fmla="*/ 8354780 w 8613217"/>
                <a:gd name="connsiteY289" fmla="*/ 4830886 h 6281670"/>
                <a:gd name="connsiteX290" fmla="*/ 8579567 w 8613217"/>
                <a:gd name="connsiteY290" fmla="*/ 4409580 h 6281670"/>
                <a:gd name="connsiteX291" fmla="*/ 8613217 w 8613217"/>
                <a:gd name="connsiteY291" fmla="*/ 4250076 h 6281670"/>
                <a:gd name="connsiteX292" fmla="*/ 8613217 w 8613217"/>
                <a:gd name="connsiteY292" fmla="*/ 4196235 h 6281670"/>
                <a:gd name="connsiteX293" fmla="*/ 8420062 w 8613217"/>
                <a:gd name="connsiteY293" fmla="*/ 4211041 h 6281670"/>
                <a:gd name="connsiteX294" fmla="*/ 4571776 w 8613217"/>
                <a:gd name="connsiteY294" fmla="*/ 915970 h 6281670"/>
                <a:gd name="connsiteX295" fmla="*/ 4583890 w 8613217"/>
                <a:gd name="connsiteY295" fmla="*/ 888377 h 6281670"/>
                <a:gd name="connsiteX296" fmla="*/ 4571776 w 8613217"/>
                <a:gd name="connsiteY296" fmla="*/ 915970 h 6281670"/>
                <a:gd name="connsiteX297" fmla="*/ 2362948 w 8613217"/>
                <a:gd name="connsiteY297" fmla="*/ 965100 h 6281670"/>
                <a:gd name="connsiteX298" fmla="*/ 2363621 w 8613217"/>
                <a:gd name="connsiteY298" fmla="*/ 962408 h 6281670"/>
                <a:gd name="connsiteX299" fmla="*/ 2368332 w 8613217"/>
                <a:gd name="connsiteY299" fmla="*/ 967119 h 6281670"/>
                <a:gd name="connsiteX300" fmla="*/ 2362948 w 8613217"/>
                <a:gd name="connsiteY300" fmla="*/ 965100 h 6281670"/>
                <a:gd name="connsiteX301" fmla="*/ 2435633 w 8613217"/>
                <a:gd name="connsiteY301" fmla="*/ 1055284 h 6281670"/>
                <a:gd name="connsiteX302" fmla="*/ 2426211 w 8613217"/>
                <a:gd name="connsiteY302" fmla="*/ 1053265 h 6281670"/>
                <a:gd name="connsiteX303" fmla="*/ 2370351 w 8613217"/>
                <a:gd name="connsiteY303" fmla="*/ 968465 h 6281670"/>
                <a:gd name="connsiteX304" fmla="*/ 2432268 w 8613217"/>
                <a:gd name="connsiteY304" fmla="*/ 1045862 h 6281670"/>
                <a:gd name="connsiteX305" fmla="*/ 2435633 w 8613217"/>
                <a:gd name="connsiteY305" fmla="*/ 1055284 h 6281670"/>
                <a:gd name="connsiteX306" fmla="*/ 695895 w 8613217"/>
                <a:gd name="connsiteY306" fmla="*/ 1016922 h 6281670"/>
                <a:gd name="connsiteX307" fmla="*/ 692530 w 8613217"/>
                <a:gd name="connsiteY307" fmla="*/ 1005481 h 6281670"/>
                <a:gd name="connsiteX308" fmla="*/ 695895 w 8613217"/>
                <a:gd name="connsiteY308" fmla="*/ 1016922 h 6281670"/>
                <a:gd name="connsiteX309" fmla="*/ 4511205 w 8613217"/>
                <a:gd name="connsiteY309" fmla="*/ 6014042 h 6281670"/>
                <a:gd name="connsiteX310" fmla="*/ 4537452 w 8613217"/>
                <a:gd name="connsiteY310" fmla="*/ 5944049 h 6281670"/>
                <a:gd name="connsiteX311" fmla="*/ 4511205 w 8613217"/>
                <a:gd name="connsiteY311" fmla="*/ 6014042 h 6281670"/>
                <a:gd name="connsiteX312" fmla="*/ 4750797 w 8613217"/>
                <a:gd name="connsiteY312" fmla="*/ 5917128 h 6281670"/>
                <a:gd name="connsiteX313" fmla="*/ 4741375 w 8613217"/>
                <a:gd name="connsiteY313" fmla="*/ 5939338 h 6281670"/>
                <a:gd name="connsiteX314" fmla="*/ 4732626 w 8613217"/>
                <a:gd name="connsiteY314" fmla="*/ 5935300 h 6281670"/>
                <a:gd name="connsiteX315" fmla="*/ 4727915 w 8613217"/>
                <a:gd name="connsiteY315" fmla="*/ 5907706 h 6281670"/>
                <a:gd name="connsiteX316" fmla="*/ 4750797 w 8613217"/>
                <a:gd name="connsiteY316" fmla="*/ 5875402 h 6281670"/>
                <a:gd name="connsiteX317" fmla="*/ 4750797 w 8613217"/>
                <a:gd name="connsiteY317" fmla="*/ 5917128 h 6281670"/>
                <a:gd name="connsiteX318" fmla="*/ 4875978 w 8613217"/>
                <a:gd name="connsiteY318" fmla="*/ 5457461 h 6281670"/>
                <a:gd name="connsiteX319" fmla="*/ 4616868 w 8613217"/>
                <a:gd name="connsiteY319" fmla="*/ 5877421 h 6281670"/>
                <a:gd name="connsiteX320" fmla="*/ 4562354 w 8613217"/>
                <a:gd name="connsiteY320" fmla="*/ 5884824 h 6281670"/>
                <a:gd name="connsiteX321" fmla="*/ 4880015 w 8613217"/>
                <a:gd name="connsiteY321" fmla="*/ 5419772 h 6281670"/>
                <a:gd name="connsiteX322" fmla="*/ 4875978 w 8613217"/>
                <a:gd name="connsiteY322" fmla="*/ 5457461 h 6281670"/>
                <a:gd name="connsiteX323" fmla="*/ 5020675 w 8613217"/>
                <a:gd name="connsiteY323" fmla="*/ 5141145 h 6281670"/>
                <a:gd name="connsiteX324" fmla="*/ 4989717 w 8613217"/>
                <a:gd name="connsiteY324" fmla="*/ 5179506 h 6281670"/>
                <a:gd name="connsiteX325" fmla="*/ 4445922 w 8613217"/>
                <a:gd name="connsiteY325" fmla="*/ 5878767 h 6281670"/>
                <a:gd name="connsiteX326" fmla="*/ 4415637 w 8613217"/>
                <a:gd name="connsiteY326" fmla="*/ 5953471 h 6281670"/>
                <a:gd name="connsiteX327" fmla="*/ 4357085 w 8613217"/>
                <a:gd name="connsiteY327" fmla="*/ 6075286 h 6281670"/>
                <a:gd name="connsiteX328" fmla="*/ 4338240 w 8613217"/>
                <a:gd name="connsiteY328" fmla="*/ 6125762 h 6281670"/>
                <a:gd name="connsiteX329" fmla="*/ 4322761 w 8613217"/>
                <a:gd name="connsiteY329" fmla="*/ 6080671 h 6281670"/>
                <a:gd name="connsiteX330" fmla="*/ 4306609 w 8613217"/>
                <a:gd name="connsiteY330" fmla="*/ 6061826 h 6281670"/>
                <a:gd name="connsiteX331" fmla="*/ 4295168 w 8613217"/>
                <a:gd name="connsiteY331" fmla="*/ 6082689 h 6281670"/>
                <a:gd name="connsiteX332" fmla="*/ 4292475 w 8613217"/>
                <a:gd name="connsiteY332" fmla="*/ 6112302 h 6281670"/>
                <a:gd name="connsiteX333" fmla="*/ 4277669 w 8613217"/>
                <a:gd name="connsiteY333" fmla="*/ 6097496 h 6281670"/>
                <a:gd name="connsiteX334" fmla="*/ 4183447 w 8613217"/>
                <a:gd name="connsiteY334" fmla="*/ 5282478 h 6281670"/>
                <a:gd name="connsiteX335" fmla="*/ 4412945 w 8613217"/>
                <a:gd name="connsiteY335" fmla="*/ 4743394 h 6281670"/>
                <a:gd name="connsiteX336" fmla="*/ 5036828 w 8613217"/>
                <a:gd name="connsiteY336" fmla="*/ 3935106 h 6281670"/>
                <a:gd name="connsiteX337" fmla="*/ 5054999 w 8613217"/>
                <a:gd name="connsiteY337" fmla="*/ 3966064 h 6281670"/>
                <a:gd name="connsiteX338" fmla="*/ 5020675 w 8613217"/>
                <a:gd name="connsiteY338"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516395 w 8613217"/>
                <a:gd name="connsiteY161" fmla="*/ 2980101 h 6281670"/>
                <a:gd name="connsiteX162" fmla="*/ 2502934 w 8613217"/>
                <a:gd name="connsiteY162" fmla="*/ 2971351 h 6281670"/>
                <a:gd name="connsiteX163" fmla="*/ 2390541 w 8613217"/>
                <a:gd name="connsiteY163" fmla="*/ 2898666 h 6281670"/>
                <a:gd name="connsiteX164" fmla="*/ 2247863 w 8613217"/>
                <a:gd name="connsiteY164" fmla="*/ 2802425 h 6281670"/>
                <a:gd name="connsiteX165" fmla="*/ 2055381 w 8613217"/>
                <a:gd name="connsiteY165" fmla="*/ 2665131 h 6281670"/>
                <a:gd name="connsiteX166" fmla="*/ 1471879 w 8613217"/>
                <a:gd name="connsiteY166" fmla="*/ 2148930 h 6281670"/>
                <a:gd name="connsiteX167" fmla="*/ 1461111 w 8613217"/>
                <a:gd name="connsiteY167" fmla="*/ 2109895 h 6281670"/>
                <a:gd name="connsiteX168" fmla="*/ 1501492 w 8613217"/>
                <a:gd name="connsiteY168" fmla="*/ 1918759 h 6281670"/>
                <a:gd name="connsiteX169" fmla="*/ 1395155 w 8613217"/>
                <a:gd name="connsiteY169" fmla="*/ 1570812 h 6281670"/>
                <a:gd name="connsiteX170" fmla="*/ 937507 w 8613217"/>
                <a:gd name="connsiteY170" fmla="*/ 860783 h 6281670"/>
                <a:gd name="connsiteX171" fmla="*/ 682435 w 8613217"/>
                <a:gd name="connsiteY171" fmla="*/ 471109 h 6281670"/>
                <a:gd name="connsiteX172" fmla="*/ 590905 w 8613217"/>
                <a:gd name="connsiteY172" fmla="*/ 214691 h 6281670"/>
                <a:gd name="connsiteX173" fmla="*/ 581483 w 8613217"/>
                <a:gd name="connsiteY173" fmla="*/ 222767 h 6281670"/>
                <a:gd name="connsiteX174" fmla="*/ 555909 w 8613217"/>
                <a:gd name="connsiteY174" fmla="*/ 262475 h 6281670"/>
                <a:gd name="connsiteX175" fmla="*/ 423998 w 8613217"/>
                <a:gd name="connsiteY175" fmla="*/ 619845 h 6281670"/>
                <a:gd name="connsiteX176" fmla="*/ 443515 w 8613217"/>
                <a:gd name="connsiteY176" fmla="*/ 1227575 h 6281670"/>
                <a:gd name="connsiteX177" fmla="*/ 806942 w 8613217"/>
                <a:gd name="connsiteY177" fmla="*/ 1996156 h 6281670"/>
                <a:gd name="connsiteX178" fmla="*/ 1087589 w 8613217"/>
                <a:gd name="connsiteY178" fmla="*/ 2216231 h 6281670"/>
                <a:gd name="connsiteX179" fmla="*/ 1317086 w 8613217"/>
                <a:gd name="connsiteY179" fmla="*/ 2233729 h 6281670"/>
                <a:gd name="connsiteX180" fmla="*/ 1327181 w 8613217"/>
                <a:gd name="connsiteY180" fmla="*/ 2198060 h 6281670"/>
                <a:gd name="connsiteX181" fmla="*/ 816364 w 8613217"/>
                <a:gd name="connsiteY181" fmla="*/ 1324489 h 6281670"/>
                <a:gd name="connsiteX182" fmla="*/ 702625 w 8613217"/>
                <a:gd name="connsiteY182" fmla="*/ 1031056 h 6281670"/>
                <a:gd name="connsiteX183" fmla="*/ 767908 w 8613217"/>
                <a:gd name="connsiteY183" fmla="*/ 1173061 h 6281670"/>
                <a:gd name="connsiteX184" fmla="*/ 1444285 w 8613217"/>
                <a:gd name="connsiteY184" fmla="*/ 2226326 h 6281670"/>
                <a:gd name="connsiteX185" fmla="*/ 2209501 w 8613217"/>
                <a:gd name="connsiteY185" fmla="*/ 2876457 h 6281670"/>
                <a:gd name="connsiteX186" fmla="*/ 2308434 w 8613217"/>
                <a:gd name="connsiteY186" fmla="*/ 2939720 h 6281670"/>
                <a:gd name="connsiteX187" fmla="*/ 2340738 w 8613217"/>
                <a:gd name="connsiteY187" fmla="*/ 2972025 h 6281670"/>
                <a:gd name="connsiteX188" fmla="*/ 2302377 w 8613217"/>
                <a:gd name="connsiteY188" fmla="*/ 2972025 h 6281670"/>
                <a:gd name="connsiteX189" fmla="*/ 2266034 w 8613217"/>
                <a:gd name="connsiteY189" fmla="*/ 2967313 h 6281670"/>
                <a:gd name="connsiteX190" fmla="*/ 1817807 w 8613217"/>
                <a:gd name="connsiteY190" fmla="*/ 3025866 h 6281670"/>
                <a:gd name="connsiteX191" fmla="*/ 1007500 w 8613217"/>
                <a:gd name="connsiteY191" fmla="*/ 3309877 h 6281670"/>
                <a:gd name="connsiteX192" fmla="*/ 960389 w 8613217"/>
                <a:gd name="connsiteY192" fmla="*/ 3293725 h 6281670"/>
                <a:gd name="connsiteX193" fmla="*/ 446207 w 8613217"/>
                <a:gd name="connsiteY193" fmla="*/ 3134221 h 6281670"/>
                <a:gd name="connsiteX194" fmla="*/ 217383 w 8613217"/>
                <a:gd name="connsiteY194" fmla="*/ 3227096 h 6281670"/>
                <a:gd name="connsiteX195" fmla="*/ 0 w 8613217"/>
                <a:gd name="connsiteY195" fmla="*/ 3236518 h 6281670"/>
                <a:gd name="connsiteX196" fmla="*/ 0 w 8613217"/>
                <a:gd name="connsiteY196" fmla="*/ 3330740 h 6281670"/>
                <a:gd name="connsiteX197" fmla="*/ 9422 w 8613217"/>
                <a:gd name="connsiteY197" fmla="*/ 3346892 h 6281670"/>
                <a:gd name="connsiteX198" fmla="*/ 255072 w 8613217"/>
                <a:gd name="connsiteY198" fmla="*/ 3717723 h 6281670"/>
                <a:gd name="connsiteX199" fmla="*/ 747044 w 8613217"/>
                <a:gd name="connsiteY199" fmla="*/ 3826078 h 6281670"/>
                <a:gd name="connsiteX200" fmla="*/ 1016249 w 8613217"/>
                <a:gd name="connsiteY200" fmla="*/ 3490244 h 6281670"/>
                <a:gd name="connsiteX201" fmla="*/ 981253 w 8613217"/>
                <a:gd name="connsiteY201" fmla="*/ 3461305 h 6281670"/>
                <a:gd name="connsiteX202" fmla="*/ 563312 w 8613217"/>
                <a:gd name="connsiteY202" fmla="*/ 3490917 h 6281670"/>
                <a:gd name="connsiteX203" fmla="*/ 390347 w 8613217"/>
                <a:gd name="connsiteY203" fmla="*/ 3460632 h 6281670"/>
                <a:gd name="connsiteX204" fmla="*/ 489953 w 8613217"/>
                <a:gd name="connsiteY204" fmla="*/ 3463997 h 6281670"/>
                <a:gd name="connsiteX205" fmla="*/ 903183 w 8613217"/>
                <a:gd name="connsiteY205" fmla="*/ 3408137 h 6281670"/>
                <a:gd name="connsiteX206" fmla="*/ 1043170 w 8613217"/>
                <a:gd name="connsiteY206" fmla="*/ 3372467 h 6281670"/>
                <a:gd name="connsiteX207" fmla="*/ 1508895 w 8613217"/>
                <a:gd name="connsiteY207" fmla="*/ 3218347 h 6281670"/>
                <a:gd name="connsiteX208" fmla="*/ 1912029 w 8613217"/>
                <a:gd name="connsiteY208" fmla="*/ 3101243 h 6281670"/>
                <a:gd name="connsiteX209" fmla="*/ 1912029 w 8613217"/>
                <a:gd name="connsiteY209" fmla="*/ 3101243 h 6281670"/>
                <a:gd name="connsiteX210" fmla="*/ 2113933 w 8613217"/>
                <a:gd name="connsiteY210" fmla="*/ 3072976 h 6281670"/>
                <a:gd name="connsiteX211" fmla="*/ 2257958 w 8613217"/>
                <a:gd name="connsiteY211" fmla="*/ 3064227 h 6281670"/>
                <a:gd name="connsiteX212" fmla="*/ 2434960 w 8613217"/>
                <a:gd name="connsiteY212" fmla="*/ 3101243 h 6281670"/>
                <a:gd name="connsiteX213" fmla="*/ 2635518 w 8613217"/>
                <a:gd name="connsiteY213" fmla="*/ 3164506 h 6281670"/>
                <a:gd name="connsiteX214" fmla="*/ 3038653 w 8613217"/>
                <a:gd name="connsiteY214" fmla="*/ 3453902 h 6281670"/>
                <a:gd name="connsiteX215" fmla="*/ 3580428 w 8613217"/>
                <a:gd name="connsiteY215" fmla="*/ 4087880 h 6281670"/>
                <a:gd name="connsiteX216" fmla="*/ 3776274 w 8613217"/>
                <a:gd name="connsiteY216" fmla="*/ 4626290 h 6281670"/>
                <a:gd name="connsiteX217" fmla="*/ 3813963 w 8613217"/>
                <a:gd name="connsiteY217" fmla="*/ 4802619 h 6281670"/>
                <a:gd name="connsiteX218" fmla="*/ 3811944 w 8613217"/>
                <a:gd name="connsiteY218" fmla="*/ 5407658 h 6281670"/>
                <a:gd name="connsiteX219" fmla="*/ 3881265 w 8613217"/>
                <a:gd name="connsiteY219" fmla="*/ 5874056 h 6281670"/>
                <a:gd name="connsiteX220" fmla="*/ 3879919 w 8613217"/>
                <a:gd name="connsiteY220" fmla="*/ 5898957 h 6281670"/>
                <a:gd name="connsiteX221" fmla="*/ 3757430 w 8613217"/>
                <a:gd name="connsiteY221" fmla="*/ 5946068 h 6281670"/>
                <a:gd name="connsiteX222" fmla="*/ 3743970 w 8613217"/>
                <a:gd name="connsiteY222" fmla="*/ 6053750 h 6281670"/>
                <a:gd name="connsiteX223" fmla="*/ 3803195 w 8613217"/>
                <a:gd name="connsiteY223" fmla="*/ 6092112 h 6281670"/>
                <a:gd name="connsiteX224" fmla="*/ 3896071 w 8613217"/>
                <a:gd name="connsiteY224" fmla="*/ 6023464 h 6281670"/>
                <a:gd name="connsiteX225" fmla="*/ 3920972 w 8613217"/>
                <a:gd name="connsiteY225" fmla="*/ 5996544 h 6281670"/>
                <a:gd name="connsiteX226" fmla="*/ 3918953 w 8613217"/>
                <a:gd name="connsiteY226" fmla="*/ 6053077 h 6281670"/>
                <a:gd name="connsiteX227" fmla="*/ 3931741 w 8613217"/>
                <a:gd name="connsiteY227" fmla="*/ 6077978 h 6281670"/>
                <a:gd name="connsiteX228" fmla="*/ 3951931 w 8613217"/>
                <a:gd name="connsiteY228" fmla="*/ 6055769 h 6281670"/>
                <a:gd name="connsiteX229" fmla="*/ 3972121 w 8613217"/>
                <a:gd name="connsiteY229" fmla="*/ 5988468 h 6281670"/>
                <a:gd name="connsiteX230" fmla="*/ 3994331 w 8613217"/>
                <a:gd name="connsiteY230" fmla="*/ 5968277 h 6281670"/>
                <a:gd name="connsiteX231" fmla="*/ 4005099 w 8613217"/>
                <a:gd name="connsiteY231" fmla="*/ 5995198 h 6281670"/>
                <a:gd name="connsiteX232" fmla="*/ 4071054 w 8613217"/>
                <a:gd name="connsiteY232" fmla="*/ 6040290 h 6281670"/>
                <a:gd name="connsiteX233" fmla="*/ 4100667 w 8613217"/>
                <a:gd name="connsiteY233" fmla="*/ 6026829 h 6281670"/>
                <a:gd name="connsiteX234" fmla="*/ 4110089 w 8613217"/>
                <a:gd name="connsiteY234" fmla="*/ 5993179 h 6281670"/>
                <a:gd name="connsiteX235" fmla="*/ 4124895 w 8613217"/>
                <a:gd name="connsiteY235" fmla="*/ 6032214 h 6281670"/>
                <a:gd name="connsiteX236" fmla="*/ 4117492 w 8613217"/>
                <a:gd name="connsiteY236" fmla="*/ 6106918 h 6281670"/>
                <a:gd name="connsiteX237" fmla="*/ 4080476 w 8613217"/>
                <a:gd name="connsiteY237" fmla="*/ 6141242 h 6281670"/>
                <a:gd name="connsiteX238" fmla="*/ 4176717 w 8613217"/>
                <a:gd name="connsiteY238" fmla="*/ 6189025 h 6281670"/>
                <a:gd name="connsiteX239" fmla="*/ 4170660 w 8613217"/>
                <a:gd name="connsiteY239" fmla="*/ 6271133 h 6281670"/>
                <a:gd name="connsiteX240" fmla="*/ 4195562 w 8613217"/>
                <a:gd name="connsiteY240" fmla="*/ 6277863 h 6281670"/>
                <a:gd name="connsiteX241" fmla="*/ 4261517 w 8613217"/>
                <a:gd name="connsiteY241" fmla="*/ 6267768 h 6281670"/>
                <a:gd name="connsiteX242" fmla="*/ 4289784 w 8613217"/>
                <a:gd name="connsiteY242" fmla="*/ 6247578 h 6281670"/>
                <a:gd name="connsiteX243" fmla="*/ 4295840 w 8613217"/>
                <a:gd name="connsiteY243" fmla="*/ 6204505 h 6281670"/>
                <a:gd name="connsiteX244" fmla="*/ 4305936 w 8613217"/>
                <a:gd name="connsiteY244" fmla="*/ 6182969 h 6281670"/>
                <a:gd name="connsiteX245" fmla="*/ 4324107 w 8613217"/>
                <a:gd name="connsiteY245" fmla="*/ 6199794 h 6281670"/>
                <a:gd name="connsiteX246" fmla="*/ 4336894 w 8613217"/>
                <a:gd name="connsiteY246" fmla="*/ 6230752 h 6281670"/>
                <a:gd name="connsiteX247" fmla="*/ 4342951 w 8613217"/>
                <a:gd name="connsiteY247" fmla="*/ 6226714 h 6281670"/>
                <a:gd name="connsiteX248" fmla="*/ 4369872 w 8613217"/>
                <a:gd name="connsiteY248" fmla="*/ 6185660 h 6281670"/>
                <a:gd name="connsiteX249" fmla="*/ 4382659 w 8613217"/>
                <a:gd name="connsiteY249" fmla="*/ 6234791 h 6281670"/>
                <a:gd name="connsiteX250" fmla="*/ 4406888 w 8613217"/>
                <a:gd name="connsiteY250" fmla="*/ 6265749 h 6281670"/>
                <a:gd name="connsiteX251" fmla="*/ 4484284 w 8613217"/>
                <a:gd name="connsiteY251" fmla="*/ 6275171 h 6281670"/>
                <a:gd name="connsiteX252" fmla="*/ 4499090 w 8613217"/>
                <a:gd name="connsiteY252" fmla="*/ 6272479 h 6281670"/>
                <a:gd name="connsiteX253" fmla="*/ 4512551 w 8613217"/>
                <a:gd name="connsiteY253" fmla="*/ 6181622 h 6281670"/>
                <a:gd name="connsiteX254" fmla="*/ 4572449 w 8613217"/>
                <a:gd name="connsiteY254" fmla="*/ 6153356 h 6281670"/>
                <a:gd name="connsiteX255" fmla="*/ 4575814 w 8613217"/>
                <a:gd name="connsiteY255" fmla="*/ 6127781 h 6281670"/>
                <a:gd name="connsiteX256" fmla="*/ 4538125 w 8613217"/>
                <a:gd name="connsiteY256" fmla="*/ 6076633 h 6281670"/>
                <a:gd name="connsiteX257" fmla="*/ 4536779 w 8613217"/>
                <a:gd name="connsiteY257" fmla="*/ 6042309 h 6281670"/>
                <a:gd name="connsiteX258" fmla="*/ 4573122 w 8613217"/>
                <a:gd name="connsiteY258" fmla="*/ 6032214 h 6281670"/>
                <a:gd name="connsiteX259" fmla="*/ 4637731 w 8613217"/>
                <a:gd name="connsiteY259" fmla="*/ 6051058 h 6281670"/>
                <a:gd name="connsiteX260" fmla="*/ 4665997 w 8613217"/>
                <a:gd name="connsiteY260" fmla="*/ 6029522 h 6281670"/>
                <a:gd name="connsiteX261" fmla="*/ 4665997 w 8613217"/>
                <a:gd name="connsiteY261" fmla="*/ 5985776 h 6281670"/>
                <a:gd name="connsiteX262" fmla="*/ 4681477 w 8613217"/>
                <a:gd name="connsiteY262" fmla="*/ 5966931 h 6281670"/>
                <a:gd name="connsiteX263" fmla="*/ 4701667 w 8613217"/>
                <a:gd name="connsiteY263" fmla="*/ 5981065 h 6281670"/>
                <a:gd name="connsiteX264" fmla="*/ 4724550 w 8613217"/>
                <a:gd name="connsiteY264" fmla="*/ 6054423 h 6281670"/>
                <a:gd name="connsiteX265" fmla="*/ 4743394 w 8613217"/>
                <a:gd name="connsiteY265" fmla="*/ 6073268 h 6281670"/>
                <a:gd name="connsiteX266" fmla="*/ 4752143 w 8613217"/>
                <a:gd name="connsiteY266" fmla="*/ 6050385 h 6281670"/>
                <a:gd name="connsiteX267" fmla="*/ 4752143 w 8613217"/>
                <a:gd name="connsiteY267" fmla="*/ 5996544 h 6281670"/>
                <a:gd name="connsiteX268" fmla="*/ 4800600 w 8613217"/>
                <a:gd name="connsiteY268" fmla="*/ 6046347 h 6281670"/>
                <a:gd name="connsiteX269" fmla="*/ 4859825 w 8613217"/>
                <a:gd name="connsiteY269" fmla="*/ 6088747 h 6281670"/>
                <a:gd name="connsiteX270" fmla="*/ 4932511 w 8613217"/>
                <a:gd name="connsiteY270" fmla="*/ 6036252 h 6281670"/>
                <a:gd name="connsiteX271" fmla="*/ 4919050 w 8613217"/>
                <a:gd name="connsiteY271" fmla="*/ 5940011 h 6281670"/>
                <a:gd name="connsiteX272" fmla="*/ 4830213 w 8613217"/>
                <a:gd name="connsiteY272" fmla="*/ 5933281 h 6281670"/>
                <a:gd name="connsiteX273" fmla="*/ 4779064 w 8613217"/>
                <a:gd name="connsiteY273" fmla="*/ 5876074 h 6281670"/>
                <a:gd name="connsiteX274" fmla="*/ 4778391 w 8613217"/>
                <a:gd name="connsiteY274" fmla="*/ 5829637 h 6281670"/>
                <a:gd name="connsiteX275" fmla="*/ 5091342 w 8613217"/>
                <a:gd name="connsiteY275" fmla="*/ 5236712 h 6281670"/>
                <a:gd name="connsiteX276" fmla="*/ 5116243 w 8613217"/>
                <a:gd name="connsiteY276" fmla="*/ 5202389 h 6281670"/>
                <a:gd name="connsiteX277" fmla="*/ 5269690 w 8613217"/>
                <a:gd name="connsiteY277" fmla="*/ 5086631 h 6281670"/>
                <a:gd name="connsiteX278" fmla="*/ 5744837 w 8613217"/>
                <a:gd name="connsiteY278" fmla="*/ 4795889 h 6281670"/>
                <a:gd name="connsiteX279" fmla="*/ 5814830 w 8613217"/>
                <a:gd name="connsiteY279" fmla="*/ 4775699 h 6281670"/>
                <a:gd name="connsiteX280" fmla="*/ 6103553 w 8613217"/>
                <a:gd name="connsiteY280" fmla="*/ 4765603 h 6281670"/>
                <a:gd name="connsiteX281" fmla="*/ 7086824 w 8613217"/>
                <a:gd name="connsiteY281" fmla="*/ 4811369 h 6281670"/>
                <a:gd name="connsiteX282" fmla="*/ 7489959 w 8613217"/>
                <a:gd name="connsiteY282" fmla="*/ 4805311 h 6281670"/>
                <a:gd name="connsiteX283" fmla="*/ 7516880 w 8613217"/>
                <a:gd name="connsiteY283" fmla="*/ 4801946 h 6281670"/>
                <a:gd name="connsiteX284" fmla="*/ 7536397 w 8613217"/>
                <a:gd name="connsiteY284" fmla="*/ 4800600 h 6281670"/>
                <a:gd name="connsiteX285" fmla="*/ 7619850 w 8613217"/>
                <a:gd name="connsiteY285" fmla="*/ 4791178 h 6281670"/>
                <a:gd name="connsiteX286" fmla="*/ 7661577 w 8613217"/>
                <a:gd name="connsiteY286" fmla="*/ 4813388 h 6281670"/>
                <a:gd name="connsiteX287" fmla="*/ 7920014 w 8613217"/>
                <a:gd name="connsiteY287" fmla="*/ 5004523 h 6281670"/>
                <a:gd name="connsiteX288" fmla="*/ 8354780 w 8613217"/>
                <a:gd name="connsiteY288" fmla="*/ 4830886 h 6281670"/>
                <a:gd name="connsiteX289" fmla="*/ 8579567 w 8613217"/>
                <a:gd name="connsiteY289" fmla="*/ 4409580 h 6281670"/>
                <a:gd name="connsiteX290" fmla="*/ 8613217 w 8613217"/>
                <a:gd name="connsiteY290" fmla="*/ 4250076 h 6281670"/>
                <a:gd name="connsiteX291" fmla="*/ 8613217 w 8613217"/>
                <a:gd name="connsiteY291" fmla="*/ 4196235 h 6281670"/>
                <a:gd name="connsiteX292" fmla="*/ 8420062 w 8613217"/>
                <a:gd name="connsiteY292" fmla="*/ 4211041 h 6281670"/>
                <a:gd name="connsiteX293" fmla="*/ 4571776 w 8613217"/>
                <a:gd name="connsiteY293" fmla="*/ 915970 h 6281670"/>
                <a:gd name="connsiteX294" fmla="*/ 4583890 w 8613217"/>
                <a:gd name="connsiteY294" fmla="*/ 888377 h 6281670"/>
                <a:gd name="connsiteX295" fmla="*/ 4571776 w 8613217"/>
                <a:gd name="connsiteY295" fmla="*/ 915970 h 6281670"/>
                <a:gd name="connsiteX296" fmla="*/ 2362948 w 8613217"/>
                <a:gd name="connsiteY296" fmla="*/ 965100 h 6281670"/>
                <a:gd name="connsiteX297" fmla="*/ 2363621 w 8613217"/>
                <a:gd name="connsiteY297" fmla="*/ 962408 h 6281670"/>
                <a:gd name="connsiteX298" fmla="*/ 2368332 w 8613217"/>
                <a:gd name="connsiteY298" fmla="*/ 967119 h 6281670"/>
                <a:gd name="connsiteX299" fmla="*/ 2362948 w 8613217"/>
                <a:gd name="connsiteY299" fmla="*/ 965100 h 6281670"/>
                <a:gd name="connsiteX300" fmla="*/ 2435633 w 8613217"/>
                <a:gd name="connsiteY300" fmla="*/ 1055284 h 6281670"/>
                <a:gd name="connsiteX301" fmla="*/ 2426211 w 8613217"/>
                <a:gd name="connsiteY301" fmla="*/ 1053265 h 6281670"/>
                <a:gd name="connsiteX302" fmla="*/ 2370351 w 8613217"/>
                <a:gd name="connsiteY302" fmla="*/ 968465 h 6281670"/>
                <a:gd name="connsiteX303" fmla="*/ 2432268 w 8613217"/>
                <a:gd name="connsiteY303" fmla="*/ 1045862 h 6281670"/>
                <a:gd name="connsiteX304" fmla="*/ 2435633 w 8613217"/>
                <a:gd name="connsiteY304" fmla="*/ 1055284 h 6281670"/>
                <a:gd name="connsiteX305" fmla="*/ 695895 w 8613217"/>
                <a:gd name="connsiteY305" fmla="*/ 1016922 h 6281670"/>
                <a:gd name="connsiteX306" fmla="*/ 692530 w 8613217"/>
                <a:gd name="connsiteY306" fmla="*/ 1005481 h 6281670"/>
                <a:gd name="connsiteX307" fmla="*/ 695895 w 8613217"/>
                <a:gd name="connsiteY307" fmla="*/ 1016922 h 6281670"/>
                <a:gd name="connsiteX308" fmla="*/ 4511205 w 8613217"/>
                <a:gd name="connsiteY308" fmla="*/ 6014042 h 6281670"/>
                <a:gd name="connsiteX309" fmla="*/ 4537452 w 8613217"/>
                <a:gd name="connsiteY309" fmla="*/ 5944049 h 6281670"/>
                <a:gd name="connsiteX310" fmla="*/ 4511205 w 8613217"/>
                <a:gd name="connsiteY310" fmla="*/ 6014042 h 6281670"/>
                <a:gd name="connsiteX311" fmla="*/ 4750797 w 8613217"/>
                <a:gd name="connsiteY311" fmla="*/ 5917128 h 6281670"/>
                <a:gd name="connsiteX312" fmla="*/ 4741375 w 8613217"/>
                <a:gd name="connsiteY312" fmla="*/ 5939338 h 6281670"/>
                <a:gd name="connsiteX313" fmla="*/ 4732626 w 8613217"/>
                <a:gd name="connsiteY313" fmla="*/ 5935300 h 6281670"/>
                <a:gd name="connsiteX314" fmla="*/ 4727915 w 8613217"/>
                <a:gd name="connsiteY314" fmla="*/ 5907706 h 6281670"/>
                <a:gd name="connsiteX315" fmla="*/ 4750797 w 8613217"/>
                <a:gd name="connsiteY315" fmla="*/ 5875402 h 6281670"/>
                <a:gd name="connsiteX316" fmla="*/ 4750797 w 8613217"/>
                <a:gd name="connsiteY316" fmla="*/ 5917128 h 6281670"/>
                <a:gd name="connsiteX317" fmla="*/ 4875978 w 8613217"/>
                <a:gd name="connsiteY317" fmla="*/ 5457461 h 6281670"/>
                <a:gd name="connsiteX318" fmla="*/ 4616868 w 8613217"/>
                <a:gd name="connsiteY318" fmla="*/ 5877421 h 6281670"/>
                <a:gd name="connsiteX319" fmla="*/ 4562354 w 8613217"/>
                <a:gd name="connsiteY319" fmla="*/ 5884824 h 6281670"/>
                <a:gd name="connsiteX320" fmla="*/ 4880015 w 8613217"/>
                <a:gd name="connsiteY320" fmla="*/ 5419772 h 6281670"/>
                <a:gd name="connsiteX321" fmla="*/ 4875978 w 8613217"/>
                <a:gd name="connsiteY321" fmla="*/ 5457461 h 6281670"/>
                <a:gd name="connsiteX322" fmla="*/ 5020675 w 8613217"/>
                <a:gd name="connsiteY322" fmla="*/ 5141145 h 6281670"/>
                <a:gd name="connsiteX323" fmla="*/ 4989717 w 8613217"/>
                <a:gd name="connsiteY323" fmla="*/ 5179506 h 6281670"/>
                <a:gd name="connsiteX324" fmla="*/ 4445922 w 8613217"/>
                <a:gd name="connsiteY324" fmla="*/ 5878767 h 6281670"/>
                <a:gd name="connsiteX325" fmla="*/ 4415637 w 8613217"/>
                <a:gd name="connsiteY325" fmla="*/ 5953471 h 6281670"/>
                <a:gd name="connsiteX326" fmla="*/ 4357085 w 8613217"/>
                <a:gd name="connsiteY326" fmla="*/ 6075286 h 6281670"/>
                <a:gd name="connsiteX327" fmla="*/ 4338240 w 8613217"/>
                <a:gd name="connsiteY327" fmla="*/ 6125762 h 6281670"/>
                <a:gd name="connsiteX328" fmla="*/ 4322761 w 8613217"/>
                <a:gd name="connsiteY328" fmla="*/ 6080671 h 6281670"/>
                <a:gd name="connsiteX329" fmla="*/ 4306609 w 8613217"/>
                <a:gd name="connsiteY329" fmla="*/ 6061826 h 6281670"/>
                <a:gd name="connsiteX330" fmla="*/ 4295168 w 8613217"/>
                <a:gd name="connsiteY330" fmla="*/ 6082689 h 6281670"/>
                <a:gd name="connsiteX331" fmla="*/ 4292475 w 8613217"/>
                <a:gd name="connsiteY331" fmla="*/ 6112302 h 6281670"/>
                <a:gd name="connsiteX332" fmla="*/ 4277669 w 8613217"/>
                <a:gd name="connsiteY332" fmla="*/ 6097496 h 6281670"/>
                <a:gd name="connsiteX333" fmla="*/ 4183447 w 8613217"/>
                <a:gd name="connsiteY333" fmla="*/ 5282478 h 6281670"/>
                <a:gd name="connsiteX334" fmla="*/ 4412945 w 8613217"/>
                <a:gd name="connsiteY334" fmla="*/ 4743394 h 6281670"/>
                <a:gd name="connsiteX335" fmla="*/ 5036828 w 8613217"/>
                <a:gd name="connsiteY335" fmla="*/ 3935106 h 6281670"/>
                <a:gd name="connsiteX336" fmla="*/ 5054999 w 8613217"/>
                <a:gd name="connsiteY336" fmla="*/ 3966064 h 6281670"/>
                <a:gd name="connsiteX337" fmla="*/ 5020675 w 8613217"/>
                <a:gd name="connsiteY337"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516395 w 8613217"/>
                <a:gd name="connsiteY161" fmla="*/ 2980101 h 6281670"/>
                <a:gd name="connsiteX162" fmla="*/ 2502934 w 8613217"/>
                <a:gd name="connsiteY162" fmla="*/ 2971351 h 6281670"/>
                <a:gd name="connsiteX163" fmla="*/ 2390541 w 8613217"/>
                <a:gd name="connsiteY163" fmla="*/ 2898666 h 6281670"/>
                <a:gd name="connsiteX164" fmla="*/ 2247863 w 8613217"/>
                <a:gd name="connsiteY164" fmla="*/ 2802425 h 6281670"/>
                <a:gd name="connsiteX165" fmla="*/ 2055381 w 8613217"/>
                <a:gd name="connsiteY165" fmla="*/ 2665131 h 6281670"/>
                <a:gd name="connsiteX166" fmla="*/ 1471879 w 8613217"/>
                <a:gd name="connsiteY166" fmla="*/ 2148930 h 6281670"/>
                <a:gd name="connsiteX167" fmla="*/ 1461111 w 8613217"/>
                <a:gd name="connsiteY167" fmla="*/ 2109895 h 6281670"/>
                <a:gd name="connsiteX168" fmla="*/ 1501492 w 8613217"/>
                <a:gd name="connsiteY168" fmla="*/ 1918759 h 6281670"/>
                <a:gd name="connsiteX169" fmla="*/ 1395155 w 8613217"/>
                <a:gd name="connsiteY169" fmla="*/ 1570812 h 6281670"/>
                <a:gd name="connsiteX170" fmla="*/ 937507 w 8613217"/>
                <a:gd name="connsiteY170" fmla="*/ 860783 h 6281670"/>
                <a:gd name="connsiteX171" fmla="*/ 682435 w 8613217"/>
                <a:gd name="connsiteY171" fmla="*/ 471109 h 6281670"/>
                <a:gd name="connsiteX172" fmla="*/ 590905 w 8613217"/>
                <a:gd name="connsiteY172" fmla="*/ 214691 h 6281670"/>
                <a:gd name="connsiteX173" fmla="*/ 581483 w 8613217"/>
                <a:gd name="connsiteY173" fmla="*/ 222767 h 6281670"/>
                <a:gd name="connsiteX174" fmla="*/ 555909 w 8613217"/>
                <a:gd name="connsiteY174" fmla="*/ 262475 h 6281670"/>
                <a:gd name="connsiteX175" fmla="*/ 423998 w 8613217"/>
                <a:gd name="connsiteY175" fmla="*/ 619845 h 6281670"/>
                <a:gd name="connsiteX176" fmla="*/ 443515 w 8613217"/>
                <a:gd name="connsiteY176" fmla="*/ 1227575 h 6281670"/>
                <a:gd name="connsiteX177" fmla="*/ 806942 w 8613217"/>
                <a:gd name="connsiteY177" fmla="*/ 1996156 h 6281670"/>
                <a:gd name="connsiteX178" fmla="*/ 1087589 w 8613217"/>
                <a:gd name="connsiteY178" fmla="*/ 2216231 h 6281670"/>
                <a:gd name="connsiteX179" fmla="*/ 1317086 w 8613217"/>
                <a:gd name="connsiteY179" fmla="*/ 2233729 h 6281670"/>
                <a:gd name="connsiteX180" fmla="*/ 1327181 w 8613217"/>
                <a:gd name="connsiteY180" fmla="*/ 2198060 h 6281670"/>
                <a:gd name="connsiteX181" fmla="*/ 816364 w 8613217"/>
                <a:gd name="connsiteY181" fmla="*/ 1324489 h 6281670"/>
                <a:gd name="connsiteX182" fmla="*/ 702625 w 8613217"/>
                <a:gd name="connsiteY182" fmla="*/ 1031056 h 6281670"/>
                <a:gd name="connsiteX183" fmla="*/ 767908 w 8613217"/>
                <a:gd name="connsiteY183" fmla="*/ 1173061 h 6281670"/>
                <a:gd name="connsiteX184" fmla="*/ 1444285 w 8613217"/>
                <a:gd name="connsiteY184" fmla="*/ 2226326 h 6281670"/>
                <a:gd name="connsiteX185" fmla="*/ 2209501 w 8613217"/>
                <a:gd name="connsiteY185" fmla="*/ 2876457 h 6281670"/>
                <a:gd name="connsiteX186" fmla="*/ 2308434 w 8613217"/>
                <a:gd name="connsiteY186" fmla="*/ 2939720 h 6281670"/>
                <a:gd name="connsiteX187" fmla="*/ 2340738 w 8613217"/>
                <a:gd name="connsiteY187" fmla="*/ 2972025 h 6281670"/>
                <a:gd name="connsiteX188" fmla="*/ 2266034 w 8613217"/>
                <a:gd name="connsiteY188" fmla="*/ 2967313 h 6281670"/>
                <a:gd name="connsiteX189" fmla="*/ 1817807 w 8613217"/>
                <a:gd name="connsiteY189" fmla="*/ 3025866 h 6281670"/>
                <a:gd name="connsiteX190" fmla="*/ 1007500 w 8613217"/>
                <a:gd name="connsiteY190" fmla="*/ 3309877 h 6281670"/>
                <a:gd name="connsiteX191" fmla="*/ 960389 w 8613217"/>
                <a:gd name="connsiteY191" fmla="*/ 3293725 h 6281670"/>
                <a:gd name="connsiteX192" fmla="*/ 446207 w 8613217"/>
                <a:gd name="connsiteY192" fmla="*/ 3134221 h 6281670"/>
                <a:gd name="connsiteX193" fmla="*/ 217383 w 8613217"/>
                <a:gd name="connsiteY193" fmla="*/ 3227096 h 6281670"/>
                <a:gd name="connsiteX194" fmla="*/ 0 w 8613217"/>
                <a:gd name="connsiteY194" fmla="*/ 3236518 h 6281670"/>
                <a:gd name="connsiteX195" fmla="*/ 0 w 8613217"/>
                <a:gd name="connsiteY195" fmla="*/ 3330740 h 6281670"/>
                <a:gd name="connsiteX196" fmla="*/ 9422 w 8613217"/>
                <a:gd name="connsiteY196" fmla="*/ 3346892 h 6281670"/>
                <a:gd name="connsiteX197" fmla="*/ 255072 w 8613217"/>
                <a:gd name="connsiteY197" fmla="*/ 3717723 h 6281670"/>
                <a:gd name="connsiteX198" fmla="*/ 747044 w 8613217"/>
                <a:gd name="connsiteY198" fmla="*/ 3826078 h 6281670"/>
                <a:gd name="connsiteX199" fmla="*/ 1016249 w 8613217"/>
                <a:gd name="connsiteY199" fmla="*/ 3490244 h 6281670"/>
                <a:gd name="connsiteX200" fmla="*/ 981253 w 8613217"/>
                <a:gd name="connsiteY200" fmla="*/ 3461305 h 6281670"/>
                <a:gd name="connsiteX201" fmla="*/ 563312 w 8613217"/>
                <a:gd name="connsiteY201" fmla="*/ 3490917 h 6281670"/>
                <a:gd name="connsiteX202" fmla="*/ 390347 w 8613217"/>
                <a:gd name="connsiteY202" fmla="*/ 3460632 h 6281670"/>
                <a:gd name="connsiteX203" fmla="*/ 489953 w 8613217"/>
                <a:gd name="connsiteY203" fmla="*/ 3463997 h 6281670"/>
                <a:gd name="connsiteX204" fmla="*/ 903183 w 8613217"/>
                <a:gd name="connsiteY204" fmla="*/ 3408137 h 6281670"/>
                <a:gd name="connsiteX205" fmla="*/ 1043170 w 8613217"/>
                <a:gd name="connsiteY205" fmla="*/ 3372467 h 6281670"/>
                <a:gd name="connsiteX206" fmla="*/ 1508895 w 8613217"/>
                <a:gd name="connsiteY206" fmla="*/ 3218347 h 6281670"/>
                <a:gd name="connsiteX207" fmla="*/ 1912029 w 8613217"/>
                <a:gd name="connsiteY207" fmla="*/ 3101243 h 6281670"/>
                <a:gd name="connsiteX208" fmla="*/ 1912029 w 8613217"/>
                <a:gd name="connsiteY208" fmla="*/ 3101243 h 6281670"/>
                <a:gd name="connsiteX209" fmla="*/ 2113933 w 8613217"/>
                <a:gd name="connsiteY209" fmla="*/ 3072976 h 6281670"/>
                <a:gd name="connsiteX210" fmla="*/ 2257958 w 8613217"/>
                <a:gd name="connsiteY210" fmla="*/ 3064227 h 6281670"/>
                <a:gd name="connsiteX211" fmla="*/ 2434960 w 8613217"/>
                <a:gd name="connsiteY211" fmla="*/ 3101243 h 6281670"/>
                <a:gd name="connsiteX212" fmla="*/ 2635518 w 8613217"/>
                <a:gd name="connsiteY212" fmla="*/ 3164506 h 6281670"/>
                <a:gd name="connsiteX213" fmla="*/ 3038653 w 8613217"/>
                <a:gd name="connsiteY213" fmla="*/ 3453902 h 6281670"/>
                <a:gd name="connsiteX214" fmla="*/ 3580428 w 8613217"/>
                <a:gd name="connsiteY214" fmla="*/ 4087880 h 6281670"/>
                <a:gd name="connsiteX215" fmla="*/ 3776274 w 8613217"/>
                <a:gd name="connsiteY215" fmla="*/ 4626290 h 6281670"/>
                <a:gd name="connsiteX216" fmla="*/ 3813963 w 8613217"/>
                <a:gd name="connsiteY216" fmla="*/ 4802619 h 6281670"/>
                <a:gd name="connsiteX217" fmla="*/ 3811944 w 8613217"/>
                <a:gd name="connsiteY217" fmla="*/ 5407658 h 6281670"/>
                <a:gd name="connsiteX218" fmla="*/ 3881265 w 8613217"/>
                <a:gd name="connsiteY218" fmla="*/ 5874056 h 6281670"/>
                <a:gd name="connsiteX219" fmla="*/ 3879919 w 8613217"/>
                <a:gd name="connsiteY219" fmla="*/ 5898957 h 6281670"/>
                <a:gd name="connsiteX220" fmla="*/ 3757430 w 8613217"/>
                <a:gd name="connsiteY220" fmla="*/ 5946068 h 6281670"/>
                <a:gd name="connsiteX221" fmla="*/ 3743970 w 8613217"/>
                <a:gd name="connsiteY221" fmla="*/ 6053750 h 6281670"/>
                <a:gd name="connsiteX222" fmla="*/ 3803195 w 8613217"/>
                <a:gd name="connsiteY222" fmla="*/ 6092112 h 6281670"/>
                <a:gd name="connsiteX223" fmla="*/ 3896071 w 8613217"/>
                <a:gd name="connsiteY223" fmla="*/ 6023464 h 6281670"/>
                <a:gd name="connsiteX224" fmla="*/ 3920972 w 8613217"/>
                <a:gd name="connsiteY224" fmla="*/ 5996544 h 6281670"/>
                <a:gd name="connsiteX225" fmla="*/ 3918953 w 8613217"/>
                <a:gd name="connsiteY225" fmla="*/ 6053077 h 6281670"/>
                <a:gd name="connsiteX226" fmla="*/ 3931741 w 8613217"/>
                <a:gd name="connsiteY226" fmla="*/ 6077978 h 6281670"/>
                <a:gd name="connsiteX227" fmla="*/ 3951931 w 8613217"/>
                <a:gd name="connsiteY227" fmla="*/ 6055769 h 6281670"/>
                <a:gd name="connsiteX228" fmla="*/ 3972121 w 8613217"/>
                <a:gd name="connsiteY228" fmla="*/ 5988468 h 6281670"/>
                <a:gd name="connsiteX229" fmla="*/ 3994331 w 8613217"/>
                <a:gd name="connsiteY229" fmla="*/ 5968277 h 6281670"/>
                <a:gd name="connsiteX230" fmla="*/ 4005099 w 8613217"/>
                <a:gd name="connsiteY230" fmla="*/ 5995198 h 6281670"/>
                <a:gd name="connsiteX231" fmla="*/ 4071054 w 8613217"/>
                <a:gd name="connsiteY231" fmla="*/ 6040290 h 6281670"/>
                <a:gd name="connsiteX232" fmla="*/ 4100667 w 8613217"/>
                <a:gd name="connsiteY232" fmla="*/ 6026829 h 6281670"/>
                <a:gd name="connsiteX233" fmla="*/ 4110089 w 8613217"/>
                <a:gd name="connsiteY233" fmla="*/ 5993179 h 6281670"/>
                <a:gd name="connsiteX234" fmla="*/ 4124895 w 8613217"/>
                <a:gd name="connsiteY234" fmla="*/ 6032214 h 6281670"/>
                <a:gd name="connsiteX235" fmla="*/ 4117492 w 8613217"/>
                <a:gd name="connsiteY235" fmla="*/ 6106918 h 6281670"/>
                <a:gd name="connsiteX236" fmla="*/ 4080476 w 8613217"/>
                <a:gd name="connsiteY236" fmla="*/ 6141242 h 6281670"/>
                <a:gd name="connsiteX237" fmla="*/ 4176717 w 8613217"/>
                <a:gd name="connsiteY237" fmla="*/ 6189025 h 6281670"/>
                <a:gd name="connsiteX238" fmla="*/ 4170660 w 8613217"/>
                <a:gd name="connsiteY238" fmla="*/ 6271133 h 6281670"/>
                <a:gd name="connsiteX239" fmla="*/ 4195562 w 8613217"/>
                <a:gd name="connsiteY239" fmla="*/ 6277863 h 6281670"/>
                <a:gd name="connsiteX240" fmla="*/ 4261517 w 8613217"/>
                <a:gd name="connsiteY240" fmla="*/ 6267768 h 6281670"/>
                <a:gd name="connsiteX241" fmla="*/ 4289784 w 8613217"/>
                <a:gd name="connsiteY241" fmla="*/ 6247578 h 6281670"/>
                <a:gd name="connsiteX242" fmla="*/ 4295840 w 8613217"/>
                <a:gd name="connsiteY242" fmla="*/ 6204505 h 6281670"/>
                <a:gd name="connsiteX243" fmla="*/ 4305936 w 8613217"/>
                <a:gd name="connsiteY243" fmla="*/ 6182969 h 6281670"/>
                <a:gd name="connsiteX244" fmla="*/ 4324107 w 8613217"/>
                <a:gd name="connsiteY244" fmla="*/ 6199794 h 6281670"/>
                <a:gd name="connsiteX245" fmla="*/ 4336894 w 8613217"/>
                <a:gd name="connsiteY245" fmla="*/ 6230752 h 6281670"/>
                <a:gd name="connsiteX246" fmla="*/ 4342951 w 8613217"/>
                <a:gd name="connsiteY246" fmla="*/ 6226714 h 6281670"/>
                <a:gd name="connsiteX247" fmla="*/ 4369872 w 8613217"/>
                <a:gd name="connsiteY247" fmla="*/ 6185660 h 6281670"/>
                <a:gd name="connsiteX248" fmla="*/ 4382659 w 8613217"/>
                <a:gd name="connsiteY248" fmla="*/ 6234791 h 6281670"/>
                <a:gd name="connsiteX249" fmla="*/ 4406888 w 8613217"/>
                <a:gd name="connsiteY249" fmla="*/ 6265749 h 6281670"/>
                <a:gd name="connsiteX250" fmla="*/ 4484284 w 8613217"/>
                <a:gd name="connsiteY250" fmla="*/ 6275171 h 6281670"/>
                <a:gd name="connsiteX251" fmla="*/ 4499090 w 8613217"/>
                <a:gd name="connsiteY251" fmla="*/ 6272479 h 6281670"/>
                <a:gd name="connsiteX252" fmla="*/ 4512551 w 8613217"/>
                <a:gd name="connsiteY252" fmla="*/ 6181622 h 6281670"/>
                <a:gd name="connsiteX253" fmla="*/ 4572449 w 8613217"/>
                <a:gd name="connsiteY253" fmla="*/ 6153356 h 6281670"/>
                <a:gd name="connsiteX254" fmla="*/ 4575814 w 8613217"/>
                <a:gd name="connsiteY254" fmla="*/ 6127781 h 6281670"/>
                <a:gd name="connsiteX255" fmla="*/ 4538125 w 8613217"/>
                <a:gd name="connsiteY255" fmla="*/ 6076633 h 6281670"/>
                <a:gd name="connsiteX256" fmla="*/ 4536779 w 8613217"/>
                <a:gd name="connsiteY256" fmla="*/ 6042309 h 6281670"/>
                <a:gd name="connsiteX257" fmla="*/ 4573122 w 8613217"/>
                <a:gd name="connsiteY257" fmla="*/ 6032214 h 6281670"/>
                <a:gd name="connsiteX258" fmla="*/ 4637731 w 8613217"/>
                <a:gd name="connsiteY258" fmla="*/ 6051058 h 6281670"/>
                <a:gd name="connsiteX259" fmla="*/ 4665997 w 8613217"/>
                <a:gd name="connsiteY259" fmla="*/ 6029522 h 6281670"/>
                <a:gd name="connsiteX260" fmla="*/ 4665997 w 8613217"/>
                <a:gd name="connsiteY260" fmla="*/ 5985776 h 6281670"/>
                <a:gd name="connsiteX261" fmla="*/ 4681477 w 8613217"/>
                <a:gd name="connsiteY261" fmla="*/ 5966931 h 6281670"/>
                <a:gd name="connsiteX262" fmla="*/ 4701667 w 8613217"/>
                <a:gd name="connsiteY262" fmla="*/ 5981065 h 6281670"/>
                <a:gd name="connsiteX263" fmla="*/ 4724550 w 8613217"/>
                <a:gd name="connsiteY263" fmla="*/ 6054423 h 6281670"/>
                <a:gd name="connsiteX264" fmla="*/ 4743394 w 8613217"/>
                <a:gd name="connsiteY264" fmla="*/ 6073268 h 6281670"/>
                <a:gd name="connsiteX265" fmla="*/ 4752143 w 8613217"/>
                <a:gd name="connsiteY265" fmla="*/ 6050385 h 6281670"/>
                <a:gd name="connsiteX266" fmla="*/ 4752143 w 8613217"/>
                <a:gd name="connsiteY266" fmla="*/ 5996544 h 6281670"/>
                <a:gd name="connsiteX267" fmla="*/ 4800600 w 8613217"/>
                <a:gd name="connsiteY267" fmla="*/ 6046347 h 6281670"/>
                <a:gd name="connsiteX268" fmla="*/ 4859825 w 8613217"/>
                <a:gd name="connsiteY268" fmla="*/ 6088747 h 6281670"/>
                <a:gd name="connsiteX269" fmla="*/ 4932511 w 8613217"/>
                <a:gd name="connsiteY269" fmla="*/ 6036252 h 6281670"/>
                <a:gd name="connsiteX270" fmla="*/ 4919050 w 8613217"/>
                <a:gd name="connsiteY270" fmla="*/ 5940011 h 6281670"/>
                <a:gd name="connsiteX271" fmla="*/ 4830213 w 8613217"/>
                <a:gd name="connsiteY271" fmla="*/ 5933281 h 6281670"/>
                <a:gd name="connsiteX272" fmla="*/ 4779064 w 8613217"/>
                <a:gd name="connsiteY272" fmla="*/ 5876074 h 6281670"/>
                <a:gd name="connsiteX273" fmla="*/ 4778391 w 8613217"/>
                <a:gd name="connsiteY273" fmla="*/ 5829637 h 6281670"/>
                <a:gd name="connsiteX274" fmla="*/ 5091342 w 8613217"/>
                <a:gd name="connsiteY274" fmla="*/ 5236712 h 6281670"/>
                <a:gd name="connsiteX275" fmla="*/ 5116243 w 8613217"/>
                <a:gd name="connsiteY275" fmla="*/ 5202389 h 6281670"/>
                <a:gd name="connsiteX276" fmla="*/ 5269690 w 8613217"/>
                <a:gd name="connsiteY276" fmla="*/ 5086631 h 6281670"/>
                <a:gd name="connsiteX277" fmla="*/ 5744837 w 8613217"/>
                <a:gd name="connsiteY277" fmla="*/ 4795889 h 6281670"/>
                <a:gd name="connsiteX278" fmla="*/ 5814830 w 8613217"/>
                <a:gd name="connsiteY278" fmla="*/ 4775699 h 6281670"/>
                <a:gd name="connsiteX279" fmla="*/ 6103553 w 8613217"/>
                <a:gd name="connsiteY279" fmla="*/ 4765603 h 6281670"/>
                <a:gd name="connsiteX280" fmla="*/ 7086824 w 8613217"/>
                <a:gd name="connsiteY280" fmla="*/ 4811369 h 6281670"/>
                <a:gd name="connsiteX281" fmla="*/ 7489959 w 8613217"/>
                <a:gd name="connsiteY281" fmla="*/ 4805311 h 6281670"/>
                <a:gd name="connsiteX282" fmla="*/ 7516880 w 8613217"/>
                <a:gd name="connsiteY282" fmla="*/ 4801946 h 6281670"/>
                <a:gd name="connsiteX283" fmla="*/ 7536397 w 8613217"/>
                <a:gd name="connsiteY283" fmla="*/ 4800600 h 6281670"/>
                <a:gd name="connsiteX284" fmla="*/ 7619850 w 8613217"/>
                <a:gd name="connsiteY284" fmla="*/ 4791178 h 6281670"/>
                <a:gd name="connsiteX285" fmla="*/ 7661577 w 8613217"/>
                <a:gd name="connsiteY285" fmla="*/ 4813388 h 6281670"/>
                <a:gd name="connsiteX286" fmla="*/ 7920014 w 8613217"/>
                <a:gd name="connsiteY286" fmla="*/ 5004523 h 6281670"/>
                <a:gd name="connsiteX287" fmla="*/ 8354780 w 8613217"/>
                <a:gd name="connsiteY287" fmla="*/ 4830886 h 6281670"/>
                <a:gd name="connsiteX288" fmla="*/ 8579567 w 8613217"/>
                <a:gd name="connsiteY288" fmla="*/ 4409580 h 6281670"/>
                <a:gd name="connsiteX289" fmla="*/ 8613217 w 8613217"/>
                <a:gd name="connsiteY289" fmla="*/ 4250076 h 6281670"/>
                <a:gd name="connsiteX290" fmla="*/ 8613217 w 8613217"/>
                <a:gd name="connsiteY290" fmla="*/ 4196235 h 6281670"/>
                <a:gd name="connsiteX291" fmla="*/ 8420062 w 8613217"/>
                <a:gd name="connsiteY291" fmla="*/ 4211041 h 6281670"/>
                <a:gd name="connsiteX292" fmla="*/ 4571776 w 8613217"/>
                <a:gd name="connsiteY292" fmla="*/ 915970 h 6281670"/>
                <a:gd name="connsiteX293" fmla="*/ 4583890 w 8613217"/>
                <a:gd name="connsiteY293" fmla="*/ 888377 h 6281670"/>
                <a:gd name="connsiteX294" fmla="*/ 4571776 w 8613217"/>
                <a:gd name="connsiteY294" fmla="*/ 915970 h 6281670"/>
                <a:gd name="connsiteX295" fmla="*/ 2362948 w 8613217"/>
                <a:gd name="connsiteY295" fmla="*/ 965100 h 6281670"/>
                <a:gd name="connsiteX296" fmla="*/ 2363621 w 8613217"/>
                <a:gd name="connsiteY296" fmla="*/ 962408 h 6281670"/>
                <a:gd name="connsiteX297" fmla="*/ 2368332 w 8613217"/>
                <a:gd name="connsiteY297" fmla="*/ 967119 h 6281670"/>
                <a:gd name="connsiteX298" fmla="*/ 2362948 w 8613217"/>
                <a:gd name="connsiteY298" fmla="*/ 965100 h 6281670"/>
                <a:gd name="connsiteX299" fmla="*/ 2435633 w 8613217"/>
                <a:gd name="connsiteY299" fmla="*/ 1055284 h 6281670"/>
                <a:gd name="connsiteX300" fmla="*/ 2426211 w 8613217"/>
                <a:gd name="connsiteY300" fmla="*/ 1053265 h 6281670"/>
                <a:gd name="connsiteX301" fmla="*/ 2370351 w 8613217"/>
                <a:gd name="connsiteY301" fmla="*/ 968465 h 6281670"/>
                <a:gd name="connsiteX302" fmla="*/ 2432268 w 8613217"/>
                <a:gd name="connsiteY302" fmla="*/ 1045862 h 6281670"/>
                <a:gd name="connsiteX303" fmla="*/ 2435633 w 8613217"/>
                <a:gd name="connsiteY303" fmla="*/ 1055284 h 6281670"/>
                <a:gd name="connsiteX304" fmla="*/ 695895 w 8613217"/>
                <a:gd name="connsiteY304" fmla="*/ 1016922 h 6281670"/>
                <a:gd name="connsiteX305" fmla="*/ 692530 w 8613217"/>
                <a:gd name="connsiteY305" fmla="*/ 1005481 h 6281670"/>
                <a:gd name="connsiteX306" fmla="*/ 695895 w 8613217"/>
                <a:gd name="connsiteY306" fmla="*/ 1016922 h 6281670"/>
                <a:gd name="connsiteX307" fmla="*/ 4511205 w 8613217"/>
                <a:gd name="connsiteY307" fmla="*/ 6014042 h 6281670"/>
                <a:gd name="connsiteX308" fmla="*/ 4537452 w 8613217"/>
                <a:gd name="connsiteY308" fmla="*/ 5944049 h 6281670"/>
                <a:gd name="connsiteX309" fmla="*/ 4511205 w 8613217"/>
                <a:gd name="connsiteY309" fmla="*/ 6014042 h 6281670"/>
                <a:gd name="connsiteX310" fmla="*/ 4750797 w 8613217"/>
                <a:gd name="connsiteY310" fmla="*/ 5917128 h 6281670"/>
                <a:gd name="connsiteX311" fmla="*/ 4741375 w 8613217"/>
                <a:gd name="connsiteY311" fmla="*/ 5939338 h 6281670"/>
                <a:gd name="connsiteX312" fmla="*/ 4732626 w 8613217"/>
                <a:gd name="connsiteY312" fmla="*/ 5935300 h 6281670"/>
                <a:gd name="connsiteX313" fmla="*/ 4727915 w 8613217"/>
                <a:gd name="connsiteY313" fmla="*/ 5907706 h 6281670"/>
                <a:gd name="connsiteX314" fmla="*/ 4750797 w 8613217"/>
                <a:gd name="connsiteY314" fmla="*/ 5875402 h 6281670"/>
                <a:gd name="connsiteX315" fmla="*/ 4750797 w 8613217"/>
                <a:gd name="connsiteY315" fmla="*/ 5917128 h 6281670"/>
                <a:gd name="connsiteX316" fmla="*/ 4875978 w 8613217"/>
                <a:gd name="connsiteY316" fmla="*/ 5457461 h 6281670"/>
                <a:gd name="connsiteX317" fmla="*/ 4616868 w 8613217"/>
                <a:gd name="connsiteY317" fmla="*/ 5877421 h 6281670"/>
                <a:gd name="connsiteX318" fmla="*/ 4562354 w 8613217"/>
                <a:gd name="connsiteY318" fmla="*/ 5884824 h 6281670"/>
                <a:gd name="connsiteX319" fmla="*/ 4880015 w 8613217"/>
                <a:gd name="connsiteY319" fmla="*/ 5419772 h 6281670"/>
                <a:gd name="connsiteX320" fmla="*/ 4875978 w 8613217"/>
                <a:gd name="connsiteY320" fmla="*/ 5457461 h 6281670"/>
                <a:gd name="connsiteX321" fmla="*/ 5020675 w 8613217"/>
                <a:gd name="connsiteY321" fmla="*/ 5141145 h 6281670"/>
                <a:gd name="connsiteX322" fmla="*/ 4989717 w 8613217"/>
                <a:gd name="connsiteY322" fmla="*/ 5179506 h 6281670"/>
                <a:gd name="connsiteX323" fmla="*/ 4445922 w 8613217"/>
                <a:gd name="connsiteY323" fmla="*/ 5878767 h 6281670"/>
                <a:gd name="connsiteX324" fmla="*/ 4415637 w 8613217"/>
                <a:gd name="connsiteY324" fmla="*/ 5953471 h 6281670"/>
                <a:gd name="connsiteX325" fmla="*/ 4357085 w 8613217"/>
                <a:gd name="connsiteY325" fmla="*/ 6075286 h 6281670"/>
                <a:gd name="connsiteX326" fmla="*/ 4338240 w 8613217"/>
                <a:gd name="connsiteY326" fmla="*/ 6125762 h 6281670"/>
                <a:gd name="connsiteX327" fmla="*/ 4322761 w 8613217"/>
                <a:gd name="connsiteY327" fmla="*/ 6080671 h 6281670"/>
                <a:gd name="connsiteX328" fmla="*/ 4306609 w 8613217"/>
                <a:gd name="connsiteY328" fmla="*/ 6061826 h 6281670"/>
                <a:gd name="connsiteX329" fmla="*/ 4295168 w 8613217"/>
                <a:gd name="connsiteY329" fmla="*/ 6082689 h 6281670"/>
                <a:gd name="connsiteX330" fmla="*/ 4292475 w 8613217"/>
                <a:gd name="connsiteY330" fmla="*/ 6112302 h 6281670"/>
                <a:gd name="connsiteX331" fmla="*/ 4277669 w 8613217"/>
                <a:gd name="connsiteY331" fmla="*/ 6097496 h 6281670"/>
                <a:gd name="connsiteX332" fmla="*/ 4183447 w 8613217"/>
                <a:gd name="connsiteY332" fmla="*/ 5282478 h 6281670"/>
                <a:gd name="connsiteX333" fmla="*/ 4412945 w 8613217"/>
                <a:gd name="connsiteY333" fmla="*/ 4743394 h 6281670"/>
                <a:gd name="connsiteX334" fmla="*/ 5036828 w 8613217"/>
                <a:gd name="connsiteY334" fmla="*/ 3935106 h 6281670"/>
                <a:gd name="connsiteX335" fmla="*/ 5054999 w 8613217"/>
                <a:gd name="connsiteY335" fmla="*/ 3966064 h 6281670"/>
                <a:gd name="connsiteX336" fmla="*/ 5020675 w 8613217"/>
                <a:gd name="connsiteY336"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516395 w 8613217"/>
                <a:gd name="connsiteY161" fmla="*/ 2980101 h 6281670"/>
                <a:gd name="connsiteX162" fmla="*/ 2390541 w 8613217"/>
                <a:gd name="connsiteY162" fmla="*/ 2898666 h 6281670"/>
                <a:gd name="connsiteX163" fmla="*/ 2247863 w 8613217"/>
                <a:gd name="connsiteY163" fmla="*/ 2802425 h 6281670"/>
                <a:gd name="connsiteX164" fmla="*/ 2055381 w 8613217"/>
                <a:gd name="connsiteY164" fmla="*/ 2665131 h 6281670"/>
                <a:gd name="connsiteX165" fmla="*/ 1471879 w 8613217"/>
                <a:gd name="connsiteY165" fmla="*/ 2148930 h 6281670"/>
                <a:gd name="connsiteX166" fmla="*/ 1461111 w 8613217"/>
                <a:gd name="connsiteY166" fmla="*/ 2109895 h 6281670"/>
                <a:gd name="connsiteX167" fmla="*/ 1501492 w 8613217"/>
                <a:gd name="connsiteY167" fmla="*/ 1918759 h 6281670"/>
                <a:gd name="connsiteX168" fmla="*/ 1395155 w 8613217"/>
                <a:gd name="connsiteY168" fmla="*/ 1570812 h 6281670"/>
                <a:gd name="connsiteX169" fmla="*/ 937507 w 8613217"/>
                <a:gd name="connsiteY169" fmla="*/ 860783 h 6281670"/>
                <a:gd name="connsiteX170" fmla="*/ 682435 w 8613217"/>
                <a:gd name="connsiteY170" fmla="*/ 471109 h 6281670"/>
                <a:gd name="connsiteX171" fmla="*/ 590905 w 8613217"/>
                <a:gd name="connsiteY171" fmla="*/ 214691 h 6281670"/>
                <a:gd name="connsiteX172" fmla="*/ 581483 w 8613217"/>
                <a:gd name="connsiteY172" fmla="*/ 222767 h 6281670"/>
                <a:gd name="connsiteX173" fmla="*/ 555909 w 8613217"/>
                <a:gd name="connsiteY173" fmla="*/ 262475 h 6281670"/>
                <a:gd name="connsiteX174" fmla="*/ 423998 w 8613217"/>
                <a:gd name="connsiteY174" fmla="*/ 619845 h 6281670"/>
                <a:gd name="connsiteX175" fmla="*/ 443515 w 8613217"/>
                <a:gd name="connsiteY175" fmla="*/ 1227575 h 6281670"/>
                <a:gd name="connsiteX176" fmla="*/ 806942 w 8613217"/>
                <a:gd name="connsiteY176" fmla="*/ 1996156 h 6281670"/>
                <a:gd name="connsiteX177" fmla="*/ 1087589 w 8613217"/>
                <a:gd name="connsiteY177" fmla="*/ 2216231 h 6281670"/>
                <a:gd name="connsiteX178" fmla="*/ 1317086 w 8613217"/>
                <a:gd name="connsiteY178" fmla="*/ 2233729 h 6281670"/>
                <a:gd name="connsiteX179" fmla="*/ 1327181 w 8613217"/>
                <a:gd name="connsiteY179" fmla="*/ 2198060 h 6281670"/>
                <a:gd name="connsiteX180" fmla="*/ 816364 w 8613217"/>
                <a:gd name="connsiteY180" fmla="*/ 1324489 h 6281670"/>
                <a:gd name="connsiteX181" fmla="*/ 702625 w 8613217"/>
                <a:gd name="connsiteY181" fmla="*/ 1031056 h 6281670"/>
                <a:gd name="connsiteX182" fmla="*/ 767908 w 8613217"/>
                <a:gd name="connsiteY182" fmla="*/ 1173061 h 6281670"/>
                <a:gd name="connsiteX183" fmla="*/ 1444285 w 8613217"/>
                <a:gd name="connsiteY183" fmla="*/ 2226326 h 6281670"/>
                <a:gd name="connsiteX184" fmla="*/ 2209501 w 8613217"/>
                <a:gd name="connsiteY184" fmla="*/ 2876457 h 6281670"/>
                <a:gd name="connsiteX185" fmla="*/ 2308434 w 8613217"/>
                <a:gd name="connsiteY185" fmla="*/ 2939720 h 6281670"/>
                <a:gd name="connsiteX186" fmla="*/ 2340738 w 8613217"/>
                <a:gd name="connsiteY186" fmla="*/ 2972025 h 6281670"/>
                <a:gd name="connsiteX187" fmla="*/ 2266034 w 8613217"/>
                <a:gd name="connsiteY187" fmla="*/ 2967313 h 6281670"/>
                <a:gd name="connsiteX188" fmla="*/ 1817807 w 8613217"/>
                <a:gd name="connsiteY188" fmla="*/ 3025866 h 6281670"/>
                <a:gd name="connsiteX189" fmla="*/ 1007500 w 8613217"/>
                <a:gd name="connsiteY189" fmla="*/ 3309877 h 6281670"/>
                <a:gd name="connsiteX190" fmla="*/ 960389 w 8613217"/>
                <a:gd name="connsiteY190" fmla="*/ 3293725 h 6281670"/>
                <a:gd name="connsiteX191" fmla="*/ 446207 w 8613217"/>
                <a:gd name="connsiteY191" fmla="*/ 3134221 h 6281670"/>
                <a:gd name="connsiteX192" fmla="*/ 217383 w 8613217"/>
                <a:gd name="connsiteY192" fmla="*/ 3227096 h 6281670"/>
                <a:gd name="connsiteX193" fmla="*/ 0 w 8613217"/>
                <a:gd name="connsiteY193" fmla="*/ 3236518 h 6281670"/>
                <a:gd name="connsiteX194" fmla="*/ 0 w 8613217"/>
                <a:gd name="connsiteY194" fmla="*/ 3330740 h 6281670"/>
                <a:gd name="connsiteX195" fmla="*/ 9422 w 8613217"/>
                <a:gd name="connsiteY195" fmla="*/ 3346892 h 6281670"/>
                <a:gd name="connsiteX196" fmla="*/ 255072 w 8613217"/>
                <a:gd name="connsiteY196" fmla="*/ 3717723 h 6281670"/>
                <a:gd name="connsiteX197" fmla="*/ 747044 w 8613217"/>
                <a:gd name="connsiteY197" fmla="*/ 3826078 h 6281670"/>
                <a:gd name="connsiteX198" fmla="*/ 1016249 w 8613217"/>
                <a:gd name="connsiteY198" fmla="*/ 3490244 h 6281670"/>
                <a:gd name="connsiteX199" fmla="*/ 981253 w 8613217"/>
                <a:gd name="connsiteY199" fmla="*/ 3461305 h 6281670"/>
                <a:gd name="connsiteX200" fmla="*/ 563312 w 8613217"/>
                <a:gd name="connsiteY200" fmla="*/ 3490917 h 6281670"/>
                <a:gd name="connsiteX201" fmla="*/ 390347 w 8613217"/>
                <a:gd name="connsiteY201" fmla="*/ 3460632 h 6281670"/>
                <a:gd name="connsiteX202" fmla="*/ 489953 w 8613217"/>
                <a:gd name="connsiteY202" fmla="*/ 3463997 h 6281670"/>
                <a:gd name="connsiteX203" fmla="*/ 903183 w 8613217"/>
                <a:gd name="connsiteY203" fmla="*/ 3408137 h 6281670"/>
                <a:gd name="connsiteX204" fmla="*/ 1043170 w 8613217"/>
                <a:gd name="connsiteY204" fmla="*/ 3372467 h 6281670"/>
                <a:gd name="connsiteX205" fmla="*/ 1508895 w 8613217"/>
                <a:gd name="connsiteY205" fmla="*/ 3218347 h 6281670"/>
                <a:gd name="connsiteX206" fmla="*/ 1912029 w 8613217"/>
                <a:gd name="connsiteY206" fmla="*/ 3101243 h 6281670"/>
                <a:gd name="connsiteX207" fmla="*/ 1912029 w 8613217"/>
                <a:gd name="connsiteY207" fmla="*/ 3101243 h 6281670"/>
                <a:gd name="connsiteX208" fmla="*/ 2113933 w 8613217"/>
                <a:gd name="connsiteY208" fmla="*/ 3072976 h 6281670"/>
                <a:gd name="connsiteX209" fmla="*/ 2257958 w 8613217"/>
                <a:gd name="connsiteY209" fmla="*/ 3064227 h 6281670"/>
                <a:gd name="connsiteX210" fmla="*/ 2434960 w 8613217"/>
                <a:gd name="connsiteY210" fmla="*/ 3101243 h 6281670"/>
                <a:gd name="connsiteX211" fmla="*/ 2635518 w 8613217"/>
                <a:gd name="connsiteY211" fmla="*/ 3164506 h 6281670"/>
                <a:gd name="connsiteX212" fmla="*/ 3038653 w 8613217"/>
                <a:gd name="connsiteY212" fmla="*/ 3453902 h 6281670"/>
                <a:gd name="connsiteX213" fmla="*/ 3580428 w 8613217"/>
                <a:gd name="connsiteY213" fmla="*/ 4087880 h 6281670"/>
                <a:gd name="connsiteX214" fmla="*/ 3776274 w 8613217"/>
                <a:gd name="connsiteY214" fmla="*/ 4626290 h 6281670"/>
                <a:gd name="connsiteX215" fmla="*/ 3813963 w 8613217"/>
                <a:gd name="connsiteY215" fmla="*/ 4802619 h 6281670"/>
                <a:gd name="connsiteX216" fmla="*/ 3811944 w 8613217"/>
                <a:gd name="connsiteY216" fmla="*/ 5407658 h 6281670"/>
                <a:gd name="connsiteX217" fmla="*/ 3881265 w 8613217"/>
                <a:gd name="connsiteY217" fmla="*/ 5874056 h 6281670"/>
                <a:gd name="connsiteX218" fmla="*/ 3879919 w 8613217"/>
                <a:gd name="connsiteY218" fmla="*/ 5898957 h 6281670"/>
                <a:gd name="connsiteX219" fmla="*/ 3757430 w 8613217"/>
                <a:gd name="connsiteY219" fmla="*/ 5946068 h 6281670"/>
                <a:gd name="connsiteX220" fmla="*/ 3743970 w 8613217"/>
                <a:gd name="connsiteY220" fmla="*/ 6053750 h 6281670"/>
                <a:gd name="connsiteX221" fmla="*/ 3803195 w 8613217"/>
                <a:gd name="connsiteY221" fmla="*/ 6092112 h 6281670"/>
                <a:gd name="connsiteX222" fmla="*/ 3896071 w 8613217"/>
                <a:gd name="connsiteY222" fmla="*/ 6023464 h 6281670"/>
                <a:gd name="connsiteX223" fmla="*/ 3920972 w 8613217"/>
                <a:gd name="connsiteY223" fmla="*/ 5996544 h 6281670"/>
                <a:gd name="connsiteX224" fmla="*/ 3918953 w 8613217"/>
                <a:gd name="connsiteY224" fmla="*/ 6053077 h 6281670"/>
                <a:gd name="connsiteX225" fmla="*/ 3931741 w 8613217"/>
                <a:gd name="connsiteY225" fmla="*/ 6077978 h 6281670"/>
                <a:gd name="connsiteX226" fmla="*/ 3951931 w 8613217"/>
                <a:gd name="connsiteY226" fmla="*/ 6055769 h 6281670"/>
                <a:gd name="connsiteX227" fmla="*/ 3972121 w 8613217"/>
                <a:gd name="connsiteY227" fmla="*/ 5988468 h 6281670"/>
                <a:gd name="connsiteX228" fmla="*/ 3994331 w 8613217"/>
                <a:gd name="connsiteY228" fmla="*/ 5968277 h 6281670"/>
                <a:gd name="connsiteX229" fmla="*/ 4005099 w 8613217"/>
                <a:gd name="connsiteY229" fmla="*/ 5995198 h 6281670"/>
                <a:gd name="connsiteX230" fmla="*/ 4071054 w 8613217"/>
                <a:gd name="connsiteY230" fmla="*/ 6040290 h 6281670"/>
                <a:gd name="connsiteX231" fmla="*/ 4100667 w 8613217"/>
                <a:gd name="connsiteY231" fmla="*/ 6026829 h 6281670"/>
                <a:gd name="connsiteX232" fmla="*/ 4110089 w 8613217"/>
                <a:gd name="connsiteY232" fmla="*/ 5993179 h 6281670"/>
                <a:gd name="connsiteX233" fmla="*/ 4124895 w 8613217"/>
                <a:gd name="connsiteY233" fmla="*/ 6032214 h 6281670"/>
                <a:gd name="connsiteX234" fmla="*/ 4117492 w 8613217"/>
                <a:gd name="connsiteY234" fmla="*/ 6106918 h 6281670"/>
                <a:gd name="connsiteX235" fmla="*/ 4080476 w 8613217"/>
                <a:gd name="connsiteY235" fmla="*/ 6141242 h 6281670"/>
                <a:gd name="connsiteX236" fmla="*/ 4176717 w 8613217"/>
                <a:gd name="connsiteY236" fmla="*/ 6189025 h 6281670"/>
                <a:gd name="connsiteX237" fmla="*/ 4170660 w 8613217"/>
                <a:gd name="connsiteY237" fmla="*/ 6271133 h 6281670"/>
                <a:gd name="connsiteX238" fmla="*/ 4195562 w 8613217"/>
                <a:gd name="connsiteY238" fmla="*/ 6277863 h 6281670"/>
                <a:gd name="connsiteX239" fmla="*/ 4261517 w 8613217"/>
                <a:gd name="connsiteY239" fmla="*/ 6267768 h 6281670"/>
                <a:gd name="connsiteX240" fmla="*/ 4289784 w 8613217"/>
                <a:gd name="connsiteY240" fmla="*/ 6247578 h 6281670"/>
                <a:gd name="connsiteX241" fmla="*/ 4295840 w 8613217"/>
                <a:gd name="connsiteY241" fmla="*/ 6204505 h 6281670"/>
                <a:gd name="connsiteX242" fmla="*/ 4305936 w 8613217"/>
                <a:gd name="connsiteY242" fmla="*/ 6182969 h 6281670"/>
                <a:gd name="connsiteX243" fmla="*/ 4324107 w 8613217"/>
                <a:gd name="connsiteY243" fmla="*/ 6199794 h 6281670"/>
                <a:gd name="connsiteX244" fmla="*/ 4336894 w 8613217"/>
                <a:gd name="connsiteY244" fmla="*/ 6230752 h 6281670"/>
                <a:gd name="connsiteX245" fmla="*/ 4342951 w 8613217"/>
                <a:gd name="connsiteY245" fmla="*/ 6226714 h 6281670"/>
                <a:gd name="connsiteX246" fmla="*/ 4369872 w 8613217"/>
                <a:gd name="connsiteY246" fmla="*/ 6185660 h 6281670"/>
                <a:gd name="connsiteX247" fmla="*/ 4382659 w 8613217"/>
                <a:gd name="connsiteY247" fmla="*/ 6234791 h 6281670"/>
                <a:gd name="connsiteX248" fmla="*/ 4406888 w 8613217"/>
                <a:gd name="connsiteY248" fmla="*/ 6265749 h 6281670"/>
                <a:gd name="connsiteX249" fmla="*/ 4484284 w 8613217"/>
                <a:gd name="connsiteY249" fmla="*/ 6275171 h 6281670"/>
                <a:gd name="connsiteX250" fmla="*/ 4499090 w 8613217"/>
                <a:gd name="connsiteY250" fmla="*/ 6272479 h 6281670"/>
                <a:gd name="connsiteX251" fmla="*/ 4512551 w 8613217"/>
                <a:gd name="connsiteY251" fmla="*/ 6181622 h 6281670"/>
                <a:gd name="connsiteX252" fmla="*/ 4572449 w 8613217"/>
                <a:gd name="connsiteY252" fmla="*/ 6153356 h 6281670"/>
                <a:gd name="connsiteX253" fmla="*/ 4575814 w 8613217"/>
                <a:gd name="connsiteY253" fmla="*/ 6127781 h 6281670"/>
                <a:gd name="connsiteX254" fmla="*/ 4538125 w 8613217"/>
                <a:gd name="connsiteY254" fmla="*/ 6076633 h 6281670"/>
                <a:gd name="connsiteX255" fmla="*/ 4536779 w 8613217"/>
                <a:gd name="connsiteY255" fmla="*/ 6042309 h 6281670"/>
                <a:gd name="connsiteX256" fmla="*/ 4573122 w 8613217"/>
                <a:gd name="connsiteY256" fmla="*/ 6032214 h 6281670"/>
                <a:gd name="connsiteX257" fmla="*/ 4637731 w 8613217"/>
                <a:gd name="connsiteY257" fmla="*/ 6051058 h 6281670"/>
                <a:gd name="connsiteX258" fmla="*/ 4665997 w 8613217"/>
                <a:gd name="connsiteY258" fmla="*/ 6029522 h 6281670"/>
                <a:gd name="connsiteX259" fmla="*/ 4665997 w 8613217"/>
                <a:gd name="connsiteY259" fmla="*/ 5985776 h 6281670"/>
                <a:gd name="connsiteX260" fmla="*/ 4681477 w 8613217"/>
                <a:gd name="connsiteY260" fmla="*/ 5966931 h 6281670"/>
                <a:gd name="connsiteX261" fmla="*/ 4701667 w 8613217"/>
                <a:gd name="connsiteY261" fmla="*/ 5981065 h 6281670"/>
                <a:gd name="connsiteX262" fmla="*/ 4724550 w 8613217"/>
                <a:gd name="connsiteY262" fmla="*/ 6054423 h 6281670"/>
                <a:gd name="connsiteX263" fmla="*/ 4743394 w 8613217"/>
                <a:gd name="connsiteY263" fmla="*/ 6073268 h 6281670"/>
                <a:gd name="connsiteX264" fmla="*/ 4752143 w 8613217"/>
                <a:gd name="connsiteY264" fmla="*/ 6050385 h 6281670"/>
                <a:gd name="connsiteX265" fmla="*/ 4752143 w 8613217"/>
                <a:gd name="connsiteY265" fmla="*/ 5996544 h 6281670"/>
                <a:gd name="connsiteX266" fmla="*/ 4800600 w 8613217"/>
                <a:gd name="connsiteY266" fmla="*/ 6046347 h 6281670"/>
                <a:gd name="connsiteX267" fmla="*/ 4859825 w 8613217"/>
                <a:gd name="connsiteY267" fmla="*/ 6088747 h 6281670"/>
                <a:gd name="connsiteX268" fmla="*/ 4932511 w 8613217"/>
                <a:gd name="connsiteY268" fmla="*/ 6036252 h 6281670"/>
                <a:gd name="connsiteX269" fmla="*/ 4919050 w 8613217"/>
                <a:gd name="connsiteY269" fmla="*/ 5940011 h 6281670"/>
                <a:gd name="connsiteX270" fmla="*/ 4830213 w 8613217"/>
                <a:gd name="connsiteY270" fmla="*/ 5933281 h 6281670"/>
                <a:gd name="connsiteX271" fmla="*/ 4779064 w 8613217"/>
                <a:gd name="connsiteY271" fmla="*/ 5876074 h 6281670"/>
                <a:gd name="connsiteX272" fmla="*/ 4778391 w 8613217"/>
                <a:gd name="connsiteY272" fmla="*/ 5829637 h 6281670"/>
                <a:gd name="connsiteX273" fmla="*/ 5091342 w 8613217"/>
                <a:gd name="connsiteY273" fmla="*/ 5236712 h 6281670"/>
                <a:gd name="connsiteX274" fmla="*/ 5116243 w 8613217"/>
                <a:gd name="connsiteY274" fmla="*/ 5202389 h 6281670"/>
                <a:gd name="connsiteX275" fmla="*/ 5269690 w 8613217"/>
                <a:gd name="connsiteY275" fmla="*/ 5086631 h 6281670"/>
                <a:gd name="connsiteX276" fmla="*/ 5744837 w 8613217"/>
                <a:gd name="connsiteY276" fmla="*/ 4795889 h 6281670"/>
                <a:gd name="connsiteX277" fmla="*/ 5814830 w 8613217"/>
                <a:gd name="connsiteY277" fmla="*/ 4775699 h 6281670"/>
                <a:gd name="connsiteX278" fmla="*/ 6103553 w 8613217"/>
                <a:gd name="connsiteY278" fmla="*/ 4765603 h 6281670"/>
                <a:gd name="connsiteX279" fmla="*/ 7086824 w 8613217"/>
                <a:gd name="connsiteY279" fmla="*/ 4811369 h 6281670"/>
                <a:gd name="connsiteX280" fmla="*/ 7489959 w 8613217"/>
                <a:gd name="connsiteY280" fmla="*/ 4805311 h 6281670"/>
                <a:gd name="connsiteX281" fmla="*/ 7516880 w 8613217"/>
                <a:gd name="connsiteY281" fmla="*/ 4801946 h 6281670"/>
                <a:gd name="connsiteX282" fmla="*/ 7536397 w 8613217"/>
                <a:gd name="connsiteY282" fmla="*/ 4800600 h 6281670"/>
                <a:gd name="connsiteX283" fmla="*/ 7619850 w 8613217"/>
                <a:gd name="connsiteY283" fmla="*/ 4791178 h 6281670"/>
                <a:gd name="connsiteX284" fmla="*/ 7661577 w 8613217"/>
                <a:gd name="connsiteY284" fmla="*/ 4813388 h 6281670"/>
                <a:gd name="connsiteX285" fmla="*/ 7920014 w 8613217"/>
                <a:gd name="connsiteY285" fmla="*/ 5004523 h 6281670"/>
                <a:gd name="connsiteX286" fmla="*/ 8354780 w 8613217"/>
                <a:gd name="connsiteY286" fmla="*/ 4830886 h 6281670"/>
                <a:gd name="connsiteX287" fmla="*/ 8579567 w 8613217"/>
                <a:gd name="connsiteY287" fmla="*/ 4409580 h 6281670"/>
                <a:gd name="connsiteX288" fmla="*/ 8613217 w 8613217"/>
                <a:gd name="connsiteY288" fmla="*/ 4250076 h 6281670"/>
                <a:gd name="connsiteX289" fmla="*/ 8613217 w 8613217"/>
                <a:gd name="connsiteY289" fmla="*/ 4196235 h 6281670"/>
                <a:gd name="connsiteX290" fmla="*/ 8420062 w 8613217"/>
                <a:gd name="connsiteY290" fmla="*/ 4211041 h 6281670"/>
                <a:gd name="connsiteX291" fmla="*/ 4571776 w 8613217"/>
                <a:gd name="connsiteY291" fmla="*/ 915970 h 6281670"/>
                <a:gd name="connsiteX292" fmla="*/ 4583890 w 8613217"/>
                <a:gd name="connsiteY292" fmla="*/ 888377 h 6281670"/>
                <a:gd name="connsiteX293" fmla="*/ 4571776 w 8613217"/>
                <a:gd name="connsiteY293" fmla="*/ 915970 h 6281670"/>
                <a:gd name="connsiteX294" fmla="*/ 2362948 w 8613217"/>
                <a:gd name="connsiteY294" fmla="*/ 965100 h 6281670"/>
                <a:gd name="connsiteX295" fmla="*/ 2363621 w 8613217"/>
                <a:gd name="connsiteY295" fmla="*/ 962408 h 6281670"/>
                <a:gd name="connsiteX296" fmla="*/ 2368332 w 8613217"/>
                <a:gd name="connsiteY296" fmla="*/ 967119 h 6281670"/>
                <a:gd name="connsiteX297" fmla="*/ 2362948 w 8613217"/>
                <a:gd name="connsiteY297" fmla="*/ 965100 h 6281670"/>
                <a:gd name="connsiteX298" fmla="*/ 2435633 w 8613217"/>
                <a:gd name="connsiteY298" fmla="*/ 1055284 h 6281670"/>
                <a:gd name="connsiteX299" fmla="*/ 2426211 w 8613217"/>
                <a:gd name="connsiteY299" fmla="*/ 1053265 h 6281670"/>
                <a:gd name="connsiteX300" fmla="*/ 2370351 w 8613217"/>
                <a:gd name="connsiteY300" fmla="*/ 968465 h 6281670"/>
                <a:gd name="connsiteX301" fmla="*/ 2432268 w 8613217"/>
                <a:gd name="connsiteY301" fmla="*/ 1045862 h 6281670"/>
                <a:gd name="connsiteX302" fmla="*/ 2435633 w 8613217"/>
                <a:gd name="connsiteY302" fmla="*/ 1055284 h 6281670"/>
                <a:gd name="connsiteX303" fmla="*/ 695895 w 8613217"/>
                <a:gd name="connsiteY303" fmla="*/ 1016922 h 6281670"/>
                <a:gd name="connsiteX304" fmla="*/ 692530 w 8613217"/>
                <a:gd name="connsiteY304" fmla="*/ 1005481 h 6281670"/>
                <a:gd name="connsiteX305" fmla="*/ 695895 w 8613217"/>
                <a:gd name="connsiteY305" fmla="*/ 1016922 h 6281670"/>
                <a:gd name="connsiteX306" fmla="*/ 4511205 w 8613217"/>
                <a:gd name="connsiteY306" fmla="*/ 6014042 h 6281670"/>
                <a:gd name="connsiteX307" fmla="*/ 4537452 w 8613217"/>
                <a:gd name="connsiteY307" fmla="*/ 5944049 h 6281670"/>
                <a:gd name="connsiteX308" fmla="*/ 4511205 w 8613217"/>
                <a:gd name="connsiteY308" fmla="*/ 6014042 h 6281670"/>
                <a:gd name="connsiteX309" fmla="*/ 4750797 w 8613217"/>
                <a:gd name="connsiteY309" fmla="*/ 5917128 h 6281670"/>
                <a:gd name="connsiteX310" fmla="*/ 4741375 w 8613217"/>
                <a:gd name="connsiteY310" fmla="*/ 5939338 h 6281670"/>
                <a:gd name="connsiteX311" fmla="*/ 4732626 w 8613217"/>
                <a:gd name="connsiteY311" fmla="*/ 5935300 h 6281670"/>
                <a:gd name="connsiteX312" fmla="*/ 4727915 w 8613217"/>
                <a:gd name="connsiteY312" fmla="*/ 5907706 h 6281670"/>
                <a:gd name="connsiteX313" fmla="*/ 4750797 w 8613217"/>
                <a:gd name="connsiteY313" fmla="*/ 5875402 h 6281670"/>
                <a:gd name="connsiteX314" fmla="*/ 4750797 w 8613217"/>
                <a:gd name="connsiteY314" fmla="*/ 5917128 h 6281670"/>
                <a:gd name="connsiteX315" fmla="*/ 4875978 w 8613217"/>
                <a:gd name="connsiteY315" fmla="*/ 5457461 h 6281670"/>
                <a:gd name="connsiteX316" fmla="*/ 4616868 w 8613217"/>
                <a:gd name="connsiteY316" fmla="*/ 5877421 h 6281670"/>
                <a:gd name="connsiteX317" fmla="*/ 4562354 w 8613217"/>
                <a:gd name="connsiteY317" fmla="*/ 5884824 h 6281670"/>
                <a:gd name="connsiteX318" fmla="*/ 4880015 w 8613217"/>
                <a:gd name="connsiteY318" fmla="*/ 5419772 h 6281670"/>
                <a:gd name="connsiteX319" fmla="*/ 4875978 w 8613217"/>
                <a:gd name="connsiteY319" fmla="*/ 5457461 h 6281670"/>
                <a:gd name="connsiteX320" fmla="*/ 5020675 w 8613217"/>
                <a:gd name="connsiteY320" fmla="*/ 5141145 h 6281670"/>
                <a:gd name="connsiteX321" fmla="*/ 4989717 w 8613217"/>
                <a:gd name="connsiteY321" fmla="*/ 5179506 h 6281670"/>
                <a:gd name="connsiteX322" fmla="*/ 4445922 w 8613217"/>
                <a:gd name="connsiteY322" fmla="*/ 5878767 h 6281670"/>
                <a:gd name="connsiteX323" fmla="*/ 4415637 w 8613217"/>
                <a:gd name="connsiteY323" fmla="*/ 5953471 h 6281670"/>
                <a:gd name="connsiteX324" fmla="*/ 4357085 w 8613217"/>
                <a:gd name="connsiteY324" fmla="*/ 6075286 h 6281670"/>
                <a:gd name="connsiteX325" fmla="*/ 4338240 w 8613217"/>
                <a:gd name="connsiteY325" fmla="*/ 6125762 h 6281670"/>
                <a:gd name="connsiteX326" fmla="*/ 4322761 w 8613217"/>
                <a:gd name="connsiteY326" fmla="*/ 6080671 h 6281670"/>
                <a:gd name="connsiteX327" fmla="*/ 4306609 w 8613217"/>
                <a:gd name="connsiteY327" fmla="*/ 6061826 h 6281670"/>
                <a:gd name="connsiteX328" fmla="*/ 4295168 w 8613217"/>
                <a:gd name="connsiteY328" fmla="*/ 6082689 h 6281670"/>
                <a:gd name="connsiteX329" fmla="*/ 4292475 w 8613217"/>
                <a:gd name="connsiteY329" fmla="*/ 6112302 h 6281670"/>
                <a:gd name="connsiteX330" fmla="*/ 4277669 w 8613217"/>
                <a:gd name="connsiteY330" fmla="*/ 6097496 h 6281670"/>
                <a:gd name="connsiteX331" fmla="*/ 4183447 w 8613217"/>
                <a:gd name="connsiteY331" fmla="*/ 5282478 h 6281670"/>
                <a:gd name="connsiteX332" fmla="*/ 4412945 w 8613217"/>
                <a:gd name="connsiteY332" fmla="*/ 4743394 h 6281670"/>
                <a:gd name="connsiteX333" fmla="*/ 5036828 w 8613217"/>
                <a:gd name="connsiteY333" fmla="*/ 3935106 h 6281670"/>
                <a:gd name="connsiteX334" fmla="*/ 5054999 w 8613217"/>
                <a:gd name="connsiteY334" fmla="*/ 3966064 h 6281670"/>
                <a:gd name="connsiteX335" fmla="*/ 5020675 w 8613217"/>
                <a:gd name="connsiteY335"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390541 w 8613217"/>
                <a:gd name="connsiteY161" fmla="*/ 2898666 h 6281670"/>
                <a:gd name="connsiteX162" fmla="*/ 2247863 w 8613217"/>
                <a:gd name="connsiteY162" fmla="*/ 2802425 h 6281670"/>
                <a:gd name="connsiteX163" fmla="*/ 2055381 w 8613217"/>
                <a:gd name="connsiteY163" fmla="*/ 2665131 h 6281670"/>
                <a:gd name="connsiteX164" fmla="*/ 1471879 w 8613217"/>
                <a:gd name="connsiteY164" fmla="*/ 2148930 h 6281670"/>
                <a:gd name="connsiteX165" fmla="*/ 1461111 w 8613217"/>
                <a:gd name="connsiteY165" fmla="*/ 2109895 h 6281670"/>
                <a:gd name="connsiteX166" fmla="*/ 1501492 w 8613217"/>
                <a:gd name="connsiteY166" fmla="*/ 1918759 h 6281670"/>
                <a:gd name="connsiteX167" fmla="*/ 1395155 w 8613217"/>
                <a:gd name="connsiteY167" fmla="*/ 1570812 h 6281670"/>
                <a:gd name="connsiteX168" fmla="*/ 937507 w 8613217"/>
                <a:gd name="connsiteY168" fmla="*/ 860783 h 6281670"/>
                <a:gd name="connsiteX169" fmla="*/ 682435 w 8613217"/>
                <a:gd name="connsiteY169" fmla="*/ 471109 h 6281670"/>
                <a:gd name="connsiteX170" fmla="*/ 590905 w 8613217"/>
                <a:gd name="connsiteY170" fmla="*/ 214691 h 6281670"/>
                <a:gd name="connsiteX171" fmla="*/ 581483 w 8613217"/>
                <a:gd name="connsiteY171" fmla="*/ 222767 h 6281670"/>
                <a:gd name="connsiteX172" fmla="*/ 555909 w 8613217"/>
                <a:gd name="connsiteY172" fmla="*/ 262475 h 6281670"/>
                <a:gd name="connsiteX173" fmla="*/ 423998 w 8613217"/>
                <a:gd name="connsiteY173" fmla="*/ 619845 h 6281670"/>
                <a:gd name="connsiteX174" fmla="*/ 443515 w 8613217"/>
                <a:gd name="connsiteY174" fmla="*/ 1227575 h 6281670"/>
                <a:gd name="connsiteX175" fmla="*/ 806942 w 8613217"/>
                <a:gd name="connsiteY175" fmla="*/ 1996156 h 6281670"/>
                <a:gd name="connsiteX176" fmla="*/ 1087589 w 8613217"/>
                <a:gd name="connsiteY176" fmla="*/ 2216231 h 6281670"/>
                <a:gd name="connsiteX177" fmla="*/ 1317086 w 8613217"/>
                <a:gd name="connsiteY177" fmla="*/ 2233729 h 6281670"/>
                <a:gd name="connsiteX178" fmla="*/ 1327181 w 8613217"/>
                <a:gd name="connsiteY178" fmla="*/ 2198060 h 6281670"/>
                <a:gd name="connsiteX179" fmla="*/ 816364 w 8613217"/>
                <a:gd name="connsiteY179" fmla="*/ 1324489 h 6281670"/>
                <a:gd name="connsiteX180" fmla="*/ 702625 w 8613217"/>
                <a:gd name="connsiteY180" fmla="*/ 1031056 h 6281670"/>
                <a:gd name="connsiteX181" fmla="*/ 767908 w 8613217"/>
                <a:gd name="connsiteY181" fmla="*/ 1173061 h 6281670"/>
                <a:gd name="connsiteX182" fmla="*/ 1444285 w 8613217"/>
                <a:gd name="connsiteY182" fmla="*/ 2226326 h 6281670"/>
                <a:gd name="connsiteX183" fmla="*/ 2209501 w 8613217"/>
                <a:gd name="connsiteY183" fmla="*/ 2876457 h 6281670"/>
                <a:gd name="connsiteX184" fmla="*/ 2308434 w 8613217"/>
                <a:gd name="connsiteY184" fmla="*/ 2939720 h 6281670"/>
                <a:gd name="connsiteX185" fmla="*/ 2340738 w 8613217"/>
                <a:gd name="connsiteY185" fmla="*/ 2972025 h 6281670"/>
                <a:gd name="connsiteX186" fmla="*/ 2266034 w 8613217"/>
                <a:gd name="connsiteY186" fmla="*/ 2967313 h 6281670"/>
                <a:gd name="connsiteX187" fmla="*/ 1817807 w 8613217"/>
                <a:gd name="connsiteY187" fmla="*/ 3025866 h 6281670"/>
                <a:gd name="connsiteX188" fmla="*/ 1007500 w 8613217"/>
                <a:gd name="connsiteY188" fmla="*/ 3309877 h 6281670"/>
                <a:gd name="connsiteX189" fmla="*/ 960389 w 8613217"/>
                <a:gd name="connsiteY189" fmla="*/ 3293725 h 6281670"/>
                <a:gd name="connsiteX190" fmla="*/ 446207 w 8613217"/>
                <a:gd name="connsiteY190" fmla="*/ 3134221 h 6281670"/>
                <a:gd name="connsiteX191" fmla="*/ 217383 w 8613217"/>
                <a:gd name="connsiteY191" fmla="*/ 3227096 h 6281670"/>
                <a:gd name="connsiteX192" fmla="*/ 0 w 8613217"/>
                <a:gd name="connsiteY192" fmla="*/ 3236518 h 6281670"/>
                <a:gd name="connsiteX193" fmla="*/ 0 w 8613217"/>
                <a:gd name="connsiteY193" fmla="*/ 3330740 h 6281670"/>
                <a:gd name="connsiteX194" fmla="*/ 9422 w 8613217"/>
                <a:gd name="connsiteY194" fmla="*/ 3346892 h 6281670"/>
                <a:gd name="connsiteX195" fmla="*/ 255072 w 8613217"/>
                <a:gd name="connsiteY195" fmla="*/ 3717723 h 6281670"/>
                <a:gd name="connsiteX196" fmla="*/ 747044 w 8613217"/>
                <a:gd name="connsiteY196" fmla="*/ 3826078 h 6281670"/>
                <a:gd name="connsiteX197" fmla="*/ 1016249 w 8613217"/>
                <a:gd name="connsiteY197" fmla="*/ 3490244 h 6281670"/>
                <a:gd name="connsiteX198" fmla="*/ 981253 w 8613217"/>
                <a:gd name="connsiteY198" fmla="*/ 3461305 h 6281670"/>
                <a:gd name="connsiteX199" fmla="*/ 563312 w 8613217"/>
                <a:gd name="connsiteY199" fmla="*/ 3490917 h 6281670"/>
                <a:gd name="connsiteX200" fmla="*/ 390347 w 8613217"/>
                <a:gd name="connsiteY200" fmla="*/ 3460632 h 6281670"/>
                <a:gd name="connsiteX201" fmla="*/ 489953 w 8613217"/>
                <a:gd name="connsiteY201" fmla="*/ 3463997 h 6281670"/>
                <a:gd name="connsiteX202" fmla="*/ 903183 w 8613217"/>
                <a:gd name="connsiteY202" fmla="*/ 3408137 h 6281670"/>
                <a:gd name="connsiteX203" fmla="*/ 1043170 w 8613217"/>
                <a:gd name="connsiteY203" fmla="*/ 3372467 h 6281670"/>
                <a:gd name="connsiteX204" fmla="*/ 1508895 w 8613217"/>
                <a:gd name="connsiteY204" fmla="*/ 3218347 h 6281670"/>
                <a:gd name="connsiteX205" fmla="*/ 1912029 w 8613217"/>
                <a:gd name="connsiteY205" fmla="*/ 3101243 h 6281670"/>
                <a:gd name="connsiteX206" fmla="*/ 1912029 w 8613217"/>
                <a:gd name="connsiteY206" fmla="*/ 3101243 h 6281670"/>
                <a:gd name="connsiteX207" fmla="*/ 2113933 w 8613217"/>
                <a:gd name="connsiteY207" fmla="*/ 3072976 h 6281670"/>
                <a:gd name="connsiteX208" fmla="*/ 2257958 w 8613217"/>
                <a:gd name="connsiteY208" fmla="*/ 3064227 h 6281670"/>
                <a:gd name="connsiteX209" fmla="*/ 2434960 w 8613217"/>
                <a:gd name="connsiteY209" fmla="*/ 3101243 h 6281670"/>
                <a:gd name="connsiteX210" fmla="*/ 2635518 w 8613217"/>
                <a:gd name="connsiteY210" fmla="*/ 3164506 h 6281670"/>
                <a:gd name="connsiteX211" fmla="*/ 3038653 w 8613217"/>
                <a:gd name="connsiteY211" fmla="*/ 3453902 h 6281670"/>
                <a:gd name="connsiteX212" fmla="*/ 3580428 w 8613217"/>
                <a:gd name="connsiteY212" fmla="*/ 4087880 h 6281670"/>
                <a:gd name="connsiteX213" fmla="*/ 3776274 w 8613217"/>
                <a:gd name="connsiteY213" fmla="*/ 4626290 h 6281670"/>
                <a:gd name="connsiteX214" fmla="*/ 3813963 w 8613217"/>
                <a:gd name="connsiteY214" fmla="*/ 4802619 h 6281670"/>
                <a:gd name="connsiteX215" fmla="*/ 3811944 w 8613217"/>
                <a:gd name="connsiteY215" fmla="*/ 5407658 h 6281670"/>
                <a:gd name="connsiteX216" fmla="*/ 3881265 w 8613217"/>
                <a:gd name="connsiteY216" fmla="*/ 5874056 h 6281670"/>
                <a:gd name="connsiteX217" fmla="*/ 3879919 w 8613217"/>
                <a:gd name="connsiteY217" fmla="*/ 5898957 h 6281670"/>
                <a:gd name="connsiteX218" fmla="*/ 3757430 w 8613217"/>
                <a:gd name="connsiteY218" fmla="*/ 5946068 h 6281670"/>
                <a:gd name="connsiteX219" fmla="*/ 3743970 w 8613217"/>
                <a:gd name="connsiteY219" fmla="*/ 6053750 h 6281670"/>
                <a:gd name="connsiteX220" fmla="*/ 3803195 w 8613217"/>
                <a:gd name="connsiteY220" fmla="*/ 6092112 h 6281670"/>
                <a:gd name="connsiteX221" fmla="*/ 3896071 w 8613217"/>
                <a:gd name="connsiteY221" fmla="*/ 6023464 h 6281670"/>
                <a:gd name="connsiteX222" fmla="*/ 3920972 w 8613217"/>
                <a:gd name="connsiteY222" fmla="*/ 5996544 h 6281670"/>
                <a:gd name="connsiteX223" fmla="*/ 3918953 w 8613217"/>
                <a:gd name="connsiteY223" fmla="*/ 6053077 h 6281670"/>
                <a:gd name="connsiteX224" fmla="*/ 3931741 w 8613217"/>
                <a:gd name="connsiteY224" fmla="*/ 6077978 h 6281670"/>
                <a:gd name="connsiteX225" fmla="*/ 3951931 w 8613217"/>
                <a:gd name="connsiteY225" fmla="*/ 6055769 h 6281670"/>
                <a:gd name="connsiteX226" fmla="*/ 3972121 w 8613217"/>
                <a:gd name="connsiteY226" fmla="*/ 5988468 h 6281670"/>
                <a:gd name="connsiteX227" fmla="*/ 3994331 w 8613217"/>
                <a:gd name="connsiteY227" fmla="*/ 5968277 h 6281670"/>
                <a:gd name="connsiteX228" fmla="*/ 4005099 w 8613217"/>
                <a:gd name="connsiteY228" fmla="*/ 5995198 h 6281670"/>
                <a:gd name="connsiteX229" fmla="*/ 4071054 w 8613217"/>
                <a:gd name="connsiteY229" fmla="*/ 6040290 h 6281670"/>
                <a:gd name="connsiteX230" fmla="*/ 4100667 w 8613217"/>
                <a:gd name="connsiteY230" fmla="*/ 6026829 h 6281670"/>
                <a:gd name="connsiteX231" fmla="*/ 4110089 w 8613217"/>
                <a:gd name="connsiteY231" fmla="*/ 5993179 h 6281670"/>
                <a:gd name="connsiteX232" fmla="*/ 4124895 w 8613217"/>
                <a:gd name="connsiteY232" fmla="*/ 6032214 h 6281670"/>
                <a:gd name="connsiteX233" fmla="*/ 4117492 w 8613217"/>
                <a:gd name="connsiteY233" fmla="*/ 6106918 h 6281670"/>
                <a:gd name="connsiteX234" fmla="*/ 4080476 w 8613217"/>
                <a:gd name="connsiteY234" fmla="*/ 6141242 h 6281670"/>
                <a:gd name="connsiteX235" fmla="*/ 4176717 w 8613217"/>
                <a:gd name="connsiteY235" fmla="*/ 6189025 h 6281670"/>
                <a:gd name="connsiteX236" fmla="*/ 4170660 w 8613217"/>
                <a:gd name="connsiteY236" fmla="*/ 6271133 h 6281670"/>
                <a:gd name="connsiteX237" fmla="*/ 4195562 w 8613217"/>
                <a:gd name="connsiteY237" fmla="*/ 6277863 h 6281670"/>
                <a:gd name="connsiteX238" fmla="*/ 4261517 w 8613217"/>
                <a:gd name="connsiteY238" fmla="*/ 6267768 h 6281670"/>
                <a:gd name="connsiteX239" fmla="*/ 4289784 w 8613217"/>
                <a:gd name="connsiteY239" fmla="*/ 6247578 h 6281670"/>
                <a:gd name="connsiteX240" fmla="*/ 4295840 w 8613217"/>
                <a:gd name="connsiteY240" fmla="*/ 6204505 h 6281670"/>
                <a:gd name="connsiteX241" fmla="*/ 4305936 w 8613217"/>
                <a:gd name="connsiteY241" fmla="*/ 6182969 h 6281670"/>
                <a:gd name="connsiteX242" fmla="*/ 4324107 w 8613217"/>
                <a:gd name="connsiteY242" fmla="*/ 6199794 h 6281670"/>
                <a:gd name="connsiteX243" fmla="*/ 4336894 w 8613217"/>
                <a:gd name="connsiteY243" fmla="*/ 6230752 h 6281670"/>
                <a:gd name="connsiteX244" fmla="*/ 4342951 w 8613217"/>
                <a:gd name="connsiteY244" fmla="*/ 6226714 h 6281670"/>
                <a:gd name="connsiteX245" fmla="*/ 4369872 w 8613217"/>
                <a:gd name="connsiteY245" fmla="*/ 6185660 h 6281670"/>
                <a:gd name="connsiteX246" fmla="*/ 4382659 w 8613217"/>
                <a:gd name="connsiteY246" fmla="*/ 6234791 h 6281670"/>
                <a:gd name="connsiteX247" fmla="*/ 4406888 w 8613217"/>
                <a:gd name="connsiteY247" fmla="*/ 6265749 h 6281670"/>
                <a:gd name="connsiteX248" fmla="*/ 4484284 w 8613217"/>
                <a:gd name="connsiteY248" fmla="*/ 6275171 h 6281670"/>
                <a:gd name="connsiteX249" fmla="*/ 4499090 w 8613217"/>
                <a:gd name="connsiteY249" fmla="*/ 6272479 h 6281670"/>
                <a:gd name="connsiteX250" fmla="*/ 4512551 w 8613217"/>
                <a:gd name="connsiteY250" fmla="*/ 6181622 h 6281670"/>
                <a:gd name="connsiteX251" fmla="*/ 4572449 w 8613217"/>
                <a:gd name="connsiteY251" fmla="*/ 6153356 h 6281670"/>
                <a:gd name="connsiteX252" fmla="*/ 4575814 w 8613217"/>
                <a:gd name="connsiteY252" fmla="*/ 6127781 h 6281670"/>
                <a:gd name="connsiteX253" fmla="*/ 4538125 w 8613217"/>
                <a:gd name="connsiteY253" fmla="*/ 6076633 h 6281670"/>
                <a:gd name="connsiteX254" fmla="*/ 4536779 w 8613217"/>
                <a:gd name="connsiteY254" fmla="*/ 6042309 h 6281670"/>
                <a:gd name="connsiteX255" fmla="*/ 4573122 w 8613217"/>
                <a:gd name="connsiteY255" fmla="*/ 6032214 h 6281670"/>
                <a:gd name="connsiteX256" fmla="*/ 4637731 w 8613217"/>
                <a:gd name="connsiteY256" fmla="*/ 6051058 h 6281670"/>
                <a:gd name="connsiteX257" fmla="*/ 4665997 w 8613217"/>
                <a:gd name="connsiteY257" fmla="*/ 6029522 h 6281670"/>
                <a:gd name="connsiteX258" fmla="*/ 4665997 w 8613217"/>
                <a:gd name="connsiteY258" fmla="*/ 5985776 h 6281670"/>
                <a:gd name="connsiteX259" fmla="*/ 4681477 w 8613217"/>
                <a:gd name="connsiteY259" fmla="*/ 5966931 h 6281670"/>
                <a:gd name="connsiteX260" fmla="*/ 4701667 w 8613217"/>
                <a:gd name="connsiteY260" fmla="*/ 5981065 h 6281670"/>
                <a:gd name="connsiteX261" fmla="*/ 4724550 w 8613217"/>
                <a:gd name="connsiteY261" fmla="*/ 6054423 h 6281670"/>
                <a:gd name="connsiteX262" fmla="*/ 4743394 w 8613217"/>
                <a:gd name="connsiteY262" fmla="*/ 6073268 h 6281670"/>
                <a:gd name="connsiteX263" fmla="*/ 4752143 w 8613217"/>
                <a:gd name="connsiteY263" fmla="*/ 6050385 h 6281670"/>
                <a:gd name="connsiteX264" fmla="*/ 4752143 w 8613217"/>
                <a:gd name="connsiteY264" fmla="*/ 5996544 h 6281670"/>
                <a:gd name="connsiteX265" fmla="*/ 4800600 w 8613217"/>
                <a:gd name="connsiteY265" fmla="*/ 6046347 h 6281670"/>
                <a:gd name="connsiteX266" fmla="*/ 4859825 w 8613217"/>
                <a:gd name="connsiteY266" fmla="*/ 6088747 h 6281670"/>
                <a:gd name="connsiteX267" fmla="*/ 4932511 w 8613217"/>
                <a:gd name="connsiteY267" fmla="*/ 6036252 h 6281670"/>
                <a:gd name="connsiteX268" fmla="*/ 4919050 w 8613217"/>
                <a:gd name="connsiteY268" fmla="*/ 5940011 h 6281670"/>
                <a:gd name="connsiteX269" fmla="*/ 4830213 w 8613217"/>
                <a:gd name="connsiteY269" fmla="*/ 5933281 h 6281670"/>
                <a:gd name="connsiteX270" fmla="*/ 4779064 w 8613217"/>
                <a:gd name="connsiteY270" fmla="*/ 5876074 h 6281670"/>
                <a:gd name="connsiteX271" fmla="*/ 4778391 w 8613217"/>
                <a:gd name="connsiteY271" fmla="*/ 5829637 h 6281670"/>
                <a:gd name="connsiteX272" fmla="*/ 5091342 w 8613217"/>
                <a:gd name="connsiteY272" fmla="*/ 5236712 h 6281670"/>
                <a:gd name="connsiteX273" fmla="*/ 5116243 w 8613217"/>
                <a:gd name="connsiteY273" fmla="*/ 5202389 h 6281670"/>
                <a:gd name="connsiteX274" fmla="*/ 5269690 w 8613217"/>
                <a:gd name="connsiteY274" fmla="*/ 5086631 h 6281670"/>
                <a:gd name="connsiteX275" fmla="*/ 5744837 w 8613217"/>
                <a:gd name="connsiteY275" fmla="*/ 4795889 h 6281670"/>
                <a:gd name="connsiteX276" fmla="*/ 5814830 w 8613217"/>
                <a:gd name="connsiteY276" fmla="*/ 4775699 h 6281670"/>
                <a:gd name="connsiteX277" fmla="*/ 6103553 w 8613217"/>
                <a:gd name="connsiteY277" fmla="*/ 4765603 h 6281670"/>
                <a:gd name="connsiteX278" fmla="*/ 7086824 w 8613217"/>
                <a:gd name="connsiteY278" fmla="*/ 4811369 h 6281670"/>
                <a:gd name="connsiteX279" fmla="*/ 7489959 w 8613217"/>
                <a:gd name="connsiteY279" fmla="*/ 4805311 h 6281670"/>
                <a:gd name="connsiteX280" fmla="*/ 7516880 w 8613217"/>
                <a:gd name="connsiteY280" fmla="*/ 4801946 h 6281670"/>
                <a:gd name="connsiteX281" fmla="*/ 7536397 w 8613217"/>
                <a:gd name="connsiteY281" fmla="*/ 4800600 h 6281670"/>
                <a:gd name="connsiteX282" fmla="*/ 7619850 w 8613217"/>
                <a:gd name="connsiteY282" fmla="*/ 4791178 h 6281670"/>
                <a:gd name="connsiteX283" fmla="*/ 7661577 w 8613217"/>
                <a:gd name="connsiteY283" fmla="*/ 4813388 h 6281670"/>
                <a:gd name="connsiteX284" fmla="*/ 7920014 w 8613217"/>
                <a:gd name="connsiteY284" fmla="*/ 5004523 h 6281670"/>
                <a:gd name="connsiteX285" fmla="*/ 8354780 w 8613217"/>
                <a:gd name="connsiteY285" fmla="*/ 4830886 h 6281670"/>
                <a:gd name="connsiteX286" fmla="*/ 8579567 w 8613217"/>
                <a:gd name="connsiteY286" fmla="*/ 4409580 h 6281670"/>
                <a:gd name="connsiteX287" fmla="*/ 8613217 w 8613217"/>
                <a:gd name="connsiteY287" fmla="*/ 4250076 h 6281670"/>
                <a:gd name="connsiteX288" fmla="*/ 8613217 w 8613217"/>
                <a:gd name="connsiteY288" fmla="*/ 4196235 h 6281670"/>
                <a:gd name="connsiteX289" fmla="*/ 8420062 w 8613217"/>
                <a:gd name="connsiteY289" fmla="*/ 4211041 h 6281670"/>
                <a:gd name="connsiteX290" fmla="*/ 4571776 w 8613217"/>
                <a:gd name="connsiteY290" fmla="*/ 915970 h 6281670"/>
                <a:gd name="connsiteX291" fmla="*/ 4583890 w 8613217"/>
                <a:gd name="connsiteY291" fmla="*/ 888377 h 6281670"/>
                <a:gd name="connsiteX292" fmla="*/ 4571776 w 8613217"/>
                <a:gd name="connsiteY292" fmla="*/ 915970 h 6281670"/>
                <a:gd name="connsiteX293" fmla="*/ 2362948 w 8613217"/>
                <a:gd name="connsiteY293" fmla="*/ 965100 h 6281670"/>
                <a:gd name="connsiteX294" fmla="*/ 2363621 w 8613217"/>
                <a:gd name="connsiteY294" fmla="*/ 962408 h 6281670"/>
                <a:gd name="connsiteX295" fmla="*/ 2368332 w 8613217"/>
                <a:gd name="connsiteY295" fmla="*/ 967119 h 6281670"/>
                <a:gd name="connsiteX296" fmla="*/ 2362948 w 8613217"/>
                <a:gd name="connsiteY296" fmla="*/ 965100 h 6281670"/>
                <a:gd name="connsiteX297" fmla="*/ 2435633 w 8613217"/>
                <a:gd name="connsiteY297" fmla="*/ 1055284 h 6281670"/>
                <a:gd name="connsiteX298" fmla="*/ 2426211 w 8613217"/>
                <a:gd name="connsiteY298" fmla="*/ 1053265 h 6281670"/>
                <a:gd name="connsiteX299" fmla="*/ 2370351 w 8613217"/>
                <a:gd name="connsiteY299" fmla="*/ 968465 h 6281670"/>
                <a:gd name="connsiteX300" fmla="*/ 2432268 w 8613217"/>
                <a:gd name="connsiteY300" fmla="*/ 1045862 h 6281670"/>
                <a:gd name="connsiteX301" fmla="*/ 2435633 w 8613217"/>
                <a:gd name="connsiteY301" fmla="*/ 1055284 h 6281670"/>
                <a:gd name="connsiteX302" fmla="*/ 695895 w 8613217"/>
                <a:gd name="connsiteY302" fmla="*/ 1016922 h 6281670"/>
                <a:gd name="connsiteX303" fmla="*/ 692530 w 8613217"/>
                <a:gd name="connsiteY303" fmla="*/ 1005481 h 6281670"/>
                <a:gd name="connsiteX304" fmla="*/ 695895 w 8613217"/>
                <a:gd name="connsiteY304" fmla="*/ 1016922 h 6281670"/>
                <a:gd name="connsiteX305" fmla="*/ 4511205 w 8613217"/>
                <a:gd name="connsiteY305" fmla="*/ 6014042 h 6281670"/>
                <a:gd name="connsiteX306" fmla="*/ 4537452 w 8613217"/>
                <a:gd name="connsiteY306" fmla="*/ 5944049 h 6281670"/>
                <a:gd name="connsiteX307" fmla="*/ 4511205 w 8613217"/>
                <a:gd name="connsiteY307" fmla="*/ 6014042 h 6281670"/>
                <a:gd name="connsiteX308" fmla="*/ 4750797 w 8613217"/>
                <a:gd name="connsiteY308" fmla="*/ 5917128 h 6281670"/>
                <a:gd name="connsiteX309" fmla="*/ 4741375 w 8613217"/>
                <a:gd name="connsiteY309" fmla="*/ 5939338 h 6281670"/>
                <a:gd name="connsiteX310" fmla="*/ 4732626 w 8613217"/>
                <a:gd name="connsiteY310" fmla="*/ 5935300 h 6281670"/>
                <a:gd name="connsiteX311" fmla="*/ 4727915 w 8613217"/>
                <a:gd name="connsiteY311" fmla="*/ 5907706 h 6281670"/>
                <a:gd name="connsiteX312" fmla="*/ 4750797 w 8613217"/>
                <a:gd name="connsiteY312" fmla="*/ 5875402 h 6281670"/>
                <a:gd name="connsiteX313" fmla="*/ 4750797 w 8613217"/>
                <a:gd name="connsiteY313" fmla="*/ 5917128 h 6281670"/>
                <a:gd name="connsiteX314" fmla="*/ 4875978 w 8613217"/>
                <a:gd name="connsiteY314" fmla="*/ 5457461 h 6281670"/>
                <a:gd name="connsiteX315" fmla="*/ 4616868 w 8613217"/>
                <a:gd name="connsiteY315" fmla="*/ 5877421 h 6281670"/>
                <a:gd name="connsiteX316" fmla="*/ 4562354 w 8613217"/>
                <a:gd name="connsiteY316" fmla="*/ 5884824 h 6281670"/>
                <a:gd name="connsiteX317" fmla="*/ 4880015 w 8613217"/>
                <a:gd name="connsiteY317" fmla="*/ 5419772 h 6281670"/>
                <a:gd name="connsiteX318" fmla="*/ 4875978 w 8613217"/>
                <a:gd name="connsiteY318" fmla="*/ 5457461 h 6281670"/>
                <a:gd name="connsiteX319" fmla="*/ 5020675 w 8613217"/>
                <a:gd name="connsiteY319" fmla="*/ 5141145 h 6281670"/>
                <a:gd name="connsiteX320" fmla="*/ 4989717 w 8613217"/>
                <a:gd name="connsiteY320" fmla="*/ 5179506 h 6281670"/>
                <a:gd name="connsiteX321" fmla="*/ 4445922 w 8613217"/>
                <a:gd name="connsiteY321" fmla="*/ 5878767 h 6281670"/>
                <a:gd name="connsiteX322" fmla="*/ 4415637 w 8613217"/>
                <a:gd name="connsiteY322" fmla="*/ 5953471 h 6281670"/>
                <a:gd name="connsiteX323" fmla="*/ 4357085 w 8613217"/>
                <a:gd name="connsiteY323" fmla="*/ 6075286 h 6281670"/>
                <a:gd name="connsiteX324" fmla="*/ 4338240 w 8613217"/>
                <a:gd name="connsiteY324" fmla="*/ 6125762 h 6281670"/>
                <a:gd name="connsiteX325" fmla="*/ 4322761 w 8613217"/>
                <a:gd name="connsiteY325" fmla="*/ 6080671 h 6281670"/>
                <a:gd name="connsiteX326" fmla="*/ 4306609 w 8613217"/>
                <a:gd name="connsiteY326" fmla="*/ 6061826 h 6281670"/>
                <a:gd name="connsiteX327" fmla="*/ 4295168 w 8613217"/>
                <a:gd name="connsiteY327" fmla="*/ 6082689 h 6281670"/>
                <a:gd name="connsiteX328" fmla="*/ 4292475 w 8613217"/>
                <a:gd name="connsiteY328" fmla="*/ 6112302 h 6281670"/>
                <a:gd name="connsiteX329" fmla="*/ 4277669 w 8613217"/>
                <a:gd name="connsiteY329" fmla="*/ 6097496 h 6281670"/>
                <a:gd name="connsiteX330" fmla="*/ 4183447 w 8613217"/>
                <a:gd name="connsiteY330" fmla="*/ 5282478 h 6281670"/>
                <a:gd name="connsiteX331" fmla="*/ 4412945 w 8613217"/>
                <a:gd name="connsiteY331" fmla="*/ 4743394 h 6281670"/>
                <a:gd name="connsiteX332" fmla="*/ 5036828 w 8613217"/>
                <a:gd name="connsiteY332" fmla="*/ 3935106 h 6281670"/>
                <a:gd name="connsiteX333" fmla="*/ 5054999 w 8613217"/>
                <a:gd name="connsiteY333" fmla="*/ 3966064 h 6281670"/>
                <a:gd name="connsiteX334" fmla="*/ 5020675 w 8613217"/>
                <a:gd name="connsiteY334"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390541 w 8613217"/>
                <a:gd name="connsiteY161" fmla="*/ 2898666 h 6281670"/>
                <a:gd name="connsiteX162" fmla="*/ 2247863 w 8613217"/>
                <a:gd name="connsiteY162" fmla="*/ 2802425 h 6281670"/>
                <a:gd name="connsiteX163" fmla="*/ 2055381 w 8613217"/>
                <a:gd name="connsiteY163" fmla="*/ 2665131 h 6281670"/>
                <a:gd name="connsiteX164" fmla="*/ 1471879 w 8613217"/>
                <a:gd name="connsiteY164" fmla="*/ 2148930 h 6281670"/>
                <a:gd name="connsiteX165" fmla="*/ 1461111 w 8613217"/>
                <a:gd name="connsiteY165" fmla="*/ 2109895 h 6281670"/>
                <a:gd name="connsiteX166" fmla="*/ 1501492 w 8613217"/>
                <a:gd name="connsiteY166" fmla="*/ 1918759 h 6281670"/>
                <a:gd name="connsiteX167" fmla="*/ 1395155 w 8613217"/>
                <a:gd name="connsiteY167" fmla="*/ 1570812 h 6281670"/>
                <a:gd name="connsiteX168" fmla="*/ 937507 w 8613217"/>
                <a:gd name="connsiteY168" fmla="*/ 860783 h 6281670"/>
                <a:gd name="connsiteX169" fmla="*/ 682435 w 8613217"/>
                <a:gd name="connsiteY169" fmla="*/ 471109 h 6281670"/>
                <a:gd name="connsiteX170" fmla="*/ 590905 w 8613217"/>
                <a:gd name="connsiteY170" fmla="*/ 214691 h 6281670"/>
                <a:gd name="connsiteX171" fmla="*/ 581483 w 8613217"/>
                <a:gd name="connsiteY171" fmla="*/ 222767 h 6281670"/>
                <a:gd name="connsiteX172" fmla="*/ 555909 w 8613217"/>
                <a:gd name="connsiteY172" fmla="*/ 262475 h 6281670"/>
                <a:gd name="connsiteX173" fmla="*/ 423998 w 8613217"/>
                <a:gd name="connsiteY173" fmla="*/ 619845 h 6281670"/>
                <a:gd name="connsiteX174" fmla="*/ 443515 w 8613217"/>
                <a:gd name="connsiteY174" fmla="*/ 1227575 h 6281670"/>
                <a:gd name="connsiteX175" fmla="*/ 806942 w 8613217"/>
                <a:gd name="connsiteY175" fmla="*/ 1996156 h 6281670"/>
                <a:gd name="connsiteX176" fmla="*/ 1087589 w 8613217"/>
                <a:gd name="connsiteY176" fmla="*/ 2216231 h 6281670"/>
                <a:gd name="connsiteX177" fmla="*/ 1317086 w 8613217"/>
                <a:gd name="connsiteY177" fmla="*/ 2233729 h 6281670"/>
                <a:gd name="connsiteX178" fmla="*/ 1327181 w 8613217"/>
                <a:gd name="connsiteY178" fmla="*/ 2198060 h 6281670"/>
                <a:gd name="connsiteX179" fmla="*/ 816364 w 8613217"/>
                <a:gd name="connsiteY179" fmla="*/ 1324489 h 6281670"/>
                <a:gd name="connsiteX180" fmla="*/ 702625 w 8613217"/>
                <a:gd name="connsiteY180" fmla="*/ 1031056 h 6281670"/>
                <a:gd name="connsiteX181" fmla="*/ 767908 w 8613217"/>
                <a:gd name="connsiteY181" fmla="*/ 1173061 h 6281670"/>
                <a:gd name="connsiteX182" fmla="*/ 1444285 w 8613217"/>
                <a:gd name="connsiteY182" fmla="*/ 2226326 h 6281670"/>
                <a:gd name="connsiteX183" fmla="*/ 2209501 w 8613217"/>
                <a:gd name="connsiteY183" fmla="*/ 2876457 h 6281670"/>
                <a:gd name="connsiteX184" fmla="*/ 2308434 w 8613217"/>
                <a:gd name="connsiteY184" fmla="*/ 2939720 h 6281670"/>
                <a:gd name="connsiteX185" fmla="*/ 2340738 w 8613217"/>
                <a:gd name="connsiteY185" fmla="*/ 2972025 h 6281670"/>
                <a:gd name="connsiteX186" fmla="*/ 2266034 w 8613217"/>
                <a:gd name="connsiteY186" fmla="*/ 2967313 h 6281670"/>
                <a:gd name="connsiteX187" fmla="*/ 1817807 w 8613217"/>
                <a:gd name="connsiteY187" fmla="*/ 3025866 h 6281670"/>
                <a:gd name="connsiteX188" fmla="*/ 1007500 w 8613217"/>
                <a:gd name="connsiteY188" fmla="*/ 3309877 h 6281670"/>
                <a:gd name="connsiteX189" fmla="*/ 960389 w 8613217"/>
                <a:gd name="connsiteY189" fmla="*/ 3293725 h 6281670"/>
                <a:gd name="connsiteX190" fmla="*/ 446207 w 8613217"/>
                <a:gd name="connsiteY190" fmla="*/ 3134221 h 6281670"/>
                <a:gd name="connsiteX191" fmla="*/ 217383 w 8613217"/>
                <a:gd name="connsiteY191" fmla="*/ 3227096 h 6281670"/>
                <a:gd name="connsiteX192" fmla="*/ 0 w 8613217"/>
                <a:gd name="connsiteY192" fmla="*/ 3236518 h 6281670"/>
                <a:gd name="connsiteX193" fmla="*/ 0 w 8613217"/>
                <a:gd name="connsiteY193" fmla="*/ 3330740 h 6281670"/>
                <a:gd name="connsiteX194" fmla="*/ 9422 w 8613217"/>
                <a:gd name="connsiteY194" fmla="*/ 3346892 h 6281670"/>
                <a:gd name="connsiteX195" fmla="*/ 255072 w 8613217"/>
                <a:gd name="connsiteY195" fmla="*/ 3717723 h 6281670"/>
                <a:gd name="connsiteX196" fmla="*/ 747044 w 8613217"/>
                <a:gd name="connsiteY196" fmla="*/ 3826078 h 6281670"/>
                <a:gd name="connsiteX197" fmla="*/ 1016249 w 8613217"/>
                <a:gd name="connsiteY197" fmla="*/ 3490244 h 6281670"/>
                <a:gd name="connsiteX198" fmla="*/ 981253 w 8613217"/>
                <a:gd name="connsiteY198" fmla="*/ 3461305 h 6281670"/>
                <a:gd name="connsiteX199" fmla="*/ 563312 w 8613217"/>
                <a:gd name="connsiteY199" fmla="*/ 3490917 h 6281670"/>
                <a:gd name="connsiteX200" fmla="*/ 390347 w 8613217"/>
                <a:gd name="connsiteY200" fmla="*/ 3460632 h 6281670"/>
                <a:gd name="connsiteX201" fmla="*/ 489953 w 8613217"/>
                <a:gd name="connsiteY201" fmla="*/ 3463997 h 6281670"/>
                <a:gd name="connsiteX202" fmla="*/ 903183 w 8613217"/>
                <a:gd name="connsiteY202" fmla="*/ 3408137 h 6281670"/>
                <a:gd name="connsiteX203" fmla="*/ 1043170 w 8613217"/>
                <a:gd name="connsiteY203" fmla="*/ 3372467 h 6281670"/>
                <a:gd name="connsiteX204" fmla="*/ 1508895 w 8613217"/>
                <a:gd name="connsiteY204" fmla="*/ 3218347 h 6281670"/>
                <a:gd name="connsiteX205" fmla="*/ 1912029 w 8613217"/>
                <a:gd name="connsiteY205" fmla="*/ 3101243 h 6281670"/>
                <a:gd name="connsiteX206" fmla="*/ 1912029 w 8613217"/>
                <a:gd name="connsiteY206" fmla="*/ 3101243 h 6281670"/>
                <a:gd name="connsiteX207" fmla="*/ 2113933 w 8613217"/>
                <a:gd name="connsiteY207" fmla="*/ 3072976 h 6281670"/>
                <a:gd name="connsiteX208" fmla="*/ 2257958 w 8613217"/>
                <a:gd name="connsiteY208" fmla="*/ 3064227 h 6281670"/>
                <a:gd name="connsiteX209" fmla="*/ 2434960 w 8613217"/>
                <a:gd name="connsiteY209" fmla="*/ 3101243 h 6281670"/>
                <a:gd name="connsiteX210" fmla="*/ 2635518 w 8613217"/>
                <a:gd name="connsiteY210" fmla="*/ 3164506 h 6281670"/>
                <a:gd name="connsiteX211" fmla="*/ 3038653 w 8613217"/>
                <a:gd name="connsiteY211" fmla="*/ 3453902 h 6281670"/>
                <a:gd name="connsiteX212" fmla="*/ 3580428 w 8613217"/>
                <a:gd name="connsiteY212" fmla="*/ 4087880 h 6281670"/>
                <a:gd name="connsiteX213" fmla="*/ 3776274 w 8613217"/>
                <a:gd name="connsiteY213" fmla="*/ 4626290 h 6281670"/>
                <a:gd name="connsiteX214" fmla="*/ 3813963 w 8613217"/>
                <a:gd name="connsiteY214" fmla="*/ 4802619 h 6281670"/>
                <a:gd name="connsiteX215" fmla="*/ 3811944 w 8613217"/>
                <a:gd name="connsiteY215" fmla="*/ 5407658 h 6281670"/>
                <a:gd name="connsiteX216" fmla="*/ 3881265 w 8613217"/>
                <a:gd name="connsiteY216" fmla="*/ 5874056 h 6281670"/>
                <a:gd name="connsiteX217" fmla="*/ 3879919 w 8613217"/>
                <a:gd name="connsiteY217" fmla="*/ 5898957 h 6281670"/>
                <a:gd name="connsiteX218" fmla="*/ 3757430 w 8613217"/>
                <a:gd name="connsiteY218" fmla="*/ 5946068 h 6281670"/>
                <a:gd name="connsiteX219" fmla="*/ 3743970 w 8613217"/>
                <a:gd name="connsiteY219" fmla="*/ 6053750 h 6281670"/>
                <a:gd name="connsiteX220" fmla="*/ 3803195 w 8613217"/>
                <a:gd name="connsiteY220" fmla="*/ 6092112 h 6281670"/>
                <a:gd name="connsiteX221" fmla="*/ 3896071 w 8613217"/>
                <a:gd name="connsiteY221" fmla="*/ 6023464 h 6281670"/>
                <a:gd name="connsiteX222" fmla="*/ 3920972 w 8613217"/>
                <a:gd name="connsiteY222" fmla="*/ 5996544 h 6281670"/>
                <a:gd name="connsiteX223" fmla="*/ 3918953 w 8613217"/>
                <a:gd name="connsiteY223" fmla="*/ 6053077 h 6281670"/>
                <a:gd name="connsiteX224" fmla="*/ 3931741 w 8613217"/>
                <a:gd name="connsiteY224" fmla="*/ 6077978 h 6281670"/>
                <a:gd name="connsiteX225" fmla="*/ 3951931 w 8613217"/>
                <a:gd name="connsiteY225" fmla="*/ 6055769 h 6281670"/>
                <a:gd name="connsiteX226" fmla="*/ 3972121 w 8613217"/>
                <a:gd name="connsiteY226" fmla="*/ 5988468 h 6281670"/>
                <a:gd name="connsiteX227" fmla="*/ 3994331 w 8613217"/>
                <a:gd name="connsiteY227" fmla="*/ 5968277 h 6281670"/>
                <a:gd name="connsiteX228" fmla="*/ 4005099 w 8613217"/>
                <a:gd name="connsiteY228" fmla="*/ 5995198 h 6281670"/>
                <a:gd name="connsiteX229" fmla="*/ 4071054 w 8613217"/>
                <a:gd name="connsiteY229" fmla="*/ 6040290 h 6281670"/>
                <a:gd name="connsiteX230" fmla="*/ 4100667 w 8613217"/>
                <a:gd name="connsiteY230" fmla="*/ 6026829 h 6281670"/>
                <a:gd name="connsiteX231" fmla="*/ 4110089 w 8613217"/>
                <a:gd name="connsiteY231" fmla="*/ 5993179 h 6281670"/>
                <a:gd name="connsiteX232" fmla="*/ 4124895 w 8613217"/>
                <a:gd name="connsiteY232" fmla="*/ 6032214 h 6281670"/>
                <a:gd name="connsiteX233" fmla="*/ 4117492 w 8613217"/>
                <a:gd name="connsiteY233" fmla="*/ 6106918 h 6281670"/>
                <a:gd name="connsiteX234" fmla="*/ 4080476 w 8613217"/>
                <a:gd name="connsiteY234" fmla="*/ 6141242 h 6281670"/>
                <a:gd name="connsiteX235" fmla="*/ 4176717 w 8613217"/>
                <a:gd name="connsiteY235" fmla="*/ 6189025 h 6281670"/>
                <a:gd name="connsiteX236" fmla="*/ 4170660 w 8613217"/>
                <a:gd name="connsiteY236" fmla="*/ 6271133 h 6281670"/>
                <a:gd name="connsiteX237" fmla="*/ 4195562 w 8613217"/>
                <a:gd name="connsiteY237" fmla="*/ 6277863 h 6281670"/>
                <a:gd name="connsiteX238" fmla="*/ 4261517 w 8613217"/>
                <a:gd name="connsiteY238" fmla="*/ 6267768 h 6281670"/>
                <a:gd name="connsiteX239" fmla="*/ 4289784 w 8613217"/>
                <a:gd name="connsiteY239" fmla="*/ 6247578 h 6281670"/>
                <a:gd name="connsiteX240" fmla="*/ 4295840 w 8613217"/>
                <a:gd name="connsiteY240" fmla="*/ 6204505 h 6281670"/>
                <a:gd name="connsiteX241" fmla="*/ 4305936 w 8613217"/>
                <a:gd name="connsiteY241" fmla="*/ 6182969 h 6281670"/>
                <a:gd name="connsiteX242" fmla="*/ 4324107 w 8613217"/>
                <a:gd name="connsiteY242" fmla="*/ 6199794 h 6281670"/>
                <a:gd name="connsiteX243" fmla="*/ 4336894 w 8613217"/>
                <a:gd name="connsiteY243" fmla="*/ 6230752 h 6281670"/>
                <a:gd name="connsiteX244" fmla="*/ 4342951 w 8613217"/>
                <a:gd name="connsiteY244" fmla="*/ 6226714 h 6281670"/>
                <a:gd name="connsiteX245" fmla="*/ 4369872 w 8613217"/>
                <a:gd name="connsiteY245" fmla="*/ 6185660 h 6281670"/>
                <a:gd name="connsiteX246" fmla="*/ 4382659 w 8613217"/>
                <a:gd name="connsiteY246" fmla="*/ 6234791 h 6281670"/>
                <a:gd name="connsiteX247" fmla="*/ 4406888 w 8613217"/>
                <a:gd name="connsiteY247" fmla="*/ 6265749 h 6281670"/>
                <a:gd name="connsiteX248" fmla="*/ 4484284 w 8613217"/>
                <a:gd name="connsiteY248" fmla="*/ 6275171 h 6281670"/>
                <a:gd name="connsiteX249" fmla="*/ 4499090 w 8613217"/>
                <a:gd name="connsiteY249" fmla="*/ 6272479 h 6281670"/>
                <a:gd name="connsiteX250" fmla="*/ 4512551 w 8613217"/>
                <a:gd name="connsiteY250" fmla="*/ 6181622 h 6281670"/>
                <a:gd name="connsiteX251" fmla="*/ 4572449 w 8613217"/>
                <a:gd name="connsiteY251" fmla="*/ 6153356 h 6281670"/>
                <a:gd name="connsiteX252" fmla="*/ 4575814 w 8613217"/>
                <a:gd name="connsiteY252" fmla="*/ 6127781 h 6281670"/>
                <a:gd name="connsiteX253" fmla="*/ 4538125 w 8613217"/>
                <a:gd name="connsiteY253" fmla="*/ 6076633 h 6281670"/>
                <a:gd name="connsiteX254" fmla="*/ 4536779 w 8613217"/>
                <a:gd name="connsiteY254" fmla="*/ 6042309 h 6281670"/>
                <a:gd name="connsiteX255" fmla="*/ 4573122 w 8613217"/>
                <a:gd name="connsiteY255" fmla="*/ 6032214 h 6281670"/>
                <a:gd name="connsiteX256" fmla="*/ 4637731 w 8613217"/>
                <a:gd name="connsiteY256" fmla="*/ 6051058 h 6281670"/>
                <a:gd name="connsiteX257" fmla="*/ 4665997 w 8613217"/>
                <a:gd name="connsiteY257" fmla="*/ 6029522 h 6281670"/>
                <a:gd name="connsiteX258" fmla="*/ 4665997 w 8613217"/>
                <a:gd name="connsiteY258" fmla="*/ 5985776 h 6281670"/>
                <a:gd name="connsiteX259" fmla="*/ 4681477 w 8613217"/>
                <a:gd name="connsiteY259" fmla="*/ 5966931 h 6281670"/>
                <a:gd name="connsiteX260" fmla="*/ 4701667 w 8613217"/>
                <a:gd name="connsiteY260" fmla="*/ 5981065 h 6281670"/>
                <a:gd name="connsiteX261" fmla="*/ 4724550 w 8613217"/>
                <a:gd name="connsiteY261" fmla="*/ 6054423 h 6281670"/>
                <a:gd name="connsiteX262" fmla="*/ 4743394 w 8613217"/>
                <a:gd name="connsiteY262" fmla="*/ 6073268 h 6281670"/>
                <a:gd name="connsiteX263" fmla="*/ 4752143 w 8613217"/>
                <a:gd name="connsiteY263" fmla="*/ 6050385 h 6281670"/>
                <a:gd name="connsiteX264" fmla="*/ 4752143 w 8613217"/>
                <a:gd name="connsiteY264" fmla="*/ 5996544 h 6281670"/>
                <a:gd name="connsiteX265" fmla="*/ 4800600 w 8613217"/>
                <a:gd name="connsiteY265" fmla="*/ 6046347 h 6281670"/>
                <a:gd name="connsiteX266" fmla="*/ 4859825 w 8613217"/>
                <a:gd name="connsiteY266" fmla="*/ 6088747 h 6281670"/>
                <a:gd name="connsiteX267" fmla="*/ 4932511 w 8613217"/>
                <a:gd name="connsiteY267" fmla="*/ 6036252 h 6281670"/>
                <a:gd name="connsiteX268" fmla="*/ 4919050 w 8613217"/>
                <a:gd name="connsiteY268" fmla="*/ 5940011 h 6281670"/>
                <a:gd name="connsiteX269" fmla="*/ 4830213 w 8613217"/>
                <a:gd name="connsiteY269" fmla="*/ 5933281 h 6281670"/>
                <a:gd name="connsiteX270" fmla="*/ 4779064 w 8613217"/>
                <a:gd name="connsiteY270" fmla="*/ 5876074 h 6281670"/>
                <a:gd name="connsiteX271" fmla="*/ 4778391 w 8613217"/>
                <a:gd name="connsiteY271" fmla="*/ 5829637 h 6281670"/>
                <a:gd name="connsiteX272" fmla="*/ 5091342 w 8613217"/>
                <a:gd name="connsiteY272" fmla="*/ 5236712 h 6281670"/>
                <a:gd name="connsiteX273" fmla="*/ 5116243 w 8613217"/>
                <a:gd name="connsiteY273" fmla="*/ 5202389 h 6281670"/>
                <a:gd name="connsiteX274" fmla="*/ 5269690 w 8613217"/>
                <a:gd name="connsiteY274" fmla="*/ 5086631 h 6281670"/>
                <a:gd name="connsiteX275" fmla="*/ 5744837 w 8613217"/>
                <a:gd name="connsiteY275" fmla="*/ 4795889 h 6281670"/>
                <a:gd name="connsiteX276" fmla="*/ 5814830 w 8613217"/>
                <a:gd name="connsiteY276" fmla="*/ 4775699 h 6281670"/>
                <a:gd name="connsiteX277" fmla="*/ 6103553 w 8613217"/>
                <a:gd name="connsiteY277" fmla="*/ 4765603 h 6281670"/>
                <a:gd name="connsiteX278" fmla="*/ 7086824 w 8613217"/>
                <a:gd name="connsiteY278" fmla="*/ 4811369 h 6281670"/>
                <a:gd name="connsiteX279" fmla="*/ 7489959 w 8613217"/>
                <a:gd name="connsiteY279" fmla="*/ 4805311 h 6281670"/>
                <a:gd name="connsiteX280" fmla="*/ 7516880 w 8613217"/>
                <a:gd name="connsiteY280" fmla="*/ 4801946 h 6281670"/>
                <a:gd name="connsiteX281" fmla="*/ 7536397 w 8613217"/>
                <a:gd name="connsiteY281" fmla="*/ 4800600 h 6281670"/>
                <a:gd name="connsiteX282" fmla="*/ 7619850 w 8613217"/>
                <a:gd name="connsiteY282" fmla="*/ 4791178 h 6281670"/>
                <a:gd name="connsiteX283" fmla="*/ 7661577 w 8613217"/>
                <a:gd name="connsiteY283" fmla="*/ 4813388 h 6281670"/>
                <a:gd name="connsiteX284" fmla="*/ 7920014 w 8613217"/>
                <a:gd name="connsiteY284" fmla="*/ 5004523 h 6281670"/>
                <a:gd name="connsiteX285" fmla="*/ 8354780 w 8613217"/>
                <a:gd name="connsiteY285" fmla="*/ 4830886 h 6281670"/>
                <a:gd name="connsiteX286" fmla="*/ 8579567 w 8613217"/>
                <a:gd name="connsiteY286" fmla="*/ 4409580 h 6281670"/>
                <a:gd name="connsiteX287" fmla="*/ 8613217 w 8613217"/>
                <a:gd name="connsiteY287" fmla="*/ 4250076 h 6281670"/>
                <a:gd name="connsiteX288" fmla="*/ 8613217 w 8613217"/>
                <a:gd name="connsiteY288" fmla="*/ 4196235 h 6281670"/>
                <a:gd name="connsiteX289" fmla="*/ 8420062 w 8613217"/>
                <a:gd name="connsiteY289" fmla="*/ 4211041 h 6281670"/>
                <a:gd name="connsiteX290" fmla="*/ 4571776 w 8613217"/>
                <a:gd name="connsiteY290" fmla="*/ 915970 h 6281670"/>
                <a:gd name="connsiteX291" fmla="*/ 4583890 w 8613217"/>
                <a:gd name="connsiteY291" fmla="*/ 888377 h 6281670"/>
                <a:gd name="connsiteX292" fmla="*/ 4571776 w 8613217"/>
                <a:gd name="connsiteY292" fmla="*/ 915970 h 6281670"/>
                <a:gd name="connsiteX293" fmla="*/ 2362948 w 8613217"/>
                <a:gd name="connsiteY293" fmla="*/ 965100 h 6281670"/>
                <a:gd name="connsiteX294" fmla="*/ 2363621 w 8613217"/>
                <a:gd name="connsiteY294" fmla="*/ 962408 h 6281670"/>
                <a:gd name="connsiteX295" fmla="*/ 2368332 w 8613217"/>
                <a:gd name="connsiteY295" fmla="*/ 967119 h 6281670"/>
                <a:gd name="connsiteX296" fmla="*/ 2362948 w 8613217"/>
                <a:gd name="connsiteY296" fmla="*/ 965100 h 6281670"/>
                <a:gd name="connsiteX297" fmla="*/ 2435633 w 8613217"/>
                <a:gd name="connsiteY297" fmla="*/ 1055284 h 6281670"/>
                <a:gd name="connsiteX298" fmla="*/ 2426211 w 8613217"/>
                <a:gd name="connsiteY298" fmla="*/ 1053265 h 6281670"/>
                <a:gd name="connsiteX299" fmla="*/ 2370351 w 8613217"/>
                <a:gd name="connsiteY299" fmla="*/ 968465 h 6281670"/>
                <a:gd name="connsiteX300" fmla="*/ 2432268 w 8613217"/>
                <a:gd name="connsiteY300" fmla="*/ 1045862 h 6281670"/>
                <a:gd name="connsiteX301" fmla="*/ 2435633 w 8613217"/>
                <a:gd name="connsiteY301" fmla="*/ 1055284 h 6281670"/>
                <a:gd name="connsiteX302" fmla="*/ 695895 w 8613217"/>
                <a:gd name="connsiteY302" fmla="*/ 1016922 h 6281670"/>
                <a:gd name="connsiteX303" fmla="*/ 692530 w 8613217"/>
                <a:gd name="connsiteY303" fmla="*/ 1005481 h 6281670"/>
                <a:gd name="connsiteX304" fmla="*/ 695895 w 8613217"/>
                <a:gd name="connsiteY304" fmla="*/ 1016922 h 6281670"/>
                <a:gd name="connsiteX305" fmla="*/ 4511205 w 8613217"/>
                <a:gd name="connsiteY305" fmla="*/ 6014042 h 6281670"/>
                <a:gd name="connsiteX306" fmla="*/ 4537452 w 8613217"/>
                <a:gd name="connsiteY306" fmla="*/ 5944049 h 6281670"/>
                <a:gd name="connsiteX307" fmla="*/ 4511205 w 8613217"/>
                <a:gd name="connsiteY307" fmla="*/ 6014042 h 6281670"/>
                <a:gd name="connsiteX308" fmla="*/ 4750797 w 8613217"/>
                <a:gd name="connsiteY308" fmla="*/ 5917128 h 6281670"/>
                <a:gd name="connsiteX309" fmla="*/ 4741375 w 8613217"/>
                <a:gd name="connsiteY309" fmla="*/ 5939338 h 6281670"/>
                <a:gd name="connsiteX310" fmla="*/ 4732626 w 8613217"/>
                <a:gd name="connsiteY310" fmla="*/ 5935300 h 6281670"/>
                <a:gd name="connsiteX311" fmla="*/ 4727915 w 8613217"/>
                <a:gd name="connsiteY311" fmla="*/ 5907706 h 6281670"/>
                <a:gd name="connsiteX312" fmla="*/ 4750797 w 8613217"/>
                <a:gd name="connsiteY312" fmla="*/ 5875402 h 6281670"/>
                <a:gd name="connsiteX313" fmla="*/ 4750797 w 8613217"/>
                <a:gd name="connsiteY313" fmla="*/ 5917128 h 6281670"/>
                <a:gd name="connsiteX314" fmla="*/ 4875978 w 8613217"/>
                <a:gd name="connsiteY314" fmla="*/ 5457461 h 6281670"/>
                <a:gd name="connsiteX315" fmla="*/ 4616868 w 8613217"/>
                <a:gd name="connsiteY315" fmla="*/ 5877421 h 6281670"/>
                <a:gd name="connsiteX316" fmla="*/ 4562354 w 8613217"/>
                <a:gd name="connsiteY316" fmla="*/ 5884824 h 6281670"/>
                <a:gd name="connsiteX317" fmla="*/ 4880015 w 8613217"/>
                <a:gd name="connsiteY317" fmla="*/ 5419772 h 6281670"/>
                <a:gd name="connsiteX318" fmla="*/ 4875978 w 8613217"/>
                <a:gd name="connsiteY318" fmla="*/ 5457461 h 6281670"/>
                <a:gd name="connsiteX319" fmla="*/ 5020675 w 8613217"/>
                <a:gd name="connsiteY319" fmla="*/ 5141145 h 6281670"/>
                <a:gd name="connsiteX320" fmla="*/ 4989717 w 8613217"/>
                <a:gd name="connsiteY320" fmla="*/ 5179506 h 6281670"/>
                <a:gd name="connsiteX321" fmla="*/ 4445922 w 8613217"/>
                <a:gd name="connsiteY321" fmla="*/ 5878767 h 6281670"/>
                <a:gd name="connsiteX322" fmla="*/ 4415637 w 8613217"/>
                <a:gd name="connsiteY322" fmla="*/ 5953471 h 6281670"/>
                <a:gd name="connsiteX323" fmla="*/ 4357085 w 8613217"/>
                <a:gd name="connsiteY323" fmla="*/ 6075286 h 6281670"/>
                <a:gd name="connsiteX324" fmla="*/ 4338240 w 8613217"/>
                <a:gd name="connsiteY324" fmla="*/ 6125762 h 6281670"/>
                <a:gd name="connsiteX325" fmla="*/ 4322761 w 8613217"/>
                <a:gd name="connsiteY325" fmla="*/ 6080671 h 6281670"/>
                <a:gd name="connsiteX326" fmla="*/ 4306609 w 8613217"/>
                <a:gd name="connsiteY326" fmla="*/ 6061826 h 6281670"/>
                <a:gd name="connsiteX327" fmla="*/ 4295168 w 8613217"/>
                <a:gd name="connsiteY327" fmla="*/ 6082689 h 6281670"/>
                <a:gd name="connsiteX328" fmla="*/ 4292475 w 8613217"/>
                <a:gd name="connsiteY328" fmla="*/ 6112302 h 6281670"/>
                <a:gd name="connsiteX329" fmla="*/ 4277669 w 8613217"/>
                <a:gd name="connsiteY329" fmla="*/ 6097496 h 6281670"/>
                <a:gd name="connsiteX330" fmla="*/ 4183447 w 8613217"/>
                <a:gd name="connsiteY330" fmla="*/ 5282478 h 6281670"/>
                <a:gd name="connsiteX331" fmla="*/ 4412945 w 8613217"/>
                <a:gd name="connsiteY331" fmla="*/ 4743394 h 6281670"/>
                <a:gd name="connsiteX332" fmla="*/ 5036828 w 8613217"/>
                <a:gd name="connsiteY332" fmla="*/ 3935106 h 6281670"/>
                <a:gd name="connsiteX333" fmla="*/ 5054999 w 8613217"/>
                <a:gd name="connsiteY333" fmla="*/ 3966064 h 6281670"/>
                <a:gd name="connsiteX334" fmla="*/ 5020675 w 8613217"/>
                <a:gd name="connsiteY334"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390541 w 8613217"/>
                <a:gd name="connsiteY161" fmla="*/ 2898666 h 6281670"/>
                <a:gd name="connsiteX162" fmla="*/ 2247863 w 8613217"/>
                <a:gd name="connsiteY162" fmla="*/ 2802425 h 6281670"/>
                <a:gd name="connsiteX163" fmla="*/ 2055381 w 8613217"/>
                <a:gd name="connsiteY163" fmla="*/ 2665131 h 6281670"/>
                <a:gd name="connsiteX164" fmla="*/ 1471879 w 8613217"/>
                <a:gd name="connsiteY164" fmla="*/ 2148930 h 6281670"/>
                <a:gd name="connsiteX165" fmla="*/ 1461111 w 8613217"/>
                <a:gd name="connsiteY165" fmla="*/ 2109895 h 6281670"/>
                <a:gd name="connsiteX166" fmla="*/ 1501492 w 8613217"/>
                <a:gd name="connsiteY166" fmla="*/ 1918759 h 6281670"/>
                <a:gd name="connsiteX167" fmla="*/ 1395155 w 8613217"/>
                <a:gd name="connsiteY167" fmla="*/ 1570812 h 6281670"/>
                <a:gd name="connsiteX168" fmla="*/ 937507 w 8613217"/>
                <a:gd name="connsiteY168" fmla="*/ 860783 h 6281670"/>
                <a:gd name="connsiteX169" fmla="*/ 682435 w 8613217"/>
                <a:gd name="connsiteY169" fmla="*/ 471109 h 6281670"/>
                <a:gd name="connsiteX170" fmla="*/ 590905 w 8613217"/>
                <a:gd name="connsiteY170" fmla="*/ 214691 h 6281670"/>
                <a:gd name="connsiteX171" fmla="*/ 581483 w 8613217"/>
                <a:gd name="connsiteY171" fmla="*/ 222767 h 6281670"/>
                <a:gd name="connsiteX172" fmla="*/ 555909 w 8613217"/>
                <a:gd name="connsiteY172" fmla="*/ 262475 h 6281670"/>
                <a:gd name="connsiteX173" fmla="*/ 423998 w 8613217"/>
                <a:gd name="connsiteY173" fmla="*/ 619845 h 6281670"/>
                <a:gd name="connsiteX174" fmla="*/ 443515 w 8613217"/>
                <a:gd name="connsiteY174" fmla="*/ 1227575 h 6281670"/>
                <a:gd name="connsiteX175" fmla="*/ 806942 w 8613217"/>
                <a:gd name="connsiteY175" fmla="*/ 1996156 h 6281670"/>
                <a:gd name="connsiteX176" fmla="*/ 1087589 w 8613217"/>
                <a:gd name="connsiteY176" fmla="*/ 2216231 h 6281670"/>
                <a:gd name="connsiteX177" fmla="*/ 1317086 w 8613217"/>
                <a:gd name="connsiteY177" fmla="*/ 2233729 h 6281670"/>
                <a:gd name="connsiteX178" fmla="*/ 1327181 w 8613217"/>
                <a:gd name="connsiteY178" fmla="*/ 2198060 h 6281670"/>
                <a:gd name="connsiteX179" fmla="*/ 816364 w 8613217"/>
                <a:gd name="connsiteY179" fmla="*/ 1324489 h 6281670"/>
                <a:gd name="connsiteX180" fmla="*/ 702625 w 8613217"/>
                <a:gd name="connsiteY180" fmla="*/ 1031056 h 6281670"/>
                <a:gd name="connsiteX181" fmla="*/ 767908 w 8613217"/>
                <a:gd name="connsiteY181" fmla="*/ 1173061 h 6281670"/>
                <a:gd name="connsiteX182" fmla="*/ 1444285 w 8613217"/>
                <a:gd name="connsiteY182" fmla="*/ 2226326 h 6281670"/>
                <a:gd name="connsiteX183" fmla="*/ 2209501 w 8613217"/>
                <a:gd name="connsiteY183" fmla="*/ 2876457 h 6281670"/>
                <a:gd name="connsiteX184" fmla="*/ 2308434 w 8613217"/>
                <a:gd name="connsiteY184" fmla="*/ 2939720 h 6281670"/>
                <a:gd name="connsiteX185" fmla="*/ 2340738 w 8613217"/>
                <a:gd name="connsiteY185" fmla="*/ 2972025 h 6281670"/>
                <a:gd name="connsiteX186" fmla="*/ 2266034 w 8613217"/>
                <a:gd name="connsiteY186" fmla="*/ 2967313 h 6281670"/>
                <a:gd name="connsiteX187" fmla="*/ 1817807 w 8613217"/>
                <a:gd name="connsiteY187" fmla="*/ 3025866 h 6281670"/>
                <a:gd name="connsiteX188" fmla="*/ 1007500 w 8613217"/>
                <a:gd name="connsiteY188" fmla="*/ 3309877 h 6281670"/>
                <a:gd name="connsiteX189" fmla="*/ 960389 w 8613217"/>
                <a:gd name="connsiteY189" fmla="*/ 3293725 h 6281670"/>
                <a:gd name="connsiteX190" fmla="*/ 446207 w 8613217"/>
                <a:gd name="connsiteY190" fmla="*/ 3134221 h 6281670"/>
                <a:gd name="connsiteX191" fmla="*/ 217383 w 8613217"/>
                <a:gd name="connsiteY191" fmla="*/ 3227096 h 6281670"/>
                <a:gd name="connsiteX192" fmla="*/ 0 w 8613217"/>
                <a:gd name="connsiteY192" fmla="*/ 3236518 h 6281670"/>
                <a:gd name="connsiteX193" fmla="*/ 0 w 8613217"/>
                <a:gd name="connsiteY193" fmla="*/ 3330740 h 6281670"/>
                <a:gd name="connsiteX194" fmla="*/ 9422 w 8613217"/>
                <a:gd name="connsiteY194" fmla="*/ 3346892 h 6281670"/>
                <a:gd name="connsiteX195" fmla="*/ 255072 w 8613217"/>
                <a:gd name="connsiteY195" fmla="*/ 3717723 h 6281670"/>
                <a:gd name="connsiteX196" fmla="*/ 747044 w 8613217"/>
                <a:gd name="connsiteY196" fmla="*/ 3826078 h 6281670"/>
                <a:gd name="connsiteX197" fmla="*/ 1016249 w 8613217"/>
                <a:gd name="connsiteY197" fmla="*/ 3490244 h 6281670"/>
                <a:gd name="connsiteX198" fmla="*/ 981253 w 8613217"/>
                <a:gd name="connsiteY198" fmla="*/ 3461305 h 6281670"/>
                <a:gd name="connsiteX199" fmla="*/ 563312 w 8613217"/>
                <a:gd name="connsiteY199" fmla="*/ 3490917 h 6281670"/>
                <a:gd name="connsiteX200" fmla="*/ 390347 w 8613217"/>
                <a:gd name="connsiteY200" fmla="*/ 3460632 h 6281670"/>
                <a:gd name="connsiteX201" fmla="*/ 489953 w 8613217"/>
                <a:gd name="connsiteY201" fmla="*/ 3463997 h 6281670"/>
                <a:gd name="connsiteX202" fmla="*/ 903183 w 8613217"/>
                <a:gd name="connsiteY202" fmla="*/ 3408137 h 6281670"/>
                <a:gd name="connsiteX203" fmla="*/ 1043170 w 8613217"/>
                <a:gd name="connsiteY203" fmla="*/ 3372467 h 6281670"/>
                <a:gd name="connsiteX204" fmla="*/ 1508895 w 8613217"/>
                <a:gd name="connsiteY204" fmla="*/ 3218347 h 6281670"/>
                <a:gd name="connsiteX205" fmla="*/ 1912029 w 8613217"/>
                <a:gd name="connsiteY205" fmla="*/ 3101243 h 6281670"/>
                <a:gd name="connsiteX206" fmla="*/ 1912029 w 8613217"/>
                <a:gd name="connsiteY206" fmla="*/ 3101243 h 6281670"/>
                <a:gd name="connsiteX207" fmla="*/ 2113933 w 8613217"/>
                <a:gd name="connsiteY207" fmla="*/ 3072976 h 6281670"/>
                <a:gd name="connsiteX208" fmla="*/ 2257958 w 8613217"/>
                <a:gd name="connsiteY208" fmla="*/ 3064227 h 6281670"/>
                <a:gd name="connsiteX209" fmla="*/ 2635518 w 8613217"/>
                <a:gd name="connsiteY209" fmla="*/ 3164506 h 6281670"/>
                <a:gd name="connsiteX210" fmla="*/ 3038653 w 8613217"/>
                <a:gd name="connsiteY210" fmla="*/ 3453902 h 6281670"/>
                <a:gd name="connsiteX211" fmla="*/ 3580428 w 8613217"/>
                <a:gd name="connsiteY211" fmla="*/ 4087880 h 6281670"/>
                <a:gd name="connsiteX212" fmla="*/ 3776274 w 8613217"/>
                <a:gd name="connsiteY212" fmla="*/ 4626290 h 6281670"/>
                <a:gd name="connsiteX213" fmla="*/ 3813963 w 8613217"/>
                <a:gd name="connsiteY213" fmla="*/ 4802619 h 6281670"/>
                <a:gd name="connsiteX214" fmla="*/ 3811944 w 8613217"/>
                <a:gd name="connsiteY214" fmla="*/ 5407658 h 6281670"/>
                <a:gd name="connsiteX215" fmla="*/ 3881265 w 8613217"/>
                <a:gd name="connsiteY215" fmla="*/ 5874056 h 6281670"/>
                <a:gd name="connsiteX216" fmla="*/ 3879919 w 8613217"/>
                <a:gd name="connsiteY216" fmla="*/ 5898957 h 6281670"/>
                <a:gd name="connsiteX217" fmla="*/ 3757430 w 8613217"/>
                <a:gd name="connsiteY217" fmla="*/ 5946068 h 6281670"/>
                <a:gd name="connsiteX218" fmla="*/ 3743970 w 8613217"/>
                <a:gd name="connsiteY218" fmla="*/ 6053750 h 6281670"/>
                <a:gd name="connsiteX219" fmla="*/ 3803195 w 8613217"/>
                <a:gd name="connsiteY219" fmla="*/ 6092112 h 6281670"/>
                <a:gd name="connsiteX220" fmla="*/ 3896071 w 8613217"/>
                <a:gd name="connsiteY220" fmla="*/ 6023464 h 6281670"/>
                <a:gd name="connsiteX221" fmla="*/ 3920972 w 8613217"/>
                <a:gd name="connsiteY221" fmla="*/ 5996544 h 6281670"/>
                <a:gd name="connsiteX222" fmla="*/ 3918953 w 8613217"/>
                <a:gd name="connsiteY222" fmla="*/ 6053077 h 6281670"/>
                <a:gd name="connsiteX223" fmla="*/ 3931741 w 8613217"/>
                <a:gd name="connsiteY223" fmla="*/ 6077978 h 6281670"/>
                <a:gd name="connsiteX224" fmla="*/ 3951931 w 8613217"/>
                <a:gd name="connsiteY224" fmla="*/ 6055769 h 6281670"/>
                <a:gd name="connsiteX225" fmla="*/ 3972121 w 8613217"/>
                <a:gd name="connsiteY225" fmla="*/ 5988468 h 6281670"/>
                <a:gd name="connsiteX226" fmla="*/ 3994331 w 8613217"/>
                <a:gd name="connsiteY226" fmla="*/ 5968277 h 6281670"/>
                <a:gd name="connsiteX227" fmla="*/ 4005099 w 8613217"/>
                <a:gd name="connsiteY227" fmla="*/ 5995198 h 6281670"/>
                <a:gd name="connsiteX228" fmla="*/ 4071054 w 8613217"/>
                <a:gd name="connsiteY228" fmla="*/ 6040290 h 6281670"/>
                <a:gd name="connsiteX229" fmla="*/ 4100667 w 8613217"/>
                <a:gd name="connsiteY229" fmla="*/ 6026829 h 6281670"/>
                <a:gd name="connsiteX230" fmla="*/ 4110089 w 8613217"/>
                <a:gd name="connsiteY230" fmla="*/ 5993179 h 6281670"/>
                <a:gd name="connsiteX231" fmla="*/ 4124895 w 8613217"/>
                <a:gd name="connsiteY231" fmla="*/ 6032214 h 6281670"/>
                <a:gd name="connsiteX232" fmla="*/ 4117492 w 8613217"/>
                <a:gd name="connsiteY232" fmla="*/ 6106918 h 6281670"/>
                <a:gd name="connsiteX233" fmla="*/ 4080476 w 8613217"/>
                <a:gd name="connsiteY233" fmla="*/ 6141242 h 6281670"/>
                <a:gd name="connsiteX234" fmla="*/ 4176717 w 8613217"/>
                <a:gd name="connsiteY234" fmla="*/ 6189025 h 6281670"/>
                <a:gd name="connsiteX235" fmla="*/ 4170660 w 8613217"/>
                <a:gd name="connsiteY235" fmla="*/ 6271133 h 6281670"/>
                <a:gd name="connsiteX236" fmla="*/ 4195562 w 8613217"/>
                <a:gd name="connsiteY236" fmla="*/ 6277863 h 6281670"/>
                <a:gd name="connsiteX237" fmla="*/ 4261517 w 8613217"/>
                <a:gd name="connsiteY237" fmla="*/ 6267768 h 6281670"/>
                <a:gd name="connsiteX238" fmla="*/ 4289784 w 8613217"/>
                <a:gd name="connsiteY238" fmla="*/ 6247578 h 6281670"/>
                <a:gd name="connsiteX239" fmla="*/ 4295840 w 8613217"/>
                <a:gd name="connsiteY239" fmla="*/ 6204505 h 6281670"/>
                <a:gd name="connsiteX240" fmla="*/ 4305936 w 8613217"/>
                <a:gd name="connsiteY240" fmla="*/ 6182969 h 6281670"/>
                <a:gd name="connsiteX241" fmla="*/ 4324107 w 8613217"/>
                <a:gd name="connsiteY241" fmla="*/ 6199794 h 6281670"/>
                <a:gd name="connsiteX242" fmla="*/ 4336894 w 8613217"/>
                <a:gd name="connsiteY242" fmla="*/ 6230752 h 6281670"/>
                <a:gd name="connsiteX243" fmla="*/ 4342951 w 8613217"/>
                <a:gd name="connsiteY243" fmla="*/ 6226714 h 6281670"/>
                <a:gd name="connsiteX244" fmla="*/ 4369872 w 8613217"/>
                <a:gd name="connsiteY244" fmla="*/ 6185660 h 6281670"/>
                <a:gd name="connsiteX245" fmla="*/ 4382659 w 8613217"/>
                <a:gd name="connsiteY245" fmla="*/ 6234791 h 6281670"/>
                <a:gd name="connsiteX246" fmla="*/ 4406888 w 8613217"/>
                <a:gd name="connsiteY246" fmla="*/ 6265749 h 6281670"/>
                <a:gd name="connsiteX247" fmla="*/ 4484284 w 8613217"/>
                <a:gd name="connsiteY247" fmla="*/ 6275171 h 6281670"/>
                <a:gd name="connsiteX248" fmla="*/ 4499090 w 8613217"/>
                <a:gd name="connsiteY248" fmla="*/ 6272479 h 6281670"/>
                <a:gd name="connsiteX249" fmla="*/ 4512551 w 8613217"/>
                <a:gd name="connsiteY249" fmla="*/ 6181622 h 6281670"/>
                <a:gd name="connsiteX250" fmla="*/ 4572449 w 8613217"/>
                <a:gd name="connsiteY250" fmla="*/ 6153356 h 6281670"/>
                <a:gd name="connsiteX251" fmla="*/ 4575814 w 8613217"/>
                <a:gd name="connsiteY251" fmla="*/ 6127781 h 6281670"/>
                <a:gd name="connsiteX252" fmla="*/ 4538125 w 8613217"/>
                <a:gd name="connsiteY252" fmla="*/ 6076633 h 6281670"/>
                <a:gd name="connsiteX253" fmla="*/ 4536779 w 8613217"/>
                <a:gd name="connsiteY253" fmla="*/ 6042309 h 6281670"/>
                <a:gd name="connsiteX254" fmla="*/ 4573122 w 8613217"/>
                <a:gd name="connsiteY254" fmla="*/ 6032214 h 6281670"/>
                <a:gd name="connsiteX255" fmla="*/ 4637731 w 8613217"/>
                <a:gd name="connsiteY255" fmla="*/ 6051058 h 6281670"/>
                <a:gd name="connsiteX256" fmla="*/ 4665997 w 8613217"/>
                <a:gd name="connsiteY256" fmla="*/ 6029522 h 6281670"/>
                <a:gd name="connsiteX257" fmla="*/ 4665997 w 8613217"/>
                <a:gd name="connsiteY257" fmla="*/ 5985776 h 6281670"/>
                <a:gd name="connsiteX258" fmla="*/ 4681477 w 8613217"/>
                <a:gd name="connsiteY258" fmla="*/ 5966931 h 6281670"/>
                <a:gd name="connsiteX259" fmla="*/ 4701667 w 8613217"/>
                <a:gd name="connsiteY259" fmla="*/ 5981065 h 6281670"/>
                <a:gd name="connsiteX260" fmla="*/ 4724550 w 8613217"/>
                <a:gd name="connsiteY260" fmla="*/ 6054423 h 6281670"/>
                <a:gd name="connsiteX261" fmla="*/ 4743394 w 8613217"/>
                <a:gd name="connsiteY261" fmla="*/ 6073268 h 6281670"/>
                <a:gd name="connsiteX262" fmla="*/ 4752143 w 8613217"/>
                <a:gd name="connsiteY262" fmla="*/ 6050385 h 6281670"/>
                <a:gd name="connsiteX263" fmla="*/ 4752143 w 8613217"/>
                <a:gd name="connsiteY263" fmla="*/ 5996544 h 6281670"/>
                <a:gd name="connsiteX264" fmla="*/ 4800600 w 8613217"/>
                <a:gd name="connsiteY264" fmla="*/ 6046347 h 6281670"/>
                <a:gd name="connsiteX265" fmla="*/ 4859825 w 8613217"/>
                <a:gd name="connsiteY265" fmla="*/ 6088747 h 6281670"/>
                <a:gd name="connsiteX266" fmla="*/ 4932511 w 8613217"/>
                <a:gd name="connsiteY266" fmla="*/ 6036252 h 6281670"/>
                <a:gd name="connsiteX267" fmla="*/ 4919050 w 8613217"/>
                <a:gd name="connsiteY267" fmla="*/ 5940011 h 6281670"/>
                <a:gd name="connsiteX268" fmla="*/ 4830213 w 8613217"/>
                <a:gd name="connsiteY268" fmla="*/ 5933281 h 6281670"/>
                <a:gd name="connsiteX269" fmla="*/ 4779064 w 8613217"/>
                <a:gd name="connsiteY269" fmla="*/ 5876074 h 6281670"/>
                <a:gd name="connsiteX270" fmla="*/ 4778391 w 8613217"/>
                <a:gd name="connsiteY270" fmla="*/ 5829637 h 6281670"/>
                <a:gd name="connsiteX271" fmla="*/ 5091342 w 8613217"/>
                <a:gd name="connsiteY271" fmla="*/ 5236712 h 6281670"/>
                <a:gd name="connsiteX272" fmla="*/ 5116243 w 8613217"/>
                <a:gd name="connsiteY272" fmla="*/ 5202389 h 6281670"/>
                <a:gd name="connsiteX273" fmla="*/ 5269690 w 8613217"/>
                <a:gd name="connsiteY273" fmla="*/ 5086631 h 6281670"/>
                <a:gd name="connsiteX274" fmla="*/ 5744837 w 8613217"/>
                <a:gd name="connsiteY274" fmla="*/ 4795889 h 6281670"/>
                <a:gd name="connsiteX275" fmla="*/ 5814830 w 8613217"/>
                <a:gd name="connsiteY275" fmla="*/ 4775699 h 6281670"/>
                <a:gd name="connsiteX276" fmla="*/ 6103553 w 8613217"/>
                <a:gd name="connsiteY276" fmla="*/ 4765603 h 6281670"/>
                <a:gd name="connsiteX277" fmla="*/ 7086824 w 8613217"/>
                <a:gd name="connsiteY277" fmla="*/ 4811369 h 6281670"/>
                <a:gd name="connsiteX278" fmla="*/ 7489959 w 8613217"/>
                <a:gd name="connsiteY278" fmla="*/ 4805311 h 6281670"/>
                <a:gd name="connsiteX279" fmla="*/ 7516880 w 8613217"/>
                <a:gd name="connsiteY279" fmla="*/ 4801946 h 6281670"/>
                <a:gd name="connsiteX280" fmla="*/ 7536397 w 8613217"/>
                <a:gd name="connsiteY280" fmla="*/ 4800600 h 6281670"/>
                <a:gd name="connsiteX281" fmla="*/ 7619850 w 8613217"/>
                <a:gd name="connsiteY281" fmla="*/ 4791178 h 6281670"/>
                <a:gd name="connsiteX282" fmla="*/ 7661577 w 8613217"/>
                <a:gd name="connsiteY282" fmla="*/ 4813388 h 6281670"/>
                <a:gd name="connsiteX283" fmla="*/ 7920014 w 8613217"/>
                <a:gd name="connsiteY283" fmla="*/ 5004523 h 6281670"/>
                <a:gd name="connsiteX284" fmla="*/ 8354780 w 8613217"/>
                <a:gd name="connsiteY284" fmla="*/ 4830886 h 6281670"/>
                <a:gd name="connsiteX285" fmla="*/ 8579567 w 8613217"/>
                <a:gd name="connsiteY285" fmla="*/ 4409580 h 6281670"/>
                <a:gd name="connsiteX286" fmla="*/ 8613217 w 8613217"/>
                <a:gd name="connsiteY286" fmla="*/ 4250076 h 6281670"/>
                <a:gd name="connsiteX287" fmla="*/ 8613217 w 8613217"/>
                <a:gd name="connsiteY287" fmla="*/ 4196235 h 6281670"/>
                <a:gd name="connsiteX288" fmla="*/ 8420062 w 8613217"/>
                <a:gd name="connsiteY288" fmla="*/ 4211041 h 6281670"/>
                <a:gd name="connsiteX289" fmla="*/ 4571776 w 8613217"/>
                <a:gd name="connsiteY289" fmla="*/ 915970 h 6281670"/>
                <a:gd name="connsiteX290" fmla="*/ 4583890 w 8613217"/>
                <a:gd name="connsiteY290" fmla="*/ 888377 h 6281670"/>
                <a:gd name="connsiteX291" fmla="*/ 4571776 w 8613217"/>
                <a:gd name="connsiteY291" fmla="*/ 915970 h 6281670"/>
                <a:gd name="connsiteX292" fmla="*/ 2362948 w 8613217"/>
                <a:gd name="connsiteY292" fmla="*/ 965100 h 6281670"/>
                <a:gd name="connsiteX293" fmla="*/ 2363621 w 8613217"/>
                <a:gd name="connsiteY293" fmla="*/ 962408 h 6281670"/>
                <a:gd name="connsiteX294" fmla="*/ 2368332 w 8613217"/>
                <a:gd name="connsiteY294" fmla="*/ 967119 h 6281670"/>
                <a:gd name="connsiteX295" fmla="*/ 2362948 w 8613217"/>
                <a:gd name="connsiteY295" fmla="*/ 965100 h 6281670"/>
                <a:gd name="connsiteX296" fmla="*/ 2435633 w 8613217"/>
                <a:gd name="connsiteY296" fmla="*/ 1055284 h 6281670"/>
                <a:gd name="connsiteX297" fmla="*/ 2426211 w 8613217"/>
                <a:gd name="connsiteY297" fmla="*/ 1053265 h 6281670"/>
                <a:gd name="connsiteX298" fmla="*/ 2370351 w 8613217"/>
                <a:gd name="connsiteY298" fmla="*/ 968465 h 6281670"/>
                <a:gd name="connsiteX299" fmla="*/ 2432268 w 8613217"/>
                <a:gd name="connsiteY299" fmla="*/ 1045862 h 6281670"/>
                <a:gd name="connsiteX300" fmla="*/ 2435633 w 8613217"/>
                <a:gd name="connsiteY300" fmla="*/ 1055284 h 6281670"/>
                <a:gd name="connsiteX301" fmla="*/ 695895 w 8613217"/>
                <a:gd name="connsiteY301" fmla="*/ 1016922 h 6281670"/>
                <a:gd name="connsiteX302" fmla="*/ 692530 w 8613217"/>
                <a:gd name="connsiteY302" fmla="*/ 1005481 h 6281670"/>
                <a:gd name="connsiteX303" fmla="*/ 695895 w 8613217"/>
                <a:gd name="connsiteY303" fmla="*/ 1016922 h 6281670"/>
                <a:gd name="connsiteX304" fmla="*/ 4511205 w 8613217"/>
                <a:gd name="connsiteY304" fmla="*/ 6014042 h 6281670"/>
                <a:gd name="connsiteX305" fmla="*/ 4537452 w 8613217"/>
                <a:gd name="connsiteY305" fmla="*/ 5944049 h 6281670"/>
                <a:gd name="connsiteX306" fmla="*/ 4511205 w 8613217"/>
                <a:gd name="connsiteY306" fmla="*/ 6014042 h 6281670"/>
                <a:gd name="connsiteX307" fmla="*/ 4750797 w 8613217"/>
                <a:gd name="connsiteY307" fmla="*/ 5917128 h 6281670"/>
                <a:gd name="connsiteX308" fmla="*/ 4741375 w 8613217"/>
                <a:gd name="connsiteY308" fmla="*/ 5939338 h 6281670"/>
                <a:gd name="connsiteX309" fmla="*/ 4732626 w 8613217"/>
                <a:gd name="connsiteY309" fmla="*/ 5935300 h 6281670"/>
                <a:gd name="connsiteX310" fmla="*/ 4727915 w 8613217"/>
                <a:gd name="connsiteY310" fmla="*/ 5907706 h 6281670"/>
                <a:gd name="connsiteX311" fmla="*/ 4750797 w 8613217"/>
                <a:gd name="connsiteY311" fmla="*/ 5875402 h 6281670"/>
                <a:gd name="connsiteX312" fmla="*/ 4750797 w 8613217"/>
                <a:gd name="connsiteY312" fmla="*/ 5917128 h 6281670"/>
                <a:gd name="connsiteX313" fmla="*/ 4875978 w 8613217"/>
                <a:gd name="connsiteY313" fmla="*/ 5457461 h 6281670"/>
                <a:gd name="connsiteX314" fmla="*/ 4616868 w 8613217"/>
                <a:gd name="connsiteY314" fmla="*/ 5877421 h 6281670"/>
                <a:gd name="connsiteX315" fmla="*/ 4562354 w 8613217"/>
                <a:gd name="connsiteY315" fmla="*/ 5884824 h 6281670"/>
                <a:gd name="connsiteX316" fmla="*/ 4880015 w 8613217"/>
                <a:gd name="connsiteY316" fmla="*/ 5419772 h 6281670"/>
                <a:gd name="connsiteX317" fmla="*/ 4875978 w 8613217"/>
                <a:gd name="connsiteY317" fmla="*/ 5457461 h 6281670"/>
                <a:gd name="connsiteX318" fmla="*/ 5020675 w 8613217"/>
                <a:gd name="connsiteY318" fmla="*/ 5141145 h 6281670"/>
                <a:gd name="connsiteX319" fmla="*/ 4989717 w 8613217"/>
                <a:gd name="connsiteY319" fmla="*/ 5179506 h 6281670"/>
                <a:gd name="connsiteX320" fmla="*/ 4445922 w 8613217"/>
                <a:gd name="connsiteY320" fmla="*/ 5878767 h 6281670"/>
                <a:gd name="connsiteX321" fmla="*/ 4415637 w 8613217"/>
                <a:gd name="connsiteY321" fmla="*/ 5953471 h 6281670"/>
                <a:gd name="connsiteX322" fmla="*/ 4357085 w 8613217"/>
                <a:gd name="connsiteY322" fmla="*/ 6075286 h 6281670"/>
                <a:gd name="connsiteX323" fmla="*/ 4338240 w 8613217"/>
                <a:gd name="connsiteY323" fmla="*/ 6125762 h 6281670"/>
                <a:gd name="connsiteX324" fmla="*/ 4322761 w 8613217"/>
                <a:gd name="connsiteY324" fmla="*/ 6080671 h 6281670"/>
                <a:gd name="connsiteX325" fmla="*/ 4306609 w 8613217"/>
                <a:gd name="connsiteY325" fmla="*/ 6061826 h 6281670"/>
                <a:gd name="connsiteX326" fmla="*/ 4295168 w 8613217"/>
                <a:gd name="connsiteY326" fmla="*/ 6082689 h 6281670"/>
                <a:gd name="connsiteX327" fmla="*/ 4292475 w 8613217"/>
                <a:gd name="connsiteY327" fmla="*/ 6112302 h 6281670"/>
                <a:gd name="connsiteX328" fmla="*/ 4277669 w 8613217"/>
                <a:gd name="connsiteY328" fmla="*/ 6097496 h 6281670"/>
                <a:gd name="connsiteX329" fmla="*/ 4183447 w 8613217"/>
                <a:gd name="connsiteY329" fmla="*/ 5282478 h 6281670"/>
                <a:gd name="connsiteX330" fmla="*/ 4412945 w 8613217"/>
                <a:gd name="connsiteY330" fmla="*/ 4743394 h 6281670"/>
                <a:gd name="connsiteX331" fmla="*/ 5036828 w 8613217"/>
                <a:gd name="connsiteY331" fmla="*/ 3935106 h 6281670"/>
                <a:gd name="connsiteX332" fmla="*/ 5054999 w 8613217"/>
                <a:gd name="connsiteY332" fmla="*/ 3966064 h 6281670"/>
                <a:gd name="connsiteX333" fmla="*/ 5020675 w 8613217"/>
                <a:gd name="connsiteY333"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390541 w 8613217"/>
                <a:gd name="connsiteY161" fmla="*/ 2898666 h 6281670"/>
                <a:gd name="connsiteX162" fmla="*/ 2247863 w 8613217"/>
                <a:gd name="connsiteY162" fmla="*/ 2802425 h 6281670"/>
                <a:gd name="connsiteX163" fmla="*/ 2055381 w 8613217"/>
                <a:gd name="connsiteY163" fmla="*/ 2665131 h 6281670"/>
                <a:gd name="connsiteX164" fmla="*/ 1471879 w 8613217"/>
                <a:gd name="connsiteY164" fmla="*/ 2148930 h 6281670"/>
                <a:gd name="connsiteX165" fmla="*/ 1461111 w 8613217"/>
                <a:gd name="connsiteY165" fmla="*/ 2109895 h 6281670"/>
                <a:gd name="connsiteX166" fmla="*/ 1501492 w 8613217"/>
                <a:gd name="connsiteY166" fmla="*/ 1918759 h 6281670"/>
                <a:gd name="connsiteX167" fmla="*/ 1395155 w 8613217"/>
                <a:gd name="connsiteY167" fmla="*/ 1570812 h 6281670"/>
                <a:gd name="connsiteX168" fmla="*/ 937507 w 8613217"/>
                <a:gd name="connsiteY168" fmla="*/ 860783 h 6281670"/>
                <a:gd name="connsiteX169" fmla="*/ 682435 w 8613217"/>
                <a:gd name="connsiteY169" fmla="*/ 471109 h 6281670"/>
                <a:gd name="connsiteX170" fmla="*/ 590905 w 8613217"/>
                <a:gd name="connsiteY170" fmla="*/ 214691 h 6281670"/>
                <a:gd name="connsiteX171" fmla="*/ 581483 w 8613217"/>
                <a:gd name="connsiteY171" fmla="*/ 222767 h 6281670"/>
                <a:gd name="connsiteX172" fmla="*/ 555909 w 8613217"/>
                <a:gd name="connsiteY172" fmla="*/ 262475 h 6281670"/>
                <a:gd name="connsiteX173" fmla="*/ 423998 w 8613217"/>
                <a:gd name="connsiteY173" fmla="*/ 619845 h 6281670"/>
                <a:gd name="connsiteX174" fmla="*/ 443515 w 8613217"/>
                <a:gd name="connsiteY174" fmla="*/ 1227575 h 6281670"/>
                <a:gd name="connsiteX175" fmla="*/ 806942 w 8613217"/>
                <a:gd name="connsiteY175" fmla="*/ 1996156 h 6281670"/>
                <a:gd name="connsiteX176" fmla="*/ 1087589 w 8613217"/>
                <a:gd name="connsiteY176" fmla="*/ 2216231 h 6281670"/>
                <a:gd name="connsiteX177" fmla="*/ 1317086 w 8613217"/>
                <a:gd name="connsiteY177" fmla="*/ 2233729 h 6281670"/>
                <a:gd name="connsiteX178" fmla="*/ 1327181 w 8613217"/>
                <a:gd name="connsiteY178" fmla="*/ 2198060 h 6281670"/>
                <a:gd name="connsiteX179" fmla="*/ 816364 w 8613217"/>
                <a:gd name="connsiteY179" fmla="*/ 1324489 h 6281670"/>
                <a:gd name="connsiteX180" fmla="*/ 702625 w 8613217"/>
                <a:gd name="connsiteY180" fmla="*/ 1031056 h 6281670"/>
                <a:gd name="connsiteX181" fmla="*/ 767908 w 8613217"/>
                <a:gd name="connsiteY181" fmla="*/ 1173061 h 6281670"/>
                <a:gd name="connsiteX182" fmla="*/ 1444285 w 8613217"/>
                <a:gd name="connsiteY182" fmla="*/ 2226326 h 6281670"/>
                <a:gd name="connsiteX183" fmla="*/ 2209501 w 8613217"/>
                <a:gd name="connsiteY183" fmla="*/ 2876457 h 6281670"/>
                <a:gd name="connsiteX184" fmla="*/ 2308434 w 8613217"/>
                <a:gd name="connsiteY184" fmla="*/ 2939720 h 6281670"/>
                <a:gd name="connsiteX185" fmla="*/ 2340738 w 8613217"/>
                <a:gd name="connsiteY185" fmla="*/ 2972025 h 6281670"/>
                <a:gd name="connsiteX186" fmla="*/ 2266034 w 8613217"/>
                <a:gd name="connsiteY186" fmla="*/ 2967313 h 6281670"/>
                <a:gd name="connsiteX187" fmla="*/ 1817807 w 8613217"/>
                <a:gd name="connsiteY187" fmla="*/ 3025866 h 6281670"/>
                <a:gd name="connsiteX188" fmla="*/ 1007500 w 8613217"/>
                <a:gd name="connsiteY188" fmla="*/ 3309877 h 6281670"/>
                <a:gd name="connsiteX189" fmla="*/ 960389 w 8613217"/>
                <a:gd name="connsiteY189" fmla="*/ 3293725 h 6281670"/>
                <a:gd name="connsiteX190" fmla="*/ 446207 w 8613217"/>
                <a:gd name="connsiteY190" fmla="*/ 3134221 h 6281670"/>
                <a:gd name="connsiteX191" fmla="*/ 217383 w 8613217"/>
                <a:gd name="connsiteY191" fmla="*/ 3227096 h 6281670"/>
                <a:gd name="connsiteX192" fmla="*/ 0 w 8613217"/>
                <a:gd name="connsiteY192" fmla="*/ 3236518 h 6281670"/>
                <a:gd name="connsiteX193" fmla="*/ 0 w 8613217"/>
                <a:gd name="connsiteY193" fmla="*/ 3330740 h 6281670"/>
                <a:gd name="connsiteX194" fmla="*/ 9422 w 8613217"/>
                <a:gd name="connsiteY194" fmla="*/ 3346892 h 6281670"/>
                <a:gd name="connsiteX195" fmla="*/ 255072 w 8613217"/>
                <a:gd name="connsiteY195" fmla="*/ 3717723 h 6281670"/>
                <a:gd name="connsiteX196" fmla="*/ 747044 w 8613217"/>
                <a:gd name="connsiteY196" fmla="*/ 3826078 h 6281670"/>
                <a:gd name="connsiteX197" fmla="*/ 1016249 w 8613217"/>
                <a:gd name="connsiteY197" fmla="*/ 3490244 h 6281670"/>
                <a:gd name="connsiteX198" fmla="*/ 981253 w 8613217"/>
                <a:gd name="connsiteY198" fmla="*/ 3461305 h 6281670"/>
                <a:gd name="connsiteX199" fmla="*/ 563312 w 8613217"/>
                <a:gd name="connsiteY199" fmla="*/ 3490917 h 6281670"/>
                <a:gd name="connsiteX200" fmla="*/ 390347 w 8613217"/>
                <a:gd name="connsiteY200" fmla="*/ 3460632 h 6281670"/>
                <a:gd name="connsiteX201" fmla="*/ 489953 w 8613217"/>
                <a:gd name="connsiteY201" fmla="*/ 3463997 h 6281670"/>
                <a:gd name="connsiteX202" fmla="*/ 903183 w 8613217"/>
                <a:gd name="connsiteY202" fmla="*/ 3408137 h 6281670"/>
                <a:gd name="connsiteX203" fmla="*/ 1043170 w 8613217"/>
                <a:gd name="connsiteY203" fmla="*/ 3372467 h 6281670"/>
                <a:gd name="connsiteX204" fmla="*/ 1508895 w 8613217"/>
                <a:gd name="connsiteY204" fmla="*/ 3218347 h 6281670"/>
                <a:gd name="connsiteX205" fmla="*/ 1912029 w 8613217"/>
                <a:gd name="connsiteY205" fmla="*/ 3101243 h 6281670"/>
                <a:gd name="connsiteX206" fmla="*/ 1912029 w 8613217"/>
                <a:gd name="connsiteY206" fmla="*/ 3101243 h 6281670"/>
                <a:gd name="connsiteX207" fmla="*/ 2113933 w 8613217"/>
                <a:gd name="connsiteY207" fmla="*/ 3072976 h 6281670"/>
                <a:gd name="connsiteX208" fmla="*/ 2257958 w 8613217"/>
                <a:gd name="connsiteY208" fmla="*/ 3064227 h 6281670"/>
                <a:gd name="connsiteX209" fmla="*/ 2553150 w 8613217"/>
                <a:gd name="connsiteY209" fmla="*/ 3130187 h 6281670"/>
                <a:gd name="connsiteX210" fmla="*/ 3038653 w 8613217"/>
                <a:gd name="connsiteY210" fmla="*/ 3453902 h 6281670"/>
                <a:gd name="connsiteX211" fmla="*/ 3580428 w 8613217"/>
                <a:gd name="connsiteY211" fmla="*/ 4087880 h 6281670"/>
                <a:gd name="connsiteX212" fmla="*/ 3776274 w 8613217"/>
                <a:gd name="connsiteY212" fmla="*/ 4626290 h 6281670"/>
                <a:gd name="connsiteX213" fmla="*/ 3813963 w 8613217"/>
                <a:gd name="connsiteY213" fmla="*/ 4802619 h 6281670"/>
                <a:gd name="connsiteX214" fmla="*/ 3811944 w 8613217"/>
                <a:gd name="connsiteY214" fmla="*/ 5407658 h 6281670"/>
                <a:gd name="connsiteX215" fmla="*/ 3881265 w 8613217"/>
                <a:gd name="connsiteY215" fmla="*/ 5874056 h 6281670"/>
                <a:gd name="connsiteX216" fmla="*/ 3879919 w 8613217"/>
                <a:gd name="connsiteY216" fmla="*/ 5898957 h 6281670"/>
                <a:gd name="connsiteX217" fmla="*/ 3757430 w 8613217"/>
                <a:gd name="connsiteY217" fmla="*/ 5946068 h 6281670"/>
                <a:gd name="connsiteX218" fmla="*/ 3743970 w 8613217"/>
                <a:gd name="connsiteY218" fmla="*/ 6053750 h 6281670"/>
                <a:gd name="connsiteX219" fmla="*/ 3803195 w 8613217"/>
                <a:gd name="connsiteY219" fmla="*/ 6092112 h 6281670"/>
                <a:gd name="connsiteX220" fmla="*/ 3896071 w 8613217"/>
                <a:gd name="connsiteY220" fmla="*/ 6023464 h 6281670"/>
                <a:gd name="connsiteX221" fmla="*/ 3920972 w 8613217"/>
                <a:gd name="connsiteY221" fmla="*/ 5996544 h 6281670"/>
                <a:gd name="connsiteX222" fmla="*/ 3918953 w 8613217"/>
                <a:gd name="connsiteY222" fmla="*/ 6053077 h 6281670"/>
                <a:gd name="connsiteX223" fmla="*/ 3931741 w 8613217"/>
                <a:gd name="connsiteY223" fmla="*/ 6077978 h 6281670"/>
                <a:gd name="connsiteX224" fmla="*/ 3951931 w 8613217"/>
                <a:gd name="connsiteY224" fmla="*/ 6055769 h 6281670"/>
                <a:gd name="connsiteX225" fmla="*/ 3972121 w 8613217"/>
                <a:gd name="connsiteY225" fmla="*/ 5988468 h 6281670"/>
                <a:gd name="connsiteX226" fmla="*/ 3994331 w 8613217"/>
                <a:gd name="connsiteY226" fmla="*/ 5968277 h 6281670"/>
                <a:gd name="connsiteX227" fmla="*/ 4005099 w 8613217"/>
                <a:gd name="connsiteY227" fmla="*/ 5995198 h 6281670"/>
                <a:gd name="connsiteX228" fmla="*/ 4071054 w 8613217"/>
                <a:gd name="connsiteY228" fmla="*/ 6040290 h 6281670"/>
                <a:gd name="connsiteX229" fmla="*/ 4100667 w 8613217"/>
                <a:gd name="connsiteY229" fmla="*/ 6026829 h 6281670"/>
                <a:gd name="connsiteX230" fmla="*/ 4110089 w 8613217"/>
                <a:gd name="connsiteY230" fmla="*/ 5993179 h 6281670"/>
                <a:gd name="connsiteX231" fmla="*/ 4124895 w 8613217"/>
                <a:gd name="connsiteY231" fmla="*/ 6032214 h 6281670"/>
                <a:gd name="connsiteX232" fmla="*/ 4117492 w 8613217"/>
                <a:gd name="connsiteY232" fmla="*/ 6106918 h 6281670"/>
                <a:gd name="connsiteX233" fmla="*/ 4080476 w 8613217"/>
                <a:gd name="connsiteY233" fmla="*/ 6141242 h 6281670"/>
                <a:gd name="connsiteX234" fmla="*/ 4176717 w 8613217"/>
                <a:gd name="connsiteY234" fmla="*/ 6189025 h 6281670"/>
                <a:gd name="connsiteX235" fmla="*/ 4170660 w 8613217"/>
                <a:gd name="connsiteY235" fmla="*/ 6271133 h 6281670"/>
                <a:gd name="connsiteX236" fmla="*/ 4195562 w 8613217"/>
                <a:gd name="connsiteY236" fmla="*/ 6277863 h 6281670"/>
                <a:gd name="connsiteX237" fmla="*/ 4261517 w 8613217"/>
                <a:gd name="connsiteY237" fmla="*/ 6267768 h 6281670"/>
                <a:gd name="connsiteX238" fmla="*/ 4289784 w 8613217"/>
                <a:gd name="connsiteY238" fmla="*/ 6247578 h 6281670"/>
                <a:gd name="connsiteX239" fmla="*/ 4295840 w 8613217"/>
                <a:gd name="connsiteY239" fmla="*/ 6204505 h 6281670"/>
                <a:gd name="connsiteX240" fmla="*/ 4305936 w 8613217"/>
                <a:gd name="connsiteY240" fmla="*/ 6182969 h 6281670"/>
                <a:gd name="connsiteX241" fmla="*/ 4324107 w 8613217"/>
                <a:gd name="connsiteY241" fmla="*/ 6199794 h 6281670"/>
                <a:gd name="connsiteX242" fmla="*/ 4336894 w 8613217"/>
                <a:gd name="connsiteY242" fmla="*/ 6230752 h 6281670"/>
                <a:gd name="connsiteX243" fmla="*/ 4342951 w 8613217"/>
                <a:gd name="connsiteY243" fmla="*/ 6226714 h 6281670"/>
                <a:gd name="connsiteX244" fmla="*/ 4369872 w 8613217"/>
                <a:gd name="connsiteY244" fmla="*/ 6185660 h 6281670"/>
                <a:gd name="connsiteX245" fmla="*/ 4382659 w 8613217"/>
                <a:gd name="connsiteY245" fmla="*/ 6234791 h 6281670"/>
                <a:gd name="connsiteX246" fmla="*/ 4406888 w 8613217"/>
                <a:gd name="connsiteY246" fmla="*/ 6265749 h 6281670"/>
                <a:gd name="connsiteX247" fmla="*/ 4484284 w 8613217"/>
                <a:gd name="connsiteY247" fmla="*/ 6275171 h 6281670"/>
                <a:gd name="connsiteX248" fmla="*/ 4499090 w 8613217"/>
                <a:gd name="connsiteY248" fmla="*/ 6272479 h 6281670"/>
                <a:gd name="connsiteX249" fmla="*/ 4512551 w 8613217"/>
                <a:gd name="connsiteY249" fmla="*/ 6181622 h 6281670"/>
                <a:gd name="connsiteX250" fmla="*/ 4572449 w 8613217"/>
                <a:gd name="connsiteY250" fmla="*/ 6153356 h 6281670"/>
                <a:gd name="connsiteX251" fmla="*/ 4575814 w 8613217"/>
                <a:gd name="connsiteY251" fmla="*/ 6127781 h 6281670"/>
                <a:gd name="connsiteX252" fmla="*/ 4538125 w 8613217"/>
                <a:gd name="connsiteY252" fmla="*/ 6076633 h 6281670"/>
                <a:gd name="connsiteX253" fmla="*/ 4536779 w 8613217"/>
                <a:gd name="connsiteY253" fmla="*/ 6042309 h 6281670"/>
                <a:gd name="connsiteX254" fmla="*/ 4573122 w 8613217"/>
                <a:gd name="connsiteY254" fmla="*/ 6032214 h 6281670"/>
                <a:gd name="connsiteX255" fmla="*/ 4637731 w 8613217"/>
                <a:gd name="connsiteY255" fmla="*/ 6051058 h 6281670"/>
                <a:gd name="connsiteX256" fmla="*/ 4665997 w 8613217"/>
                <a:gd name="connsiteY256" fmla="*/ 6029522 h 6281670"/>
                <a:gd name="connsiteX257" fmla="*/ 4665997 w 8613217"/>
                <a:gd name="connsiteY257" fmla="*/ 5985776 h 6281670"/>
                <a:gd name="connsiteX258" fmla="*/ 4681477 w 8613217"/>
                <a:gd name="connsiteY258" fmla="*/ 5966931 h 6281670"/>
                <a:gd name="connsiteX259" fmla="*/ 4701667 w 8613217"/>
                <a:gd name="connsiteY259" fmla="*/ 5981065 h 6281670"/>
                <a:gd name="connsiteX260" fmla="*/ 4724550 w 8613217"/>
                <a:gd name="connsiteY260" fmla="*/ 6054423 h 6281670"/>
                <a:gd name="connsiteX261" fmla="*/ 4743394 w 8613217"/>
                <a:gd name="connsiteY261" fmla="*/ 6073268 h 6281670"/>
                <a:gd name="connsiteX262" fmla="*/ 4752143 w 8613217"/>
                <a:gd name="connsiteY262" fmla="*/ 6050385 h 6281670"/>
                <a:gd name="connsiteX263" fmla="*/ 4752143 w 8613217"/>
                <a:gd name="connsiteY263" fmla="*/ 5996544 h 6281670"/>
                <a:gd name="connsiteX264" fmla="*/ 4800600 w 8613217"/>
                <a:gd name="connsiteY264" fmla="*/ 6046347 h 6281670"/>
                <a:gd name="connsiteX265" fmla="*/ 4859825 w 8613217"/>
                <a:gd name="connsiteY265" fmla="*/ 6088747 h 6281670"/>
                <a:gd name="connsiteX266" fmla="*/ 4932511 w 8613217"/>
                <a:gd name="connsiteY266" fmla="*/ 6036252 h 6281670"/>
                <a:gd name="connsiteX267" fmla="*/ 4919050 w 8613217"/>
                <a:gd name="connsiteY267" fmla="*/ 5940011 h 6281670"/>
                <a:gd name="connsiteX268" fmla="*/ 4830213 w 8613217"/>
                <a:gd name="connsiteY268" fmla="*/ 5933281 h 6281670"/>
                <a:gd name="connsiteX269" fmla="*/ 4779064 w 8613217"/>
                <a:gd name="connsiteY269" fmla="*/ 5876074 h 6281670"/>
                <a:gd name="connsiteX270" fmla="*/ 4778391 w 8613217"/>
                <a:gd name="connsiteY270" fmla="*/ 5829637 h 6281670"/>
                <a:gd name="connsiteX271" fmla="*/ 5091342 w 8613217"/>
                <a:gd name="connsiteY271" fmla="*/ 5236712 h 6281670"/>
                <a:gd name="connsiteX272" fmla="*/ 5116243 w 8613217"/>
                <a:gd name="connsiteY272" fmla="*/ 5202389 h 6281670"/>
                <a:gd name="connsiteX273" fmla="*/ 5269690 w 8613217"/>
                <a:gd name="connsiteY273" fmla="*/ 5086631 h 6281670"/>
                <a:gd name="connsiteX274" fmla="*/ 5744837 w 8613217"/>
                <a:gd name="connsiteY274" fmla="*/ 4795889 h 6281670"/>
                <a:gd name="connsiteX275" fmla="*/ 5814830 w 8613217"/>
                <a:gd name="connsiteY275" fmla="*/ 4775699 h 6281670"/>
                <a:gd name="connsiteX276" fmla="*/ 6103553 w 8613217"/>
                <a:gd name="connsiteY276" fmla="*/ 4765603 h 6281670"/>
                <a:gd name="connsiteX277" fmla="*/ 7086824 w 8613217"/>
                <a:gd name="connsiteY277" fmla="*/ 4811369 h 6281670"/>
                <a:gd name="connsiteX278" fmla="*/ 7489959 w 8613217"/>
                <a:gd name="connsiteY278" fmla="*/ 4805311 h 6281670"/>
                <a:gd name="connsiteX279" fmla="*/ 7516880 w 8613217"/>
                <a:gd name="connsiteY279" fmla="*/ 4801946 h 6281670"/>
                <a:gd name="connsiteX280" fmla="*/ 7536397 w 8613217"/>
                <a:gd name="connsiteY280" fmla="*/ 4800600 h 6281670"/>
                <a:gd name="connsiteX281" fmla="*/ 7619850 w 8613217"/>
                <a:gd name="connsiteY281" fmla="*/ 4791178 h 6281670"/>
                <a:gd name="connsiteX282" fmla="*/ 7661577 w 8613217"/>
                <a:gd name="connsiteY282" fmla="*/ 4813388 h 6281670"/>
                <a:gd name="connsiteX283" fmla="*/ 7920014 w 8613217"/>
                <a:gd name="connsiteY283" fmla="*/ 5004523 h 6281670"/>
                <a:gd name="connsiteX284" fmla="*/ 8354780 w 8613217"/>
                <a:gd name="connsiteY284" fmla="*/ 4830886 h 6281670"/>
                <a:gd name="connsiteX285" fmla="*/ 8579567 w 8613217"/>
                <a:gd name="connsiteY285" fmla="*/ 4409580 h 6281670"/>
                <a:gd name="connsiteX286" fmla="*/ 8613217 w 8613217"/>
                <a:gd name="connsiteY286" fmla="*/ 4250076 h 6281670"/>
                <a:gd name="connsiteX287" fmla="*/ 8613217 w 8613217"/>
                <a:gd name="connsiteY287" fmla="*/ 4196235 h 6281670"/>
                <a:gd name="connsiteX288" fmla="*/ 8420062 w 8613217"/>
                <a:gd name="connsiteY288" fmla="*/ 4211041 h 6281670"/>
                <a:gd name="connsiteX289" fmla="*/ 4571776 w 8613217"/>
                <a:gd name="connsiteY289" fmla="*/ 915970 h 6281670"/>
                <a:gd name="connsiteX290" fmla="*/ 4583890 w 8613217"/>
                <a:gd name="connsiteY290" fmla="*/ 888377 h 6281670"/>
                <a:gd name="connsiteX291" fmla="*/ 4571776 w 8613217"/>
                <a:gd name="connsiteY291" fmla="*/ 915970 h 6281670"/>
                <a:gd name="connsiteX292" fmla="*/ 2362948 w 8613217"/>
                <a:gd name="connsiteY292" fmla="*/ 965100 h 6281670"/>
                <a:gd name="connsiteX293" fmla="*/ 2363621 w 8613217"/>
                <a:gd name="connsiteY293" fmla="*/ 962408 h 6281670"/>
                <a:gd name="connsiteX294" fmla="*/ 2368332 w 8613217"/>
                <a:gd name="connsiteY294" fmla="*/ 967119 h 6281670"/>
                <a:gd name="connsiteX295" fmla="*/ 2362948 w 8613217"/>
                <a:gd name="connsiteY295" fmla="*/ 965100 h 6281670"/>
                <a:gd name="connsiteX296" fmla="*/ 2435633 w 8613217"/>
                <a:gd name="connsiteY296" fmla="*/ 1055284 h 6281670"/>
                <a:gd name="connsiteX297" fmla="*/ 2426211 w 8613217"/>
                <a:gd name="connsiteY297" fmla="*/ 1053265 h 6281670"/>
                <a:gd name="connsiteX298" fmla="*/ 2370351 w 8613217"/>
                <a:gd name="connsiteY298" fmla="*/ 968465 h 6281670"/>
                <a:gd name="connsiteX299" fmla="*/ 2432268 w 8613217"/>
                <a:gd name="connsiteY299" fmla="*/ 1045862 h 6281670"/>
                <a:gd name="connsiteX300" fmla="*/ 2435633 w 8613217"/>
                <a:gd name="connsiteY300" fmla="*/ 1055284 h 6281670"/>
                <a:gd name="connsiteX301" fmla="*/ 695895 w 8613217"/>
                <a:gd name="connsiteY301" fmla="*/ 1016922 h 6281670"/>
                <a:gd name="connsiteX302" fmla="*/ 692530 w 8613217"/>
                <a:gd name="connsiteY302" fmla="*/ 1005481 h 6281670"/>
                <a:gd name="connsiteX303" fmla="*/ 695895 w 8613217"/>
                <a:gd name="connsiteY303" fmla="*/ 1016922 h 6281670"/>
                <a:gd name="connsiteX304" fmla="*/ 4511205 w 8613217"/>
                <a:gd name="connsiteY304" fmla="*/ 6014042 h 6281670"/>
                <a:gd name="connsiteX305" fmla="*/ 4537452 w 8613217"/>
                <a:gd name="connsiteY305" fmla="*/ 5944049 h 6281670"/>
                <a:gd name="connsiteX306" fmla="*/ 4511205 w 8613217"/>
                <a:gd name="connsiteY306" fmla="*/ 6014042 h 6281670"/>
                <a:gd name="connsiteX307" fmla="*/ 4750797 w 8613217"/>
                <a:gd name="connsiteY307" fmla="*/ 5917128 h 6281670"/>
                <a:gd name="connsiteX308" fmla="*/ 4741375 w 8613217"/>
                <a:gd name="connsiteY308" fmla="*/ 5939338 h 6281670"/>
                <a:gd name="connsiteX309" fmla="*/ 4732626 w 8613217"/>
                <a:gd name="connsiteY309" fmla="*/ 5935300 h 6281670"/>
                <a:gd name="connsiteX310" fmla="*/ 4727915 w 8613217"/>
                <a:gd name="connsiteY310" fmla="*/ 5907706 h 6281670"/>
                <a:gd name="connsiteX311" fmla="*/ 4750797 w 8613217"/>
                <a:gd name="connsiteY311" fmla="*/ 5875402 h 6281670"/>
                <a:gd name="connsiteX312" fmla="*/ 4750797 w 8613217"/>
                <a:gd name="connsiteY312" fmla="*/ 5917128 h 6281670"/>
                <a:gd name="connsiteX313" fmla="*/ 4875978 w 8613217"/>
                <a:gd name="connsiteY313" fmla="*/ 5457461 h 6281670"/>
                <a:gd name="connsiteX314" fmla="*/ 4616868 w 8613217"/>
                <a:gd name="connsiteY314" fmla="*/ 5877421 h 6281670"/>
                <a:gd name="connsiteX315" fmla="*/ 4562354 w 8613217"/>
                <a:gd name="connsiteY315" fmla="*/ 5884824 h 6281670"/>
                <a:gd name="connsiteX316" fmla="*/ 4880015 w 8613217"/>
                <a:gd name="connsiteY316" fmla="*/ 5419772 h 6281670"/>
                <a:gd name="connsiteX317" fmla="*/ 4875978 w 8613217"/>
                <a:gd name="connsiteY317" fmla="*/ 5457461 h 6281670"/>
                <a:gd name="connsiteX318" fmla="*/ 5020675 w 8613217"/>
                <a:gd name="connsiteY318" fmla="*/ 5141145 h 6281670"/>
                <a:gd name="connsiteX319" fmla="*/ 4989717 w 8613217"/>
                <a:gd name="connsiteY319" fmla="*/ 5179506 h 6281670"/>
                <a:gd name="connsiteX320" fmla="*/ 4445922 w 8613217"/>
                <a:gd name="connsiteY320" fmla="*/ 5878767 h 6281670"/>
                <a:gd name="connsiteX321" fmla="*/ 4415637 w 8613217"/>
                <a:gd name="connsiteY321" fmla="*/ 5953471 h 6281670"/>
                <a:gd name="connsiteX322" fmla="*/ 4357085 w 8613217"/>
                <a:gd name="connsiteY322" fmla="*/ 6075286 h 6281670"/>
                <a:gd name="connsiteX323" fmla="*/ 4338240 w 8613217"/>
                <a:gd name="connsiteY323" fmla="*/ 6125762 h 6281670"/>
                <a:gd name="connsiteX324" fmla="*/ 4322761 w 8613217"/>
                <a:gd name="connsiteY324" fmla="*/ 6080671 h 6281670"/>
                <a:gd name="connsiteX325" fmla="*/ 4306609 w 8613217"/>
                <a:gd name="connsiteY325" fmla="*/ 6061826 h 6281670"/>
                <a:gd name="connsiteX326" fmla="*/ 4295168 w 8613217"/>
                <a:gd name="connsiteY326" fmla="*/ 6082689 h 6281670"/>
                <a:gd name="connsiteX327" fmla="*/ 4292475 w 8613217"/>
                <a:gd name="connsiteY327" fmla="*/ 6112302 h 6281670"/>
                <a:gd name="connsiteX328" fmla="*/ 4277669 w 8613217"/>
                <a:gd name="connsiteY328" fmla="*/ 6097496 h 6281670"/>
                <a:gd name="connsiteX329" fmla="*/ 4183447 w 8613217"/>
                <a:gd name="connsiteY329" fmla="*/ 5282478 h 6281670"/>
                <a:gd name="connsiteX330" fmla="*/ 4412945 w 8613217"/>
                <a:gd name="connsiteY330" fmla="*/ 4743394 h 6281670"/>
                <a:gd name="connsiteX331" fmla="*/ 5036828 w 8613217"/>
                <a:gd name="connsiteY331" fmla="*/ 3935106 h 6281670"/>
                <a:gd name="connsiteX332" fmla="*/ 5054999 w 8613217"/>
                <a:gd name="connsiteY332" fmla="*/ 3966064 h 6281670"/>
                <a:gd name="connsiteX333" fmla="*/ 5020675 w 8613217"/>
                <a:gd name="connsiteY333"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390541 w 8613217"/>
                <a:gd name="connsiteY161" fmla="*/ 2898666 h 6281670"/>
                <a:gd name="connsiteX162" fmla="*/ 2247863 w 8613217"/>
                <a:gd name="connsiteY162" fmla="*/ 2802425 h 6281670"/>
                <a:gd name="connsiteX163" fmla="*/ 2055381 w 8613217"/>
                <a:gd name="connsiteY163" fmla="*/ 2665131 h 6281670"/>
                <a:gd name="connsiteX164" fmla="*/ 1471879 w 8613217"/>
                <a:gd name="connsiteY164" fmla="*/ 2148930 h 6281670"/>
                <a:gd name="connsiteX165" fmla="*/ 1461111 w 8613217"/>
                <a:gd name="connsiteY165" fmla="*/ 2109895 h 6281670"/>
                <a:gd name="connsiteX166" fmla="*/ 1501492 w 8613217"/>
                <a:gd name="connsiteY166" fmla="*/ 1918759 h 6281670"/>
                <a:gd name="connsiteX167" fmla="*/ 1395155 w 8613217"/>
                <a:gd name="connsiteY167" fmla="*/ 1570812 h 6281670"/>
                <a:gd name="connsiteX168" fmla="*/ 937507 w 8613217"/>
                <a:gd name="connsiteY168" fmla="*/ 860783 h 6281670"/>
                <a:gd name="connsiteX169" fmla="*/ 682435 w 8613217"/>
                <a:gd name="connsiteY169" fmla="*/ 471109 h 6281670"/>
                <a:gd name="connsiteX170" fmla="*/ 590905 w 8613217"/>
                <a:gd name="connsiteY170" fmla="*/ 214691 h 6281670"/>
                <a:gd name="connsiteX171" fmla="*/ 581483 w 8613217"/>
                <a:gd name="connsiteY171" fmla="*/ 222767 h 6281670"/>
                <a:gd name="connsiteX172" fmla="*/ 555909 w 8613217"/>
                <a:gd name="connsiteY172" fmla="*/ 262475 h 6281670"/>
                <a:gd name="connsiteX173" fmla="*/ 423998 w 8613217"/>
                <a:gd name="connsiteY173" fmla="*/ 619845 h 6281670"/>
                <a:gd name="connsiteX174" fmla="*/ 443515 w 8613217"/>
                <a:gd name="connsiteY174" fmla="*/ 1227575 h 6281670"/>
                <a:gd name="connsiteX175" fmla="*/ 806942 w 8613217"/>
                <a:gd name="connsiteY175" fmla="*/ 1996156 h 6281670"/>
                <a:gd name="connsiteX176" fmla="*/ 1087589 w 8613217"/>
                <a:gd name="connsiteY176" fmla="*/ 2216231 h 6281670"/>
                <a:gd name="connsiteX177" fmla="*/ 1317086 w 8613217"/>
                <a:gd name="connsiteY177" fmla="*/ 2233729 h 6281670"/>
                <a:gd name="connsiteX178" fmla="*/ 1327181 w 8613217"/>
                <a:gd name="connsiteY178" fmla="*/ 2198060 h 6281670"/>
                <a:gd name="connsiteX179" fmla="*/ 816364 w 8613217"/>
                <a:gd name="connsiteY179" fmla="*/ 1324489 h 6281670"/>
                <a:gd name="connsiteX180" fmla="*/ 702625 w 8613217"/>
                <a:gd name="connsiteY180" fmla="*/ 1031056 h 6281670"/>
                <a:gd name="connsiteX181" fmla="*/ 767908 w 8613217"/>
                <a:gd name="connsiteY181" fmla="*/ 1173061 h 6281670"/>
                <a:gd name="connsiteX182" fmla="*/ 1444285 w 8613217"/>
                <a:gd name="connsiteY182" fmla="*/ 2226326 h 6281670"/>
                <a:gd name="connsiteX183" fmla="*/ 2209501 w 8613217"/>
                <a:gd name="connsiteY183" fmla="*/ 2876457 h 6281670"/>
                <a:gd name="connsiteX184" fmla="*/ 2308434 w 8613217"/>
                <a:gd name="connsiteY184" fmla="*/ 2939720 h 6281670"/>
                <a:gd name="connsiteX185" fmla="*/ 2340738 w 8613217"/>
                <a:gd name="connsiteY185" fmla="*/ 2972025 h 6281670"/>
                <a:gd name="connsiteX186" fmla="*/ 2266034 w 8613217"/>
                <a:gd name="connsiteY186" fmla="*/ 2967313 h 6281670"/>
                <a:gd name="connsiteX187" fmla="*/ 1817807 w 8613217"/>
                <a:gd name="connsiteY187" fmla="*/ 3025866 h 6281670"/>
                <a:gd name="connsiteX188" fmla="*/ 1007500 w 8613217"/>
                <a:gd name="connsiteY188" fmla="*/ 3309877 h 6281670"/>
                <a:gd name="connsiteX189" fmla="*/ 960389 w 8613217"/>
                <a:gd name="connsiteY189" fmla="*/ 3293725 h 6281670"/>
                <a:gd name="connsiteX190" fmla="*/ 446207 w 8613217"/>
                <a:gd name="connsiteY190" fmla="*/ 3134221 h 6281670"/>
                <a:gd name="connsiteX191" fmla="*/ 217383 w 8613217"/>
                <a:gd name="connsiteY191" fmla="*/ 3227096 h 6281670"/>
                <a:gd name="connsiteX192" fmla="*/ 0 w 8613217"/>
                <a:gd name="connsiteY192" fmla="*/ 3236518 h 6281670"/>
                <a:gd name="connsiteX193" fmla="*/ 0 w 8613217"/>
                <a:gd name="connsiteY193" fmla="*/ 3330740 h 6281670"/>
                <a:gd name="connsiteX194" fmla="*/ 9422 w 8613217"/>
                <a:gd name="connsiteY194" fmla="*/ 3346892 h 6281670"/>
                <a:gd name="connsiteX195" fmla="*/ 255072 w 8613217"/>
                <a:gd name="connsiteY195" fmla="*/ 3717723 h 6281670"/>
                <a:gd name="connsiteX196" fmla="*/ 747044 w 8613217"/>
                <a:gd name="connsiteY196" fmla="*/ 3826078 h 6281670"/>
                <a:gd name="connsiteX197" fmla="*/ 1016249 w 8613217"/>
                <a:gd name="connsiteY197" fmla="*/ 3490244 h 6281670"/>
                <a:gd name="connsiteX198" fmla="*/ 981253 w 8613217"/>
                <a:gd name="connsiteY198" fmla="*/ 3461305 h 6281670"/>
                <a:gd name="connsiteX199" fmla="*/ 563312 w 8613217"/>
                <a:gd name="connsiteY199" fmla="*/ 3490917 h 6281670"/>
                <a:gd name="connsiteX200" fmla="*/ 390347 w 8613217"/>
                <a:gd name="connsiteY200" fmla="*/ 3460632 h 6281670"/>
                <a:gd name="connsiteX201" fmla="*/ 489953 w 8613217"/>
                <a:gd name="connsiteY201" fmla="*/ 3463997 h 6281670"/>
                <a:gd name="connsiteX202" fmla="*/ 903183 w 8613217"/>
                <a:gd name="connsiteY202" fmla="*/ 3408137 h 6281670"/>
                <a:gd name="connsiteX203" fmla="*/ 1043170 w 8613217"/>
                <a:gd name="connsiteY203" fmla="*/ 3372467 h 6281670"/>
                <a:gd name="connsiteX204" fmla="*/ 1508895 w 8613217"/>
                <a:gd name="connsiteY204" fmla="*/ 3218347 h 6281670"/>
                <a:gd name="connsiteX205" fmla="*/ 1912029 w 8613217"/>
                <a:gd name="connsiteY205" fmla="*/ 3101243 h 6281670"/>
                <a:gd name="connsiteX206" fmla="*/ 1912029 w 8613217"/>
                <a:gd name="connsiteY206" fmla="*/ 3101243 h 6281670"/>
                <a:gd name="connsiteX207" fmla="*/ 2113933 w 8613217"/>
                <a:gd name="connsiteY207" fmla="*/ 3072976 h 6281670"/>
                <a:gd name="connsiteX208" fmla="*/ 2257958 w 8613217"/>
                <a:gd name="connsiteY208" fmla="*/ 3064227 h 6281670"/>
                <a:gd name="connsiteX209" fmla="*/ 2553150 w 8613217"/>
                <a:gd name="connsiteY209" fmla="*/ 3130187 h 6281670"/>
                <a:gd name="connsiteX210" fmla="*/ 3282324 w 8613217"/>
                <a:gd name="connsiteY210" fmla="*/ 3670118 h 6281670"/>
                <a:gd name="connsiteX211" fmla="*/ 3580428 w 8613217"/>
                <a:gd name="connsiteY211" fmla="*/ 4087880 h 6281670"/>
                <a:gd name="connsiteX212" fmla="*/ 3776274 w 8613217"/>
                <a:gd name="connsiteY212" fmla="*/ 4626290 h 6281670"/>
                <a:gd name="connsiteX213" fmla="*/ 3813963 w 8613217"/>
                <a:gd name="connsiteY213" fmla="*/ 4802619 h 6281670"/>
                <a:gd name="connsiteX214" fmla="*/ 3811944 w 8613217"/>
                <a:gd name="connsiteY214" fmla="*/ 5407658 h 6281670"/>
                <a:gd name="connsiteX215" fmla="*/ 3881265 w 8613217"/>
                <a:gd name="connsiteY215" fmla="*/ 5874056 h 6281670"/>
                <a:gd name="connsiteX216" fmla="*/ 3879919 w 8613217"/>
                <a:gd name="connsiteY216" fmla="*/ 5898957 h 6281670"/>
                <a:gd name="connsiteX217" fmla="*/ 3757430 w 8613217"/>
                <a:gd name="connsiteY217" fmla="*/ 5946068 h 6281670"/>
                <a:gd name="connsiteX218" fmla="*/ 3743970 w 8613217"/>
                <a:gd name="connsiteY218" fmla="*/ 6053750 h 6281670"/>
                <a:gd name="connsiteX219" fmla="*/ 3803195 w 8613217"/>
                <a:gd name="connsiteY219" fmla="*/ 6092112 h 6281670"/>
                <a:gd name="connsiteX220" fmla="*/ 3896071 w 8613217"/>
                <a:gd name="connsiteY220" fmla="*/ 6023464 h 6281670"/>
                <a:gd name="connsiteX221" fmla="*/ 3920972 w 8613217"/>
                <a:gd name="connsiteY221" fmla="*/ 5996544 h 6281670"/>
                <a:gd name="connsiteX222" fmla="*/ 3918953 w 8613217"/>
                <a:gd name="connsiteY222" fmla="*/ 6053077 h 6281670"/>
                <a:gd name="connsiteX223" fmla="*/ 3931741 w 8613217"/>
                <a:gd name="connsiteY223" fmla="*/ 6077978 h 6281670"/>
                <a:gd name="connsiteX224" fmla="*/ 3951931 w 8613217"/>
                <a:gd name="connsiteY224" fmla="*/ 6055769 h 6281670"/>
                <a:gd name="connsiteX225" fmla="*/ 3972121 w 8613217"/>
                <a:gd name="connsiteY225" fmla="*/ 5988468 h 6281670"/>
                <a:gd name="connsiteX226" fmla="*/ 3994331 w 8613217"/>
                <a:gd name="connsiteY226" fmla="*/ 5968277 h 6281670"/>
                <a:gd name="connsiteX227" fmla="*/ 4005099 w 8613217"/>
                <a:gd name="connsiteY227" fmla="*/ 5995198 h 6281670"/>
                <a:gd name="connsiteX228" fmla="*/ 4071054 w 8613217"/>
                <a:gd name="connsiteY228" fmla="*/ 6040290 h 6281670"/>
                <a:gd name="connsiteX229" fmla="*/ 4100667 w 8613217"/>
                <a:gd name="connsiteY229" fmla="*/ 6026829 h 6281670"/>
                <a:gd name="connsiteX230" fmla="*/ 4110089 w 8613217"/>
                <a:gd name="connsiteY230" fmla="*/ 5993179 h 6281670"/>
                <a:gd name="connsiteX231" fmla="*/ 4124895 w 8613217"/>
                <a:gd name="connsiteY231" fmla="*/ 6032214 h 6281670"/>
                <a:gd name="connsiteX232" fmla="*/ 4117492 w 8613217"/>
                <a:gd name="connsiteY232" fmla="*/ 6106918 h 6281670"/>
                <a:gd name="connsiteX233" fmla="*/ 4080476 w 8613217"/>
                <a:gd name="connsiteY233" fmla="*/ 6141242 h 6281670"/>
                <a:gd name="connsiteX234" fmla="*/ 4176717 w 8613217"/>
                <a:gd name="connsiteY234" fmla="*/ 6189025 h 6281670"/>
                <a:gd name="connsiteX235" fmla="*/ 4170660 w 8613217"/>
                <a:gd name="connsiteY235" fmla="*/ 6271133 h 6281670"/>
                <a:gd name="connsiteX236" fmla="*/ 4195562 w 8613217"/>
                <a:gd name="connsiteY236" fmla="*/ 6277863 h 6281670"/>
                <a:gd name="connsiteX237" fmla="*/ 4261517 w 8613217"/>
                <a:gd name="connsiteY237" fmla="*/ 6267768 h 6281670"/>
                <a:gd name="connsiteX238" fmla="*/ 4289784 w 8613217"/>
                <a:gd name="connsiteY238" fmla="*/ 6247578 h 6281670"/>
                <a:gd name="connsiteX239" fmla="*/ 4295840 w 8613217"/>
                <a:gd name="connsiteY239" fmla="*/ 6204505 h 6281670"/>
                <a:gd name="connsiteX240" fmla="*/ 4305936 w 8613217"/>
                <a:gd name="connsiteY240" fmla="*/ 6182969 h 6281670"/>
                <a:gd name="connsiteX241" fmla="*/ 4324107 w 8613217"/>
                <a:gd name="connsiteY241" fmla="*/ 6199794 h 6281670"/>
                <a:gd name="connsiteX242" fmla="*/ 4336894 w 8613217"/>
                <a:gd name="connsiteY242" fmla="*/ 6230752 h 6281670"/>
                <a:gd name="connsiteX243" fmla="*/ 4342951 w 8613217"/>
                <a:gd name="connsiteY243" fmla="*/ 6226714 h 6281670"/>
                <a:gd name="connsiteX244" fmla="*/ 4369872 w 8613217"/>
                <a:gd name="connsiteY244" fmla="*/ 6185660 h 6281670"/>
                <a:gd name="connsiteX245" fmla="*/ 4382659 w 8613217"/>
                <a:gd name="connsiteY245" fmla="*/ 6234791 h 6281670"/>
                <a:gd name="connsiteX246" fmla="*/ 4406888 w 8613217"/>
                <a:gd name="connsiteY246" fmla="*/ 6265749 h 6281670"/>
                <a:gd name="connsiteX247" fmla="*/ 4484284 w 8613217"/>
                <a:gd name="connsiteY247" fmla="*/ 6275171 h 6281670"/>
                <a:gd name="connsiteX248" fmla="*/ 4499090 w 8613217"/>
                <a:gd name="connsiteY248" fmla="*/ 6272479 h 6281670"/>
                <a:gd name="connsiteX249" fmla="*/ 4512551 w 8613217"/>
                <a:gd name="connsiteY249" fmla="*/ 6181622 h 6281670"/>
                <a:gd name="connsiteX250" fmla="*/ 4572449 w 8613217"/>
                <a:gd name="connsiteY250" fmla="*/ 6153356 h 6281670"/>
                <a:gd name="connsiteX251" fmla="*/ 4575814 w 8613217"/>
                <a:gd name="connsiteY251" fmla="*/ 6127781 h 6281670"/>
                <a:gd name="connsiteX252" fmla="*/ 4538125 w 8613217"/>
                <a:gd name="connsiteY252" fmla="*/ 6076633 h 6281670"/>
                <a:gd name="connsiteX253" fmla="*/ 4536779 w 8613217"/>
                <a:gd name="connsiteY253" fmla="*/ 6042309 h 6281670"/>
                <a:gd name="connsiteX254" fmla="*/ 4573122 w 8613217"/>
                <a:gd name="connsiteY254" fmla="*/ 6032214 h 6281670"/>
                <a:gd name="connsiteX255" fmla="*/ 4637731 w 8613217"/>
                <a:gd name="connsiteY255" fmla="*/ 6051058 h 6281670"/>
                <a:gd name="connsiteX256" fmla="*/ 4665997 w 8613217"/>
                <a:gd name="connsiteY256" fmla="*/ 6029522 h 6281670"/>
                <a:gd name="connsiteX257" fmla="*/ 4665997 w 8613217"/>
                <a:gd name="connsiteY257" fmla="*/ 5985776 h 6281670"/>
                <a:gd name="connsiteX258" fmla="*/ 4681477 w 8613217"/>
                <a:gd name="connsiteY258" fmla="*/ 5966931 h 6281670"/>
                <a:gd name="connsiteX259" fmla="*/ 4701667 w 8613217"/>
                <a:gd name="connsiteY259" fmla="*/ 5981065 h 6281670"/>
                <a:gd name="connsiteX260" fmla="*/ 4724550 w 8613217"/>
                <a:gd name="connsiteY260" fmla="*/ 6054423 h 6281670"/>
                <a:gd name="connsiteX261" fmla="*/ 4743394 w 8613217"/>
                <a:gd name="connsiteY261" fmla="*/ 6073268 h 6281670"/>
                <a:gd name="connsiteX262" fmla="*/ 4752143 w 8613217"/>
                <a:gd name="connsiteY262" fmla="*/ 6050385 h 6281670"/>
                <a:gd name="connsiteX263" fmla="*/ 4752143 w 8613217"/>
                <a:gd name="connsiteY263" fmla="*/ 5996544 h 6281670"/>
                <a:gd name="connsiteX264" fmla="*/ 4800600 w 8613217"/>
                <a:gd name="connsiteY264" fmla="*/ 6046347 h 6281670"/>
                <a:gd name="connsiteX265" fmla="*/ 4859825 w 8613217"/>
                <a:gd name="connsiteY265" fmla="*/ 6088747 h 6281670"/>
                <a:gd name="connsiteX266" fmla="*/ 4932511 w 8613217"/>
                <a:gd name="connsiteY266" fmla="*/ 6036252 h 6281670"/>
                <a:gd name="connsiteX267" fmla="*/ 4919050 w 8613217"/>
                <a:gd name="connsiteY267" fmla="*/ 5940011 h 6281670"/>
                <a:gd name="connsiteX268" fmla="*/ 4830213 w 8613217"/>
                <a:gd name="connsiteY268" fmla="*/ 5933281 h 6281670"/>
                <a:gd name="connsiteX269" fmla="*/ 4779064 w 8613217"/>
                <a:gd name="connsiteY269" fmla="*/ 5876074 h 6281670"/>
                <a:gd name="connsiteX270" fmla="*/ 4778391 w 8613217"/>
                <a:gd name="connsiteY270" fmla="*/ 5829637 h 6281670"/>
                <a:gd name="connsiteX271" fmla="*/ 5091342 w 8613217"/>
                <a:gd name="connsiteY271" fmla="*/ 5236712 h 6281670"/>
                <a:gd name="connsiteX272" fmla="*/ 5116243 w 8613217"/>
                <a:gd name="connsiteY272" fmla="*/ 5202389 h 6281670"/>
                <a:gd name="connsiteX273" fmla="*/ 5269690 w 8613217"/>
                <a:gd name="connsiteY273" fmla="*/ 5086631 h 6281670"/>
                <a:gd name="connsiteX274" fmla="*/ 5744837 w 8613217"/>
                <a:gd name="connsiteY274" fmla="*/ 4795889 h 6281670"/>
                <a:gd name="connsiteX275" fmla="*/ 5814830 w 8613217"/>
                <a:gd name="connsiteY275" fmla="*/ 4775699 h 6281670"/>
                <a:gd name="connsiteX276" fmla="*/ 6103553 w 8613217"/>
                <a:gd name="connsiteY276" fmla="*/ 4765603 h 6281670"/>
                <a:gd name="connsiteX277" fmla="*/ 7086824 w 8613217"/>
                <a:gd name="connsiteY277" fmla="*/ 4811369 h 6281670"/>
                <a:gd name="connsiteX278" fmla="*/ 7489959 w 8613217"/>
                <a:gd name="connsiteY278" fmla="*/ 4805311 h 6281670"/>
                <a:gd name="connsiteX279" fmla="*/ 7516880 w 8613217"/>
                <a:gd name="connsiteY279" fmla="*/ 4801946 h 6281670"/>
                <a:gd name="connsiteX280" fmla="*/ 7536397 w 8613217"/>
                <a:gd name="connsiteY280" fmla="*/ 4800600 h 6281670"/>
                <a:gd name="connsiteX281" fmla="*/ 7619850 w 8613217"/>
                <a:gd name="connsiteY281" fmla="*/ 4791178 h 6281670"/>
                <a:gd name="connsiteX282" fmla="*/ 7661577 w 8613217"/>
                <a:gd name="connsiteY282" fmla="*/ 4813388 h 6281670"/>
                <a:gd name="connsiteX283" fmla="*/ 7920014 w 8613217"/>
                <a:gd name="connsiteY283" fmla="*/ 5004523 h 6281670"/>
                <a:gd name="connsiteX284" fmla="*/ 8354780 w 8613217"/>
                <a:gd name="connsiteY284" fmla="*/ 4830886 h 6281670"/>
                <a:gd name="connsiteX285" fmla="*/ 8579567 w 8613217"/>
                <a:gd name="connsiteY285" fmla="*/ 4409580 h 6281670"/>
                <a:gd name="connsiteX286" fmla="*/ 8613217 w 8613217"/>
                <a:gd name="connsiteY286" fmla="*/ 4250076 h 6281670"/>
                <a:gd name="connsiteX287" fmla="*/ 8613217 w 8613217"/>
                <a:gd name="connsiteY287" fmla="*/ 4196235 h 6281670"/>
                <a:gd name="connsiteX288" fmla="*/ 8420062 w 8613217"/>
                <a:gd name="connsiteY288" fmla="*/ 4211041 h 6281670"/>
                <a:gd name="connsiteX289" fmla="*/ 4571776 w 8613217"/>
                <a:gd name="connsiteY289" fmla="*/ 915970 h 6281670"/>
                <a:gd name="connsiteX290" fmla="*/ 4583890 w 8613217"/>
                <a:gd name="connsiteY290" fmla="*/ 888377 h 6281670"/>
                <a:gd name="connsiteX291" fmla="*/ 4571776 w 8613217"/>
                <a:gd name="connsiteY291" fmla="*/ 915970 h 6281670"/>
                <a:gd name="connsiteX292" fmla="*/ 2362948 w 8613217"/>
                <a:gd name="connsiteY292" fmla="*/ 965100 h 6281670"/>
                <a:gd name="connsiteX293" fmla="*/ 2363621 w 8613217"/>
                <a:gd name="connsiteY293" fmla="*/ 962408 h 6281670"/>
                <a:gd name="connsiteX294" fmla="*/ 2368332 w 8613217"/>
                <a:gd name="connsiteY294" fmla="*/ 967119 h 6281670"/>
                <a:gd name="connsiteX295" fmla="*/ 2362948 w 8613217"/>
                <a:gd name="connsiteY295" fmla="*/ 965100 h 6281670"/>
                <a:gd name="connsiteX296" fmla="*/ 2435633 w 8613217"/>
                <a:gd name="connsiteY296" fmla="*/ 1055284 h 6281670"/>
                <a:gd name="connsiteX297" fmla="*/ 2426211 w 8613217"/>
                <a:gd name="connsiteY297" fmla="*/ 1053265 h 6281670"/>
                <a:gd name="connsiteX298" fmla="*/ 2370351 w 8613217"/>
                <a:gd name="connsiteY298" fmla="*/ 968465 h 6281670"/>
                <a:gd name="connsiteX299" fmla="*/ 2432268 w 8613217"/>
                <a:gd name="connsiteY299" fmla="*/ 1045862 h 6281670"/>
                <a:gd name="connsiteX300" fmla="*/ 2435633 w 8613217"/>
                <a:gd name="connsiteY300" fmla="*/ 1055284 h 6281670"/>
                <a:gd name="connsiteX301" fmla="*/ 695895 w 8613217"/>
                <a:gd name="connsiteY301" fmla="*/ 1016922 h 6281670"/>
                <a:gd name="connsiteX302" fmla="*/ 692530 w 8613217"/>
                <a:gd name="connsiteY302" fmla="*/ 1005481 h 6281670"/>
                <a:gd name="connsiteX303" fmla="*/ 695895 w 8613217"/>
                <a:gd name="connsiteY303" fmla="*/ 1016922 h 6281670"/>
                <a:gd name="connsiteX304" fmla="*/ 4511205 w 8613217"/>
                <a:gd name="connsiteY304" fmla="*/ 6014042 h 6281670"/>
                <a:gd name="connsiteX305" fmla="*/ 4537452 w 8613217"/>
                <a:gd name="connsiteY305" fmla="*/ 5944049 h 6281670"/>
                <a:gd name="connsiteX306" fmla="*/ 4511205 w 8613217"/>
                <a:gd name="connsiteY306" fmla="*/ 6014042 h 6281670"/>
                <a:gd name="connsiteX307" fmla="*/ 4750797 w 8613217"/>
                <a:gd name="connsiteY307" fmla="*/ 5917128 h 6281670"/>
                <a:gd name="connsiteX308" fmla="*/ 4741375 w 8613217"/>
                <a:gd name="connsiteY308" fmla="*/ 5939338 h 6281670"/>
                <a:gd name="connsiteX309" fmla="*/ 4732626 w 8613217"/>
                <a:gd name="connsiteY309" fmla="*/ 5935300 h 6281670"/>
                <a:gd name="connsiteX310" fmla="*/ 4727915 w 8613217"/>
                <a:gd name="connsiteY310" fmla="*/ 5907706 h 6281670"/>
                <a:gd name="connsiteX311" fmla="*/ 4750797 w 8613217"/>
                <a:gd name="connsiteY311" fmla="*/ 5875402 h 6281670"/>
                <a:gd name="connsiteX312" fmla="*/ 4750797 w 8613217"/>
                <a:gd name="connsiteY312" fmla="*/ 5917128 h 6281670"/>
                <a:gd name="connsiteX313" fmla="*/ 4875978 w 8613217"/>
                <a:gd name="connsiteY313" fmla="*/ 5457461 h 6281670"/>
                <a:gd name="connsiteX314" fmla="*/ 4616868 w 8613217"/>
                <a:gd name="connsiteY314" fmla="*/ 5877421 h 6281670"/>
                <a:gd name="connsiteX315" fmla="*/ 4562354 w 8613217"/>
                <a:gd name="connsiteY315" fmla="*/ 5884824 h 6281670"/>
                <a:gd name="connsiteX316" fmla="*/ 4880015 w 8613217"/>
                <a:gd name="connsiteY316" fmla="*/ 5419772 h 6281670"/>
                <a:gd name="connsiteX317" fmla="*/ 4875978 w 8613217"/>
                <a:gd name="connsiteY317" fmla="*/ 5457461 h 6281670"/>
                <a:gd name="connsiteX318" fmla="*/ 5020675 w 8613217"/>
                <a:gd name="connsiteY318" fmla="*/ 5141145 h 6281670"/>
                <a:gd name="connsiteX319" fmla="*/ 4989717 w 8613217"/>
                <a:gd name="connsiteY319" fmla="*/ 5179506 h 6281670"/>
                <a:gd name="connsiteX320" fmla="*/ 4445922 w 8613217"/>
                <a:gd name="connsiteY320" fmla="*/ 5878767 h 6281670"/>
                <a:gd name="connsiteX321" fmla="*/ 4415637 w 8613217"/>
                <a:gd name="connsiteY321" fmla="*/ 5953471 h 6281670"/>
                <a:gd name="connsiteX322" fmla="*/ 4357085 w 8613217"/>
                <a:gd name="connsiteY322" fmla="*/ 6075286 h 6281670"/>
                <a:gd name="connsiteX323" fmla="*/ 4338240 w 8613217"/>
                <a:gd name="connsiteY323" fmla="*/ 6125762 h 6281670"/>
                <a:gd name="connsiteX324" fmla="*/ 4322761 w 8613217"/>
                <a:gd name="connsiteY324" fmla="*/ 6080671 h 6281670"/>
                <a:gd name="connsiteX325" fmla="*/ 4306609 w 8613217"/>
                <a:gd name="connsiteY325" fmla="*/ 6061826 h 6281670"/>
                <a:gd name="connsiteX326" fmla="*/ 4295168 w 8613217"/>
                <a:gd name="connsiteY326" fmla="*/ 6082689 h 6281670"/>
                <a:gd name="connsiteX327" fmla="*/ 4292475 w 8613217"/>
                <a:gd name="connsiteY327" fmla="*/ 6112302 h 6281670"/>
                <a:gd name="connsiteX328" fmla="*/ 4277669 w 8613217"/>
                <a:gd name="connsiteY328" fmla="*/ 6097496 h 6281670"/>
                <a:gd name="connsiteX329" fmla="*/ 4183447 w 8613217"/>
                <a:gd name="connsiteY329" fmla="*/ 5282478 h 6281670"/>
                <a:gd name="connsiteX330" fmla="*/ 4412945 w 8613217"/>
                <a:gd name="connsiteY330" fmla="*/ 4743394 h 6281670"/>
                <a:gd name="connsiteX331" fmla="*/ 5036828 w 8613217"/>
                <a:gd name="connsiteY331" fmla="*/ 3935106 h 6281670"/>
                <a:gd name="connsiteX332" fmla="*/ 5054999 w 8613217"/>
                <a:gd name="connsiteY332" fmla="*/ 3966064 h 6281670"/>
                <a:gd name="connsiteX333" fmla="*/ 5020675 w 8613217"/>
                <a:gd name="connsiteY333"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390541 w 8613217"/>
                <a:gd name="connsiteY161" fmla="*/ 2898666 h 6281670"/>
                <a:gd name="connsiteX162" fmla="*/ 2247863 w 8613217"/>
                <a:gd name="connsiteY162" fmla="*/ 2802425 h 6281670"/>
                <a:gd name="connsiteX163" fmla="*/ 2055381 w 8613217"/>
                <a:gd name="connsiteY163" fmla="*/ 2665131 h 6281670"/>
                <a:gd name="connsiteX164" fmla="*/ 1471879 w 8613217"/>
                <a:gd name="connsiteY164" fmla="*/ 2148930 h 6281670"/>
                <a:gd name="connsiteX165" fmla="*/ 1461111 w 8613217"/>
                <a:gd name="connsiteY165" fmla="*/ 2109895 h 6281670"/>
                <a:gd name="connsiteX166" fmla="*/ 1501492 w 8613217"/>
                <a:gd name="connsiteY166" fmla="*/ 1918759 h 6281670"/>
                <a:gd name="connsiteX167" fmla="*/ 1395155 w 8613217"/>
                <a:gd name="connsiteY167" fmla="*/ 1570812 h 6281670"/>
                <a:gd name="connsiteX168" fmla="*/ 937507 w 8613217"/>
                <a:gd name="connsiteY168" fmla="*/ 860783 h 6281670"/>
                <a:gd name="connsiteX169" fmla="*/ 682435 w 8613217"/>
                <a:gd name="connsiteY169" fmla="*/ 471109 h 6281670"/>
                <a:gd name="connsiteX170" fmla="*/ 590905 w 8613217"/>
                <a:gd name="connsiteY170" fmla="*/ 214691 h 6281670"/>
                <a:gd name="connsiteX171" fmla="*/ 581483 w 8613217"/>
                <a:gd name="connsiteY171" fmla="*/ 222767 h 6281670"/>
                <a:gd name="connsiteX172" fmla="*/ 555909 w 8613217"/>
                <a:gd name="connsiteY172" fmla="*/ 262475 h 6281670"/>
                <a:gd name="connsiteX173" fmla="*/ 423998 w 8613217"/>
                <a:gd name="connsiteY173" fmla="*/ 619845 h 6281670"/>
                <a:gd name="connsiteX174" fmla="*/ 443515 w 8613217"/>
                <a:gd name="connsiteY174" fmla="*/ 1227575 h 6281670"/>
                <a:gd name="connsiteX175" fmla="*/ 806942 w 8613217"/>
                <a:gd name="connsiteY175" fmla="*/ 1996156 h 6281670"/>
                <a:gd name="connsiteX176" fmla="*/ 1087589 w 8613217"/>
                <a:gd name="connsiteY176" fmla="*/ 2216231 h 6281670"/>
                <a:gd name="connsiteX177" fmla="*/ 1317086 w 8613217"/>
                <a:gd name="connsiteY177" fmla="*/ 2233729 h 6281670"/>
                <a:gd name="connsiteX178" fmla="*/ 1327181 w 8613217"/>
                <a:gd name="connsiteY178" fmla="*/ 2198060 h 6281670"/>
                <a:gd name="connsiteX179" fmla="*/ 816364 w 8613217"/>
                <a:gd name="connsiteY179" fmla="*/ 1324489 h 6281670"/>
                <a:gd name="connsiteX180" fmla="*/ 702625 w 8613217"/>
                <a:gd name="connsiteY180" fmla="*/ 1031056 h 6281670"/>
                <a:gd name="connsiteX181" fmla="*/ 767908 w 8613217"/>
                <a:gd name="connsiteY181" fmla="*/ 1173061 h 6281670"/>
                <a:gd name="connsiteX182" fmla="*/ 1444285 w 8613217"/>
                <a:gd name="connsiteY182" fmla="*/ 2226326 h 6281670"/>
                <a:gd name="connsiteX183" fmla="*/ 2209501 w 8613217"/>
                <a:gd name="connsiteY183" fmla="*/ 2876457 h 6281670"/>
                <a:gd name="connsiteX184" fmla="*/ 2308434 w 8613217"/>
                <a:gd name="connsiteY184" fmla="*/ 2939720 h 6281670"/>
                <a:gd name="connsiteX185" fmla="*/ 2340738 w 8613217"/>
                <a:gd name="connsiteY185" fmla="*/ 2972025 h 6281670"/>
                <a:gd name="connsiteX186" fmla="*/ 2266034 w 8613217"/>
                <a:gd name="connsiteY186" fmla="*/ 2967313 h 6281670"/>
                <a:gd name="connsiteX187" fmla="*/ 1817807 w 8613217"/>
                <a:gd name="connsiteY187" fmla="*/ 3025866 h 6281670"/>
                <a:gd name="connsiteX188" fmla="*/ 1007500 w 8613217"/>
                <a:gd name="connsiteY188" fmla="*/ 3309877 h 6281670"/>
                <a:gd name="connsiteX189" fmla="*/ 960389 w 8613217"/>
                <a:gd name="connsiteY189" fmla="*/ 3293725 h 6281670"/>
                <a:gd name="connsiteX190" fmla="*/ 446207 w 8613217"/>
                <a:gd name="connsiteY190" fmla="*/ 3134221 h 6281670"/>
                <a:gd name="connsiteX191" fmla="*/ 217383 w 8613217"/>
                <a:gd name="connsiteY191" fmla="*/ 3227096 h 6281670"/>
                <a:gd name="connsiteX192" fmla="*/ 0 w 8613217"/>
                <a:gd name="connsiteY192" fmla="*/ 3236518 h 6281670"/>
                <a:gd name="connsiteX193" fmla="*/ 0 w 8613217"/>
                <a:gd name="connsiteY193" fmla="*/ 3330740 h 6281670"/>
                <a:gd name="connsiteX194" fmla="*/ 9422 w 8613217"/>
                <a:gd name="connsiteY194" fmla="*/ 3346892 h 6281670"/>
                <a:gd name="connsiteX195" fmla="*/ 255072 w 8613217"/>
                <a:gd name="connsiteY195" fmla="*/ 3717723 h 6281670"/>
                <a:gd name="connsiteX196" fmla="*/ 747044 w 8613217"/>
                <a:gd name="connsiteY196" fmla="*/ 3826078 h 6281670"/>
                <a:gd name="connsiteX197" fmla="*/ 1016249 w 8613217"/>
                <a:gd name="connsiteY197" fmla="*/ 3490244 h 6281670"/>
                <a:gd name="connsiteX198" fmla="*/ 981253 w 8613217"/>
                <a:gd name="connsiteY198" fmla="*/ 3461305 h 6281670"/>
                <a:gd name="connsiteX199" fmla="*/ 563312 w 8613217"/>
                <a:gd name="connsiteY199" fmla="*/ 3490917 h 6281670"/>
                <a:gd name="connsiteX200" fmla="*/ 390347 w 8613217"/>
                <a:gd name="connsiteY200" fmla="*/ 3460632 h 6281670"/>
                <a:gd name="connsiteX201" fmla="*/ 489953 w 8613217"/>
                <a:gd name="connsiteY201" fmla="*/ 3463997 h 6281670"/>
                <a:gd name="connsiteX202" fmla="*/ 903183 w 8613217"/>
                <a:gd name="connsiteY202" fmla="*/ 3408137 h 6281670"/>
                <a:gd name="connsiteX203" fmla="*/ 1043170 w 8613217"/>
                <a:gd name="connsiteY203" fmla="*/ 3372467 h 6281670"/>
                <a:gd name="connsiteX204" fmla="*/ 1508895 w 8613217"/>
                <a:gd name="connsiteY204" fmla="*/ 3218347 h 6281670"/>
                <a:gd name="connsiteX205" fmla="*/ 1912029 w 8613217"/>
                <a:gd name="connsiteY205" fmla="*/ 3101243 h 6281670"/>
                <a:gd name="connsiteX206" fmla="*/ 1912029 w 8613217"/>
                <a:gd name="connsiteY206" fmla="*/ 3101243 h 6281670"/>
                <a:gd name="connsiteX207" fmla="*/ 2113933 w 8613217"/>
                <a:gd name="connsiteY207" fmla="*/ 3072976 h 6281670"/>
                <a:gd name="connsiteX208" fmla="*/ 2553150 w 8613217"/>
                <a:gd name="connsiteY208" fmla="*/ 3130187 h 6281670"/>
                <a:gd name="connsiteX209" fmla="*/ 3282324 w 8613217"/>
                <a:gd name="connsiteY209" fmla="*/ 3670118 h 6281670"/>
                <a:gd name="connsiteX210" fmla="*/ 3580428 w 8613217"/>
                <a:gd name="connsiteY210" fmla="*/ 4087880 h 6281670"/>
                <a:gd name="connsiteX211" fmla="*/ 3776274 w 8613217"/>
                <a:gd name="connsiteY211" fmla="*/ 4626290 h 6281670"/>
                <a:gd name="connsiteX212" fmla="*/ 3813963 w 8613217"/>
                <a:gd name="connsiteY212" fmla="*/ 4802619 h 6281670"/>
                <a:gd name="connsiteX213" fmla="*/ 3811944 w 8613217"/>
                <a:gd name="connsiteY213" fmla="*/ 5407658 h 6281670"/>
                <a:gd name="connsiteX214" fmla="*/ 3881265 w 8613217"/>
                <a:gd name="connsiteY214" fmla="*/ 5874056 h 6281670"/>
                <a:gd name="connsiteX215" fmla="*/ 3879919 w 8613217"/>
                <a:gd name="connsiteY215" fmla="*/ 5898957 h 6281670"/>
                <a:gd name="connsiteX216" fmla="*/ 3757430 w 8613217"/>
                <a:gd name="connsiteY216" fmla="*/ 5946068 h 6281670"/>
                <a:gd name="connsiteX217" fmla="*/ 3743970 w 8613217"/>
                <a:gd name="connsiteY217" fmla="*/ 6053750 h 6281670"/>
                <a:gd name="connsiteX218" fmla="*/ 3803195 w 8613217"/>
                <a:gd name="connsiteY218" fmla="*/ 6092112 h 6281670"/>
                <a:gd name="connsiteX219" fmla="*/ 3896071 w 8613217"/>
                <a:gd name="connsiteY219" fmla="*/ 6023464 h 6281670"/>
                <a:gd name="connsiteX220" fmla="*/ 3920972 w 8613217"/>
                <a:gd name="connsiteY220" fmla="*/ 5996544 h 6281670"/>
                <a:gd name="connsiteX221" fmla="*/ 3918953 w 8613217"/>
                <a:gd name="connsiteY221" fmla="*/ 6053077 h 6281670"/>
                <a:gd name="connsiteX222" fmla="*/ 3931741 w 8613217"/>
                <a:gd name="connsiteY222" fmla="*/ 6077978 h 6281670"/>
                <a:gd name="connsiteX223" fmla="*/ 3951931 w 8613217"/>
                <a:gd name="connsiteY223" fmla="*/ 6055769 h 6281670"/>
                <a:gd name="connsiteX224" fmla="*/ 3972121 w 8613217"/>
                <a:gd name="connsiteY224" fmla="*/ 5988468 h 6281670"/>
                <a:gd name="connsiteX225" fmla="*/ 3994331 w 8613217"/>
                <a:gd name="connsiteY225" fmla="*/ 5968277 h 6281670"/>
                <a:gd name="connsiteX226" fmla="*/ 4005099 w 8613217"/>
                <a:gd name="connsiteY226" fmla="*/ 5995198 h 6281670"/>
                <a:gd name="connsiteX227" fmla="*/ 4071054 w 8613217"/>
                <a:gd name="connsiteY227" fmla="*/ 6040290 h 6281670"/>
                <a:gd name="connsiteX228" fmla="*/ 4100667 w 8613217"/>
                <a:gd name="connsiteY228" fmla="*/ 6026829 h 6281670"/>
                <a:gd name="connsiteX229" fmla="*/ 4110089 w 8613217"/>
                <a:gd name="connsiteY229" fmla="*/ 5993179 h 6281670"/>
                <a:gd name="connsiteX230" fmla="*/ 4124895 w 8613217"/>
                <a:gd name="connsiteY230" fmla="*/ 6032214 h 6281670"/>
                <a:gd name="connsiteX231" fmla="*/ 4117492 w 8613217"/>
                <a:gd name="connsiteY231" fmla="*/ 6106918 h 6281670"/>
                <a:gd name="connsiteX232" fmla="*/ 4080476 w 8613217"/>
                <a:gd name="connsiteY232" fmla="*/ 6141242 h 6281670"/>
                <a:gd name="connsiteX233" fmla="*/ 4176717 w 8613217"/>
                <a:gd name="connsiteY233" fmla="*/ 6189025 h 6281670"/>
                <a:gd name="connsiteX234" fmla="*/ 4170660 w 8613217"/>
                <a:gd name="connsiteY234" fmla="*/ 6271133 h 6281670"/>
                <a:gd name="connsiteX235" fmla="*/ 4195562 w 8613217"/>
                <a:gd name="connsiteY235" fmla="*/ 6277863 h 6281670"/>
                <a:gd name="connsiteX236" fmla="*/ 4261517 w 8613217"/>
                <a:gd name="connsiteY236" fmla="*/ 6267768 h 6281670"/>
                <a:gd name="connsiteX237" fmla="*/ 4289784 w 8613217"/>
                <a:gd name="connsiteY237" fmla="*/ 6247578 h 6281670"/>
                <a:gd name="connsiteX238" fmla="*/ 4295840 w 8613217"/>
                <a:gd name="connsiteY238" fmla="*/ 6204505 h 6281670"/>
                <a:gd name="connsiteX239" fmla="*/ 4305936 w 8613217"/>
                <a:gd name="connsiteY239" fmla="*/ 6182969 h 6281670"/>
                <a:gd name="connsiteX240" fmla="*/ 4324107 w 8613217"/>
                <a:gd name="connsiteY240" fmla="*/ 6199794 h 6281670"/>
                <a:gd name="connsiteX241" fmla="*/ 4336894 w 8613217"/>
                <a:gd name="connsiteY241" fmla="*/ 6230752 h 6281670"/>
                <a:gd name="connsiteX242" fmla="*/ 4342951 w 8613217"/>
                <a:gd name="connsiteY242" fmla="*/ 6226714 h 6281670"/>
                <a:gd name="connsiteX243" fmla="*/ 4369872 w 8613217"/>
                <a:gd name="connsiteY243" fmla="*/ 6185660 h 6281670"/>
                <a:gd name="connsiteX244" fmla="*/ 4382659 w 8613217"/>
                <a:gd name="connsiteY244" fmla="*/ 6234791 h 6281670"/>
                <a:gd name="connsiteX245" fmla="*/ 4406888 w 8613217"/>
                <a:gd name="connsiteY245" fmla="*/ 6265749 h 6281670"/>
                <a:gd name="connsiteX246" fmla="*/ 4484284 w 8613217"/>
                <a:gd name="connsiteY246" fmla="*/ 6275171 h 6281670"/>
                <a:gd name="connsiteX247" fmla="*/ 4499090 w 8613217"/>
                <a:gd name="connsiteY247" fmla="*/ 6272479 h 6281670"/>
                <a:gd name="connsiteX248" fmla="*/ 4512551 w 8613217"/>
                <a:gd name="connsiteY248" fmla="*/ 6181622 h 6281670"/>
                <a:gd name="connsiteX249" fmla="*/ 4572449 w 8613217"/>
                <a:gd name="connsiteY249" fmla="*/ 6153356 h 6281670"/>
                <a:gd name="connsiteX250" fmla="*/ 4575814 w 8613217"/>
                <a:gd name="connsiteY250" fmla="*/ 6127781 h 6281670"/>
                <a:gd name="connsiteX251" fmla="*/ 4538125 w 8613217"/>
                <a:gd name="connsiteY251" fmla="*/ 6076633 h 6281670"/>
                <a:gd name="connsiteX252" fmla="*/ 4536779 w 8613217"/>
                <a:gd name="connsiteY252" fmla="*/ 6042309 h 6281670"/>
                <a:gd name="connsiteX253" fmla="*/ 4573122 w 8613217"/>
                <a:gd name="connsiteY253" fmla="*/ 6032214 h 6281670"/>
                <a:gd name="connsiteX254" fmla="*/ 4637731 w 8613217"/>
                <a:gd name="connsiteY254" fmla="*/ 6051058 h 6281670"/>
                <a:gd name="connsiteX255" fmla="*/ 4665997 w 8613217"/>
                <a:gd name="connsiteY255" fmla="*/ 6029522 h 6281670"/>
                <a:gd name="connsiteX256" fmla="*/ 4665997 w 8613217"/>
                <a:gd name="connsiteY256" fmla="*/ 5985776 h 6281670"/>
                <a:gd name="connsiteX257" fmla="*/ 4681477 w 8613217"/>
                <a:gd name="connsiteY257" fmla="*/ 5966931 h 6281670"/>
                <a:gd name="connsiteX258" fmla="*/ 4701667 w 8613217"/>
                <a:gd name="connsiteY258" fmla="*/ 5981065 h 6281670"/>
                <a:gd name="connsiteX259" fmla="*/ 4724550 w 8613217"/>
                <a:gd name="connsiteY259" fmla="*/ 6054423 h 6281670"/>
                <a:gd name="connsiteX260" fmla="*/ 4743394 w 8613217"/>
                <a:gd name="connsiteY260" fmla="*/ 6073268 h 6281670"/>
                <a:gd name="connsiteX261" fmla="*/ 4752143 w 8613217"/>
                <a:gd name="connsiteY261" fmla="*/ 6050385 h 6281670"/>
                <a:gd name="connsiteX262" fmla="*/ 4752143 w 8613217"/>
                <a:gd name="connsiteY262" fmla="*/ 5996544 h 6281670"/>
                <a:gd name="connsiteX263" fmla="*/ 4800600 w 8613217"/>
                <a:gd name="connsiteY263" fmla="*/ 6046347 h 6281670"/>
                <a:gd name="connsiteX264" fmla="*/ 4859825 w 8613217"/>
                <a:gd name="connsiteY264" fmla="*/ 6088747 h 6281670"/>
                <a:gd name="connsiteX265" fmla="*/ 4932511 w 8613217"/>
                <a:gd name="connsiteY265" fmla="*/ 6036252 h 6281670"/>
                <a:gd name="connsiteX266" fmla="*/ 4919050 w 8613217"/>
                <a:gd name="connsiteY266" fmla="*/ 5940011 h 6281670"/>
                <a:gd name="connsiteX267" fmla="*/ 4830213 w 8613217"/>
                <a:gd name="connsiteY267" fmla="*/ 5933281 h 6281670"/>
                <a:gd name="connsiteX268" fmla="*/ 4779064 w 8613217"/>
                <a:gd name="connsiteY268" fmla="*/ 5876074 h 6281670"/>
                <a:gd name="connsiteX269" fmla="*/ 4778391 w 8613217"/>
                <a:gd name="connsiteY269" fmla="*/ 5829637 h 6281670"/>
                <a:gd name="connsiteX270" fmla="*/ 5091342 w 8613217"/>
                <a:gd name="connsiteY270" fmla="*/ 5236712 h 6281670"/>
                <a:gd name="connsiteX271" fmla="*/ 5116243 w 8613217"/>
                <a:gd name="connsiteY271" fmla="*/ 5202389 h 6281670"/>
                <a:gd name="connsiteX272" fmla="*/ 5269690 w 8613217"/>
                <a:gd name="connsiteY272" fmla="*/ 5086631 h 6281670"/>
                <a:gd name="connsiteX273" fmla="*/ 5744837 w 8613217"/>
                <a:gd name="connsiteY273" fmla="*/ 4795889 h 6281670"/>
                <a:gd name="connsiteX274" fmla="*/ 5814830 w 8613217"/>
                <a:gd name="connsiteY274" fmla="*/ 4775699 h 6281670"/>
                <a:gd name="connsiteX275" fmla="*/ 6103553 w 8613217"/>
                <a:gd name="connsiteY275" fmla="*/ 4765603 h 6281670"/>
                <a:gd name="connsiteX276" fmla="*/ 7086824 w 8613217"/>
                <a:gd name="connsiteY276" fmla="*/ 4811369 h 6281670"/>
                <a:gd name="connsiteX277" fmla="*/ 7489959 w 8613217"/>
                <a:gd name="connsiteY277" fmla="*/ 4805311 h 6281670"/>
                <a:gd name="connsiteX278" fmla="*/ 7516880 w 8613217"/>
                <a:gd name="connsiteY278" fmla="*/ 4801946 h 6281670"/>
                <a:gd name="connsiteX279" fmla="*/ 7536397 w 8613217"/>
                <a:gd name="connsiteY279" fmla="*/ 4800600 h 6281670"/>
                <a:gd name="connsiteX280" fmla="*/ 7619850 w 8613217"/>
                <a:gd name="connsiteY280" fmla="*/ 4791178 h 6281670"/>
                <a:gd name="connsiteX281" fmla="*/ 7661577 w 8613217"/>
                <a:gd name="connsiteY281" fmla="*/ 4813388 h 6281670"/>
                <a:gd name="connsiteX282" fmla="*/ 7920014 w 8613217"/>
                <a:gd name="connsiteY282" fmla="*/ 5004523 h 6281670"/>
                <a:gd name="connsiteX283" fmla="*/ 8354780 w 8613217"/>
                <a:gd name="connsiteY283" fmla="*/ 4830886 h 6281670"/>
                <a:gd name="connsiteX284" fmla="*/ 8579567 w 8613217"/>
                <a:gd name="connsiteY284" fmla="*/ 4409580 h 6281670"/>
                <a:gd name="connsiteX285" fmla="*/ 8613217 w 8613217"/>
                <a:gd name="connsiteY285" fmla="*/ 4250076 h 6281670"/>
                <a:gd name="connsiteX286" fmla="*/ 8613217 w 8613217"/>
                <a:gd name="connsiteY286" fmla="*/ 4196235 h 6281670"/>
                <a:gd name="connsiteX287" fmla="*/ 8420062 w 8613217"/>
                <a:gd name="connsiteY287" fmla="*/ 4211041 h 6281670"/>
                <a:gd name="connsiteX288" fmla="*/ 4571776 w 8613217"/>
                <a:gd name="connsiteY288" fmla="*/ 915970 h 6281670"/>
                <a:gd name="connsiteX289" fmla="*/ 4583890 w 8613217"/>
                <a:gd name="connsiteY289" fmla="*/ 888377 h 6281670"/>
                <a:gd name="connsiteX290" fmla="*/ 4571776 w 8613217"/>
                <a:gd name="connsiteY290" fmla="*/ 915970 h 6281670"/>
                <a:gd name="connsiteX291" fmla="*/ 2362948 w 8613217"/>
                <a:gd name="connsiteY291" fmla="*/ 965100 h 6281670"/>
                <a:gd name="connsiteX292" fmla="*/ 2363621 w 8613217"/>
                <a:gd name="connsiteY292" fmla="*/ 962408 h 6281670"/>
                <a:gd name="connsiteX293" fmla="*/ 2368332 w 8613217"/>
                <a:gd name="connsiteY293" fmla="*/ 967119 h 6281670"/>
                <a:gd name="connsiteX294" fmla="*/ 2362948 w 8613217"/>
                <a:gd name="connsiteY294" fmla="*/ 965100 h 6281670"/>
                <a:gd name="connsiteX295" fmla="*/ 2435633 w 8613217"/>
                <a:gd name="connsiteY295" fmla="*/ 1055284 h 6281670"/>
                <a:gd name="connsiteX296" fmla="*/ 2426211 w 8613217"/>
                <a:gd name="connsiteY296" fmla="*/ 1053265 h 6281670"/>
                <a:gd name="connsiteX297" fmla="*/ 2370351 w 8613217"/>
                <a:gd name="connsiteY297" fmla="*/ 968465 h 6281670"/>
                <a:gd name="connsiteX298" fmla="*/ 2432268 w 8613217"/>
                <a:gd name="connsiteY298" fmla="*/ 1045862 h 6281670"/>
                <a:gd name="connsiteX299" fmla="*/ 2435633 w 8613217"/>
                <a:gd name="connsiteY299" fmla="*/ 1055284 h 6281670"/>
                <a:gd name="connsiteX300" fmla="*/ 695895 w 8613217"/>
                <a:gd name="connsiteY300" fmla="*/ 1016922 h 6281670"/>
                <a:gd name="connsiteX301" fmla="*/ 692530 w 8613217"/>
                <a:gd name="connsiteY301" fmla="*/ 1005481 h 6281670"/>
                <a:gd name="connsiteX302" fmla="*/ 695895 w 8613217"/>
                <a:gd name="connsiteY302" fmla="*/ 1016922 h 6281670"/>
                <a:gd name="connsiteX303" fmla="*/ 4511205 w 8613217"/>
                <a:gd name="connsiteY303" fmla="*/ 6014042 h 6281670"/>
                <a:gd name="connsiteX304" fmla="*/ 4537452 w 8613217"/>
                <a:gd name="connsiteY304" fmla="*/ 5944049 h 6281670"/>
                <a:gd name="connsiteX305" fmla="*/ 4511205 w 8613217"/>
                <a:gd name="connsiteY305" fmla="*/ 6014042 h 6281670"/>
                <a:gd name="connsiteX306" fmla="*/ 4750797 w 8613217"/>
                <a:gd name="connsiteY306" fmla="*/ 5917128 h 6281670"/>
                <a:gd name="connsiteX307" fmla="*/ 4741375 w 8613217"/>
                <a:gd name="connsiteY307" fmla="*/ 5939338 h 6281670"/>
                <a:gd name="connsiteX308" fmla="*/ 4732626 w 8613217"/>
                <a:gd name="connsiteY308" fmla="*/ 5935300 h 6281670"/>
                <a:gd name="connsiteX309" fmla="*/ 4727915 w 8613217"/>
                <a:gd name="connsiteY309" fmla="*/ 5907706 h 6281670"/>
                <a:gd name="connsiteX310" fmla="*/ 4750797 w 8613217"/>
                <a:gd name="connsiteY310" fmla="*/ 5875402 h 6281670"/>
                <a:gd name="connsiteX311" fmla="*/ 4750797 w 8613217"/>
                <a:gd name="connsiteY311" fmla="*/ 5917128 h 6281670"/>
                <a:gd name="connsiteX312" fmla="*/ 4875978 w 8613217"/>
                <a:gd name="connsiteY312" fmla="*/ 5457461 h 6281670"/>
                <a:gd name="connsiteX313" fmla="*/ 4616868 w 8613217"/>
                <a:gd name="connsiteY313" fmla="*/ 5877421 h 6281670"/>
                <a:gd name="connsiteX314" fmla="*/ 4562354 w 8613217"/>
                <a:gd name="connsiteY314" fmla="*/ 5884824 h 6281670"/>
                <a:gd name="connsiteX315" fmla="*/ 4880015 w 8613217"/>
                <a:gd name="connsiteY315" fmla="*/ 5419772 h 6281670"/>
                <a:gd name="connsiteX316" fmla="*/ 4875978 w 8613217"/>
                <a:gd name="connsiteY316" fmla="*/ 5457461 h 6281670"/>
                <a:gd name="connsiteX317" fmla="*/ 5020675 w 8613217"/>
                <a:gd name="connsiteY317" fmla="*/ 5141145 h 6281670"/>
                <a:gd name="connsiteX318" fmla="*/ 4989717 w 8613217"/>
                <a:gd name="connsiteY318" fmla="*/ 5179506 h 6281670"/>
                <a:gd name="connsiteX319" fmla="*/ 4445922 w 8613217"/>
                <a:gd name="connsiteY319" fmla="*/ 5878767 h 6281670"/>
                <a:gd name="connsiteX320" fmla="*/ 4415637 w 8613217"/>
                <a:gd name="connsiteY320" fmla="*/ 5953471 h 6281670"/>
                <a:gd name="connsiteX321" fmla="*/ 4357085 w 8613217"/>
                <a:gd name="connsiteY321" fmla="*/ 6075286 h 6281670"/>
                <a:gd name="connsiteX322" fmla="*/ 4338240 w 8613217"/>
                <a:gd name="connsiteY322" fmla="*/ 6125762 h 6281670"/>
                <a:gd name="connsiteX323" fmla="*/ 4322761 w 8613217"/>
                <a:gd name="connsiteY323" fmla="*/ 6080671 h 6281670"/>
                <a:gd name="connsiteX324" fmla="*/ 4306609 w 8613217"/>
                <a:gd name="connsiteY324" fmla="*/ 6061826 h 6281670"/>
                <a:gd name="connsiteX325" fmla="*/ 4295168 w 8613217"/>
                <a:gd name="connsiteY325" fmla="*/ 6082689 h 6281670"/>
                <a:gd name="connsiteX326" fmla="*/ 4292475 w 8613217"/>
                <a:gd name="connsiteY326" fmla="*/ 6112302 h 6281670"/>
                <a:gd name="connsiteX327" fmla="*/ 4277669 w 8613217"/>
                <a:gd name="connsiteY327" fmla="*/ 6097496 h 6281670"/>
                <a:gd name="connsiteX328" fmla="*/ 4183447 w 8613217"/>
                <a:gd name="connsiteY328" fmla="*/ 5282478 h 6281670"/>
                <a:gd name="connsiteX329" fmla="*/ 4412945 w 8613217"/>
                <a:gd name="connsiteY329" fmla="*/ 4743394 h 6281670"/>
                <a:gd name="connsiteX330" fmla="*/ 5036828 w 8613217"/>
                <a:gd name="connsiteY330" fmla="*/ 3935106 h 6281670"/>
                <a:gd name="connsiteX331" fmla="*/ 5054999 w 8613217"/>
                <a:gd name="connsiteY331" fmla="*/ 3966064 h 6281670"/>
                <a:gd name="connsiteX332" fmla="*/ 5020675 w 8613217"/>
                <a:gd name="connsiteY332"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390541 w 8613217"/>
                <a:gd name="connsiteY161" fmla="*/ 2898666 h 6281670"/>
                <a:gd name="connsiteX162" fmla="*/ 2247863 w 8613217"/>
                <a:gd name="connsiteY162" fmla="*/ 2802425 h 6281670"/>
                <a:gd name="connsiteX163" fmla="*/ 2055381 w 8613217"/>
                <a:gd name="connsiteY163" fmla="*/ 2665131 h 6281670"/>
                <a:gd name="connsiteX164" fmla="*/ 1471879 w 8613217"/>
                <a:gd name="connsiteY164" fmla="*/ 2148930 h 6281670"/>
                <a:gd name="connsiteX165" fmla="*/ 1461111 w 8613217"/>
                <a:gd name="connsiteY165" fmla="*/ 2109895 h 6281670"/>
                <a:gd name="connsiteX166" fmla="*/ 1501492 w 8613217"/>
                <a:gd name="connsiteY166" fmla="*/ 1918759 h 6281670"/>
                <a:gd name="connsiteX167" fmla="*/ 1395155 w 8613217"/>
                <a:gd name="connsiteY167" fmla="*/ 1570812 h 6281670"/>
                <a:gd name="connsiteX168" fmla="*/ 937507 w 8613217"/>
                <a:gd name="connsiteY168" fmla="*/ 860783 h 6281670"/>
                <a:gd name="connsiteX169" fmla="*/ 682435 w 8613217"/>
                <a:gd name="connsiteY169" fmla="*/ 471109 h 6281670"/>
                <a:gd name="connsiteX170" fmla="*/ 590905 w 8613217"/>
                <a:gd name="connsiteY170" fmla="*/ 214691 h 6281670"/>
                <a:gd name="connsiteX171" fmla="*/ 581483 w 8613217"/>
                <a:gd name="connsiteY171" fmla="*/ 222767 h 6281670"/>
                <a:gd name="connsiteX172" fmla="*/ 555909 w 8613217"/>
                <a:gd name="connsiteY172" fmla="*/ 262475 h 6281670"/>
                <a:gd name="connsiteX173" fmla="*/ 423998 w 8613217"/>
                <a:gd name="connsiteY173" fmla="*/ 619845 h 6281670"/>
                <a:gd name="connsiteX174" fmla="*/ 443515 w 8613217"/>
                <a:gd name="connsiteY174" fmla="*/ 1227575 h 6281670"/>
                <a:gd name="connsiteX175" fmla="*/ 806942 w 8613217"/>
                <a:gd name="connsiteY175" fmla="*/ 1996156 h 6281670"/>
                <a:gd name="connsiteX176" fmla="*/ 1087589 w 8613217"/>
                <a:gd name="connsiteY176" fmla="*/ 2216231 h 6281670"/>
                <a:gd name="connsiteX177" fmla="*/ 1317086 w 8613217"/>
                <a:gd name="connsiteY177" fmla="*/ 2233729 h 6281670"/>
                <a:gd name="connsiteX178" fmla="*/ 1327181 w 8613217"/>
                <a:gd name="connsiteY178" fmla="*/ 2198060 h 6281670"/>
                <a:gd name="connsiteX179" fmla="*/ 816364 w 8613217"/>
                <a:gd name="connsiteY179" fmla="*/ 1324489 h 6281670"/>
                <a:gd name="connsiteX180" fmla="*/ 702625 w 8613217"/>
                <a:gd name="connsiteY180" fmla="*/ 1031056 h 6281670"/>
                <a:gd name="connsiteX181" fmla="*/ 767908 w 8613217"/>
                <a:gd name="connsiteY181" fmla="*/ 1173061 h 6281670"/>
                <a:gd name="connsiteX182" fmla="*/ 1444285 w 8613217"/>
                <a:gd name="connsiteY182" fmla="*/ 2226326 h 6281670"/>
                <a:gd name="connsiteX183" fmla="*/ 2209501 w 8613217"/>
                <a:gd name="connsiteY183" fmla="*/ 2876457 h 6281670"/>
                <a:gd name="connsiteX184" fmla="*/ 2340738 w 8613217"/>
                <a:gd name="connsiteY184" fmla="*/ 2972025 h 6281670"/>
                <a:gd name="connsiteX185" fmla="*/ 2266034 w 8613217"/>
                <a:gd name="connsiteY185" fmla="*/ 2967313 h 6281670"/>
                <a:gd name="connsiteX186" fmla="*/ 1817807 w 8613217"/>
                <a:gd name="connsiteY186" fmla="*/ 3025866 h 6281670"/>
                <a:gd name="connsiteX187" fmla="*/ 1007500 w 8613217"/>
                <a:gd name="connsiteY187" fmla="*/ 3309877 h 6281670"/>
                <a:gd name="connsiteX188" fmla="*/ 960389 w 8613217"/>
                <a:gd name="connsiteY188" fmla="*/ 3293725 h 6281670"/>
                <a:gd name="connsiteX189" fmla="*/ 446207 w 8613217"/>
                <a:gd name="connsiteY189" fmla="*/ 3134221 h 6281670"/>
                <a:gd name="connsiteX190" fmla="*/ 217383 w 8613217"/>
                <a:gd name="connsiteY190" fmla="*/ 3227096 h 6281670"/>
                <a:gd name="connsiteX191" fmla="*/ 0 w 8613217"/>
                <a:gd name="connsiteY191" fmla="*/ 3236518 h 6281670"/>
                <a:gd name="connsiteX192" fmla="*/ 0 w 8613217"/>
                <a:gd name="connsiteY192" fmla="*/ 3330740 h 6281670"/>
                <a:gd name="connsiteX193" fmla="*/ 9422 w 8613217"/>
                <a:gd name="connsiteY193" fmla="*/ 3346892 h 6281670"/>
                <a:gd name="connsiteX194" fmla="*/ 255072 w 8613217"/>
                <a:gd name="connsiteY194" fmla="*/ 3717723 h 6281670"/>
                <a:gd name="connsiteX195" fmla="*/ 747044 w 8613217"/>
                <a:gd name="connsiteY195" fmla="*/ 3826078 h 6281670"/>
                <a:gd name="connsiteX196" fmla="*/ 1016249 w 8613217"/>
                <a:gd name="connsiteY196" fmla="*/ 3490244 h 6281670"/>
                <a:gd name="connsiteX197" fmla="*/ 981253 w 8613217"/>
                <a:gd name="connsiteY197" fmla="*/ 3461305 h 6281670"/>
                <a:gd name="connsiteX198" fmla="*/ 563312 w 8613217"/>
                <a:gd name="connsiteY198" fmla="*/ 3490917 h 6281670"/>
                <a:gd name="connsiteX199" fmla="*/ 390347 w 8613217"/>
                <a:gd name="connsiteY199" fmla="*/ 3460632 h 6281670"/>
                <a:gd name="connsiteX200" fmla="*/ 489953 w 8613217"/>
                <a:gd name="connsiteY200" fmla="*/ 3463997 h 6281670"/>
                <a:gd name="connsiteX201" fmla="*/ 903183 w 8613217"/>
                <a:gd name="connsiteY201" fmla="*/ 3408137 h 6281670"/>
                <a:gd name="connsiteX202" fmla="*/ 1043170 w 8613217"/>
                <a:gd name="connsiteY202" fmla="*/ 3372467 h 6281670"/>
                <a:gd name="connsiteX203" fmla="*/ 1508895 w 8613217"/>
                <a:gd name="connsiteY203" fmla="*/ 3218347 h 6281670"/>
                <a:gd name="connsiteX204" fmla="*/ 1912029 w 8613217"/>
                <a:gd name="connsiteY204" fmla="*/ 3101243 h 6281670"/>
                <a:gd name="connsiteX205" fmla="*/ 1912029 w 8613217"/>
                <a:gd name="connsiteY205" fmla="*/ 3101243 h 6281670"/>
                <a:gd name="connsiteX206" fmla="*/ 2113933 w 8613217"/>
                <a:gd name="connsiteY206" fmla="*/ 3072976 h 6281670"/>
                <a:gd name="connsiteX207" fmla="*/ 2553150 w 8613217"/>
                <a:gd name="connsiteY207" fmla="*/ 3130187 h 6281670"/>
                <a:gd name="connsiteX208" fmla="*/ 3282324 w 8613217"/>
                <a:gd name="connsiteY208" fmla="*/ 3670118 h 6281670"/>
                <a:gd name="connsiteX209" fmla="*/ 3580428 w 8613217"/>
                <a:gd name="connsiteY209" fmla="*/ 4087880 h 6281670"/>
                <a:gd name="connsiteX210" fmla="*/ 3776274 w 8613217"/>
                <a:gd name="connsiteY210" fmla="*/ 4626290 h 6281670"/>
                <a:gd name="connsiteX211" fmla="*/ 3813963 w 8613217"/>
                <a:gd name="connsiteY211" fmla="*/ 4802619 h 6281670"/>
                <a:gd name="connsiteX212" fmla="*/ 3811944 w 8613217"/>
                <a:gd name="connsiteY212" fmla="*/ 5407658 h 6281670"/>
                <a:gd name="connsiteX213" fmla="*/ 3881265 w 8613217"/>
                <a:gd name="connsiteY213" fmla="*/ 5874056 h 6281670"/>
                <a:gd name="connsiteX214" fmla="*/ 3879919 w 8613217"/>
                <a:gd name="connsiteY214" fmla="*/ 5898957 h 6281670"/>
                <a:gd name="connsiteX215" fmla="*/ 3757430 w 8613217"/>
                <a:gd name="connsiteY215" fmla="*/ 5946068 h 6281670"/>
                <a:gd name="connsiteX216" fmla="*/ 3743970 w 8613217"/>
                <a:gd name="connsiteY216" fmla="*/ 6053750 h 6281670"/>
                <a:gd name="connsiteX217" fmla="*/ 3803195 w 8613217"/>
                <a:gd name="connsiteY217" fmla="*/ 6092112 h 6281670"/>
                <a:gd name="connsiteX218" fmla="*/ 3896071 w 8613217"/>
                <a:gd name="connsiteY218" fmla="*/ 6023464 h 6281670"/>
                <a:gd name="connsiteX219" fmla="*/ 3920972 w 8613217"/>
                <a:gd name="connsiteY219" fmla="*/ 5996544 h 6281670"/>
                <a:gd name="connsiteX220" fmla="*/ 3918953 w 8613217"/>
                <a:gd name="connsiteY220" fmla="*/ 6053077 h 6281670"/>
                <a:gd name="connsiteX221" fmla="*/ 3931741 w 8613217"/>
                <a:gd name="connsiteY221" fmla="*/ 6077978 h 6281670"/>
                <a:gd name="connsiteX222" fmla="*/ 3951931 w 8613217"/>
                <a:gd name="connsiteY222" fmla="*/ 6055769 h 6281670"/>
                <a:gd name="connsiteX223" fmla="*/ 3972121 w 8613217"/>
                <a:gd name="connsiteY223" fmla="*/ 5988468 h 6281670"/>
                <a:gd name="connsiteX224" fmla="*/ 3994331 w 8613217"/>
                <a:gd name="connsiteY224" fmla="*/ 5968277 h 6281670"/>
                <a:gd name="connsiteX225" fmla="*/ 4005099 w 8613217"/>
                <a:gd name="connsiteY225" fmla="*/ 5995198 h 6281670"/>
                <a:gd name="connsiteX226" fmla="*/ 4071054 w 8613217"/>
                <a:gd name="connsiteY226" fmla="*/ 6040290 h 6281670"/>
                <a:gd name="connsiteX227" fmla="*/ 4100667 w 8613217"/>
                <a:gd name="connsiteY227" fmla="*/ 6026829 h 6281670"/>
                <a:gd name="connsiteX228" fmla="*/ 4110089 w 8613217"/>
                <a:gd name="connsiteY228" fmla="*/ 5993179 h 6281670"/>
                <a:gd name="connsiteX229" fmla="*/ 4124895 w 8613217"/>
                <a:gd name="connsiteY229" fmla="*/ 6032214 h 6281670"/>
                <a:gd name="connsiteX230" fmla="*/ 4117492 w 8613217"/>
                <a:gd name="connsiteY230" fmla="*/ 6106918 h 6281670"/>
                <a:gd name="connsiteX231" fmla="*/ 4080476 w 8613217"/>
                <a:gd name="connsiteY231" fmla="*/ 6141242 h 6281670"/>
                <a:gd name="connsiteX232" fmla="*/ 4176717 w 8613217"/>
                <a:gd name="connsiteY232" fmla="*/ 6189025 h 6281670"/>
                <a:gd name="connsiteX233" fmla="*/ 4170660 w 8613217"/>
                <a:gd name="connsiteY233" fmla="*/ 6271133 h 6281670"/>
                <a:gd name="connsiteX234" fmla="*/ 4195562 w 8613217"/>
                <a:gd name="connsiteY234" fmla="*/ 6277863 h 6281670"/>
                <a:gd name="connsiteX235" fmla="*/ 4261517 w 8613217"/>
                <a:gd name="connsiteY235" fmla="*/ 6267768 h 6281670"/>
                <a:gd name="connsiteX236" fmla="*/ 4289784 w 8613217"/>
                <a:gd name="connsiteY236" fmla="*/ 6247578 h 6281670"/>
                <a:gd name="connsiteX237" fmla="*/ 4295840 w 8613217"/>
                <a:gd name="connsiteY237" fmla="*/ 6204505 h 6281670"/>
                <a:gd name="connsiteX238" fmla="*/ 4305936 w 8613217"/>
                <a:gd name="connsiteY238" fmla="*/ 6182969 h 6281670"/>
                <a:gd name="connsiteX239" fmla="*/ 4324107 w 8613217"/>
                <a:gd name="connsiteY239" fmla="*/ 6199794 h 6281670"/>
                <a:gd name="connsiteX240" fmla="*/ 4336894 w 8613217"/>
                <a:gd name="connsiteY240" fmla="*/ 6230752 h 6281670"/>
                <a:gd name="connsiteX241" fmla="*/ 4342951 w 8613217"/>
                <a:gd name="connsiteY241" fmla="*/ 6226714 h 6281670"/>
                <a:gd name="connsiteX242" fmla="*/ 4369872 w 8613217"/>
                <a:gd name="connsiteY242" fmla="*/ 6185660 h 6281670"/>
                <a:gd name="connsiteX243" fmla="*/ 4382659 w 8613217"/>
                <a:gd name="connsiteY243" fmla="*/ 6234791 h 6281670"/>
                <a:gd name="connsiteX244" fmla="*/ 4406888 w 8613217"/>
                <a:gd name="connsiteY244" fmla="*/ 6265749 h 6281670"/>
                <a:gd name="connsiteX245" fmla="*/ 4484284 w 8613217"/>
                <a:gd name="connsiteY245" fmla="*/ 6275171 h 6281670"/>
                <a:gd name="connsiteX246" fmla="*/ 4499090 w 8613217"/>
                <a:gd name="connsiteY246" fmla="*/ 6272479 h 6281670"/>
                <a:gd name="connsiteX247" fmla="*/ 4512551 w 8613217"/>
                <a:gd name="connsiteY247" fmla="*/ 6181622 h 6281670"/>
                <a:gd name="connsiteX248" fmla="*/ 4572449 w 8613217"/>
                <a:gd name="connsiteY248" fmla="*/ 6153356 h 6281670"/>
                <a:gd name="connsiteX249" fmla="*/ 4575814 w 8613217"/>
                <a:gd name="connsiteY249" fmla="*/ 6127781 h 6281670"/>
                <a:gd name="connsiteX250" fmla="*/ 4538125 w 8613217"/>
                <a:gd name="connsiteY250" fmla="*/ 6076633 h 6281670"/>
                <a:gd name="connsiteX251" fmla="*/ 4536779 w 8613217"/>
                <a:gd name="connsiteY251" fmla="*/ 6042309 h 6281670"/>
                <a:gd name="connsiteX252" fmla="*/ 4573122 w 8613217"/>
                <a:gd name="connsiteY252" fmla="*/ 6032214 h 6281670"/>
                <a:gd name="connsiteX253" fmla="*/ 4637731 w 8613217"/>
                <a:gd name="connsiteY253" fmla="*/ 6051058 h 6281670"/>
                <a:gd name="connsiteX254" fmla="*/ 4665997 w 8613217"/>
                <a:gd name="connsiteY254" fmla="*/ 6029522 h 6281670"/>
                <a:gd name="connsiteX255" fmla="*/ 4665997 w 8613217"/>
                <a:gd name="connsiteY255" fmla="*/ 5985776 h 6281670"/>
                <a:gd name="connsiteX256" fmla="*/ 4681477 w 8613217"/>
                <a:gd name="connsiteY256" fmla="*/ 5966931 h 6281670"/>
                <a:gd name="connsiteX257" fmla="*/ 4701667 w 8613217"/>
                <a:gd name="connsiteY257" fmla="*/ 5981065 h 6281670"/>
                <a:gd name="connsiteX258" fmla="*/ 4724550 w 8613217"/>
                <a:gd name="connsiteY258" fmla="*/ 6054423 h 6281670"/>
                <a:gd name="connsiteX259" fmla="*/ 4743394 w 8613217"/>
                <a:gd name="connsiteY259" fmla="*/ 6073268 h 6281670"/>
                <a:gd name="connsiteX260" fmla="*/ 4752143 w 8613217"/>
                <a:gd name="connsiteY260" fmla="*/ 6050385 h 6281670"/>
                <a:gd name="connsiteX261" fmla="*/ 4752143 w 8613217"/>
                <a:gd name="connsiteY261" fmla="*/ 5996544 h 6281670"/>
                <a:gd name="connsiteX262" fmla="*/ 4800600 w 8613217"/>
                <a:gd name="connsiteY262" fmla="*/ 6046347 h 6281670"/>
                <a:gd name="connsiteX263" fmla="*/ 4859825 w 8613217"/>
                <a:gd name="connsiteY263" fmla="*/ 6088747 h 6281670"/>
                <a:gd name="connsiteX264" fmla="*/ 4932511 w 8613217"/>
                <a:gd name="connsiteY264" fmla="*/ 6036252 h 6281670"/>
                <a:gd name="connsiteX265" fmla="*/ 4919050 w 8613217"/>
                <a:gd name="connsiteY265" fmla="*/ 5940011 h 6281670"/>
                <a:gd name="connsiteX266" fmla="*/ 4830213 w 8613217"/>
                <a:gd name="connsiteY266" fmla="*/ 5933281 h 6281670"/>
                <a:gd name="connsiteX267" fmla="*/ 4779064 w 8613217"/>
                <a:gd name="connsiteY267" fmla="*/ 5876074 h 6281670"/>
                <a:gd name="connsiteX268" fmla="*/ 4778391 w 8613217"/>
                <a:gd name="connsiteY268" fmla="*/ 5829637 h 6281670"/>
                <a:gd name="connsiteX269" fmla="*/ 5091342 w 8613217"/>
                <a:gd name="connsiteY269" fmla="*/ 5236712 h 6281670"/>
                <a:gd name="connsiteX270" fmla="*/ 5116243 w 8613217"/>
                <a:gd name="connsiteY270" fmla="*/ 5202389 h 6281670"/>
                <a:gd name="connsiteX271" fmla="*/ 5269690 w 8613217"/>
                <a:gd name="connsiteY271" fmla="*/ 5086631 h 6281670"/>
                <a:gd name="connsiteX272" fmla="*/ 5744837 w 8613217"/>
                <a:gd name="connsiteY272" fmla="*/ 4795889 h 6281670"/>
                <a:gd name="connsiteX273" fmla="*/ 5814830 w 8613217"/>
                <a:gd name="connsiteY273" fmla="*/ 4775699 h 6281670"/>
                <a:gd name="connsiteX274" fmla="*/ 6103553 w 8613217"/>
                <a:gd name="connsiteY274" fmla="*/ 4765603 h 6281670"/>
                <a:gd name="connsiteX275" fmla="*/ 7086824 w 8613217"/>
                <a:gd name="connsiteY275" fmla="*/ 4811369 h 6281670"/>
                <a:gd name="connsiteX276" fmla="*/ 7489959 w 8613217"/>
                <a:gd name="connsiteY276" fmla="*/ 4805311 h 6281670"/>
                <a:gd name="connsiteX277" fmla="*/ 7516880 w 8613217"/>
                <a:gd name="connsiteY277" fmla="*/ 4801946 h 6281670"/>
                <a:gd name="connsiteX278" fmla="*/ 7536397 w 8613217"/>
                <a:gd name="connsiteY278" fmla="*/ 4800600 h 6281670"/>
                <a:gd name="connsiteX279" fmla="*/ 7619850 w 8613217"/>
                <a:gd name="connsiteY279" fmla="*/ 4791178 h 6281670"/>
                <a:gd name="connsiteX280" fmla="*/ 7661577 w 8613217"/>
                <a:gd name="connsiteY280" fmla="*/ 4813388 h 6281670"/>
                <a:gd name="connsiteX281" fmla="*/ 7920014 w 8613217"/>
                <a:gd name="connsiteY281" fmla="*/ 5004523 h 6281670"/>
                <a:gd name="connsiteX282" fmla="*/ 8354780 w 8613217"/>
                <a:gd name="connsiteY282" fmla="*/ 4830886 h 6281670"/>
                <a:gd name="connsiteX283" fmla="*/ 8579567 w 8613217"/>
                <a:gd name="connsiteY283" fmla="*/ 4409580 h 6281670"/>
                <a:gd name="connsiteX284" fmla="*/ 8613217 w 8613217"/>
                <a:gd name="connsiteY284" fmla="*/ 4250076 h 6281670"/>
                <a:gd name="connsiteX285" fmla="*/ 8613217 w 8613217"/>
                <a:gd name="connsiteY285" fmla="*/ 4196235 h 6281670"/>
                <a:gd name="connsiteX286" fmla="*/ 8420062 w 8613217"/>
                <a:gd name="connsiteY286" fmla="*/ 4211041 h 6281670"/>
                <a:gd name="connsiteX287" fmla="*/ 4571776 w 8613217"/>
                <a:gd name="connsiteY287" fmla="*/ 915970 h 6281670"/>
                <a:gd name="connsiteX288" fmla="*/ 4583890 w 8613217"/>
                <a:gd name="connsiteY288" fmla="*/ 888377 h 6281670"/>
                <a:gd name="connsiteX289" fmla="*/ 4571776 w 8613217"/>
                <a:gd name="connsiteY289" fmla="*/ 915970 h 6281670"/>
                <a:gd name="connsiteX290" fmla="*/ 2362948 w 8613217"/>
                <a:gd name="connsiteY290" fmla="*/ 965100 h 6281670"/>
                <a:gd name="connsiteX291" fmla="*/ 2363621 w 8613217"/>
                <a:gd name="connsiteY291" fmla="*/ 962408 h 6281670"/>
                <a:gd name="connsiteX292" fmla="*/ 2368332 w 8613217"/>
                <a:gd name="connsiteY292" fmla="*/ 967119 h 6281670"/>
                <a:gd name="connsiteX293" fmla="*/ 2362948 w 8613217"/>
                <a:gd name="connsiteY293" fmla="*/ 965100 h 6281670"/>
                <a:gd name="connsiteX294" fmla="*/ 2435633 w 8613217"/>
                <a:gd name="connsiteY294" fmla="*/ 1055284 h 6281670"/>
                <a:gd name="connsiteX295" fmla="*/ 2426211 w 8613217"/>
                <a:gd name="connsiteY295" fmla="*/ 1053265 h 6281670"/>
                <a:gd name="connsiteX296" fmla="*/ 2370351 w 8613217"/>
                <a:gd name="connsiteY296" fmla="*/ 968465 h 6281670"/>
                <a:gd name="connsiteX297" fmla="*/ 2432268 w 8613217"/>
                <a:gd name="connsiteY297" fmla="*/ 1045862 h 6281670"/>
                <a:gd name="connsiteX298" fmla="*/ 2435633 w 8613217"/>
                <a:gd name="connsiteY298" fmla="*/ 1055284 h 6281670"/>
                <a:gd name="connsiteX299" fmla="*/ 695895 w 8613217"/>
                <a:gd name="connsiteY299" fmla="*/ 1016922 h 6281670"/>
                <a:gd name="connsiteX300" fmla="*/ 692530 w 8613217"/>
                <a:gd name="connsiteY300" fmla="*/ 1005481 h 6281670"/>
                <a:gd name="connsiteX301" fmla="*/ 695895 w 8613217"/>
                <a:gd name="connsiteY301" fmla="*/ 1016922 h 6281670"/>
                <a:gd name="connsiteX302" fmla="*/ 4511205 w 8613217"/>
                <a:gd name="connsiteY302" fmla="*/ 6014042 h 6281670"/>
                <a:gd name="connsiteX303" fmla="*/ 4537452 w 8613217"/>
                <a:gd name="connsiteY303" fmla="*/ 5944049 h 6281670"/>
                <a:gd name="connsiteX304" fmla="*/ 4511205 w 8613217"/>
                <a:gd name="connsiteY304" fmla="*/ 6014042 h 6281670"/>
                <a:gd name="connsiteX305" fmla="*/ 4750797 w 8613217"/>
                <a:gd name="connsiteY305" fmla="*/ 5917128 h 6281670"/>
                <a:gd name="connsiteX306" fmla="*/ 4741375 w 8613217"/>
                <a:gd name="connsiteY306" fmla="*/ 5939338 h 6281670"/>
                <a:gd name="connsiteX307" fmla="*/ 4732626 w 8613217"/>
                <a:gd name="connsiteY307" fmla="*/ 5935300 h 6281670"/>
                <a:gd name="connsiteX308" fmla="*/ 4727915 w 8613217"/>
                <a:gd name="connsiteY308" fmla="*/ 5907706 h 6281670"/>
                <a:gd name="connsiteX309" fmla="*/ 4750797 w 8613217"/>
                <a:gd name="connsiteY309" fmla="*/ 5875402 h 6281670"/>
                <a:gd name="connsiteX310" fmla="*/ 4750797 w 8613217"/>
                <a:gd name="connsiteY310" fmla="*/ 5917128 h 6281670"/>
                <a:gd name="connsiteX311" fmla="*/ 4875978 w 8613217"/>
                <a:gd name="connsiteY311" fmla="*/ 5457461 h 6281670"/>
                <a:gd name="connsiteX312" fmla="*/ 4616868 w 8613217"/>
                <a:gd name="connsiteY312" fmla="*/ 5877421 h 6281670"/>
                <a:gd name="connsiteX313" fmla="*/ 4562354 w 8613217"/>
                <a:gd name="connsiteY313" fmla="*/ 5884824 h 6281670"/>
                <a:gd name="connsiteX314" fmla="*/ 4880015 w 8613217"/>
                <a:gd name="connsiteY314" fmla="*/ 5419772 h 6281670"/>
                <a:gd name="connsiteX315" fmla="*/ 4875978 w 8613217"/>
                <a:gd name="connsiteY315" fmla="*/ 5457461 h 6281670"/>
                <a:gd name="connsiteX316" fmla="*/ 5020675 w 8613217"/>
                <a:gd name="connsiteY316" fmla="*/ 5141145 h 6281670"/>
                <a:gd name="connsiteX317" fmla="*/ 4989717 w 8613217"/>
                <a:gd name="connsiteY317" fmla="*/ 5179506 h 6281670"/>
                <a:gd name="connsiteX318" fmla="*/ 4445922 w 8613217"/>
                <a:gd name="connsiteY318" fmla="*/ 5878767 h 6281670"/>
                <a:gd name="connsiteX319" fmla="*/ 4415637 w 8613217"/>
                <a:gd name="connsiteY319" fmla="*/ 5953471 h 6281670"/>
                <a:gd name="connsiteX320" fmla="*/ 4357085 w 8613217"/>
                <a:gd name="connsiteY320" fmla="*/ 6075286 h 6281670"/>
                <a:gd name="connsiteX321" fmla="*/ 4338240 w 8613217"/>
                <a:gd name="connsiteY321" fmla="*/ 6125762 h 6281670"/>
                <a:gd name="connsiteX322" fmla="*/ 4322761 w 8613217"/>
                <a:gd name="connsiteY322" fmla="*/ 6080671 h 6281670"/>
                <a:gd name="connsiteX323" fmla="*/ 4306609 w 8613217"/>
                <a:gd name="connsiteY323" fmla="*/ 6061826 h 6281670"/>
                <a:gd name="connsiteX324" fmla="*/ 4295168 w 8613217"/>
                <a:gd name="connsiteY324" fmla="*/ 6082689 h 6281670"/>
                <a:gd name="connsiteX325" fmla="*/ 4292475 w 8613217"/>
                <a:gd name="connsiteY325" fmla="*/ 6112302 h 6281670"/>
                <a:gd name="connsiteX326" fmla="*/ 4277669 w 8613217"/>
                <a:gd name="connsiteY326" fmla="*/ 6097496 h 6281670"/>
                <a:gd name="connsiteX327" fmla="*/ 4183447 w 8613217"/>
                <a:gd name="connsiteY327" fmla="*/ 5282478 h 6281670"/>
                <a:gd name="connsiteX328" fmla="*/ 4412945 w 8613217"/>
                <a:gd name="connsiteY328" fmla="*/ 4743394 h 6281670"/>
                <a:gd name="connsiteX329" fmla="*/ 5036828 w 8613217"/>
                <a:gd name="connsiteY329" fmla="*/ 3935106 h 6281670"/>
                <a:gd name="connsiteX330" fmla="*/ 5054999 w 8613217"/>
                <a:gd name="connsiteY330" fmla="*/ 3966064 h 6281670"/>
                <a:gd name="connsiteX331" fmla="*/ 5020675 w 8613217"/>
                <a:gd name="connsiteY331"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247863 w 8613217"/>
                <a:gd name="connsiteY161" fmla="*/ 2802425 h 6281670"/>
                <a:gd name="connsiteX162" fmla="*/ 2055381 w 8613217"/>
                <a:gd name="connsiteY162" fmla="*/ 2665131 h 6281670"/>
                <a:gd name="connsiteX163" fmla="*/ 1471879 w 8613217"/>
                <a:gd name="connsiteY163" fmla="*/ 2148930 h 6281670"/>
                <a:gd name="connsiteX164" fmla="*/ 1461111 w 8613217"/>
                <a:gd name="connsiteY164" fmla="*/ 2109895 h 6281670"/>
                <a:gd name="connsiteX165" fmla="*/ 1501492 w 8613217"/>
                <a:gd name="connsiteY165" fmla="*/ 1918759 h 6281670"/>
                <a:gd name="connsiteX166" fmla="*/ 1395155 w 8613217"/>
                <a:gd name="connsiteY166" fmla="*/ 1570812 h 6281670"/>
                <a:gd name="connsiteX167" fmla="*/ 937507 w 8613217"/>
                <a:gd name="connsiteY167" fmla="*/ 860783 h 6281670"/>
                <a:gd name="connsiteX168" fmla="*/ 682435 w 8613217"/>
                <a:gd name="connsiteY168" fmla="*/ 471109 h 6281670"/>
                <a:gd name="connsiteX169" fmla="*/ 590905 w 8613217"/>
                <a:gd name="connsiteY169" fmla="*/ 214691 h 6281670"/>
                <a:gd name="connsiteX170" fmla="*/ 581483 w 8613217"/>
                <a:gd name="connsiteY170" fmla="*/ 222767 h 6281670"/>
                <a:gd name="connsiteX171" fmla="*/ 555909 w 8613217"/>
                <a:gd name="connsiteY171" fmla="*/ 262475 h 6281670"/>
                <a:gd name="connsiteX172" fmla="*/ 423998 w 8613217"/>
                <a:gd name="connsiteY172" fmla="*/ 619845 h 6281670"/>
                <a:gd name="connsiteX173" fmla="*/ 443515 w 8613217"/>
                <a:gd name="connsiteY173" fmla="*/ 1227575 h 6281670"/>
                <a:gd name="connsiteX174" fmla="*/ 806942 w 8613217"/>
                <a:gd name="connsiteY174" fmla="*/ 1996156 h 6281670"/>
                <a:gd name="connsiteX175" fmla="*/ 1087589 w 8613217"/>
                <a:gd name="connsiteY175" fmla="*/ 2216231 h 6281670"/>
                <a:gd name="connsiteX176" fmla="*/ 1317086 w 8613217"/>
                <a:gd name="connsiteY176" fmla="*/ 2233729 h 6281670"/>
                <a:gd name="connsiteX177" fmla="*/ 1327181 w 8613217"/>
                <a:gd name="connsiteY177" fmla="*/ 2198060 h 6281670"/>
                <a:gd name="connsiteX178" fmla="*/ 816364 w 8613217"/>
                <a:gd name="connsiteY178" fmla="*/ 1324489 h 6281670"/>
                <a:gd name="connsiteX179" fmla="*/ 702625 w 8613217"/>
                <a:gd name="connsiteY179" fmla="*/ 1031056 h 6281670"/>
                <a:gd name="connsiteX180" fmla="*/ 767908 w 8613217"/>
                <a:gd name="connsiteY180" fmla="*/ 1173061 h 6281670"/>
                <a:gd name="connsiteX181" fmla="*/ 1444285 w 8613217"/>
                <a:gd name="connsiteY181" fmla="*/ 2226326 h 6281670"/>
                <a:gd name="connsiteX182" fmla="*/ 2209501 w 8613217"/>
                <a:gd name="connsiteY182" fmla="*/ 2876457 h 6281670"/>
                <a:gd name="connsiteX183" fmla="*/ 2340738 w 8613217"/>
                <a:gd name="connsiteY183" fmla="*/ 2972025 h 6281670"/>
                <a:gd name="connsiteX184" fmla="*/ 2266034 w 8613217"/>
                <a:gd name="connsiteY184" fmla="*/ 2967313 h 6281670"/>
                <a:gd name="connsiteX185" fmla="*/ 1817807 w 8613217"/>
                <a:gd name="connsiteY185" fmla="*/ 3025866 h 6281670"/>
                <a:gd name="connsiteX186" fmla="*/ 1007500 w 8613217"/>
                <a:gd name="connsiteY186" fmla="*/ 3309877 h 6281670"/>
                <a:gd name="connsiteX187" fmla="*/ 960389 w 8613217"/>
                <a:gd name="connsiteY187" fmla="*/ 3293725 h 6281670"/>
                <a:gd name="connsiteX188" fmla="*/ 446207 w 8613217"/>
                <a:gd name="connsiteY188" fmla="*/ 3134221 h 6281670"/>
                <a:gd name="connsiteX189" fmla="*/ 217383 w 8613217"/>
                <a:gd name="connsiteY189" fmla="*/ 3227096 h 6281670"/>
                <a:gd name="connsiteX190" fmla="*/ 0 w 8613217"/>
                <a:gd name="connsiteY190" fmla="*/ 3236518 h 6281670"/>
                <a:gd name="connsiteX191" fmla="*/ 0 w 8613217"/>
                <a:gd name="connsiteY191" fmla="*/ 3330740 h 6281670"/>
                <a:gd name="connsiteX192" fmla="*/ 9422 w 8613217"/>
                <a:gd name="connsiteY192" fmla="*/ 3346892 h 6281670"/>
                <a:gd name="connsiteX193" fmla="*/ 255072 w 8613217"/>
                <a:gd name="connsiteY193" fmla="*/ 3717723 h 6281670"/>
                <a:gd name="connsiteX194" fmla="*/ 747044 w 8613217"/>
                <a:gd name="connsiteY194" fmla="*/ 3826078 h 6281670"/>
                <a:gd name="connsiteX195" fmla="*/ 1016249 w 8613217"/>
                <a:gd name="connsiteY195" fmla="*/ 3490244 h 6281670"/>
                <a:gd name="connsiteX196" fmla="*/ 981253 w 8613217"/>
                <a:gd name="connsiteY196" fmla="*/ 3461305 h 6281670"/>
                <a:gd name="connsiteX197" fmla="*/ 563312 w 8613217"/>
                <a:gd name="connsiteY197" fmla="*/ 3490917 h 6281670"/>
                <a:gd name="connsiteX198" fmla="*/ 390347 w 8613217"/>
                <a:gd name="connsiteY198" fmla="*/ 3460632 h 6281670"/>
                <a:gd name="connsiteX199" fmla="*/ 489953 w 8613217"/>
                <a:gd name="connsiteY199" fmla="*/ 3463997 h 6281670"/>
                <a:gd name="connsiteX200" fmla="*/ 903183 w 8613217"/>
                <a:gd name="connsiteY200" fmla="*/ 3408137 h 6281670"/>
                <a:gd name="connsiteX201" fmla="*/ 1043170 w 8613217"/>
                <a:gd name="connsiteY201" fmla="*/ 3372467 h 6281670"/>
                <a:gd name="connsiteX202" fmla="*/ 1508895 w 8613217"/>
                <a:gd name="connsiteY202" fmla="*/ 3218347 h 6281670"/>
                <a:gd name="connsiteX203" fmla="*/ 1912029 w 8613217"/>
                <a:gd name="connsiteY203" fmla="*/ 3101243 h 6281670"/>
                <a:gd name="connsiteX204" fmla="*/ 1912029 w 8613217"/>
                <a:gd name="connsiteY204" fmla="*/ 3101243 h 6281670"/>
                <a:gd name="connsiteX205" fmla="*/ 2113933 w 8613217"/>
                <a:gd name="connsiteY205" fmla="*/ 3072976 h 6281670"/>
                <a:gd name="connsiteX206" fmla="*/ 2553150 w 8613217"/>
                <a:gd name="connsiteY206" fmla="*/ 3130187 h 6281670"/>
                <a:gd name="connsiteX207" fmla="*/ 3282324 w 8613217"/>
                <a:gd name="connsiteY207" fmla="*/ 3670118 h 6281670"/>
                <a:gd name="connsiteX208" fmla="*/ 3580428 w 8613217"/>
                <a:gd name="connsiteY208" fmla="*/ 4087880 h 6281670"/>
                <a:gd name="connsiteX209" fmla="*/ 3776274 w 8613217"/>
                <a:gd name="connsiteY209" fmla="*/ 4626290 h 6281670"/>
                <a:gd name="connsiteX210" fmla="*/ 3813963 w 8613217"/>
                <a:gd name="connsiteY210" fmla="*/ 4802619 h 6281670"/>
                <a:gd name="connsiteX211" fmla="*/ 3811944 w 8613217"/>
                <a:gd name="connsiteY211" fmla="*/ 5407658 h 6281670"/>
                <a:gd name="connsiteX212" fmla="*/ 3881265 w 8613217"/>
                <a:gd name="connsiteY212" fmla="*/ 5874056 h 6281670"/>
                <a:gd name="connsiteX213" fmla="*/ 3879919 w 8613217"/>
                <a:gd name="connsiteY213" fmla="*/ 5898957 h 6281670"/>
                <a:gd name="connsiteX214" fmla="*/ 3757430 w 8613217"/>
                <a:gd name="connsiteY214" fmla="*/ 5946068 h 6281670"/>
                <a:gd name="connsiteX215" fmla="*/ 3743970 w 8613217"/>
                <a:gd name="connsiteY215" fmla="*/ 6053750 h 6281670"/>
                <a:gd name="connsiteX216" fmla="*/ 3803195 w 8613217"/>
                <a:gd name="connsiteY216" fmla="*/ 6092112 h 6281670"/>
                <a:gd name="connsiteX217" fmla="*/ 3896071 w 8613217"/>
                <a:gd name="connsiteY217" fmla="*/ 6023464 h 6281670"/>
                <a:gd name="connsiteX218" fmla="*/ 3920972 w 8613217"/>
                <a:gd name="connsiteY218" fmla="*/ 5996544 h 6281670"/>
                <a:gd name="connsiteX219" fmla="*/ 3918953 w 8613217"/>
                <a:gd name="connsiteY219" fmla="*/ 6053077 h 6281670"/>
                <a:gd name="connsiteX220" fmla="*/ 3931741 w 8613217"/>
                <a:gd name="connsiteY220" fmla="*/ 6077978 h 6281670"/>
                <a:gd name="connsiteX221" fmla="*/ 3951931 w 8613217"/>
                <a:gd name="connsiteY221" fmla="*/ 6055769 h 6281670"/>
                <a:gd name="connsiteX222" fmla="*/ 3972121 w 8613217"/>
                <a:gd name="connsiteY222" fmla="*/ 5988468 h 6281670"/>
                <a:gd name="connsiteX223" fmla="*/ 3994331 w 8613217"/>
                <a:gd name="connsiteY223" fmla="*/ 5968277 h 6281670"/>
                <a:gd name="connsiteX224" fmla="*/ 4005099 w 8613217"/>
                <a:gd name="connsiteY224" fmla="*/ 5995198 h 6281670"/>
                <a:gd name="connsiteX225" fmla="*/ 4071054 w 8613217"/>
                <a:gd name="connsiteY225" fmla="*/ 6040290 h 6281670"/>
                <a:gd name="connsiteX226" fmla="*/ 4100667 w 8613217"/>
                <a:gd name="connsiteY226" fmla="*/ 6026829 h 6281670"/>
                <a:gd name="connsiteX227" fmla="*/ 4110089 w 8613217"/>
                <a:gd name="connsiteY227" fmla="*/ 5993179 h 6281670"/>
                <a:gd name="connsiteX228" fmla="*/ 4124895 w 8613217"/>
                <a:gd name="connsiteY228" fmla="*/ 6032214 h 6281670"/>
                <a:gd name="connsiteX229" fmla="*/ 4117492 w 8613217"/>
                <a:gd name="connsiteY229" fmla="*/ 6106918 h 6281670"/>
                <a:gd name="connsiteX230" fmla="*/ 4080476 w 8613217"/>
                <a:gd name="connsiteY230" fmla="*/ 6141242 h 6281670"/>
                <a:gd name="connsiteX231" fmla="*/ 4176717 w 8613217"/>
                <a:gd name="connsiteY231" fmla="*/ 6189025 h 6281670"/>
                <a:gd name="connsiteX232" fmla="*/ 4170660 w 8613217"/>
                <a:gd name="connsiteY232" fmla="*/ 6271133 h 6281670"/>
                <a:gd name="connsiteX233" fmla="*/ 4195562 w 8613217"/>
                <a:gd name="connsiteY233" fmla="*/ 6277863 h 6281670"/>
                <a:gd name="connsiteX234" fmla="*/ 4261517 w 8613217"/>
                <a:gd name="connsiteY234" fmla="*/ 6267768 h 6281670"/>
                <a:gd name="connsiteX235" fmla="*/ 4289784 w 8613217"/>
                <a:gd name="connsiteY235" fmla="*/ 6247578 h 6281670"/>
                <a:gd name="connsiteX236" fmla="*/ 4295840 w 8613217"/>
                <a:gd name="connsiteY236" fmla="*/ 6204505 h 6281670"/>
                <a:gd name="connsiteX237" fmla="*/ 4305936 w 8613217"/>
                <a:gd name="connsiteY237" fmla="*/ 6182969 h 6281670"/>
                <a:gd name="connsiteX238" fmla="*/ 4324107 w 8613217"/>
                <a:gd name="connsiteY238" fmla="*/ 6199794 h 6281670"/>
                <a:gd name="connsiteX239" fmla="*/ 4336894 w 8613217"/>
                <a:gd name="connsiteY239" fmla="*/ 6230752 h 6281670"/>
                <a:gd name="connsiteX240" fmla="*/ 4342951 w 8613217"/>
                <a:gd name="connsiteY240" fmla="*/ 6226714 h 6281670"/>
                <a:gd name="connsiteX241" fmla="*/ 4369872 w 8613217"/>
                <a:gd name="connsiteY241" fmla="*/ 6185660 h 6281670"/>
                <a:gd name="connsiteX242" fmla="*/ 4382659 w 8613217"/>
                <a:gd name="connsiteY242" fmla="*/ 6234791 h 6281670"/>
                <a:gd name="connsiteX243" fmla="*/ 4406888 w 8613217"/>
                <a:gd name="connsiteY243" fmla="*/ 6265749 h 6281670"/>
                <a:gd name="connsiteX244" fmla="*/ 4484284 w 8613217"/>
                <a:gd name="connsiteY244" fmla="*/ 6275171 h 6281670"/>
                <a:gd name="connsiteX245" fmla="*/ 4499090 w 8613217"/>
                <a:gd name="connsiteY245" fmla="*/ 6272479 h 6281670"/>
                <a:gd name="connsiteX246" fmla="*/ 4512551 w 8613217"/>
                <a:gd name="connsiteY246" fmla="*/ 6181622 h 6281670"/>
                <a:gd name="connsiteX247" fmla="*/ 4572449 w 8613217"/>
                <a:gd name="connsiteY247" fmla="*/ 6153356 h 6281670"/>
                <a:gd name="connsiteX248" fmla="*/ 4575814 w 8613217"/>
                <a:gd name="connsiteY248" fmla="*/ 6127781 h 6281670"/>
                <a:gd name="connsiteX249" fmla="*/ 4538125 w 8613217"/>
                <a:gd name="connsiteY249" fmla="*/ 6076633 h 6281670"/>
                <a:gd name="connsiteX250" fmla="*/ 4536779 w 8613217"/>
                <a:gd name="connsiteY250" fmla="*/ 6042309 h 6281670"/>
                <a:gd name="connsiteX251" fmla="*/ 4573122 w 8613217"/>
                <a:gd name="connsiteY251" fmla="*/ 6032214 h 6281670"/>
                <a:gd name="connsiteX252" fmla="*/ 4637731 w 8613217"/>
                <a:gd name="connsiteY252" fmla="*/ 6051058 h 6281670"/>
                <a:gd name="connsiteX253" fmla="*/ 4665997 w 8613217"/>
                <a:gd name="connsiteY253" fmla="*/ 6029522 h 6281670"/>
                <a:gd name="connsiteX254" fmla="*/ 4665997 w 8613217"/>
                <a:gd name="connsiteY254" fmla="*/ 5985776 h 6281670"/>
                <a:gd name="connsiteX255" fmla="*/ 4681477 w 8613217"/>
                <a:gd name="connsiteY255" fmla="*/ 5966931 h 6281670"/>
                <a:gd name="connsiteX256" fmla="*/ 4701667 w 8613217"/>
                <a:gd name="connsiteY256" fmla="*/ 5981065 h 6281670"/>
                <a:gd name="connsiteX257" fmla="*/ 4724550 w 8613217"/>
                <a:gd name="connsiteY257" fmla="*/ 6054423 h 6281670"/>
                <a:gd name="connsiteX258" fmla="*/ 4743394 w 8613217"/>
                <a:gd name="connsiteY258" fmla="*/ 6073268 h 6281670"/>
                <a:gd name="connsiteX259" fmla="*/ 4752143 w 8613217"/>
                <a:gd name="connsiteY259" fmla="*/ 6050385 h 6281670"/>
                <a:gd name="connsiteX260" fmla="*/ 4752143 w 8613217"/>
                <a:gd name="connsiteY260" fmla="*/ 5996544 h 6281670"/>
                <a:gd name="connsiteX261" fmla="*/ 4800600 w 8613217"/>
                <a:gd name="connsiteY261" fmla="*/ 6046347 h 6281670"/>
                <a:gd name="connsiteX262" fmla="*/ 4859825 w 8613217"/>
                <a:gd name="connsiteY262" fmla="*/ 6088747 h 6281670"/>
                <a:gd name="connsiteX263" fmla="*/ 4932511 w 8613217"/>
                <a:gd name="connsiteY263" fmla="*/ 6036252 h 6281670"/>
                <a:gd name="connsiteX264" fmla="*/ 4919050 w 8613217"/>
                <a:gd name="connsiteY264" fmla="*/ 5940011 h 6281670"/>
                <a:gd name="connsiteX265" fmla="*/ 4830213 w 8613217"/>
                <a:gd name="connsiteY265" fmla="*/ 5933281 h 6281670"/>
                <a:gd name="connsiteX266" fmla="*/ 4779064 w 8613217"/>
                <a:gd name="connsiteY266" fmla="*/ 5876074 h 6281670"/>
                <a:gd name="connsiteX267" fmla="*/ 4778391 w 8613217"/>
                <a:gd name="connsiteY267" fmla="*/ 5829637 h 6281670"/>
                <a:gd name="connsiteX268" fmla="*/ 5091342 w 8613217"/>
                <a:gd name="connsiteY268" fmla="*/ 5236712 h 6281670"/>
                <a:gd name="connsiteX269" fmla="*/ 5116243 w 8613217"/>
                <a:gd name="connsiteY269" fmla="*/ 5202389 h 6281670"/>
                <a:gd name="connsiteX270" fmla="*/ 5269690 w 8613217"/>
                <a:gd name="connsiteY270" fmla="*/ 5086631 h 6281670"/>
                <a:gd name="connsiteX271" fmla="*/ 5744837 w 8613217"/>
                <a:gd name="connsiteY271" fmla="*/ 4795889 h 6281670"/>
                <a:gd name="connsiteX272" fmla="*/ 5814830 w 8613217"/>
                <a:gd name="connsiteY272" fmla="*/ 4775699 h 6281670"/>
                <a:gd name="connsiteX273" fmla="*/ 6103553 w 8613217"/>
                <a:gd name="connsiteY273" fmla="*/ 4765603 h 6281670"/>
                <a:gd name="connsiteX274" fmla="*/ 7086824 w 8613217"/>
                <a:gd name="connsiteY274" fmla="*/ 4811369 h 6281670"/>
                <a:gd name="connsiteX275" fmla="*/ 7489959 w 8613217"/>
                <a:gd name="connsiteY275" fmla="*/ 4805311 h 6281670"/>
                <a:gd name="connsiteX276" fmla="*/ 7516880 w 8613217"/>
                <a:gd name="connsiteY276" fmla="*/ 4801946 h 6281670"/>
                <a:gd name="connsiteX277" fmla="*/ 7536397 w 8613217"/>
                <a:gd name="connsiteY277" fmla="*/ 4800600 h 6281670"/>
                <a:gd name="connsiteX278" fmla="*/ 7619850 w 8613217"/>
                <a:gd name="connsiteY278" fmla="*/ 4791178 h 6281670"/>
                <a:gd name="connsiteX279" fmla="*/ 7661577 w 8613217"/>
                <a:gd name="connsiteY279" fmla="*/ 4813388 h 6281670"/>
                <a:gd name="connsiteX280" fmla="*/ 7920014 w 8613217"/>
                <a:gd name="connsiteY280" fmla="*/ 5004523 h 6281670"/>
                <a:gd name="connsiteX281" fmla="*/ 8354780 w 8613217"/>
                <a:gd name="connsiteY281" fmla="*/ 4830886 h 6281670"/>
                <a:gd name="connsiteX282" fmla="*/ 8579567 w 8613217"/>
                <a:gd name="connsiteY282" fmla="*/ 4409580 h 6281670"/>
                <a:gd name="connsiteX283" fmla="*/ 8613217 w 8613217"/>
                <a:gd name="connsiteY283" fmla="*/ 4250076 h 6281670"/>
                <a:gd name="connsiteX284" fmla="*/ 8613217 w 8613217"/>
                <a:gd name="connsiteY284" fmla="*/ 4196235 h 6281670"/>
                <a:gd name="connsiteX285" fmla="*/ 8420062 w 8613217"/>
                <a:gd name="connsiteY285" fmla="*/ 4211041 h 6281670"/>
                <a:gd name="connsiteX286" fmla="*/ 4571776 w 8613217"/>
                <a:gd name="connsiteY286" fmla="*/ 915970 h 6281670"/>
                <a:gd name="connsiteX287" fmla="*/ 4583890 w 8613217"/>
                <a:gd name="connsiteY287" fmla="*/ 888377 h 6281670"/>
                <a:gd name="connsiteX288" fmla="*/ 4571776 w 8613217"/>
                <a:gd name="connsiteY288" fmla="*/ 915970 h 6281670"/>
                <a:gd name="connsiteX289" fmla="*/ 2362948 w 8613217"/>
                <a:gd name="connsiteY289" fmla="*/ 965100 h 6281670"/>
                <a:gd name="connsiteX290" fmla="*/ 2363621 w 8613217"/>
                <a:gd name="connsiteY290" fmla="*/ 962408 h 6281670"/>
                <a:gd name="connsiteX291" fmla="*/ 2368332 w 8613217"/>
                <a:gd name="connsiteY291" fmla="*/ 967119 h 6281670"/>
                <a:gd name="connsiteX292" fmla="*/ 2362948 w 8613217"/>
                <a:gd name="connsiteY292" fmla="*/ 965100 h 6281670"/>
                <a:gd name="connsiteX293" fmla="*/ 2435633 w 8613217"/>
                <a:gd name="connsiteY293" fmla="*/ 1055284 h 6281670"/>
                <a:gd name="connsiteX294" fmla="*/ 2426211 w 8613217"/>
                <a:gd name="connsiteY294" fmla="*/ 1053265 h 6281670"/>
                <a:gd name="connsiteX295" fmla="*/ 2370351 w 8613217"/>
                <a:gd name="connsiteY295" fmla="*/ 968465 h 6281670"/>
                <a:gd name="connsiteX296" fmla="*/ 2432268 w 8613217"/>
                <a:gd name="connsiteY296" fmla="*/ 1045862 h 6281670"/>
                <a:gd name="connsiteX297" fmla="*/ 2435633 w 8613217"/>
                <a:gd name="connsiteY297" fmla="*/ 1055284 h 6281670"/>
                <a:gd name="connsiteX298" fmla="*/ 695895 w 8613217"/>
                <a:gd name="connsiteY298" fmla="*/ 1016922 h 6281670"/>
                <a:gd name="connsiteX299" fmla="*/ 692530 w 8613217"/>
                <a:gd name="connsiteY299" fmla="*/ 1005481 h 6281670"/>
                <a:gd name="connsiteX300" fmla="*/ 695895 w 8613217"/>
                <a:gd name="connsiteY300" fmla="*/ 1016922 h 6281670"/>
                <a:gd name="connsiteX301" fmla="*/ 4511205 w 8613217"/>
                <a:gd name="connsiteY301" fmla="*/ 6014042 h 6281670"/>
                <a:gd name="connsiteX302" fmla="*/ 4537452 w 8613217"/>
                <a:gd name="connsiteY302" fmla="*/ 5944049 h 6281670"/>
                <a:gd name="connsiteX303" fmla="*/ 4511205 w 8613217"/>
                <a:gd name="connsiteY303" fmla="*/ 6014042 h 6281670"/>
                <a:gd name="connsiteX304" fmla="*/ 4750797 w 8613217"/>
                <a:gd name="connsiteY304" fmla="*/ 5917128 h 6281670"/>
                <a:gd name="connsiteX305" fmla="*/ 4741375 w 8613217"/>
                <a:gd name="connsiteY305" fmla="*/ 5939338 h 6281670"/>
                <a:gd name="connsiteX306" fmla="*/ 4732626 w 8613217"/>
                <a:gd name="connsiteY306" fmla="*/ 5935300 h 6281670"/>
                <a:gd name="connsiteX307" fmla="*/ 4727915 w 8613217"/>
                <a:gd name="connsiteY307" fmla="*/ 5907706 h 6281670"/>
                <a:gd name="connsiteX308" fmla="*/ 4750797 w 8613217"/>
                <a:gd name="connsiteY308" fmla="*/ 5875402 h 6281670"/>
                <a:gd name="connsiteX309" fmla="*/ 4750797 w 8613217"/>
                <a:gd name="connsiteY309" fmla="*/ 5917128 h 6281670"/>
                <a:gd name="connsiteX310" fmla="*/ 4875978 w 8613217"/>
                <a:gd name="connsiteY310" fmla="*/ 5457461 h 6281670"/>
                <a:gd name="connsiteX311" fmla="*/ 4616868 w 8613217"/>
                <a:gd name="connsiteY311" fmla="*/ 5877421 h 6281670"/>
                <a:gd name="connsiteX312" fmla="*/ 4562354 w 8613217"/>
                <a:gd name="connsiteY312" fmla="*/ 5884824 h 6281670"/>
                <a:gd name="connsiteX313" fmla="*/ 4880015 w 8613217"/>
                <a:gd name="connsiteY313" fmla="*/ 5419772 h 6281670"/>
                <a:gd name="connsiteX314" fmla="*/ 4875978 w 8613217"/>
                <a:gd name="connsiteY314" fmla="*/ 5457461 h 6281670"/>
                <a:gd name="connsiteX315" fmla="*/ 5020675 w 8613217"/>
                <a:gd name="connsiteY315" fmla="*/ 5141145 h 6281670"/>
                <a:gd name="connsiteX316" fmla="*/ 4989717 w 8613217"/>
                <a:gd name="connsiteY316" fmla="*/ 5179506 h 6281670"/>
                <a:gd name="connsiteX317" fmla="*/ 4445922 w 8613217"/>
                <a:gd name="connsiteY317" fmla="*/ 5878767 h 6281670"/>
                <a:gd name="connsiteX318" fmla="*/ 4415637 w 8613217"/>
                <a:gd name="connsiteY318" fmla="*/ 5953471 h 6281670"/>
                <a:gd name="connsiteX319" fmla="*/ 4357085 w 8613217"/>
                <a:gd name="connsiteY319" fmla="*/ 6075286 h 6281670"/>
                <a:gd name="connsiteX320" fmla="*/ 4338240 w 8613217"/>
                <a:gd name="connsiteY320" fmla="*/ 6125762 h 6281670"/>
                <a:gd name="connsiteX321" fmla="*/ 4322761 w 8613217"/>
                <a:gd name="connsiteY321" fmla="*/ 6080671 h 6281670"/>
                <a:gd name="connsiteX322" fmla="*/ 4306609 w 8613217"/>
                <a:gd name="connsiteY322" fmla="*/ 6061826 h 6281670"/>
                <a:gd name="connsiteX323" fmla="*/ 4295168 w 8613217"/>
                <a:gd name="connsiteY323" fmla="*/ 6082689 h 6281670"/>
                <a:gd name="connsiteX324" fmla="*/ 4292475 w 8613217"/>
                <a:gd name="connsiteY324" fmla="*/ 6112302 h 6281670"/>
                <a:gd name="connsiteX325" fmla="*/ 4277669 w 8613217"/>
                <a:gd name="connsiteY325" fmla="*/ 6097496 h 6281670"/>
                <a:gd name="connsiteX326" fmla="*/ 4183447 w 8613217"/>
                <a:gd name="connsiteY326" fmla="*/ 5282478 h 6281670"/>
                <a:gd name="connsiteX327" fmla="*/ 4412945 w 8613217"/>
                <a:gd name="connsiteY327" fmla="*/ 4743394 h 6281670"/>
                <a:gd name="connsiteX328" fmla="*/ 5036828 w 8613217"/>
                <a:gd name="connsiteY328" fmla="*/ 3935106 h 6281670"/>
                <a:gd name="connsiteX329" fmla="*/ 5054999 w 8613217"/>
                <a:gd name="connsiteY329" fmla="*/ 3966064 h 6281670"/>
                <a:gd name="connsiteX330" fmla="*/ 5020675 w 8613217"/>
                <a:gd name="connsiteY330" fmla="*/ 5141145 h 6281670"/>
                <a:gd name="connsiteX0" fmla="*/ 8420062 w 8613217"/>
                <a:gd name="connsiteY0" fmla="*/ 4211041 h 6281670"/>
                <a:gd name="connsiteX1" fmla="*/ 7990681 w 8613217"/>
                <a:gd name="connsiteY1" fmla="*/ 4231232 h 6281670"/>
                <a:gd name="connsiteX2" fmla="*/ 7630619 w 8613217"/>
                <a:gd name="connsiteY2" fmla="*/ 4614849 h 6281670"/>
                <a:gd name="connsiteX3" fmla="*/ 7659558 w 8613217"/>
                <a:gd name="connsiteY3" fmla="*/ 4643788 h 6281670"/>
                <a:gd name="connsiteX4" fmla="*/ 7859443 w 8613217"/>
                <a:gd name="connsiteY4" fmla="*/ 4617541 h 6281670"/>
                <a:gd name="connsiteX5" fmla="*/ 8222196 w 8613217"/>
                <a:gd name="connsiteY5" fmla="*/ 4498418 h 6281670"/>
                <a:gd name="connsiteX6" fmla="*/ 8236330 w 8613217"/>
                <a:gd name="connsiteY6" fmla="*/ 4496398 h 6281670"/>
                <a:gd name="connsiteX7" fmla="*/ 8228254 w 8613217"/>
                <a:gd name="connsiteY7" fmla="*/ 4504475 h 6281670"/>
                <a:gd name="connsiteX8" fmla="*/ 7670326 w 8613217"/>
                <a:gd name="connsiteY8" fmla="*/ 4709743 h 6281670"/>
                <a:gd name="connsiteX9" fmla="*/ 7436791 w 8613217"/>
                <a:gd name="connsiteY9" fmla="*/ 4735318 h 6281670"/>
                <a:gd name="connsiteX10" fmla="*/ 6759067 w 8613217"/>
                <a:gd name="connsiteY10" fmla="*/ 4696956 h 6281670"/>
                <a:gd name="connsiteX11" fmla="*/ 6037597 w 8613217"/>
                <a:gd name="connsiteY11" fmla="*/ 4656576 h 6281670"/>
                <a:gd name="connsiteX12" fmla="*/ 6023464 w 8613217"/>
                <a:gd name="connsiteY12" fmla="*/ 4649172 h 6281670"/>
                <a:gd name="connsiteX13" fmla="*/ 6361317 w 8613217"/>
                <a:gd name="connsiteY13" fmla="*/ 4472170 h 6281670"/>
                <a:gd name="connsiteX14" fmla="*/ 6783296 w 8613217"/>
                <a:gd name="connsiteY14" fmla="*/ 4236616 h 6281670"/>
                <a:gd name="connsiteX15" fmla="*/ 7066634 w 8613217"/>
                <a:gd name="connsiteY15" fmla="*/ 4052210 h 6281670"/>
                <a:gd name="connsiteX16" fmla="*/ 7151433 w 8613217"/>
                <a:gd name="connsiteY16" fmla="*/ 4042115 h 6281670"/>
                <a:gd name="connsiteX17" fmla="*/ 7304208 w 8613217"/>
                <a:gd name="connsiteY17" fmla="*/ 4071727 h 6281670"/>
                <a:gd name="connsiteX18" fmla="*/ 7625235 w 8613217"/>
                <a:gd name="connsiteY18" fmla="*/ 3948566 h 6281670"/>
                <a:gd name="connsiteX19" fmla="*/ 8172394 w 8613217"/>
                <a:gd name="connsiteY19" fmla="*/ 2496877 h 6281670"/>
                <a:gd name="connsiteX20" fmla="*/ 7882325 w 8613217"/>
                <a:gd name="connsiteY20" fmla="*/ 1811077 h 6281670"/>
                <a:gd name="connsiteX21" fmla="*/ 7854059 w 8613217"/>
                <a:gd name="connsiteY21" fmla="*/ 1889820 h 6281670"/>
                <a:gd name="connsiteX22" fmla="*/ 7732917 w 8613217"/>
                <a:gd name="connsiteY22" fmla="*/ 2389195 h 6281670"/>
                <a:gd name="connsiteX23" fmla="*/ 7607736 w 8613217"/>
                <a:gd name="connsiteY23" fmla="*/ 2746565 h 6281670"/>
                <a:gd name="connsiteX24" fmla="*/ 7178354 w 8613217"/>
                <a:gd name="connsiteY24" fmla="*/ 3424962 h 6281670"/>
                <a:gd name="connsiteX25" fmla="*/ 7050481 w 8613217"/>
                <a:gd name="connsiteY25" fmla="*/ 3653113 h 6281670"/>
                <a:gd name="connsiteX26" fmla="*/ 7022888 w 8613217"/>
                <a:gd name="connsiteY26" fmla="*/ 3873861 h 6281670"/>
                <a:gd name="connsiteX27" fmla="*/ 7057884 w 8613217"/>
                <a:gd name="connsiteY27" fmla="*/ 3889341 h 6281670"/>
                <a:gd name="connsiteX28" fmla="*/ 7311611 w 8613217"/>
                <a:gd name="connsiteY28" fmla="*/ 3701570 h 6281670"/>
                <a:gd name="connsiteX29" fmla="*/ 7883672 w 8613217"/>
                <a:gd name="connsiteY29" fmla="*/ 2875784 h 6281670"/>
                <a:gd name="connsiteX30" fmla="*/ 7909246 w 8613217"/>
                <a:gd name="connsiteY30" fmla="*/ 2790311 h 6281670"/>
                <a:gd name="connsiteX31" fmla="*/ 7835888 w 8613217"/>
                <a:gd name="connsiteY31" fmla="*/ 3051440 h 6281670"/>
                <a:gd name="connsiteX32" fmla="*/ 7279306 w 8613217"/>
                <a:gd name="connsiteY32" fmla="*/ 3802522 h 6281670"/>
                <a:gd name="connsiteX33" fmla="*/ 6992603 w 8613217"/>
                <a:gd name="connsiteY33" fmla="*/ 4017213 h 6281670"/>
                <a:gd name="connsiteX34" fmla="*/ 6713302 w 8613217"/>
                <a:gd name="connsiteY34" fmla="*/ 4190851 h 6281670"/>
                <a:gd name="connsiteX35" fmla="*/ 6627830 w 8613217"/>
                <a:gd name="connsiteY35" fmla="*/ 4239308 h 6281670"/>
                <a:gd name="connsiteX36" fmla="*/ 6605620 w 8613217"/>
                <a:gd name="connsiteY36" fmla="*/ 4251422 h 6281670"/>
                <a:gd name="connsiteX37" fmla="*/ 6226714 w 8613217"/>
                <a:gd name="connsiteY37" fmla="*/ 4447268 h 6281670"/>
                <a:gd name="connsiteX38" fmla="*/ 5314782 w 8613217"/>
                <a:gd name="connsiteY38" fmla="*/ 4943279 h 6281670"/>
                <a:gd name="connsiteX39" fmla="*/ 5158643 w 8613217"/>
                <a:gd name="connsiteY39" fmla="*/ 5046250 h 6281670"/>
                <a:gd name="connsiteX40" fmla="*/ 5162681 w 8613217"/>
                <a:gd name="connsiteY40" fmla="*/ 5025387 h 6281670"/>
                <a:gd name="connsiteX41" fmla="*/ 5227290 w 8613217"/>
                <a:gd name="connsiteY41" fmla="*/ 4323434 h 6281670"/>
                <a:gd name="connsiteX42" fmla="*/ 5106148 w 8613217"/>
                <a:gd name="connsiteY42" fmla="*/ 3860401 h 6281670"/>
                <a:gd name="connsiteX43" fmla="*/ 5139799 w 8613217"/>
                <a:gd name="connsiteY43" fmla="*/ 3818675 h 6281670"/>
                <a:gd name="connsiteX44" fmla="*/ 5695034 w 8613217"/>
                <a:gd name="connsiteY44" fmla="*/ 3194119 h 6281670"/>
                <a:gd name="connsiteX45" fmla="*/ 5830983 w 8613217"/>
                <a:gd name="connsiteY45" fmla="*/ 3023174 h 6281670"/>
                <a:gd name="connsiteX46" fmla="*/ 5873382 w 8613217"/>
                <a:gd name="connsiteY46" fmla="*/ 3008367 h 6281670"/>
                <a:gd name="connsiteX47" fmla="*/ 5983083 w 8613217"/>
                <a:gd name="connsiteY47" fmla="*/ 3009040 h 6281670"/>
                <a:gd name="connsiteX48" fmla="*/ 6257000 w 8613217"/>
                <a:gd name="connsiteY48" fmla="*/ 2840787 h 6281670"/>
                <a:gd name="connsiteX49" fmla="*/ 6605620 w 8613217"/>
                <a:gd name="connsiteY49" fmla="*/ 2172485 h 6281670"/>
                <a:gd name="connsiteX50" fmla="*/ 6623118 w 8613217"/>
                <a:gd name="connsiteY50" fmla="*/ 1339969 h 6281670"/>
                <a:gd name="connsiteX51" fmla="*/ 6528224 w 8613217"/>
                <a:gd name="connsiteY51" fmla="*/ 660899 h 6281670"/>
                <a:gd name="connsiteX52" fmla="*/ 6514091 w 8613217"/>
                <a:gd name="connsiteY52" fmla="*/ 520239 h 6281670"/>
                <a:gd name="connsiteX53" fmla="*/ 6493900 w 8613217"/>
                <a:gd name="connsiteY53" fmla="*/ 546486 h 6281670"/>
                <a:gd name="connsiteX54" fmla="*/ 6244212 w 8613217"/>
                <a:gd name="connsiteY54" fmla="*/ 975869 h 6281670"/>
                <a:gd name="connsiteX55" fmla="*/ 5935300 w 8613217"/>
                <a:gd name="connsiteY55" fmla="*/ 1788868 h 6281670"/>
                <a:gd name="connsiteX56" fmla="*/ 5707148 w 8613217"/>
                <a:gd name="connsiteY56" fmla="*/ 2531874 h 6281670"/>
                <a:gd name="connsiteX57" fmla="*/ 5679555 w 8613217"/>
                <a:gd name="connsiteY57" fmla="*/ 2738489 h 6281670"/>
                <a:gd name="connsiteX58" fmla="*/ 5734069 w 8613217"/>
                <a:gd name="connsiteY58" fmla="*/ 2914818 h 6281670"/>
                <a:gd name="connsiteX59" fmla="*/ 5963566 w 8613217"/>
                <a:gd name="connsiteY59" fmla="*/ 2599175 h 6281670"/>
                <a:gd name="connsiteX60" fmla="*/ 6141914 w 8613217"/>
                <a:gd name="connsiteY60" fmla="*/ 2254593 h 6281670"/>
                <a:gd name="connsiteX61" fmla="*/ 6262384 w 8613217"/>
                <a:gd name="connsiteY61" fmla="*/ 1884436 h 6281670"/>
                <a:gd name="connsiteX62" fmla="*/ 6343145 w 8613217"/>
                <a:gd name="connsiteY62" fmla="*/ 1508222 h 6281670"/>
                <a:gd name="connsiteX63" fmla="*/ 6310167 w 8613217"/>
                <a:gd name="connsiteY63" fmla="*/ 1747814 h 6281670"/>
                <a:gd name="connsiteX64" fmla="*/ 6045001 w 8613217"/>
                <a:gd name="connsiteY64" fmla="*/ 2568890 h 6281670"/>
                <a:gd name="connsiteX65" fmla="*/ 5560432 w 8613217"/>
                <a:gd name="connsiteY65" fmla="*/ 3235173 h 6281670"/>
                <a:gd name="connsiteX66" fmla="*/ 5096726 w 8613217"/>
                <a:gd name="connsiteY66" fmla="*/ 3741278 h 6281670"/>
                <a:gd name="connsiteX67" fmla="*/ 5067113 w 8613217"/>
                <a:gd name="connsiteY67" fmla="*/ 3767525 h 6281670"/>
                <a:gd name="connsiteX68" fmla="*/ 4911647 w 8613217"/>
                <a:gd name="connsiteY68" fmla="*/ 3459959 h 6281670"/>
                <a:gd name="connsiteX69" fmla="*/ 4890784 w 8613217"/>
                <a:gd name="connsiteY69" fmla="*/ 3404099 h 6281670"/>
                <a:gd name="connsiteX70" fmla="*/ 4952701 w 8613217"/>
                <a:gd name="connsiteY70" fmla="*/ 2717626 h 6281670"/>
                <a:gd name="connsiteX71" fmla="*/ 5173449 w 8613217"/>
                <a:gd name="connsiteY71" fmla="*/ 2368332 h 6281670"/>
                <a:gd name="connsiteX72" fmla="*/ 5481689 w 8613217"/>
                <a:gd name="connsiteY72" fmla="*/ 1759928 h 6281670"/>
                <a:gd name="connsiteX73" fmla="*/ 5514667 w 8613217"/>
                <a:gd name="connsiteY73" fmla="*/ 1741757 h 6281670"/>
                <a:gd name="connsiteX74" fmla="*/ 5803389 w 8613217"/>
                <a:gd name="connsiteY74" fmla="*/ 1570812 h 6281670"/>
                <a:gd name="connsiteX75" fmla="*/ 5822907 w 8613217"/>
                <a:gd name="connsiteY75" fmla="*/ 1095665 h 6281670"/>
                <a:gd name="connsiteX76" fmla="*/ 5540241 w 8613217"/>
                <a:gd name="connsiteY76" fmla="*/ 601000 h 6281670"/>
                <a:gd name="connsiteX77" fmla="*/ 5514667 w 8613217"/>
                <a:gd name="connsiteY77" fmla="*/ 600327 h 6281670"/>
                <a:gd name="connsiteX78" fmla="*/ 5421791 w 8613217"/>
                <a:gd name="connsiteY78" fmla="*/ 697914 h 6281670"/>
                <a:gd name="connsiteX79" fmla="*/ 5124319 w 8613217"/>
                <a:gd name="connsiteY79" fmla="*/ 1196617 h 6281670"/>
                <a:gd name="connsiteX80" fmla="*/ 5316801 w 8613217"/>
                <a:gd name="connsiteY80" fmla="*/ 1686570 h 6281670"/>
                <a:gd name="connsiteX81" fmla="*/ 5361220 w 8613217"/>
                <a:gd name="connsiteY81" fmla="*/ 1669072 h 6281670"/>
                <a:gd name="connsiteX82" fmla="*/ 5461499 w 8613217"/>
                <a:gd name="connsiteY82" fmla="*/ 1248439 h 6281670"/>
                <a:gd name="connsiteX83" fmla="*/ 5491784 w 8613217"/>
                <a:gd name="connsiteY83" fmla="*/ 1043170 h 6281670"/>
                <a:gd name="connsiteX84" fmla="*/ 5497841 w 8613217"/>
                <a:gd name="connsiteY84" fmla="*/ 1081532 h 6281670"/>
                <a:gd name="connsiteX85" fmla="*/ 5481016 w 8613217"/>
                <a:gd name="connsiteY85" fmla="*/ 1353429 h 6281670"/>
                <a:gd name="connsiteX86" fmla="*/ 5415734 w 8613217"/>
                <a:gd name="connsiteY86" fmla="*/ 1727624 h 6281670"/>
                <a:gd name="connsiteX87" fmla="*/ 5151240 w 8613217"/>
                <a:gd name="connsiteY87" fmla="*/ 2245171 h 6281670"/>
                <a:gd name="connsiteX88" fmla="*/ 4908282 w 8613217"/>
                <a:gd name="connsiteY88" fmla="*/ 2596483 h 6281670"/>
                <a:gd name="connsiteX89" fmla="*/ 4750124 w 8613217"/>
                <a:gd name="connsiteY89" fmla="*/ 2989523 h 6281670"/>
                <a:gd name="connsiteX90" fmla="*/ 4737337 w 8613217"/>
                <a:gd name="connsiteY90" fmla="*/ 3162487 h 6281670"/>
                <a:gd name="connsiteX91" fmla="*/ 4680804 w 8613217"/>
                <a:gd name="connsiteY91" fmla="*/ 3076341 h 6281670"/>
                <a:gd name="connsiteX92" fmla="*/ 4591293 w 8613217"/>
                <a:gd name="connsiteY92" fmla="*/ 2915491 h 6281670"/>
                <a:gd name="connsiteX93" fmla="*/ 4552259 w 8613217"/>
                <a:gd name="connsiteY93" fmla="*/ 2838095 h 6281670"/>
                <a:gd name="connsiteX94" fmla="*/ 4404869 w 8613217"/>
                <a:gd name="connsiteY94" fmla="*/ 2499569 h 6281670"/>
                <a:gd name="connsiteX95" fmla="*/ 4425059 w 8613217"/>
                <a:gd name="connsiteY95" fmla="*/ 2408713 h 6281670"/>
                <a:gd name="connsiteX96" fmla="*/ 4497071 w 8613217"/>
                <a:gd name="connsiteY96" fmla="*/ 2304396 h 6281670"/>
                <a:gd name="connsiteX97" fmla="*/ 4551585 w 8613217"/>
                <a:gd name="connsiteY97" fmla="*/ 2152968 h 6281670"/>
                <a:gd name="connsiteX98" fmla="*/ 4741375 w 8613217"/>
                <a:gd name="connsiteY98" fmla="*/ 1413327 h 6281670"/>
                <a:gd name="connsiteX99" fmla="*/ 4929146 w 8613217"/>
                <a:gd name="connsiteY99" fmla="*/ 819730 h 6281670"/>
                <a:gd name="connsiteX100" fmla="*/ 5233347 w 8613217"/>
                <a:gd name="connsiteY100" fmla="*/ 28940 h 6281670"/>
                <a:gd name="connsiteX101" fmla="*/ 5238058 w 8613217"/>
                <a:gd name="connsiteY101" fmla="*/ 0 h 6281670"/>
                <a:gd name="connsiteX102" fmla="*/ 4976929 w 8613217"/>
                <a:gd name="connsiteY102" fmla="*/ 159504 h 6281670"/>
                <a:gd name="connsiteX103" fmla="*/ 4204984 w 8613217"/>
                <a:gd name="connsiteY103" fmla="*/ 890396 h 6281670"/>
                <a:gd name="connsiteX104" fmla="*/ 3943182 w 8613217"/>
                <a:gd name="connsiteY104" fmla="*/ 2139508 h 6281670"/>
                <a:gd name="connsiteX105" fmla="*/ 4076438 w 8613217"/>
                <a:gd name="connsiteY105" fmla="*/ 2389868 h 6281670"/>
                <a:gd name="connsiteX106" fmla="*/ 4215079 w 8613217"/>
                <a:gd name="connsiteY106" fmla="*/ 2474668 h 6281670"/>
                <a:gd name="connsiteX107" fmla="*/ 4244018 w 8613217"/>
                <a:gd name="connsiteY107" fmla="*/ 2445055 h 6281670"/>
                <a:gd name="connsiteX108" fmla="*/ 4230558 w 8613217"/>
                <a:gd name="connsiteY108" fmla="*/ 1718875 h 6281670"/>
                <a:gd name="connsiteX109" fmla="*/ 4411599 w 8613217"/>
                <a:gd name="connsiteY109" fmla="*/ 1186522 h 6281670"/>
                <a:gd name="connsiteX110" fmla="*/ 4552259 w 8613217"/>
                <a:gd name="connsiteY110" fmla="*/ 934815 h 6281670"/>
                <a:gd name="connsiteX111" fmla="*/ 4572449 w 8613217"/>
                <a:gd name="connsiteY111" fmla="*/ 920008 h 6281670"/>
                <a:gd name="connsiteX112" fmla="*/ 4553604 w 8613217"/>
                <a:gd name="connsiteY112" fmla="*/ 956351 h 6281670"/>
                <a:gd name="connsiteX113" fmla="*/ 4390735 w 8613217"/>
                <a:gd name="connsiteY113" fmla="*/ 1302280 h 6281670"/>
                <a:gd name="connsiteX114" fmla="*/ 4340260 w 8613217"/>
                <a:gd name="connsiteY114" fmla="*/ 2524471 h 6281670"/>
                <a:gd name="connsiteX115" fmla="*/ 4501109 w 8613217"/>
                <a:gd name="connsiteY115" fmla="*/ 2892609 h 6281670"/>
                <a:gd name="connsiteX116" fmla="*/ 4692918 w 8613217"/>
                <a:gd name="connsiteY116" fmla="*/ 3241230 h 6281670"/>
                <a:gd name="connsiteX117" fmla="*/ 4992409 w 8613217"/>
                <a:gd name="connsiteY117" fmla="*/ 3809925 h 6281670"/>
                <a:gd name="connsiteX118" fmla="*/ 5000485 w 8613217"/>
                <a:gd name="connsiteY118" fmla="*/ 3847614 h 6281670"/>
                <a:gd name="connsiteX119" fmla="*/ 4993755 w 8613217"/>
                <a:gd name="connsiteY119" fmla="*/ 3855017 h 6281670"/>
                <a:gd name="connsiteX120" fmla="*/ 4993082 w 8613217"/>
                <a:gd name="connsiteY120" fmla="*/ 3855690 h 6281670"/>
                <a:gd name="connsiteX121" fmla="*/ 4982313 w 8613217"/>
                <a:gd name="connsiteY121" fmla="*/ 3867131 h 6281670"/>
                <a:gd name="connsiteX122" fmla="*/ 4626290 w 8613217"/>
                <a:gd name="connsiteY122" fmla="*/ 4274977 h 6281670"/>
                <a:gd name="connsiteX123" fmla="*/ 4180755 w 8613217"/>
                <a:gd name="connsiteY123" fmla="*/ 4968853 h 6281670"/>
                <a:gd name="connsiteX124" fmla="*/ 4071727 w 8613217"/>
                <a:gd name="connsiteY124" fmla="*/ 5853192 h 6281670"/>
                <a:gd name="connsiteX125" fmla="*/ 4040769 w 8613217"/>
                <a:gd name="connsiteY125" fmla="*/ 5907706 h 6281670"/>
                <a:gd name="connsiteX126" fmla="*/ 4005099 w 8613217"/>
                <a:gd name="connsiteY126" fmla="*/ 5881459 h 6281670"/>
                <a:gd name="connsiteX127" fmla="*/ 4007791 w 8613217"/>
                <a:gd name="connsiteY127" fmla="*/ 5830983 h 6281670"/>
                <a:gd name="connsiteX128" fmla="*/ 3990293 w 8613217"/>
                <a:gd name="connsiteY128" fmla="*/ 5807427 h 6281670"/>
                <a:gd name="connsiteX129" fmla="*/ 3964045 w 8613217"/>
                <a:gd name="connsiteY129" fmla="*/ 5789256 h 6281670"/>
                <a:gd name="connsiteX130" fmla="*/ 3941836 w 8613217"/>
                <a:gd name="connsiteY130" fmla="*/ 5705129 h 6281670"/>
                <a:gd name="connsiteX131" fmla="*/ 3908185 w 8613217"/>
                <a:gd name="connsiteY131" fmla="*/ 5236040 h 6281670"/>
                <a:gd name="connsiteX132" fmla="*/ 3918953 w 8613217"/>
                <a:gd name="connsiteY132" fmla="*/ 4237288 h 6281670"/>
                <a:gd name="connsiteX133" fmla="*/ 3786370 w 8613217"/>
                <a:gd name="connsiteY133" fmla="*/ 3122779 h 6281670"/>
                <a:gd name="connsiteX134" fmla="*/ 3570333 w 8613217"/>
                <a:gd name="connsiteY134" fmla="*/ 2570236 h 6281670"/>
                <a:gd name="connsiteX135" fmla="*/ 3410829 w 8613217"/>
                <a:gd name="connsiteY135" fmla="*/ 2273437 h 6281670"/>
                <a:gd name="connsiteX136" fmla="*/ 3411502 w 8613217"/>
                <a:gd name="connsiteY136" fmla="*/ 2229018 h 6281670"/>
                <a:gd name="connsiteX137" fmla="*/ 3451209 w 8613217"/>
                <a:gd name="connsiteY137" fmla="*/ 2126720 h 6281670"/>
                <a:gd name="connsiteX138" fmla="*/ 3431692 w 8613217"/>
                <a:gd name="connsiteY138" fmla="*/ 1895877 h 6281670"/>
                <a:gd name="connsiteX139" fmla="*/ 3186715 w 8613217"/>
                <a:gd name="connsiteY139" fmla="*/ 1401886 h 6281670"/>
                <a:gd name="connsiteX140" fmla="*/ 2531874 w 8613217"/>
                <a:gd name="connsiteY140" fmla="*/ 701952 h 6281670"/>
                <a:gd name="connsiteX141" fmla="*/ 1731662 w 8613217"/>
                <a:gd name="connsiteY141" fmla="*/ 39035 h 6281670"/>
                <a:gd name="connsiteX142" fmla="*/ 1722913 w 8613217"/>
                <a:gd name="connsiteY142" fmla="*/ 36343 h 6281670"/>
                <a:gd name="connsiteX143" fmla="*/ 1723586 w 8613217"/>
                <a:gd name="connsiteY143" fmla="*/ 47111 h 6281670"/>
                <a:gd name="connsiteX144" fmla="*/ 1984042 w 8613217"/>
                <a:gd name="connsiteY144" fmla="*/ 871552 h 6281670"/>
                <a:gd name="connsiteX145" fmla="*/ 2773486 w 8613217"/>
                <a:gd name="connsiteY145" fmla="*/ 2064130 h 6281670"/>
                <a:gd name="connsiteX146" fmla="*/ 3058170 w 8613217"/>
                <a:gd name="connsiteY146" fmla="*/ 2286897 h 6281670"/>
                <a:gd name="connsiteX147" fmla="*/ 3235845 w 8613217"/>
                <a:gd name="connsiteY147" fmla="*/ 2329297 h 6281670"/>
                <a:gd name="connsiteX148" fmla="*/ 3256709 w 8613217"/>
                <a:gd name="connsiteY148" fmla="*/ 2294974 h 6281670"/>
                <a:gd name="connsiteX149" fmla="*/ 3083072 w 8613217"/>
                <a:gd name="connsiteY149" fmla="*/ 1999521 h 6281670"/>
                <a:gd name="connsiteX150" fmla="*/ 2450440 w 8613217"/>
                <a:gd name="connsiteY150" fmla="*/ 1092973 h 6281670"/>
                <a:gd name="connsiteX151" fmla="*/ 2432941 w 8613217"/>
                <a:gd name="connsiteY151" fmla="*/ 1062014 h 6281670"/>
                <a:gd name="connsiteX152" fmla="*/ 2454478 w 8613217"/>
                <a:gd name="connsiteY152" fmla="*/ 1076820 h 6281670"/>
                <a:gd name="connsiteX153" fmla="*/ 2967986 w 8613217"/>
                <a:gd name="connsiteY153" fmla="*/ 1739738 h 6281670"/>
                <a:gd name="connsiteX154" fmla="*/ 3266131 w 8613217"/>
                <a:gd name="connsiteY154" fmla="*/ 2175850 h 6281670"/>
                <a:gd name="connsiteX155" fmla="*/ 3457939 w 8613217"/>
                <a:gd name="connsiteY155" fmla="*/ 2509665 h 6281670"/>
                <a:gd name="connsiteX156" fmla="*/ 3733875 w 8613217"/>
                <a:gd name="connsiteY156" fmla="*/ 3249979 h 6281670"/>
                <a:gd name="connsiteX157" fmla="*/ 3823385 w 8613217"/>
                <a:gd name="connsiteY157" fmla="*/ 4359777 h 6281670"/>
                <a:gd name="connsiteX158" fmla="*/ 3816655 w 8613217"/>
                <a:gd name="connsiteY158" fmla="*/ 4369199 h 6281670"/>
                <a:gd name="connsiteX159" fmla="*/ 3800503 w 8613217"/>
                <a:gd name="connsiteY159" fmla="*/ 4322761 h 6281670"/>
                <a:gd name="connsiteX160" fmla="*/ 3407464 w 8613217"/>
                <a:gd name="connsiteY160" fmla="*/ 3663208 h 6281670"/>
                <a:gd name="connsiteX161" fmla="*/ 2553310 w 8613217"/>
                <a:gd name="connsiteY161" fmla="*/ 3004913 h 6281670"/>
                <a:gd name="connsiteX162" fmla="*/ 2055381 w 8613217"/>
                <a:gd name="connsiteY162" fmla="*/ 2665131 h 6281670"/>
                <a:gd name="connsiteX163" fmla="*/ 1471879 w 8613217"/>
                <a:gd name="connsiteY163" fmla="*/ 2148930 h 6281670"/>
                <a:gd name="connsiteX164" fmla="*/ 1461111 w 8613217"/>
                <a:gd name="connsiteY164" fmla="*/ 2109895 h 6281670"/>
                <a:gd name="connsiteX165" fmla="*/ 1501492 w 8613217"/>
                <a:gd name="connsiteY165" fmla="*/ 1918759 h 6281670"/>
                <a:gd name="connsiteX166" fmla="*/ 1395155 w 8613217"/>
                <a:gd name="connsiteY166" fmla="*/ 1570812 h 6281670"/>
                <a:gd name="connsiteX167" fmla="*/ 937507 w 8613217"/>
                <a:gd name="connsiteY167" fmla="*/ 860783 h 6281670"/>
                <a:gd name="connsiteX168" fmla="*/ 682435 w 8613217"/>
                <a:gd name="connsiteY168" fmla="*/ 471109 h 6281670"/>
                <a:gd name="connsiteX169" fmla="*/ 590905 w 8613217"/>
                <a:gd name="connsiteY169" fmla="*/ 214691 h 6281670"/>
                <a:gd name="connsiteX170" fmla="*/ 581483 w 8613217"/>
                <a:gd name="connsiteY170" fmla="*/ 222767 h 6281670"/>
                <a:gd name="connsiteX171" fmla="*/ 555909 w 8613217"/>
                <a:gd name="connsiteY171" fmla="*/ 262475 h 6281670"/>
                <a:gd name="connsiteX172" fmla="*/ 423998 w 8613217"/>
                <a:gd name="connsiteY172" fmla="*/ 619845 h 6281670"/>
                <a:gd name="connsiteX173" fmla="*/ 443515 w 8613217"/>
                <a:gd name="connsiteY173" fmla="*/ 1227575 h 6281670"/>
                <a:gd name="connsiteX174" fmla="*/ 806942 w 8613217"/>
                <a:gd name="connsiteY174" fmla="*/ 1996156 h 6281670"/>
                <a:gd name="connsiteX175" fmla="*/ 1087589 w 8613217"/>
                <a:gd name="connsiteY175" fmla="*/ 2216231 h 6281670"/>
                <a:gd name="connsiteX176" fmla="*/ 1317086 w 8613217"/>
                <a:gd name="connsiteY176" fmla="*/ 2233729 h 6281670"/>
                <a:gd name="connsiteX177" fmla="*/ 1327181 w 8613217"/>
                <a:gd name="connsiteY177" fmla="*/ 2198060 h 6281670"/>
                <a:gd name="connsiteX178" fmla="*/ 816364 w 8613217"/>
                <a:gd name="connsiteY178" fmla="*/ 1324489 h 6281670"/>
                <a:gd name="connsiteX179" fmla="*/ 702625 w 8613217"/>
                <a:gd name="connsiteY179" fmla="*/ 1031056 h 6281670"/>
                <a:gd name="connsiteX180" fmla="*/ 767908 w 8613217"/>
                <a:gd name="connsiteY180" fmla="*/ 1173061 h 6281670"/>
                <a:gd name="connsiteX181" fmla="*/ 1444285 w 8613217"/>
                <a:gd name="connsiteY181" fmla="*/ 2226326 h 6281670"/>
                <a:gd name="connsiteX182" fmla="*/ 2209501 w 8613217"/>
                <a:gd name="connsiteY182" fmla="*/ 2876457 h 6281670"/>
                <a:gd name="connsiteX183" fmla="*/ 2340738 w 8613217"/>
                <a:gd name="connsiteY183" fmla="*/ 2972025 h 6281670"/>
                <a:gd name="connsiteX184" fmla="*/ 2266034 w 8613217"/>
                <a:gd name="connsiteY184" fmla="*/ 2967313 h 6281670"/>
                <a:gd name="connsiteX185" fmla="*/ 1817807 w 8613217"/>
                <a:gd name="connsiteY185" fmla="*/ 3025866 h 6281670"/>
                <a:gd name="connsiteX186" fmla="*/ 1007500 w 8613217"/>
                <a:gd name="connsiteY186" fmla="*/ 3309877 h 6281670"/>
                <a:gd name="connsiteX187" fmla="*/ 960389 w 8613217"/>
                <a:gd name="connsiteY187" fmla="*/ 3293725 h 6281670"/>
                <a:gd name="connsiteX188" fmla="*/ 446207 w 8613217"/>
                <a:gd name="connsiteY188" fmla="*/ 3134221 h 6281670"/>
                <a:gd name="connsiteX189" fmla="*/ 217383 w 8613217"/>
                <a:gd name="connsiteY189" fmla="*/ 3227096 h 6281670"/>
                <a:gd name="connsiteX190" fmla="*/ 0 w 8613217"/>
                <a:gd name="connsiteY190" fmla="*/ 3236518 h 6281670"/>
                <a:gd name="connsiteX191" fmla="*/ 0 w 8613217"/>
                <a:gd name="connsiteY191" fmla="*/ 3330740 h 6281670"/>
                <a:gd name="connsiteX192" fmla="*/ 9422 w 8613217"/>
                <a:gd name="connsiteY192" fmla="*/ 3346892 h 6281670"/>
                <a:gd name="connsiteX193" fmla="*/ 255072 w 8613217"/>
                <a:gd name="connsiteY193" fmla="*/ 3717723 h 6281670"/>
                <a:gd name="connsiteX194" fmla="*/ 747044 w 8613217"/>
                <a:gd name="connsiteY194" fmla="*/ 3826078 h 6281670"/>
                <a:gd name="connsiteX195" fmla="*/ 1016249 w 8613217"/>
                <a:gd name="connsiteY195" fmla="*/ 3490244 h 6281670"/>
                <a:gd name="connsiteX196" fmla="*/ 981253 w 8613217"/>
                <a:gd name="connsiteY196" fmla="*/ 3461305 h 6281670"/>
                <a:gd name="connsiteX197" fmla="*/ 563312 w 8613217"/>
                <a:gd name="connsiteY197" fmla="*/ 3490917 h 6281670"/>
                <a:gd name="connsiteX198" fmla="*/ 390347 w 8613217"/>
                <a:gd name="connsiteY198" fmla="*/ 3460632 h 6281670"/>
                <a:gd name="connsiteX199" fmla="*/ 489953 w 8613217"/>
                <a:gd name="connsiteY199" fmla="*/ 3463997 h 6281670"/>
                <a:gd name="connsiteX200" fmla="*/ 903183 w 8613217"/>
                <a:gd name="connsiteY200" fmla="*/ 3408137 h 6281670"/>
                <a:gd name="connsiteX201" fmla="*/ 1043170 w 8613217"/>
                <a:gd name="connsiteY201" fmla="*/ 3372467 h 6281670"/>
                <a:gd name="connsiteX202" fmla="*/ 1508895 w 8613217"/>
                <a:gd name="connsiteY202" fmla="*/ 3218347 h 6281670"/>
                <a:gd name="connsiteX203" fmla="*/ 1912029 w 8613217"/>
                <a:gd name="connsiteY203" fmla="*/ 3101243 h 6281670"/>
                <a:gd name="connsiteX204" fmla="*/ 1912029 w 8613217"/>
                <a:gd name="connsiteY204" fmla="*/ 3101243 h 6281670"/>
                <a:gd name="connsiteX205" fmla="*/ 2113933 w 8613217"/>
                <a:gd name="connsiteY205" fmla="*/ 3072976 h 6281670"/>
                <a:gd name="connsiteX206" fmla="*/ 2553150 w 8613217"/>
                <a:gd name="connsiteY206" fmla="*/ 3130187 h 6281670"/>
                <a:gd name="connsiteX207" fmla="*/ 3282324 w 8613217"/>
                <a:gd name="connsiteY207" fmla="*/ 3670118 h 6281670"/>
                <a:gd name="connsiteX208" fmla="*/ 3580428 w 8613217"/>
                <a:gd name="connsiteY208" fmla="*/ 4087880 h 6281670"/>
                <a:gd name="connsiteX209" fmla="*/ 3776274 w 8613217"/>
                <a:gd name="connsiteY209" fmla="*/ 4626290 h 6281670"/>
                <a:gd name="connsiteX210" fmla="*/ 3813963 w 8613217"/>
                <a:gd name="connsiteY210" fmla="*/ 4802619 h 6281670"/>
                <a:gd name="connsiteX211" fmla="*/ 3811944 w 8613217"/>
                <a:gd name="connsiteY211" fmla="*/ 5407658 h 6281670"/>
                <a:gd name="connsiteX212" fmla="*/ 3881265 w 8613217"/>
                <a:gd name="connsiteY212" fmla="*/ 5874056 h 6281670"/>
                <a:gd name="connsiteX213" fmla="*/ 3879919 w 8613217"/>
                <a:gd name="connsiteY213" fmla="*/ 5898957 h 6281670"/>
                <a:gd name="connsiteX214" fmla="*/ 3757430 w 8613217"/>
                <a:gd name="connsiteY214" fmla="*/ 5946068 h 6281670"/>
                <a:gd name="connsiteX215" fmla="*/ 3743970 w 8613217"/>
                <a:gd name="connsiteY215" fmla="*/ 6053750 h 6281670"/>
                <a:gd name="connsiteX216" fmla="*/ 3803195 w 8613217"/>
                <a:gd name="connsiteY216" fmla="*/ 6092112 h 6281670"/>
                <a:gd name="connsiteX217" fmla="*/ 3896071 w 8613217"/>
                <a:gd name="connsiteY217" fmla="*/ 6023464 h 6281670"/>
                <a:gd name="connsiteX218" fmla="*/ 3920972 w 8613217"/>
                <a:gd name="connsiteY218" fmla="*/ 5996544 h 6281670"/>
                <a:gd name="connsiteX219" fmla="*/ 3918953 w 8613217"/>
                <a:gd name="connsiteY219" fmla="*/ 6053077 h 6281670"/>
                <a:gd name="connsiteX220" fmla="*/ 3931741 w 8613217"/>
                <a:gd name="connsiteY220" fmla="*/ 6077978 h 6281670"/>
                <a:gd name="connsiteX221" fmla="*/ 3951931 w 8613217"/>
                <a:gd name="connsiteY221" fmla="*/ 6055769 h 6281670"/>
                <a:gd name="connsiteX222" fmla="*/ 3972121 w 8613217"/>
                <a:gd name="connsiteY222" fmla="*/ 5988468 h 6281670"/>
                <a:gd name="connsiteX223" fmla="*/ 3994331 w 8613217"/>
                <a:gd name="connsiteY223" fmla="*/ 5968277 h 6281670"/>
                <a:gd name="connsiteX224" fmla="*/ 4005099 w 8613217"/>
                <a:gd name="connsiteY224" fmla="*/ 5995198 h 6281670"/>
                <a:gd name="connsiteX225" fmla="*/ 4071054 w 8613217"/>
                <a:gd name="connsiteY225" fmla="*/ 6040290 h 6281670"/>
                <a:gd name="connsiteX226" fmla="*/ 4100667 w 8613217"/>
                <a:gd name="connsiteY226" fmla="*/ 6026829 h 6281670"/>
                <a:gd name="connsiteX227" fmla="*/ 4110089 w 8613217"/>
                <a:gd name="connsiteY227" fmla="*/ 5993179 h 6281670"/>
                <a:gd name="connsiteX228" fmla="*/ 4124895 w 8613217"/>
                <a:gd name="connsiteY228" fmla="*/ 6032214 h 6281670"/>
                <a:gd name="connsiteX229" fmla="*/ 4117492 w 8613217"/>
                <a:gd name="connsiteY229" fmla="*/ 6106918 h 6281670"/>
                <a:gd name="connsiteX230" fmla="*/ 4080476 w 8613217"/>
                <a:gd name="connsiteY230" fmla="*/ 6141242 h 6281670"/>
                <a:gd name="connsiteX231" fmla="*/ 4176717 w 8613217"/>
                <a:gd name="connsiteY231" fmla="*/ 6189025 h 6281670"/>
                <a:gd name="connsiteX232" fmla="*/ 4170660 w 8613217"/>
                <a:gd name="connsiteY232" fmla="*/ 6271133 h 6281670"/>
                <a:gd name="connsiteX233" fmla="*/ 4195562 w 8613217"/>
                <a:gd name="connsiteY233" fmla="*/ 6277863 h 6281670"/>
                <a:gd name="connsiteX234" fmla="*/ 4261517 w 8613217"/>
                <a:gd name="connsiteY234" fmla="*/ 6267768 h 6281670"/>
                <a:gd name="connsiteX235" fmla="*/ 4289784 w 8613217"/>
                <a:gd name="connsiteY235" fmla="*/ 6247578 h 6281670"/>
                <a:gd name="connsiteX236" fmla="*/ 4295840 w 8613217"/>
                <a:gd name="connsiteY236" fmla="*/ 6204505 h 6281670"/>
                <a:gd name="connsiteX237" fmla="*/ 4305936 w 8613217"/>
                <a:gd name="connsiteY237" fmla="*/ 6182969 h 6281670"/>
                <a:gd name="connsiteX238" fmla="*/ 4324107 w 8613217"/>
                <a:gd name="connsiteY238" fmla="*/ 6199794 h 6281670"/>
                <a:gd name="connsiteX239" fmla="*/ 4336894 w 8613217"/>
                <a:gd name="connsiteY239" fmla="*/ 6230752 h 6281670"/>
                <a:gd name="connsiteX240" fmla="*/ 4342951 w 8613217"/>
                <a:gd name="connsiteY240" fmla="*/ 6226714 h 6281670"/>
                <a:gd name="connsiteX241" fmla="*/ 4369872 w 8613217"/>
                <a:gd name="connsiteY241" fmla="*/ 6185660 h 6281670"/>
                <a:gd name="connsiteX242" fmla="*/ 4382659 w 8613217"/>
                <a:gd name="connsiteY242" fmla="*/ 6234791 h 6281670"/>
                <a:gd name="connsiteX243" fmla="*/ 4406888 w 8613217"/>
                <a:gd name="connsiteY243" fmla="*/ 6265749 h 6281670"/>
                <a:gd name="connsiteX244" fmla="*/ 4484284 w 8613217"/>
                <a:gd name="connsiteY244" fmla="*/ 6275171 h 6281670"/>
                <a:gd name="connsiteX245" fmla="*/ 4499090 w 8613217"/>
                <a:gd name="connsiteY245" fmla="*/ 6272479 h 6281670"/>
                <a:gd name="connsiteX246" fmla="*/ 4512551 w 8613217"/>
                <a:gd name="connsiteY246" fmla="*/ 6181622 h 6281670"/>
                <a:gd name="connsiteX247" fmla="*/ 4572449 w 8613217"/>
                <a:gd name="connsiteY247" fmla="*/ 6153356 h 6281670"/>
                <a:gd name="connsiteX248" fmla="*/ 4575814 w 8613217"/>
                <a:gd name="connsiteY248" fmla="*/ 6127781 h 6281670"/>
                <a:gd name="connsiteX249" fmla="*/ 4538125 w 8613217"/>
                <a:gd name="connsiteY249" fmla="*/ 6076633 h 6281670"/>
                <a:gd name="connsiteX250" fmla="*/ 4536779 w 8613217"/>
                <a:gd name="connsiteY250" fmla="*/ 6042309 h 6281670"/>
                <a:gd name="connsiteX251" fmla="*/ 4573122 w 8613217"/>
                <a:gd name="connsiteY251" fmla="*/ 6032214 h 6281670"/>
                <a:gd name="connsiteX252" fmla="*/ 4637731 w 8613217"/>
                <a:gd name="connsiteY252" fmla="*/ 6051058 h 6281670"/>
                <a:gd name="connsiteX253" fmla="*/ 4665997 w 8613217"/>
                <a:gd name="connsiteY253" fmla="*/ 6029522 h 6281670"/>
                <a:gd name="connsiteX254" fmla="*/ 4665997 w 8613217"/>
                <a:gd name="connsiteY254" fmla="*/ 5985776 h 6281670"/>
                <a:gd name="connsiteX255" fmla="*/ 4681477 w 8613217"/>
                <a:gd name="connsiteY255" fmla="*/ 5966931 h 6281670"/>
                <a:gd name="connsiteX256" fmla="*/ 4701667 w 8613217"/>
                <a:gd name="connsiteY256" fmla="*/ 5981065 h 6281670"/>
                <a:gd name="connsiteX257" fmla="*/ 4724550 w 8613217"/>
                <a:gd name="connsiteY257" fmla="*/ 6054423 h 6281670"/>
                <a:gd name="connsiteX258" fmla="*/ 4743394 w 8613217"/>
                <a:gd name="connsiteY258" fmla="*/ 6073268 h 6281670"/>
                <a:gd name="connsiteX259" fmla="*/ 4752143 w 8613217"/>
                <a:gd name="connsiteY259" fmla="*/ 6050385 h 6281670"/>
                <a:gd name="connsiteX260" fmla="*/ 4752143 w 8613217"/>
                <a:gd name="connsiteY260" fmla="*/ 5996544 h 6281670"/>
                <a:gd name="connsiteX261" fmla="*/ 4800600 w 8613217"/>
                <a:gd name="connsiteY261" fmla="*/ 6046347 h 6281670"/>
                <a:gd name="connsiteX262" fmla="*/ 4859825 w 8613217"/>
                <a:gd name="connsiteY262" fmla="*/ 6088747 h 6281670"/>
                <a:gd name="connsiteX263" fmla="*/ 4932511 w 8613217"/>
                <a:gd name="connsiteY263" fmla="*/ 6036252 h 6281670"/>
                <a:gd name="connsiteX264" fmla="*/ 4919050 w 8613217"/>
                <a:gd name="connsiteY264" fmla="*/ 5940011 h 6281670"/>
                <a:gd name="connsiteX265" fmla="*/ 4830213 w 8613217"/>
                <a:gd name="connsiteY265" fmla="*/ 5933281 h 6281670"/>
                <a:gd name="connsiteX266" fmla="*/ 4779064 w 8613217"/>
                <a:gd name="connsiteY266" fmla="*/ 5876074 h 6281670"/>
                <a:gd name="connsiteX267" fmla="*/ 4778391 w 8613217"/>
                <a:gd name="connsiteY267" fmla="*/ 5829637 h 6281670"/>
                <a:gd name="connsiteX268" fmla="*/ 5091342 w 8613217"/>
                <a:gd name="connsiteY268" fmla="*/ 5236712 h 6281670"/>
                <a:gd name="connsiteX269" fmla="*/ 5116243 w 8613217"/>
                <a:gd name="connsiteY269" fmla="*/ 5202389 h 6281670"/>
                <a:gd name="connsiteX270" fmla="*/ 5269690 w 8613217"/>
                <a:gd name="connsiteY270" fmla="*/ 5086631 h 6281670"/>
                <a:gd name="connsiteX271" fmla="*/ 5744837 w 8613217"/>
                <a:gd name="connsiteY271" fmla="*/ 4795889 h 6281670"/>
                <a:gd name="connsiteX272" fmla="*/ 5814830 w 8613217"/>
                <a:gd name="connsiteY272" fmla="*/ 4775699 h 6281670"/>
                <a:gd name="connsiteX273" fmla="*/ 6103553 w 8613217"/>
                <a:gd name="connsiteY273" fmla="*/ 4765603 h 6281670"/>
                <a:gd name="connsiteX274" fmla="*/ 7086824 w 8613217"/>
                <a:gd name="connsiteY274" fmla="*/ 4811369 h 6281670"/>
                <a:gd name="connsiteX275" fmla="*/ 7489959 w 8613217"/>
                <a:gd name="connsiteY275" fmla="*/ 4805311 h 6281670"/>
                <a:gd name="connsiteX276" fmla="*/ 7516880 w 8613217"/>
                <a:gd name="connsiteY276" fmla="*/ 4801946 h 6281670"/>
                <a:gd name="connsiteX277" fmla="*/ 7536397 w 8613217"/>
                <a:gd name="connsiteY277" fmla="*/ 4800600 h 6281670"/>
                <a:gd name="connsiteX278" fmla="*/ 7619850 w 8613217"/>
                <a:gd name="connsiteY278" fmla="*/ 4791178 h 6281670"/>
                <a:gd name="connsiteX279" fmla="*/ 7661577 w 8613217"/>
                <a:gd name="connsiteY279" fmla="*/ 4813388 h 6281670"/>
                <a:gd name="connsiteX280" fmla="*/ 7920014 w 8613217"/>
                <a:gd name="connsiteY280" fmla="*/ 5004523 h 6281670"/>
                <a:gd name="connsiteX281" fmla="*/ 8354780 w 8613217"/>
                <a:gd name="connsiteY281" fmla="*/ 4830886 h 6281670"/>
                <a:gd name="connsiteX282" fmla="*/ 8579567 w 8613217"/>
                <a:gd name="connsiteY282" fmla="*/ 4409580 h 6281670"/>
                <a:gd name="connsiteX283" fmla="*/ 8613217 w 8613217"/>
                <a:gd name="connsiteY283" fmla="*/ 4250076 h 6281670"/>
                <a:gd name="connsiteX284" fmla="*/ 8613217 w 8613217"/>
                <a:gd name="connsiteY284" fmla="*/ 4196235 h 6281670"/>
                <a:gd name="connsiteX285" fmla="*/ 8420062 w 8613217"/>
                <a:gd name="connsiteY285" fmla="*/ 4211041 h 6281670"/>
                <a:gd name="connsiteX286" fmla="*/ 4571776 w 8613217"/>
                <a:gd name="connsiteY286" fmla="*/ 915970 h 6281670"/>
                <a:gd name="connsiteX287" fmla="*/ 4583890 w 8613217"/>
                <a:gd name="connsiteY287" fmla="*/ 888377 h 6281670"/>
                <a:gd name="connsiteX288" fmla="*/ 4571776 w 8613217"/>
                <a:gd name="connsiteY288" fmla="*/ 915970 h 6281670"/>
                <a:gd name="connsiteX289" fmla="*/ 2362948 w 8613217"/>
                <a:gd name="connsiteY289" fmla="*/ 965100 h 6281670"/>
                <a:gd name="connsiteX290" fmla="*/ 2363621 w 8613217"/>
                <a:gd name="connsiteY290" fmla="*/ 962408 h 6281670"/>
                <a:gd name="connsiteX291" fmla="*/ 2368332 w 8613217"/>
                <a:gd name="connsiteY291" fmla="*/ 967119 h 6281670"/>
                <a:gd name="connsiteX292" fmla="*/ 2362948 w 8613217"/>
                <a:gd name="connsiteY292" fmla="*/ 965100 h 6281670"/>
                <a:gd name="connsiteX293" fmla="*/ 2435633 w 8613217"/>
                <a:gd name="connsiteY293" fmla="*/ 1055284 h 6281670"/>
                <a:gd name="connsiteX294" fmla="*/ 2426211 w 8613217"/>
                <a:gd name="connsiteY294" fmla="*/ 1053265 h 6281670"/>
                <a:gd name="connsiteX295" fmla="*/ 2370351 w 8613217"/>
                <a:gd name="connsiteY295" fmla="*/ 968465 h 6281670"/>
                <a:gd name="connsiteX296" fmla="*/ 2432268 w 8613217"/>
                <a:gd name="connsiteY296" fmla="*/ 1045862 h 6281670"/>
                <a:gd name="connsiteX297" fmla="*/ 2435633 w 8613217"/>
                <a:gd name="connsiteY297" fmla="*/ 1055284 h 6281670"/>
                <a:gd name="connsiteX298" fmla="*/ 695895 w 8613217"/>
                <a:gd name="connsiteY298" fmla="*/ 1016922 h 6281670"/>
                <a:gd name="connsiteX299" fmla="*/ 692530 w 8613217"/>
                <a:gd name="connsiteY299" fmla="*/ 1005481 h 6281670"/>
                <a:gd name="connsiteX300" fmla="*/ 695895 w 8613217"/>
                <a:gd name="connsiteY300" fmla="*/ 1016922 h 6281670"/>
                <a:gd name="connsiteX301" fmla="*/ 4511205 w 8613217"/>
                <a:gd name="connsiteY301" fmla="*/ 6014042 h 6281670"/>
                <a:gd name="connsiteX302" fmla="*/ 4537452 w 8613217"/>
                <a:gd name="connsiteY302" fmla="*/ 5944049 h 6281670"/>
                <a:gd name="connsiteX303" fmla="*/ 4511205 w 8613217"/>
                <a:gd name="connsiteY303" fmla="*/ 6014042 h 6281670"/>
                <a:gd name="connsiteX304" fmla="*/ 4750797 w 8613217"/>
                <a:gd name="connsiteY304" fmla="*/ 5917128 h 6281670"/>
                <a:gd name="connsiteX305" fmla="*/ 4741375 w 8613217"/>
                <a:gd name="connsiteY305" fmla="*/ 5939338 h 6281670"/>
                <a:gd name="connsiteX306" fmla="*/ 4732626 w 8613217"/>
                <a:gd name="connsiteY306" fmla="*/ 5935300 h 6281670"/>
                <a:gd name="connsiteX307" fmla="*/ 4727915 w 8613217"/>
                <a:gd name="connsiteY307" fmla="*/ 5907706 h 6281670"/>
                <a:gd name="connsiteX308" fmla="*/ 4750797 w 8613217"/>
                <a:gd name="connsiteY308" fmla="*/ 5875402 h 6281670"/>
                <a:gd name="connsiteX309" fmla="*/ 4750797 w 8613217"/>
                <a:gd name="connsiteY309" fmla="*/ 5917128 h 6281670"/>
                <a:gd name="connsiteX310" fmla="*/ 4875978 w 8613217"/>
                <a:gd name="connsiteY310" fmla="*/ 5457461 h 6281670"/>
                <a:gd name="connsiteX311" fmla="*/ 4616868 w 8613217"/>
                <a:gd name="connsiteY311" fmla="*/ 5877421 h 6281670"/>
                <a:gd name="connsiteX312" fmla="*/ 4562354 w 8613217"/>
                <a:gd name="connsiteY312" fmla="*/ 5884824 h 6281670"/>
                <a:gd name="connsiteX313" fmla="*/ 4880015 w 8613217"/>
                <a:gd name="connsiteY313" fmla="*/ 5419772 h 6281670"/>
                <a:gd name="connsiteX314" fmla="*/ 4875978 w 8613217"/>
                <a:gd name="connsiteY314" fmla="*/ 5457461 h 6281670"/>
                <a:gd name="connsiteX315" fmla="*/ 5020675 w 8613217"/>
                <a:gd name="connsiteY315" fmla="*/ 5141145 h 6281670"/>
                <a:gd name="connsiteX316" fmla="*/ 4989717 w 8613217"/>
                <a:gd name="connsiteY316" fmla="*/ 5179506 h 6281670"/>
                <a:gd name="connsiteX317" fmla="*/ 4445922 w 8613217"/>
                <a:gd name="connsiteY317" fmla="*/ 5878767 h 6281670"/>
                <a:gd name="connsiteX318" fmla="*/ 4415637 w 8613217"/>
                <a:gd name="connsiteY318" fmla="*/ 5953471 h 6281670"/>
                <a:gd name="connsiteX319" fmla="*/ 4357085 w 8613217"/>
                <a:gd name="connsiteY319" fmla="*/ 6075286 h 6281670"/>
                <a:gd name="connsiteX320" fmla="*/ 4338240 w 8613217"/>
                <a:gd name="connsiteY320" fmla="*/ 6125762 h 6281670"/>
                <a:gd name="connsiteX321" fmla="*/ 4322761 w 8613217"/>
                <a:gd name="connsiteY321" fmla="*/ 6080671 h 6281670"/>
                <a:gd name="connsiteX322" fmla="*/ 4306609 w 8613217"/>
                <a:gd name="connsiteY322" fmla="*/ 6061826 h 6281670"/>
                <a:gd name="connsiteX323" fmla="*/ 4295168 w 8613217"/>
                <a:gd name="connsiteY323" fmla="*/ 6082689 h 6281670"/>
                <a:gd name="connsiteX324" fmla="*/ 4292475 w 8613217"/>
                <a:gd name="connsiteY324" fmla="*/ 6112302 h 6281670"/>
                <a:gd name="connsiteX325" fmla="*/ 4277669 w 8613217"/>
                <a:gd name="connsiteY325" fmla="*/ 6097496 h 6281670"/>
                <a:gd name="connsiteX326" fmla="*/ 4183447 w 8613217"/>
                <a:gd name="connsiteY326" fmla="*/ 5282478 h 6281670"/>
                <a:gd name="connsiteX327" fmla="*/ 4412945 w 8613217"/>
                <a:gd name="connsiteY327" fmla="*/ 4743394 h 6281670"/>
                <a:gd name="connsiteX328" fmla="*/ 5036828 w 8613217"/>
                <a:gd name="connsiteY328" fmla="*/ 3935106 h 6281670"/>
                <a:gd name="connsiteX329" fmla="*/ 5054999 w 8613217"/>
                <a:gd name="connsiteY329" fmla="*/ 3966064 h 6281670"/>
                <a:gd name="connsiteX330" fmla="*/ 5020675 w 8613217"/>
                <a:gd name="connsiteY330" fmla="*/ 5141145 h 628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8613217" h="6281670">
                  <a:moveTo>
                    <a:pt x="8420062" y="4211041"/>
                  </a:moveTo>
                  <a:cubicBezTo>
                    <a:pt x="8276711" y="4220463"/>
                    <a:pt x="8133359" y="4217098"/>
                    <a:pt x="7990681" y="4231232"/>
                  </a:cubicBezTo>
                  <a:cubicBezTo>
                    <a:pt x="7781373" y="4252095"/>
                    <a:pt x="7634657" y="4408907"/>
                    <a:pt x="7630619" y="4614849"/>
                  </a:cubicBezTo>
                  <a:cubicBezTo>
                    <a:pt x="7629945" y="4637731"/>
                    <a:pt x="7634657" y="4645807"/>
                    <a:pt x="7659558" y="4643788"/>
                  </a:cubicBezTo>
                  <a:cubicBezTo>
                    <a:pt x="7726859" y="4638404"/>
                    <a:pt x="7793488" y="4630328"/>
                    <a:pt x="7859443" y="4617541"/>
                  </a:cubicBezTo>
                  <a:cubicBezTo>
                    <a:pt x="7985296" y="4593985"/>
                    <a:pt x="8105093" y="4549566"/>
                    <a:pt x="8222196" y="4498418"/>
                  </a:cubicBezTo>
                  <a:cubicBezTo>
                    <a:pt x="8226235" y="4493707"/>
                    <a:pt x="8230946" y="4492360"/>
                    <a:pt x="8236330" y="4496398"/>
                  </a:cubicBezTo>
                  <a:lnTo>
                    <a:pt x="8228254" y="4504475"/>
                  </a:lnTo>
                  <a:cubicBezTo>
                    <a:pt x="8056636" y="4610810"/>
                    <a:pt x="7869538" y="4676093"/>
                    <a:pt x="7670326" y="4709743"/>
                  </a:cubicBezTo>
                  <a:cubicBezTo>
                    <a:pt x="7592930" y="4722531"/>
                    <a:pt x="7514187" y="4725896"/>
                    <a:pt x="7436791" y="4735318"/>
                  </a:cubicBezTo>
                  <a:cubicBezTo>
                    <a:pt x="7209986" y="4740029"/>
                    <a:pt x="6984527" y="4719839"/>
                    <a:pt x="6759067" y="4696956"/>
                  </a:cubicBezTo>
                  <a:cubicBezTo>
                    <a:pt x="6519475" y="4672728"/>
                    <a:pt x="6279209" y="4651191"/>
                    <a:pt x="6037597" y="4656576"/>
                  </a:cubicBezTo>
                  <a:cubicBezTo>
                    <a:pt x="6032887" y="4656576"/>
                    <a:pt x="6026156" y="4659267"/>
                    <a:pt x="6023464" y="4649172"/>
                  </a:cubicBezTo>
                  <a:lnTo>
                    <a:pt x="6361317" y="4472170"/>
                  </a:lnTo>
                  <a:cubicBezTo>
                    <a:pt x="6503995" y="4396793"/>
                    <a:pt x="6646674" y="4322088"/>
                    <a:pt x="6783296" y="4236616"/>
                  </a:cubicBezTo>
                  <a:cubicBezTo>
                    <a:pt x="6881555" y="4180755"/>
                    <a:pt x="6978469" y="4122876"/>
                    <a:pt x="7066634" y="4052210"/>
                  </a:cubicBezTo>
                  <a:cubicBezTo>
                    <a:pt x="7092882" y="4031347"/>
                    <a:pt x="7115764" y="4018559"/>
                    <a:pt x="7151433" y="4042115"/>
                  </a:cubicBezTo>
                  <a:cubicBezTo>
                    <a:pt x="7196526" y="4072400"/>
                    <a:pt x="7250367" y="4074420"/>
                    <a:pt x="7304208" y="4071727"/>
                  </a:cubicBezTo>
                  <a:cubicBezTo>
                    <a:pt x="7424676" y="4064997"/>
                    <a:pt x="7528321" y="4011829"/>
                    <a:pt x="7625235" y="3948566"/>
                  </a:cubicBezTo>
                  <a:cubicBezTo>
                    <a:pt x="8090286" y="3644364"/>
                    <a:pt x="8319110" y="3033942"/>
                    <a:pt x="8172394" y="2496877"/>
                  </a:cubicBezTo>
                  <a:cubicBezTo>
                    <a:pt x="8107111" y="2257958"/>
                    <a:pt x="7979239" y="2045286"/>
                    <a:pt x="7882325" y="1811077"/>
                  </a:cubicBezTo>
                  <a:cubicBezTo>
                    <a:pt x="7871557" y="1841363"/>
                    <a:pt x="7862135" y="1865592"/>
                    <a:pt x="7854059" y="1889820"/>
                  </a:cubicBezTo>
                  <a:cubicBezTo>
                    <a:pt x="7799545" y="2052689"/>
                    <a:pt x="7773297" y="2222961"/>
                    <a:pt x="7732917" y="2389195"/>
                  </a:cubicBezTo>
                  <a:cubicBezTo>
                    <a:pt x="7702631" y="2512357"/>
                    <a:pt x="7671000" y="2634172"/>
                    <a:pt x="7607736" y="2746565"/>
                  </a:cubicBezTo>
                  <a:cubicBezTo>
                    <a:pt x="7475826" y="2980101"/>
                    <a:pt x="7327763" y="3202868"/>
                    <a:pt x="7178354" y="3424962"/>
                  </a:cubicBezTo>
                  <a:cubicBezTo>
                    <a:pt x="7129897" y="3497648"/>
                    <a:pt x="7082114" y="3571006"/>
                    <a:pt x="7050481" y="3653113"/>
                  </a:cubicBezTo>
                  <a:cubicBezTo>
                    <a:pt x="7023561" y="3724453"/>
                    <a:pt x="7008082" y="3797138"/>
                    <a:pt x="7022888" y="3873861"/>
                  </a:cubicBezTo>
                  <a:cubicBezTo>
                    <a:pt x="7027599" y="3899436"/>
                    <a:pt x="7033656" y="3905493"/>
                    <a:pt x="7057884" y="3889341"/>
                  </a:cubicBezTo>
                  <a:cubicBezTo>
                    <a:pt x="7144703" y="3830116"/>
                    <a:pt x="7230176" y="3768199"/>
                    <a:pt x="7311611" y="3701570"/>
                  </a:cubicBezTo>
                  <a:cubicBezTo>
                    <a:pt x="7579469" y="3480149"/>
                    <a:pt x="7776662" y="3208925"/>
                    <a:pt x="7883672" y="2875784"/>
                  </a:cubicBezTo>
                  <a:cubicBezTo>
                    <a:pt x="7893094" y="2847517"/>
                    <a:pt x="7901170" y="2818577"/>
                    <a:pt x="7909246" y="2790311"/>
                  </a:cubicBezTo>
                  <a:cubicBezTo>
                    <a:pt x="7897805" y="2881168"/>
                    <a:pt x="7868865" y="2967313"/>
                    <a:pt x="7835888" y="3051440"/>
                  </a:cubicBezTo>
                  <a:cubicBezTo>
                    <a:pt x="7718783" y="3352277"/>
                    <a:pt x="7524283" y="3596580"/>
                    <a:pt x="7279306" y="3802522"/>
                  </a:cubicBezTo>
                  <a:cubicBezTo>
                    <a:pt x="7187776" y="3879246"/>
                    <a:pt x="7092209" y="3951258"/>
                    <a:pt x="6992603" y="4017213"/>
                  </a:cubicBezTo>
                  <a:cubicBezTo>
                    <a:pt x="6901073" y="4077785"/>
                    <a:pt x="6806178" y="4132298"/>
                    <a:pt x="6713302" y="4190851"/>
                  </a:cubicBezTo>
                  <a:lnTo>
                    <a:pt x="6627830" y="4239308"/>
                  </a:lnTo>
                  <a:cubicBezTo>
                    <a:pt x="6625811" y="4253441"/>
                    <a:pt x="6616388" y="4252768"/>
                    <a:pt x="6605620" y="4251422"/>
                  </a:cubicBezTo>
                  <a:lnTo>
                    <a:pt x="6226714" y="4447268"/>
                  </a:lnTo>
                  <a:cubicBezTo>
                    <a:pt x="5918474" y="4604754"/>
                    <a:pt x="5606869" y="4756181"/>
                    <a:pt x="5314782" y="4943279"/>
                  </a:cubicBezTo>
                  <a:cubicBezTo>
                    <a:pt x="5263633" y="4976257"/>
                    <a:pt x="5213157" y="5010580"/>
                    <a:pt x="5158643" y="5046250"/>
                  </a:cubicBezTo>
                  <a:cubicBezTo>
                    <a:pt x="5160662" y="5036155"/>
                    <a:pt x="5161335" y="5030771"/>
                    <a:pt x="5162681" y="5025387"/>
                  </a:cubicBezTo>
                  <a:cubicBezTo>
                    <a:pt x="5229309" y="4795889"/>
                    <a:pt x="5256230" y="4562354"/>
                    <a:pt x="5227290" y="4323434"/>
                  </a:cubicBezTo>
                  <a:cubicBezTo>
                    <a:pt x="5207773" y="4163930"/>
                    <a:pt x="5169411" y="4008464"/>
                    <a:pt x="5106148" y="3860401"/>
                  </a:cubicBezTo>
                  <a:cubicBezTo>
                    <a:pt x="5113551" y="3843576"/>
                    <a:pt x="5127684" y="3832135"/>
                    <a:pt x="5139799" y="3818675"/>
                  </a:cubicBezTo>
                  <a:cubicBezTo>
                    <a:pt x="5326896" y="3612060"/>
                    <a:pt x="5516686" y="3408137"/>
                    <a:pt x="5695034" y="3194119"/>
                  </a:cubicBezTo>
                  <a:cubicBezTo>
                    <a:pt x="5741472" y="3138259"/>
                    <a:pt x="5786564" y="3081052"/>
                    <a:pt x="5830983" y="3023174"/>
                  </a:cubicBezTo>
                  <a:cubicBezTo>
                    <a:pt x="5843097" y="3007021"/>
                    <a:pt x="5854538" y="3002983"/>
                    <a:pt x="5873382" y="3008367"/>
                  </a:cubicBezTo>
                  <a:cubicBezTo>
                    <a:pt x="5909725" y="3018462"/>
                    <a:pt x="5946741" y="3017116"/>
                    <a:pt x="5983083" y="3009040"/>
                  </a:cubicBezTo>
                  <a:cubicBezTo>
                    <a:pt x="6094131" y="2984812"/>
                    <a:pt x="6180276" y="2920202"/>
                    <a:pt x="6257000" y="2840787"/>
                  </a:cubicBezTo>
                  <a:cubicBezTo>
                    <a:pt x="6438713" y="2652343"/>
                    <a:pt x="6543703" y="2422846"/>
                    <a:pt x="6605620" y="2172485"/>
                  </a:cubicBezTo>
                  <a:cubicBezTo>
                    <a:pt x="6673594" y="1897223"/>
                    <a:pt x="6658788" y="1618596"/>
                    <a:pt x="6623118" y="1339969"/>
                  </a:cubicBezTo>
                  <a:cubicBezTo>
                    <a:pt x="6594179" y="1113163"/>
                    <a:pt x="6551779" y="888377"/>
                    <a:pt x="6528224" y="660899"/>
                  </a:cubicBezTo>
                  <a:cubicBezTo>
                    <a:pt x="6523513" y="615807"/>
                    <a:pt x="6519475" y="571388"/>
                    <a:pt x="6514091" y="520239"/>
                  </a:cubicBezTo>
                  <a:cubicBezTo>
                    <a:pt x="6504668" y="532353"/>
                    <a:pt x="6498611" y="539756"/>
                    <a:pt x="6493900" y="546486"/>
                  </a:cubicBezTo>
                  <a:cubicBezTo>
                    <a:pt x="6394967" y="680416"/>
                    <a:pt x="6314206" y="825114"/>
                    <a:pt x="6244212" y="975869"/>
                  </a:cubicBezTo>
                  <a:cubicBezTo>
                    <a:pt x="6122397" y="1239690"/>
                    <a:pt x="6028175" y="1513606"/>
                    <a:pt x="5935300" y="1788868"/>
                  </a:cubicBezTo>
                  <a:cubicBezTo>
                    <a:pt x="5852519" y="2034518"/>
                    <a:pt x="5769738" y="2280167"/>
                    <a:pt x="5707148" y="2531874"/>
                  </a:cubicBezTo>
                  <a:cubicBezTo>
                    <a:pt x="5690323" y="2599175"/>
                    <a:pt x="5676190" y="2667823"/>
                    <a:pt x="5679555" y="2738489"/>
                  </a:cubicBezTo>
                  <a:cubicBezTo>
                    <a:pt x="5682247" y="2800406"/>
                    <a:pt x="5693015" y="2860304"/>
                    <a:pt x="5734069" y="2914818"/>
                  </a:cubicBezTo>
                  <a:cubicBezTo>
                    <a:pt x="5816176" y="2810501"/>
                    <a:pt x="5894246" y="2708876"/>
                    <a:pt x="5963566" y="2599175"/>
                  </a:cubicBezTo>
                  <a:cubicBezTo>
                    <a:pt x="6032887" y="2488801"/>
                    <a:pt x="6091438" y="2373716"/>
                    <a:pt x="6141914" y="2254593"/>
                  </a:cubicBezTo>
                  <a:cubicBezTo>
                    <a:pt x="6192390" y="2134797"/>
                    <a:pt x="6230752" y="2010289"/>
                    <a:pt x="6262384" y="1884436"/>
                  </a:cubicBezTo>
                  <a:cubicBezTo>
                    <a:pt x="6294015" y="1759928"/>
                    <a:pt x="6316898" y="1634075"/>
                    <a:pt x="6343145" y="1508222"/>
                  </a:cubicBezTo>
                  <a:cubicBezTo>
                    <a:pt x="6334396" y="1588310"/>
                    <a:pt x="6322955" y="1668399"/>
                    <a:pt x="6310167" y="1747814"/>
                  </a:cubicBezTo>
                  <a:cubicBezTo>
                    <a:pt x="6263057" y="2034518"/>
                    <a:pt x="6182295" y="2311126"/>
                    <a:pt x="6045001" y="2568890"/>
                  </a:cubicBezTo>
                  <a:cubicBezTo>
                    <a:pt x="5914436" y="2813867"/>
                    <a:pt x="5741472" y="3027211"/>
                    <a:pt x="5560432" y="3235173"/>
                  </a:cubicBezTo>
                  <a:cubicBezTo>
                    <a:pt x="5409677" y="3407464"/>
                    <a:pt x="5252192" y="3573698"/>
                    <a:pt x="5096726" y="3741278"/>
                  </a:cubicBezTo>
                  <a:cubicBezTo>
                    <a:pt x="5087977" y="3750700"/>
                    <a:pt x="5080574" y="3763488"/>
                    <a:pt x="5067113" y="3767525"/>
                  </a:cubicBezTo>
                  <a:cubicBezTo>
                    <a:pt x="5022694" y="3661190"/>
                    <a:pt x="4968180" y="3560238"/>
                    <a:pt x="4911647" y="3459959"/>
                  </a:cubicBezTo>
                  <a:cubicBezTo>
                    <a:pt x="4901552" y="3442460"/>
                    <a:pt x="4894822" y="3423616"/>
                    <a:pt x="4890784" y="3404099"/>
                  </a:cubicBezTo>
                  <a:cubicBezTo>
                    <a:pt x="4801530" y="3273513"/>
                    <a:pt x="4850679" y="2890254"/>
                    <a:pt x="4952701" y="2717626"/>
                  </a:cubicBezTo>
                  <a:cubicBezTo>
                    <a:pt x="5043743" y="2563576"/>
                    <a:pt x="5096053" y="2482071"/>
                    <a:pt x="5173449" y="2368332"/>
                  </a:cubicBezTo>
                  <a:cubicBezTo>
                    <a:pt x="5302668" y="2179215"/>
                    <a:pt x="5422464" y="1984715"/>
                    <a:pt x="5481689" y="1759928"/>
                  </a:cubicBezTo>
                  <a:cubicBezTo>
                    <a:pt x="5487073" y="1739738"/>
                    <a:pt x="5499187" y="1741084"/>
                    <a:pt x="5514667" y="1741757"/>
                  </a:cubicBezTo>
                  <a:cubicBezTo>
                    <a:pt x="5645904" y="1744449"/>
                    <a:pt x="5743491" y="1686570"/>
                    <a:pt x="5803389" y="1570812"/>
                  </a:cubicBezTo>
                  <a:cubicBezTo>
                    <a:pt x="5882804" y="1416019"/>
                    <a:pt x="5882804" y="1256515"/>
                    <a:pt x="5822907" y="1095665"/>
                  </a:cubicBezTo>
                  <a:cubicBezTo>
                    <a:pt x="5755605" y="915297"/>
                    <a:pt x="5643885" y="760504"/>
                    <a:pt x="5540241" y="601000"/>
                  </a:cubicBezTo>
                  <a:cubicBezTo>
                    <a:pt x="5530819" y="586867"/>
                    <a:pt x="5524089" y="590232"/>
                    <a:pt x="5514667" y="600327"/>
                  </a:cubicBezTo>
                  <a:cubicBezTo>
                    <a:pt x="5483708" y="632632"/>
                    <a:pt x="5451403" y="663591"/>
                    <a:pt x="5421791" y="697914"/>
                  </a:cubicBezTo>
                  <a:cubicBezTo>
                    <a:pt x="5293918" y="846650"/>
                    <a:pt x="5180852" y="1006154"/>
                    <a:pt x="5124319" y="1196617"/>
                  </a:cubicBezTo>
                  <a:cubicBezTo>
                    <a:pt x="5060383" y="1410635"/>
                    <a:pt x="5124992" y="1588983"/>
                    <a:pt x="5316801" y="1686570"/>
                  </a:cubicBezTo>
                  <a:cubicBezTo>
                    <a:pt x="5342375" y="1699357"/>
                    <a:pt x="5351798" y="1696665"/>
                    <a:pt x="5361220" y="1669072"/>
                  </a:cubicBezTo>
                  <a:cubicBezTo>
                    <a:pt x="5409004" y="1531777"/>
                    <a:pt x="5438616" y="1391117"/>
                    <a:pt x="5461499" y="1248439"/>
                  </a:cubicBezTo>
                  <a:cubicBezTo>
                    <a:pt x="5472267" y="1181137"/>
                    <a:pt x="5481016" y="1113836"/>
                    <a:pt x="5491784" y="1043170"/>
                  </a:cubicBezTo>
                  <a:cubicBezTo>
                    <a:pt x="5503225" y="1057303"/>
                    <a:pt x="5498514" y="1070090"/>
                    <a:pt x="5497841" y="1081532"/>
                  </a:cubicBezTo>
                  <a:cubicBezTo>
                    <a:pt x="5493130" y="1172388"/>
                    <a:pt x="5489765" y="1263245"/>
                    <a:pt x="5481016" y="1353429"/>
                  </a:cubicBezTo>
                  <a:cubicBezTo>
                    <a:pt x="5469575" y="1479955"/>
                    <a:pt x="5451403" y="1605135"/>
                    <a:pt x="5415734" y="1727624"/>
                  </a:cubicBezTo>
                  <a:cubicBezTo>
                    <a:pt x="5360547" y="1917413"/>
                    <a:pt x="5262960" y="2084994"/>
                    <a:pt x="5151240" y="2245171"/>
                  </a:cubicBezTo>
                  <a:cubicBezTo>
                    <a:pt x="5069805" y="2361602"/>
                    <a:pt x="4982987" y="2474668"/>
                    <a:pt x="4908282" y="2596483"/>
                  </a:cubicBezTo>
                  <a:cubicBezTo>
                    <a:pt x="4833578" y="2718299"/>
                    <a:pt x="4770314" y="2845498"/>
                    <a:pt x="4750124" y="2989523"/>
                  </a:cubicBezTo>
                  <a:cubicBezTo>
                    <a:pt x="4738792" y="3076994"/>
                    <a:pt x="4748890" y="3148017"/>
                    <a:pt x="4737337" y="3162487"/>
                  </a:cubicBezTo>
                  <a:cubicBezTo>
                    <a:pt x="4716473" y="3130856"/>
                    <a:pt x="4694937" y="3105281"/>
                    <a:pt x="4680804" y="3076341"/>
                  </a:cubicBezTo>
                  <a:cubicBezTo>
                    <a:pt x="4653883" y="3020481"/>
                    <a:pt x="4622252" y="2968659"/>
                    <a:pt x="4591293" y="2915491"/>
                  </a:cubicBezTo>
                  <a:cubicBezTo>
                    <a:pt x="4569869" y="2875783"/>
                    <a:pt x="4583330" y="2907415"/>
                    <a:pt x="4552259" y="2838095"/>
                  </a:cubicBezTo>
                  <a:cubicBezTo>
                    <a:pt x="4495725" y="2728394"/>
                    <a:pt x="4446595" y="2616001"/>
                    <a:pt x="4404869" y="2499569"/>
                  </a:cubicBezTo>
                  <a:cubicBezTo>
                    <a:pt x="4391408" y="2462554"/>
                    <a:pt x="4387370" y="2435633"/>
                    <a:pt x="4425059" y="2408713"/>
                  </a:cubicBezTo>
                  <a:cubicBezTo>
                    <a:pt x="4459382" y="2383811"/>
                    <a:pt x="4478900" y="2343431"/>
                    <a:pt x="4497071" y="2304396"/>
                  </a:cubicBezTo>
                  <a:cubicBezTo>
                    <a:pt x="4519954" y="2255939"/>
                    <a:pt x="4538125" y="2204790"/>
                    <a:pt x="4551585" y="2152968"/>
                  </a:cubicBezTo>
                  <a:cubicBezTo>
                    <a:pt x="4614175" y="1905972"/>
                    <a:pt x="4662632" y="1655611"/>
                    <a:pt x="4741375" y="1413327"/>
                  </a:cubicBezTo>
                  <a:cubicBezTo>
                    <a:pt x="4805311" y="1216134"/>
                    <a:pt x="4858479" y="1014903"/>
                    <a:pt x="4929146" y="819730"/>
                  </a:cubicBezTo>
                  <a:cubicBezTo>
                    <a:pt x="5028751" y="551870"/>
                    <a:pt x="5129703" y="289396"/>
                    <a:pt x="5233347" y="28940"/>
                  </a:cubicBezTo>
                  <a:cubicBezTo>
                    <a:pt x="5236712" y="20863"/>
                    <a:pt x="5245462" y="12114"/>
                    <a:pt x="5238058" y="0"/>
                  </a:cubicBezTo>
                  <a:cubicBezTo>
                    <a:pt x="5147875" y="48457"/>
                    <a:pt x="5061729" y="102971"/>
                    <a:pt x="4976929" y="159504"/>
                  </a:cubicBezTo>
                  <a:cubicBezTo>
                    <a:pt x="4678112" y="360062"/>
                    <a:pt x="4409580" y="592924"/>
                    <a:pt x="4204984" y="890396"/>
                  </a:cubicBezTo>
                  <a:cubicBezTo>
                    <a:pt x="3944528" y="1269302"/>
                    <a:pt x="3823385" y="1679840"/>
                    <a:pt x="3943182" y="2139508"/>
                  </a:cubicBezTo>
                  <a:cubicBezTo>
                    <a:pt x="3967410" y="2233056"/>
                    <a:pt x="4009810" y="2318529"/>
                    <a:pt x="4076438" y="2389868"/>
                  </a:cubicBezTo>
                  <a:cubicBezTo>
                    <a:pt x="4114800" y="2430922"/>
                    <a:pt x="4159219" y="2461881"/>
                    <a:pt x="4215079" y="2474668"/>
                  </a:cubicBezTo>
                  <a:cubicBezTo>
                    <a:pt x="4252768" y="2483417"/>
                    <a:pt x="4252768" y="2483417"/>
                    <a:pt x="4244018" y="2445055"/>
                  </a:cubicBezTo>
                  <a:cubicBezTo>
                    <a:pt x="4188158" y="2204117"/>
                    <a:pt x="4182101" y="1962505"/>
                    <a:pt x="4230558" y="1718875"/>
                  </a:cubicBezTo>
                  <a:cubicBezTo>
                    <a:pt x="4267574" y="1533123"/>
                    <a:pt x="4334875" y="1358140"/>
                    <a:pt x="4411599" y="1186522"/>
                  </a:cubicBezTo>
                  <a:cubicBezTo>
                    <a:pt x="4450633" y="1099030"/>
                    <a:pt x="4505148" y="1018268"/>
                    <a:pt x="4552259" y="934815"/>
                  </a:cubicBezTo>
                  <a:cubicBezTo>
                    <a:pt x="4555624" y="928758"/>
                    <a:pt x="4557643" y="920008"/>
                    <a:pt x="4572449" y="920008"/>
                  </a:cubicBezTo>
                  <a:cubicBezTo>
                    <a:pt x="4565719" y="933469"/>
                    <a:pt x="4560334" y="944910"/>
                    <a:pt x="4553604" y="956351"/>
                  </a:cubicBezTo>
                  <a:cubicBezTo>
                    <a:pt x="4491687" y="1068071"/>
                    <a:pt x="4437173" y="1183829"/>
                    <a:pt x="4390735" y="1302280"/>
                  </a:cubicBezTo>
                  <a:cubicBezTo>
                    <a:pt x="4233250" y="1704068"/>
                    <a:pt x="4200273" y="2110568"/>
                    <a:pt x="4340260" y="2524471"/>
                  </a:cubicBezTo>
                  <a:cubicBezTo>
                    <a:pt x="4383332" y="2651670"/>
                    <a:pt x="4434481" y="2775505"/>
                    <a:pt x="4501109" y="2892609"/>
                  </a:cubicBezTo>
                  <a:cubicBezTo>
                    <a:pt x="4559885" y="3012069"/>
                    <a:pt x="4611035" y="3088344"/>
                    <a:pt x="4692918" y="3241230"/>
                  </a:cubicBezTo>
                  <a:cubicBezTo>
                    <a:pt x="4774801" y="3394116"/>
                    <a:pt x="4908955" y="3611386"/>
                    <a:pt x="4992409" y="3809925"/>
                  </a:cubicBezTo>
                  <a:cubicBezTo>
                    <a:pt x="4997120" y="3822040"/>
                    <a:pt x="5006542" y="3833481"/>
                    <a:pt x="5000485" y="3847614"/>
                  </a:cubicBezTo>
                  <a:cubicBezTo>
                    <a:pt x="5005196" y="3857036"/>
                    <a:pt x="4997120" y="3853671"/>
                    <a:pt x="4993755" y="3855017"/>
                  </a:cubicBezTo>
                  <a:lnTo>
                    <a:pt x="4993082" y="3855690"/>
                  </a:lnTo>
                  <a:cubicBezTo>
                    <a:pt x="4992409" y="3862421"/>
                    <a:pt x="4989717" y="3866458"/>
                    <a:pt x="4982313" y="3867131"/>
                  </a:cubicBezTo>
                  <a:cubicBezTo>
                    <a:pt x="4858479" y="3998369"/>
                    <a:pt x="4740029" y="4134317"/>
                    <a:pt x="4626290" y="4274977"/>
                  </a:cubicBezTo>
                  <a:cubicBezTo>
                    <a:pt x="4452652" y="4490341"/>
                    <a:pt x="4294494" y="4715127"/>
                    <a:pt x="4180755" y="4968853"/>
                  </a:cubicBezTo>
                  <a:cubicBezTo>
                    <a:pt x="4053556" y="5252192"/>
                    <a:pt x="4002407" y="5545625"/>
                    <a:pt x="4071727" y="5853192"/>
                  </a:cubicBezTo>
                  <a:cubicBezTo>
                    <a:pt x="4079803" y="5887516"/>
                    <a:pt x="4069708" y="5898284"/>
                    <a:pt x="4040769" y="5907706"/>
                  </a:cubicBezTo>
                  <a:cubicBezTo>
                    <a:pt x="4013175" y="5916455"/>
                    <a:pt x="4003753" y="5911071"/>
                    <a:pt x="4005099" y="5881459"/>
                  </a:cubicBezTo>
                  <a:cubicBezTo>
                    <a:pt x="4005772" y="5864634"/>
                    <a:pt x="4008464" y="5847808"/>
                    <a:pt x="4007791" y="5830983"/>
                  </a:cubicBezTo>
                  <a:cubicBezTo>
                    <a:pt x="4007118" y="5820214"/>
                    <a:pt x="4001734" y="5802043"/>
                    <a:pt x="3990293" y="5807427"/>
                  </a:cubicBezTo>
                  <a:cubicBezTo>
                    <a:pt x="3966064" y="5818196"/>
                    <a:pt x="3967410" y="5800697"/>
                    <a:pt x="3964045" y="5789256"/>
                  </a:cubicBezTo>
                  <a:cubicBezTo>
                    <a:pt x="3955969" y="5761662"/>
                    <a:pt x="3946547" y="5733396"/>
                    <a:pt x="3941836" y="5705129"/>
                  </a:cubicBezTo>
                  <a:cubicBezTo>
                    <a:pt x="3915588" y="5549663"/>
                    <a:pt x="3911550" y="5392851"/>
                    <a:pt x="3908185" y="5236040"/>
                  </a:cubicBezTo>
                  <a:cubicBezTo>
                    <a:pt x="3902128" y="4902898"/>
                    <a:pt x="3918953" y="4569757"/>
                    <a:pt x="3918953" y="4237288"/>
                  </a:cubicBezTo>
                  <a:cubicBezTo>
                    <a:pt x="3918953" y="3860401"/>
                    <a:pt x="3890687" y="3486879"/>
                    <a:pt x="3786370" y="3122779"/>
                  </a:cubicBezTo>
                  <a:cubicBezTo>
                    <a:pt x="3731856" y="2931644"/>
                    <a:pt x="3660517" y="2747238"/>
                    <a:pt x="3570333" y="2570236"/>
                  </a:cubicBezTo>
                  <a:cubicBezTo>
                    <a:pt x="3507743" y="2428679"/>
                    <a:pt x="3437301" y="2330307"/>
                    <a:pt x="3410829" y="2273437"/>
                  </a:cubicBezTo>
                  <a:cubicBezTo>
                    <a:pt x="3401406" y="2257285"/>
                    <a:pt x="3399387" y="2245844"/>
                    <a:pt x="3411502" y="2229018"/>
                  </a:cubicBezTo>
                  <a:cubicBezTo>
                    <a:pt x="3434384" y="2198733"/>
                    <a:pt x="3444479" y="2163736"/>
                    <a:pt x="3451209" y="2126720"/>
                  </a:cubicBezTo>
                  <a:cubicBezTo>
                    <a:pt x="3466016" y="2047978"/>
                    <a:pt x="3451209" y="1971254"/>
                    <a:pt x="3431692" y="1895877"/>
                  </a:cubicBezTo>
                  <a:cubicBezTo>
                    <a:pt x="3383908" y="1714837"/>
                    <a:pt x="3289686" y="1556006"/>
                    <a:pt x="3186715" y="1401886"/>
                  </a:cubicBezTo>
                  <a:cubicBezTo>
                    <a:pt x="3007021" y="1132681"/>
                    <a:pt x="2776851" y="909913"/>
                    <a:pt x="2531874" y="701952"/>
                  </a:cubicBezTo>
                  <a:cubicBezTo>
                    <a:pt x="2268053" y="477166"/>
                    <a:pt x="1992791" y="267186"/>
                    <a:pt x="1731662" y="39035"/>
                  </a:cubicBezTo>
                  <a:cubicBezTo>
                    <a:pt x="1729643" y="37016"/>
                    <a:pt x="1726278" y="37016"/>
                    <a:pt x="1722913" y="36343"/>
                  </a:cubicBezTo>
                  <a:cubicBezTo>
                    <a:pt x="1722913" y="41054"/>
                    <a:pt x="1722913" y="44419"/>
                    <a:pt x="1723586" y="47111"/>
                  </a:cubicBezTo>
                  <a:cubicBezTo>
                    <a:pt x="1774735" y="333141"/>
                    <a:pt x="1868283" y="605712"/>
                    <a:pt x="1984042" y="871552"/>
                  </a:cubicBezTo>
                  <a:cubicBezTo>
                    <a:pt x="2177869" y="1315067"/>
                    <a:pt x="2432268" y="1718875"/>
                    <a:pt x="2773486" y="2064130"/>
                  </a:cubicBezTo>
                  <a:cubicBezTo>
                    <a:pt x="2858958" y="2150276"/>
                    <a:pt x="2949142" y="2231037"/>
                    <a:pt x="3058170" y="2286897"/>
                  </a:cubicBezTo>
                  <a:cubicBezTo>
                    <a:pt x="3114030" y="2315164"/>
                    <a:pt x="3172582" y="2333335"/>
                    <a:pt x="3235845" y="2329297"/>
                  </a:cubicBezTo>
                  <a:cubicBezTo>
                    <a:pt x="3272861" y="2327278"/>
                    <a:pt x="3273534" y="2326605"/>
                    <a:pt x="3256709" y="2294974"/>
                  </a:cubicBezTo>
                  <a:cubicBezTo>
                    <a:pt x="3202195" y="2194695"/>
                    <a:pt x="3143643" y="2096435"/>
                    <a:pt x="3083072" y="1999521"/>
                  </a:cubicBezTo>
                  <a:cubicBezTo>
                    <a:pt x="2887225" y="1686570"/>
                    <a:pt x="2666477" y="1391117"/>
                    <a:pt x="2450440" y="1092973"/>
                  </a:cubicBezTo>
                  <a:cubicBezTo>
                    <a:pt x="2443709" y="1083551"/>
                    <a:pt x="2433614" y="1075474"/>
                    <a:pt x="2432941" y="1062014"/>
                  </a:cubicBezTo>
                  <a:cubicBezTo>
                    <a:pt x="2447074" y="1060668"/>
                    <a:pt x="2449766" y="1070763"/>
                    <a:pt x="2454478" y="1076820"/>
                  </a:cubicBezTo>
                  <a:cubicBezTo>
                    <a:pt x="2627442" y="1296223"/>
                    <a:pt x="2802425" y="1514279"/>
                    <a:pt x="2967986" y="1739738"/>
                  </a:cubicBezTo>
                  <a:cubicBezTo>
                    <a:pt x="3072303" y="1881744"/>
                    <a:pt x="3172582" y="2026442"/>
                    <a:pt x="3266131" y="2175850"/>
                  </a:cubicBezTo>
                  <a:cubicBezTo>
                    <a:pt x="3334105" y="2284878"/>
                    <a:pt x="3396022" y="2397272"/>
                    <a:pt x="3457939" y="2509665"/>
                  </a:cubicBezTo>
                  <a:cubicBezTo>
                    <a:pt x="3535896" y="2688687"/>
                    <a:pt x="3672967" y="2941627"/>
                    <a:pt x="3733875" y="3249979"/>
                  </a:cubicBezTo>
                  <a:cubicBezTo>
                    <a:pt x="3819347" y="3615425"/>
                    <a:pt x="3832808" y="3986928"/>
                    <a:pt x="3823385" y="4359777"/>
                  </a:cubicBezTo>
                  <a:cubicBezTo>
                    <a:pt x="3823385" y="4363142"/>
                    <a:pt x="3825405" y="4369199"/>
                    <a:pt x="3816655" y="4369199"/>
                  </a:cubicBezTo>
                  <a:lnTo>
                    <a:pt x="3800503" y="4322761"/>
                  </a:lnTo>
                  <a:cubicBezTo>
                    <a:pt x="3713684" y="4076438"/>
                    <a:pt x="3615329" y="3882849"/>
                    <a:pt x="3407464" y="3663208"/>
                  </a:cubicBezTo>
                  <a:cubicBezTo>
                    <a:pt x="3199599" y="3443567"/>
                    <a:pt x="2778657" y="3171259"/>
                    <a:pt x="2553310" y="3004913"/>
                  </a:cubicBezTo>
                  <a:cubicBezTo>
                    <a:pt x="2327963" y="2838567"/>
                    <a:pt x="2235619" y="2807795"/>
                    <a:pt x="2055381" y="2665131"/>
                  </a:cubicBezTo>
                  <a:cubicBezTo>
                    <a:pt x="1875143" y="2522467"/>
                    <a:pt x="1648208" y="2341411"/>
                    <a:pt x="1471879" y="2148930"/>
                  </a:cubicBezTo>
                  <a:cubicBezTo>
                    <a:pt x="1461784" y="2138162"/>
                    <a:pt x="1448323" y="2130759"/>
                    <a:pt x="1461111" y="2109895"/>
                  </a:cubicBezTo>
                  <a:cubicBezTo>
                    <a:pt x="1496780" y="2051343"/>
                    <a:pt x="1505530" y="1986734"/>
                    <a:pt x="1501492" y="1918759"/>
                  </a:cubicBezTo>
                  <a:cubicBezTo>
                    <a:pt x="1494088" y="1794252"/>
                    <a:pt x="1446304" y="1681859"/>
                    <a:pt x="1395155" y="1570812"/>
                  </a:cubicBezTo>
                  <a:cubicBezTo>
                    <a:pt x="1276705" y="1312375"/>
                    <a:pt x="1113836" y="1082205"/>
                    <a:pt x="937507" y="860783"/>
                  </a:cubicBezTo>
                  <a:cubicBezTo>
                    <a:pt x="841266" y="738295"/>
                    <a:pt x="749736" y="612442"/>
                    <a:pt x="682435" y="471109"/>
                  </a:cubicBezTo>
                  <a:cubicBezTo>
                    <a:pt x="643400" y="389001"/>
                    <a:pt x="613788" y="304202"/>
                    <a:pt x="590905" y="214691"/>
                  </a:cubicBezTo>
                  <a:cubicBezTo>
                    <a:pt x="586194" y="218729"/>
                    <a:pt x="583502" y="220748"/>
                    <a:pt x="581483" y="222767"/>
                  </a:cubicBezTo>
                  <a:cubicBezTo>
                    <a:pt x="572734" y="235554"/>
                    <a:pt x="563985" y="249015"/>
                    <a:pt x="555909" y="262475"/>
                  </a:cubicBezTo>
                  <a:cubicBezTo>
                    <a:pt x="489280" y="373522"/>
                    <a:pt x="446880" y="493318"/>
                    <a:pt x="423998" y="619845"/>
                  </a:cubicBezTo>
                  <a:cubicBezTo>
                    <a:pt x="386982" y="823768"/>
                    <a:pt x="405154" y="1026344"/>
                    <a:pt x="443515" y="1227575"/>
                  </a:cubicBezTo>
                  <a:cubicBezTo>
                    <a:pt x="498702" y="1514952"/>
                    <a:pt x="613115" y="1774062"/>
                    <a:pt x="806942" y="1996156"/>
                  </a:cubicBezTo>
                  <a:cubicBezTo>
                    <a:pt x="886358" y="2087013"/>
                    <a:pt x="975195" y="2167101"/>
                    <a:pt x="1087589" y="2216231"/>
                  </a:cubicBezTo>
                  <a:cubicBezTo>
                    <a:pt x="1161620" y="2248536"/>
                    <a:pt x="1237670" y="2259304"/>
                    <a:pt x="1317086" y="2233729"/>
                  </a:cubicBezTo>
                  <a:cubicBezTo>
                    <a:pt x="1341987" y="2225653"/>
                    <a:pt x="1343334" y="2218250"/>
                    <a:pt x="1327181" y="2198060"/>
                  </a:cubicBezTo>
                  <a:cubicBezTo>
                    <a:pt x="1115855" y="1930874"/>
                    <a:pt x="948948" y="1637440"/>
                    <a:pt x="816364" y="1324489"/>
                  </a:cubicBezTo>
                  <a:cubicBezTo>
                    <a:pt x="775311" y="1228248"/>
                    <a:pt x="734257" y="1131335"/>
                    <a:pt x="702625" y="1031056"/>
                  </a:cubicBezTo>
                  <a:cubicBezTo>
                    <a:pt x="725508" y="1078166"/>
                    <a:pt x="746371" y="1125950"/>
                    <a:pt x="767908" y="1173061"/>
                  </a:cubicBezTo>
                  <a:cubicBezTo>
                    <a:pt x="940872" y="1558025"/>
                    <a:pt x="1158255" y="1913375"/>
                    <a:pt x="1444285" y="2226326"/>
                  </a:cubicBezTo>
                  <a:cubicBezTo>
                    <a:pt x="1671764" y="2475341"/>
                    <a:pt x="2060092" y="2752174"/>
                    <a:pt x="2209501" y="2876457"/>
                  </a:cubicBezTo>
                  <a:cubicBezTo>
                    <a:pt x="2358910" y="3000740"/>
                    <a:pt x="2331316" y="2956882"/>
                    <a:pt x="2340738" y="2972025"/>
                  </a:cubicBezTo>
                  <a:lnTo>
                    <a:pt x="2266034" y="2967313"/>
                  </a:lnTo>
                  <a:cubicBezTo>
                    <a:pt x="2113260" y="2959910"/>
                    <a:pt x="1964524" y="2985485"/>
                    <a:pt x="1817807" y="3025866"/>
                  </a:cubicBezTo>
                  <a:cubicBezTo>
                    <a:pt x="1541199" y="3102589"/>
                    <a:pt x="1276032" y="3210944"/>
                    <a:pt x="1007500" y="3309877"/>
                  </a:cubicBezTo>
                  <a:cubicBezTo>
                    <a:pt x="985291" y="3317953"/>
                    <a:pt x="972503" y="3320645"/>
                    <a:pt x="960389" y="3293725"/>
                  </a:cubicBezTo>
                  <a:cubicBezTo>
                    <a:pt x="865494" y="3082399"/>
                    <a:pt x="617153" y="3022500"/>
                    <a:pt x="446207" y="3134221"/>
                  </a:cubicBezTo>
                  <a:cubicBezTo>
                    <a:pt x="376214" y="3179312"/>
                    <a:pt x="299491" y="3210944"/>
                    <a:pt x="217383" y="3227096"/>
                  </a:cubicBezTo>
                  <a:cubicBezTo>
                    <a:pt x="145371" y="3241230"/>
                    <a:pt x="72685" y="3237865"/>
                    <a:pt x="0" y="3236518"/>
                  </a:cubicBezTo>
                  <a:lnTo>
                    <a:pt x="0" y="3330740"/>
                  </a:lnTo>
                  <a:cubicBezTo>
                    <a:pt x="8749" y="3332759"/>
                    <a:pt x="8076" y="3340835"/>
                    <a:pt x="9422" y="3346892"/>
                  </a:cubicBezTo>
                  <a:cubicBezTo>
                    <a:pt x="43073" y="3502359"/>
                    <a:pt x="126526" y="3625520"/>
                    <a:pt x="255072" y="3717723"/>
                  </a:cubicBezTo>
                  <a:cubicBezTo>
                    <a:pt x="403135" y="3824059"/>
                    <a:pt x="565331" y="3869823"/>
                    <a:pt x="747044" y="3826078"/>
                  </a:cubicBezTo>
                  <a:cubicBezTo>
                    <a:pt x="930777" y="3781659"/>
                    <a:pt x="1026344" y="3661862"/>
                    <a:pt x="1016249" y="3490244"/>
                  </a:cubicBezTo>
                  <a:cubicBezTo>
                    <a:pt x="1014903" y="3464670"/>
                    <a:pt x="1009519" y="3455921"/>
                    <a:pt x="981253" y="3461305"/>
                  </a:cubicBezTo>
                  <a:cubicBezTo>
                    <a:pt x="843285" y="3487552"/>
                    <a:pt x="703971" y="3500339"/>
                    <a:pt x="563312" y="3490917"/>
                  </a:cubicBezTo>
                  <a:cubicBezTo>
                    <a:pt x="506779" y="3487552"/>
                    <a:pt x="450246" y="3478803"/>
                    <a:pt x="390347" y="3460632"/>
                  </a:cubicBezTo>
                  <a:cubicBezTo>
                    <a:pt x="428036" y="3453228"/>
                    <a:pt x="458995" y="3462651"/>
                    <a:pt x="489953" y="3463997"/>
                  </a:cubicBezTo>
                  <a:cubicBezTo>
                    <a:pt x="631286" y="3470727"/>
                    <a:pt x="767235" y="3443133"/>
                    <a:pt x="903183" y="3408137"/>
                  </a:cubicBezTo>
                  <a:cubicBezTo>
                    <a:pt x="949621" y="3396023"/>
                    <a:pt x="997405" y="3385927"/>
                    <a:pt x="1043170" y="3372467"/>
                  </a:cubicBezTo>
                  <a:cubicBezTo>
                    <a:pt x="1200655" y="3328048"/>
                    <a:pt x="1354102" y="3270842"/>
                    <a:pt x="1508895" y="3218347"/>
                  </a:cubicBezTo>
                  <a:cubicBezTo>
                    <a:pt x="1641478" y="3173255"/>
                    <a:pt x="1776081" y="3134893"/>
                    <a:pt x="1912029" y="3101243"/>
                  </a:cubicBezTo>
                  <a:lnTo>
                    <a:pt x="1912029" y="3101243"/>
                  </a:lnTo>
                  <a:lnTo>
                    <a:pt x="2113933" y="3072976"/>
                  </a:lnTo>
                  <a:cubicBezTo>
                    <a:pt x="2220786" y="3077800"/>
                    <a:pt x="2358418" y="3030663"/>
                    <a:pt x="2553150" y="3130187"/>
                  </a:cubicBezTo>
                  <a:cubicBezTo>
                    <a:pt x="2747882" y="3229711"/>
                    <a:pt x="3111111" y="3510502"/>
                    <a:pt x="3282324" y="3670118"/>
                  </a:cubicBezTo>
                  <a:cubicBezTo>
                    <a:pt x="3453537" y="3829734"/>
                    <a:pt x="3498103" y="3928518"/>
                    <a:pt x="3580428" y="4087880"/>
                  </a:cubicBezTo>
                  <a:cubicBezTo>
                    <a:pt x="3662753" y="4247242"/>
                    <a:pt x="3724453" y="4441884"/>
                    <a:pt x="3776274" y="4626290"/>
                  </a:cubicBezTo>
                  <a:cubicBezTo>
                    <a:pt x="3792427" y="4684169"/>
                    <a:pt x="3815982" y="4741375"/>
                    <a:pt x="3813963" y="4802619"/>
                  </a:cubicBezTo>
                  <a:cubicBezTo>
                    <a:pt x="3807906" y="5004523"/>
                    <a:pt x="3803868" y="5206427"/>
                    <a:pt x="3811944" y="5407658"/>
                  </a:cubicBezTo>
                  <a:cubicBezTo>
                    <a:pt x="3818001" y="5565143"/>
                    <a:pt x="3820020" y="5723974"/>
                    <a:pt x="3881265" y="5874056"/>
                  </a:cubicBezTo>
                  <a:cubicBezTo>
                    <a:pt x="3884630" y="5882805"/>
                    <a:pt x="3885303" y="5890208"/>
                    <a:pt x="3879919" y="5898957"/>
                  </a:cubicBezTo>
                  <a:cubicBezTo>
                    <a:pt x="3850979" y="5945395"/>
                    <a:pt x="3808579" y="5962220"/>
                    <a:pt x="3757430" y="5946068"/>
                  </a:cubicBezTo>
                  <a:cubicBezTo>
                    <a:pt x="3746662" y="5981065"/>
                    <a:pt x="3742624" y="6017407"/>
                    <a:pt x="3743970" y="6053750"/>
                  </a:cubicBezTo>
                  <a:cubicBezTo>
                    <a:pt x="3745316" y="6079998"/>
                    <a:pt x="3777621" y="6099515"/>
                    <a:pt x="3803195" y="6092112"/>
                  </a:cubicBezTo>
                  <a:cubicBezTo>
                    <a:pt x="3842230" y="6080671"/>
                    <a:pt x="3871842" y="6055769"/>
                    <a:pt x="3896071" y="6023464"/>
                  </a:cubicBezTo>
                  <a:cubicBezTo>
                    <a:pt x="3903474" y="6013369"/>
                    <a:pt x="3910204" y="6004620"/>
                    <a:pt x="3920972" y="5996544"/>
                  </a:cubicBezTo>
                  <a:cubicBezTo>
                    <a:pt x="3931741" y="6017407"/>
                    <a:pt x="3912223" y="6034906"/>
                    <a:pt x="3918953" y="6053077"/>
                  </a:cubicBezTo>
                  <a:cubicBezTo>
                    <a:pt x="3922318" y="6061826"/>
                    <a:pt x="3921645" y="6076633"/>
                    <a:pt x="3931741" y="6077978"/>
                  </a:cubicBezTo>
                  <a:cubicBezTo>
                    <a:pt x="3944528" y="6079324"/>
                    <a:pt x="3948566" y="6067210"/>
                    <a:pt x="3951931" y="6055769"/>
                  </a:cubicBezTo>
                  <a:cubicBezTo>
                    <a:pt x="3957988" y="6032887"/>
                    <a:pt x="3964045" y="6010677"/>
                    <a:pt x="3972121" y="5988468"/>
                  </a:cubicBezTo>
                  <a:cubicBezTo>
                    <a:pt x="3975486" y="5978372"/>
                    <a:pt x="3979524" y="5965585"/>
                    <a:pt x="3994331" y="5968277"/>
                  </a:cubicBezTo>
                  <a:cubicBezTo>
                    <a:pt x="4011156" y="5971642"/>
                    <a:pt x="4005099" y="5985776"/>
                    <a:pt x="4005099" y="5995198"/>
                  </a:cubicBezTo>
                  <a:cubicBezTo>
                    <a:pt x="4005099" y="6063172"/>
                    <a:pt x="3999042" y="6064518"/>
                    <a:pt x="4071054" y="6040290"/>
                  </a:cubicBezTo>
                  <a:cubicBezTo>
                    <a:pt x="4081150" y="6036925"/>
                    <a:pt x="4093264" y="6036925"/>
                    <a:pt x="4100667" y="6026829"/>
                  </a:cubicBezTo>
                  <a:cubicBezTo>
                    <a:pt x="4086534" y="6014042"/>
                    <a:pt x="4086534" y="6014042"/>
                    <a:pt x="4110089" y="5993179"/>
                  </a:cubicBezTo>
                  <a:cubicBezTo>
                    <a:pt x="4118838" y="6004620"/>
                    <a:pt x="4122876" y="6018080"/>
                    <a:pt x="4124895" y="6032214"/>
                  </a:cubicBezTo>
                  <a:cubicBezTo>
                    <a:pt x="4146431" y="6054423"/>
                    <a:pt x="4145086" y="6076633"/>
                    <a:pt x="4117492" y="6106918"/>
                  </a:cubicBezTo>
                  <a:cubicBezTo>
                    <a:pt x="4106051" y="6119032"/>
                    <a:pt x="4091245" y="6127781"/>
                    <a:pt x="4080476" y="6141242"/>
                  </a:cubicBezTo>
                  <a:cubicBezTo>
                    <a:pt x="4118838" y="6152683"/>
                    <a:pt x="4149796" y="6167489"/>
                    <a:pt x="4176717" y="6189025"/>
                  </a:cubicBezTo>
                  <a:cubicBezTo>
                    <a:pt x="4219790" y="6223349"/>
                    <a:pt x="4218444" y="6244213"/>
                    <a:pt x="4170660" y="6271133"/>
                  </a:cubicBezTo>
                  <a:cubicBezTo>
                    <a:pt x="4178063" y="6278536"/>
                    <a:pt x="4184793" y="6286612"/>
                    <a:pt x="4195562" y="6277863"/>
                  </a:cubicBezTo>
                  <a:cubicBezTo>
                    <a:pt x="4215752" y="6261711"/>
                    <a:pt x="4237288" y="6259692"/>
                    <a:pt x="4261517" y="6267768"/>
                  </a:cubicBezTo>
                  <a:cubicBezTo>
                    <a:pt x="4277669" y="6273152"/>
                    <a:pt x="4289784" y="6269787"/>
                    <a:pt x="4289784" y="6247578"/>
                  </a:cubicBezTo>
                  <a:cubicBezTo>
                    <a:pt x="4289784" y="6233444"/>
                    <a:pt x="4293821" y="6218638"/>
                    <a:pt x="4295840" y="6204505"/>
                  </a:cubicBezTo>
                  <a:cubicBezTo>
                    <a:pt x="4297187" y="6196429"/>
                    <a:pt x="4293149" y="6184315"/>
                    <a:pt x="4305936" y="6182969"/>
                  </a:cubicBezTo>
                  <a:cubicBezTo>
                    <a:pt x="4316704" y="6181622"/>
                    <a:pt x="4320742" y="6191718"/>
                    <a:pt x="4324107" y="6199794"/>
                  </a:cubicBezTo>
                  <a:cubicBezTo>
                    <a:pt x="4328818" y="6209889"/>
                    <a:pt x="4332183" y="6219984"/>
                    <a:pt x="4336894" y="6230752"/>
                  </a:cubicBezTo>
                  <a:cubicBezTo>
                    <a:pt x="4339586" y="6228733"/>
                    <a:pt x="4341605" y="6228060"/>
                    <a:pt x="4342951" y="6226714"/>
                  </a:cubicBezTo>
                  <a:cubicBezTo>
                    <a:pt x="4350355" y="6211235"/>
                    <a:pt x="4352374" y="6182969"/>
                    <a:pt x="4369872" y="6185660"/>
                  </a:cubicBezTo>
                  <a:cubicBezTo>
                    <a:pt x="4394101" y="6189699"/>
                    <a:pt x="4381986" y="6217292"/>
                    <a:pt x="4382659" y="6234791"/>
                  </a:cubicBezTo>
                  <a:cubicBezTo>
                    <a:pt x="4383332" y="6253635"/>
                    <a:pt x="4388716" y="6269114"/>
                    <a:pt x="4406888" y="6265749"/>
                  </a:cubicBezTo>
                  <a:cubicBezTo>
                    <a:pt x="4434481" y="6261038"/>
                    <a:pt x="4459382" y="6262384"/>
                    <a:pt x="4484284" y="6275171"/>
                  </a:cubicBezTo>
                  <a:cubicBezTo>
                    <a:pt x="4488322" y="6277190"/>
                    <a:pt x="4495052" y="6277190"/>
                    <a:pt x="4499090" y="6272479"/>
                  </a:cubicBezTo>
                  <a:cubicBezTo>
                    <a:pt x="4458710" y="6233444"/>
                    <a:pt x="4461402" y="6209216"/>
                    <a:pt x="4512551" y="6181622"/>
                  </a:cubicBezTo>
                  <a:cubicBezTo>
                    <a:pt x="4532068" y="6170854"/>
                    <a:pt x="4549566" y="6157394"/>
                    <a:pt x="4572449" y="6153356"/>
                  </a:cubicBezTo>
                  <a:cubicBezTo>
                    <a:pt x="4591293" y="6149991"/>
                    <a:pt x="4593312" y="6140569"/>
                    <a:pt x="4575814" y="6127781"/>
                  </a:cubicBezTo>
                  <a:cubicBezTo>
                    <a:pt x="4558989" y="6114994"/>
                    <a:pt x="4548220" y="6095477"/>
                    <a:pt x="4538125" y="6076633"/>
                  </a:cubicBezTo>
                  <a:cubicBezTo>
                    <a:pt x="4532068" y="6065191"/>
                    <a:pt x="4527357" y="6053750"/>
                    <a:pt x="4536779" y="6042309"/>
                  </a:cubicBezTo>
                  <a:cubicBezTo>
                    <a:pt x="4546201" y="6030867"/>
                    <a:pt x="4558989" y="6028176"/>
                    <a:pt x="4573122" y="6032214"/>
                  </a:cubicBezTo>
                  <a:cubicBezTo>
                    <a:pt x="4594658" y="6038271"/>
                    <a:pt x="4616195" y="6044328"/>
                    <a:pt x="4637731" y="6051058"/>
                  </a:cubicBezTo>
                  <a:cubicBezTo>
                    <a:pt x="4659267" y="6058461"/>
                    <a:pt x="4667344" y="6051058"/>
                    <a:pt x="4665997" y="6029522"/>
                  </a:cubicBezTo>
                  <a:cubicBezTo>
                    <a:pt x="4665325" y="6014715"/>
                    <a:pt x="4665325" y="6000582"/>
                    <a:pt x="4665997" y="5985776"/>
                  </a:cubicBezTo>
                  <a:cubicBezTo>
                    <a:pt x="4665997" y="5975681"/>
                    <a:pt x="4671381" y="5968277"/>
                    <a:pt x="4681477" y="5966931"/>
                  </a:cubicBezTo>
                  <a:cubicBezTo>
                    <a:pt x="4692245" y="5964912"/>
                    <a:pt x="4698975" y="5971642"/>
                    <a:pt x="4701667" y="5981065"/>
                  </a:cubicBezTo>
                  <a:cubicBezTo>
                    <a:pt x="4709743" y="6005293"/>
                    <a:pt x="4717147" y="6030195"/>
                    <a:pt x="4724550" y="6054423"/>
                  </a:cubicBezTo>
                  <a:cubicBezTo>
                    <a:pt x="4727242" y="6064518"/>
                    <a:pt x="4730607" y="6075959"/>
                    <a:pt x="4743394" y="6073268"/>
                  </a:cubicBezTo>
                  <a:cubicBezTo>
                    <a:pt x="4754835" y="6071248"/>
                    <a:pt x="4752143" y="6059134"/>
                    <a:pt x="4752143" y="6050385"/>
                  </a:cubicBezTo>
                  <a:lnTo>
                    <a:pt x="4752143" y="5996544"/>
                  </a:lnTo>
                  <a:cubicBezTo>
                    <a:pt x="4775698" y="6008658"/>
                    <a:pt x="4783775" y="6032214"/>
                    <a:pt x="4800600" y="6046347"/>
                  </a:cubicBezTo>
                  <a:cubicBezTo>
                    <a:pt x="4819444" y="6061826"/>
                    <a:pt x="4835597" y="6080671"/>
                    <a:pt x="4859825" y="6088747"/>
                  </a:cubicBezTo>
                  <a:cubicBezTo>
                    <a:pt x="4901552" y="6102880"/>
                    <a:pt x="4935203" y="6080671"/>
                    <a:pt x="4932511" y="6036252"/>
                  </a:cubicBezTo>
                  <a:cubicBezTo>
                    <a:pt x="4930491" y="6003947"/>
                    <a:pt x="4923761" y="5972316"/>
                    <a:pt x="4919050" y="5940011"/>
                  </a:cubicBezTo>
                  <a:cubicBezTo>
                    <a:pt x="4887419" y="5962893"/>
                    <a:pt x="4858479" y="5956836"/>
                    <a:pt x="4830213" y="5933281"/>
                  </a:cubicBezTo>
                  <a:cubicBezTo>
                    <a:pt x="4810022" y="5916455"/>
                    <a:pt x="4795216" y="5895592"/>
                    <a:pt x="4779064" y="5876074"/>
                  </a:cubicBezTo>
                  <a:cubicBezTo>
                    <a:pt x="4765603" y="5859249"/>
                    <a:pt x="4766949" y="5847135"/>
                    <a:pt x="4778391" y="5829637"/>
                  </a:cubicBezTo>
                  <a:cubicBezTo>
                    <a:pt x="4900879" y="5641866"/>
                    <a:pt x="5008561" y="5446020"/>
                    <a:pt x="5091342" y="5236712"/>
                  </a:cubicBezTo>
                  <a:cubicBezTo>
                    <a:pt x="5096726" y="5222579"/>
                    <a:pt x="5104129" y="5211138"/>
                    <a:pt x="5116243" y="5202389"/>
                  </a:cubicBezTo>
                  <a:cubicBezTo>
                    <a:pt x="5168738" y="5166046"/>
                    <a:pt x="5216522" y="5122973"/>
                    <a:pt x="5269690" y="5086631"/>
                  </a:cubicBezTo>
                  <a:cubicBezTo>
                    <a:pt x="5423810" y="4982314"/>
                    <a:pt x="5582641" y="4886746"/>
                    <a:pt x="5744837" y="4795889"/>
                  </a:cubicBezTo>
                  <a:cubicBezTo>
                    <a:pt x="5767047" y="4783775"/>
                    <a:pt x="5789929" y="4777718"/>
                    <a:pt x="5814830" y="4775699"/>
                  </a:cubicBezTo>
                  <a:cubicBezTo>
                    <a:pt x="5911071" y="4769642"/>
                    <a:pt x="6007312" y="4767623"/>
                    <a:pt x="6103553" y="4765603"/>
                  </a:cubicBezTo>
                  <a:cubicBezTo>
                    <a:pt x="6432656" y="4758200"/>
                    <a:pt x="6759067" y="4795216"/>
                    <a:pt x="7086824" y="4811369"/>
                  </a:cubicBezTo>
                  <a:cubicBezTo>
                    <a:pt x="7221427" y="4818099"/>
                    <a:pt x="7355357" y="4819444"/>
                    <a:pt x="7489959" y="4805311"/>
                  </a:cubicBezTo>
                  <a:cubicBezTo>
                    <a:pt x="7497362" y="4790505"/>
                    <a:pt x="7506784" y="4792524"/>
                    <a:pt x="7516880" y="4801946"/>
                  </a:cubicBezTo>
                  <a:cubicBezTo>
                    <a:pt x="7523610" y="4801273"/>
                    <a:pt x="7530340" y="4801273"/>
                    <a:pt x="7536397" y="4800600"/>
                  </a:cubicBezTo>
                  <a:cubicBezTo>
                    <a:pt x="7563991" y="4797908"/>
                    <a:pt x="7592257" y="4796562"/>
                    <a:pt x="7619850" y="4791178"/>
                  </a:cubicBezTo>
                  <a:cubicBezTo>
                    <a:pt x="7642060" y="4787140"/>
                    <a:pt x="7652828" y="4789832"/>
                    <a:pt x="7661577" y="4813388"/>
                  </a:cubicBezTo>
                  <a:cubicBezTo>
                    <a:pt x="7705996" y="4932511"/>
                    <a:pt x="7794161" y="4997793"/>
                    <a:pt x="7920014" y="5004523"/>
                  </a:cubicBezTo>
                  <a:cubicBezTo>
                    <a:pt x="8090959" y="5013945"/>
                    <a:pt x="8235657" y="4952701"/>
                    <a:pt x="8354780" y="4830886"/>
                  </a:cubicBezTo>
                  <a:cubicBezTo>
                    <a:pt x="8470538" y="4712436"/>
                    <a:pt x="8539186" y="4568411"/>
                    <a:pt x="8579567" y="4409580"/>
                  </a:cubicBezTo>
                  <a:cubicBezTo>
                    <a:pt x="8593027" y="4357085"/>
                    <a:pt x="8602448" y="4303244"/>
                    <a:pt x="8613217" y="4250076"/>
                  </a:cubicBezTo>
                  <a:lnTo>
                    <a:pt x="8613217" y="4196235"/>
                  </a:lnTo>
                  <a:cubicBezTo>
                    <a:pt x="8549954" y="4202292"/>
                    <a:pt x="8484671" y="4207003"/>
                    <a:pt x="8420062" y="4211041"/>
                  </a:cubicBezTo>
                  <a:close/>
                  <a:moveTo>
                    <a:pt x="4571776" y="915970"/>
                  </a:moveTo>
                  <a:cubicBezTo>
                    <a:pt x="4567065" y="903183"/>
                    <a:pt x="4575141" y="897126"/>
                    <a:pt x="4583890" y="888377"/>
                  </a:cubicBezTo>
                  <a:cubicBezTo>
                    <a:pt x="4586582" y="902510"/>
                    <a:pt x="4580525" y="909240"/>
                    <a:pt x="4571776" y="915970"/>
                  </a:cubicBezTo>
                  <a:close/>
                  <a:moveTo>
                    <a:pt x="2362948" y="965100"/>
                  </a:moveTo>
                  <a:cubicBezTo>
                    <a:pt x="2362948" y="964427"/>
                    <a:pt x="2363621" y="963081"/>
                    <a:pt x="2363621" y="962408"/>
                  </a:cubicBezTo>
                  <a:lnTo>
                    <a:pt x="2368332" y="967119"/>
                  </a:lnTo>
                  <a:cubicBezTo>
                    <a:pt x="2366313" y="969138"/>
                    <a:pt x="2364294" y="968465"/>
                    <a:pt x="2362948" y="965100"/>
                  </a:cubicBezTo>
                  <a:close/>
                  <a:moveTo>
                    <a:pt x="2435633" y="1055284"/>
                  </a:moveTo>
                  <a:cubicBezTo>
                    <a:pt x="2431595" y="1059995"/>
                    <a:pt x="2428903" y="1055957"/>
                    <a:pt x="2426211" y="1053265"/>
                  </a:cubicBezTo>
                  <a:cubicBezTo>
                    <a:pt x="2406694" y="1025671"/>
                    <a:pt x="2379773" y="1002789"/>
                    <a:pt x="2370351" y="968465"/>
                  </a:cubicBezTo>
                  <a:cubicBezTo>
                    <a:pt x="2394579" y="991348"/>
                    <a:pt x="2413424" y="1018268"/>
                    <a:pt x="2432268" y="1045862"/>
                  </a:cubicBezTo>
                  <a:cubicBezTo>
                    <a:pt x="2434287" y="1048554"/>
                    <a:pt x="2438998" y="1050573"/>
                    <a:pt x="2435633" y="1055284"/>
                  </a:cubicBezTo>
                  <a:close/>
                  <a:moveTo>
                    <a:pt x="695895" y="1016922"/>
                  </a:moveTo>
                  <a:cubicBezTo>
                    <a:pt x="694549" y="1012884"/>
                    <a:pt x="693876" y="1009519"/>
                    <a:pt x="692530" y="1005481"/>
                  </a:cubicBezTo>
                  <a:cubicBezTo>
                    <a:pt x="695222" y="1008846"/>
                    <a:pt x="699260" y="1012211"/>
                    <a:pt x="695895" y="1016922"/>
                  </a:cubicBezTo>
                  <a:close/>
                  <a:moveTo>
                    <a:pt x="4511205" y="6014042"/>
                  </a:moveTo>
                  <a:cubicBezTo>
                    <a:pt x="4518608" y="5993179"/>
                    <a:pt x="4526684" y="5972988"/>
                    <a:pt x="4537452" y="5944049"/>
                  </a:cubicBezTo>
                  <a:cubicBezTo>
                    <a:pt x="4556969" y="5983757"/>
                    <a:pt x="4521973" y="5995198"/>
                    <a:pt x="4511205" y="6014042"/>
                  </a:cubicBezTo>
                  <a:close/>
                  <a:moveTo>
                    <a:pt x="4750797" y="5917128"/>
                  </a:moveTo>
                  <a:cubicBezTo>
                    <a:pt x="4750124" y="5925878"/>
                    <a:pt x="4751470" y="5935300"/>
                    <a:pt x="4741375" y="5939338"/>
                  </a:cubicBezTo>
                  <a:cubicBezTo>
                    <a:pt x="4739356" y="5940011"/>
                    <a:pt x="4734645" y="5937992"/>
                    <a:pt x="4732626" y="5935300"/>
                  </a:cubicBezTo>
                  <a:cubicBezTo>
                    <a:pt x="4726569" y="5927224"/>
                    <a:pt x="4721857" y="5917801"/>
                    <a:pt x="4727915" y="5907706"/>
                  </a:cubicBezTo>
                  <a:cubicBezTo>
                    <a:pt x="4733299" y="5899630"/>
                    <a:pt x="4739356" y="5891554"/>
                    <a:pt x="4750797" y="5875402"/>
                  </a:cubicBezTo>
                  <a:cubicBezTo>
                    <a:pt x="4750797" y="5896265"/>
                    <a:pt x="4751470" y="5907033"/>
                    <a:pt x="4750797" y="5917128"/>
                  </a:cubicBezTo>
                  <a:close/>
                  <a:moveTo>
                    <a:pt x="4875978" y="5457461"/>
                  </a:moveTo>
                  <a:cubicBezTo>
                    <a:pt x="4798581" y="5602831"/>
                    <a:pt x="4710417" y="5741472"/>
                    <a:pt x="4616868" y="5877421"/>
                  </a:cubicBezTo>
                  <a:cubicBezTo>
                    <a:pt x="4598696" y="5903668"/>
                    <a:pt x="4582544" y="5885497"/>
                    <a:pt x="4562354" y="5884824"/>
                  </a:cubicBezTo>
                  <a:cubicBezTo>
                    <a:pt x="4641096" y="5709841"/>
                    <a:pt x="4748778" y="5558413"/>
                    <a:pt x="4880015" y="5419772"/>
                  </a:cubicBezTo>
                  <a:cubicBezTo>
                    <a:pt x="4891457" y="5437270"/>
                    <a:pt x="4881362" y="5447366"/>
                    <a:pt x="4875978" y="5457461"/>
                  </a:cubicBezTo>
                  <a:close/>
                  <a:moveTo>
                    <a:pt x="5020675" y="5141145"/>
                  </a:moveTo>
                  <a:cubicBezTo>
                    <a:pt x="5014618" y="5157970"/>
                    <a:pt x="5003177" y="5168738"/>
                    <a:pt x="4989717" y="5179506"/>
                  </a:cubicBezTo>
                  <a:cubicBezTo>
                    <a:pt x="4756854" y="5372661"/>
                    <a:pt x="4566392" y="5598794"/>
                    <a:pt x="4445922" y="5878767"/>
                  </a:cubicBezTo>
                  <a:cubicBezTo>
                    <a:pt x="4435154" y="5903668"/>
                    <a:pt x="4427078" y="5929243"/>
                    <a:pt x="4415637" y="5953471"/>
                  </a:cubicBezTo>
                  <a:cubicBezTo>
                    <a:pt x="4396120" y="5993852"/>
                    <a:pt x="4398138" y="6043655"/>
                    <a:pt x="4357085" y="6075286"/>
                  </a:cubicBezTo>
                  <a:cubicBezTo>
                    <a:pt x="4344970" y="6084036"/>
                    <a:pt x="4344297" y="6107591"/>
                    <a:pt x="4338240" y="6125762"/>
                  </a:cubicBezTo>
                  <a:cubicBezTo>
                    <a:pt x="4332856" y="6109610"/>
                    <a:pt x="4328145" y="6094804"/>
                    <a:pt x="4322761" y="6080671"/>
                  </a:cubicBezTo>
                  <a:cubicBezTo>
                    <a:pt x="4319396" y="6072594"/>
                    <a:pt x="4316704" y="6061153"/>
                    <a:pt x="4306609" y="6061826"/>
                  </a:cubicBezTo>
                  <a:cubicBezTo>
                    <a:pt x="4295168" y="6062499"/>
                    <a:pt x="4296514" y="6074613"/>
                    <a:pt x="4295168" y="6082689"/>
                  </a:cubicBezTo>
                  <a:cubicBezTo>
                    <a:pt x="4293821" y="6092785"/>
                    <a:pt x="4293149" y="6102207"/>
                    <a:pt x="4292475" y="6112302"/>
                  </a:cubicBezTo>
                  <a:cubicBezTo>
                    <a:pt x="4279688" y="6114321"/>
                    <a:pt x="4280361" y="6102880"/>
                    <a:pt x="4277669" y="6097496"/>
                  </a:cubicBezTo>
                  <a:cubicBezTo>
                    <a:pt x="4149796" y="5837040"/>
                    <a:pt x="4118165" y="5565143"/>
                    <a:pt x="4183447" y="5282478"/>
                  </a:cubicBezTo>
                  <a:cubicBezTo>
                    <a:pt x="4227866" y="5089323"/>
                    <a:pt x="4311320" y="4912321"/>
                    <a:pt x="4412945" y="4743394"/>
                  </a:cubicBezTo>
                  <a:cubicBezTo>
                    <a:pt x="4589274" y="4449961"/>
                    <a:pt x="4810022" y="4190177"/>
                    <a:pt x="5036828" y="3935106"/>
                  </a:cubicBezTo>
                  <a:cubicBezTo>
                    <a:pt x="5050288" y="3941836"/>
                    <a:pt x="5050961" y="3955296"/>
                    <a:pt x="5054999" y="3966064"/>
                  </a:cubicBezTo>
                  <a:cubicBezTo>
                    <a:pt x="5190947" y="4362469"/>
                    <a:pt x="5167392" y="4753489"/>
                    <a:pt x="5020675" y="5141145"/>
                  </a:cubicBezTo>
                  <a:close/>
                </a:path>
              </a:pathLst>
            </a:custGeom>
            <a:grpFill/>
            <a:ln w="6727"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E850A7B0-E89F-47E7-B767-AC0E534EEFE6}"/>
                </a:ext>
              </a:extLst>
            </p:cNvPr>
            <p:cNvSpPr/>
            <p:nvPr/>
          </p:nvSpPr>
          <p:spPr>
            <a:xfrm>
              <a:off x="2490299" y="5690409"/>
              <a:ext cx="7268540" cy="1164310"/>
            </a:xfrm>
            <a:custGeom>
              <a:avLst/>
              <a:gdLst>
                <a:gd name="connsiteX0" fmla="*/ 7261508 w 7268537"/>
                <a:gd name="connsiteY0" fmla="*/ 1038374 h 1164312"/>
                <a:gd name="connsiteX1" fmla="*/ 7246702 w 7268537"/>
                <a:gd name="connsiteY1" fmla="*/ 1000012 h 1164312"/>
                <a:gd name="connsiteX2" fmla="*/ 7192861 w 7268537"/>
                <a:gd name="connsiteY2" fmla="*/ 836470 h 1164312"/>
                <a:gd name="connsiteX3" fmla="*/ 7119502 w 7268537"/>
                <a:gd name="connsiteY3" fmla="*/ 823683 h 1164312"/>
                <a:gd name="connsiteX4" fmla="*/ 7047490 w 7268537"/>
                <a:gd name="connsiteY4" fmla="*/ 883581 h 1164312"/>
                <a:gd name="connsiteX5" fmla="*/ 7019897 w 7268537"/>
                <a:gd name="connsiteY5" fmla="*/ 874159 h 1164312"/>
                <a:gd name="connsiteX6" fmla="*/ 6933751 w 7268537"/>
                <a:gd name="connsiteY6" fmla="*/ 837816 h 1164312"/>
                <a:gd name="connsiteX7" fmla="*/ 6848278 w 7268537"/>
                <a:gd name="connsiteY7" fmla="*/ 829067 h 1164312"/>
                <a:gd name="connsiteX8" fmla="*/ 6843567 w 7268537"/>
                <a:gd name="connsiteY8" fmla="*/ 741575 h 1164312"/>
                <a:gd name="connsiteX9" fmla="*/ 6809243 w 7268537"/>
                <a:gd name="connsiteY9" fmla="*/ 759074 h 1164312"/>
                <a:gd name="connsiteX10" fmla="*/ 6781650 w 7268537"/>
                <a:gd name="connsiteY10" fmla="*/ 708598 h 1164312"/>
                <a:gd name="connsiteX11" fmla="*/ 6716367 w 7268537"/>
                <a:gd name="connsiteY11" fmla="*/ 648026 h 1164312"/>
                <a:gd name="connsiteX12" fmla="*/ 6714349 w 7268537"/>
                <a:gd name="connsiteY12" fmla="*/ 705232 h 1164312"/>
                <a:gd name="connsiteX13" fmla="*/ 6716367 w 7268537"/>
                <a:gd name="connsiteY13" fmla="*/ 732153 h 1164312"/>
                <a:gd name="connsiteX14" fmla="*/ 6707619 w 7268537"/>
                <a:gd name="connsiteY14" fmla="*/ 777245 h 1164312"/>
                <a:gd name="connsiteX15" fmla="*/ 6663873 w 7268537"/>
                <a:gd name="connsiteY15" fmla="*/ 761092 h 1164312"/>
                <a:gd name="connsiteX16" fmla="*/ 6634933 w 7268537"/>
                <a:gd name="connsiteY16" fmla="*/ 738210 h 1164312"/>
                <a:gd name="connsiteX17" fmla="*/ 6527251 w 7268537"/>
                <a:gd name="connsiteY17" fmla="*/ 732153 h 1164312"/>
                <a:gd name="connsiteX18" fmla="*/ 6444471 w 7268537"/>
                <a:gd name="connsiteY18" fmla="*/ 775226 h 1164312"/>
                <a:gd name="connsiteX19" fmla="*/ 6382553 w 7268537"/>
                <a:gd name="connsiteY19" fmla="*/ 760420 h 1164312"/>
                <a:gd name="connsiteX20" fmla="*/ 6398706 w 7268537"/>
                <a:gd name="connsiteY20" fmla="*/ 706579 h 1164312"/>
                <a:gd name="connsiteX21" fmla="*/ 6408128 w 7268537"/>
                <a:gd name="connsiteY21" fmla="*/ 671582 h 1164312"/>
                <a:gd name="connsiteX22" fmla="*/ 6390630 w 7268537"/>
                <a:gd name="connsiteY22" fmla="*/ 648026 h 1164312"/>
                <a:gd name="connsiteX23" fmla="*/ 6367747 w 7268537"/>
                <a:gd name="connsiteY23" fmla="*/ 650719 h 1164312"/>
                <a:gd name="connsiteX24" fmla="*/ 6272179 w 7268537"/>
                <a:gd name="connsiteY24" fmla="*/ 553132 h 1164312"/>
                <a:gd name="connsiteX25" fmla="*/ 6283621 w 7268537"/>
                <a:gd name="connsiteY25" fmla="*/ 526211 h 1164312"/>
                <a:gd name="connsiteX26" fmla="*/ 6291696 w 7268537"/>
                <a:gd name="connsiteY26" fmla="*/ 487177 h 1164312"/>
                <a:gd name="connsiteX27" fmla="*/ 6276218 w 7268537"/>
                <a:gd name="connsiteY27" fmla="*/ 426605 h 1164312"/>
                <a:gd name="connsiteX28" fmla="*/ 6161805 w 7268537"/>
                <a:gd name="connsiteY28" fmla="*/ 474389 h 1164312"/>
                <a:gd name="connsiteX29" fmla="*/ 6141615 w 7268537"/>
                <a:gd name="connsiteY29" fmla="*/ 518808 h 1164312"/>
                <a:gd name="connsiteX30" fmla="*/ 6109983 w 7268537"/>
                <a:gd name="connsiteY30" fmla="*/ 639950 h 1164312"/>
                <a:gd name="connsiteX31" fmla="*/ 5951825 w 7268537"/>
                <a:gd name="connsiteY31" fmla="*/ 668890 h 1164312"/>
                <a:gd name="connsiteX32" fmla="*/ 5920866 w 7268537"/>
                <a:gd name="connsiteY32" fmla="*/ 626490 h 1164312"/>
                <a:gd name="connsiteX33" fmla="*/ 5934327 w 7268537"/>
                <a:gd name="connsiteY33" fmla="*/ 571303 h 1164312"/>
                <a:gd name="connsiteX34" fmla="*/ 5922213 w 7268537"/>
                <a:gd name="connsiteY34" fmla="*/ 526884 h 1164312"/>
                <a:gd name="connsiteX35" fmla="*/ 5915482 w 7268537"/>
                <a:gd name="connsiteY35" fmla="*/ 526884 h 1164312"/>
                <a:gd name="connsiteX36" fmla="*/ 5865679 w 7268537"/>
                <a:gd name="connsiteY36" fmla="*/ 471024 h 1164312"/>
                <a:gd name="connsiteX37" fmla="*/ 5855584 w 7268537"/>
                <a:gd name="connsiteY37" fmla="*/ 435355 h 1164312"/>
                <a:gd name="connsiteX38" fmla="*/ 5825299 w 7268537"/>
                <a:gd name="connsiteY38" fmla="*/ 450834 h 1164312"/>
                <a:gd name="connsiteX39" fmla="*/ 5759343 w 7268537"/>
                <a:gd name="connsiteY39" fmla="*/ 547074 h 1164312"/>
                <a:gd name="connsiteX40" fmla="*/ 5704156 w 7268537"/>
                <a:gd name="connsiteY40" fmla="*/ 574668 h 1164312"/>
                <a:gd name="connsiteX41" fmla="*/ 5646950 w 7268537"/>
                <a:gd name="connsiteY41" fmla="*/ 497272 h 1164312"/>
                <a:gd name="connsiteX42" fmla="*/ 5653007 w 7268537"/>
                <a:gd name="connsiteY42" fmla="*/ 438720 h 1164312"/>
                <a:gd name="connsiteX43" fmla="*/ 5472640 w 7268537"/>
                <a:gd name="connsiteY43" fmla="*/ 503329 h 1164312"/>
                <a:gd name="connsiteX44" fmla="*/ 5406685 w 7268537"/>
                <a:gd name="connsiteY44" fmla="*/ 478427 h 1164312"/>
                <a:gd name="connsiteX45" fmla="*/ 5423510 w 7268537"/>
                <a:gd name="connsiteY45" fmla="*/ 415164 h 1164312"/>
                <a:gd name="connsiteX46" fmla="*/ 5465910 w 7268537"/>
                <a:gd name="connsiteY46" fmla="*/ 384205 h 1164312"/>
                <a:gd name="connsiteX47" fmla="*/ 5494176 w 7268537"/>
                <a:gd name="connsiteY47" fmla="*/ 346517 h 1164312"/>
                <a:gd name="connsiteX48" fmla="*/ 5452450 w 7268537"/>
                <a:gd name="connsiteY48" fmla="*/ 359304 h 1164312"/>
                <a:gd name="connsiteX49" fmla="*/ 5403993 w 7268537"/>
                <a:gd name="connsiteY49" fmla="*/ 345171 h 1164312"/>
                <a:gd name="connsiteX50" fmla="*/ 5396589 w 7268537"/>
                <a:gd name="connsiteY50" fmla="*/ 273831 h 1164312"/>
                <a:gd name="connsiteX51" fmla="*/ 5396589 w 7268537"/>
                <a:gd name="connsiteY51" fmla="*/ 253641 h 1164312"/>
                <a:gd name="connsiteX52" fmla="*/ 5294965 w 7268537"/>
                <a:gd name="connsiteY52" fmla="*/ 184321 h 1164312"/>
                <a:gd name="connsiteX53" fmla="*/ 5274774 w 7268537"/>
                <a:gd name="connsiteY53" fmla="*/ 205184 h 1164312"/>
                <a:gd name="connsiteX54" fmla="*/ 5261314 w 7268537"/>
                <a:gd name="connsiteY54" fmla="*/ 221337 h 1164312"/>
                <a:gd name="connsiteX55" fmla="*/ 5248527 w 7268537"/>
                <a:gd name="connsiteY55" fmla="*/ 203165 h 1164312"/>
                <a:gd name="connsiteX56" fmla="*/ 5228336 w 7268537"/>
                <a:gd name="connsiteY56" fmla="*/ 82696 h 1164312"/>
                <a:gd name="connsiteX57" fmla="*/ 5202089 w 7268537"/>
                <a:gd name="connsiteY57" fmla="*/ 146632 h 1164312"/>
                <a:gd name="connsiteX58" fmla="*/ 5198051 w 7268537"/>
                <a:gd name="connsiteY58" fmla="*/ 159419 h 1164312"/>
                <a:gd name="connsiteX59" fmla="*/ 5169784 w 7268537"/>
                <a:gd name="connsiteY59" fmla="*/ 201819 h 1164312"/>
                <a:gd name="connsiteX60" fmla="*/ 5131423 w 7268537"/>
                <a:gd name="connsiteY60" fmla="*/ 166149 h 1164312"/>
                <a:gd name="connsiteX61" fmla="*/ 5054699 w 7268537"/>
                <a:gd name="connsiteY61" fmla="*/ 149324 h 1164312"/>
                <a:gd name="connsiteX62" fmla="*/ 4948363 w 7268537"/>
                <a:gd name="connsiteY62" fmla="*/ 230086 h 1164312"/>
                <a:gd name="connsiteX63" fmla="*/ 4918750 w 7268537"/>
                <a:gd name="connsiteY63" fmla="*/ 246238 h 1164312"/>
                <a:gd name="connsiteX64" fmla="*/ 4897887 w 7268537"/>
                <a:gd name="connsiteY64" fmla="*/ 213260 h 1164312"/>
                <a:gd name="connsiteX65" fmla="*/ 4884427 w 7268537"/>
                <a:gd name="connsiteY65" fmla="*/ 123750 h 1164312"/>
                <a:gd name="connsiteX66" fmla="*/ 4850103 w 7268537"/>
                <a:gd name="connsiteY66" fmla="*/ 105578 h 1164312"/>
                <a:gd name="connsiteX67" fmla="*/ 4774053 w 7268537"/>
                <a:gd name="connsiteY67" fmla="*/ 88753 h 1164312"/>
                <a:gd name="connsiteX68" fmla="*/ 4689253 w 7268537"/>
                <a:gd name="connsiteY68" fmla="*/ 13375 h 1164312"/>
                <a:gd name="connsiteX69" fmla="*/ 4617914 w 7268537"/>
                <a:gd name="connsiteY69" fmla="*/ 20778 h 1164312"/>
                <a:gd name="connsiteX70" fmla="*/ 4578206 w 7268537"/>
                <a:gd name="connsiteY70" fmla="*/ 66544 h 1164312"/>
                <a:gd name="connsiteX71" fmla="*/ 4570803 w 7268537"/>
                <a:gd name="connsiteY71" fmla="*/ 103559 h 1164312"/>
                <a:gd name="connsiteX72" fmla="*/ 4562727 w 7268537"/>
                <a:gd name="connsiteY72" fmla="*/ 136537 h 1164312"/>
                <a:gd name="connsiteX73" fmla="*/ 4531768 w 7268537"/>
                <a:gd name="connsiteY73" fmla="*/ 124423 h 1164312"/>
                <a:gd name="connsiteX74" fmla="*/ 4483984 w 7268537"/>
                <a:gd name="connsiteY74" fmla="*/ 76639 h 1164312"/>
                <a:gd name="connsiteX75" fmla="*/ 4437546 w 7268537"/>
                <a:gd name="connsiteY75" fmla="*/ 63851 h 1164312"/>
                <a:gd name="connsiteX76" fmla="*/ 4425432 w 7268537"/>
                <a:gd name="connsiteY76" fmla="*/ 102213 h 1164312"/>
                <a:gd name="connsiteX77" fmla="*/ 4425432 w 7268537"/>
                <a:gd name="connsiteY77" fmla="*/ 152016 h 1164312"/>
                <a:gd name="connsiteX78" fmla="*/ 4385725 w 7268537"/>
                <a:gd name="connsiteY78" fmla="*/ 117692 h 1164312"/>
                <a:gd name="connsiteX79" fmla="*/ 4325153 w 7268537"/>
                <a:gd name="connsiteY79" fmla="*/ 96829 h 1164312"/>
                <a:gd name="connsiteX80" fmla="*/ 4297560 w 7268537"/>
                <a:gd name="connsiteY80" fmla="*/ 144613 h 1164312"/>
                <a:gd name="connsiteX81" fmla="*/ 4270639 w 7268537"/>
                <a:gd name="connsiteY81" fmla="*/ 176245 h 1164312"/>
                <a:gd name="connsiteX82" fmla="*/ 4232277 w 7268537"/>
                <a:gd name="connsiteY82" fmla="*/ 208549 h 1164312"/>
                <a:gd name="connsiteX83" fmla="*/ 4217471 w 7268537"/>
                <a:gd name="connsiteY83" fmla="*/ 250276 h 1164312"/>
                <a:gd name="connsiteX84" fmla="*/ 4230932 w 7268537"/>
                <a:gd name="connsiteY84" fmla="*/ 346517 h 1164312"/>
                <a:gd name="connsiteX85" fmla="*/ 4158246 w 7268537"/>
                <a:gd name="connsiteY85" fmla="*/ 399012 h 1164312"/>
                <a:gd name="connsiteX86" fmla="*/ 4099021 w 7268537"/>
                <a:gd name="connsiteY86" fmla="*/ 356612 h 1164312"/>
                <a:gd name="connsiteX87" fmla="*/ 4050564 w 7268537"/>
                <a:gd name="connsiteY87" fmla="*/ 306809 h 1164312"/>
                <a:gd name="connsiteX88" fmla="*/ 4050564 w 7268537"/>
                <a:gd name="connsiteY88" fmla="*/ 360650 h 1164312"/>
                <a:gd name="connsiteX89" fmla="*/ 4041815 w 7268537"/>
                <a:gd name="connsiteY89" fmla="*/ 383532 h 1164312"/>
                <a:gd name="connsiteX90" fmla="*/ 4022970 w 7268537"/>
                <a:gd name="connsiteY90" fmla="*/ 364688 h 1164312"/>
                <a:gd name="connsiteX91" fmla="*/ 4000088 w 7268537"/>
                <a:gd name="connsiteY91" fmla="*/ 291330 h 1164312"/>
                <a:gd name="connsiteX92" fmla="*/ 3979897 w 7268537"/>
                <a:gd name="connsiteY92" fmla="*/ 277197 h 1164312"/>
                <a:gd name="connsiteX93" fmla="*/ 3964418 w 7268537"/>
                <a:gd name="connsiteY93" fmla="*/ 296041 h 1164312"/>
                <a:gd name="connsiteX94" fmla="*/ 3964418 w 7268537"/>
                <a:gd name="connsiteY94" fmla="*/ 339787 h 1164312"/>
                <a:gd name="connsiteX95" fmla="*/ 3936152 w 7268537"/>
                <a:gd name="connsiteY95" fmla="*/ 361323 h 1164312"/>
                <a:gd name="connsiteX96" fmla="*/ 3871543 w 7268537"/>
                <a:gd name="connsiteY96" fmla="*/ 342479 h 1164312"/>
                <a:gd name="connsiteX97" fmla="*/ 3835200 w 7268537"/>
                <a:gd name="connsiteY97" fmla="*/ 352574 h 1164312"/>
                <a:gd name="connsiteX98" fmla="*/ 3836546 w 7268537"/>
                <a:gd name="connsiteY98" fmla="*/ 386898 h 1164312"/>
                <a:gd name="connsiteX99" fmla="*/ 3874235 w 7268537"/>
                <a:gd name="connsiteY99" fmla="*/ 438046 h 1164312"/>
                <a:gd name="connsiteX100" fmla="*/ 3870870 w 7268537"/>
                <a:gd name="connsiteY100" fmla="*/ 463621 h 1164312"/>
                <a:gd name="connsiteX101" fmla="*/ 3810971 w 7268537"/>
                <a:gd name="connsiteY101" fmla="*/ 491887 h 1164312"/>
                <a:gd name="connsiteX102" fmla="*/ 3797511 w 7268537"/>
                <a:gd name="connsiteY102" fmla="*/ 582744 h 1164312"/>
                <a:gd name="connsiteX103" fmla="*/ 3782705 w 7268537"/>
                <a:gd name="connsiteY103" fmla="*/ 585436 h 1164312"/>
                <a:gd name="connsiteX104" fmla="*/ 3705308 w 7268537"/>
                <a:gd name="connsiteY104" fmla="*/ 576014 h 1164312"/>
                <a:gd name="connsiteX105" fmla="*/ 3681080 w 7268537"/>
                <a:gd name="connsiteY105" fmla="*/ 545056 h 1164312"/>
                <a:gd name="connsiteX106" fmla="*/ 3668293 w 7268537"/>
                <a:gd name="connsiteY106" fmla="*/ 495926 h 1164312"/>
                <a:gd name="connsiteX107" fmla="*/ 3641372 w 7268537"/>
                <a:gd name="connsiteY107" fmla="*/ 536979 h 1164312"/>
                <a:gd name="connsiteX108" fmla="*/ 3635315 w 7268537"/>
                <a:gd name="connsiteY108" fmla="*/ 541018 h 1164312"/>
                <a:gd name="connsiteX109" fmla="*/ 3622528 w 7268537"/>
                <a:gd name="connsiteY109" fmla="*/ 510059 h 1164312"/>
                <a:gd name="connsiteX110" fmla="*/ 3604356 w 7268537"/>
                <a:gd name="connsiteY110" fmla="*/ 493233 h 1164312"/>
                <a:gd name="connsiteX111" fmla="*/ 3594261 w 7268537"/>
                <a:gd name="connsiteY111" fmla="*/ 514770 h 1164312"/>
                <a:gd name="connsiteX112" fmla="*/ 3588204 w 7268537"/>
                <a:gd name="connsiteY112" fmla="*/ 557843 h 1164312"/>
                <a:gd name="connsiteX113" fmla="*/ 3559938 w 7268537"/>
                <a:gd name="connsiteY113" fmla="*/ 578033 h 1164312"/>
                <a:gd name="connsiteX114" fmla="*/ 3493983 w 7268537"/>
                <a:gd name="connsiteY114" fmla="*/ 588129 h 1164312"/>
                <a:gd name="connsiteX115" fmla="*/ 3469081 w 7268537"/>
                <a:gd name="connsiteY115" fmla="*/ 581398 h 1164312"/>
                <a:gd name="connsiteX116" fmla="*/ 3475138 w 7268537"/>
                <a:gd name="connsiteY116" fmla="*/ 499291 h 1164312"/>
                <a:gd name="connsiteX117" fmla="*/ 3378897 w 7268537"/>
                <a:gd name="connsiteY117" fmla="*/ 451507 h 1164312"/>
                <a:gd name="connsiteX118" fmla="*/ 3415913 w 7268537"/>
                <a:gd name="connsiteY118" fmla="*/ 417183 h 1164312"/>
                <a:gd name="connsiteX119" fmla="*/ 3423316 w 7268537"/>
                <a:gd name="connsiteY119" fmla="*/ 342479 h 1164312"/>
                <a:gd name="connsiteX120" fmla="*/ 3399088 w 7268537"/>
                <a:gd name="connsiteY120" fmla="*/ 336422 h 1164312"/>
                <a:gd name="connsiteX121" fmla="*/ 3369475 w 7268537"/>
                <a:gd name="connsiteY121" fmla="*/ 349882 h 1164312"/>
                <a:gd name="connsiteX122" fmla="*/ 3303520 w 7268537"/>
                <a:gd name="connsiteY122" fmla="*/ 304790 h 1164312"/>
                <a:gd name="connsiteX123" fmla="*/ 3292752 w 7268537"/>
                <a:gd name="connsiteY123" fmla="*/ 277869 h 1164312"/>
                <a:gd name="connsiteX124" fmla="*/ 3270542 w 7268537"/>
                <a:gd name="connsiteY124" fmla="*/ 298060 h 1164312"/>
                <a:gd name="connsiteX125" fmla="*/ 3250352 w 7268537"/>
                <a:gd name="connsiteY125" fmla="*/ 365361 h 1164312"/>
                <a:gd name="connsiteX126" fmla="*/ 3230162 w 7268537"/>
                <a:gd name="connsiteY126" fmla="*/ 387570 h 1164312"/>
                <a:gd name="connsiteX127" fmla="*/ 3217374 w 7268537"/>
                <a:gd name="connsiteY127" fmla="*/ 362669 h 1164312"/>
                <a:gd name="connsiteX128" fmla="*/ 3219393 w 7268537"/>
                <a:gd name="connsiteY128" fmla="*/ 306136 h 1164312"/>
                <a:gd name="connsiteX129" fmla="*/ 3194492 w 7268537"/>
                <a:gd name="connsiteY129" fmla="*/ 333056 h 1164312"/>
                <a:gd name="connsiteX130" fmla="*/ 3101616 w 7268537"/>
                <a:gd name="connsiteY130" fmla="*/ 401704 h 1164312"/>
                <a:gd name="connsiteX131" fmla="*/ 3042391 w 7268537"/>
                <a:gd name="connsiteY131" fmla="*/ 363342 h 1164312"/>
                <a:gd name="connsiteX132" fmla="*/ 3055851 w 7268537"/>
                <a:gd name="connsiteY132" fmla="*/ 255660 h 1164312"/>
                <a:gd name="connsiteX133" fmla="*/ 3040372 w 7268537"/>
                <a:gd name="connsiteY133" fmla="*/ 208549 h 1164312"/>
                <a:gd name="connsiteX134" fmla="*/ 2977108 w 7268537"/>
                <a:gd name="connsiteY134" fmla="*/ 160092 h 1164312"/>
                <a:gd name="connsiteX135" fmla="*/ 2969033 w 7268537"/>
                <a:gd name="connsiteY135" fmla="*/ 139229 h 1164312"/>
                <a:gd name="connsiteX136" fmla="*/ 2919902 w 7268537"/>
                <a:gd name="connsiteY136" fmla="*/ 98175 h 1164312"/>
                <a:gd name="connsiteX137" fmla="*/ 2860677 w 7268537"/>
                <a:gd name="connsiteY137" fmla="*/ 139902 h 1164312"/>
                <a:gd name="connsiteX138" fmla="*/ 2843852 w 7268537"/>
                <a:gd name="connsiteY138" fmla="*/ 151343 h 1164312"/>
                <a:gd name="connsiteX139" fmla="*/ 2841160 w 7268537"/>
                <a:gd name="connsiteY139" fmla="*/ 133172 h 1164312"/>
                <a:gd name="connsiteX140" fmla="*/ 2829046 w 7268537"/>
                <a:gd name="connsiteY140" fmla="*/ 61159 h 1164312"/>
                <a:gd name="connsiteX141" fmla="*/ 2767802 w 7268537"/>
                <a:gd name="connsiteY141" fmla="*/ 91445 h 1164312"/>
                <a:gd name="connsiteX142" fmla="*/ 2728767 w 7268537"/>
                <a:gd name="connsiteY142" fmla="*/ 128460 h 1164312"/>
                <a:gd name="connsiteX143" fmla="*/ 2704539 w 7268537"/>
                <a:gd name="connsiteY143" fmla="*/ 133172 h 1164312"/>
                <a:gd name="connsiteX144" fmla="*/ 2699154 w 7268537"/>
                <a:gd name="connsiteY144" fmla="*/ 111635 h 1164312"/>
                <a:gd name="connsiteX145" fmla="*/ 2632526 w 7268537"/>
                <a:gd name="connsiteY145" fmla="*/ 2607 h 1164312"/>
                <a:gd name="connsiteX146" fmla="*/ 2569936 w 7268537"/>
                <a:gd name="connsiteY146" fmla="*/ 19433 h 1164312"/>
                <a:gd name="connsiteX147" fmla="*/ 2487828 w 7268537"/>
                <a:gd name="connsiteY147" fmla="*/ 98175 h 1164312"/>
                <a:gd name="connsiteX148" fmla="*/ 2425911 w 7268537"/>
                <a:gd name="connsiteY148" fmla="*/ 108270 h 1164312"/>
                <a:gd name="connsiteX149" fmla="*/ 2386203 w 7268537"/>
                <a:gd name="connsiteY149" fmla="*/ 123076 h 1164312"/>
                <a:gd name="connsiteX150" fmla="*/ 2370051 w 7268537"/>
                <a:gd name="connsiteY150" fmla="*/ 211241 h 1164312"/>
                <a:gd name="connsiteX151" fmla="*/ 2314864 w 7268537"/>
                <a:gd name="connsiteY151" fmla="*/ 226721 h 1164312"/>
                <a:gd name="connsiteX152" fmla="*/ 2203144 w 7268537"/>
                <a:gd name="connsiteY152" fmla="*/ 143267 h 1164312"/>
                <a:gd name="connsiteX153" fmla="*/ 2138535 w 7268537"/>
                <a:gd name="connsiteY153" fmla="*/ 161438 h 1164312"/>
                <a:gd name="connsiteX154" fmla="*/ 2101519 w 7268537"/>
                <a:gd name="connsiteY154" fmla="*/ 199800 h 1164312"/>
                <a:gd name="connsiteX155" fmla="*/ 2067868 w 7268537"/>
                <a:gd name="connsiteY155" fmla="*/ 150670 h 1164312"/>
                <a:gd name="connsiteX156" fmla="*/ 2044313 w 7268537"/>
                <a:gd name="connsiteY156" fmla="*/ 82696 h 1164312"/>
                <a:gd name="connsiteX157" fmla="*/ 2036237 w 7268537"/>
                <a:gd name="connsiteY157" fmla="*/ 83369 h 1164312"/>
                <a:gd name="connsiteX158" fmla="*/ 2026142 w 7268537"/>
                <a:gd name="connsiteY158" fmla="*/ 160765 h 1164312"/>
                <a:gd name="connsiteX159" fmla="*/ 2021431 w 7268537"/>
                <a:gd name="connsiteY159" fmla="*/ 197108 h 1164312"/>
                <a:gd name="connsiteX160" fmla="*/ 2005278 w 7268537"/>
                <a:gd name="connsiteY160" fmla="*/ 218644 h 1164312"/>
                <a:gd name="connsiteX161" fmla="*/ 1991818 w 7268537"/>
                <a:gd name="connsiteY161" fmla="*/ 199127 h 1164312"/>
                <a:gd name="connsiteX162" fmla="*/ 1878752 w 7268537"/>
                <a:gd name="connsiteY162" fmla="*/ 180956 h 1164312"/>
                <a:gd name="connsiteX163" fmla="*/ 1872695 w 7268537"/>
                <a:gd name="connsiteY163" fmla="*/ 201819 h 1164312"/>
                <a:gd name="connsiteX164" fmla="*/ 1876733 w 7268537"/>
                <a:gd name="connsiteY164" fmla="*/ 333056 h 1164312"/>
                <a:gd name="connsiteX165" fmla="*/ 1865965 w 7268537"/>
                <a:gd name="connsiteY165" fmla="*/ 349209 h 1164312"/>
                <a:gd name="connsiteX166" fmla="*/ 1784530 w 7268537"/>
                <a:gd name="connsiteY166" fmla="*/ 348536 h 1164312"/>
                <a:gd name="connsiteX167" fmla="*/ 1783184 w 7268537"/>
                <a:gd name="connsiteY167" fmla="*/ 349882 h 1164312"/>
                <a:gd name="connsiteX168" fmla="*/ 1806740 w 7268537"/>
                <a:gd name="connsiteY168" fmla="*/ 381513 h 1164312"/>
                <a:gd name="connsiteX169" fmla="*/ 1851158 w 7268537"/>
                <a:gd name="connsiteY169" fmla="*/ 415837 h 1164312"/>
                <a:gd name="connsiteX170" fmla="*/ 1860581 w 7268537"/>
                <a:gd name="connsiteY170" fmla="*/ 477081 h 1164312"/>
                <a:gd name="connsiteX171" fmla="*/ 1796644 w 7268537"/>
                <a:gd name="connsiteY171" fmla="*/ 501310 h 1164312"/>
                <a:gd name="connsiteX172" fmla="*/ 1615604 w 7268537"/>
                <a:gd name="connsiteY172" fmla="*/ 436701 h 1164312"/>
                <a:gd name="connsiteX173" fmla="*/ 1614258 w 7268537"/>
                <a:gd name="connsiteY173" fmla="*/ 442757 h 1164312"/>
                <a:gd name="connsiteX174" fmla="*/ 1623680 w 7268537"/>
                <a:gd name="connsiteY174" fmla="*/ 522173 h 1164312"/>
                <a:gd name="connsiteX175" fmla="*/ 1557725 w 7268537"/>
                <a:gd name="connsiteY175" fmla="*/ 576014 h 1164312"/>
                <a:gd name="connsiteX176" fmla="*/ 1514652 w 7268537"/>
                <a:gd name="connsiteY176" fmla="*/ 553805 h 1164312"/>
                <a:gd name="connsiteX177" fmla="*/ 1453408 w 7268537"/>
                <a:gd name="connsiteY177" fmla="*/ 458237 h 1164312"/>
                <a:gd name="connsiteX178" fmla="*/ 1417065 w 7268537"/>
                <a:gd name="connsiteY178" fmla="*/ 434681 h 1164312"/>
                <a:gd name="connsiteX179" fmla="*/ 1406970 w 7268537"/>
                <a:gd name="connsiteY179" fmla="*/ 476408 h 1164312"/>
                <a:gd name="connsiteX180" fmla="*/ 1411008 w 7268537"/>
                <a:gd name="connsiteY180" fmla="*/ 495926 h 1164312"/>
                <a:gd name="connsiteX181" fmla="*/ 1379376 w 7268537"/>
                <a:gd name="connsiteY181" fmla="*/ 526884 h 1164312"/>
                <a:gd name="connsiteX182" fmla="*/ 1349091 w 7268537"/>
                <a:gd name="connsiteY182" fmla="*/ 525538 h 1164312"/>
                <a:gd name="connsiteX183" fmla="*/ 1337650 w 7268537"/>
                <a:gd name="connsiteY183" fmla="*/ 569284 h 1164312"/>
                <a:gd name="connsiteX184" fmla="*/ 1350437 w 7268537"/>
                <a:gd name="connsiteY184" fmla="*/ 624471 h 1164312"/>
                <a:gd name="connsiteX185" fmla="*/ 1324189 w 7268537"/>
                <a:gd name="connsiteY185" fmla="*/ 666871 h 1164312"/>
                <a:gd name="connsiteX186" fmla="*/ 1151225 w 7268537"/>
                <a:gd name="connsiteY186" fmla="*/ 635239 h 1164312"/>
                <a:gd name="connsiteX187" fmla="*/ 1130362 w 7268537"/>
                <a:gd name="connsiteY187" fmla="*/ 518135 h 1164312"/>
                <a:gd name="connsiteX188" fmla="*/ 1110171 w 7268537"/>
                <a:gd name="connsiteY188" fmla="*/ 473043 h 1164312"/>
                <a:gd name="connsiteX189" fmla="*/ 995759 w 7268537"/>
                <a:gd name="connsiteY189" fmla="*/ 425259 h 1164312"/>
                <a:gd name="connsiteX190" fmla="*/ 978934 w 7268537"/>
                <a:gd name="connsiteY190" fmla="*/ 481119 h 1164312"/>
                <a:gd name="connsiteX191" fmla="*/ 989702 w 7268537"/>
                <a:gd name="connsiteY191" fmla="*/ 525538 h 1164312"/>
                <a:gd name="connsiteX192" fmla="*/ 973550 w 7268537"/>
                <a:gd name="connsiteY192" fmla="*/ 645335 h 1164312"/>
                <a:gd name="connsiteX193" fmla="*/ 909613 w 7268537"/>
                <a:gd name="connsiteY193" fmla="*/ 653410 h 1164312"/>
                <a:gd name="connsiteX194" fmla="*/ 880674 w 7268537"/>
                <a:gd name="connsiteY194" fmla="*/ 646680 h 1164312"/>
                <a:gd name="connsiteX195" fmla="*/ 868560 w 7268537"/>
                <a:gd name="connsiteY195" fmla="*/ 664852 h 1164312"/>
                <a:gd name="connsiteX196" fmla="*/ 874617 w 7268537"/>
                <a:gd name="connsiteY196" fmla="*/ 706579 h 1164312"/>
                <a:gd name="connsiteX197" fmla="*/ 887404 w 7268537"/>
                <a:gd name="connsiteY197" fmla="*/ 761766 h 1164312"/>
                <a:gd name="connsiteX198" fmla="*/ 812027 w 7268537"/>
                <a:gd name="connsiteY198" fmla="*/ 769842 h 1164312"/>
                <a:gd name="connsiteX199" fmla="*/ 713094 w 7268537"/>
                <a:gd name="connsiteY199" fmla="*/ 721385 h 1164312"/>
                <a:gd name="connsiteX200" fmla="*/ 630986 w 7268537"/>
                <a:gd name="connsiteY200" fmla="*/ 740229 h 1164312"/>
                <a:gd name="connsiteX201" fmla="*/ 578491 w 7268537"/>
                <a:gd name="connsiteY201" fmla="*/ 775899 h 1164312"/>
                <a:gd name="connsiteX202" fmla="*/ 552244 w 7268537"/>
                <a:gd name="connsiteY202" fmla="*/ 761092 h 1164312"/>
                <a:gd name="connsiteX203" fmla="*/ 559647 w 7268537"/>
                <a:gd name="connsiteY203" fmla="*/ 706579 h 1164312"/>
                <a:gd name="connsiteX204" fmla="*/ 555609 w 7268537"/>
                <a:gd name="connsiteY204" fmla="*/ 648026 h 1164312"/>
                <a:gd name="connsiteX205" fmla="*/ 488980 w 7268537"/>
                <a:gd name="connsiteY205" fmla="*/ 698502 h 1164312"/>
                <a:gd name="connsiteX206" fmla="*/ 484942 w 7268537"/>
                <a:gd name="connsiteY206" fmla="*/ 721385 h 1164312"/>
                <a:gd name="connsiteX207" fmla="*/ 424371 w 7268537"/>
                <a:gd name="connsiteY207" fmla="*/ 741575 h 1164312"/>
                <a:gd name="connsiteX208" fmla="*/ 423025 w 7268537"/>
                <a:gd name="connsiteY208" fmla="*/ 832432 h 1164312"/>
                <a:gd name="connsiteX209" fmla="*/ 335534 w 7268537"/>
                <a:gd name="connsiteY209" fmla="*/ 836470 h 1164312"/>
                <a:gd name="connsiteX210" fmla="*/ 252753 w 7268537"/>
                <a:gd name="connsiteY210" fmla="*/ 870121 h 1164312"/>
                <a:gd name="connsiteX211" fmla="*/ 223140 w 7268537"/>
                <a:gd name="connsiteY211" fmla="*/ 882235 h 1164312"/>
                <a:gd name="connsiteX212" fmla="*/ 153820 w 7268537"/>
                <a:gd name="connsiteY212" fmla="*/ 823683 h 1164312"/>
                <a:gd name="connsiteX213" fmla="*/ 80462 w 7268537"/>
                <a:gd name="connsiteY213" fmla="*/ 835124 h 1164312"/>
                <a:gd name="connsiteX214" fmla="*/ 29313 w 7268537"/>
                <a:gd name="connsiteY214" fmla="*/ 984533 h 1164312"/>
                <a:gd name="connsiteX215" fmla="*/ 9795 w 7268537"/>
                <a:gd name="connsiteY215" fmla="*/ 1059910 h 1164312"/>
                <a:gd name="connsiteX216" fmla="*/ 4411 w 7268537"/>
                <a:gd name="connsiteY216" fmla="*/ 1122500 h 1164312"/>
                <a:gd name="connsiteX217" fmla="*/ 13160 w 7268537"/>
                <a:gd name="connsiteY217" fmla="*/ 1164900 h 1164312"/>
                <a:gd name="connsiteX218" fmla="*/ 7261508 w 7268537"/>
                <a:gd name="connsiteY218" fmla="*/ 1164900 h 1164312"/>
                <a:gd name="connsiteX219" fmla="*/ 7261508 w 7268537"/>
                <a:gd name="connsiteY219" fmla="*/ 1038374 h 116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7268537" h="1164312">
                  <a:moveTo>
                    <a:pt x="7261508" y="1038374"/>
                  </a:moveTo>
                  <a:cubicBezTo>
                    <a:pt x="7256124" y="1026932"/>
                    <a:pt x="7248721" y="1015492"/>
                    <a:pt x="7246702" y="1000012"/>
                  </a:cubicBezTo>
                  <a:cubicBezTo>
                    <a:pt x="7238626" y="942806"/>
                    <a:pt x="7223819" y="886946"/>
                    <a:pt x="7192861" y="836470"/>
                  </a:cubicBezTo>
                  <a:cubicBezTo>
                    <a:pt x="7171324" y="800800"/>
                    <a:pt x="7151807" y="797435"/>
                    <a:pt x="7119502" y="823683"/>
                  </a:cubicBezTo>
                  <a:cubicBezTo>
                    <a:pt x="7095274" y="843200"/>
                    <a:pt x="7071718" y="864064"/>
                    <a:pt x="7047490" y="883581"/>
                  </a:cubicBezTo>
                  <a:cubicBezTo>
                    <a:pt x="7035375" y="893676"/>
                    <a:pt x="7025280" y="895695"/>
                    <a:pt x="7019897" y="874159"/>
                  </a:cubicBezTo>
                  <a:cubicBezTo>
                    <a:pt x="7006436" y="814261"/>
                    <a:pt x="6987592" y="806184"/>
                    <a:pt x="6933751" y="837816"/>
                  </a:cubicBezTo>
                  <a:cubicBezTo>
                    <a:pt x="6894043" y="861372"/>
                    <a:pt x="6881929" y="860025"/>
                    <a:pt x="6848278" y="829067"/>
                  </a:cubicBezTo>
                  <a:cubicBezTo>
                    <a:pt x="6845586" y="800128"/>
                    <a:pt x="6858374" y="769842"/>
                    <a:pt x="6843567" y="741575"/>
                  </a:cubicBezTo>
                  <a:cubicBezTo>
                    <a:pt x="6830779" y="744267"/>
                    <a:pt x="6828761" y="770515"/>
                    <a:pt x="6809243" y="759074"/>
                  </a:cubicBezTo>
                  <a:cubicBezTo>
                    <a:pt x="6789726" y="748305"/>
                    <a:pt x="6783668" y="729461"/>
                    <a:pt x="6781650" y="708598"/>
                  </a:cubicBezTo>
                  <a:cubicBezTo>
                    <a:pt x="6776938" y="661487"/>
                    <a:pt x="6762805" y="648026"/>
                    <a:pt x="6716367" y="648026"/>
                  </a:cubicBezTo>
                  <a:cubicBezTo>
                    <a:pt x="6711656" y="666871"/>
                    <a:pt x="6711656" y="686388"/>
                    <a:pt x="6714349" y="705232"/>
                  </a:cubicBezTo>
                  <a:cubicBezTo>
                    <a:pt x="6715022" y="713982"/>
                    <a:pt x="6713676" y="724077"/>
                    <a:pt x="6716367" y="732153"/>
                  </a:cubicBezTo>
                  <a:cubicBezTo>
                    <a:pt x="6722424" y="749652"/>
                    <a:pt x="6723771" y="768496"/>
                    <a:pt x="6707619" y="777245"/>
                  </a:cubicBezTo>
                  <a:cubicBezTo>
                    <a:pt x="6691466" y="786667"/>
                    <a:pt x="6677333" y="769842"/>
                    <a:pt x="6663873" y="761092"/>
                  </a:cubicBezTo>
                  <a:cubicBezTo>
                    <a:pt x="6653778" y="754362"/>
                    <a:pt x="6643682" y="746959"/>
                    <a:pt x="6634933" y="738210"/>
                  </a:cubicBezTo>
                  <a:cubicBezTo>
                    <a:pt x="6602629" y="703886"/>
                    <a:pt x="6561574" y="714655"/>
                    <a:pt x="6527251" y="732153"/>
                  </a:cubicBezTo>
                  <a:cubicBezTo>
                    <a:pt x="6499657" y="746287"/>
                    <a:pt x="6473410" y="765131"/>
                    <a:pt x="6444471" y="775226"/>
                  </a:cubicBezTo>
                  <a:cubicBezTo>
                    <a:pt x="6424280" y="781956"/>
                    <a:pt x="6395340" y="784648"/>
                    <a:pt x="6382553" y="760420"/>
                  </a:cubicBezTo>
                  <a:cubicBezTo>
                    <a:pt x="6371785" y="740902"/>
                    <a:pt x="6377169" y="719366"/>
                    <a:pt x="6398706" y="706579"/>
                  </a:cubicBezTo>
                  <a:cubicBezTo>
                    <a:pt x="6396013" y="693118"/>
                    <a:pt x="6405436" y="683696"/>
                    <a:pt x="6408128" y="671582"/>
                  </a:cubicBezTo>
                  <a:cubicBezTo>
                    <a:pt x="6410820" y="656775"/>
                    <a:pt x="6408128" y="647354"/>
                    <a:pt x="6390630" y="648026"/>
                  </a:cubicBezTo>
                  <a:cubicBezTo>
                    <a:pt x="6383226" y="648700"/>
                    <a:pt x="6375150" y="649373"/>
                    <a:pt x="6367747" y="650719"/>
                  </a:cubicBezTo>
                  <a:cubicBezTo>
                    <a:pt x="6299773" y="666871"/>
                    <a:pt x="6256700" y="623125"/>
                    <a:pt x="6272179" y="553132"/>
                  </a:cubicBezTo>
                  <a:cubicBezTo>
                    <a:pt x="6274198" y="543709"/>
                    <a:pt x="6279583" y="534960"/>
                    <a:pt x="6283621" y="526211"/>
                  </a:cubicBezTo>
                  <a:cubicBezTo>
                    <a:pt x="6286313" y="513424"/>
                    <a:pt x="6289004" y="499964"/>
                    <a:pt x="6291696" y="487177"/>
                  </a:cubicBezTo>
                  <a:cubicBezTo>
                    <a:pt x="6297081" y="464294"/>
                    <a:pt x="6297081" y="442757"/>
                    <a:pt x="6276218" y="426605"/>
                  </a:cubicBezTo>
                  <a:cubicBezTo>
                    <a:pt x="6232472" y="429297"/>
                    <a:pt x="6202186" y="462948"/>
                    <a:pt x="6161805" y="474389"/>
                  </a:cubicBezTo>
                  <a:cubicBezTo>
                    <a:pt x="6150364" y="487177"/>
                    <a:pt x="6139596" y="499964"/>
                    <a:pt x="6141615" y="518808"/>
                  </a:cubicBezTo>
                  <a:cubicBezTo>
                    <a:pt x="6173919" y="576687"/>
                    <a:pt x="6163824" y="602262"/>
                    <a:pt x="6109983" y="639950"/>
                  </a:cubicBezTo>
                  <a:cubicBezTo>
                    <a:pt x="6059507" y="674947"/>
                    <a:pt x="6009031" y="681677"/>
                    <a:pt x="5951825" y="668890"/>
                  </a:cubicBezTo>
                  <a:cubicBezTo>
                    <a:pt x="5928269" y="663506"/>
                    <a:pt x="5916155" y="651391"/>
                    <a:pt x="5920866" y="626490"/>
                  </a:cubicBezTo>
                  <a:cubicBezTo>
                    <a:pt x="5924232" y="607646"/>
                    <a:pt x="5930289" y="589474"/>
                    <a:pt x="5934327" y="571303"/>
                  </a:cubicBezTo>
                  <a:cubicBezTo>
                    <a:pt x="5935000" y="555151"/>
                    <a:pt x="5934327" y="539672"/>
                    <a:pt x="5922213" y="526884"/>
                  </a:cubicBezTo>
                  <a:cubicBezTo>
                    <a:pt x="5920194" y="526884"/>
                    <a:pt x="5917501" y="526884"/>
                    <a:pt x="5915482" y="526884"/>
                  </a:cubicBezTo>
                  <a:cubicBezTo>
                    <a:pt x="5856930" y="527557"/>
                    <a:pt x="5857603" y="528230"/>
                    <a:pt x="5865679" y="471024"/>
                  </a:cubicBezTo>
                  <a:cubicBezTo>
                    <a:pt x="5867698" y="458237"/>
                    <a:pt x="5871737" y="442757"/>
                    <a:pt x="5855584" y="435355"/>
                  </a:cubicBezTo>
                  <a:cubicBezTo>
                    <a:pt x="5841451" y="429297"/>
                    <a:pt x="5833375" y="442757"/>
                    <a:pt x="5825299" y="450834"/>
                  </a:cubicBezTo>
                  <a:cubicBezTo>
                    <a:pt x="5797032" y="479100"/>
                    <a:pt x="5783572" y="516789"/>
                    <a:pt x="5759343" y="547074"/>
                  </a:cubicBezTo>
                  <a:cubicBezTo>
                    <a:pt x="5745883" y="563900"/>
                    <a:pt x="5736461" y="589474"/>
                    <a:pt x="5704156" y="574668"/>
                  </a:cubicBezTo>
                  <a:cubicBezTo>
                    <a:pt x="5646950" y="547748"/>
                    <a:pt x="5636182" y="536979"/>
                    <a:pt x="5646950" y="497272"/>
                  </a:cubicBezTo>
                  <a:cubicBezTo>
                    <a:pt x="5652334" y="477754"/>
                    <a:pt x="5649642" y="458237"/>
                    <a:pt x="5653007" y="438720"/>
                  </a:cubicBezTo>
                  <a:cubicBezTo>
                    <a:pt x="5593782" y="462948"/>
                    <a:pt x="5536576" y="491887"/>
                    <a:pt x="5472640" y="503329"/>
                  </a:cubicBezTo>
                  <a:cubicBezTo>
                    <a:pt x="5443700" y="508713"/>
                    <a:pt x="5420145" y="502656"/>
                    <a:pt x="5406685" y="478427"/>
                  </a:cubicBezTo>
                  <a:cubicBezTo>
                    <a:pt x="5394570" y="455545"/>
                    <a:pt x="5406012" y="433336"/>
                    <a:pt x="5423510" y="415164"/>
                  </a:cubicBezTo>
                  <a:cubicBezTo>
                    <a:pt x="5435624" y="402377"/>
                    <a:pt x="5448411" y="389590"/>
                    <a:pt x="5465910" y="384205"/>
                  </a:cubicBezTo>
                  <a:cubicBezTo>
                    <a:pt x="5468602" y="367380"/>
                    <a:pt x="5489465" y="364688"/>
                    <a:pt x="5494176" y="346517"/>
                  </a:cubicBezTo>
                  <a:cubicBezTo>
                    <a:pt x="5479370" y="351228"/>
                    <a:pt x="5465910" y="355939"/>
                    <a:pt x="5452450" y="359304"/>
                  </a:cubicBezTo>
                  <a:cubicBezTo>
                    <a:pt x="5433605" y="364015"/>
                    <a:pt x="5414761" y="368726"/>
                    <a:pt x="5403993" y="345171"/>
                  </a:cubicBezTo>
                  <a:cubicBezTo>
                    <a:pt x="5387167" y="322961"/>
                    <a:pt x="5399954" y="297387"/>
                    <a:pt x="5396589" y="273831"/>
                  </a:cubicBezTo>
                  <a:cubicBezTo>
                    <a:pt x="5395917" y="267101"/>
                    <a:pt x="5396589" y="260371"/>
                    <a:pt x="5396589" y="253641"/>
                  </a:cubicBezTo>
                  <a:cubicBezTo>
                    <a:pt x="5396589" y="164803"/>
                    <a:pt x="5378418" y="152016"/>
                    <a:pt x="5294965" y="184321"/>
                  </a:cubicBezTo>
                  <a:cubicBezTo>
                    <a:pt x="5284869" y="188359"/>
                    <a:pt x="5277466" y="194416"/>
                    <a:pt x="5274774" y="205184"/>
                  </a:cubicBezTo>
                  <a:cubicBezTo>
                    <a:pt x="5272755" y="213260"/>
                    <a:pt x="5270736" y="222009"/>
                    <a:pt x="5261314" y="221337"/>
                  </a:cubicBezTo>
                  <a:cubicBezTo>
                    <a:pt x="5251892" y="220663"/>
                    <a:pt x="5251219" y="209895"/>
                    <a:pt x="5248527" y="203165"/>
                  </a:cubicBezTo>
                  <a:cubicBezTo>
                    <a:pt x="5233721" y="165476"/>
                    <a:pt x="5249200" y="123076"/>
                    <a:pt x="5228336" y="82696"/>
                  </a:cubicBezTo>
                  <a:cubicBezTo>
                    <a:pt x="5212184" y="102213"/>
                    <a:pt x="5211511" y="126441"/>
                    <a:pt x="5202089" y="146632"/>
                  </a:cubicBezTo>
                  <a:cubicBezTo>
                    <a:pt x="5200070" y="150670"/>
                    <a:pt x="5200743" y="155381"/>
                    <a:pt x="5198051" y="159419"/>
                  </a:cubicBezTo>
                  <a:cubicBezTo>
                    <a:pt x="5189302" y="174226"/>
                    <a:pt x="5188629" y="199127"/>
                    <a:pt x="5169784" y="201819"/>
                  </a:cubicBezTo>
                  <a:cubicBezTo>
                    <a:pt x="5148248" y="205184"/>
                    <a:pt x="5141518" y="180956"/>
                    <a:pt x="5131423" y="166149"/>
                  </a:cubicBezTo>
                  <a:cubicBezTo>
                    <a:pt x="5106521" y="129807"/>
                    <a:pt x="5093734" y="125769"/>
                    <a:pt x="5054699" y="149324"/>
                  </a:cubicBezTo>
                  <a:cubicBezTo>
                    <a:pt x="5016337" y="172206"/>
                    <a:pt x="4982014" y="201146"/>
                    <a:pt x="4948363" y="230086"/>
                  </a:cubicBezTo>
                  <a:cubicBezTo>
                    <a:pt x="4939614" y="237489"/>
                    <a:pt x="4934230" y="253641"/>
                    <a:pt x="4918750" y="246238"/>
                  </a:cubicBezTo>
                  <a:cubicBezTo>
                    <a:pt x="4905963" y="240181"/>
                    <a:pt x="4900579" y="226721"/>
                    <a:pt x="4897887" y="213260"/>
                  </a:cubicBezTo>
                  <a:cubicBezTo>
                    <a:pt x="4893176" y="183648"/>
                    <a:pt x="4887119" y="154035"/>
                    <a:pt x="4884427" y="123750"/>
                  </a:cubicBezTo>
                  <a:cubicBezTo>
                    <a:pt x="4882408" y="97502"/>
                    <a:pt x="4872986" y="93464"/>
                    <a:pt x="4850103" y="105578"/>
                  </a:cubicBezTo>
                  <a:cubicBezTo>
                    <a:pt x="4807030" y="129134"/>
                    <a:pt x="4804338" y="128460"/>
                    <a:pt x="4774053" y="88753"/>
                  </a:cubicBezTo>
                  <a:cubicBezTo>
                    <a:pt x="4750497" y="57794"/>
                    <a:pt x="4720885" y="34912"/>
                    <a:pt x="4689253" y="13375"/>
                  </a:cubicBezTo>
                  <a:cubicBezTo>
                    <a:pt x="4663679" y="-4123"/>
                    <a:pt x="4639450" y="-4796"/>
                    <a:pt x="4617914" y="20778"/>
                  </a:cubicBezTo>
                  <a:cubicBezTo>
                    <a:pt x="4605127" y="36258"/>
                    <a:pt x="4591666" y="51064"/>
                    <a:pt x="4578206" y="66544"/>
                  </a:cubicBezTo>
                  <a:cubicBezTo>
                    <a:pt x="4568784" y="77312"/>
                    <a:pt x="4564746" y="89426"/>
                    <a:pt x="4570803" y="103559"/>
                  </a:cubicBezTo>
                  <a:cubicBezTo>
                    <a:pt x="4576187" y="116346"/>
                    <a:pt x="4575514" y="129134"/>
                    <a:pt x="4562727" y="136537"/>
                  </a:cubicBezTo>
                  <a:cubicBezTo>
                    <a:pt x="4548593" y="144613"/>
                    <a:pt x="4540518" y="132499"/>
                    <a:pt x="4531768" y="124423"/>
                  </a:cubicBezTo>
                  <a:cubicBezTo>
                    <a:pt x="4515616" y="108943"/>
                    <a:pt x="4500810" y="92118"/>
                    <a:pt x="4483984" y="76639"/>
                  </a:cubicBezTo>
                  <a:cubicBezTo>
                    <a:pt x="4471197" y="64524"/>
                    <a:pt x="4455045" y="57121"/>
                    <a:pt x="4437546" y="63851"/>
                  </a:cubicBezTo>
                  <a:cubicBezTo>
                    <a:pt x="4420048" y="70582"/>
                    <a:pt x="4426105" y="88753"/>
                    <a:pt x="4425432" y="102213"/>
                  </a:cubicBezTo>
                  <a:cubicBezTo>
                    <a:pt x="4424759" y="117692"/>
                    <a:pt x="4425432" y="133845"/>
                    <a:pt x="4425432" y="152016"/>
                  </a:cubicBezTo>
                  <a:cubicBezTo>
                    <a:pt x="4406588" y="145286"/>
                    <a:pt x="4397839" y="129134"/>
                    <a:pt x="4385725" y="117692"/>
                  </a:cubicBezTo>
                  <a:cubicBezTo>
                    <a:pt x="4368226" y="101540"/>
                    <a:pt x="4348709" y="89426"/>
                    <a:pt x="4325153" y="96829"/>
                  </a:cubicBezTo>
                  <a:cubicBezTo>
                    <a:pt x="4302944" y="103559"/>
                    <a:pt x="4296887" y="121730"/>
                    <a:pt x="4297560" y="144613"/>
                  </a:cubicBezTo>
                  <a:cubicBezTo>
                    <a:pt x="4298233" y="160765"/>
                    <a:pt x="4281408" y="167496"/>
                    <a:pt x="4270639" y="176245"/>
                  </a:cubicBezTo>
                  <a:cubicBezTo>
                    <a:pt x="4257179" y="186340"/>
                    <a:pt x="4245065" y="197781"/>
                    <a:pt x="4232277" y="208549"/>
                  </a:cubicBezTo>
                  <a:cubicBezTo>
                    <a:pt x="4222855" y="220663"/>
                    <a:pt x="4216798" y="234124"/>
                    <a:pt x="4217471" y="250276"/>
                  </a:cubicBezTo>
                  <a:cubicBezTo>
                    <a:pt x="4222182" y="282581"/>
                    <a:pt x="4228912" y="314212"/>
                    <a:pt x="4230932" y="346517"/>
                  </a:cubicBezTo>
                  <a:cubicBezTo>
                    <a:pt x="4233623" y="390935"/>
                    <a:pt x="4199973" y="413145"/>
                    <a:pt x="4158246" y="399012"/>
                  </a:cubicBezTo>
                  <a:cubicBezTo>
                    <a:pt x="4134018" y="390935"/>
                    <a:pt x="4117192" y="372764"/>
                    <a:pt x="4099021" y="356612"/>
                  </a:cubicBezTo>
                  <a:cubicBezTo>
                    <a:pt x="4082195" y="342479"/>
                    <a:pt x="4073446" y="318923"/>
                    <a:pt x="4050564" y="306809"/>
                  </a:cubicBezTo>
                  <a:cubicBezTo>
                    <a:pt x="4050564" y="326999"/>
                    <a:pt x="4050564" y="343825"/>
                    <a:pt x="4050564" y="360650"/>
                  </a:cubicBezTo>
                  <a:cubicBezTo>
                    <a:pt x="4050564" y="369399"/>
                    <a:pt x="4052583" y="380840"/>
                    <a:pt x="4041815" y="383532"/>
                  </a:cubicBezTo>
                  <a:cubicBezTo>
                    <a:pt x="4029028" y="386225"/>
                    <a:pt x="4025663" y="374783"/>
                    <a:pt x="4022970" y="364688"/>
                  </a:cubicBezTo>
                  <a:cubicBezTo>
                    <a:pt x="4015567" y="339787"/>
                    <a:pt x="4008164" y="315558"/>
                    <a:pt x="4000088" y="291330"/>
                  </a:cubicBezTo>
                  <a:cubicBezTo>
                    <a:pt x="3997396" y="282581"/>
                    <a:pt x="3990666" y="275178"/>
                    <a:pt x="3979897" y="277197"/>
                  </a:cubicBezTo>
                  <a:cubicBezTo>
                    <a:pt x="3969802" y="279215"/>
                    <a:pt x="3964418" y="286618"/>
                    <a:pt x="3964418" y="296041"/>
                  </a:cubicBezTo>
                  <a:cubicBezTo>
                    <a:pt x="3963745" y="310847"/>
                    <a:pt x="3963745" y="324980"/>
                    <a:pt x="3964418" y="339787"/>
                  </a:cubicBezTo>
                  <a:cubicBezTo>
                    <a:pt x="3965092" y="361323"/>
                    <a:pt x="3957015" y="368726"/>
                    <a:pt x="3936152" y="361323"/>
                  </a:cubicBezTo>
                  <a:cubicBezTo>
                    <a:pt x="3915288" y="353920"/>
                    <a:pt x="3893079" y="348536"/>
                    <a:pt x="3871543" y="342479"/>
                  </a:cubicBezTo>
                  <a:cubicBezTo>
                    <a:pt x="3857409" y="338441"/>
                    <a:pt x="3844622" y="341806"/>
                    <a:pt x="3835200" y="352574"/>
                  </a:cubicBezTo>
                  <a:cubicBezTo>
                    <a:pt x="3825778" y="364015"/>
                    <a:pt x="3830489" y="376129"/>
                    <a:pt x="3836546" y="386898"/>
                  </a:cubicBezTo>
                  <a:cubicBezTo>
                    <a:pt x="3846641" y="405742"/>
                    <a:pt x="3856736" y="425259"/>
                    <a:pt x="3874235" y="438046"/>
                  </a:cubicBezTo>
                  <a:cubicBezTo>
                    <a:pt x="3891060" y="450834"/>
                    <a:pt x="3889041" y="460256"/>
                    <a:pt x="3870870" y="463621"/>
                  </a:cubicBezTo>
                  <a:cubicBezTo>
                    <a:pt x="3847987" y="467659"/>
                    <a:pt x="3829816" y="481792"/>
                    <a:pt x="3810971" y="491887"/>
                  </a:cubicBezTo>
                  <a:cubicBezTo>
                    <a:pt x="3759823" y="519481"/>
                    <a:pt x="3757130" y="543709"/>
                    <a:pt x="3797511" y="582744"/>
                  </a:cubicBezTo>
                  <a:cubicBezTo>
                    <a:pt x="3793473" y="588129"/>
                    <a:pt x="3786743" y="587455"/>
                    <a:pt x="3782705" y="585436"/>
                  </a:cubicBezTo>
                  <a:cubicBezTo>
                    <a:pt x="3757803" y="572649"/>
                    <a:pt x="3732902" y="571303"/>
                    <a:pt x="3705308" y="576014"/>
                  </a:cubicBezTo>
                  <a:cubicBezTo>
                    <a:pt x="3686464" y="579379"/>
                    <a:pt x="3681080" y="563227"/>
                    <a:pt x="3681080" y="545056"/>
                  </a:cubicBezTo>
                  <a:cubicBezTo>
                    <a:pt x="3680407" y="528230"/>
                    <a:pt x="3692521" y="499964"/>
                    <a:pt x="3668293" y="495926"/>
                  </a:cubicBezTo>
                  <a:cubicBezTo>
                    <a:pt x="3650794" y="493233"/>
                    <a:pt x="3648776" y="521500"/>
                    <a:pt x="3641372" y="536979"/>
                  </a:cubicBezTo>
                  <a:cubicBezTo>
                    <a:pt x="3640699" y="538325"/>
                    <a:pt x="3638680" y="538998"/>
                    <a:pt x="3635315" y="541018"/>
                  </a:cubicBezTo>
                  <a:cubicBezTo>
                    <a:pt x="3631277" y="530249"/>
                    <a:pt x="3627239" y="520154"/>
                    <a:pt x="3622528" y="510059"/>
                  </a:cubicBezTo>
                  <a:cubicBezTo>
                    <a:pt x="3619163" y="501983"/>
                    <a:pt x="3615125" y="491887"/>
                    <a:pt x="3604356" y="493233"/>
                  </a:cubicBezTo>
                  <a:cubicBezTo>
                    <a:pt x="3591569" y="495252"/>
                    <a:pt x="3595607" y="506694"/>
                    <a:pt x="3594261" y="514770"/>
                  </a:cubicBezTo>
                  <a:cubicBezTo>
                    <a:pt x="3592242" y="528903"/>
                    <a:pt x="3588204" y="543709"/>
                    <a:pt x="3588204" y="557843"/>
                  </a:cubicBezTo>
                  <a:cubicBezTo>
                    <a:pt x="3588877" y="580052"/>
                    <a:pt x="3576090" y="583417"/>
                    <a:pt x="3559938" y="578033"/>
                  </a:cubicBezTo>
                  <a:cubicBezTo>
                    <a:pt x="3535709" y="569284"/>
                    <a:pt x="3514173" y="571976"/>
                    <a:pt x="3493983" y="588129"/>
                  </a:cubicBezTo>
                  <a:cubicBezTo>
                    <a:pt x="3483214" y="596204"/>
                    <a:pt x="3476484" y="588801"/>
                    <a:pt x="3469081" y="581398"/>
                  </a:cubicBezTo>
                  <a:cubicBezTo>
                    <a:pt x="3516865" y="554478"/>
                    <a:pt x="3518211" y="533614"/>
                    <a:pt x="3475138" y="499291"/>
                  </a:cubicBezTo>
                  <a:cubicBezTo>
                    <a:pt x="3448217" y="477754"/>
                    <a:pt x="3417259" y="462948"/>
                    <a:pt x="3378897" y="451507"/>
                  </a:cubicBezTo>
                  <a:cubicBezTo>
                    <a:pt x="3389666" y="438046"/>
                    <a:pt x="3404472" y="429297"/>
                    <a:pt x="3415913" y="417183"/>
                  </a:cubicBezTo>
                  <a:cubicBezTo>
                    <a:pt x="3443507" y="387570"/>
                    <a:pt x="3444852" y="364688"/>
                    <a:pt x="3423316" y="342479"/>
                  </a:cubicBezTo>
                  <a:cubicBezTo>
                    <a:pt x="3415240" y="340459"/>
                    <a:pt x="3407164" y="338441"/>
                    <a:pt x="3399088" y="336422"/>
                  </a:cubicBezTo>
                  <a:cubicBezTo>
                    <a:pt x="3391685" y="346517"/>
                    <a:pt x="3379570" y="346517"/>
                    <a:pt x="3369475" y="349882"/>
                  </a:cubicBezTo>
                  <a:cubicBezTo>
                    <a:pt x="3297463" y="374110"/>
                    <a:pt x="3304193" y="373437"/>
                    <a:pt x="3303520" y="304790"/>
                  </a:cubicBezTo>
                  <a:cubicBezTo>
                    <a:pt x="3303520" y="294695"/>
                    <a:pt x="3309577" y="280562"/>
                    <a:pt x="3292752" y="277869"/>
                  </a:cubicBezTo>
                  <a:cubicBezTo>
                    <a:pt x="3277272" y="275178"/>
                    <a:pt x="3273907" y="287965"/>
                    <a:pt x="3270542" y="298060"/>
                  </a:cubicBezTo>
                  <a:cubicBezTo>
                    <a:pt x="3263139" y="320269"/>
                    <a:pt x="3256409" y="342479"/>
                    <a:pt x="3250352" y="365361"/>
                  </a:cubicBezTo>
                  <a:cubicBezTo>
                    <a:pt x="3246987" y="376802"/>
                    <a:pt x="3242949" y="389590"/>
                    <a:pt x="3230162" y="387570"/>
                  </a:cubicBezTo>
                  <a:cubicBezTo>
                    <a:pt x="3219393" y="386225"/>
                    <a:pt x="3220739" y="371418"/>
                    <a:pt x="3217374" y="362669"/>
                  </a:cubicBezTo>
                  <a:cubicBezTo>
                    <a:pt x="3210644" y="344498"/>
                    <a:pt x="3230162" y="326999"/>
                    <a:pt x="3219393" y="306136"/>
                  </a:cubicBezTo>
                  <a:cubicBezTo>
                    <a:pt x="3208625" y="314212"/>
                    <a:pt x="3201895" y="323634"/>
                    <a:pt x="3194492" y="333056"/>
                  </a:cubicBezTo>
                  <a:cubicBezTo>
                    <a:pt x="3170263" y="364688"/>
                    <a:pt x="3141324" y="390263"/>
                    <a:pt x="3101616" y="401704"/>
                  </a:cubicBezTo>
                  <a:cubicBezTo>
                    <a:pt x="3075369" y="409107"/>
                    <a:pt x="3043064" y="389590"/>
                    <a:pt x="3042391" y="363342"/>
                  </a:cubicBezTo>
                  <a:cubicBezTo>
                    <a:pt x="3041045" y="326999"/>
                    <a:pt x="3045083" y="290657"/>
                    <a:pt x="3055851" y="255660"/>
                  </a:cubicBezTo>
                  <a:cubicBezTo>
                    <a:pt x="3055178" y="238835"/>
                    <a:pt x="3051140" y="222682"/>
                    <a:pt x="3040372" y="208549"/>
                  </a:cubicBezTo>
                  <a:cubicBezTo>
                    <a:pt x="3014797" y="198454"/>
                    <a:pt x="3000664" y="173552"/>
                    <a:pt x="2977108" y="160092"/>
                  </a:cubicBezTo>
                  <a:cubicBezTo>
                    <a:pt x="2969706" y="156054"/>
                    <a:pt x="2968359" y="148651"/>
                    <a:pt x="2969033" y="139229"/>
                  </a:cubicBezTo>
                  <a:cubicBezTo>
                    <a:pt x="2972398" y="105578"/>
                    <a:pt x="2952207" y="89426"/>
                    <a:pt x="2919902" y="98175"/>
                  </a:cubicBezTo>
                  <a:cubicBezTo>
                    <a:pt x="2895674" y="104905"/>
                    <a:pt x="2876157" y="119039"/>
                    <a:pt x="2860677" y="139902"/>
                  </a:cubicBezTo>
                  <a:cubicBezTo>
                    <a:pt x="2855966" y="145959"/>
                    <a:pt x="2853947" y="156727"/>
                    <a:pt x="2843852" y="151343"/>
                  </a:cubicBezTo>
                  <a:cubicBezTo>
                    <a:pt x="2837795" y="147978"/>
                    <a:pt x="2839814" y="139229"/>
                    <a:pt x="2841160" y="133172"/>
                  </a:cubicBezTo>
                  <a:cubicBezTo>
                    <a:pt x="2847890" y="106924"/>
                    <a:pt x="2857986" y="76639"/>
                    <a:pt x="2829046" y="61159"/>
                  </a:cubicBezTo>
                  <a:cubicBezTo>
                    <a:pt x="2802125" y="47026"/>
                    <a:pt x="2786646" y="78658"/>
                    <a:pt x="2767802" y="91445"/>
                  </a:cubicBezTo>
                  <a:cubicBezTo>
                    <a:pt x="2752995" y="101540"/>
                    <a:pt x="2741554" y="116346"/>
                    <a:pt x="2728767" y="128460"/>
                  </a:cubicBezTo>
                  <a:cubicBezTo>
                    <a:pt x="2722037" y="135191"/>
                    <a:pt x="2713288" y="138556"/>
                    <a:pt x="2704539" y="133172"/>
                  </a:cubicBezTo>
                  <a:cubicBezTo>
                    <a:pt x="2696462" y="128460"/>
                    <a:pt x="2698481" y="119711"/>
                    <a:pt x="2699154" y="111635"/>
                  </a:cubicBezTo>
                  <a:cubicBezTo>
                    <a:pt x="2702519" y="75293"/>
                    <a:pt x="2665504" y="14048"/>
                    <a:pt x="2632526" y="2607"/>
                  </a:cubicBezTo>
                  <a:cubicBezTo>
                    <a:pt x="2608971" y="-5469"/>
                    <a:pt x="2588780" y="6645"/>
                    <a:pt x="2569936" y="19433"/>
                  </a:cubicBezTo>
                  <a:cubicBezTo>
                    <a:pt x="2538977" y="41642"/>
                    <a:pt x="2510038" y="66544"/>
                    <a:pt x="2487828" y="98175"/>
                  </a:cubicBezTo>
                  <a:cubicBezTo>
                    <a:pt x="2470330" y="123076"/>
                    <a:pt x="2450813" y="128460"/>
                    <a:pt x="2425911" y="108270"/>
                  </a:cubicBezTo>
                  <a:cubicBezTo>
                    <a:pt x="2405048" y="91445"/>
                    <a:pt x="2390915" y="91445"/>
                    <a:pt x="2386203" y="123076"/>
                  </a:cubicBezTo>
                  <a:cubicBezTo>
                    <a:pt x="2382165" y="152689"/>
                    <a:pt x="2377454" y="182301"/>
                    <a:pt x="2370051" y="211241"/>
                  </a:cubicBezTo>
                  <a:cubicBezTo>
                    <a:pt x="2358610" y="254314"/>
                    <a:pt x="2346496" y="257006"/>
                    <a:pt x="2314864" y="226721"/>
                  </a:cubicBezTo>
                  <a:cubicBezTo>
                    <a:pt x="2281214" y="193743"/>
                    <a:pt x="2244198" y="165476"/>
                    <a:pt x="2203144" y="143267"/>
                  </a:cubicBezTo>
                  <a:cubicBezTo>
                    <a:pt x="2175550" y="128460"/>
                    <a:pt x="2155360" y="134518"/>
                    <a:pt x="2138535" y="161438"/>
                  </a:cubicBezTo>
                  <a:cubicBezTo>
                    <a:pt x="2129113" y="176245"/>
                    <a:pt x="2123056" y="202492"/>
                    <a:pt x="2101519" y="199800"/>
                  </a:cubicBezTo>
                  <a:cubicBezTo>
                    <a:pt x="2076617" y="197108"/>
                    <a:pt x="2075272" y="169514"/>
                    <a:pt x="2067868" y="150670"/>
                  </a:cubicBezTo>
                  <a:cubicBezTo>
                    <a:pt x="2059792" y="128460"/>
                    <a:pt x="2052389" y="105578"/>
                    <a:pt x="2044313" y="82696"/>
                  </a:cubicBezTo>
                  <a:cubicBezTo>
                    <a:pt x="2041621" y="82696"/>
                    <a:pt x="2038929" y="83369"/>
                    <a:pt x="2036237" y="83369"/>
                  </a:cubicBezTo>
                  <a:cubicBezTo>
                    <a:pt x="2032872" y="108943"/>
                    <a:pt x="2028834" y="135191"/>
                    <a:pt x="2026142" y="160765"/>
                  </a:cubicBezTo>
                  <a:cubicBezTo>
                    <a:pt x="2024796" y="172880"/>
                    <a:pt x="2026815" y="184994"/>
                    <a:pt x="2021431" y="197108"/>
                  </a:cubicBezTo>
                  <a:cubicBezTo>
                    <a:pt x="2017392" y="205857"/>
                    <a:pt x="2019411" y="219317"/>
                    <a:pt x="2005278" y="218644"/>
                  </a:cubicBezTo>
                  <a:cubicBezTo>
                    <a:pt x="1993837" y="217971"/>
                    <a:pt x="1995183" y="207203"/>
                    <a:pt x="1991818" y="199127"/>
                  </a:cubicBezTo>
                  <a:cubicBezTo>
                    <a:pt x="1981050" y="172880"/>
                    <a:pt x="1907691" y="162111"/>
                    <a:pt x="1878752" y="180956"/>
                  </a:cubicBezTo>
                  <a:cubicBezTo>
                    <a:pt x="1876733" y="187686"/>
                    <a:pt x="1874714" y="194416"/>
                    <a:pt x="1872695" y="201819"/>
                  </a:cubicBezTo>
                  <a:cubicBezTo>
                    <a:pt x="1874041" y="245565"/>
                    <a:pt x="1876060" y="289311"/>
                    <a:pt x="1876733" y="333056"/>
                  </a:cubicBezTo>
                  <a:cubicBezTo>
                    <a:pt x="1876733" y="338441"/>
                    <a:pt x="1870003" y="343825"/>
                    <a:pt x="1865965" y="349209"/>
                  </a:cubicBezTo>
                  <a:cubicBezTo>
                    <a:pt x="1838371" y="376129"/>
                    <a:pt x="1811450" y="348536"/>
                    <a:pt x="1784530" y="348536"/>
                  </a:cubicBezTo>
                  <a:lnTo>
                    <a:pt x="1783184" y="349882"/>
                  </a:lnTo>
                  <a:cubicBezTo>
                    <a:pt x="1791260" y="360650"/>
                    <a:pt x="1799336" y="370745"/>
                    <a:pt x="1806740" y="381513"/>
                  </a:cubicBezTo>
                  <a:cubicBezTo>
                    <a:pt x="1825584" y="387570"/>
                    <a:pt x="1840390" y="400358"/>
                    <a:pt x="1851158" y="415837"/>
                  </a:cubicBezTo>
                  <a:cubicBezTo>
                    <a:pt x="1863946" y="434008"/>
                    <a:pt x="1876733" y="454199"/>
                    <a:pt x="1860581" y="477081"/>
                  </a:cubicBezTo>
                  <a:cubicBezTo>
                    <a:pt x="1845101" y="499291"/>
                    <a:pt x="1822892" y="505348"/>
                    <a:pt x="1796644" y="501310"/>
                  </a:cubicBezTo>
                  <a:cubicBezTo>
                    <a:pt x="1732035" y="491887"/>
                    <a:pt x="1674829" y="460929"/>
                    <a:pt x="1615604" y="436701"/>
                  </a:cubicBezTo>
                  <a:cubicBezTo>
                    <a:pt x="1614258" y="438720"/>
                    <a:pt x="1614258" y="440739"/>
                    <a:pt x="1614258" y="442757"/>
                  </a:cubicBezTo>
                  <a:cubicBezTo>
                    <a:pt x="1625699" y="468332"/>
                    <a:pt x="1624353" y="495926"/>
                    <a:pt x="1623680" y="522173"/>
                  </a:cubicBezTo>
                  <a:cubicBezTo>
                    <a:pt x="1622334" y="559189"/>
                    <a:pt x="1583299" y="562554"/>
                    <a:pt x="1557725" y="576014"/>
                  </a:cubicBezTo>
                  <a:cubicBezTo>
                    <a:pt x="1536861" y="586782"/>
                    <a:pt x="1524747" y="568611"/>
                    <a:pt x="1514652" y="553805"/>
                  </a:cubicBezTo>
                  <a:cubicBezTo>
                    <a:pt x="1493789" y="522173"/>
                    <a:pt x="1472925" y="490542"/>
                    <a:pt x="1453408" y="458237"/>
                  </a:cubicBezTo>
                  <a:cubicBezTo>
                    <a:pt x="1444659" y="444104"/>
                    <a:pt x="1432544" y="429970"/>
                    <a:pt x="1417065" y="434681"/>
                  </a:cubicBezTo>
                  <a:cubicBezTo>
                    <a:pt x="1397548" y="440739"/>
                    <a:pt x="1407643" y="461602"/>
                    <a:pt x="1406970" y="476408"/>
                  </a:cubicBezTo>
                  <a:cubicBezTo>
                    <a:pt x="1406297" y="482465"/>
                    <a:pt x="1410335" y="489196"/>
                    <a:pt x="1411008" y="495926"/>
                  </a:cubicBezTo>
                  <a:cubicBezTo>
                    <a:pt x="1416392" y="523519"/>
                    <a:pt x="1408316" y="530922"/>
                    <a:pt x="1379376" y="526884"/>
                  </a:cubicBezTo>
                  <a:cubicBezTo>
                    <a:pt x="1369281" y="525538"/>
                    <a:pt x="1359186" y="525538"/>
                    <a:pt x="1349091" y="525538"/>
                  </a:cubicBezTo>
                  <a:cubicBezTo>
                    <a:pt x="1337650" y="538325"/>
                    <a:pt x="1336303" y="553132"/>
                    <a:pt x="1337650" y="569284"/>
                  </a:cubicBezTo>
                  <a:cubicBezTo>
                    <a:pt x="1341688" y="587455"/>
                    <a:pt x="1346399" y="605627"/>
                    <a:pt x="1350437" y="624471"/>
                  </a:cubicBezTo>
                  <a:cubicBezTo>
                    <a:pt x="1355148" y="646680"/>
                    <a:pt x="1345726" y="662160"/>
                    <a:pt x="1324189" y="666871"/>
                  </a:cubicBezTo>
                  <a:cubicBezTo>
                    <a:pt x="1262945" y="679658"/>
                    <a:pt x="1204393" y="676966"/>
                    <a:pt x="1151225" y="635239"/>
                  </a:cubicBezTo>
                  <a:cubicBezTo>
                    <a:pt x="1106806" y="600243"/>
                    <a:pt x="1098730" y="566592"/>
                    <a:pt x="1130362" y="518135"/>
                  </a:cubicBezTo>
                  <a:cubicBezTo>
                    <a:pt x="1131708" y="499291"/>
                    <a:pt x="1120267" y="486503"/>
                    <a:pt x="1110171" y="473043"/>
                  </a:cubicBezTo>
                  <a:cubicBezTo>
                    <a:pt x="1069791" y="461602"/>
                    <a:pt x="1038832" y="429297"/>
                    <a:pt x="995759" y="425259"/>
                  </a:cubicBezTo>
                  <a:cubicBezTo>
                    <a:pt x="976915" y="439392"/>
                    <a:pt x="974223" y="458910"/>
                    <a:pt x="978934" y="481119"/>
                  </a:cubicBezTo>
                  <a:cubicBezTo>
                    <a:pt x="982299" y="495926"/>
                    <a:pt x="985664" y="510732"/>
                    <a:pt x="989702" y="525538"/>
                  </a:cubicBezTo>
                  <a:cubicBezTo>
                    <a:pt x="1011911" y="570630"/>
                    <a:pt x="1006527" y="611684"/>
                    <a:pt x="973550" y="645335"/>
                  </a:cubicBezTo>
                  <a:cubicBezTo>
                    <a:pt x="955378" y="663506"/>
                    <a:pt x="931150" y="652738"/>
                    <a:pt x="909613" y="653410"/>
                  </a:cubicBezTo>
                  <a:cubicBezTo>
                    <a:pt x="900191" y="654084"/>
                    <a:pt x="890096" y="649373"/>
                    <a:pt x="880674" y="646680"/>
                  </a:cubicBezTo>
                  <a:cubicBezTo>
                    <a:pt x="866541" y="645335"/>
                    <a:pt x="867887" y="656103"/>
                    <a:pt x="868560" y="664852"/>
                  </a:cubicBezTo>
                  <a:cubicBezTo>
                    <a:pt x="869906" y="678985"/>
                    <a:pt x="872598" y="693118"/>
                    <a:pt x="874617" y="706579"/>
                  </a:cubicBezTo>
                  <a:cubicBezTo>
                    <a:pt x="888077" y="723404"/>
                    <a:pt x="906248" y="741575"/>
                    <a:pt x="887404" y="761766"/>
                  </a:cubicBezTo>
                  <a:cubicBezTo>
                    <a:pt x="866541" y="784648"/>
                    <a:pt x="837601" y="777918"/>
                    <a:pt x="812027" y="769842"/>
                  </a:cubicBezTo>
                  <a:cubicBezTo>
                    <a:pt x="777030" y="758401"/>
                    <a:pt x="748763" y="732826"/>
                    <a:pt x="713094" y="721385"/>
                  </a:cubicBezTo>
                  <a:cubicBezTo>
                    <a:pt x="680789" y="711290"/>
                    <a:pt x="654542" y="715328"/>
                    <a:pt x="630986" y="740229"/>
                  </a:cubicBezTo>
                  <a:cubicBezTo>
                    <a:pt x="616180" y="755708"/>
                    <a:pt x="597336" y="765804"/>
                    <a:pt x="578491" y="775899"/>
                  </a:cubicBezTo>
                  <a:cubicBezTo>
                    <a:pt x="560993" y="785321"/>
                    <a:pt x="551571" y="778591"/>
                    <a:pt x="552244" y="761092"/>
                  </a:cubicBezTo>
                  <a:cubicBezTo>
                    <a:pt x="552917" y="742921"/>
                    <a:pt x="544168" y="722731"/>
                    <a:pt x="559647" y="706579"/>
                  </a:cubicBezTo>
                  <a:cubicBezTo>
                    <a:pt x="559647" y="687061"/>
                    <a:pt x="561666" y="666871"/>
                    <a:pt x="555609" y="648026"/>
                  </a:cubicBezTo>
                  <a:cubicBezTo>
                    <a:pt x="507152" y="647354"/>
                    <a:pt x="500422" y="652065"/>
                    <a:pt x="488980" y="698502"/>
                  </a:cubicBezTo>
                  <a:cubicBezTo>
                    <a:pt x="486961" y="705906"/>
                    <a:pt x="486288" y="713982"/>
                    <a:pt x="484942" y="721385"/>
                  </a:cubicBezTo>
                  <a:cubicBezTo>
                    <a:pt x="477539" y="759747"/>
                    <a:pt x="458695" y="765804"/>
                    <a:pt x="424371" y="741575"/>
                  </a:cubicBezTo>
                  <a:cubicBezTo>
                    <a:pt x="423698" y="771861"/>
                    <a:pt x="423698" y="802146"/>
                    <a:pt x="423025" y="832432"/>
                  </a:cubicBezTo>
                  <a:cubicBezTo>
                    <a:pt x="394759" y="858679"/>
                    <a:pt x="367165" y="857334"/>
                    <a:pt x="335534" y="836470"/>
                  </a:cubicBezTo>
                  <a:cubicBezTo>
                    <a:pt x="287077" y="805512"/>
                    <a:pt x="262848" y="815607"/>
                    <a:pt x="252753" y="870121"/>
                  </a:cubicBezTo>
                  <a:cubicBezTo>
                    <a:pt x="248042" y="894349"/>
                    <a:pt x="238620" y="895022"/>
                    <a:pt x="223140" y="882235"/>
                  </a:cubicBezTo>
                  <a:cubicBezTo>
                    <a:pt x="199585" y="863390"/>
                    <a:pt x="177376" y="843200"/>
                    <a:pt x="153820" y="823683"/>
                  </a:cubicBezTo>
                  <a:cubicBezTo>
                    <a:pt x="121516" y="796762"/>
                    <a:pt x="101325" y="798781"/>
                    <a:pt x="80462" y="835124"/>
                  </a:cubicBezTo>
                  <a:cubicBezTo>
                    <a:pt x="53541" y="881562"/>
                    <a:pt x="36716" y="931365"/>
                    <a:pt x="29313" y="984533"/>
                  </a:cubicBezTo>
                  <a:cubicBezTo>
                    <a:pt x="25948" y="1010107"/>
                    <a:pt x="22583" y="1038374"/>
                    <a:pt x="9795" y="1059910"/>
                  </a:cubicBezTo>
                  <a:cubicBezTo>
                    <a:pt x="-3665" y="1082793"/>
                    <a:pt x="-973" y="1100964"/>
                    <a:pt x="4411" y="1122500"/>
                  </a:cubicBezTo>
                  <a:cubicBezTo>
                    <a:pt x="7776" y="1136634"/>
                    <a:pt x="10468" y="1150767"/>
                    <a:pt x="13160" y="1164900"/>
                  </a:cubicBezTo>
                  <a:cubicBezTo>
                    <a:pt x="2429276" y="1164900"/>
                    <a:pt x="4845392" y="1164900"/>
                    <a:pt x="7261508" y="1164900"/>
                  </a:cubicBezTo>
                  <a:cubicBezTo>
                    <a:pt x="7266219" y="1123847"/>
                    <a:pt x="7283044" y="1082120"/>
                    <a:pt x="7261508" y="1038374"/>
                  </a:cubicBezTo>
                  <a:close/>
                </a:path>
              </a:pathLst>
            </a:custGeom>
            <a:grpFill/>
            <a:ln w="6727"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8EC3744-6145-4436-9638-007DB9994655}"/>
                </a:ext>
              </a:extLst>
            </p:cNvPr>
            <p:cNvSpPr/>
            <p:nvPr/>
          </p:nvSpPr>
          <p:spPr>
            <a:xfrm>
              <a:off x="8143304" y="6127781"/>
              <a:ext cx="6730" cy="6730"/>
            </a:xfrm>
            <a:custGeom>
              <a:avLst/>
              <a:gdLst>
                <a:gd name="connsiteX0" fmla="*/ 0 w 0"/>
                <a:gd name="connsiteY0" fmla="*/ 0 h 0"/>
                <a:gd name="connsiteX1" fmla="*/ 0 w 0"/>
                <a:gd name="connsiteY1" fmla="*/ 673 h 0"/>
                <a:gd name="connsiteX2" fmla="*/ 673 w 0"/>
                <a:gd name="connsiteY2" fmla="*/ 673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673"/>
                    <a:pt x="0" y="673"/>
                  </a:cubicBezTo>
                  <a:cubicBezTo>
                    <a:pt x="0" y="673"/>
                    <a:pt x="673" y="673"/>
                    <a:pt x="673" y="673"/>
                  </a:cubicBezTo>
                  <a:cubicBezTo>
                    <a:pt x="673" y="0"/>
                    <a:pt x="0" y="0"/>
                    <a:pt x="0" y="0"/>
                  </a:cubicBezTo>
                  <a:close/>
                </a:path>
              </a:pathLst>
            </a:custGeom>
            <a:grpFill/>
            <a:ln w="6727" cap="flat">
              <a:noFill/>
              <a:prstDash val="solid"/>
              <a:miter/>
            </a:ln>
          </p:spPr>
          <p:txBody>
            <a:bodyPr rtlCol="0" anchor="ctr"/>
            <a:lstStyle/>
            <a:p>
              <a:endParaRPr lang="en-US"/>
            </a:p>
          </p:txBody>
        </p:sp>
      </p:grpSp>
    </p:spTree>
    <p:extLst>
      <p:ext uri="{BB962C8B-B14F-4D97-AF65-F5344CB8AC3E}">
        <p14:creationId xmlns:p14="http://schemas.microsoft.com/office/powerpoint/2010/main" val="37149136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_Image slide layout">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E6B23181-4F9D-4E97-821D-0BE7CB3122EB}"/>
              </a:ext>
            </a:extLst>
          </p:cNvPr>
          <p:cNvSpPr/>
          <p:nvPr userDrawn="1"/>
        </p:nvSpPr>
        <p:spPr>
          <a:xfrm>
            <a:off x="0" y="2276872"/>
            <a:ext cx="12192000" cy="27363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p>
        </p:txBody>
      </p:sp>
      <p:sp>
        <p:nvSpPr>
          <p:cNvPr id="19" name="Picture Placeholder 18">
            <a:extLst>
              <a:ext uri="{FF2B5EF4-FFF2-40B4-BE49-F238E27FC236}">
                <a16:creationId xmlns:a16="http://schemas.microsoft.com/office/drawing/2014/main" id="{9CCB45B5-7695-4B33-AFC0-5AFBA7FD42D0}"/>
              </a:ext>
            </a:extLst>
          </p:cNvPr>
          <p:cNvSpPr>
            <a:spLocks noGrp="1"/>
          </p:cNvSpPr>
          <p:nvPr>
            <p:ph type="pic" sz="quarter" idx="10" hasCustomPrompt="1"/>
          </p:nvPr>
        </p:nvSpPr>
        <p:spPr>
          <a:xfrm>
            <a:off x="4968356" y="1"/>
            <a:ext cx="7223645" cy="6558019"/>
          </a:xfrm>
          <a:custGeom>
            <a:avLst/>
            <a:gdLst>
              <a:gd name="connsiteX0" fmla="*/ 7223645 w 7223645"/>
              <a:gd name="connsiteY0" fmla="*/ 5090856 h 6558019"/>
              <a:gd name="connsiteX1" fmla="*/ 7223645 w 7223645"/>
              <a:gd name="connsiteY1" fmla="*/ 5608384 h 6558019"/>
              <a:gd name="connsiteX2" fmla="*/ 5948062 w 7223645"/>
              <a:gd name="connsiteY2" fmla="*/ 6518816 h 6558019"/>
              <a:gd name="connsiteX3" fmla="*/ 5654271 w 7223645"/>
              <a:gd name="connsiteY3" fmla="*/ 6469741 h 6558019"/>
              <a:gd name="connsiteX4" fmla="*/ 5703346 w 7223645"/>
              <a:gd name="connsiteY4" fmla="*/ 6175951 h 6558019"/>
              <a:gd name="connsiteX5" fmla="*/ 7223645 w 7223645"/>
              <a:gd name="connsiteY5" fmla="*/ 4384514 h 6558019"/>
              <a:gd name="connsiteX6" fmla="*/ 7223645 w 7223645"/>
              <a:gd name="connsiteY6" fmla="*/ 4902042 h 6558019"/>
              <a:gd name="connsiteX7" fmla="*/ 5273061 w 7223645"/>
              <a:gd name="connsiteY7" fmla="*/ 6294248 h 6558019"/>
              <a:gd name="connsiteX8" fmla="*/ 4979271 w 7223645"/>
              <a:gd name="connsiteY8" fmla="*/ 6245174 h 6558019"/>
              <a:gd name="connsiteX9" fmla="*/ 5028345 w 7223645"/>
              <a:gd name="connsiteY9" fmla="*/ 5951383 h 6558019"/>
              <a:gd name="connsiteX10" fmla="*/ 7223645 w 7223645"/>
              <a:gd name="connsiteY10" fmla="*/ 3708825 h 6558019"/>
              <a:gd name="connsiteX11" fmla="*/ 7223645 w 7223645"/>
              <a:gd name="connsiteY11" fmla="*/ 4226354 h 6558019"/>
              <a:gd name="connsiteX12" fmla="*/ 4207199 w 7223645"/>
              <a:gd name="connsiteY12" fmla="*/ 6379305 h 6558019"/>
              <a:gd name="connsiteX13" fmla="*/ 3913408 w 7223645"/>
              <a:gd name="connsiteY13" fmla="*/ 6330230 h 6558019"/>
              <a:gd name="connsiteX14" fmla="*/ 3962483 w 7223645"/>
              <a:gd name="connsiteY14" fmla="*/ 6036439 h 6558019"/>
              <a:gd name="connsiteX15" fmla="*/ 7223645 w 7223645"/>
              <a:gd name="connsiteY15" fmla="*/ 3033131 h 6558019"/>
              <a:gd name="connsiteX16" fmla="*/ 7223645 w 7223645"/>
              <a:gd name="connsiteY16" fmla="*/ 3550660 h 6558019"/>
              <a:gd name="connsiteX17" fmla="*/ 3141336 w 7223645"/>
              <a:gd name="connsiteY17" fmla="*/ 6464358 h 6558019"/>
              <a:gd name="connsiteX18" fmla="*/ 2847545 w 7223645"/>
              <a:gd name="connsiteY18" fmla="*/ 6415283 h 6558019"/>
              <a:gd name="connsiteX19" fmla="*/ 2896620 w 7223645"/>
              <a:gd name="connsiteY19" fmla="*/ 6121492 h 6558019"/>
              <a:gd name="connsiteX20" fmla="*/ 7223645 w 7223645"/>
              <a:gd name="connsiteY20" fmla="*/ 2357436 h 6558019"/>
              <a:gd name="connsiteX21" fmla="*/ 7223645 w 7223645"/>
              <a:gd name="connsiteY21" fmla="*/ 2874964 h 6558019"/>
              <a:gd name="connsiteX22" fmla="*/ 2525289 w 7223645"/>
              <a:gd name="connsiteY22" fmla="*/ 6228358 h 6558019"/>
              <a:gd name="connsiteX23" fmla="*/ 2231498 w 7223645"/>
              <a:gd name="connsiteY23" fmla="*/ 6179284 h 6558019"/>
              <a:gd name="connsiteX24" fmla="*/ 2280573 w 7223645"/>
              <a:gd name="connsiteY24" fmla="*/ 5885492 h 6558019"/>
              <a:gd name="connsiteX25" fmla="*/ 7223645 w 7223645"/>
              <a:gd name="connsiteY25" fmla="*/ 1681741 h 6558019"/>
              <a:gd name="connsiteX26" fmla="*/ 7223645 w 7223645"/>
              <a:gd name="connsiteY26" fmla="*/ 2199270 h 6558019"/>
              <a:gd name="connsiteX27" fmla="*/ 1849260 w 7223645"/>
              <a:gd name="connsiteY27" fmla="*/ 6035171 h 6558019"/>
              <a:gd name="connsiteX28" fmla="*/ 1555469 w 7223645"/>
              <a:gd name="connsiteY28" fmla="*/ 5986096 h 6558019"/>
              <a:gd name="connsiteX29" fmla="*/ 1604544 w 7223645"/>
              <a:gd name="connsiteY29" fmla="*/ 5692305 h 6558019"/>
              <a:gd name="connsiteX30" fmla="*/ 7223645 w 7223645"/>
              <a:gd name="connsiteY30" fmla="*/ 1006048 h 6558019"/>
              <a:gd name="connsiteX31" fmla="*/ 7223645 w 7223645"/>
              <a:gd name="connsiteY31" fmla="*/ 1523576 h 6558019"/>
              <a:gd name="connsiteX32" fmla="*/ 2182819 w 7223645"/>
              <a:gd name="connsiteY32" fmla="*/ 5121402 h 6558019"/>
              <a:gd name="connsiteX33" fmla="*/ 1889027 w 7223645"/>
              <a:gd name="connsiteY33" fmla="*/ 5072328 h 6558019"/>
              <a:gd name="connsiteX34" fmla="*/ 1938103 w 7223645"/>
              <a:gd name="connsiteY34" fmla="*/ 4778538 h 6558019"/>
              <a:gd name="connsiteX35" fmla="*/ 7223645 w 7223645"/>
              <a:gd name="connsiteY35" fmla="*/ 330352 h 6558019"/>
              <a:gd name="connsiteX36" fmla="*/ 7223645 w 7223645"/>
              <a:gd name="connsiteY36" fmla="*/ 847881 h 6558019"/>
              <a:gd name="connsiteX37" fmla="*/ 2048238 w 7223645"/>
              <a:gd name="connsiteY37" fmla="*/ 4541763 h 6558019"/>
              <a:gd name="connsiteX38" fmla="*/ 1754448 w 7223645"/>
              <a:gd name="connsiteY38" fmla="*/ 4492688 h 6558019"/>
              <a:gd name="connsiteX39" fmla="*/ 1803522 w 7223645"/>
              <a:gd name="connsiteY39" fmla="*/ 4198897 h 6558019"/>
              <a:gd name="connsiteX40" fmla="*/ 6739791 w 7223645"/>
              <a:gd name="connsiteY40" fmla="*/ 0 h 6558019"/>
              <a:gd name="connsiteX41" fmla="*/ 7223645 w 7223645"/>
              <a:gd name="connsiteY41" fmla="*/ 0 h 6558019"/>
              <a:gd name="connsiteX42" fmla="*/ 7223645 w 7223645"/>
              <a:gd name="connsiteY42" fmla="*/ 172186 h 6558019"/>
              <a:gd name="connsiteX43" fmla="*/ 910732 w 7223645"/>
              <a:gd name="connsiteY43" fmla="*/ 4677950 h 6558019"/>
              <a:gd name="connsiteX44" fmla="*/ 616940 w 7223645"/>
              <a:gd name="connsiteY44" fmla="*/ 4628875 h 6558019"/>
              <a:gd name="connsiteX45" fmla="*/ 666015 w 7223645"/>
              <a:gd name="connsiteY45" fmla="*/ 4335083 h 6558019"/>
              <a:gd name="connsiteX46" fmla="*/ 5793093 w 7223645"/>
              <a:gd name="connsiteY46" fmla="*/ 0 h 6558019"/>
              <a:gd name="connsiteX47" fmla="*/ 6518192 w 7223645"/>
              <a:gd name="connsiteY47" fmla="*/ 0 h 6558019"/>
              <a:gd name="connsiteX48" fmla="*/ 332995 w 7223645"/>
              <a:gd name="connsiteY48" fmla="*/ 4414607 h 6558019"/>
              <a:gd name="connsiteX49" fmla="*/ 39204 w 7223645"/>
              <a:gd name="connsiteY49" fmla="*/ 4365532 h 6558019"/>
              <a:gd name="connsiteX50" fmla="*/ 88280 w 7223645"/>
              <a:gd name="connsiteY50" fmla="*/ 4071741 h 6558019"/>
              <a:gd name="connsiteX51" fmla="*/ 4846394 w 7223645"/>
              <a:gd name="connsiteY51" fmla="*/ 0 h 6558019"/>
              <a:gd name="connsiteX52" fmla="*/ 5571492 w 7223645"/>
              <a:gd name="connsiteY52" fmla="*/ 0 h 6558019"/>
              <a:gd name="connsiteX53" fmla="*/ 744860 w 7223645"/>
              <a:gd name="connsiteY53" fmla="*/ 3444949 h 6558019"/>
              <a:gd name="connsiteX54" fmla="*/ 451068 w 7223645"/>
              <a:gd name="connsiteY54" fmla="*/ 3395874 h 6558019"/>
              <a:gd name="connsiteX55" fmla="*/ 500143 w 7223645"/>
              <a:gd name="connsiteY55" fmla="*/ 3102083 h 6558019"/>
              <a:gd name="connsiteX56" fmla="*/ 3899695 w 7223645"/>
              <a:gd name="connsiteY56" fmla="*/ 0 h 6558019"/>
              <a:gd name="connsiteX57" fmla="*/ 4624794 w 7223645"/>
              <a:gd name="connsiteY57" fmla="*/ 0 h 6558019"/>
              <a:gd name="connsiteX58" fmla="*/ 686912 w 7223645"/>
              <a:gd name="connsiteY58" fmla="*/ 2810614 h 6558019"/>
              <a:gd name="connsiteX59" fmla="*/ 393120 w 7223645"/>
              <a:gd name="connsiteY59" fmla="*/ 2761539 h 6558019"/>
              <a:gd name="connsiteX60" fmla="*/ 442195 w 7223645"/>
              <a:gd name="connsiteY60" fmla="*/ 2467748 h 6558019"/>
              <a:gd name="connsiteX61" fmla="*/ 2952994 w 7223645"/>
              <a:gd name="connsiteY61" fmla="*/ 0 h 6558019"/>
              <a:gd name="connsiteX62" fmla="*/ 3678092 w 7223645"/>
              <a:gd name="connsiteY62" fmla="*/ 0 h 6558019"/>
              <a:gd name="connsiteX63" fmla="*/ 973827 w 7223645"/>
              <a:gd name="connsiteY63" fmla="*/ 1930136 h 6558019"/>
              <a:gd name="connsiteX64" fmla="*/ 680036 w 7223645"/>
              <a:gd name="connsiteY64" fmla="*/ 1881061 h 6558019"/>
              <a:gd name="connsiteX65" fmla="*/ 729111 w 7223645"/>
              <a:gd name="connsiteY65" fmla="*/ 1587270 h 6558019"/>
              <a:gd name="connsiteX66" fmla="*/ 1962915 w 7223645"/>
              <a:gd name="connsiteY66" fmla="*/ 0 h 6558019"/>
              <a:gd name="connsiteX67" fmla="*/ 2688012 w 7223645"/>
              <a:gd name="connsiteY67" fmla="*/ 0 h 6558019"/>
              <a:gd name="connsiteX68" fmla="*/ 1051983 w 7223645"/>
              <a:gd name="connsiteY68" fmla="*/ 1167696 h 6558019"/>
              <a:gd name="connsiteX69" fmla="*/ 758192 w 7223645"/>
              <a:gd name="connsiteY69" fmla="*/ 1118621 h 6558019"/>
              <a:gd name="connsiteX70" fmla="*/ 807267 w 7223645"/>
              <a:gd name="connsiteY70" fmla="*/ 824830 h 6558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223645" h="6558019">
                <a:moveTo>
                  <a:pt x="7223645" y="5090856"/>
                </a:moveTo>
                <a:lnTo>
                  <a:pt x="7223645" y="5608384"/>
                </a:lnTo>
                <a:lnTo>
                  <a:pt x="5948062" y="6518816"/>
                </a:lnTo>
                <a:cubicBezTo>
                  <a:pt x="5853384" y="6586393"/>
                  <a:pt x="5721847" y="6564421"/>
                  <a:pt x="5654271" y="6469741"/>
                </a:cubicBezTo>
                <a:cubicBezTo>
                  <a:pt x="5586696" y="6375062"/>
                  <a:pt x="5608666" y="6243526"/>
                  <a:pt x="5703346" y="6175951"/>
                </a:cubicBezTo>
                <a:close/>
                <a:moveTo>
                  <a:pt x="7223645" y="4384514"/>
                </a:moveTo>
                <a:lnTo>
                  <a:pt x="7223645" y="4902042"/>
                </a:lnTo>
                <a:lnTo>
                  <a:pt x="5273061" y="6294248"/>
                </a:lnTo>
                <a:cubicBezTo>
                  <a:pt x="5178383" y="6361824"/>
                  <a:pt x="5046846" y="6339853"/>
                  <a:pt x="4979271" y="6245174"/>
                </a:cubicBezTo>
                <a:cubicBezTo>
                  <a:pt x="4911695" y="6150494"/>
                  <a:pt x="4933665" y="6018958"/>
                  <a:pt x="5028345" y="5951383"/>
                </a:cubicBezTo>
                <a:close/>
                <a:moveTo>
                  <a:pt x="7223645" y="3708825"/>
                </a:moveTo>
                <a:lnTo>
                  <a:pt x="7223645" y="4226354"/>
                </a:lnTo>
                <a:lnTo>
                  <a:pt x="4207199" y="6379305"/>
                </a:lnTo>
                <a:cubicBezTo>
                  <a:pt x="4112518" y="6446882"/>
                  <a:pt x="3980984" y="6424909"/>
                  <a:pt x="3913408" y="6330230"/>
                </a:cubicBezTo>
                <a:cubicBezTo>
                  <a:pt x="3845831" y="6235551"/>
                  <a:pt x="3867803" y="6104016"/>
                  <a:pt x="3962483" y="6036439"/>
                </a:cubicBezTo>
                <a:close/>
                <a:moveTo>
                  <a:pt x="7223645" y="3033131"/>
                </a:moveTo>
                <a:lnTo>
                  <a:pt x="7223645" y="3550660"/>
                </a:lnTo>
                <a:lnTo>
                  <a:pt x="3141336" y="6464358"/>
                </a:lnTo>
                <a:cubicBezTo>
                  <a:pt x="3046657" y="6531935"/>
                  <a:pt x="2915122" y="6509963"/>
                  <a:pt x="2847545" y="6415283"/>
                </a:cubicBezTo>
                <a:cubicBezTo>
                  <a:pt x="2779969" y="6320604"/>
                  <a:pt x="2801940" y="6189069"/>
                  <a:pt x="2896620" y="6121492"/>
                </a:cubicBezTo>
                <a:close/>
                <a:moveTo>
                  <a:pt x="7223645" y="2357436"/>
                </a:moveTo>
                <a:lnTo>
                  <a:pt x="7223645" y="2874964"/>
                </a:lnTo>
                <a:lnTo>
                  <a:pt x="2525289" y="6228358"/>
                </a:lnTo>
                <a:cubicBezTo>
                  <a:pt x="2430610" y="6295935"/>
                  <a:pt x="2299074" y="6273963"/>
                  <a:pt x="2231498" y="6179284"/>
                </a:cubicBezTo>
                <a:cubicBezTo>
                  <a:pt x="2163922" y="6084604"/>
                  <a:pt x="2185893" y="5953069"/>
                  <a:pt x="2280573" y="5885492"/>
                </a:cubicBezTo>
                <a:close/>
                <a:moveTo>
                  <a:pt x="7223645" y="1681741"/>
                </a:moveTo>
                <a:lnTo>
                  <a:pt x="7223645" y="2199270"/>
                </a:lnTo>
                <a:lnTo>
                  <a:pt x="1849260" y="6035171"/>
                </a:lnTo>
                <a:cubicBezTo>
                  <a:pt x="1754580" y="6102747"/>
                  <a:pt x="1623045" y="6080776"/>
                  <a:pt x="1555469" y="5986096"/>
                </a:cubicBezTo>
                <a:cubicBezTo>
                  <a:pt x="1487892" y="5891416"/>
                  <a:pt x="1509864" y="5759881"/>
                  <a:pt x="1604544" y="5692305"/>
                </a:cubicBezTo>
                <a:close/>
                <a:moveTo>
                  <a:pt x="7223645" y="1006048"/>
                </a:moveTo>
                <a:lnTo>
                  <a:pt x="7223645" y="1523576"/>
                </a:lnTo>
                <a:lnTo>
                  <a:pt x="2182819" y="5121402"/>
                </a:lnTo>
                <a:cubicBezTo>
                  <a:pt x="2088139" y="5188979"/>
                  <a:pt x="1956604" y="5167008"/>
                  <a:pt x="1889027" y="5072328"/>
                </a:cubicBezTo>
                <a:cubicBezTo>
                  <a:pt x="1821451" y="4977649"/>
                  <a:pt x="1843423" y="4846113"/>
                  <a:pt x="1938103" y="4778538"/>
                </a:cubicBezTo>
                <a:close/>
                <a:moveTo>
                  <a:pt x="7223645" y="330352"/>
                </a:moveTo>
                <a:lnTo>
                  <a:pt x="7223645" y="847881"/>
                </a:lnTo>
                <a:lnTo>
                  <a:pt x="2048238" y="4541763"/>
                </a:lnTo>
                <a:cubicBezTo>
                  <a:pt x="1953558" y="4609340"/>
                  <a:pt x="1822023" y="4587368"/>
                  <a:pt x="1754448" y="4492688"/>
                </a:cubicBezTo>
                <a:cubicBezTo>
                  <a:pt x="1686870" y="4398009"/>
                  <a:pt x="1708842" y="4266474"/>
                  <a:pt x="1803522" y="4198897"/>
                </a:cubicBezTo>
                <a:close/>
                <a:moveTo>
                  <a:pt x="6739791" y="0"/>
                </a:moveTo>
                <a:lnTo>
                  <a:pt x="7223645" y="0"/>
                </a:lnTo>
                <a:lnTo>
                  <a:pt x="7223645" y="172186"/>
                </a:lnTo>
                <a:lnTo>
                  <a:pt x="910732" y="4677950"/>
                </a:lnTo>
                <a:cubicBezTo>
                  <a:pt x="816052" y="4745526"/>
                  <a:pt x="684517" y="4723554"/>
                  <a:pt x="616940" y="4628875"/>
                </a:cubicBezTo>
                <a:cubicBezTo>
                  <a:pt x="549364" y="4534195"/>
                  <a:pt x="571336" y="4402660"/>
                  <a:pt x="666015" y="4335083"/>
                </a:cubicBezTo>
                <a:close/>
                <a:moveTo>
                  <a:pt x="5793093" y="0"/>
                </a:moveTo>
                <a:lnTo>
                  <a:pt x="6518192" y="0"/>
                </a:lnTo>
                <a:lnTo>
                  <a:pt x="332995" y="4414607"/>
                </a:lnTo>
                <a:cubicBezTo>
                  <a:pt x="238316" y="4482183"/>
                  <a:pt x="106781" y="4460212"/>
                  <a:pt x="39204" y="4365532"/>
                </a:cubicBezTo>
                <a:cubicBezTo>
                  <a:pt x="-28372" y="4270852"/>
                  <a:pt x="-6401" y="4139317"/>
                  <a:pt x="88280" y="4071741"/>
                </a:cubicBezTo>
                <a:close/>
                <a:moveTo>
                  <a:pt x="4846394" y="0"/>
                </a:moveTo>
                <a:lnTo>
                  <a:pt x="5571492" y="0"/>
                </a:lnTo>
                <a:lnTo>
                  <a:pt x="744860" y="3444949"/>
                </a:lnTo>
                <a:cubicBezTo>
                  <a:pt x="650180" y="3512525"/>
                  <a:pt x="518645" y="3490554"/>
                  <a:pt x="451068" y="3395874"/>
                </a:cubicBezTo>
                <a:cubicBezTo>
                  <a:pt x="383492" y="3301195"/>
                  <a:pt x="405463" y="3169660"/>
                  <a:pt x="500143" y="3102083"/>
                </a:cubicBezTo>
                <a:close/>
                <a:moveTo>
                  <a:pt x="3899695" y="0"/>
                </a:moveTo>
                <a:lnTo>
                  <a:pt x="4624794" y="0"/>
                </a:lnTo>
                <a:lnTo>
                  <a:pt x="686912" y="2810614"/>
                </a:lnTo>
                <a:cubicBezTo>
                  <a:pt x="592232" y="2878190"/>
                  <a:pt x="460697" y="2856219"/>
                  <a:pt x="393120" y="2761539"/>
                </a:cubicBezTo>
                <a:cubicBezTo>
                  <a:pt x="325544" y="2666859"/>
                  <a:pt x="347516" y="2535324"/>
                  <a:pt x="442195" y="2467748"/>
                </a:cubicBezTo>
                <a:close/>
                <a:moveTo>
                  <a:pt x="2952994" y="0"/>
                </a:moveTo>
                <a:lnTo>
                  <a:pt x="3678092" y="0"/>
                </a:lnTo>
                <a:lnTo>
                  <a:pt x="973827" y="1930136"/>
                </a:lnTo>
                <a:cubicBezTo>
                  <a:pt x="879147" y="1997712"/>
                  <a:pt x="747612" y="1975740"/>
                  <a:pt x="680036" y="1881061"/>
                </a:cubicBezTo>
                <a:cubicBezTo>
                  <a:pt x="612460" y="1786382"/>
                  <a:pt x="634431" y="1654846"/>
                  <a:pt x="729111" y="1587270"/>
                </a:cubicBezTo>
                <a:close/>
                <a:moveTo>
                  <a:pt x="1962915" y="0"/>
                </a:moveTo>
                <a:lnTo>
                  <a:pt x="2688012" y="0"/>
                </a:lnTo>
                <a:lnTo>
                  <a:pt x="1051983" y="1167696"/>
                </a:lnTo>
                <a:cubicBezTo>
                  <a:pt x="957304" y="1235272"/>
                  <a:pt x="825769" y="1213301"/>
                  <a:pt x="758192" y="1118621"/>
                </a:cubicBezTo>
                <a:cubicBezTo>
                  <a:pt x="690616" y="1023941"/>
                  <a:pt x="712587" y="892406"/>
                  <a:pt x="807267" y="824830"/>
                </a:cubicBezTo>
                <a:close/>
              </a:path>
            </a:pathLst>
          </a:cu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800"/>
            </a:lvl1pPr>
          </a:lstStyle>
          <a:p>
            <a:r>
              <a:rPr lang="en-US" altLang="ko-KR" dirty="0"/>
              <a:t>Your Picture Here</a:t>
            </a:r>
            <a:endParaRPr lang="ko-KR" altLang="en-US" dirty="0"/>
          </a:p>
        </p:txBody>
      </p:sp>
    </p:spTree>
    <p:extLst>
      <p:ext uri="{BB962C8B-B14F-4D97-AF65-F5344CB8AC3E}">
        <p14:creationId xmlns:p14="http://schemas.microsoft.com/office/powerpoint/2010/main" val="35617953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5_Image slide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2AA8423-F0F6-433D-B4FA-F1D6C0FC073A}"/>
              </a:ext>
            </a:extLst>
          </p:cNvPr>
          <p:cNvSpPr>
            <a:spLocks noGrp="1"/>
          </p:cNvSpPr>
          <p:nvPr>
            <p:ph type="pic" sz="quarter" idx="10" hasCustomPrompt="1"/>
          </p:nvPr>
        </p:nvSpPr>
        <p:spPr>
          <a:xfrm>
            <a:off x="3353072" y="2"/>
            <a:ext cx="5472876" cy="6857999"/>
          </a:xfrm>
          <a:custGeom>
            <a:avLst/>
            <a:gdLst>
              <a:gd name="connsiteX0" fmla="*/ 1236560 w 5472876"/>
              <a:gd name="connsiteY0" fmla="*/ 0 h 6857999"/>
              <a:gd name="connsiteX1" fmla="*/ 5472876 w 5472876"/>
              <a:gd name="connsiteY1" fmla="*/ 0 h 6857999"/>
              <a:gd name="connsiteX2" fmla="*/ 4236316 w 5472876"/>
              <a:gd name="connsiteY2" fmla="*/ 6857999 h 6857999"/>
              <a:gd name="connsiteX3" fmla="*/ 0 w 5472876"/>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472876" h="6857999">
                <a:moveTo>
                  <a:pt x="1236560" y="0"/>
                </a:moveTo>
                <a:lnTo>
                  <a:pt x="5472876" y="0"/>
                </a:lnTo>
                <a:lnTo>
                  <a:pt x="4236316" y="6857999"/>
                </a:lnTo>
                <a:lnTo>
                  <a:pt x="0" y="6857999"/>
                </a:lnTo>
                <a:close/>
              </a:path>
            </a:pathLst>
          </a:cu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800"/>
            </a:lvl1pPr>
          </a:lstStyle>
          <a:p>
            <a:r>
              <a:rPr lang="en-US" altLang="ko-KR"/>
              <a:t>Your Picture Here And Send To Back</a:t>
            </a:r>
            <a:endParaRPr lang="ko-KR" altLang="en-US" dirty="0"/>
          </a:p>
        </p:txBody>
      </p:sp>
    </p:spTree>
    <p:extLst>
      <p:ext uri="{BB962C8B-B14F-4D97-AF65-F5344CB8AC3E}">
        <p14:creationId xmlns:p14="http://schemas.microsoft.com/office/powerpoint/2010/main" val="258045675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6_Image slide layou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48F5BEF8-2B51-4ACF-B07D-8E7C24C407A1}"/>
              </a:ext>
            </a:extLst>
          </p:cNvPr>
          <p:cNvSpPr>
            <a:spLocks noGrp="1"/>
          </p:cNvSpPr>
          <p:nvPr>
            <p:ph type="pic" sz="quarter" idx="10" hasCustomPrompt="1"/>
          </p:nvPr>
        </p:nvSpPr>
        <p:spPr>
          <a:xfrm>
            <a:off x="6734308" y="1617572"/>
            <a:ext cx="3622856" cy="3622856"/>
          </a:xfrm>
          <a:custGeom>
            <a:avLst/>
            <a:gdLst>
              <a:gd name="connsiteX0" fmla="*/ 1711572 w 3423144"/>
              <a:gd name="connsiteY0" fmla="*/ 0 h 3423144"/>
              <a:gd name="connsiteX1" fmla="*/ 3423144 w 3423144"/>
              <a:gd name="connsiteY1" fmla="*/ 1711572 h 3423144"/>
              <a:gd name="connsiteX2" fmla="*/ 1711572 w 3423144"/>
              <a:gd name="connsiteY2" fmla="*/ 3423144 h 3423144"/>
              <a:gd name="connsiteX3" fmla="*/ 0 w 3423144"/>
              <a:gd name="connsiteY3" fmla="*/ 1711572 h 3423144"/>
              <a:gd name="connsiteX4" fmla="*/ 1711572 w 3423144"/>
              <a:gd name="connsiteY4" fmla="*/ 0 h 342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144" h="3423144">
                <a:moveTo>
                  <a:pt x="1711572" y="0"/>
                </a:moveTo>
                <a:cubicBezTo>
                  <a:pt x="2656847" y="0"/>
                  <a:pt x="3423144" y="766297"/>
                  <a:pt x="3423144" y="1711572"/>
                </a:cubicBezTo>
                <a:cubicBezTo>
                  <a:pt x="3423144" y="2656847"/>
                  <a:pt x="2656847" y="3423144"/>
                  <a:pt x="1711572" y="3423144"/>
                </a:cubicBezTo>
                <a:cubicBezTo>
                  <a:pt x="766297" y="3423144"/>
                  <a:pt x="0" y="2656847"/>
                  <a:pt x="0" y="1711572"/>
                </a:cubicBezTo>
                <a:cubicBezTo>
                  <a:pt x="0" y="766297"/>
                  <a:pt x="766297" y="0"/>
                  <a:pt x="1711572" y="0"/>
                </a:cubicBezTo>
                <a:close/>
              </a:path>
            </a:pathLst>
          </a:cu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8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735822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_Image slide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D079DFE-31BE-4F2D-A3F9-C3DC56D775D1}"/>
              </a:ext>
            </a:extLst>
          </p:cNvPr>
          <p:cNvSpPr>
            <a:spLocks noGrp="1"/>
          </p:cNvSpPr>
          <p:nvPr>
            <p:ph type="pic" sz="quarter" idx="10" hasCustomPrompt="1"/>
          </p:nvPr>
        </p:nvSpPr>
        <p:spPr>
          <a:xfrm>
            <a:off x="5658418" y="2"/>
            <a:ext cx="6533583" cy="6857999"/>
          </a:xfrm>
          <a:custGeom>
            <a:avLst/>
            <a:gdLst>
              <a:gd name="connsiteX0" fmla="*/ 2592666 w 6533583"/>
              <a:gd name="connsiteY0" fmla="*/ 0 h 6857999"/>
              <a:gd name="connsiteX1" fmla="*/ 6533583 w 6533583"/>
              <a:gd name="connsiteY1" fmla="*/ 0 h 6857999"/>
              <a:gd name="connsiteX2" fmla="*/ 6533583 w 6533583"/>
              <a:gd name="connsiteY2" fmla="*/ 1085634 h 6857999"/>
              <a:gd name="connsiteX3" fmla="*/ 4351340 w 6533583"/>
              <a:gd name="connsiteY3" fmla="*/ 6857999 h 6857999"/>
              <a:gd name="connsiteX4" fmla="*/ 0 w 6533583"/>
              <a:gd name="connsiteY4" fmla="*/ 6857999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3583" h="6857999">
                <a:moveTo>
                  <a:pt x="2592666" y="0"/>
                </a:moveTo>
                <a:lnTo>
                  <a:pt x="6533583" y="0"/>
                </a:lnTo>
                <a:lnTo>
                  <a:pt x="6533583" y="1085634"/>
                </a:lnTo>
                <a:lnTo>
                  <a:pt x="4351340" y="6857999"/>
                </a:lnTo>
                <a:lnTo>
                  <a:pt x="0" y="6857999"/>
                </a:lnTo>
                <a:close/>
              </a:path>
            </a:pathLst>
          </a:cu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800"/>
            </a:lvl1pPr>
          </a:lstStyle>
          <a:p>
            <a:r>
              <a:rPr lang="en-US" altLang="ko-KR" dirty="0"/>
              <a:t>Your Picture Here</a:t>
            </a:r>
            <a:endParaRPr lang="ko-KR" altLang="en-US" dirty="0"/>
          </a:p>
        </p:txBody>
      </p:sp>
    </p:spTree>
    <p:extLst>
      <p:ext uri="{BB962C8B-B14F-4D97-AF65-F5344CB8AC3E}">
        <p14:creationId xmlns:p14="http://schemas.microsoft.com/office/powerpoint/2010/main" val="56374202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8_Imag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809BE71-597D-4A6A-8D7A-83715514DE16}"/>
              </a:ext>
            </a:extLst>
          </p:cNvPr>
          <p:cNvSpPr/>
          <p:nvPr userDrawn="1"/>
        </p:nvSpPr>
        <p:spPr>
          <a:xfrm>
            <a:off x="7731666" y="2553080"/>
            <a:ext cx="3657600" cy="365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ame 2">
            <a:extLst>
              <a:ext uri="{FF2B5EF4-FFF2-40B4-BE49-F238E27FC236}">
                <a16:creationId xmlns:a16="http://schemas.microsoft.com/office/drawing/2014/main" id="{31414031-C26E-4379-84D6-EB0DADCE361E}"/>
              </a:ext>
            </a:extLst>
          </p:cNvPr>
          <p:cNvSpPr/>
          <p:nvPr userDrawn="1"/>
        </p:nvSpPr>
        <p:spPr>
          <a:xfrm>
            <a:off x="7604918" y="2426332"/>
            <a:ext cx="3911097" cy="3911097"/>
          </a:xfrm>
          <a:prstGeom prst="frame">
            <a:avLst>
              <a:gd name="adj1" fmla="val 115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Picture Placeholder 10">
            <a:extLst>
              <a:ext uri="{FF2B5EF4-FFF2-40B4-BE49-F238E27FC236}">
                <a16:creationId xmlns:a16="http://schemas.microsoft.com/office/drawing/2014/main" id="{464500F5-9962-47B6-8198-62606B536EBB}"/>
              </a:ext>
            </a:extLst>
          </p:cNvPr>
          <p:cNvSpPr>
            <a:spLocks noGrp="1"/>
          </p:cNvSpPr>
          <p:nvPr>
            <p:ph type="pic" sz="quarter" idx="10" hasCustomPrompt="1"/>
          </p:nvPr>
        </p:nvSpPr>
        <p:spPr>
          <a:xfrm>
            <a:off x="4535976" y="108642"/>
            <a:ext cx="4644245" cy="5803188"/>
          </a:xfrm>
          <a:custGeom>
            <a:avLst/>
            <a:gdLst>
              <a:gd name="connsiteX0" fmla="*/ 5387767 w 5482474"/>
              <a:gd name="connsiteY0" fmla="*/ 0 h 6850592"/>
              <a:gd name="connsiteX1" fmla="*/ 5451981 w 5482474"/>
              <a:gd name="connsiteY1" fmla="*/ 41550 h 6850592"/>
              <a:gd name="connsiteX2" fmla="*/ 5475903 w 5482474"/>
              <a:gd name="connsiteY2" fmla="*/ 137243 h 6850592"/>
              <a:gd name="connsiteX3" fmla="*/ 5372657 w 5482474"/>
              <a:gd name="connsiteY3" fmla="*/ 877606 h 6850592"/>
              <a:gd name="connsiteX4" fmla="*/ 5206452 w 5482474"/>
              <a:gd name="connsiteY4" fmla="*/ 1181053 h 6850592"/>
              <a:gd name="connsiteX5" fmla="*/ 5185047 w 5482474"/>
              <a:gd name="connsiteY5" fmla="*/ 1626780 h 6850592"/>
              <a:gd name="connsiteX6" fmla="*/ 5159865 w 5482474"/>
              <a:gd name="connsiteY6" fmla="*/ 1860976 h 6850592"/>
              <a:gd name="connsiteX7" fmla="*/ 5135941 w 5482474"/>
              <a:gd name="connsiteY7" fmla="*/ 2057398 h 6850592"/>
              <a:gd name="connsiteX8" fmla="*/ 5108242 w 5482474"/>
              <a:gd name="connsiteY8" fmla="*/ 2335665 h 6850592"/>
              <a:gd name="connsiteX9" fmla="*/ 5152311 w 5482474"/>
              <a:gd name="connsiteY9" fmla="*/ 2479203 h 6850592"/>
              <a:gd name="connsiteX10" fmla="*/ 5098169 w 5482474"/>
              <a:gd name="connsiteY10" fmla="*/ 2659258 h 6850592"/>
              <a:gd name="connsiteX11" fmla="*/ 5112018 w 5482474"/>
              <a:gd name="connsiteY11" fmla="*/ 2922413 h 6850592"/>
              <a:gd name="connsiteX12" fmla="*/ 4981071 w 5482474"/>
              <a:gd name="connsiteY12" fmla="*/ 3076025 h 6850592"/>
              <a:gd name="connsiteX13" fmla="*/ 4892932 w 5482474"/>
              <a:gd name="connsiteY13" fmla="*/ 3230897 h 6850592"/>
              <a:gd name="connsiteX14" fmla="*/ 4867749 w 5482474"/>
              <a:gd name="connsiteY14" fmla="*/ 3278744 h 6850592"/>
              <a:gd name="connsiteX15" fmla="*/ 4735543 w 5482474"/>
              <a:gd name="connsiteY15" fmla="*/ 3392064 h 6850592"/>
              <a:gd name="connsiteX16" fmla="*/ 4636072 w 5482474"/>
              <a:gd name="connsiteY16" fmla="*/ 3637592 h 6850592"/>
              <a:gd name="connsiteX17" fmla="*/ 4619705 w 5482474"/>
              <a:gd name="connsiteY17" fmla="*/ 3733286 h 6850592"/>
              <a:gd name="connsiteX18" fmla="*/ 4589485 w 5482474"/>
              <a:gd name="connsiteY18" fmla="*/ 3870529 h 6850592"/>
              <a:gd name="connsiteX19" fmla="*/ 4270929 w 5482474"/>
              <a:gd name="connsiteY19" fmla="*/ 4037990 h 6850592"/>
              <a:gd name="connsiteX20" fmla="*/ 4177752 w 5482474"/>
              <a:gd name="connsiteY20" fmla="*/ 4065692 h 6850592"/>
              <a:gd name="connsiteX21" fmla="*/ 4177752 w 5482474"/>
              <a:gd name="connsiteY21" fmla="*/ 4083318 h 6850592"/>
              <a:gd name="connsiteX22" fmla="*/ 4241969 w 5482474"/>
              <a:gd name="connsiteY22" fmla="*/ 4105984 h 6850592"/>
              <a:gd name="connsiteX23" fmla="*/ 4443428 w 5482474"/>
              <a:gd name="connsiteY23" fmla="*/ 4199159 h 6850592"/>
              <a:gd name="connsiteX24" fmla="*/ 4607113 w 5482474"/>
              <a:gd name="connsiteY24" fmla="*/ 4457277 h 6850592"/>
              <a:gd name="connsiteX25" fmla="*/ 4652441 w 5482474"/>
              <a:gd name="connsiteY25" fmla="*/ 4537862 h 6850592"/>
              <a:gd name="connsiteX26" fmla="*/ 4695251 w 5482474"/>
              <a:gd name="connsiteY26" fmla="*/ 4814868 h 6850592"/>
              <a:gd name="connsiteX27" fmla="*/ 4659995 w 5482474"/>
              <a:gd name="connsiteY27" fmla="*/ 4986107 h 6850592"/>
              <a:gd name="connsiteX28" fmla="*/ 4584449 w 5482474"/>
              <a:gd name="connsiteY28" fmla="*/ 5125869 h 6850592"/>
              <a:gd name="connsiteX29" fmla="*/ 4552970 w 5482474"/>
              <a:gd name="connsiteY29" fmla="*/ 5191342 h 6850592"/>
              <a:gd name="connsiteX30" fmla="*/ 4450982 w 5482474"/>
              <a:gd name="connsiteY30" fmla="*/ 5348733 h 6850592"/>
              <a:gd name="connsiteX31" fmla="*/ 4429577 w 5482474"/>
              <a:gd name="connsiteY31" fmla="*/ 5390283 h 6850592"/>
              <a:gd name="connsiteX32" fmla="*/ 4357807 w 5482474"/>
              <a:gd name="connsiteY32" fmla="*/ 5507381 h 6850592"/>
              <a:gd name="connsiteX33" fmla="*/ 4345215 w 5482474"/>
              <a:gd name="connsiteY33" fmla="*/ 5551452 h 6850592"/>
              <a:gd name="connsiteX34" fmla="*/ 4750651 w 5482474"/>
              <a:gd name="connsiteY34" fmla="*/ 6415205 h 6850592"/>
              <a:gd name="connsiteX35" fmla="*/ 5065431 w 5482474"/>
              <a:gd name="connsiteY35" fmla="*/ 6553710 h 6850592"/>
              <a:gd name="connsiteX36" fmla="*/ 5140979 w 5482474"/>
              <a:gd name="connsiteY36" fmla="*/ 6606592 h 6850592"/>
              <a:gd name="connsiteX37" fmla="*/ 5070468 w 5482474"/>
              <a:gd name="connsiteY37" fmla="*/ 6670806 h 6850592"/>
              <a:gd name="connsiteX38" fmla="*/ 4866492 w 5482474"/>
              <a:gd name="connsiteY38" fmla="*/ 6630515 h 6850592"/>
              <a:gd name="connsiteX39" fmla="*/ 4590744 w 5482474"/>
              <a:gd name="connsiteY39" fmla="*/ 6350991 h 6850592"/>
              <a:gd name="connsiteX40" fmla="*/ 4272187 w 5482474"/>
              <a:gd name="connsiteY40" fmla="*/ 5752909 h 6850592"/>
              <a:gd name="connsiteX41" fmla="*/ 3944815 w 5482474"/>
              <a:gd name="connsiteY41" fmla="*/ 5086836 h 6850592"/>
              <a:gd name="connsiteX42" fmla="*/ 3585967 w 5482474"/>
              <a:gd name="connsiteY42" fmla="*/ 4700288 h 6850592"/>
              <a:gd name="connsiteX43" fmla="*/ 3544417 w 5482474"/>
              <a:gd name="connsiteY43" fmla="*/ 4676365 h 6850592"/>
              <a:gd name="connsiteX44" fmla="*/ 3524272 w 5482474"/>
              <a:gd name="connsiteY44" fmla="*/ 4934482 h 6850592"/>
              <a:gd name="connsiteX45" fmla="*/ 3505384 w 5482474"/>
              <a:gd name="connsiteY45" fmla="*/ 4938260 h 6850592"/>
              <a:gd name="connsiteX46" fmla="*/ 3359327 w 5482474"/>
              <a:gd name="connsiteY46" fmla="*/ 4682659 h 6850592"/>
              <a:gd name="connsiteX47" fmla="*/ 3228379 w 5482474"/>
              <a:gd name="connsiteY47" fmla="*/ 5041508 h 6850592"/>
              <a:gd name="connsiteX48" fmla="*/ 3244748 w 5482474"/>
              <a:gd name="connsiteY48" fmla="*/ 6110498 h 6850592"/>
              <a:gd name="connsiteX49" fmla="*/ 3190605 w 5482474"/>
              <a:gd name="connsiteY49" fmla="*/ 6595260 h 6850592"/>
              <a:gd name="connsiteX50" fmla="*/ 3093654 w 5482474"/>
              <a:gd name="connsiteY50" fmla="*/ 6776572 h 6850592"/>
              <a:gd name="connsiteX51" fmla="*/ 2966483 w 5482474"/>
              <a:gd name="connsiteY51" fmla="*/ 6849601 h 6850592"/>
              <a:gd name="connsiteX52" fmla="*/ 2917377 w 5482474"/>
              <a:gd name="connsiteY52" fmla="*/ 6825678 h 6850592"/>
              <a:gd name="connsiteX53" fmla="*/ 2927450 w 5482474"/>
              <a:gd name="connsiteY53" fmla="*/ 6770277 h 6850592"/>
              <a:gd name="connsiteX54" fmla="*/ 3161646 w 5482474"/>
              <a:gd name="connsiteY54" fmla="*/ 5919113 h 6850592"/>
              <a:gd name="connsiteX55" fmla="*/ 3112540 w 5482474"/>
              <a:gd name="connsiteY55" fmla="*/ 5737801 h 6850592"/>
              <a:gd name="connsiteX56" fmla="*/ 3033216 w 5482474"/>
              <a:gd name="connsiteY56" fmla="*/ 5653440 h 6850592"/>
              <a:gd name="connsiteX57" fmla="*/ 2819165 w 5482474"/>
              <a:gd name="connsiteY57" fmla="*/ 5528788 h 6850592"/>
              <a:gd name="connsiteX58" fmla="*/ 2705845 w 5482474"/>
              <a:gd name="connsiteY58" fmla="*/ 5454499 h 6850592"/>
              <a:gd name="connsiteX59" fmla="*/ 2627780 w 5482474"/>
              <a:gd name="connsiteY59" fmla="*/ 5391542 h 6850592"/>
              <a:gd name="connsiteX60" fmla="*/ 2484240 w 5482474"/>
              <a:gd name="connsiteY60" fmla="*/ 5225340 h 6850592"/>
              <a:gd name="connsiteX61" fmla="*/ 2448985 w 5482474"/>
              <a:gd name="connsiteY61" fmla="*/ 5026400 h 6850592"/>
              <a:gd name="connsiteX62" fmla="*/ 2455279 w 5482474"/>
              <a:gd name="connsiteY62" fmla="*/ 4977294 h 6850592"/>
              <a:gd name="connsiteX63" fmla="*/ 2457798 w 5482474"/>
              <a:gd name="connsiteY63" fmla="*/ 4736803 h 6850592"/>
              <a:gd name="connsiteX64" fmla="*/ 2566083 w 5482474"/>
              <a:gd name="connsiteY64" fmla="*/ 4559267 h 6850592"/>
              <a:gd name="connsiteX65" fmla="*/ 2639112 w 5482474"/>
              <a:gd name="connsiteY65" fmla="*/ 4512679 h 6850592"/>
              <a:gd name="connsiteX66" fmla="*/ 2617706 w 5482474"/>
              <a:gd name="connsiteY66" fmla="*/ 4483719 h 6850592"/>
              <a:gd name="connsiteX67" fmla="*/ 2562305 w 5482474"/>
              <a:gd name="connsiteY67" fmla="*/ 4493791 h 6850592"/>
              <a:gd name="connsiteX68" fmla="*/ 2268930 w 5482474"/>
              <a:gd name="connsiteY68" fmla="*/ 4510161 h 6850592"/>
              <a:gd name="connsiteX69" fmla="*/ 2146797 w 5482474"/>
              <a:gd name="connsiteY69" fmla="*/ 4403135 h 6850592"/>
              <a:gd name="connsiteX70" fmla="*/ 2076286 w 5482474"/>
              <a:gd name="connsiteY70" fmla="*/ 4335143 h 6850592"/>
              <a:gd name="connsiteX71" fmla="*/ 1916379 w 5482474"/>
              <a:gd name="connsiteY71" fmla="*/ 4192862 h 6850592"/>
              <a:gd name="connsiteX72" fmla="*/ 1762766 w 5482474"/>
              <a:gd name="connsiteY72" fmla="*/ 4155088 h 6850592"/>
              <a:gd name="connsiteX73" fmla="*/ 1689736 w 5482474"/>
              <a:gd name="connsiteY73" fmla="*/ 4124870 h 6850592"/>
              <a:gd name="connsiteX74" fmla="*/ 1606634 w 5482474"/>
              <a:gd name="connsiteY74" fmla="*/ 4059397 h 6850592"/>
              <a:gd name="connsiteX75" fmla="*/ 1458059 w 5482474"/>
              <a:gd name="connsiteY75" fmla="*/ 3983849 h 6850592"/>
              <a:gd name="connsiteX76" fmla="*/ 1420285 w 5482474"/>
              <a:gd name="connsiteY76" fmla="*/ 3854160 h 6850592"/>
              <a:gd name="connsiteX77" fmla="*/ 1315778 w 5482474"/>
              <a:gd name="connsiteY77" fmla="*/ 3772317 h 6850592"/>
              <a:gd name="connsiteX78" fmla="*/ 1227641 w 5482474"/>
              <a:gd name="connsiteY78" fmla="*/ 3671588 h 6850592"/>
              <a:gd name="connsiteX79" fmla="*/ 1199940 w 5482474"/>
              <a:gd name="connsiteY79" fmla="*/ 3536861 h 6850592"/>
              <a:gd name="connsiteX80" fmla="*/ 1066472 w 5482474"/>
              <a:gd name="connsiteY80" fmla="*/ 3339180 h 6850592"/>
              <a:gd name="connsiteX81" fmla="*/ 963225 w 5482474"/>
              <a:gd name="connsiteY81" fmla="*/ 3165422 h 6850592"/>
              <a:gd name="connsiteX82" fmla="*/ 938044 w 5482474"/>
              <a:gd name="connsiteY82" fmla="*/ 3101208 h 6850592"/>
              <a:gd name="connsiteX83" fmla="*/ 829759 w 5482474"/>
              <a:gd name="connsiteY83" fmla="*/ 3015587 h 6850592"/>
              <a:gd name="connsiteX84" fmla="*/ 653483 w 5482474"/>
              <a:gd name="connsiteY84" fmla="*/ 2724731 h 6850592"/>
              <a:gd name="connsiteX85" fmla="*/ 618227 w 5482474"/>
              <a:gd name="connsiteY85" fmla="*/ 2668071 h 6850592"/>
              <a:gd name="connsiteX86" fmla="*/ 22664 w 5482474"/>
              <a:gd name="connsiteY86" fmla="*/ 2004516 h 6850592"/>
              <a:gd name="connsiteX87" fmla="*/ 5038 w 5482474"/>
              <a:gd name="connsiteY87" fmla="*/ 1965483 h 6850592"/>
              <a:gd name="connsiteX88" fmla="*/ 0 w 5482474"/>
              <a:gd name="connsiteY88" fmla="*/ 1894972 h 6850592"/>
              <a:gd name="connsiteX89" fmla="*/ 93175 w 5482474"/>
              <a:gd name="connsiteY89" fmla="*/ 1912600 h 6850592"/>
              <a:gd name="connsiteX90" fmla="*/ 420546 w 5482474"/>
              <a:gd name="connsiteY90" fmla="*/ 2248785 h 6850592"/>
              <a:gd name="connsiteX91" fmla="*/ 1275488 w 5482474"/>
              <a:gd name="connsiteY91" fmla="*/ 2561045 h 6850592"/>
              <a:gd name="connsiteX92" fmla="*/ 1702328 w 5482474"/>
              <a:gd name="connsiteY92" fmla="*/ 2691994 h 6850592"/>
              <a:gd name="connsiteX93" fmla="*/ 3067212 w 5482474"/>
              <a:gd name="connsiteY93" fmla="*/ 3779873 h 6850592"/>
              <a:gd name="connsiteX94" fmla="*/ 3104986 w 5482474"/>
              <a:gd name="connsiteY94" fmla="*/ 3837792 h 6850592"/>
              <a:gd name="connsiteX95" fmla="*/ 3169200 w 5482474"/>
              <a:gd name="connsiteY95" fmla="*/ 3783649 h 6850592"/>
              <a:gd name="connsiteX96" fmla="*/ 3043288 w 5482474"/>
              <a:gd name="connsiteY96" fmla="*/ 3494052 h 6850592"/>
              <a:gd name="connsiteX97" fmla="*/ 2591266 w 5482474"/>
              <a:gd name="connsiteY97" fmla="*/ 2660517 h 6850592"/>
              <a:gd name="connsiteX98" fmla="*/ 2320555 w 5482474"/>
              <a:gd name="connsiteY98" fmla="*/ 2331887 h 6850592"/>
              <a:gd name="connsiteX99" fmla="*/ 1813129 w 5482474"/>
              <a:gd name="connsiteY99" fmla="*/ 2134205 h 6850592"/>
              <a:gd name="connsiteX100" fmla="*/ 1906304 w 5482474"/>
              <a:gd name="connsiteY100" fmla="*/ 2078805 h 6850592"/>
              <a:gd name="connsiteX101" fmla="*/ 2169461 w 5482474"/>
              <a:gd name="connsiteY101" fmla="*/ 2150573 h 6850592"/>
              <a:gd name="connsiteX102" fmla="*/ 2592525 w 5482474"/>
              <a:gd name="connsiteY102" fmla="*/ 2584969 h 6850592"/>
              <a:gd name="connsiteX103" fmla="*/ 3170459 w 5482474"/>
              <a:gd name="connsiteY103" fmla="*/ 3726989 h 6850592"/>
              <a:gd name="connsiteX104" fmla="*/ 3179273 w 5482474"/>
              <a:gd name="connsiteY104" fmla="*/ 3750912 h 6850592"/>
              <a:gd name="connsiteX105" fmla="*/ 3209493 w 5482474"/>
              <a:gd name="connsiteY105" fmla="*/ 3784908 h 6850592"/>
              <a:gd name="connsiteX106" fmla="*/ 3233416 w 5482474"/>
              <a:gd name="connsiteY106" fmla="*/ 3739580 h 6850592"/>
              <a:gd name="connsiteX107" fmla="*/ 3242229 w 5482474"/>
              <a:gd name="connsiteY107" fmla="*/ 3638851 h 6850592"/>
              <a:gd name="connsiteX108" fmla="*/ 2991664 w 5482474"/>
              <a:gd name="connsiteY108" fmla="*/ 1835793 h 6850592"/>
              <a:gd name="connsiteX109" fmla="*/ 2822943 w 5482474"/>
              <a:gd name="connsiteY109" fmla="*/ 1471910 h 6850592"/>
              <a:gd name="connsiteX110" fmla="*/ 2616448 w 5482474"/>
              <a:gd name="connsiteY110" fmla="*/ 1204977 h 6850592"/>
              <a:gd name="connsiteX111" fmla="*/ 2720955 w 5482474"/>
              <a:gd name="connsiteY111" fmla="*/ 1235195 h 6850592"/>
              <a:gd name="connsiteX112" fmla="*/ 2879603 w 5482474"/>
              <a:gd name="connsiteY112" fmla="*/ 1451762 h 6850592"/>
              <a:gd name="connsiteX113" fmla="*/ 3107502 w 5482474"/>
              <a:gd name="connsiteY113" fmla="*/ 2090137 h 6850592"/>
              <a:gd name="connsiteX114" fmla="*/ 3256080 w 5482474"/>
              <a:gd name="connsiteY114" fmla="*/ 3719435 h 6850592"/>
              <a:gd name="connsiteX115" fmla="*/ 3303927 w 5482474"/>
              <a:gd name="connsiteY115" fmla="*/ 3803796 h 6850592"/>
              <a:gd name="connsiteX116" fmla="*/ 3321553 w 5482474"/>
              <a:gd name="connsiteY116" fmla="*/ 3796240 h 6850592"/>
              <a:gd name="connsiteX117" fmla="*/ 3345477 w 5482474"/>
              <a:gd name="connsiteY117" fmla="*/ 3473907 h 6850592"/>
              <a:gd name="connsiteX118" fmla="*/ 4163904 w 5482474"/>
              <a:gd name="connsiteY118" fmla="*/ 1718695 h 6850592"/>
              <a:gd name="connsiteX119" fmla="*/ 5023881 w 5482474"/>
              <a:gd name="connsiteY119" fmla="*/ 820946 h 6850592"/>
              <a:gd name="connsiteX120" fmla="*/ 5253039 w 5482474"/>
              <a:gd name="connsiteY120" fmla="*/ 521274 h 6850592"/>
              <a:gd name="connsiteX121" fmla="*/ 5355029 w 5482474"/>
              <a:gd name="connsiteY121" fmla="*/ 134725 h 6850592"/>
              <a:gd name="connsiteX122" fmla="*/ 5353771 w 5482474"/>
              <a:gd name="connsiteY122" fmla="*/ 65473 h 6850592"/>
              <a:gd name="connsiteX123" fmla="*/ 5387767 w 5482474"/>
              <a:gd name="connsiteY123" fmla="*/ 0 h 685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5482474" h="6850592">
                <a:moveTo>
                  <a:pt x="5387767" y="0"/>
                </a:moveTo>
                <a:cubicBezTo>
                  <a:pt x="5410431" y="13851"/>
                  <a:pt x="5440649" y="22664"/>
                  <a:pt x="5451981" y="41550"/>
                </a:cubicBezTo>
                <a:cubicBezTo>
                  <a:pt x="5468349" y="69251"/>
                  <a:pt x="5473387" y="104507"/>
                  <a:pt x="5475903" y="137243"/>
                </a:cubicBezTo>
                <a:cubicBezTo>
                  <a:pt x="5496051" y="391585"/>
                  <a:pt x="5472127" y="640891"/>
                  <a:pt x="5372657" y="877606"/>
                </a:cubicBezTo>
                <a:cubicBezTo>
                  <a:pt x="5329847" y="980853"/>
                  <a:pt x="5265631" y="1075287"/>
                  <a:pt x="5206452" y="1181053"/>
                </a:cubicBezTo>
                <a:cubicBezTo>
                  <a:pt x="5305923" y="1324592"/>
                  <a:pt x="5282001" y="1475686"/>
                  <a:pt x="5185047" y="1626780"/>
                </a:cubicBezTo>
                <a:cubicBezTo>
                  <a:pt x="5138460" y="1698550"/>
                  <a:pt x="5110761" y="1770320"/>
                  <a:pt x="5159865" y="1860976"/>
                </a:cubicBezTo>
                <a:cubicBezTo>
                  <a:pt x="5192603" y="1922673"/>
                  <a:pt x="5182529" y="1999479"/>
                  <a:pt x="5135941" y="2057398"/>
                </a:cubicBezTo>
                <a:cubicBezTo>
                  <a:pt x="5065431" y="2145537"/>
                  <a:pt x="5072987" y="2238712"/>
                  <a:pt x="5108242" y="2335665"/>
                </a:cubicBezTo>
                <a:cubicBezTo>
                  <a:pt x="5124609" y="2382252"/>
                  <a:pt x="5143497" y="2430097"/>
                  <a:pt x="5152311" y="2479203"/>
                </a:cubicBezTo>
                <a:cubicBezTo>
                  <a:pt x="5164902" y="2545935"/>
                  <a:pt x="5144757" y="2606373"/>
                  <a:pt x="5098169" y="2659258"/>
                </a:cubicBezTo>
                <a:cubicBezTo>
                  <a:pt x="5027659" y="2741101"/>
                  <a:pt x="5032694" y="2840570"/>
                  <a:pt x="5112018" y="2922413"/>
                </a:cubicBezTo>
                <a:cubicBezTo>
                  <a:pt x="5025140" y="2938782"/>
                  <a:pt x="4997439" y="2995442"/>
                  <a:pt x="4981071" y="3076025"/>
                </a:cubicBezTo>
                <a:cubicBezTo>
                  <a:pt x="4969739" y="3131426"/>
                  <a:pt x="4923152" y="3179273"/>
                  <a:pt x="4892932" y="3230897"/>
                </a:cubicBezTo>
                <a:cubicBezTo>
                  <a:pt x="4884119" y="3246005"/>
                  <a:pt x="4871527" y="3262375"/>
                  <a:pt x="4867749" y="3278744"/>
                </a:cubicBezTo>
                <a:cubicBezTo>
                  <a:pt x="4850123" y="3342958"/>
                  <a:pt x="4818645" y="3389545"/>
                  <a:pt x="4735543" y="3392064"/>
                </a:cubicBezTo>
                <a:cubicBezTo>
                  <a:pt x="4754429" y="3496571"/>
                  <a:pt x="4701547" y="3568341"/>
                  <a:pt x="4636072" y="3637592"/>
                </a:cubicBezTo>
                <a:cubicBezTo>
                  <a:pt x="4617186" y="3657737"/>
                  <a:pt x="4609632" y="3706843"/>
                  <a:pt x="4619705" y="3733286"/>
                </a:cubicBezTo>
                <a:cubicBezTo>
                  <a:pt x="4642369" y="3789946"/>
                  <a:pt x="4624740" y="3831496"/>
                  <a:pt x="4589485" y="3870529"/>
                </a:cubicBezTo>
                <a:cubicBezTo>
                  <a:pt x="4503866" y="3963704"/>
                  <a:pt x="4389285" y="4005254"/>
                  <a:pt x="4270929" y="4037990"/>
                </a:cubicBezTo>
                <a:cubicBezTo>
                  <a:pt x="4239449" y="4046806"/>
                  <a:pt x="4209231" y="4055619"/>
                  <a:pt x="4177752" y="4065692"/>
                </a:cubicBezTo>
                <a:cubicBezTo>
                  <a:pt x="4177752" y="4071986"/>
                  <a:pt x="4177752" y="4077024"/>
                  <a:pt x="4177752" y="4083318"/>
                </a:cubicBezTo>
                <a:cubicBezTo>
                  <a:pt x="4199159" y="4090874"/>
                  <a:pt x="4221823" y="4097169"/>
                  <a:pt x="4241969" y="4105984"/>
                </a:cubicBezTo>
                <a:cubicBezTo>
                  <a:pt x="4309961" y="4134943"/>
                  <a:pt x="4396841" y="4148794"/>
                  <a:pt x="4443428" y="4199159"/>
                </a:cubicBezTo>
                <a:cubicBezTo>
                  <a:pt x="4511420" y="4272187"/>
                  <a:pt x="4590744" y="4346475"/>
                  <a:pt x="4607113" y="4457277"/>
                </a:cubicBezTo>
                <a:cubicBezTo>
                  <a:pt x="4612149" y="4486237"/>
                  <a:pt x="4633555" y="4512679"/>
                  <a:pt x="4652441" y="4537862"/>
                </a:cubicBezTo>
                <a:cubicBezTo>
                  <a:pt x="4714139" y="4623481"/>
                  <a:pt x="4738060" y="4710361"/>
                  <a:pt x="4695251" y="4814868"/>
                </a:cubicBezTo>
                <a:cubicBezTo>
                  <a:pt x="4673846" y="4867750"/>
                  <a:pt x="4678883" y="4931966"/>
                  <a:pt x="4659995" y="4986107"/>
                </a:cubicBezTo>
                <a:cubicBezTo>
                  <a:pt x="4643628" y="5035213"/>
                  <a:pt x="4609632" y="5079282"/>
                  <a:pt x="4584449" y="5125869"/>
                </a:cubicBezTo>
                <a:cubicBezTo>
                  <a:pt x="4573117" y="5147274"/>
                  <a:pt x="4560526" y="5168678"/>
                  <a:pt x="4552970" y="5191342"/>
                </a:cubicBezTo>
                <a:cubicBezTo>
                  <a:pt x="4532825" y="5253040"/>
                  <a:pt x="4520233" y="5318515"/>
                  <a:pt x="4450982" y="5348733"/>
                </a:cubicBezTo>
                <a:cubicBezTo>
                  <a:pt x="4439650" y="5353771"/>
                  <a:pt x="4437131" y="5376435"/>
                  <a:pt x="4429577" y="5390283"/>
                </a:cubicBezTo>
                <a:cubicBezTo>
                  <a:pt x="4405654" y="5429316"/>
                  <a:pt x="4380471" y="5468350"/>
                  <a:pt x="4357807" y="5507381"/>
                </a:cubicBezTo>
                <a:cubicBezTo>
                  <a:pt x="4350253" y="5519973"/>
                  <a:pt x="4343957" y="5537601"/>
                  <a:pt x="4345215" y="5551452"/>
                </a:cubicBezTo>
                <a:cubicBezTo>
                  <a:pt x="4386768" y="5882599"/>
                  <a:pt x="4497569" y="6182268"/>
                  <a:pt x="4750651" y="6415205"/>
                </a:cubicBezTo>
                <a:cubicBezTo>
                  <a:pt x="4840050" y="6497048"/>
                  <a:pt x="4940779" y="6552450"/>
                  <a:pt x="5065431" y="6553710"/>
                </a:cubicBezTo>
                <a:cubicBezTo>
                  <a:pt x="5101945" y="6553710"/>
                  <a:pt x="5148533" y="6560004"/>
                  <a:pt x="5140979" y="6606592"/>
                </a:cubicBezTo>
                <a:cubicBezTo>
                  <a:pt x="5137201" y="6631774"/>
                  <a:pt x="5098169" y="6661992"/>
                  <a:pt x="5070468" y="6670806"/>
                </a:cubicBezTo>
                <a:cubicBezTo>
                  <a:pt x="4998698" y="6690953"/>
                  <a:pt x="4929447" y="6668289"/>
                  <a:pt x="4866492" y="6630515"/>
                </a:cubicBezTo>
                <a:cubicBezTo>
                  <a:pt x="4751911" y="6560004"/>
                  <a:pt x="4656217" y="6465570"/>
                  <a:pt x="4590744" y="6350991"/>
                </a:cubicBezTo>
                <a:cubicBezTo>
                  <a:pt x="4477424" y="6155828"/>
                  <a:pt x="4374177" y="5954369"/>
                  <a:pt x="4272187" y="5752909"/>
                </a:cubicBezTo>
                <a:cubicBezTo>
                  <a:pt x="4160125" y="5532564"/>
                  <a:pt x="4055619" y="5308440"/>
                  <a:pt x="3944815" y="5086836"/>
                </a:cubicBezTo>
                <a:cubicBezTo>
                  <a:pt x="3862975" y="4923152"/>
                  <a:pt x="3743358" y="4793463"/>
                  <a:pt x="3585967" y="4700288"/>
                </a:cubicBezTo>
                <a:cubicBezTo>
                  <a:pt x="3573376" y="4692732"/>
                  <a:pt x="3562044" y="4686437"/>
                  <a:pt x="3544417" y="4676365"/>
                </a:cubicBezTo>
                <a:cubicBezTo>
                  <a:pt x="3536863" y="4767021"/>
                  <a:pt x="3530567" y="4850123"/>
                  <a:pt x="3524272" y="4934482"/>
                </a:cubicBezTo>
                <a:cubicBezTo>
                  <a:pt x="3517975" y="4935742"/>
                  <a:pt x="3511681" y="4937001"/>
                  <a:pt x="3505384" y="4938260"/>
                </a:cubicBezTo>
                <a:cubicBezTo>
                  <a:pt x="3457537" y="4855158"/>
                  <a:pt x="3410950" y="4773315"/>
                  <a:pt x="3359327" y="4682659"/>
                </a:cubicBezTo>
                <a:cubicBezTo>
                  <a:pt x="3292595" y="4798498"/>
                  <a:pt x="3227119" y="4909302"/>
                  <a:pt x="3228379" y="5041508"/>
                </a:cubicBezTo>
                <a:cubicBezTo>
                  <a:pt x="3230897" y="5397839"/>
                  <a:pt x="3238451" y="5754169"/>
                  <a:pt x="3244748" y="6110498"/>
                </a:cubicBezTo>
                <a:cubicBezTo>
                  <a:pt x="3247265" y="6274184"/>
                  <a:pt x="3246005" y="6439128"/>
                  <a:pt x="3190605" y="6595260"/>
                </a:cubicBezTo>
                <a:cubicBezTo>
                  <a:pt x="3167941" y="6659476"/>
                  <a:pt x="3136463" y="6723690"/>
                  <a:pt x="3093654" y="6776572"/>
                </a:cubicBezTo>
                <a:cubicBezTo>
                  <a:pt x="3064693" y="6811827"/>
                  <a:pt x="3011811" y="6830715"/>
                  <a:pt x="2966483" y="6849601"/>
                </a:cubicBezTo>
                <a:cubicBezTo>
                  <a:pt x="2955149" y="6854639"/>
                  <a:pt x="2923672" y="6839529"/>
                  <a:pt x="2917377" y="6825678"/>
                </a:cubicBezTo>
                <a:cubicBezTo>
                  <a:pt x="2911080" y="6811827"/>
                  <a:pt x="2916118" y="6779091"/>
                  <a:pt x="2927450" y="6770277"/>
                </a:cubicBezTo>
                <a:cubicBezTo>
                  <a:pt x="3244748" y="6551191"/>
                  <a:pt x="3206974" y="6236412"/>
                  <a:pt x="3161646" y="5919113"/>
                </a:cubicBezTo>
                <a:cubicBezTo>
                  <a:pt x="3152830" y="5857416"/>
                  <a:pt x="3130166" y="5796978"/>
                  <a:pt x="3112540" y="5737801"/>
                </a:cubicBezTo>
                <a:cubicBezTo>
                  <a:pt x="3099948" y="5697509"/>
                  <a:pt x="3087357" y="5669807"/>
                  <a:pt x="3033216" y="5653440"/>
                </a:cubicBezTo>
                <a:cubicBezTo>
                  <a:pt x="2956408" y="5629517"/>
                  <a:pt x="2889676" y="5572857"/>
                  <a:pt x="2819165" y="5528788"/>
                </a:cubicBezTo>
                <a:cubicBezTo>
                  <a:pt x="2781391" y="5504865"/>
                  <a:pt x="2743619" y="5480941"/>
                  <a:pt x="2705845" y="5454499"/>
                </a:cubicBezTo>
                <a:cubicBezTo>
                  <a:pt x="2678144" y="5435613"/>
                  <a:pt x="2650444" y="5415466"/>
                  <a:pt x="2627780" y="5391542"/>
                </a:cubicBezTo>
                <a:cubicBezTo>
                  <a:pt x="2578674" y="5337401"/>
                  <a:pt x="2529568" y="5283260"/>
                  <a:pt x="2484240" y="5225340"/>
                </a:cubicBezTo>
                <a:cubicBezTo>
                  <a:pt x="2437653" y="5166162"/>
                  <a:pt x="2442688" y="5095651"/>
                  <a:pt x="2448985" y="5026400"/>
                </a:cubicBezTo>
                <a:cubicBezTo>
                  <a:pt x="2450244" y="5010030"/>
                  <a:pt x="2461576" y="4989885"/>
                  <a:pt x="2455279" y="4977294"/>
                </a:cubicBezTo>
                <a:cubicBezTo>
                  <a:pt x="2413729" y="4896710"/>
                  <a:pt x="2454020" y="4817386"/>
                  <a:pt x="2457798" y="4736803"/>
                </a:cubicBezTo>
                <a:cubicBezTo>
                  <a:pt x="2461576" y="4659995"/>
                  <a:pt x="2511942" y="4607113"/>
                  <a:pt x="2566083" y="4559267"/>
                </a:cubicBezTo>
                <a:cubicBezTo>
                  <a:pt x="2587488" y="4540379"/>
                  <a:pt x="2615189" y="4527787"/>
                  <a:pt x="2639112" y="4512679"/>
                </a:cubicBezTo>
                <a:cubicBezTo>
                  <a:pt x="2631556" y="4502607"/>
                  <a:pt x="2625262" y="4493791"/>
                  <a:pt x="2617706" y="4483719"/>
                </a:cubicBezTo>
                <a:cubicBezTo>
                  <a:pt x="2598820" y="4487497"/>
                  <a:pt x="2581193" y="4492532"/>
                  <a:pt x="2562305" y="4493791"/>
                </a:cubicBezTo>
                <a:cubicBezTo>
                  <a:pt x="2464095" y="4500088"/>
                  <a:pt x="2367142" y="4511420"/>
                  <a:pt x="2268930" y="4510161"/>
                </a:cubicBezTo>
                <a:cubicBezTo>
                  <a:pt x="2192125" y="4508901"/>
                  <a:pt x="2171979" y="4478683"/>
                  <a:pt x="2146797" y="4403135"/>
                </a:cubicBezTo>
                <a:cubicBezTo>
                  <a:pt x="2137983" y="4375434"/>
                  <a:pt x="2103987" y="4345216"/>
                  <a:pt x="2076286" y="4335143"/>
                </a:cubicBezTo>
                <a:cubicBezTo>
                  <a:pt x="2005775" y="4309961"/>
                  <a:pt x="1947856" y="4274705"/>
                  <a:pt x="1916379" y="4192862"/>
                </a:cubicBezTo>
                <a:cubicBezTo>
                  <a:pt x="1850903" y="4235672"/>
                  <a:pt x="1808094" y="4196641"/>
                  <a:pt x="1762766" y="4155088"/>
                </a:cubicBezTo>
                <a:cubicBezTo>
                  <a:pt x="1743878" y="4138721"/>
                  <a:pt x="1711141" y="4138721"/>
                  <a:pt x="1689736" y="4124870"/>
                </a:cubicBezTo>
                <a:cubicBezTo>
                  <a:pt x="1659518" y="4105984"/>
                  <a:pt x="1629298" y="4085837"/>
                  <a:pt x="1606634" y="4059397"/>
                </a:cubicBezTo>
                <a:cubicBezTo>
                  <a:pt x="1563825" y="4009032"/>
                  <a:pt x="1519756" y="3967482"/>
                  <a:pt x="1458059" y="3983849"/>
                </a:cubicBezTo>
                <a:cubicBezTo>
                  <a:pt x="1445468" y="3936002"/>
                  <a:pt x="1442949" y="3888156"/>
                  <a:pt x="1420285" y="3854160"/>
                </a:cubicBezTo>
                <a:cubicBezTo>
                  <a:pt x="1396362" y="3818904"/>
                  <a:pt x="1348515" y="3801278"/>
                  <a:pt x="1315778" y="3772317"/>
                </a:cubicBezTo>
                <a:cubicBezTo>
                  <a:pt x="1283042" y="3742099"/>
                  <a:pt x="1246527" y="3710621"/>
                  <a:pt x="1227641" y="3671588"/>
                </a:cubicBezTo>
                <a:cubicBezTo>
                  <a:pt x="1208753" y="3631295"/>
                  <a:pt x="1204977" y="3582191"/>
                  <a:pt x="1199940" y="3536861"/>
                </a:cubicBezTo>
                <a:cubicBezTo>
                  <a:pt x="1188608" y="3447465"/>
                  <a:pt x="1153352" y="3379473"/>
                  <a:pt x="1066472" y="3339180"/>
                </a:cubicBezTo>
                <a:cubicBezTo>
                  <a:pt x="995963" y="3305184"/>
                  <a:pt x="967003" y="3242229"/>
                  <a:pt x="963225" y="3165422"/>
                </a:cubicBezTo>
                <a:cubicBezTo>
                  <a:pt x="961965" y="3144017"/>
                  <a:pt x="953152" y="3116318"/>
                  <a:pt x="938044" y="3101208"/>
                </a:cubicBezTo>
                <a:cubicBezTo>
                  <a:pt x="905305" y="3069730"/>
                  <a:pt x="868791" y="3039510"/>
                  <a:pt x="829759" y="3015587"/>
                </a:cubicBezTo>
                <a:cubicBezTo>
                  <a:pt x="720215" y="2948854"/>
                  <a:pt x="649705" y="2860715"/>
                  <a:pt x="653483" y="2724731"/>
                </a:cubicBezTo>
                <a:cubicBezTo>
                  <a:pt x="653483" y="2705845"/>
                  <a:pt x="634597" y="2676884"/>
                  <a:pt x="618227" y="2668071"/>
                </a:cubicBezTo>
                <a:cubicBezTo>
                  <a:pt x="328630" y="2528309"/>
                  <a:pt x="149835" y="2289078"/>
                  <a:pt x="22664" y="2004516"/>
                </a:cubicBezTo>
                <a:cubicBezTo>
                  <a:pt x="16370" y="1991925"/>
                  <a:pt x="10073" y="1978074"/>
                  <a:pt x="5038" y="1965483"/>
                </a:cubicBezTo>
                <a:cubicBezTo>
                  <a:pt x="0" y="1945337"/>
                  <a:pt x="0" y="1920155"/>
                  <a:pt x="0" y="1894972"/>
                </a:cubicBezTo>
                <a:cubicBezTo>
                  <a:pt x="52882" y="1847125"/>
                  <a:pt x="71770" y="1848384"/>
                  <a:pt x="93175" y="1912600"/>
                </a:cubicBezTo>
                <a:cubicBezTo>
                  <a:pt x="148576" y="2078805"/>
                  <a:pt x="265674" y="2188347"/>
                  <a:pt x="420546" y="2248785"/>
                </a:cubicBezTo>
                <a:cubicBezTo>
                  <a:pt x="702589" y="2359586"/>
                  <a:pt x="989667" y="2461576"/>
                  <a:pt x="1275488" y="2561045"/>
                </a:cubicBezTo>
                <a:cubicBezTo>
                  <a:pt x="1415250" y="2610152"/>
                  <a:pt x="1561306" y="2645407"/>
                  <a:pt x="1702328" y="2691994"/>
                </a:cubicBezTo>
                <a:cubicBezTo>
                  <a:pt x="2291594" y="2885898"/>
                  <a:pt x="2729768" y="3269929"/>
                  <a:pt x="3067212" y="3779873"/>
                </a:cubicBezTo>
                <a:cubicBezTo>
                  <a:pt x="3079803" y="3798759"/>
                  <a:pt x="3092395" y="3817645"/>
                  <a:pt x="3104986" y="3837792"/>
                </a:cubicBezTo>
                <a:cubicBezTo>
                  <a:pt x="3126391" y="3818904"/>
                  <a:pt x="3145277" y="3803796"/>
                  <a:pt x="3169200" y="3783649"/>
                </a:cubicBezTo>
                <a:cubicBezTo>
                  <a:pt x="3128909" y="3689215"/>
                  <a:pt x="3092395" y="3588486"/>
                  <a:pt x="3043288" y="3494052"/>
                </a:cubicBezTo>
                <a:cubicBezTo>
                  <a:pt x="2895972" y="3214528"/>
                  <a:pt x="2751173" y="2932485"/>
                  <a:pt x="2591266" y="2660517"/>
                </a:cubicBezTo>
                <a:cubicBezTo>
                  <a:pt x="2519496" y="2539641"/>
                  <a:pt x="2420024" y="2431356"/>
                  <a:pt x="2320555" y="2331887"/>
                </a:cubicBezTo>
                <a:cubicBezTo>
                  <a:pt x="2156869" y="2169461"/>
                  <a:pt x="2044809" y="2132946"/>
                  <a:pt x="1813129" y="2134205"/>
                </a:cubicBezTo>
                <a:cubicBezTo>
                  <a:pt x="1829499" y="2086359"/>
                  <a:pt x="1867273" y="2081321"/>
                  <a:pt x="1906304" y="2078805"/>
                </a:cubicBezTo>
                <a:cubicBezTo>
                  <a:pt x="2000738" y="2075027"/>
                  <a:pt x="2088877" y="2100210"/>
                  <a:pt x="2169461" y="2150573"/>
                </a:cubicBezTo>
                <a:cubicBezTo>
                  <a:pt x="2345737" y="2261376"/>
                  <a:pt x="2475427" y="2416248"/>
                  <a:pt x="2592525" y="2584969"/>
                </a:cubicBezTo>
                <a:cubicBezTo>
                  <a:pt x="2836794" y="2940041"/>
                  <a:pt x="3009292" y="3330367"/>
                  <a:pt x="3170459" y="3726989"/>
                </a:cubicBezTo>
                <a:cubicBezTo>
                  <a:pt x="3174237" y="3734545"/>
                  <a:pt x="3174237" y="3743358"/>
                  <a:pt x="3179273" y="3750912"/>
                </a:cubicBezTo>
                <a:cubicBezTo>
                  <a:pt x="3188086" y="3763503"/>
                  <a:pt x="3199420" y="3773576"/>
                  <a:pt x="3209493" y="3784908"/>
                </a:cubicBezTo>
                <a:cubicBezTo>
                  <a:pt x="3218306" y="3769798"/>
                  <a:pt x="3230897" y="3755950"/>
                  <a:pt x="3233416" y="3739580"/>
                </a:cubicBezTo>
                <a:cubicBezTo>
                  <a:pt x="3239711" y="3706843"/>
                  <a:pt x="3240970" y="3672847"/>
                  <a:pt x="3242229" y="3638851"/>
                </a:cubicBezTo>
                <a:cubicBezTo>
                  <a:pt x="3254821" y="3024401"/>
                  <a:pt x="3196901" y="2418765"/>
                  <a:pt x="2991664" y="1835793"/>
                </a:cubicBezTo>
                <a:cubicBezTo>
                  <a:pt x="2947595" y="1709882"/>
                  <a:pt x="2889676" y="1586489"/>
                  <a:pt x="2822943" y="1471910"/>
                </a:cubicBezTo>
                <a:cubicBezTo>
                  <a:pt x="2767542" y="1376216"/>
                  <a:pt x="2686957" y="1294374"/>
                  <a:pt x="2616448" y="1204977"/>
                </a:cubicBezTo>
                <a:cubicBezTo>
                  <a:pt x="2651704" y="1182313"/>
                  <a:pt x="2693254" y="1202458"/>
                  <a:pt x="2720955" y="1235195"/>
                </a:cubicBezTo>
                <a:cubicBezTo>
                  <a:pt x="2778874" y="1303187"/>
                  <a:pt x="2836794" y="1373698"/>
                  <a:pt x="2879603" y="1451762"/>
                </a:cubicBezTo>
                <a:cubicBezTo>
                  <a:pt x="2989147" y="1651962"/>
                  <a:pt x="3053361" y="1869791"/>
                  <a:pt x="3107502" y="2090137"/>
                </a:cubicBezTo>
                <a:cubicBezTo>
                  <a:pt x="3239711" y="2625262"/>
                  <a:pt x="3295111" y="3167940"/>
                  <a:pt x="3256080" y="3719435"/>
                </a:cubicBezTo>
                <a:cubicBezTo>
                  <a:pt x="3254821" y="3745877"/>
                  <a:pt x="3287557" y="3774835"/>
                  <a:pt x="3303927" y="3803796"/>
                </a:cubicBezTo>
                <a:cubicBezTo>
                  <a:pt x="3310221" y="3801278"/>
                  <a:pt x="3315259" y="3798759"/>
                  <a:pt x="3321553" y="3796240"/>
                </a:cubicBezTo>
                <a:cubicBezTo>
                  <a:pt x="3329107" y="3689215"/>
                  <a:pt x="3332885" y="3580932"/>
                  <a:pt x="3345477" y="3473907"/>
                </a:cubicBezTo>
                <a:cubicBezTo>
                  <a:pt x="3426060" y="2799020"/>
                  <a:pt x="3677883" y="2205975"/>
                  <a:pt x="4163904" y="1718695"/>
                </a:cubicBezTo>
                <a:cubicBezTo>
                  <a:pt x="4457279" y="1422804"/>
                  <a:pt x="4741838" y="1123134"/>
                  <a:pt x="5023881" y="820946"/>
                </a:cubicBezTo>
                <a:cubicBezTo>
                  <a:pt x="5109501" y="729029"/>
                  <a:pt x="5181271" y="624522"/>
                  <a:pt x="5253039" y="521274"/>
                </a:cubicBezTo>
                <a:cubicBezTo>
                  <a:pt x="5333623" y="406695"/>
                  <a:pt x="5373915" y="278265"/>
                  <a:pt x="5355029" y="134725"/>
                </a:cubicBezTo>
                <a:cubicBezTo>
                  <a:pt x="5352511" y="112061"/>
                  <a:pt x="5348733" y="86880"/>
                  <a:pt x="5353771" y="65473"/>
                </a:cubicBezTo>
                <a:cubicBezTo>
                  <a:pt x="5360065" y="41550"/>
                  <a:pt x="5376435" y="21405"/>
                  <a:pt x="5387767" y="0"/>
                </a:cubicBezTo>
                <a:close/>
              </a:path>
            </a:pathLst>
          </a:cu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800"/>
            </a:lvl1pPr>
          </a:lstStyle>
          <a:p>
            <a:r>
              <a:rPr lang="en-US" altLang="ko-KR" dirty="0"/>
              <a:t>Your Picture Here</a:t>
            </a:r>
            <a:endParaRPr lang="ko-KR" altLang="en-US" dirty="0"/>
          </a:p>
        </p:txBody>
      </p:sp>
    </p:spTree>
    <p:extLst>
      <p:ext uri="{BB962C8B-B14F-4D97-AF65-F5344CB8AC3E}">
        <p14:creationId xmlns:p14="http://schemas.microsoft.com/office/powerpoint/2010/main" val="61675991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9_Image slide layou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2E5EA7C7-8ABC-4BB8-83D4-FDCD6EF0024B}"/>
              </a:ext>
            </a:extLst>
          </p:cNvPr>
          <p:cNvSpPr>
            <a:spLocks noGrp="1"/>
          </p:cNvSpPr>
          <p:nvPr>
            <p:ph type="pic" sz="quarter" idx="10" hasCustomPrompt="1"/>
          </p:nvPr>
        </p:nvSpPr>
        <p:spPr>
          <a:xfrm>
            <a:off x="6177663" y="980038"/>
            <a:ext cx="4897924" cy="4897924"/>
          </a:xfrm>
          <a:custGeom>
            <a:avLst/>
            <a:gdLst>
              <a:gd name="connsiteX0" fmla="*/ 2448962 w 4897924"/>
              <a:gd name="connsiteY0" fmla="*/ 0 h 4897924"/>
              <a:gd name="connsiteX1" fmla="*/ 4897924 w 4897924"/>
              <a:gd name="connsiteY1" fmla="*/ 2448962 h 4897924"/>
              <a:gd name="connsiteX2" fmla="*/ 2448962 w 4897924"/>
              <a:gd name="connsiteY2" fmla="*/ 4897924 h 4897924"/>
              <a:gd name="connsiteX3" fmla="*/ 0 w 4897924"/>
              <a:gd name="connsiteY3" fmla="*/ 2448962 h 4897924"/>
            </a:gdLst>
            <a:ahLst/>
            <a:cxnLst>
              <a:cxn ang="0">
                <a:pos x="connsiteX0" y="connsiteY0"/>
              </a:cxn>
              <a:cxn ang="0">
                <a:pos x="connsiteX1" y="connsiteY1"/>
              </a:cxn>
              <a:cxn ang="0">
                <a:pos x="connsiteX2" y="connsiteY2"/>
              </a:cxn>
              <a:cxn ang="0">
                <a:pos x="connsiteX3" y="connsiteY3"/>
              </a:cxn>
            </a:cxnLst>
            <a:rect l="l" t="t" r="r" b="b"/>
            <a:pathLst>
              <a:path w="4897924" h="4897924">
                <a:moveTo>
                  <a:pt x="2448962" y="0"/>
                </a:moveTo>
                <a:lnTo>
                  <a:pt x="4897924" y="2448962"/>
                </a:lnTo>
                <a:lnTo>
                  <a:pt x="2448962" y="4897924"/>
                </a:lnTo>
                <a:lnTo>
                  <a:pt x="0" y="2448962"/>
                </a:lnTo>
                <a:close/>
              </a:path>
            </a:pathLst>
          </a:cu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8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35349453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Section Break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68269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Cover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81798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Section Break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582494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6597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09402" y="339509"/>
            <a:ext cx="11573197" cy="724247"/>
          </a:xfrm>
          <a:prstGeom prst="rect">
            <a:avLst/>
          </a:prstGeom>
        </p:spPr>
        <p:txBody>
          <a:bodyPr anchor="ctr"/>
          <a:lstStyle>
            <a:lvl1pPr marL="0" indent="0" algn="ctr">
              <a:buNone/>
              <a:defRPr sz="5400" b="0" baseline="0">
                <a:solidFill>
                  <a:schemeClr val="accent2"/>
                </a:solidFill>
                <a:latin typeface="+mj-lt"/>
                <a:cs typeface="Arial" pitchFamily="34" charset="0"/>
              </a:defRPr>
            </a:lvl1pPr>
          </a:lstStyle>
          <a:p>
            <a:pPr lvl="0"/>
            <a:r>
              <a:rPr lang="en-US" altLang="ko-KR" dirty="0"/>
              <a:t>BASIC LAYOUT</a:t>
            </a:r>
          </a:p>
        </p:txBody>
      </p:sp>
      <p:grpSp>
        <p:nvGrpSpPr>
          <p:cNvPr id="3" name="Group 2">
            <a:extLst>
              <a:ext uri="{FF2B5EF4-FFF2-40B4-BE49-F238E27FC236}">
                <a16:creationId xmlns:a16="http://schemas.microsoft.com/office/drawing/2014/main" id="{CCE8807E-3F17-4430-BF37-7C1F8F1E7940}"/>
              </a:ext>
            </a:extLst>
          </p:cNvPr>
          <p:cNvGrpSpPr/>
          <p:nvPr userDrawn="1"/>
        </p:nvGrpSpPr>
        <p:grpSpPr>
          <a:xfrm rot="1888331">
            <a:off x="8522104" y="95153"/>
            <a:ext cx="612772" cy="525096"/>
            <a:chOff x="8426854" y="66578"/>
            <a:chExt cx="612772" cy="525096"/>
          </a:xfrm>
        </p:grpSpPr>
        <p:sp>
          <p:nvSpPr>
            <p:cNvPr id="4" name="Freeform: Shape 3">
              <a:extLst>
                <a:ext uri="{FF2B5EF4-FFF2-40B4-BE49-F238E27FC236}">
                  <a16:creationId xmlns:a16="http://schemas.microsoft.com/office/drawing/2014/main" id="{88076912-0E76-4FE2-9C1E-018AD997C16B}"/>
                </a:ext>
              </a:extLst>
            </p:cNvPr>
            <p:cNvSpPr/>
            <p:nvPr/>
          </p:nvSpPr>
          <p:spPr>
            <a:xfrm rot="2020309" flipH="1">
              <a:off x="8426854" y="66578"/>
              <a:ext cx="370727" cy="431438"/>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solidFill>
              <a:schemeClr val="accent1"/>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532A3327-54DF-468E-85BF-0B07F0C70D2B}"/>
                </a:ext>
              </a:extLst>
            </p:cNvPr>
            <p:cNvSpPr/>
            <p:nvPr/>
          </p:nvSpPr>
          <p:spPr>
            <a:xfrm rot="4488973" flipH="1">
              <a:off x="8764584" y="316632"/>
              <a:ext cx="210609" cy="33947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solidFill>
              <a:schemeClr val="accent1"/>
            </a:solidFill>
            <a:ln w="9525" cap="flat">
              <a:noFill/>
              <a:prstDash val="solid"/>
              <a:miter/>
            </a:ln>
          </p:spPr>
          <p:txBody>
            <a:bodyPr rtlCol="0" anchor="ctr"/>
            <a:lstStyle/>
            <a:p>
              <a:endParaRPr lang="en-US"/>
            </a:p>
          </p:txBody>
        </p:sp>
      </p:grpSp>
      <p:grpSp>
        <p:nvGrpSpPr>
          <p:cNvPr id="6" name="Group 5">
            <a:extLst>
              <a:ext uri="{FF2B5EF4-FFF2-40B4-BE49-F238E27FC236}">
                <a16:creationId xmlns:a16="http://schemas.microsoft.com/office/drawing/2014/main" id="{2FC8A760-AFDA-41C9-9B0D-171C650EC044}"/>
              </a:ext>
            </a:extLst>
          </p:cNvPr>
          <p:cNvGrpSpPr/>
          <p:nvPr userDrawn="1"/>
        </p:nvGrpSpPr>
        <p:grpSpPr>
          <a:xfrm rot="16200000">
            <a:off x="2915257" y="383347"/>
            <a:ext cx="612772" cy="525096"/>
            <a:chOff x="8426854" y="66578"/>
            <a:chExt cx="612772" cy="525096"/>
          </a:xfrm>
        </p:grpSpPr>
        <p:sp>
          <p:nvSpPr>
            <p:cNvPr id="7" name="Freeform: Shape 6">
              <a:extLst>
                <a:ext uri="{FF2B5EF4-FFF2-40B4-BE49-F238E27FC236}">
                  <a16:creationId xmlns:a16="http://schemas.microsoft.com/office/drawing/2014/main" id="{B356D83D-737B-426A-A7CB-C8CB9CD87EAB}"/>
                </a:ext>
              </a:extLst>
            </p:cNvPr>
            <p:cNvSpPr/>
            <p:nvPr/>
          </p:nvSpPr>
          <p:spPr>
            <a:xfrm rot="2020309" flipH="1">
              <a:off x="8426854" y="66578"/>
              <a:ext cx="370727" cy="431438"/>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solidFill>
              <a:schemeClr val="accent1"/>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0A2D2649-2AE8-4C34-B130-90D1C5F89650}"/>
                </a:ext>
              </a:extLst>
            </p:cNvPr>
            <p:cNvSpPr/>
            <p:nvPr/>
          </p:nvSpPr>
          <p:spPr>
            <a:xfrm rot="4488973" flipH="1">
              <a:off x="8764584" y="316632"/>
              <a:ext cx="210609" cy="33947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solidFill>
              <a:schemeClr val="accent1"/>
            </a:solidFill>
            <a:ln w="9525" cap="flat">
              <a:noFill/>
              <a:prstDash val="solid"/>
              <a:miter/>
            </a:ln>
          </p:spPr>
          <p:txBody>
            <a:bodyPr rtlCol="0" anchor="ctr"/>
            <a:lstStyle/>
            <a:p>
              <a:endParaRPr lang="en-US"/>
            </a:p>
          </p:txBody>
        </p:sp>
      </p:grpSp>
      <p:sp>
        <p:nvSpPr>
          <p:cNvPr id="9" name="Rectangle 8">
            <a:extLst>
              <a:ext uri="{FF2B5EF4-FFF2-40B4-BE49-F238E27FC236}">
                <a16:creationId xmlns:a16="http://schemas.microsoft.com/office/drawing/2014/main" id="{178293FE-E7DC-49F8-92BC-82A599D6E50A}"/>
              </a:ext>
            </a:extLst>
          </p:cNvPr>
          <p:cNvSpPr/>
          <p:nvPr userDrawn="1"/>
        </p:nvSpPr>
        <p:spPr>
          <a:xfrm>
            <a:off x="4724400" y="1088409"/>
            <a:ext cx="2743200" cy="914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402299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4C25B40-3937-47DD-9BA7-60F2D2F3358C}"/>
              </a:ext>
            </a:extLst>
          </p:cNvPr>
          <p:cNvGrpSpPr/>
          <p:nvPr userDrawn="1"/>
        </p:nvGrpSpPr>
        <p:grpSpPr>
          <a:xfrm>
            <a:off x="10836997" y="5709193"/>
            <a:ext cx="1183155" cy="960212"/>
            <a:chOff x="2002422" y="1255190"/>
            <a:chExt cx="6189146" cy="5022917"/>
          </a:xfrm>
        </p:grpSpPr>
        <p:grpSp>
          <p:nvGrpSpPr>
            <p:cNvPr id="13" name="Group 12">
              <a:extLst>
                <a:ext uri="{FF2B5EF4-FFF2-40B4-BE49-F238E27FC236}">
                  <a16:creationId xmlns:a16="http://schemas.microsoft.com/office/drawing/2014/main" id="{1A5082C4-9EBA-41EF-8E72-9DA721787C24}"/>
                </a:ext>
              </a:extLst>
            </p:cNvPr>
            <p:cNvGrpSpPr/>
            <p:nvPr/>
          </p:nvGrpSpPr>
          <p:grpSpPr>
            <a:xfrm>
              <a:off x="4066220" y="1255190"/>
              <a:ext cx="2502860" cy="4993119"/>
              <a:chOff x="4066220" y="1255190"/>
              <a:chExt cx="2502860" cy="4993119"/>
            </a:xfrm>
          </p:grpSpPr>
          <p:sp>
            <p:nvSpPr>
              <p:cNvPr id="20" name="Freeform: Shape 19">
                <a:extLst>
                  <a:ext uri="{FF2B5EF4-FFF2-40B4-BE49-F238E27FC236}">
                    <a16:creationId xmlns:a16="http://schemas.microsoft.com/office/drawing/2014/main" id="{7C3E8165-98D1-4F59-BD09-4830B0E802BD}"/>
                  </a:ext>
                </a:extLst>
              </p:cNvPr>
              <p:cNvSpPr/>
              <p:nvPr/>
            </p:nvSpPr>
            <p:spPr>
              <a:xfrm>
                <a:off x="4066220" y="1255190"/>
                <a:ext cx="2502860" cy="3992660"/>
              </a:xfrm>
              <a:custGeom>
                <a:avLst/>
                <a:gdLst>
                  <a:gd name="connsiteX0" fmla="*/ 149268 w 339665"/>
                  <a:gd name="connsiteY0" fmla="*/ 540137 h 541846"/>
                  <a:gd name="connsiteX1" fmla="*/ 38473 w 339665"/>
                  <a:gd name="connsiteY1" fmla="*/ 539328 h 541846"/>
                  <a:gd name="connsiteX2" fmla="*/ 10976 w 339665"/>
                  <a:gd name="connsiteY2" fmla="*/ 493231 h 541846"/>
                  <a:gd name="connsiteX3" fmla="*/ 40899 w 339665"/>
                  <a:gd name="connsiteY3" fmla="*/ 435002 h 541846"/>
                  <a:gd name="connsiteX4" fmla="*/ 12593 w 339665"/>
                  <a:gd name="connsiteY4" fmla="*/ 383244 h 541846"/>
                  <a:gd name="connsiteX5" fmla="*/ 33620 w 339665"/>
                  <a:gd name="connsiteY5" fmla="*/ 343616 h 541846"/>
                  <a:gd name="connsiteX6" fmla="*/ 53838 w 339665"/>
                  <a:gd name="connsiteY6" fmla="*/ 306415 h 541846"/>
                  <a:gd name="connsiteX7" fmla="*/ 50604 w 339665"/>
                  <a:gd name="connsiteY7" fmla="*/ 302372 h 541846"/>
                  <a:gd name="connsiteX8" fmla="*/ 19063 w 339665"/>
                  <a:gd name="connsiteY8" fmla="*/ 240908 h 541846"/>
                  <a:gd name="connsiteX9" fmla="*/ 145225 w 339665"/>
                  <a:gd name="connsiteY9" fmla="*/ 24169 h 541846"/>
                  <a:gd name="connsiteX10" fmla="*/ 192939 w 339665"/>
                  <a:gd name="connsiteY10" fmla="*/ 22552 h 541846"/>
                  <a:gd name="connsiteX11" fmla="*/ 333658 w 339665"/>
                  <a:gd name="connsiteY11" fmla="*/ 265170 h 541846"/>
                  <a:gd name="connsiteX12" fmla="*/ 311822 w 339665"/>
                  <a:gd name="connsiteY12" fmla="*/ 299945 h 541846"/>
                  <a:gd name="connsiteX13" fmla="*/ 297265 w 339665"/>
                  <a:gd name="connsiteY13" fmla="*/ 329868 h 541846"/>
                  <a:gd name="connsiteX14" fmla="*/ 326379 w 339665"/>
                  <a:gd name="connsiteY14" fmla="*/ 381627 h 541846"/>
                  <a:gd name="connsiteX15" fmla="*/ 298883 w 339665"/>
                  <a:gd name="connsiteY15" fmla="*/ 434194 h 541846"/>
                  <a:gd name="connsiteX16" fmla="*/ 336084 w 339665"/>
                  <a:gd name="connsiteY16" fmla="*/ 506979 h 541846"/>
                  <a:gd name="connsiteX17" fmla="*/ 321527 w 339665"/>
                  <a:gd name="connsiteY17" fmla="*/ 536093 h 541846"/>
                  <a:gd name="connsiteX18" fmla="*/ 199409 w 339665"/>
                  <a:gd name="connsiteY18" fmla="*/ 540946 h 541846"/>
                  <a:gd name="connsiteX19" fmla="*/ 149268 w 339665"/>
                  <a:gd name="connsiteY19" fmla="*/ 540137 h 54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665" h="541846">
                    <a:moveTo>
                      <a:pt x="149268" y="540137"/>
                    </a:moveTo>
                    <a:cubicBezTo>
                      <a:pt x="112067" y="540137"/>
                      <a:pt x="75674" y="540137"/>
                      <a:pt x="38473" y="539328"/>
                    </a:cubicBezTo>
                    <a:cubicBezTo>
                      <a:pt x="-2772" y="538520"/>
                      <a:pt x="-6816" y="531241"/>
                      <a:pt x="10976" y="493231"/>
                    </a:cubicBezTo>
                    <a:cubicBezTo>
                      <a:pt x="19872" y="473822"/>
                      <a:pt x="30385" y="454412"/>
                      <a:pt x="40899" y="435002"/>
                    </a:cubicBezTo>
                    <a:cubicBezTo>
                      <a:pt x="-6007" y="426915"/>
                      <a:pt x="-7625" y="423681"/>
                      <a:pt x="12593" y="383244"/>
                    </a:cubicBezTo>
                    <a:cubicBezTo>
                      <a:pt x="19063" y="369496"/>
                      <a:pt x="26342" y="356556"/>
                      <a:pt x="33620" y="343616"/>
                    </a:cubicBezTo>
                    <a:cubicBezTo>
                      <a:pt x="40090" y="330677"/>
                      <a:pt x="47369" y="317737"/>
                      <a:pt x="53838" y="306415"/>
                    </a:cubicBezTo>
                    <a:cubicBezTo>
                      <a:pt x="52221" y="303989"/>
                      <a:pt x="51412" y="302372"/>
                      <a:pt x="50604" y="302372"/>
                    </a:cubicBezTo>
                    <a:cubicBezTo>
                      <a:pt x="-9242" y="295902"/>
                      <a:pt x="-10860" y="295093"/>
                      <a:pt x="19063" y="240908"/>
                    </a:cubicBezTo>
                    <a:cubicBezTo>
                      <a:pt x="59500" y="168123"/>
                      <a:pt x="101553" y="96146"/>
                      <a:pt x="145225" y="24169"/>
                    </a:cubicBezTo>
                    <a:cubicBezTo>
                      <a:pt x="163825" y="-7371"/>
                      <a:pt x="173530" y="-8180"/>
                      <a:pt x="192939" y="22552"/>
                    </a:cubicBezTo>
                    <a:cubicBezTo>
                      <a:pt x="244698" y="100998"/>
                      <a:pt x="289178" y="182680"/>
                      <a:pt x="333658" y="265170"/>
                    </a:cubicBezTo>
                    <a:cubicBezTo>
                      <a:pt x="347406" y="290241"/>
                      <a:pt x="341745" y="299136"/>
                      <a:pt x="311822" y="299945"/>
                    </a:cubicBezTo>
                    <a:cubicBezTo>
                      <a:pt x="283517" y="300754"/>
                      <a:pt x="281899" y="308841"/>
                      <a:pt x="297265" y="329868"/>
                    </a:cubicBezTo>
                    <a:cubicBezTo>
                      <a:pt x="308587" y="346042"/>
                      <a:pt x="317483" y="363835"/>
                      <a:pt x="326379" y="381627"/>
                    </a:cubicBezTo>
                    <a:cubicBezTo>
                      <a:pt x="348215" y="423681"/>
                      <a:pt x="346597" y="426915"/>
                      <a:pt x="298883" y="434194"/>
                    </a:cubicBezTo>
                    <a:cubicBezTo>
                      <a:pt x="311822" y="459264"/>
                      <a:pt x="323953" y="482717"/>
                      <a:pt x="336084" y="506979"/>
                    </a:cubicBezTo>
                    <a:cubicBezTo>
                      <a:pt x="344171" y="523154"/>
                      <a:pt x="340936" y="532050"/>
                      <a:pt x="321527" y="536093"/>
                    </a:cubicBezTo>
                    <a:cubicBezTo>
                      <a:pt x="281091" y="544180"/>
                      <a:pt x="239846" y="538520"/>
                      <a:pt x="199409" y="540946"/>
                    </a:cubicBezTo>
                    <a:cubicBezTo>
                      <a:pt x="181617" y="550651"/>
                      <a:pt x="165443" y="551459"/>
                      <a:pt x="149268" y="540137"/>
                    </a:cubicBezTo>
                    <a:close/>
                  </a:path>
                </a:pathLst>
              </a:custGeom>
              <a:solidFill>
                <a:srgbClr val="44A900"/>
              </a:solidFill>
              <a:ln w="8081"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7AC9E1C-756A-46FD-9EA2-93B7CCC653FE}"/>
                  </a:ext>
                </a:extLst>
              </p:cNvPr>
              <p:cNvSpPr/>
              <p:nvPr/>
            </p:nvSpPr>
            <p:spPr>
              <a:xfrm>
                <a:off x="5079283" y="5235250"/>
                <a:ext cx="476734" cy="1013059"/>
              </a:xfrm>
              <a:custGeom>
                <a:avLst/>
                <a:gdLst>
                  <a:gd name="connsiteX0" fmla="*/ 11563 w 64698"/>
                  <a:gd name="connsiteY0" fmla="*/ 0 h 137483"/>
                  <a:gd name="connsiteX1" fmla="*/ 60895 w 64698"/>
                  <a:gd name="connsiteY1" fmla="*/ 0 h 137483"/>
                  <a:gd name="connsiteX2" fmla="*/ 72217 w 64698"/>
                  <a:gd name="connsiteY2" fmla="*/ 100282 h 137483"/>
                  <a:gd name="connsiteX3" fmla="*/ 37442 w 64698"/>
                  <a:gd name="connsiteY3" fmla="*/ 142336 h 137483"/>
                  <a:gd name="connsiteX4" fmla="*/ 241 w 64698"/>
                  <a:gd name="connsiteY4" fmla="*/ 99474 h 137483"/>
                  <a:gd name="connsiteX5" fmla="*/ 11563 w 64698"/>
                  <a:gd name="connsiteY5" fmla="*/ 0 h 13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98" h="137483">
                    <a:moveTo>
                      <a:pt x="11563" y="0"/>
                    </a:moveTo>
                    <a:cubicBezTo>
                      <a:pt x="27737" y="0"/>
                      <a:pt x="44721" y="0"/>
                      <a:pt x="60895" y="0"/>
                    </a:cubicBezTo>
                    <a:cubicBezTo>
                      <a:pt x="64939" y="33158"/>
                      <a:pt x="68982" y="67125"/>
                      <a:pt x="72217" y="100282"/>
                    </a:cubicBezTo>
                    <a:cubicBezTo>
                      <a:pt x="74643" y="125353"/>
                      <a:pt x="62512" y="140719"/>
                      <a:pt x="37442" y="142336"/>
                    </a:cubicBezTo>
                    <a:cubicBezTo>
                      <a:pt x="13989" y="143954"/>
                      <a:pt x="-2186" y="126970"/>
                      <a:pt x="241" y="99474"/>
                    </a:cubicBezTo>
                    <a:cubicBezTo>
                      <a:pt x="1858" y="67125"/>
                      <a:pt x="7519" y="33158"/>
                      <a:pt x="11563" y="0"/>
                    </a:cubicBezTo>
                    <a:close/>
                  </a:path>
                </a:pathLst>
              </a:custGeom>
              <a:solidFill>
                <a:schemeClr val="accent1"/>
              </a:solidFill>
              <a:ln w="8081" cap="flat">
                <a:noFill/>
                <a:prstDash val="solid"/>
                <a:miter/>
              </a:ln>
            </p:spPr>
            <p:txBody>
              <a:bodyPr rtlCol="0" anchor="ctr"/>
              <a:lstStyle/>
              <a:p>
                <a:endParaRPr lang="en-US"/>
              </a:p>
            </p:txBody>
          </p:sp>
        </p:grpSp>
        <p:grpSp>
          <p:nvGrpSpPr>
            <p:cNvPr id="14" name="Group 13">
              <a:extLst>
                <a:ext uri="{FF2B5EF4-FFF2-40B4-BE49-F238E27FC236}">
                  <a16:creationId xmlns:a16="http://schemas.microsoft.com/office/drawing/2014/main" id="{93C8A568-79DF-424B-BBFA-913A3A069F6F}"/>
                </a:ext>
              </a:extLst>
            </p:cNvPr>
            <p:cNvGrpSpPr/>
            <p:nvPr/>
          </p:nvGrpSpPr>
          <p:grpSpPr>
            <a:xfrm>
              <a:off x="7007595" y="3916121"/>
              <a:ext cx="1183973" cy="2361986"/>
              <a:chOff x="4066220" y="1255190"/>
              <a:chExt cx="2502860" cy="4993119"/>
            </a:xfrm>
          </p:grpSpPr>
          <p:sp>
            <p:nvSpPr>
              <p:cNvPr id="18" name="Freeform: Shape 17">
                <a:extLst>
                  <a:ext uri="{FF2B5EF4-FFF2-40B4-BE49-F238E27FC236}">
                    <a16:creationId xmlns:a16="http://schemas.microsoft.com/office/drawing/2014/main" id="{38691E0A-6990-49B2-A20A-2333F4510540}"/>
                  </a:ext>
                </a:extLst>
              </p:cNvPr>
              <p:cNvSpPr/>
              <p:nvPr/>
            </p:nvSpPr>
            <p:spPr>
              <a:xfrm>
                <a:off x="4066220" y="1255190"/>
                <a:ext cx="2502860" cy="3992660"/>
              </a:xfrm>
              <a:custGeom>
                <a:avLst/>
                <a:gdLst>
                  <a:gd name="connsiteX0" fmla="*/ 149268 w 339665"/>
                  <a:gd name="connsiteY0" fmla="*/ 540137 h 541846"/>
                  <a:gd name="connsiteX1" fmla="*/ 38473 w 339665"/>
                  <a:gd name="connsiteY1" fmla="*/ 539328 h 541846"/>
                  <a:gd name="connsiteX2" fmla="*/ 10976 w 339665"/>
                  <a:gd name="connsiteY2" fmla="*/ 493231 h 541846"/>
                  <a:gd name="connsiteX3" fmla="*/ 40899 w 339665"/>
                  <a:gd name="connsiteY3" fmla="*/ 435002 h 541846"/>
                  <a:gd name="connsiteX4" fmla="*/ 12593 w 339665"/>
                  <a:gd name="connsiteY4" fmla="*/ 383244 h 541846"/>
                  <a:gd name="connsiteX5" fmla="*/ 33620 w 339665"/>
                  <a:gd name="connsiteY5" fmla="*/ 343616 h 541846"/>
                  <a:gd name="connsiteX6" fmla="*/ 53838 w 339665"/>
                  <a:gd name="connsiteY6" fmla="*/ 306415 h 541846"/>
                  <a:gd name="connsiteX7" fmla="*/ 50604 w 339665"/>
                  <a:gd name="connsiteY7" fmla="*/ 302372 h 541846"/>
                  <a:gd name="connsiteX8" fmla="*/ 19063 w 339665"/>
                  <a:gd name="connsiteY8" fmla="*/ 240908 h 541846"/>
                  <a:gd name="connsiteX9" fmla="*/ 145225 w 339665"/>
                  <a:gd name="connsiteY9" fmla="*/ 24169 h 541846"/>
                  <a:gd name="connsiteX10" fmla="*/ 192939 w 339665"/>
                  <a:gd name="connsiteY10" fmla="*/ 22552 h 541846"/>
                  <a:gd name="connsiteX11" fmla="*/ 333658 w 339665"/>
                  <a:gd name="connsiteY11" fmla="*/ 265170 h 541846"/>
                  <a:gd name="connsiteX12" fmla="*/ 311822 w 339665"/>
                  <a:gd name="connsiteY12" fmla="*/ 299945 h 541846"/>
                  <a:gd name="connsiteX13" fmla="*/ 297265 w 339665"/>
                  <a:gd name="connsiteY13" fmla="*/ 329868 h 541846"/>
                  <a:gd name="connsiteX14" fmla="*/ 326379 w 339665"/>
                  <a:gd name="connsiteY14" fmla="*/ 381627 h 541846"/>
                  <a:gd name="connsiteX15" fmla="*/ 298883 w 339665"/>
                  <a:gd name="connsiteY15" fmla="*/ 434194 h 541846"/>
                  <a:gd name="connsiteX16" fmla="*/ 336084 w 339665"/>
                  <a:gd name="connsiteY16" fmla="*/ 506979 h 541846"/>
                  <a:gd name="connsiteX17" fmla="*/ 321527 w 339665"/>
                  <a:gd name="connsiteY17" fmla="*/ 536093 h 541846"/>
                  <a:gd name="connsiteX18" fmla="*/ 199409 w 339665"/>
                  <a:gd name="connsiteY18" fmla="*/ 540946 h 541846"/>
                  <a:gd name="connsiteX19" fmla="*/ 149268 w 339665"/>
                  <a:gd name="connsiteY19" fmla="*/ 540137 h 54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665" h="541846">
                    <a:moveTo>
                      <a:pt x="149268" y="540137"/>
                    </a:moveTo>
                    <a:cubicBezTo>
                      <a:pt x="112067" y="540137"/>
                      <a:pt x="75674" y="540137"/>
                      <a:pt x="38473" y="539328"/>
                    </a:cubicBezTo>
                    <a:cubicBezTo>
                      <a:pt x="-2772" y="538520"/>
                      <a:pt x="-6816" y="531241"/>
                      <a:pt x="10976" y="493231"/>
                    </a:cubicBezTo>
                    <a:cubicBezTo>
                      <a:pt x="19872" y="473822"/>
                      <a:pt x="30385" y="454412"/>
                      <a:pt x="40899" y="435002"/>
                    </a:cubicBezTo>
                    <a:cubicBezTo>
                      <a:pt x="-6007" y="426915"/>
                      <a:pt x="-7625" y="423681"/>
                      <a:pt x="12593" y="383244"/>
                    </a:cubicBezTo>
                    <a:cubicBezTo>
                      <a:pt x="19063" y="369496"/>
                      <a:pt x="26342" y="356556"/>
                      <a:pt x="33620" y="343616"/>
                    </a:cubicBezTo>
                    <a:cubicBezTo>
                      <a:pt x="40090" y="330677"/>
                      <a:pt x="47369" y="317737"/>
                      <a:pt x="53838" y="306415"/>
                    </a:cubicBezTo>
                    <a:cubicBezTo>
                      <a:pt x="52221" y="303989"/>
                      <a:pt x="51412" y="302372"/>
                      <a:pt x="50604" y="302372"/>
                    </a:cubicBezTo>
                    <a:cubicBezTo>
                      <a:pt x="-9242" y="295902"/>
                      <a:pt x="-10860" y="295093"/>
                      <a:pt x="19063" y="240908"/>
                    </a:cubicBezTo>
                    <a:cubicBezTo>
                      <a:pt x="59500" y="168123"/>
                      <a:pt x="101553" y="96146"/>
                      <a:pt x="145225" y="24169"/>
                    </a:cubicBezTo>
                    <a:cubicBezTo>
                      <a:pt x="163825" y="-7371"/>
                      <a:pt x="173530" y="-8180"/>
                      <a:pt x="192939" y="22552"/>
                    </a:cubicBezTo>
                    <a:cubicBezTo>
                      <a:pt x="244698" y="100998"/>
                      <a:pt x="289178" y="182680"/>
                      <a:pt x="333658" y="265170"/>
                    </a:cubicBezTo>
                    <a:cubicBezTo>
                      <a:pt x="347406" y="290241"/>
                      <a:pt x="341745" y="299136"/>
                      <a:pt x="311822" y="299945"/>
                    </a:cubicBezTo>
                    <a:cubicBezTo>
                      <a:pt x="283517" y="300754"/>
                      <a:pt x="281899" y="308841"/>
                      <a:pt x="297265" y="329868"/>
                    </a:cubicBezTo>
                    <a:cubicBezTo>
                      <a:pt x="308587" y="346042"/>
                      <a:pt x="317483" y="363835"/>
                      <a:pt x="326379" y="381627"/>
                    </a:cubicBezTo>
                    <a:cubicBezTo>
                      <a:pt x="348215" y="423681"/>
                      <a:pt x="346597" y="426915"/>
                      <a:pt x="298883" y="434194"/>
                    </a:cubicBezTo>
                    <a:cubicBezTo>
                      <a:pt x="311822" y="459264"/>
                      <a:pt x="323953" y="482717"/>
                      <a:pt x="336084" y="506979"/>
                    </a:cubicBezTo>
                    <a:cubicBezTo>
                      <a:pt x="344171" y="523154"/>
                      <a:pt x="340936" y="532050"/>
                      <a:pt x="321527" y="536093"/>
                    </a:cubicBezTo>
                    <a:cubicBezTo>
                      <a:pt x="281091" y="544180"/>
                      <a:pt x="239846" y="538520"/>
                      <a:pt x="199409" y="540946"/>
                    </a:cubicBezTo>
                    <a:cubicBezTo>
                      <a:pt x="181617" y="550651"/>
                      <a:pt x="165443" y="551459"/>
                      <a:pt x="149268" y="540137"/>
                    </a:cubicBezTo>
                    <a:close/>
                  </a:path>
                </a:pathLst>
              </a:custGeom>
              <a:solidFill>
                <a:srgbClr val="44A900"/>
              </a:solidFill>
              <a:ln w="8081"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AA529930-80C2-42BD-B904-6D37436CC794}"/>
                  </a:ext>
                </a:extLst>
              </p:cNvPr>
              <p:cNvSpPr/>
              <p:nvPr/>
            </p:nvSpPr>
            <p:spPr>
              <a:xfrm>
                <a:off x="5079283" y="5235250"/>
                <a:ext cx="476734" cy="1013059"/>
              </a:xfrm>
              <a:custGeom>
                <a:avLst/>
                <a:gdLst>
                  <a:gd name="connsiteX0" fmla="*/ 11563 w 64698"/>
                  <a:gd name="connsiteY0" fmla="*/ 0 h 137483"/>
                  <a:gd name="connsiteX1" fmla="*/ 60895 w 64698"/>
                  <a:gd name="connsiteY1" fmla="*/ 0 h 137483"/>
                  <a:gd name="connsiteX2" fmla="*/ 72217 w 64698"/>
                  <a:gd name="connsiteY2" fmla="*/ 100282 h 137483"/>
                  <a:gd name="connsiteX3" fmla="*/ 37442 w 64698"/>
                  <a:gd name="connsiteY3" fmla="*/ 142336 h 137483"/>
                  <a:gd name="connsiteX4" fmla="*/ 241 w 64698"/>
                  <a:gd name="connsiteY4" fmla="*/ 99474 h 137483"/>
                  <a:gd name="connsiteX5" fmla="*/ 11563 w 64698"/>
                  <a:gd name="connsiteY5" fmla="*/ 0 h 13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98" h="137483">
                    <a:moveTo>
                      <a:pt x="11563" y="0"/>
                    </a:moveTo>
                    <a:cubicBezTo>
                      <a:pt x="27737" y="0"/>
                      <a:pt x="44721" y="0"/>
                      <a:pt x="60895" y="0"/>
                    </a:cubicBezTo>
                    <a:cubicBezTo>
                      <a:pt x="64939" y="33158"/>
                      <a:pt x="68982" y="67125"/>
                      <a:pt x="72217" y="100282"/>
                    </a:cubicBezTo>
                    <a:cubicBezTo>
                      <a:pt x="74643" y="125353"/>
                      <a:pt x="62512" y="140719"/>
                      <a:pt x="37442" y="142336"/>
                    </a:cubicBezTo>
                    <a:cubicBezTo>
                      <a:pt x="13989" y="143954"/>
                      <a:pt x="-2186" y="126970"/>
                      <a:pt x="241" y="99474"/>
                    </a:cubicBezTo>
                    <a:cubicBezTo>
                      <a:pt x="1858" y="67125"/>
                      <a:pt x="7519" y="33158"/>
                      <a:pt x="11563" y="0"/>
                    </a:cubicBezTo>
                    <a:close/>
                  </a:path>
                </a:pathLst>
              </a:custGeom>
              <a:solidFill>
                <a:schemeClr val="accent1"/>
              </a:solidFill>
              <a:ln w="8081" cap="flat">
                <a:noFill/>
                <a:prstDash val="solid"/>
                <a:miter/>
              </a:ln>
            </p:spPr>
            <p:txBody>
              <a:bodyPr rtlCol="0" anchor="ctr"/>
              <a:lstStyle/>
              <a:p>
                <a:endParaRPr lang="en-US"/>
              </a:p>
            </p:txBody>
          </p:sp>
        </p:grpSp>
        <p:grpSp>
          <p:nvGrpSpPr>
            <p:cNvPr id="15" name="Group 14">
              <a:extLst>
                <a:ext uri="{FF2B5EF4-FFF2-40B4-BE49-F238E27FC236}">
                  <a16:creationId xmlns:a16="http://schemas.microsoft.com/office/drawing/2014/main" id="{56284010-8CE3-4BAB-AFF9-F4EB0231B7FE}"/>
                </a:ext>
              </a:extLst>
            </p:cNvPr>
            <p:cNvGrpSpPr/>
            <p:nvPr/>
          </p:nvGrpSpPr>
          <p:grpSpPr>
            <a:xfrm>
              <a:off x="2002422" y="2928902"/>
              <a:ext cx="1678828" cy="3349205"/>
              <a:chOff x="4066220" y="1255190"/>
              <a:chExt cx="2502860" cy="4993119"/>
            </a:xfrm>
          </p:grpSpPr>
          <p:sp>
            <p:nvSpPr>
              <p:cNvPr id="16" name="Freeform: Shape 15">
                <a:extLst>
                  <a:ext uri="{FF2B5EF4-FFF2-40B4-BE49-F238E27FC236}">
                    <a16:creationId xmlns:a16="http://schemas.microsoft.com/office/drawing/2014/main" id="{27FCD647-F810-472D-91E2-FC735A2D5BBB}"/>
                  </a:ext>
                </a:extLst>
              </p:cNvPr>
              <p:cNvSpPr/>
              <p:nvPr/>
            </p:nvSpPr>
            <p:spPr>
              <a:xfrm>
                <a:off x="4066220" y="1255190"/>
                <a:ext cx="2502860" cy="3992660"/>
              </a:xfrm>
              <a:custGeom>
                <a:avLst/>
                <a:gdLst>
                  <a:gd name="connsiteX0" fmla="*/ 149268 w 339665"/>
                  <a:gd name="connsiteY0" fmla="*/ 540137 h 541846"/>
                  <a:gd name="connsiteX1" fmla="*/ 38473 w 339665"/>
                  <a:gd name="connsiteY1" fmla="*/ 539328 h 541846"/>
                  <a:gd name="connsiteX2" fmla="*/ 10976 w 339665"/>
                  <a:gd name="connsiteY2" fmla="*/ 493231 h 541846"/>
                  <a:gd name="connsiteX3" fmla="*/ 40899 w 339665"/>
                  <a:gd name="connsiteY3" fmla="*/ 435002 h 541846"/>
                  <a:gd name="connsiteX4" fmla="*/ 12593 w 339665"/>
                  <a:gd name="connsiteY4" fmla="*/ 383244 h 541846"/>
                  <a:gd name="connsiteX5" fmla="*/ 33620 w 339665"/>
                  <a:gd name="connsiteY5" fmla="*/ 343616 h 541846"/>
                  <a:gd name="connsiteX6" fmla="*/ 53838 w 339665"/>
                  <a:gd name="connsiteY6" fmla="*/ 306415 h 541846"/>
                  <a:gd name="connsiteX7" fmla="*/ 50604 w 339665"/>
                  <a:gd name="connsiteY7" fmla="*/ 302372 h 541846"/>
                  <a:gd name="connsiteX8" fmla="*/ 19063 w 339665"/>
                  <a:gd name="connsiteY8" fmla="*/ 240908 h 541846"/>
                  <a:gd name="connsiteX9" fmla="*/ 145225 w 339665"/>
                  <a:gd name="connsiteY9" fmla="*/ 24169 h 541846"/>
                  <a:gd name="connsiteX10" fmla="*/ 192939 w 339665"/>
                  <a:gd name="connsiteY10" fmla="*/ 22552 h 541846"/>
                  <a:gd name="connsiteX11" fmla="*/ 333658 w 339665"/>
                  <a:gd name="connsiteY11" fmla="*/ 265170 h 541846"/>
                  <a:gd name="connsiteX12" fmla="*/ 311822 w 339665"/>
                  <a:gd name="connsiteY12" fmla="*/ 299945 h 541846"/>
                  <a:gd name="connsiteX13" fmla="*/ 297265 w 339665"/>
                  <a:gd name="connsiteY13" fmla="*/ 329868 h 541846"/>
                  <a:gd name="connsiteX14" fmla="*/ 326379 w 339665"/>
                  <a:gd name="connsiteY14" fmla="*/ 381627 h 541846"/>
                  <a:gd name="connsiteX15" fmla="*/ 298883 w 339665"/>
                  <a:gd name="connsiteY15" fmla="*/ 434194 h 541846"/>
                  <a:gd name="connsiteX16" fmla="*/ 336084 w 339665"/>
                  <a:gd name="connsiteY16" fmla="*/ 506979 h 541846"/>
                  <a:gd name="connsiteX17" fmla="*/ 321527 w 339665"/>
                  <a:gd name="connsiteY17" fmla="*/ 536093 h 541846"/>
                  <a:gd name="connsiteX18" fmla="*/ 199409 w 339665"/>
                  <a:gd name="connsiteY18" fmla="*/ 540946 h 541846"/>
                  <a:gd name="connsiteX19" fmla="*/ 149268 w 339665"/>
                  <a:gd name="connsiteY19" fmla="*/ 540137 h 54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665" h="541846">
                    <a:moveTo>
                      <a:pt x="149268" y="540137"/>
                    </a:moveTo>
                    <a:cubicBezTo>
                      <a:pt x="112067" y="540137"/>
                      <a:pt x="75674" y="540137"/>
                      <a:pt x="38473" y="539328"/>
                    </a:cubicBezTo>
                    <a:cubicBezTo>
                      <a:pt x="-2772" y="538520"/>
                      <a:pt x="-6816" y="531241"/>
                      <a:pt x="10976" y="493231"/>
                    </a:cubicBezTo>
                    <a:cubicBezTo>
                      <a:pt x="19872" y="473822"/>
                      <a:pt x="30385" y="454412"/>
                      <a:pt x="40899" y="435002"/>
                    </a:cubicBezTo>
                    <a:cubicBezTo>
                      <a:pt x="-6007" y="426915"/>
                      <a:pt x="-7625" y="423681"/>
                      <a:pt x="12593" y="383244"/>
                    </a:cubicBezTo>
                    <a:cubicBezTo>
                      <a:pt x="19063" y="369496"/>
                      <a:pt x="26342" y="356556"/>
                      <a:pt x="33620" y="343616"/>
                    </a:cubicBezTo>
                    <a:cubicBezTo>
                      <a:pt x="40090" y="330677"/>
                      <a:pt x="47369" y="317737"/>
                      <a:pt x="53838" y="306415"/>
                    </a:cubicBezTo>
                    <a:cubicBezTo>
                      <a:pt x="52221" y="303989"/>
                      <a:pt x="51412" y="302372"/>
                      <a:pt x="50604" y="302372"/>
                    </a:cubicBezTo>
                    <a:cubicBezTo>
                      <a:pt x="-9242" y="295902"/>
                      <a:pt x="-10860" y="295093"/>
                      <a:pt x="19063" y="240908"/>
                    </a:cubicBezTo>
                    <a:cubicBezTo>
                      <a:pt x="59500" y="168123"/>
                      <a:pt x="101553" y="96146"/>
                      <a:pt x="145225" y="24169"/>
                    </a:cubicBezTo>
                    <a:cubicBezTo>
                      <a:pt x="163825" y="-7371"/>
                      <a:pt x="173530" y="-8180"/>
                      <a:pt x="192939" y="22552"/>
                    </a:cubicBezTo>
                    <a:cubicBezTo>
                      <a:pt x="244698" y="100998"/>
                      <a:pt x="289178" y="182680"/>
                      <a:pt x="333658" y="265170"/>
                    </a:cubicBezTo>
                    <a:cubicBezTo>
                      <a:pt x="347406" y="290241"/>
                      <a:pt x="341745" y="299136"/>
                      <a:pt x="311822" y="299945"/>
                    </a:cubicBezTo>
                    <a:cubicBezTo>
                      <a:pt x="283517" y="300754"/>
                      <a:pt x="281899" y="308841"/>
                      <a:pt x="297265" y="329868"/>
                    </a:cubicBezTo>
                    <a:cubicBezTo>
                      <a:pt x="308587" y="346042"/>
                      <a:pt x="317483" y="363835"/>
                      <a:pt x="326379" y="381627"/>
                    </a:cubicBezTo>
                    <a:cubicBezTo>
                      <a:pt x="348215" y="423681"/>
                      <a:pt x="346597" y="426915"/>
                      <a:pt x="298883" y="434194"/>
                    </a:cubicBezTo>
                    <a:cubicBezTo>
                      <a:pt x="311822" y="459264"/>
                      <a:pt x="323953" y="482717"/>
                      <a:pt x="336084" y="506979"/>
                    </a:cubicBezTo>
                    <a:cubicBezTo>
                      <a:pt x="344171" y="523154"/>
                      <a:pt x="340936" y="532050"/>
                      <a:pt x="321527" y="536093"/>
                    </a:cubicBezTo>
                    <a:cubicBezTo>
                      <a:pt x="281091" y="544180"/>
                      <a:pt x="239846" y="538520"/>
                      <a:pt x="199409" y="540946"/>
                    </a:cubicBezTo>
                    <a:cubicBezTo>
                      <a:pt x="181617" y="550651"/>
                      <a:pt x="165443" y="551459"/>
                      <a:pt x="149268" y="540137"/>
                    </a:cubicBezTo>
                    <a:close/>
                  </a:path>
                </a:pathLst>
              </a:custGeom>
              <a:solidFill>
                <a:srgbClr val="44A900"/>
              </a:solidFill>
              <a:ln w="8081"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BE33EC7-6FEC-434B-8701-72986E8D481A}"/>
                  </a:ext>
                </a:extLst>
              </p:cNvPr>
              <p:cNvSpPr/>
              <p:nvPr/>
            </p:nvSpPr>
            <p:spPr>
              <a:xfrm>
                <a:off x="5079283" y="5235250"/>
                <a:ext cx="476734" cy="1013059"/>
              </a:xfrm>
              <a:custGeom>
                <a:avLst/>
                <a:gdLst>
                  <a:gd name="connsiteX0" fmla="*/ 11563 w 64698"/>
                  <a:gd name="connsiteY0" fmla="*/ 0 h 137483"/>
                  <a:gd name="connsiteX1" fmla="*/ 60895 w 64698"/>
                  <a:gd name="connsiteY1" fmla="*/ 0 h 137483"/>
                  <a:gd name="connsiteX2" fmla="*/ 72217 w 64698"/>
                  <a:gd name="connsiteY2" fmla="*/ 100282 h 137483"/>
                  <a:gd name="connsiteX3" fmla="*/ 37442 w 64698"/>
                  <a:gd name="connsiteY3" fmla="*/ 142336 h 137483"/>
                  <a:gd name="connsiteX4" fmla="*/ 241 w 64698"/>
                  <a:gd name="connsiteY4" fmla="*/ 99474 h 137483"/>
                  <a:gd name="connsiteX5" fmla="*/ 11563 w 64698"/>
                  <a:gd name="connsiteY5" fmla="*/ 0 h 13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98" h="137483">
                    <a:moveTo>
                      <a:pt x="11563" y="0"/>
                    </a:moveTo>
                    <a:cubicBezTo>
                      <a:pt x="27737" y="0"/>
                      <a:pt x="44721" y="0"/>
                      <a:pt x="60895" y="0"/>
                    </a:cubicBezTo>
                    <a:cubicBezTo>
                      <a:pt x="64939" y="33158"/>
                      <a:pt x="68982" y="67125"/>
                      <a:pt x="72217" y="100282"/>
                    </a:cubicBezTo>
                    <a:cubicBezTo>
                      <a:pt x="74643" y="125353"/>
                      <a:pt x="62512" y="140719"/>
                      <a:pt x="37442" y="142336"/>
                    </a:cubicBezTo>
                    <a:cubicBezTo>
                      <a:pt x="13989" y="143954"/>
                      <a:pt x="-2186" y="126970"/>
                      <a:pt x="241" y="99474"/>
                    </a:cubicBezTo>
                    <a:cubicBezTo>
                      <a:pt x="1858" y="67125"/>
                      <a:pt x="7519" y="33158"/>
                      <a:pt x="11563" y="0"/>
                    </a:cubicBezTo>
                    <a:close/>
                  </a:path>
                </a:pathLst>
              </a:custGeom>
              <a:solidFill>
                <a:schemeClr val="accent1"/>
              </a:solidFill>
              <a:ln w="8081" cap="flat">
                <a:noFill/>
                <a:prstDash val="solid"/>
                <a:miter/>
              </a:ln>
            </p:spPr>
            <p:txBody>
              <a:bodyPr rtlCol="0" anchor="ctr"/>
              <a:lstStyle/>
              <a:p>
                <a:endParaRPr lang="en-US"/>
              </a:p>
            </p:txBody>
          </p:sp>
        </p:grpSp>
      </p:grpSp>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09402" y="339509"/>
            <a:ext cx="11573197" cy="724247"/>
          </a:xfrm>
          <a:prstGeom prst="rect">
            <a:avLst/>
          </a:prstGeom>
        </p:spPr>
        <p:txBody>
          <a:bodyPr anchor="ctr"/>
          <a:lstStyle>
            <a:lvl1pPr marL="0" indent="0" algn="ctr">
              <a:buNone/>
              <a:defRPr sz="5400" b="0" baseline="0">
                <a:solidFill>
                  <a:schemeClr val="accent2"/>
                </a:solidFill>
                <a:latin typeface="+mj-lt"/>
                <a:cs typeface="Arial" pitchFamily="34" charset="0"/>
              </a:defRPr>
            </a:lvl1pPr>
          </a:lstStyle>
          <a:p>
            <a:pPr lvl="0"/>
            <a:r>
              <a:rPr lang="en-US" altLang="ko-KR" dirty="0"/>
              <a:t>BASIC LAYOUT</a:t>
            </a:r>
          </a:p>
        </p:txBody>
      </p:sp>
      <p:grpSp>
        <p:nvGrpSpPr>
          <p:cNvPr id="3" name="Group 2">
            <a:extLst>
              <a:ext uri="{FF2B5EF4-FFF2-40B4-BE49-F238E27FC236}">
                <a16:creationId xmlns:a16="http://schemas.microsoft.com/office/drawing/2014/main" id="{CCE8807E-3F17-4430-BF37-7C1F8F1E7940}"/>
              </a:ext>
            </a:extLst>
          </p:cNvPr>
          <p:cNvGrpSpPr/>
          <p:nvPr userDrawn="1"/>
        </p:nvGrpSpPr>
        <p:grpSpPr>
          <a:xfrm rot="1888331">
            <a:off x="8522104" y="95153"/>
            <a:ext cx="612772" cy="525096"/>
            <a:chOff x="8426854" y="66578"/>
            <a:chExt cx="612772" cy="525096"/>
          </a:xfrm>
        </p:grpSpPr>
        <p:sp>
          <p:nvSpPr>
            <p:cNvPr id="4" name="Freeform: Shape 3">
              <a:extLst>
                <a:ext uri="{FF2B5EF4-FFF2-40B4-BE49-F238E27FC236}">
                  <a16:creationId xmlns:a16="http://schemas.microsoft.com/office/drawing/2014/main" id="{88076912-0E76-4FE2-9C1E-018AD997C16B}"/>
                </a:ext>
              </a:extLst>
            </p:cNvPr>
            <p:cNvSpPr/>
            <p:nvPr/>
          </p:nvSpPr>
          <p:spPr>
            <a:xfrm rot="2020309" flipH="1">
              <a:off x="8426854" y="66578"/>
              <a:ext cx="370727" cy="431438"/>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solidFill>
              <a:schemeClr val="accent1"/>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532A3327-54DF-468E-85BF-0B07F0C70D2B}"/>
                </a:ext>
              </a:extLst>
            </p:cNvPr>
            <p:cNvSpPr/>
            <p:nvPr/>
          </p:nvSpPr>
          <p:spPr>
            <a:xfrm rot="4488973" flipH="1">
              <a:off x="8764584" y="316632"/>
              <a:ext cx="210609" cy="33947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solidFill>
              <a:schemeClr val="accent1"/>
            </a:solidFill>
            <a:ln w="9525" cap="flat">
              <a:noFill/>
              <a:prstDash val="solid"/>
              <a:miter/>
            </a:ln>
          </p:spPr>
          <p:txBody>
            <a:bodyPr rtlCol="0" anchor="ctr"/>
            <a:lstStyle/>
            <a:p>
              <a:endParaRPr lang="en-US"/>
            </a:p>
          </p:txBody>
        </p:sp>
      </p:grpSp>
      <p:grpSp>
        <p:nvGrpSpPr>
          <p:cNvPr id="6" name="Group 5">
            <a:extLst>
              <a:ext uri="{FF2B5EF4-FFF2-40B4-BE49-F238E27FC236}">
                <a16:creationId xmlns:a16="http://schemas.microsoft.com/office/drawing/2014/main" id="{2FC8A760-AFDA-41C9-9B0D-171C650EC044}"/>
              </a:ext>
            </a:extLst>
          </p:cNvPr>
          <p:cNvGrpSpPr/>
          <p:nvPr userDrawn="1"/>
        </p:nvGrpSpPr>
        <p:grpSpPr>
          <a:xfrm rot="16200000">
            <a:off x="2915257" y="383347"/>
            <a:ext cx="612772" cy="525096"/>
            <a:chOff x="8426854" y="66578"/>
            <a:chExt cx="612772" cy="525096"/>
          </a:xfrm>
        </p:grpSpPr>
        <p:sp>
          <p:nvSpPr>
            <p:cNvPr id="7" name="Freeform: Shape 6">
              <a:extLst>
                <a:ext uri="{FF2B5EF4-FFF2-40B4-BE49-F238E27FC236}">
                  <a16:creationId xmlns:a16="http://schemas.microsoft.com/office/drawing/2014/main" id="{B356D83D-737B-426A-A7CB-C8CB9CD87EAB}"/>
                </a:ext>
              </a:extLst>
            </p:cNvPr>
            <p:cNvSpPr/>
            <p:nvPr/>
          </p:nvSpPr>
          <p:spPr>
            <a:xfrm rot="2020309" flipH="1">
              <a:off x="8426854" y="66578"/>
              <a:ext cx="370727" cy="431438"/>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solidFill>
              <a:schemeClr val="accent1"/>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0A2D2649-2AE8-4C34-B130-90D1C5F89650}"/>
                </a:ext>
              </a:extLst>
            </p:cNvPr>
            <p:cNvSpPr/>
            <p:nvPr/>
          </p:nvSpPr>
          <p:spPr>
            <a:xfrm rot="4488973" flipH="1">
              <a:off x="8764584" y="316632"/>
              <a:ext cx="210609" cy="33947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solidFill>
              <a:schemeClr val="accent1"/>
            </a:solidFill>
            <a:ln w="9525" cap="flat">
              <a:noFill/>
              <a:prstDash val="solid"/>
              <a:miter/>
            </a:ln>
          </p:spPr>
          <p:txBody>
            <a:bodyPr rtlCol="0" anchor="ctr"/>
            <a:lstStyle/>
            <a:p>
              <a:endParaRPr lang="en-US"/>
            </a:p>
          </p:txBody>
        </p:sp>
      </p:grpSp>
      <p:sp>
        <p:nvSpPr>
          <p:cNvPr id="9" name="Rectangle 8">
            <a:extLst>
              <a:ext uri="{FF2B5EF4-FFF2-40B4-BE49-F238E27FC236}">
                <a16:creationId xmlns:a16="http://schemas.microsoft.com/office/drawing/2014/main" id="{178293FE-E7DC-49F8-92BC-82A599D6E50A}"/>
              </a:ext>
            </a:extLst>
          </p:cNvPr>
          <p:cNvSpPr/>
          <p:nvPr userDrawn="1"/>
        </p:nvSpPr>
        <p:spPr>
          <a:xfrm>
            <a:off x="4724400" y="1088409"/>
            <a:ext cx="2743200" cy="914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2CD75CD-93B2-4494-87C8-38966DE028A0}"/>
              </a:ext>
            </a:extLst>
          </p:cNvPr>
          <p:cNvSpPr/>
          <p:nvPr userDrawn="1"/>
        </p:nvSpPr>
        <p:spPr>
          <a:xfrm>
            <a:off x="0" y="6623685"/>
            <a:ext cx="12192000" cy="914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9137726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521555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Contents slide layout">
    <p:spTree>
      <p:nvGrpSpPr>
        <p:cNvPr id="1" name=""/>
        <p:cNvGrpSpPr/>
        <p:nvPr/>
      </p:nvGrpSpPr>
      <p:grpSpPr>
        <a:xfrm>
          <a:off x="0" y="0"/>
          <a:ext cx="0" cy="0"/>
          <a:chOff x="0" y="0"/>
          <a:chExt cx="0" cy="0"/>
        </a:xfrm>
      </p:grpSpPr>
      <p:sp>
        <p:nvSpPr>
          <p:cNvPr id="2" name="Graphic 41">
            <a:extLst>
              <a:ext uri="{FF2B5EF4-FFF2-40B4-BE49-F238E27FC236}">
                <a16:creationId xmlns:a16="http://schemas.microsoft.com/office/drawing/2014/main" id="{139AABBE-E560-40BA-B0CD-80A1A96075A3}"/>
              </a:ext>
            </a:extLst>
          </p:cNvPr>
          <p:cNvSpPr/>
          <p:nvPr userDrawn="1"/>
        </p:nvSpPr>
        <p:spPr>
          <a:xfrm>
            <a:off x="-17930" y="5896216"/>
            <a:ext cx="12304294" cy="979714"/>
          </a:xfrm>
          <a:custGeom>
            <a:avLst/>
            <a:gdLst>
              <a:gd name="connsiteX0" fmla="*/ 7144 w 6400800"/>
              <a:gd name="connsiteY0" fmla="*/ 511016 h 514350"/>
              <a:gd name="connsiteX1" fmla="*/ 6354604 w 6400800"/>
              <a:gd name="connsiteY1" fmla="*/ 511016 h 514350"/>
              <a:gd name="connsiteX2" fmla="*/ 6354604 w 6400800"/>
              <a:gd name="connsiteY2" fmla="*/ 409099 h 514350"/>
              <a:gd name="connsiteX3" fmla="*/ 6327934 w 6400800"/>
              <a:gd name="connsiteY3" fmla="*/ 415766 h 514350"/>
              <a:gd name="connsiteX4" fmla="*/ 6327934 w 6400800"/>
              <a:gd name="connsiteY4" fmla="*/ 404336 h 514350"/>
              <a:gd name="connsiteX5" fmla="*/ 6328887 w 6400800"/>
              <a:gd name="connsiteY5" fmla="*/ 383381 h 514350"/>
              <a:gd name="connsiteX6" fmla="*/ 6329839 w 6400800"/>
              <a:gd name="connsiteY6" fmla="*/ 365284 h 514350"/>
              <a:gd name="connsiteX7" fmla="*/ 6324124 w 6400800"/>
              <a:gd name="connsiteY7" fmla="*/ 383381 h 514350"/>
              <a:gd name="connsiteX8" fmla="*/ 6319362 w 6400800"/>
              <a:gd name="connsiteY8" fmla="*/ 404336 h 514350"/>
              <a:gd name="connsiteX9" fmla="*/ 6316504 w 6400800"/>
              <a:gd name="connsiteY9" fmla="*/ 419576 h 514350"/>
              <a:gd name="connsiteX10" fmla="*/ 6303169 w 6400800"/>
              <a:gd name="connsiteY10" fmla="*/ 423386 h 514350"/>
              <a:gd name="connsiteX11" fmla="*/ 6304121 w 6400800"/>
              <a:gd name="connsiteY11" fmla="*/ 405289 h 514350"/>
              <a:gd name="connsiteX12" fmla="*/ 6319362 w 6400800"/>
              <a:gd name="connsiteY12" fmla="*/ 358616 h 514350"/>
              <a:gd name="connsiteX13" fmla="*/ 6322219 w 6400800"/>
              <a:gd name="connsiteY13" fmla="*/ 349091 h 514350"/>
              <a:gd name="connsiteX14" fmla="*/ 6334601 w 6400800"/>
              <a:gd name="connsiteY14" fmla="*/ 312896 h 514350"/>
              <a:gd name="connsiteX15" fmla="*/ 6349842 w 6400800"/>
              <a:gd name="connsiteY15" fmla="*/ 269081 h 514350"/>
              <a:gd name="connsiteX16" fmla="*/ 6363176 w 6400800"/>
              <a:gd name="connsiteY16" fmla="*/ 228124 h 514350"/>
              <a:gd name="connsiteX17" fmla="*/ 6375559 w 6400800"/>
              <a:gd name="connsiteY17" fmla="*/ 190976 h 514350"/>
              <a:gd name="connsiteX18" fmla="*/ 6393656 w 6400800"/>
              <a:gd name="connsiteY18" fmla="*/ 134779 h 514350"/>
              <a:gd name="connsiteX19" fmla="*/ 6400324 w 6400800"/>
              <a:gd name="connsiteY19" fmla="*/ 113824 h 514350"/>
              <a:gd name="connsiteX20" fmla="*/ 6389846 w 6400800"/>
              <a:gd name="connsiteY20" fmla="*/ 133826 h 514350"/>
              <a:gd name="connsiteX21" fmla="*/ 6380321 w 6400800"/>
              <a:gd name="connsiteY21" fmla="*/ 153829 h 514350"/>
              <a:gd name="connsiteX22" fmla="*/ 6392704 w 6400800"/>
              <a:gd name="connsiteY22" fmla="*/ 110966 h 514350"/>
              <a:gd name="connsiteX23" fmla="*/ 6399371 w 6400800"/>
              <a:gd name="connsiteY23" fmla="*/ 87154 h 514350"/>
              <a:gd name="connsiteX24" fmla="*/ 6388894 w 6400800"/>
              <a:gd name="connsiteY24" fmla="*/ 109061 h 514350"/>
              <a:gd name="connsiteX25" fmla="*/ 6377464 w 6400800"/>
              <a:gd name="connsiteY25" fmla="*/ 134779 h 514350"/>
              <a:gd name="connsiteX26" fmla="*/ 6364129 w 6400800"/>
              <a:gd name="connsiteY26" fmla="*/ 168116 h 514350"/>
              <a:gd name="connsiteX27" fmla="*/ 6332696 w 6400800"/>
              <a:gd name="connsiteY27" fmla="*/ 253841 h 514350"/>
              <a:gd name="connsiteX28" fmla="*/ 6316504 w 6400800"/>
              <a:gd name="connsiteY28" fmla="*/ 302419 h 514350"/>
              <a:gd name="connsiteX29" fmla="*/ 6314599 w 6400800"/>
              <a:gd name="connsiteY29" fmla="*/ 308134 h 514350"/>
              <a:gd name="connsiteX30" fmla="*/ 6317456 w 6400800"/>
              <a:gd name="connsiteY30" fmla="*/ 287179 h 514350"/>
              <a:gd name="connsiteX31" fmla="*/ 6319362 w 6400800"/>
              <a:gd name="connsiteY31" fmla="*/ 267176 h 514350"/>
              <a:gd name="connsiteX32" fmla="*/ 6320314 w 6400800"/>
              <a:gd name="connsiteY32" fmla="*/ 250031 h 514350"/>
              <a:gd name="connsiteX33" fmla="*/ 6314599 w 6400800"/>
              <a:gd name="connsiteY33" fmla="*/ 266224 h 514350"/>
              <a:gd name="connsiteX34" fmla="*/ 6302217 w 6400800"/>
              <a:gd name="connsiteY34" fmla="*/ 310039 h 514350"/>
              <a:gd name="connsiteX35" fmla="*/ 6293644 w 6400800"/>
              <a:gd name="connsiteY35" fmla="*/ 339566 h 514350"/>
              <a:gd name="connsiteX36" fmla="*/ 6286976 w 6400800"/>
              <a:gd name="connsiteY36" fmla="*/ 362426 h 514350"/>
              <a:gd name="connsiteX37" fmla="*/ 6284119 w 6400800"/>
              <a:gd name="connsiteY37" fmla="*/ 335756 h 514350"/>
              <a:gd name="connsiteX38" fmla="*/ 6288881 w 6400800"/>
              <a:gd name="connsiteY38" fmla="*/ 318611 h 514350"/>
              <a:gd name="connsiteX39" fmla="*/ 6302217 w 6400800"/>
              <a:gd name="connsiteY39" fmla="*/ 274796 h 514350"/>
              <a:gd name="connsiteX40" fmla="*/ 6307931 w 6400800"/>
              <a:gd name="connsiteY40" fmla="*/ 255746 h 514350"/>
              <a:gd name="connsiteX41" fmla="*/ 6313646 w 6400800"/>
              <a:gd name="connsiteY41" fmla="*/ 238601 h 514350"/>
              <a:gd name="connsiteX42" fmla="*/ 6323171 w 6400800"/>
              <a:gd name="connsiteY42" fmla="*/ 210026 h 514350"/>
              <a:gd name="connsiteX43" fmla="*/ 6330792 w 6400800"/>
              <a:gd name="connsiteY43" fmla="*/ 185261 h 514350"/>
              <a:gd name="connsiteX44" fmla="*/ 6319362 w 6400800"/>
              <a:gd name="connsiteY44" fmla="*/ 208121 h 514350"/>
              <a:gd name="connsiteX45" fmla="*/ 6306026 w 6400800"/>
              <a:gd name="connsiteY45" fmla="*/ 234791 h 514350"/>
              <a:gd name="connsiteX46" fmla="*/ 6298406 w 6400800"/>
              <a:gd name="connsiteY46" fmla="*/ 250984 h 514350"/>
              <a:gd name="connsiteX47" fmla="*/ 6290787 w 6400800"/>
              <a:gd name="connsiteY47" fmla="*/ 270034 h 514350"/>
              <a:gd name="connsiteX48" fmla="*/ 6278404 w 6400800"/>
              <a:gd name="connsiteY48" fmla="*/ 301466 h 514350"/>
              <a:gd name="connsiteX49" fmla="*/ 6277451 w 6400800"/>
              <a:gd name="connsiteY49" fmla="*/ 292894 h 514350"/>
              <a:gd name="connsiteX50" fmla="*/ 6276499 w 6400800"/>
              <a:gd name="connsiteY50" fmla="*/ 306229 h 514350"/>
              <a:gd name="connsiteX51" fmla="*/ 6273642 w 6400800"/>
              <a:gd name="connsiteY51" fmla="*/ 312896 h 514350"/>
              <a:gd name="connsiteX52" fmla="*/ 6269831 w 6400800"/>
              <a:gd name="connsiteY52" fmla="*/ 322421 h 514350"/>
              <a:gd name="connsiteX53" fmla="*/ 6273642 w 6400800"/>
              <a:gd name="connsiteY53" fmla="*/ 300514 h 514350"/>
              <a:gd name="connsiteX54" fmla="*/ 6283167 w 6400800"/>
              <a:gd name="connsiteY54" fmla="*/ 252889 h 514350"/>
              <a:gd name="connsiteX55" fmla="*/ 6287929 w 6400800"/>
              <a:gd name="connsiteY55" fmla="*/ 231934 h 514350"/>
              <a:gd name="connsiteX56" fmla="*/ 6292692 w 6400800"/>
              <a:gd name="connsiteY56" fmla="*/ 212884 h 514350"/>
              <a:gd name="connsiteX57" fmla="*/ 6300312 w 6400800"/>
              <a:gd name="connsiteY57" fmla="*/ 181451 h 514350"/>
              <a:gd name="connsiteX58" fmla="*/ 6306026 w 6400800"/>
              <a:gd name="connsiteY58" fmla="*/ 153829 h 514350"/>
              <a:gd name="connsiteX59" fmla="*/ 6296501 w 6400800"/>
              <a:gd name="connsiteY59" fmla="*/ 180499 h 514350"/>
              <a:gd name="connsiteX60" fmla="*/ 6286024 w 6400800"/>
              <a:gd name="connsiteY60" fmla="*/ 210979 h 514350"/>
              <a:gd name="connsiteX61" fmla="*/ 6279356 w 6400800"/>
              <a:gd name="connsiteY61" fmla="*/ 230029 h 514350"/>
              <a:gd name="connsiteX62" fmla="*/ 6273642 w 6400800"/>
              <a:gd name="connsiteY62" fmla="*/ 250984 h 514350"/>
              <a:gd name="connsiteX63" fmla="*/ 6260306 w 6400800"/>
              <a:gd name="connsiteY63" fmla="*/ 298609 h 514350"/>
              <a:gd name="connsiteX64" fmla="*/ 6246971 w 6400800"/>
              <a:gd name="connsiteY64" fmla="*/ 351949 h 514350"/>
              <a:gd name="connsiteX65" fmla="*/ 6236494 w 6400800"/>
              <a:gd name="connsiteY65" fmla="*/ 396716 h 514350"/>
              <a:gd name="connsiteX66" fmla="*/ 6235542 w 6400800"/>
              <a:gd name="connsiteY66" fmla="*/ 394811 h 514350"/>
              <a:gd name="connsiteX67" fmla="*/ 6234589 w 6400800"/>
              <a:gd name="connsiteY67" fmla="*/ 370046 h 514350"/>
              <a:gd name="connsiteX68" fmla="*/ 6230779 w 6400800"/>
              <a:gd name="connsiteY68" fmla="*/ 389096 h 514350"/>
              <a:gd name="connsiteX69" fmla="*/ 6227921 w 6400800"/>
              <a:gd name="connsiteY69" fmla="*/ 384334 h 514350"/>
              <a:gd name="connsiteX70" fmla="*/ 6216492 w 6400800"/>
              <a:gd name="connsiteY70" fmla="*/ 367189 h 514350"/>
              <a:gd name="connsiteX71" fmla="*/ 6223159 w 6400800"/>
              <a:gd name="connsiteY71" fmla="*/ 348139 h 514350"/>
              <a:gd name="connsiteX72" fmla="*/ 6236494 w 6400800"/>
              <a:gd name="connsiteY72" fmla="*/ 310991 h 514350"/>
              <a:gd name="connsiteX73" fmla="*/ 6247924 w 6400800"/>
              <a:gd name="connsiteY73" fmla="*/ 279559 h 514350"/>
              <a:gd name="connsiteX74" fmla="*/ 6256496 w 6400800"/>
              <a:gd name="connsiteY74" fmla="*/ 254794 h 514350"/>
              <a:gd name="connsiteX75" fmla="*/ 6264117 w 6400800"/>
              <a:gd name="connsiteY75" fmla="*/ 233839 h 514350"/>
              <a:gd name="connsiteX76" fmla="*/ 6252687 w 6400800"/>
              <a:gd name="connsiteY76" fmla="*/ 253841 h 514350"/>
              <a:gd name="connsiteX77" fmla="*/ 6240304 w 6400800"/>
              <a:gd name="connsiteY77" fmla="*/ 276701 h 514350"/>
              <a:gd name="connsiteX78" fmla="*/ 6225064 w 6400800"/>
              <a:gd name="connsiteY78" fmla="*/ 307181 h 514350"/>
              <a:gd name="connsiteX79" fmla="*/ 6208871 w 6400800"/>
              <a:gd name="connsiteY79" fmla="*/ 343376 h 514350"/>
              <a:gd name="connsiteX80" fmla="*/ 6205062 w 6400800"/>
              <a:gd name="connsiteY80" fmla="*/ 351949 h 514350"/>
              <a:gd name="connsiteX81" fmla="*/ 6204109 w 6400800"/>
              <a:gd name="connsiteY81" fmla="*/ 350996 h 514350"/>
              <a:gd name="connsiteX82" fmla="*/ 6210776 w 6400800"/>
              <a:gd name="connsiteY82" fmla="*/ 320516 h 514350"/>
              <a:gd name="connsiteX83" fmla="*/ 6222206 w 6400800"/>
              <a:gd name="connsiteY83" fmla="*/ 268129 h 514350"/>
              <a:gd name="connsiteX84" fmla="*/ 6226017 w 6400800"/>
              <a:gd name="connsiteY84" fmla="*/ 248126 h 514350"/>
              <a:gd name="connsiteX85" fmla="*/ 6218396 w 6400800"/>
              <a:gd name="connsiteY85" fmla="*/ 267176 h 514350"/>
              <a:gd name="connsiteX86" fmla="*/ 6209824 w 6400800"/>
              <a:gd name="connsiteY86" fmla="*/ 289084 h 514350"/>
              <a:gd name="connsiteX87" fmla="*/ 6199346 w 6400800"/>
              <a:gd name="connsiteY87" fmla="*/ 317659 h 514350"/>
              <a:gd name="connsiteX88" fmla="*/ 6193631 w 6400800"/>
              <a:gd name="connsiteY88" fmla="*/ 335756 h 514350"/>
              <a:gd name="connsiteX89" fmla="*/ 6184106 w 6400800"/>
              <a:gd name="connsiteY89" fmla="*/ 322421 h 514350"/>
              <a:gd name="connsiteX90" fmla="*/ 6181249 w 6400800"/>
              <a:gd name="connsiteY90" fmla="*/ 318611 h 514350"/>
              <a:gd name="connsiteX91" fmla="*/ 6184106 w 6400800"/>
              <a:gd name="connsiteY91" fmla="*/ 302419 h 514350"/>
              <a:gd name="connsiteX92" fmla="*/ 6189821 w 6400800"/>
              <a:gd name="connsiteY92" fmla="*/ 274796 h 514350"/>
              <a:gd name="connsiteX93" fmla="*/ 6195537 w 6400800"/>
              <a:gd name="connsiteY93" fmla="*/ 250984 h 514350"/>
              <a:gd name="connsiteX94" fmla="*/ 6186012 w 6400800"/>
              <a:gd name="connsiteY94" fmla="*/ 273844 h 514350"/>
              <a:gd name="connsiteX95" fmla="*/ 6176487 w 6400800"/>
              <a:gd name="connsiteY95" fmla="*/ 300514 h 514350"/>
              <a:gd name="connsiteX96" fmla="*/ 6173629 w 6400800"/>
              <a:gd name="connsiteY96" fmla="*/ 309086 h 514350"/>
              <a:gd name="connsiteX97" fmla="*/ 6172676 w 6400800"/>
              <a:gd name="connsiteY97" fmla="*/ 308134 h 514350"/>
              <a:gd name="connsiteX98" fmla="*/ 6174581 w 6400800"/>
              <a:gd name="connsiteY98" fmla="*/ 294799 h 514350"/>
              <a:gd name="connsiteX99" fmla="*/ 6180296 w 6400800"/>
              <a:gd name="connsiteY99" fmla="*/ 263366 h 514350"/>
              <a:gd name="connsiteX100" fmla="*/ 6185059 w 6400800"/>
              <a:gd name="connsiteY100" fmla="*/ 236696 h 514350"/>
              <a:gd name="connsiteX101" fmla="*/ 6188869 w 6400800"/>
              <a:gd name="connsiteY101" fmla="*/ 215741 h 514350"/>
              <a:gd name="connsiteX102" fmla="*/ 6192679 w 6400800"/>
              <a:gd name="connsiteY102" fmla="*/ 197644 h 514350"/>
              <a:gd name="connsiteX103" fmla="*/ 6185059 w 6400800"/>
              <a:gd name="connsiteY103" fmla="*/ 214789 h 514350"/>
              <a:gd name="connsiteX104" fmla="*/ 6168867 w 6400800"/>
              <a:gd name="connsiteY104" fmla="*/ 260509 h 514350"/>
              <a:gd name="connsiteX105" fmla="*/ 6163151 w 6400800"/>
              <a:gd name="connsiteY105" fmla="*/ 280511 h 514350"/>
              <a:gd name="connsiteX106" fmla="*/ 6159342 w 6400800"/>
              <a:gd name="connsiteY106" fmla="*/ 253841 h 514350"/>
              <a:gd name="connsiteX107" fmla="*/ 6154579 w 6400800"/>
              <a:gd name="connsiteY107" fmla="*/ 225266 h 514350"/>
              <a:gd name="connsiteX108" fmla="*/ 6156484 w 6400800"/>
              <a:gd name="connsiteY108" fmla="*/ 285274 h 514350"/>
              <a:gd name="connsiteX109" fmla="*/ 6143149 w 6400800"/>
              <a:gd name="connsiteY109" fmla="*/ 268129 h 514350"/>
              <a:gd name="connsiteX110" fmla="*/ 6143149 w 6400800"/>
              <a:gd name="connsiteY110" fmla="*/ 267176 h 514350"/>
              <a:gd name="connsiteX111" fmla="*/ 6146006 w 6400800"/>
              <a:gd name="connsiteY111" fmla="*/ 256699 h 514350"/>
              <a:gd name="connsiteX112" fmla="*/ 6161246 w 6400800"/>
              <a:gd name="connsiteY112" fmla="*/ 178594 h 514350"/>
              <a:gd name="connsiteX113" fmla="*/ 6152674 w 6400800"/>
              <a:gd name="connsiteY113" fmla="*/ 200501 h 514350"/>
              <a:gd name="connsiteX114" fmla="*/ 6152674 w 6400800"/>
              <a:gd name="connsiteY114" fmla="*/ 197644 h 514350"/>
              <a:gd name="connsiteX115" fmla="*/ 6156484 w 6400800"/>
              <a:gd name="connsiteY115" fmla="*/ 172879 h 514350"/>
              <a:gd name="connsiteX116" fmla="*/ 6160294 w 6400800"/>
              <a:gd name="connsiteY116" fmla="*/ 150971 h 514350"/>
              <a:gd name="connsiteX117" fmla="*/ 6152674 w 6400800"/>
              <a:gd name="connsiteY117" fmla="*/ 171926 h 514350"/>
              <a:gd name="connsiteX118" fmla="*/ 6145054 w 6400800"/>
              <a:gd name="connsiteY118" fmla="*/ 196691 h 514350"/>
              <a:gd name="connsiteX119" fmla="*/ 6138387 w 6400800"/>
              <a:gd name="connsiteY119" fmla="*/ 220504 h 514350"/>
              <a:gd name="connsiteX120" fmla="*/ 6135529 w 6400800"/>
              <a:gd name="connsiteY120" fmla="*/ 202406 h 514350"/>
              <a:gd name="connsiteX121" fmla="*/ 6134576 w 6400800"/>
              <a:gd name="connsiteY121" fmla="*/ 221456 h 514350"/>
              <a:gd name="connsiteX122" fmla="*/ 6132671 w 6400800"/>
              <a:gd name="connsiteY122" fmla="*/ 242411 h 514350"/>
              <a:gd name="connsiteX123" fmla="*/ 6131719 w 6400800"/>
              <a:gd name="connsiteY123" fmla="*/ 249079 h 514350"/>
              <a:gd name="connsiteX124" fmla="*/ 6130767 w 6400800"/>
              <a:gd name="connsiteY124" fmla="*/ 253841 h 514350"/>
              <a:gd name="connsiteX125" fmla="*/ 6129814 w 6400800"/>
              <a:gd name="connsiteY125" fmla="*/ 251936 h 514350"/>
              <a:gd name="connsiteX126" fmla="*/ 6130767 w 6400800"/>
              <a:gd name="connsiteY126" fmla="*/ 254794 h 514350"/>
              <a:gd name="connsiteX127" fmla="*/ 6129814 w 6400800"/>
              <a:gd name="connsiteY127" fmla="*/ 261461 h 514350"/>
              <a:gd name="connsiteX128" fmla="*/ 6129814 w 6400800"/>
              <a:gd name="connsiteY128" fmla="*/ 243364 h 514350"/>
              <a:gd name="connsiteX129" fmla="*/ 6126004 w 6400800"/>
              <a:gd name="connsiteY129" fmla="*/ 274796 h 514350"/>
              <a:gd name="connsiteX130" fmla="*/ 6125051 w 6400800"/>
              <a:gd name="connsiteY130" fmla="*/ 281464 h 514350"/>
              <a:gd name="connsiteX131" fmla="*/ 6122194 w 6400800"/>
              <a:gd name="connsiteY131" fmla="*/ 267176 h 514350"/>
              <a:gd name="connsiteX132" fmla="*/ 6117431 w 6400800"/>
              <a:gd name="connsiteY132" fmla="*/ 243364 h 514350"/>
              <a:gd name="connsiteX133" fmla="*/ 6118384 w 6400800"/>
              <a:gd name="connsiteY133" fmla="*/ 267176 h 514350"/>
              <a:gd name="connsiteX134" fmla="*/ 6119337 w 6400800"/>
              <a:gd name="connsiteY134" fmla="*/ 300514 h 514350"/>
              <a:gd name="connsiteX135" fmla="*/ 6114574 w 6400800"/>
              <a:gd name="connsiteY135" fmla="*/ 317659 h 514350"/>
              <a:gd name="connsiteX136" fmla="*/ 6114574 w 6400800"/>
              <a:gd name="connsiteY136" fmla="*/ 307181 h 514350"/>
              <a:gd name="connsiteX137" fmla="*/ 6112669 w 6400800"/>
              <a:gd name="connsiteY137" fmla="*/ 286226 h 514350"/>
              <a:gd name="connsiteX138" fmla="*/ 6109812 w 6400800"/>
              <a:gd name="connsiteY138" fmla="*/ 270986 h 514350"/>
              <a:gd name="connsiteX139" fmla="*/ 6105049 w 6400800"/>
              <a:gd name="connsiteY139" fmla="*/ 258604 h 514350"/>
              <a:gd name="connsiteX140" fmla="*/ 6106001 w 6400800"/>
              <a:gd name="connsiteY140" fmla="*/ 272891 h 514350"/>
              <a:gd name="connsiteX141" fmla="*/ 6106001 w 6400800"/>
              <a:gd name="connsiteY141" fmla="*/ 282416 h 514350"/>
              <a:gd name="connsiteX142" fmla="*/ 6104096 w 6400800"/>
              <a:gd name="connsiteY142" fmla="*/ 273844 h 514350"/>
              <a:gd name="connsiteX143" fmla="*/ 6102192 w 6400800"/>
              <a:gd name="connsiteY143" fmla="*/ 268129 h 514350"/>
              <a:gd name="connsiteX144" fmla="*/ 6101239 w 6400800"/>
              <a:gd name="connsiteY144" fmla="*/ 253841 h 514350"/>
              <a:gd name="connsiteX145" fmla="*/ 6103144 w 6400800"/>
              <a:gd name="connsiteY145" fmla="*/ 247174 h 514350"/>
              <a:gd name="connsiteX146" fmla="*/ 6107906 w 6400800"/>
              <a:gd name="connsiteY146" fmla="*/ 225266 h 514350"/>
              <a:gd name="connsiteX147" fmla="*/ 6111717 w 6400800"/>
              <a:gd name="connsiteY147" fmla="*/ 205264 h 514350"/>
              <a:gd name="connsiteX148" fmla="*/ 6104096 w 6400800"/>
              <a:gd name="connsiteY148" fmla="*/ 223361 h 514350"/>
              <a:gd name="connsiteX149" fmla="*/ 6099334 w 6400800"/>
              <a:gd name="connsiteY149" fmla="*/ 234791 h 514350"/>
              <a:gd name="connsiteX150" fmla="*/ 6096476 w 6400800"/>
              <a:gd name="connsiteY150" fmla="*/ 206216 h 514350"/>
              <a:gd name="connsiteX151" fmla="*/ 6097429 w 6400800"/>
              <a:gd name="connsiteY151" fmla="*/ 199549 h 514350"/>
              <a:gd name="connsiteX152" fmla="*/ 6101239 w 6400800"/>
              <a:gd name="connsiteY152" fmla="*/ 177641 h 514350"/>
              <a:gd name="connsiteX153" fmla="*/ 6104096 w 6400800"/>
              <a:gd name="connsiteY153" fmla="*/ 157639 h 514350"/>
              <a:gd name="connsiteX154" fmla="*/ 6107906 w 6400800"/>
              <a:gd name="connsiteY154" fmla="*/ 124301 h 514350"/>
              <a:gd name="connsiteX155" fmla="*/ 6110764 w 6400800"/>
              <a:gd name="connsiteY155" fmla="*/ 95726 h 514350"/>
              <a:gd name="connsiteX156" fmla="*/ 6104096 w 6400800"/>
              <a:gd name="connsiteY156" fmla="*/ 124301 h 514350"/>
              <a:gd name="connsiteX157" fmla="*/ 6096476 w 6400800"/>
              <a:gd name="connsiteY157" fmla="*/ 156686 h 514350"/>
              <a:gd name="connsiteX158" fmla="*/ 6091714 w 6400800"/>
              <a:gd name="connsiteY158" fmla="*/ 176689 h 514350"/>
              <a:gd name="connsiteX159" fmla="*/ 6085999 w 6400800"/>
              <a:gd name="connsiteY159" fmla="*/ 198596 h 514350"/>
              <a:gd name="connsiteX160" fmla="*/ 6081237 w 6400800"/>
              <a:gd name="connsiteY160" fmla="*/ 214789 h 514350"/>
              <a:gd name="connsiteX161" fmla="*/ 6074569 w 6400800"/>
              <a:gd name="connsiteY161" fmla="*/ 201454 h 514350"/>
              <a:gd name="connsiteX162" fmla="*/ 6079331 w 6400800"/>
              <a:gd name="connsiteY162" fmla="*/ 219551 h 514350"/>
              <a:gd name="connsiteX163" fmla="*/ 6073617 w 6400800"/>
              <a:gd name="connsiteY163" fmla="*/ 230029 h 514350"/>
              <a:gd name="connsiteX164" fmla="*/ 6069806 w 6400800"/>
              <a:gd name="connsiteY164" fmla="*/ 237649 h 514350"/>
              <a:gd name="connsiteX165" fmla="*/ 6069806 w 6400800"/>
              <a:gd name="connsiteY165" fmla="*/ 228124 h 514350"/>
              <a:gd name="connsiteX166" fmla="*/ 6069806 w 6400800"/>
              <a:gd name="connsiteY166" fmla="*/ 205264 h 514350"/>
              <a:gd name="connsiteX167" fmla="*/ 6065996 w 6400800"/>
              <a:gd name="connsiteY167" fmla="*/ 228124 h 514350"/>
              <a:gd name="connsiteX168" fmla="*/ 6061234 w 6400800"/>
              <a:gd name="connsiteY168" fmla="*/ 253841 h 514350"/>
              <a:gd name="connsiteX169" fmla="*/ 6059329 w 6400800"/>
              <a:gd name="connsiteY169" fmla="*/ 263366 h 514350"/>
              <a:gd name="connsiteX170" fmla="*/ 6057424 w 6400800"/>
              <a:gd name="connsiteY170" fmla="*/ 268129 h 514350"/>
              <a:gd name="connsiteX171" fmla="*/ 6048851 w 6400800"/>
              <a:gd name="connsiteY171" fmla="*/ 294799 h 514350"/>
              <a:gd name="connsiteX172" fmla="*/ 6041231 w 6400800"/>
              <a:gd name="connsiteY172" fmla="*/ 324326 h 514350"/>
              <a:gd name="connsiteX173" fmla="*/ 6041231 w 6400800"/>
              <a:gd name="connsiteY173" fmla="*/ 325279 h 514350"/>
              <a:gd name="connsiteX174" fmla="*/ 6033612 w 6400800"/>
              <a:gd name="connsiteY174" fmla="*/ 306229 h 514350"/>
              <a:gd name="connsiteX175" fmla="*/ 6029801 w 6400800"/>
              <a:gd name="connsiteY175" fmla="*/ 296704 h 514350"/>
              <a:gd name="connsiteX176" fmla="*/ 6029801 w 6400800"/>
              <a:gd name="connsiteY176" fmla="*/ 295751 h 514350"/>
              <a:gd name="connsiteX177" fmla="*/ 6031706 w 6400800"/>
              <a:gd name="connsiteY177" fmla="*/ 281464 h 514350"/>
              <a:gd name="connsiteX178" fmla="*/ 6033612 w 6400800"/>
              <a:gd name="connsiteY178" fmla="*/ 269081 h 514350"/>
              <a:gd name="connsiteX179" fmla="*/ 6027896 w 6400800"/>
              <a:gd name="connsiteY179" fmla="*/ 280511 h 514350"/>
              <a:gd name="connsiteX180" fmla="*/ 6025039 w 6400800"/>
              <a:gd name="connsiteY180" fmla="*/ 286226 h 514350"/>
              <a:gd name="connsiteX181" fmla="*/ 6020276 w 6400800"/>
              <a:gd name="connsiteY181" fmla="*/ 272891 h 514350"/>
              <a:gd name="connsiteX182" fmla="*/ 6008846 w 6400800"/>
              <a:gd name="connsiteY182" fmla="*/ 244316 h 514350"/>
              <a:gd name="connsiteX183" fmla="*/ 6016467 w 6400800"/>
              <a:gd name="connsiteY183" fmla="*/ 273844 h 514350"/>
              <a:gd name="connsiteX184" fmla="*/ 6022181 w 6400800"/>
              <a:gd name="connsiteY184" fmla="*/ 293846 h 514350"/>
              <a:gd name="connsiteX185" fmla="*/ 6019324 w 6400800"/>
              <a:gd name="connsiteY185" fmla="*/ 302419 h 514350"/>
              <a:gd name="connsiteX186" fmla="*/ 6016467 w 6400800"/>
              <a:gd name="connsiteY186" fmla="*/ 311944 h 514350"/>
              <a:gd name="connsiteX187" fmla="*/ 6010751 w 6400800"/>
              <a:gd name="connsiteY187" fmla="*/ 333851 h 514350"/>
              <a:gd name="connsiteX188" fmla="*/ 6010751 w 6400800"/>
              <a:gd name="connsiteY188" fmla="*/ 334804 h 514350"/>
              <a:gd name="connsiteX189" fmla="*/ 6003131 w 6400800"/>
              <a:gd name="connsiteY189" fmla="*/ 320516 h 514350"/>
              <a:gd name="connsiteX190" fmla="*/ 5996464 w 6400800"/>
              <a:gd name="connsiteY190" fmla="*/ 308134 h 514350"/>
              <a:gd name="connsiteX191" fmla="*/ 5999321 w 6400800"/>
              <a:gd name="connsiteY191" fmla="*/ 302419 h 514350"/>
              <a:gd name="connsiteX192" fmla="*/ 6007894 w 6400800"/>
              <a:gd name="connsiteY192" fmla="*/ 283369 h 514350"/>
              <a:gd name="connsiteX193" fmla="*/ 6014562 w 6400800"/>
              <a:gd name="connsiteY193" fmla="*/ 267176 h 514350"/>
              <a:gd name="connsiteX194" fmla="*/ 6004084 w 6400800"/>
              <a:gd name="connsiteY194" fmla="*/ 281464 h 514350"/>
              <a:gd name="connsiteX195" fmla="*/ 5993606 w 6400800"/>
              <a:gd name="connsiteY195" fmla="*/ 297656 h 514350"/>
              <a:gd name="connsiteX196" fmla="*/ 5989796 w 6400800"/>
              <a:gd name="connsiteY196" fmla="*/ 273844 h 514350"/>
              <a:gd name="connsiteX197" fmla="*/ 5991701 w 6400800"/>
              <a:gd name="connsiteY197" fmla="*/ 250984 h 514350"/>
              <a:gd name="connsiteX198" fmla="*/ 5997417 w 6400800"/>
              <a:gd name="connsiteY198" fmla="*/ 212884 h 514350"/>
              <a:gd name="connsiteX199" fmla="*/ 6003131 w 6400800"/>
              <a:gd name="connsiteY199" fmla="*/ 179546 h 514350"/>
              <a:gd name="connsiteX200" fmla="*/ 5993606 w 6400800"/>
              <a:gd name="connsiteY200" fmla="*/ 211931 h 514350"/>
              <a:gd name="connsiteX201" fmla="*/ 5985034 w 6400800"/>
              <a:gd name="connsiteY201" fmla="*/ 248126 h 514350"/>
              <a:gd name="connsiteX202" fmla="*/ 5974556 w 6400800"/>
              <a:gd name="connsiteY202" fmla="*/ 206216 h 514350"/>
              <a:gd name="connsiteX203" fmla="*/ 5974556 w 6400800"/>
              <a:gd name="connsiteY203" fmla="*/ 206216 h 514350"/>
              <a:gd name="connsiteX204" fmla="*/ 5977414 w 6400800"/>
              <a:gd name="connsiteY204" fmla="*/ 178594 h 514350"/>
              <a:gd name="connsiteX205" fmla="*/ 5979319 w 6400800"/>
              <a:gd name="connsiteY205" fmla="*/ 153829 h 514350"/>
              <a:gd name="connsiteX206" fmla="*/ 5973604 w 6400800"/>
              <a:gd name="connsiteY206" fmla="*/ 177641 h 514350"/>
              <a:gd name="connsiteX207" fmla="*/ 5969794 w 6400800"/>
              <a:gd name="connsiteY207" fmla="*/ 191929 h 514350"/>
              <a:gd name="connsiteX208" fmla="*/ 5959317 w 6400800"/>
              <a:gd name="connsiteY208" fmla="*/ 160496 h 514350"/>
              <a:gd name="connsiteX209" fmla="*/ 5946934 w 6400800"/>
              <a:gd name="connsiteY209" fmla="*/ 130016 h 514350"/>
              <a:gd name="connsiteX210" fmla="*/ 5934551 w 6400800"/>
              <a:gd name="connsiteY210" fmla="*/ 104299 h 514350"/>
              <a:gd name="connsiteX211" fmla="*/ 5943124 w 6400800"/>
              <a:gd name="connsiteY211" fmla="*/ 131921 h 514350"/>
              <a:gd name="connsiteX212" fmla="*/ 5951696 w 6400800"/>
              <a:gd name="connsiteY212" fmla="*/ 163354 h 514350"/>
              <a:gd name="connsiteX213" fmla="*/ 5961221 w 6400800"/>
              <a:gd name="connsiteY213" fmla="*/ 204311 h 514350"/>
              <a:gd name="connsiteX214" fmla="*/ 5964079 w 6400800"/>
              <a:gd name="connsiteY214" fmla="*/ 216694 h 514350"/>
              <a:gd name="connsiteX215" fmla="*/ 5962174 w 6400800"/>
              <a:gd name="connsiteY215" fmla="*/ 222409 h 514350"/>
              <a:gd name="connsiteX216" fmla="*/ 5958364 w 6400800"/>
              <a:gd name="connsiteY216" fmla="*/ 235744 h 514350"/>
              <a:gd name="connsiteX217" fmla="*/ 5956459 w 6400800"/>
              <a:gd name="connsiteY217" fmla="*/ 232886 h 514350"/>
              <a:gd name="connsiteX218" fmla="*/ 5956459 w 6400800"/>
              <a:gd name="connsiteY218" fmla="*/ 231934 h 514350"/>
              <a:gd name="connsiteX219" fmla="*/ 5956459 w 6400800"/>
              <a:gd name="connsiteY219" fmla="*/ 232886 h 514350"/>
              <a:gd name="connsiteX220" fmla="*/ 5938362 w 6400800"/>
              <a:gd name="connsiteY220" fmla="*/ 199549 h 514350"/>
              <a:gd name="connsiteX221" fmla="*/ 5927884 w 6400800"/>
              <a:gd name="connsiteY221" fmla="*/ 180499 h 514350"/>
              <a:gd name="connsiteX222" fmla="*/ 5953601 w 6400800"/>
              <a:gd name="connsiteY222" fmla="*/ 250984 h 514350"/>
              <a:gd name="connsiteX223" fmla="*/ 5952649 w 6400800"/>
              <a:gd name="connsiteY223" fmla="*/ 255746 h 514350"/>
              <a:gd name="connsiteX224" fmla="*/ 5945029 w 6400800"/>
              <a:gd name="connsiteY224" fmla="*/ 282416 h 514350"/>
              <a:gd name="connsiteX225" fmla="*/ 5944076 w 6400800"/>
              <a:gd name="connsiteY225" fmla="*/ 285274 h 514350"/>
              <a:gd name="connsiteX226" fmla="*/ 5940267 w 6400800"/>
              <a:gd name="connsiteY226" fmla="*/ 271939 h 514350"/>
              <a:gd name="connsiteX227" fmla="*/ 5928837 w 6400800"/>
              <a:gd name="connsiteY227" fmla="*/ 237649 h 514350"/>
              <a:gd name="connsiteX228" fmla="*/ 5922169 w 6400800"/>
              <a:gd name="connsiteY228" fmla="*/ 220504 h 514350"/>
              <a:gd name="connsiteX229" fmla="*/ 5923121 w 6400800"/>
              <a:gd name="connsiteY229" fmla="*/ 216694 h 514350"/>
              <a:gd name="connsiteX230" fmla="*/ 5921217 w 6400800"/>
              <a:gd name="connsiteY230" fmla="*/ 219551 h 514350"/>
              <a:gd name="connsiteX231" fmla="*/ 5917406 w 6400800"/>
              <a:gd name="connsiteY231" fmla="*/ 211931 h 514350"/>
              <a:gd name="connsiteX232" fmla="*/ 5908834 w 6400800"/>
              <a:gd name="connsiteY232" fmla="*/ 194786 h 514350"/>
              <a:gd name="connsiteX233" fmla="*/ 5907881 w 6400800"/>
              <a:gd name="connsiteY233" fmla="*/ 183356 h 514350"/>
              <a:gd name="connsiteX234" fmla="*/ 5905024 w 6400800"/>
              <a:gd name="connsiteY234" fmla="*/ 159544 h 514350"/>
              <a:gd name="connsiteX235" fmla="*/ 5904071 w 6400800"/>
              <a:gd name="connsiteY235" fmla="*/ 184309 h 514350"/>
              <a:gd name="connsiteX236" fmla="*/ 5903119 w 6400800"/>
              <a:gd name="connsiteY236" fmla="*/ 211931 h 514350"/>
              <a:gd name="connsiteX237" fmla="*/ 5902167 w 6400800"/>
              <a:gd name="connsiteY237" fmla="*/ 229076 h 514350"/>
              <a:gd name="connsiteX238" fmla="*/ 5902167 w 6400800"/>
              <a:gd name="connsiteY238" fmla="*/ 248126 h 514350"/>
              <a:gd name="connsiteX239" fmla="*/ 5903119 w 6400800"/>
              <a:gd name="connsiteY239" fmla="*/ 270034 h 514350"/>
              <a:gd name="connsiteX240" fmla="*/ 5900262 w 6400800"/>
              <a:gd name="connsiteY240" fmla="*/ 285274 h 514350"/>
              <a:gd name="connsiteX241" fmla="*/ 5899309 w 6400800"/>
              <a:gd name="connsiteY241" fmla="*/ 282416 h 514350"/>
              <a:gd name="connsiteX242" fmla="*/ 5895499 w 6400800"/>
              <a:gd name="connsiteY242" fmla="*/ 263366 h 514350"/>
              <a:gd name="connsiteX243" fmla="*/ 5891689 w 6400800"/>
              <a:gd name="connsiteY243" fmla="*/ 248126 h 514350"/>
              <a:gd name="connsiteX244" fmla="*/ 5891689 w 6400800"/>
              <a:gd name="connsiteY244" fmla="*/ 245269 h 514350"/>
              <a:gd name="connsiteX245" fmla="*/ 5890737 w 6400800"/>
              <a:gd name="connsiteY245" fmla="*/ 247174 h 514350"/>
              <a:gd name="connsiteX246" fmla="*/ 5890737 w 6400800"/>
              <a:gd name="connsiteY246" fmla="*/ 247174 h 514350"/>
              <a:gd name="connsiteX247" fmla="*/ 5890737 w 6400800"/>
              <a:gd name="connsiteY247" fmla="*/ 248126 h 514350"/>
              <a:gd name="connsiteX248" fmla="*/ 5881212 w 6400800"/>
              <a:gd name="connsiteY248" fmla="*/ 275749 h 514350"/>
              <a:gd name="connsiteX249" fmla="*/ 5878354 w 6400800"/>
              <a:gd name="connsiteY249" fmla="*/ 262414 h 514350"/>
              <a:gd name="connsiteX250" fmla="*/ 5874544 w 6400800"/>
              <a:gd name="connsiteY250" fmla="*/ 240506 h 514350"/>
              <a:gd name="connsiteX251" fmla="*/ 5874544 w 6400800"/>
              <a:gd name="connsiteY251" fmla="*/ 262414 h 514350"/>
              <a:gd name="connsiteX252" fmla="*/ 5875496 w 6400800"/>
              <a:gd name="connsiteY252" fmla="*/ 290989 h 514350"/>
              <a:gd name="connsiteX253" fmla="*/ 5873592 w 6400800"/>
              <a:gd name="connsiteY253" fmla="*/ 298609 h 514350"/>
              <a:gd name="connsiteX254" fmla="*/ 5870734 w 6400800"/>
              <a:gd name="connsiteY254" fmla="*/ 271939 h 514350"/>
              <a:gd name="connsiteX255" fmla="*/ 5867876 w 6400800"/>
              <a:gd name="connsiteY255" fmla="*/ 292894 h 514350"/>
              <a:gd name="connsiteX256" fmla="*/ 5866924 w 6400800"/>
              <a:gd name="connsiteY256" fmla="*/ 269081 h 514350"/>
              <a:gd name="connsiteX257" fmla="*/ 5865971 w 6400800"/>
              <a:gd name="connsiteY257" fmla="*/ 243364 h 514350"/>
              <a:gd name="connsiteX258" fmla="*/ 5873592 w 6400800"/>
              <a:gd name="connsiteY258" fmla="*/ 225266 h 514350"/>
              <a:gd name="connsiteX259" fmla="*/ 5865971 w 6400800"/>
              <a:gd name="connsiteY259" fmla="*/ 237649 h 514350"/>
              <a:gd name="connsiteX260" fmla="*/ 5865971 w 6400800"/>
              <a:gd name="connsiteY260" fmla="*/ 230029 h 514350"/>
              <a:gd name="connsiteX261" fmla="*/ 5865019 w 6400800"/>
              <a:gd name="connsiteY261" fmla="*/ 194786 h 514350"/>
              <a:gd name="connsiteX262" fmla="*/ 5863114 w 6400800"/>
              <a:gd name="connsiteY262" fmla="*/ 141446 h 514350"/>
              <a:gd name="connsiteX263" fmla="*/ 5862162 w 6400800"/>
              <a:gd name="connsiteY263" fmla="*/ 121444 h 514350"/>
              <a:gd name="connsiteX264" fmla="*/ 5859304 w 6400800"/>
              <a:gd name="connsiteY264" fmla="*/ 141446 h 514350"/>
              <a:gd name="connsiteX265" fmla="*/ 5856446 w 6400800"/>
              <a:gd name="connsiteY265" fmla="*/ 161449 h 514350"/>
              <a:gd name="connsiteX266" fmla="*/ 5853589 w 6400800"/>
              <a:gd name="connsiteY266" fmla="*/ 120491 h 514350"/>
              <a:gd name="connsiteX267" fmla="*/ 5851684 w 6400800"/>
              <a:gd name="connsiteY267" fmla="*/ 98584 h 514350"/>
              <a:gd name="connsiteX268" fmla="*/ 5849779 w 6400800"/>
              <a:gd name="connsiteY268" fmla="*/ 120491 h 514350"/>
              <a:gd name="connsiteX269" fmla="*/ 5847874 w 6400800"/>
              <a:gd name="connsiteY269" fmla="*/ 146209 h 514350"/>
              <a:gd name="connsiteX270" fmla="*/ 5846921 w 6400800"/>
              <a:gd name="connsiteY270" fmla="*/ 179546 h 514350"/>
              <a:gd name="connsiteX271" fmla="*/ 5846921 w 6400800"/>
              <a:gd name="connsiteY271" fmla="*/ 262414 h 514350"/>
              <a:gd name="connsiteX272" fmla="*/ 5846921 w 6400800"/>
              <a:gd name="connsiteY272" fmla="*/ 269081 h 514350"/>
              <a:gd name="connsiteX273" fmla="*/ 5843112 w 6400800"/>
              <a:gd name="connsiteY273" fmla="*/ 274796 h 514350"/>
              <a:gd name="connsiteX274" fmla="*/ 5840254 w 6400800"/>
              <a:gd name="connsiteY274" fmla="*/ 261461 h 514350"/>
              <a:gd name="connsiteX275" fmla="*/ 5841206 w 6400800"/>
              <a:gd name="connsiteY275" fmla="*/ 242411 h 514350"/>
              <a:gd name="connsiteX276" fmla="*/ 5841206 w 6400800"/>
              <a:gd name="connsiteY276" fmla="*/ 223361 h 514350"/>
              <a:gd name="connsiteX277" fmla="*/ 5837396 w 6400800"/>
              <a:gd name="connsiteY277" fmla="*/ 242411 h 514350"/>
              <a:gd name="connsiteX278" fmla="*/ 5836444 w 6400800"/>
              <a:gd name="connsiteY278" fmla="*/ 245269 h 514350"/>
              <a:gd name="connsiteX279" fmla="*/ 5829776 w 6400800"/>
              <a:gd name="connsiteY279" fmla="*/ 215741 h 514350"/>
              <a:gd name="connsiteX280" fmla="*/ 5824062 w 6400800"/>
              <a:gd name="connsiteY280" fmla="*/ 189071 h 514350"/>
              <a:gd name="connsiteX281" fmla="*/ 5825967 w 6400800"/>
              <a:gd name="connsiteY281" fmla="*/ 215741 h 514350"/>
              <a:gd name="connsiteX282" fmla="*/ 5828824 w 6400800"/>
              <a:gd name="connsiteY282" fmla="*/ 246221 h 514350"/>
              <a:gd name="connsiteX283" fmla="*/ 5831681 w 6400800"/>
              <a:gd name="connsiteY283" fmla="*/ 268129 h 514350"/>
              <a:gd name="connsiteX284" fmla="*/ 5826919 w 6400800"/>
              <a:gd name="connsiteY284" fmla="*/ 276701 h 514350"/>
              <a:gd name="connsiteX285" fmla="*/ 5825967 w 6400800"/>
              <a:gd name="connsiteY285" fmla="*/ 270986 h 514350"/>
              <a:gd name="connsiteX286" fmla="*/ 5822156 w 6400800"/>
              <a:gd name="connsiteY286" fmla="*/ 250031 h 514350"/>
              <a:gd name="connsiteX287" fmla="*/ 5818346 w 6400800"/>
              <a:gd name="connsiteY287" fmla="*/ 231934 h 514350"/>
              <a:gd name="connsiteX288" fmla="*/ 5818346 w 6400800"/>
              <a:gd name="connsiteY288" fmla="*/ 250031 h 514350"/>
              <a:gd name="connsiteX289" fmla="*/ 5818346 w 6400800"/>
              <a:gd name="connsiteY289" fmla="*/ 270986 h 514350"/>
              <a:gd name="connsiteX290" fmla="*/ 5812631 w 6400800"/>
              <a:gd name="connsiteY290" fmla="*/ 262414 h 514350"/>
              <a:gd name="connsiteX291" fmla="*/ 5812631 w 6400800"/>
              <a:gd name="connsiteY291" fmla="*/ 246221 h 514350"/>
              <a:gd name="connsiteX292" fmla="*/ 5814537 w 6400800"/>
              <a:gd name="connsiteY292" fmla="*/ 220504 h 514350"/>
              <a:gd name="connsiteX293" fmla="*/ 5816442 w 6400800"/>
              <a:gd name="connsiteY293" fmla="*/ 221456 h 514350"/>
              <a:gd name="connsiteX294" fmla="*/ 5819299 w 6400800"/>
              <a:gd name="connsiteY294" fmla="*/ 224314 h 514350"/>
              <a:gd name="connsiteX295" fmla="*/ 5822156 w 6400800"/>
              <a:gd name="connsiteY295" fmla="*/ 231934 h 514350"/>
              <a:gd name="connsiteX296" fmla="*/ 5821204 w 6400800"/>
              <a:gd name="connsiteY296" fmla="*/ 223361 h 514350"/>
              <a:gd name="connsiteX297" fmla="*/ 5818346 w 6400800"/>
              <a:gd name="connsiteY297" fmla="*/ 219551 h 514350"/>
              <a:gd name="connsiteX298" fmla="*/ 5813584 w 6400800"/>
              <a:gd name="connsiteY298" fmla="*/ 217646 h 514350"/>
              <a:gd name="connsiteX299" fmla="*/ 5811679 w 6400800"/>
              <a:gd name="connsiteY299" fmla="*/ 217646 h 514350"/>
              <a:gd name="connsiteX300" fmla="*/ 5811679 w 6400800"/>
              <a:gd name="connsiteY300" fmla="*/ 219551 h 514350"/>
              <a:gd name="connsiteX301" fmla="*/ 5805012 w 6400800"/>
              <a:gd name="connsiteY301" fmla="*/ 246221 h 514350"/>
              <a:gd name="connsiteX302" fmla="*/ 5803106 w 6400800"/>
              <a:gd name="connsiteY302" fmla="*/ 256699 h 514350"/>
              <a:gd name="connsiteX303" fmla="*/ 5796439 w 6400800"/>
              <a:gd name="connsiteY303" fmla="*/ 264319 h 514350"/>
              <a:gd name="connsiteX304" fmla="*/ 5795487 w 6400800"/>
              <a:gd name="connsiteY304" fmla="*/ 253841 h 514350"/>
              <a:gd name="connsiteX305" fmla="*/ 5794534 w 6400800"/>
              <a:gd name="connsiteY305" fmla="*/ 248126 h 514350"/>
              <a:gd name="connsiteX306" fmla="*/ 5794534 w 6400800"/>
              <a:gd name="connsiteY306" fmla="*/ 253841 h 514350"/>
              <a:gd name="connsiteX307" fmla="*/ 5793581 w 6400800"/>
              <a:gd name="connsiteY307" fmla="*/ 268129 h 514350"/>
              <a:gd name="connsiteX308" fmla="*/ 5791676 w 6400800"/>
              <a:gd name="connsiteY308" fmla="*/ 270034 h 514350"/>
              <a:gd name="connsiteX309" fmla="*/ 5791676 w 6400800"/>
              <a:gd name="connsiteY309" fmla="*/ 270034 h 514350"/>
              <a:gd name="connsiteX310" fmla="*/ 5787867 w 6400800"/>
              <a:gd name="connsiteY310" fmla="*/ 239554 h 514350"/>
              <a:gd name="connsiteX311" fmla="*/ 5793581 w 6400800"/>
              <a:gd name="connsiteY311" fmla="*/ 224314 h 514350"/>
              <a:gd name="connsiteX312" fmla="*/ 5786914 w 6400800"/>
              <a:gd name="connsiteY312" fmla="*/ 234791 h 514350"/>
              <a:gd name="connsiteX313" fmla="*/ 5785009 w 6400800"/>
              <a:gd name="connsiteY313" fmla="*/ 205264 h 514350"/>
              <a:gd name="connsiteX314" fmla="*/ 5795487 w 6400800"/>
              <a:gd name="connsiteY314" fmla="*/ 183356 h 514350"/>
              <a:gd name="connsiteX315" fmla="*/ 5795487 w 6400800"/>
              <a:gd name="connsiteY315" fmla="*/ 184309 h 514350"/>
              <a:gd name="connsiteX316" fmla="*/ 5795487 w 6400800"/>
              <a:gd name="connsiteY316" fmla="*/ 183356 h 514350"/>
              <a:gd name="connsiteX317" fmla="*/ 5797392 w 6400800"/>
              <a:gd name="connsiteY317" fmla="*/ 178594 h 514350"/>
              <a:gd name="connsiteX318" fmla="*/ 5812631 w 6400800"/>
              <a:gd name="connsiteY318" fmla="*/ 145256 h 514350"/>
              <a:gd name="connsiteX319" fmla="*/ 5825967 w 6400800"/>
              <a:gd name="connsiteY319" fmla="*/ 115729 h 514350"/>
              <a:gd name="connsiteX320" fmla="*/ 5809774 w 6400800"/>
              <a:gd name="connsiteY320" fmla="*/ 143351 h 514350"/>
              <a:gd name="connsiteX321" fmla="*/ 5791676 w 6400800"/>
              <a:gd name="connsiteY321" fmla="*/ 173831 h 514350"/>
              <a:gd name="connsiteX322" fmla="*/ 5788819 w 6400800"/>
              <a:gd name="connsiteY322" fmla="*/ 170974 h 514350"/>
              <a:gd name="connsiteX323" fmla="*/ 5783104 w 6400800"/>
              <a:gd name="connsiteY323" fmla="*/ 169069 h 514350"/>
              <a:gd name="connsiteX324" fmla="*/ 5781199 w 6400800"/>
              <a:gd name="connsiteY324" fmla="*/ 169069 h 514350"/>
              <a:gd name="connsiteX325" fmla="*/ 5781199 w 6400800"/>
              <a:gd name="connsiteY325" fmla="*/ 170974 h 514350"/>
              <a:gd name="connsiteX326" fmla="*/ 5777389 w 6400800"/>
              <a:gd name="connsiteY326" fmla="*/ 197644 h 514350"/>
              <a:gd name="connsiteX327" fmla="*/ 5766912 w 6400800"/>
              <a:gd name="connsiteY327" fmla="*/ 217646 h 514350"/>
              <a:gd name="connsiteX328" fmla="*/ 5752624 w 6400800"/>
              <a:gd name="connsiteY328" fmla="*/ 244316 h 514350"/>
              <a:gd name="connsiteX329" fmla="*/ 5751671 w 6400800"/>
              <a:gd name="connsiteY329" fmla="*/ 233839 h 514350"/>
              <a:gd name="connsiteX330" fmla="*/ 5749767 w 6400800"/>
              <a:gd name="connsiteY330" fmla="*/ 216694 h 514350"/>
              <a:gd name="connsiteX331" fmla="*/ 5757387 w 6400800"/>
              <a:gd name="connsiteY331" fmla="*/ 190024 h 514350"/>
              <a:gd name="connsiteX332" fmla="*/ 5749767 w 6400800"/>
              <a:gd name="connsiteY332" fmla="*/ 210979 h 514350"/>
              <a:gd name="connsiteX333" fmla="*/ 5748814 w 6400800"/>
              <a:gd name="connsiteY333" fmla="*/ 204311 h 514350"/>
              <a:gd name="connsiteX334" fmla="*/ 5745004 w 6400800"/>
              <a:gd name="connsiteY334" fmla="*/ 178594 h 514350"/>
              <a:gd name="connsiteX335" fmla="*/ 5745004 w 6400800"/>
              <a:gd name="connsiteY335" fmla="*/ 204311 h 514350"/>
              <a:gd name="connsiteX336" fmla="*/ 5745004 w 6400800"/>
              <a:gd name="connsiteY336" fmla="*/ 222409 h 514350"/>
              <a:gd name="connsiteX337" fmla="*/ 5744051 w 6400800"/>
              <a:gd name="connsiteY337" fmla="*/ 225266 h 514350"/>
              <a:gd name="connsiteX338" fmla="*/ 5731669 w 6400800"/>
              <a:gd name="connsiteY338" fmla="*/ 259556 h 514350"/>
              <a:gd name="connsiteX339" fmla="*/ 5731669 w 6400800"/>
              <a:gd name="connsiteY339" fmla="*/ 258604 h 514350"/>
              <a:gd name="connsiteX340" fmla="*/ 5734526 w 6400800"/>
              <a:gd name="connsiteY340" fmla="*/ 238601 h 514350"/>
              <a:gd name="connsiteX341" fmla="*/ 5727859 w 6400800"/>
              <a:gd name="connsiteY341" fmla="*/ 258604 h 514350"/>
              <a:gd name="connsiteX342" fmla="*/ 5725954 w 6400800"/>
              <a:gd name="connsiteY342" fmla="*/ 264319 h 514350"/>
              <a:gd name="connsiteX343" fmla="*/ 5725954 w 6400800"/>
              <a:gd name="connsiteY343" fmla="*/ 263366 h 514350"/>
              <a:gd name="connsiteX344" fmla="*/ 5725954 w 6400800"/>
              <a:gd name="connsiteY344" fmla="*/ 262414 h 514350"/>
              <a:gd name="connsiteX345" fmla="*/ 5726906 w 6400800"/>
              <a:gd name="connsiteY345" fmla="*/ 256699 h 514350"/>
              <a:gd name="connsiteX346" fmla="*/ 5729764 w 6400800"/>
              <a:gd name="connsiteY346" fmla="*/ 242411 h 514350"/>
              <a:gd name="connsiteX347" fmla="*/ 5732621 w 6400800"/>
              <a:gd name="connsiteY347" fmla="*/ 230029 h 514350"/>
              <a:gd name="connsiteX348" fmla="*/ 5737384 w 6400800"/>
              <a:gd name="connsiteY348" fmla="*/ 210026 h 514350"/>
              <a:gd name="connsiteX349" fmla="*/ 5741194 w 6400800"/>
              <a:gd name="connsiteY349" fmla="*/ 191929 h 514350"/>
              <a:gd name="connsiteX350" fmla="*/ 5739289 w 6400800"/>
              <a:gd name="connsiteY350" fmla="*/ 196691 h 514350"/>
              <a:gd name="connsiteX351" fmla="*/ 5740242 w 6400800"/>
              <a:gd name="connsiteY351" fmla="*/ 190024 h 514350"/>
              <a:gd name="connsiteX352" fmla="*/ 5731669 w 6400800"/>
              <a:gd name="connsiteY352" fmla="*/ 211931 h 514350"/>
              <a:gd name="connsiteX353" fmla="*/ 5726906 w 6400800"/>
              <a:gd name="connsiteY353" fmla="*/ 224314 h 514350"/>
              <a:gd name="connsiteX354" fmla="*/ 5725001 w 6400800"/>
              <a:gd name="connsiteY354" fmla="*/ 228124 h 514350"/>
              <a:gd name="connsiteX355" fmla="*/ 5720239 w 6400800"/>
              <a:gd name="connsiteY355" fmla="*/ 240506 h 514350"/>
              <a:gd name="connsiteX356" fmla="*/ 5717381 w 6400800"/>
              <a:gd name="connsiteY356" fmla="*/ 250031 h 514350"/>
              <a:gd name="connsiteX357" fmla="*/ 5715476 w 6400800"/>
              <a:gd name="connsiteY357" fmla="*/ 254794 h 514350"/>
              <a:gd name="connsiteX358" fmla="*/ 5709762 w 6400800"/>
              <a:gd name="connsiteY358" fmla="*/ 272891 h 514350"/>
              <a:gd name="connsiteX359" fmla="*/ 5704046 w 6400800"/>
              <a:gd name="connsiteY359" fmla="*/ 290989 h 514350"/>
              <a:gd name="connsiteX360" fmla="*/ 5696426 w 6400800"/>
              <a:gd name="connsiteY360" fmla="*/ 275749 h 514350"/>
              <a:gd name="connsiteX361" fmla="*/ 5695474 w 6400800"/>
              <a:gd name="connsiteY361" fmla="*/ 269081 h 514350"/>
              <a:gd name="connsiteX362" fmla="*/ 5695474 w 6400800"/>
              <a:gd name="connsiteY362" fmla="*/ 272891 h 514350"/>
              <a:gd name="connsiteX363" fmla="*/ 5688806 w 6400800"/>
              <a:gd name="connsiteY363" fmla="*/ 259556 h 514350"/>
              <a:gd name="connsiteX364" fmla="*/ 5680234 w 6400800"/>
              <a:gd name="connsiteY364" fmla="*/ 243364 h 514350"/>
              <a:gd name="connsiteX365" fmla="*/ 5684996 w 6400800"/>
              <a:gd name="connsiteY365" fmla="*/ 260509 h 514350"/>
              <a:gd name="connsiteX366" fmla="*/ 5694521 w 6400800"/>
              <a:gd name="connsiteY366" fmla="*/ 292894 h 514350"/>
              <a:gd name="connsiteX367" fmla="*/ 5694521 w 6400800"/>
              <a:gd name="connsiteY367" fmla="*/ 309086 h 514350"/>
              <a:gd name="connsiteX368" fmla="*/ 5694521 w 6400800"/>
              <a:gd name="connsiteY368" fmla="*/ 323374 h 514350"/>
              <a:gd name="connsiteX369" fmla="*/ 5691664 w 6400800"/>
              <a:gd name="connsiteY369" fmla="*/ 331946 h 514350"/>
              <a:gd name="connsiteX370" fmla="*/ 5689759 w 6400800"/>
              <a:gd name="connsiteY370" fmla="*/ 329089 h 514350"/>
              <a:gd name="connsiteX371" fmla="*/ 5689759 w 6400800"/>
              <a:gd name="connsiteY371" fmla="*/ 320516 h 514350"/>
              <a:gd name="connsiteX372" fmla="*/ 5687854 w 6400800"/>
              <a:gd name="connsiteY372" fmla="*/ 286226 h 514350"/>
              <a:gd name="connsiteX373" fmla="*/ 5684996 w 6400800"/>
              <a:gd name="connsiteY373" fmla="*/ 319564 h 514350"/>
              <a:gd name="connsiteX374" fmla="*/ 5681187 w 6400800"/>
              <a:gd name="connsiteY374" fmla="*/ 312896 h 514350"/>
              <a:gd name="connsiteX375" fmla="*/ 5675471 w 6400800"/>
              <a:gd name="connsiteY375" fmla="*/ 273844 h 514350"/>
              <a:gd name="connsiteX376" fmla="*/ 5672614 w 6400800"/>
              <a:gd name="connsiteY376" fmla="*/ 253841 h 514350"/>
              <a:gd name="connsiteX377" fmla="*/ 5670709 w 6400800"/>
              <a:gd name="connsiteY377" fmla="*/ 235744 h 514350"/>
              <a:gd name="connsiteX378" fmla="*/ 5667851 w 6400800"/>
              <a:gd name="connsiteY378" fmla="*/ 207169 h 514350"/>
              <a:gd name="connsiteX379" fmla="*/ 5665946 w 6400800"/>
              <a:gd name="connsiteY379" fmla="*/ 188119 h 514350"/>
              <a:gd name="connsiteX380" fmla="*/ 5666899 w 6400800"/>
              <a:gd name="connsiteY380" fmla="*/ 183356 h 514350"/>
              <a:gd name="connsiteX381" fmla="*/ 5665946 w 6400800"/>
              <a:gd name="connsiteY381" fmla="*/ 186214 h 514350"/>
              <a:gd name="connsiteX382" fmla="*/ 5664994 w 6400800"/>
              <a:gd name="connsiteY382" fmla="*/ 181451 h 514350"/>
              <a:gd name="connsiteX383" fmla="*/ 5664994 w 6400800"/>
              <a:gd name="connsiteY383" fmla="*/ 188119 h 514350"/>
              <a:gd name="connsiteX384" fmla="*/ 5654517 w 6400800"/>
              <a:gd name="connsiteY384" fmla="*/ 211931 h 514350"/>
              <a:gd name="connsiteX385" fmla="*/ 5653564 w 6400800"/>
              <a:gd name="connsiteY385" fmla="*/ 205264 h 514350"/>
              <a:gd name="connsiteX386" fmla="*/ 5652612 w 6400800"/>
              <a:gd name="connsiteY386" fmla="*/ 189071 h 514350"/>
              <a:gd name="connsiteX387" fmla="*/ 5657374 w 6400800"/>
              <a:gd name="connsiteY387" fmla="*/ 179546 h 514350"/>
              <a:gd name="connsiteX388" fmla="*/ 5652612 w 6400800"/>
              <a:gd name="connsiteY388" fmla="*/ 187166 h 514350"/>
              <a:gd name="connsiteX389" fmla="*/ 5652612 w 6400800"/>
              <a:gd name="connsiteY389" fmla="*/ 185261 h 514350"/>
              <a:gd name="connsiteX390" fmla="*/ 5651659 w 6400800"/>
              <a:gd name="connsiteY390" fmla="*/ 167164 h 514350"/>
              <a:gd name="connsiteX391" fmla="*/ 5649754 w 6400800"/>
              <a:gd name="connsiteY391" fmla="*/ 179546 h 514350"/>
              <a:gd name="connsiteX392" fmla="*/ 5649754 w 6400800"/>
              <a:gd name="connsiteY392" fmla="*/ 178594 h 514350"/>
              <a:gd name="connsiteX393" fmla="*/ 5647849 w 6400800"/>
              <a:gd name="connsiteY393" fmla="*/ 159544 h 514350"/>
              <a:gd name="connsiteX394" fmla="*/ 5646896 w 6400800"/>
              <a:gd name="connsiteY394" fmla="*/ 142399 h 514350"/>
              <a:gd name="connsiteX395" fmla="*/ 5645944 w 6400800"/>
              <a:gd name="connsiteY395" fmla="*/ 114776 h 514350"/>
              <a:gd name="connsiteX396" fmla="*/ 5644992 w 6400800"/>
              <a:gd name="connsiteY396" fmla="*/ 90011 h 514350"/>
              <a:gd name="connsiteX397" fmla="*/ 5641181 w 6400800"/>
              <a:gd name="connsiteY397" fmla="*/ 113824 h 514350"/>
              <a:gd name="connsiteX398" fmla="*/ 5639276 w 6400800"/>
              <a:gd name="connsiteY398" fmla="*/ 141446 h 514350"/>
              <a:gd name="connsiteX399" fmla="*/ 5638324 w 6400800"/>
              <a:gd name="connsiteY399" fmla="*/ 158591 h 514350"/>
              <a:gd name="connsiteX400" fmla="*/ 5638324 w 6400800"/>
              <a:gd name="connsiteY400" fmla="*/ 177641 h 514350"/>
              <a:gd name="connsiteX401" fmla="*/ 5639276 w 6400800"/>
              <a:gd name="connsiteY401" fmla="*/ 205264 h 514350"/>
              <a:gd name="connsiteX402" fmla="*/ 5637371 w 6400800"/>
              <a:gd name="connsiteY402" fmla="*/ 208121 h 514350"/>
              <a:gd name="connsiteX403" fmla="*/ 5636419 w 6400800"/>
              <a:gd name="connsiteY403" fmla="*/ 209074 h 514350"/>
              <a:gd name="connsiteX404" fmla="*/ 5636419 w 6400800"/>
              <a:gd name="connsiteY404" fmla="*/ 208121 h 514350"/>
              <a:gd name="connsiteX405" fmla="*/ 5636419 w 6400800"/>
              <a:gd name="connsiteY405" fmla="*/ 209074 h 514350"/>
              <a:gd name="connsiteX406" fmla="*/ 5631656 w 6400800"/>
              <a:gd name="connsiteY406" fmla="*/ 215741 h 514350"/>
              <a:gd name="connsiteX407" fmla="*/ 5626894 w 6400800"/>
              <a:gd name="connsiteY407" fmla="*/ 192881 h 514350"/>
              <a:gd name="connsiteX408" fmla="*/ 5626894 w 6400800"/>
              <a:gd name="connsiteY408" fmla="*/ 222409 h 514350"/>
              <a:gd name="connsiteX409" fmla="*/ 5626894 w 6400800"/>
              <a:gd name="connsiteY409" fmla="*/ 223361 h 514350"/>
              <a:gd name="connsiteX410" fmla="*/ 5618321 w 6400800"/>
              <a:gd name="connsiteY410" fmla="*/ 211931 h 514350"/>
              <a:gd name="connsiteX411" fmla="*/ 5593556 w 6400800"/>
              <a:gd name="connsiteY411" fmla="*/ 181451 h 514350"/>
              <a:gd name="connsiteX412" fmla="*/ 5570696 w 6400800"/>
              <a:gd name="connsiteY412" fmla="*/ 155734 h 514350"/>
              <a:gd name="connsiteX413" fmla="*/ 5590699 w 6400800"/>
              <a:gd name="connsiteY413" fmla="*/ 184309 h 514350"/>
              <a:gd name="connsiteX414" fmla="*/ 5612606 w 6400800"/>
              <a:gd name="connsiteY414" fmla="*/ 217646 h 514350"/>
              <a:gd name="connsiteX415" fmla="*/ 5616417 w 6400800"/>
              <a:gd name="connsiteY415" fmla="*/ 223361 h 514350"/>
              <a:gd name="connsiteX416" fmla="*/ 5620226 w 6400800"/>
              <a:gd name="connsiteY416" fmla="*/ 233839 h 514350"/>
              <a:gd name="connsiteX417" fmla="*/ 5620226 w 6400800"/>
              <a:gd name="connsiteY417" fmla="*/ 234791 h 514350"/>
              <a:gd name="connsiteX418" fmla="*/ 5616417 w 6400800"/>
              <a:gd name="connsiteY418" fmla="*/ 241459 h 514350"/>
              <a:gd name="connsiteX419" fmla="*/ 5616417 w 6400800"/>
              <a:gd name="connsiteY419" fmla="*/ 240506 h 514350"/>
              <a:gd name="connsiteX420" fmla="*/ 5616417 w 6400800"/>
              <a:gd name="connsiteY420" fmla="*/ 241459 h 514350"/>
              <a:gd name="connsiteX421" fmla="*/ 5614512 w 6400800"/>
              <a:gd name="connsiteY421" fmla="*/ 245269 h 514350"/>
              <a:gd name="connsiteX422" fmla="*/ 5594509 w 6400800"/>
              <a:gd name="connsiteY422" fmla="*/ 280511 h 514350"/>
              <a:gd name="connsiteX423" fmla="*/ 5594509 w 6400800"/>
              <a:gd name="connsiteY423" fmla="*/ 275749 h 514350"/>
              <a:gd name="connsiteX424" fmla="*/ 5594509 w 6400800"/>
              <a:gd name="connsiteY424" fmla="*/ 268129 h 514350"/>
              <a:gd name="connsiteX425" fmla="*/ 5596414 w 6400800"/>
              <a:gd name="connsiteY425" fmla="*/ 256699 h 514350"/>
              <a:gd name="connsiteX426" fmla="*/ 5594509 w 6400800"/>
              <a:gd name="connsiteY426" fmla="*/ 263366 h 514350"/>
              <a:gd name="connsiteX427" fmla="*/ 5594509 w 6400800"/>
              <a:gd name="connsiteY427" fmla="*/ 262414 h 514350"/>
              <a:gd name="connsiteX428" fmla="*/ 5592604 w 6400800"/>
              <a:gd name="connsiteY428" fmla="*/ 250031 h 514350"/>
              <a:gd name="connsiteX429" fmla="*/ 5590699 w 6400800"/>
              <a:gd name="connsiteY429" fmla="*/ 232886 h 514350"/>
              <a:gd name="connsiteX430" fmla="*/ 5596414 w 6400800"/>
              <a:gd name="connsiteY430" fmla="*/ 217646 h 514350"/>
              <a:gd name="connsiteX431" fmla="*/ 5589746 w 6400800"/>
              <a:gd name="connsiteY431" fmla="*/ 230029 h 514350"/>
              <a:gd name="connsiteX432" fmla="*/ 5589746 w 6400800"/>
              <a:gd name="connsiteY432" fmla="*/ 230029 h 514350"/>
              <a:gd name="connsiteX433" fmla="*/ 5586889 w 6400800"/>
              <a:gd name="connsiteY433" fmla="*/ 211931 h 514350"/>
              <a:gd name="connsiteX434" fmla="*/ 5585937 w 6400800"/>
              <a:gd name="connsiteY434" fmla="*/ 230029 h 514350"/>
              <a:gd name="connsiteX435" fmla="*/ 5585937 w 6400800"/>
              <a:gd name="connsiteY435" fmla="*/ 230981 h 514350"/>
              <a:gd name="connsiteX436" fmla="*/ 5583079 w 6400800"/>
              <a:gd name="connsiteY436" fmla="*/ 213836 h 514350"/>
              <a:gd name="connsiteX437" fmla="*/ 5583079 w 6400800"/>
              <a:gd name="connsiteY437" fmla="*/ 242411 h 514350"/>
              <a:gd name="connsiteX438" fmla="*/ 5581174 w 6400800"/>
              <a:gd name="connsiteY438" fmla="*/ 246221 h 514350"/>
              <a:gd name="connsiteX439" fmla="*/ 5579269 w 6400800"/>
              <a:gd name="connsiteY439" fmla="*/ 250031 h 514350"/>
              <a:gd name="connsiteX440" fmla="*/ 5571649 w 6400800"/>
              <a:gd name="connsiteY440" fmla="*/ 209074 h 514350"/>
              <a:gd name="connsiteX441" fmla="*/ 5567839 w 6400800"/>
              <a:gd name="connsiteY441" fmla="*/ 189071 h 514350"/>
              <a:gd name="connsiteX442" fmla="*/ 5563076 w 6400800"/>
              <a:gd name="connsiteY442" fmla="*/ 170974 h 514350"/>
              <a:gd name="connsiteX443" fmla="*/ 5555456 w 6400800"/>
              <a:gd name="connsiteY443" fmla="*/ 141446 h 514350"/>
              <a:gd name="connsiteX444" fmla="*/ 5548789 w 6400800"/>
              <a:gd name="connsiteY444" fmla="*/ 115729 h 514350"/>
              <a:gd name="connsiteX445" fmla="*/ 5551646 w 6400800"/>
              <a:gd name="connsiteY445" fmla="*/ 142399 h 514350"/>
              <a:gd name="connsiteX446" fmla="*/ 5555456 w 6400800"/>
              <a:gd name="connsiteY446" fmla="*/ 172879 h 514350"/>
              <a:gd name="connsiteX447" fmla="*/ 5558314 w 6400800"/>
              <a:gd name="connsiteY447" fmla="*/ 190976 h 514350"/>
              <a:gd name="connsiteX448" fmla="*/ 5560219 w 6400800"/>
              <a:gd name="connsiteY448" fmla="*/ 211931 h 514350"/>
              <a:gd name="connsiteX449" fmla="*/ 5564981 w 6400800"/>
              <a:gd name="connsiteY449" fmla="*/ 257651 h 514350"/>
              <a:gd name="connsiteX450" fmla="*/ 5565934 w 6400800"/>
              <a:gd name="connsiteY450" fmla="*/ 274796 h 514350"/>
              <a:gd name="connsiteX451" fmla="*/ 5564029 w 6400800"/>
              <a:gd name="connsiteY451" fmla="*/ 278606 h 514350"/>
              <a:gd name="connsiteX452" fmla="*/ 5561171 w 6400800"/>
              <a:gd name="connsiteY452" fmla="*/ 284321 h 514350"/>
              <a:gd name="connsiteX453" fmla="*/ 5549742 w 6400800"/>
              <a:gd name="connsiteY453" fmla="*/ 264319 h 514350"/>
              <a:gd name="connsiteX454" fmla="*/ 5548789 w 6400800"/>
              <a:gd name="connsiteY454" fmla="*/ 261461 h 514350"/>
              <a:gd name="connsiteX455" fmla="*/ 5544026 w 6400800"/>
              <a:gd name="connsiteY455" fmla="*/ 247174 h 514350"/>
              <a:gd name="connsiteX456" fmla="*/ 5547837 w 6400800"/>
              <a:gd name="connsiteY456" fmla="*/ 228124 h 514350"/>
              <a:gd name="connsiteX457" fmla="*/ 5542121 w 6400800"/>
              <a:gd name="connsiteY457" fmla="*/ 241459 h 514350"/>
              <a:gd name="connsiteX458" fmla="*/ 5541169 w 6400800"/>
              <a:gd name="connsiteY458" fmla="*/ 238601 h 514350"/>
              <a:gd name="connsiteX459" fmla="*/ 5538312 w 6400800"/>
              <a:gd name="connsiteY459" fmla="*/ 230029 h 514350"/>
              <a:gd name="connsiteX460" fmla="*/ 5551646 w 6400800"/>
              <a:gd name="connsiteY460" fmla="*/ 167164 h 514350"/>
              <a:gd name="connsiteX461" fmla="*/ 5528787 w 6400800"/>
              <a:gd name="connsiteY461" fmla="*/ 225266 h 514350"/>
              <a:gd name="connsiteX462" fmla="*/ 5524976 w 6400800"/>
              <a:gd name="connsiteY462" fmla="*/ 217646 h 514350"/>
              <a:gd name="connsiteX463" fmla="*/ 5524024 w 6400800"/>
              <a:gd name="connsiteY463" fmla="*/ 207169 h 514350"/>
              <a:gd name="connsiteX464" fmla="*/ 5521167 w 6400800"/>
              <a:gd name="connsiteY464" fmla="*/ 185261 h 514350"/>
              <a:gd name="connsiteX465" fmla="*/ 5520214 w 6400800"/>
              <a:gd name="connsiteY465" fmla="*/ 207169 h 514350"/>
              <a:gd name="connsiteX466" fmla="*/ 5520214 w 6400800"/>
              <a:gd name="connsiteY466" fmla="*/ 232886 h 514350"/>
              <a:gd name="connsiteX467" fmla="*/ 5520214 w 6400800"/>
              <a:gd name="connsiteY467" fmla="*/ 248126 h 514350"/>
              <a:gd name="connsiteX468" fmla="*/ 5520214 w 6400800"/>
              <a:gd name="connsiteY468" fmla="*/ 250984 h 514350"/>
              <a:gd name="connsiteX469" fmla="*/ 5505926 w 6400800"/>
              <a:gd name="connsiteY469" fmla="*/ 291941 h 514350"/>
              <a:gd name="connsiteX470" fmla="*/ 5503069 w 6400800"/>
              <a:gd name="connsiteY470" fmla="*/ 300514 h 514350"/>
              <a:gd name="connsiteX471" fmla="*/ 5498306 w 6400800"/>
              <a:gd name="connsiteY471" fmla="*/ 290989 h 514350"/>
              <a:gd name="connsiteX472" fmla="*/ 5498306 w 6400800"/>
              <a:gd name="connsiteY472" fmla="*/ 285274 h 514350"/>
              <a:gd name="connsiteX473" fmla="*/ 5499259 w 6400800"/>
              <a:gd name="connsiteY473" fmla="*/ 269081 h 514350"/>
              <a:gd name="connsiteX474" fmla="*/ 5494496 w 6400800"/>
              <a:gd name="connsiteY474" fmla="*/ 284321 h 514350"/>
              <a:gd name="connsiteX475" fmla="*/ 5481162 w 6400800"/>
              <a:gd name="connsiteY475" fmla="*/ 257651 h 514350"/>
              <a:gd name="connsiteX476" fmla="*/ 5483067 w 6400800"/>
              <a:gd name="connsiteY476" fmla="*/ 251936 h 514350"/>
              <a:gd name="connsiteX477" fmla="*/ 5492592 w 6400800"/>
              <a:gd name="connsiteY477" fmla="*/ 224314 h 514350"/>
              <a:gd name="connsiteX478" fmla="*/ 5500212 w 6400800"/>
              <a:gd name="connsiteY478" fmla="*/ 200501 h 514350"/>
              <a:gd name="connsiteX479" fmla="*/ 5493544 w 6400800"/>
              <a:gd name="connsiteY479" fmla="*/ 212884 h 514350"/>
              <a:gd name="connsiteX480" fmla="*/ 5502117 w 6400800"/>
              <a:gd name="connsiteY480" fmla="*/ 188119 h 514350"/>
              <a:gd name="connsiteX481" fmla="*/ 5511642 w 6400800"/>
              <a:gd name="connsiteY481" fmla="*/ 160496 h 514350"/>
              <a:gd name="connsiteX482" fmla="*/ 5498306 w 6400800"/>
              <a:gd name="connsiteY482" fmla="*/ 186214 h 514350"/>
              <a:gd name="connsiteX483" fmla="*/ 5484019 w 6400800"/>
              <a:gd name="connsiteY483" fmla="*/ 215741 h 514350"/>
              <a:gd name="connsiteX484" fmla="*/ 5475446 w 6400800"/>
              <a:gd name="connsiteY484" fmla="*/ 233839 h 514350"/>
              <a:gd name="connsiteX485" fmla="*/ 5472589 w 6400800"/>
              <a:gd name="connsiteY485" fmla="*/ 241459 h 514350"/>
              <a:gd name="connsiteX486" fmla="*/ 5461159 w 6400800"/>
              <a:gd name="connsiteY486" fmla="*/ 221456 h 514350"/>
              <a:gd name="connsiteX487" fmla="*/ 5469731 w 6400800"/>
              <a:gd name="connsiteY487" fmla="*/ 248126 h 514350"/>
              <a:gd name="connsiteX488" fmla="*/ 5466874 w 6400800"/>
              <a:gd name="connsiteY488" fmla="*/ 254794 h 514350"/>
              <a:gd name="connsiteX489" fmla="*/ 5465921 w 6400800"/>
              <a:gd name="connsiteY489" fmla="*/ 257651 h 514350"/>
              <a:gd name="connsiteX490" fmla="*/ 5464969 w 6400800"/>
              <a:gd name="connsiteY490" fmla="*/ 256699 h 514350"/>
              <a:gd name="connsiteX491" fmla="*/ 5455444 w 6400800"/>
              <a:gd name="connsiteY491" fmla="*/ 246221 h 514350"/>
              <a:gd name="connsiteX492" fmla="*/ 5452587 w 6400800"/>
              <a:gd name="connsiteY492" fmla="*/ 230029 h 514350"/>
              <a:gd name="connsiteX493" fmla="*/ 5448776 w 6400800"/>
              <a:gd name="connsiteY493" fmla="*/ 214789 h 514350"/>
              <a:gd name="connsiteX494" fmla="*/ 5442109 w 6400800"/>
              <a:gd name="connsiteY494" fmla="*/ 190024 h 514350"/>
              <a:gd name="connsiteX495" fmla="*/ 5442109 w 6400800"/>
              <a:gd name="connsiteY495" fmla="*/ 190024 h 514350"/>
              <a:gd name="connsiteX496" fmla="*/ 5442109 w 6400800"/>
              <a:gd name="connsiteY496" fmla="*/ 180499 h 514350"/>
              <a:gd name="connsiteX497" fmla="*/ 5441156 w 6400800"/>
              <a:gd name="connsiteY497" fmla="*/ 186214 h 514350"/>
              <a:gd name="connsiteX498" fmla="*/ 5436394 w 6400800"/>
              <a:gd name="connsiteY498" fmla="*/ 169069 h 514350"/>
              <a:gd name="connsiteX499" fmla="*/ 5438299 w 6400800"/>
              <a:gd name="connsiteY499" fmla="*/ 190976 h 514350"/>
              <a:gd name="connsiteX500" fmla="*/ 5439251 w 6400800"/>
              <a:gd name="connsiteY500" fmla="*/ 195739 h 514350"/>
              <a:gd name="connsiteX501" fmla="*/ 5433537 w 6400800"/>
              <a:gd name="connsiteY501" fmla="*/ 225266 h 514350"/>
              <a:gd name="connsiteX502" fmla="*/ 5429726 w 6400800"/>
              <a:gd name="connsiteY502" fmla="*/ 221456 h 514350"/>
              <a:gd name="connsiteX503" fmla="*/ 5433537 w 6400800"/>
              <a:gd name="connsiteY503" fmla="*/ 225266 h 514350"/>
              <a:gd name="connsiteX504" fmla="*/ 5430679 w 6400800"/>
              <a:gd name="connsiteY504" fmla="*/ 240506 h 514350"/>
              <a:gd name="connsiteX505" fmla="*/ 5428774 w 6400800"/>
              <a:gd name="connsiteY505" fmla="*/ 228124 h 514350"/>
              <a:gd name="connsiteX506" fmla="*/ 5428774 w 6400800"/>
              <a:gd name="connsiteY506" fmla="*/ 242411 h 514350"/>
              <a:gd name="connsiteX507" fmla="*/ 5424012 w 6400800"/>
              <a:gd name="connsiteY507" fmla="*/ 222409 h 514350"/>
              <a:gd name="connsiteX508" fmla="*/ 5419249 w 6400800"/>
              <a:gd name="connsiteY508" fmla="*/ 200501 h 514350"/>
              <a:gd name="connsiteX509" fmla="*/ 5420201 w 6400800"/>
              <a:gd name="connsiteY509" fmla="*/ 223361 h 514350"/>
              <a:gd name="connsiteX510" fmla="*/ 5424964 w 6400800"/>
              <a:gd name="connsiteY510" fmla="*/ 274796 h 514350"/>
              <a:gd name="connsiteX511" fmla="*/ 5420201 w 6400800"/>
              <a:gd name="connsiteY511" fmla="*/ 299561 h 514350"/>
              <a:gd name="connsiteX512" fmla="*/ 5418296 w 6400800"/>
              <a:gd name="connsiteY512" fmla="*/ 305276 h 514350"/>
              <a:gd name="connsiteX513" fmla="*/ 5415439 w 6400800"/>
              <a:gd name="connsiteY513" fmla="*/ 298609 h 514350"/>
              <a:gd name="connsiteX514" fmla="*/ 5417344 w 6400800"/>
              <a:gd name="connsiteY514" fmla="*/ 291941 h 514350"/>
              <a:gd name="connsiteX515" fmla="*/ 5414487 w 6400800"/>
              <a:gd name="connsiteY515" fmla="*/ 296704 h 514350"/>
              <a:gd name="connsiteX516" fmla="*/ 5414487 w 6400800"/>
              <a:gd name="connsiteY516" fmla="*/ 295751 h 514350"/>
              <a:gd name="connsiteX517" fmla="*/ 5411629 w 6400800"/>
              <a:gd name="connsiteY517" fmla="*/ 287179 h 514350"/>
              <a:gd name="connsiteX518" fmla="*/ 5414487 w 6400800"/>
              <a:gd name="connsiteY518" fmla="*/ 268129 h 514350"/>
              <a:gd name="connsiteX519" fmla="*/ 5409724 w 6400800"/>
              <a:gd name="connsiteY519" fmla="*/ 282416 h 514350"/>
              <a:gd name="connsiteX520" fmla="*/ 5404009 w 6400800"/>
              <a:gd name="connsiteY520" fmla="*/ 267176 h 514350"/>
              <a:gd name="connsiteX521" fmla="*/ 5399246 w 6400800"/>
              <a:gd name="connsiteY521" fmla="*/ 253841 h 514350"/>
              <a:gd name="connsiteX522" fmla="*/ 5400199 w 6400800"/>
              <a:gd name="connsiteY522" fmla="*/ 232886 h 514350"/>
              <a:gd name="connsiteX523" fmla="*/ 5396389 w 6400800"/>
              <a:gd name="connsiteY523" fmla="*/ 247174 h 514350"/>
              <a:gd name="connsiteX524" fmla="*/ 5395437 w 6400800"/>
              <a:gd name="connsiteY524" fmla="*/ 244316 h 514350"/>
              <a:gd name="connsiteX525" fmla="*/ 5387817 w 6400800"/>
              <a:gd name="connsiteY525" fmla="*/ 224314 h 514350"/>
              <a:gd name="connsiteX526" fmla="*/ 5391626 w 6400800"/>
              <a:gd name="connsiteY526" fmla="*/ 245269 h 514350"/>
              <a:gd name="connsiteX527" fmla="*/ 5394484 w 6400800"/>
              <a:gd name="connsiteY527" fmla="*/ 257651 h 514350"/>
              <a:gd name="connsiteX528" fmla="*/ 5384959 w 6400800"/>
              <a:gd name="connsiteY528" fmla="*/ 300514 h 514350"/>
              <a:gd name="connsiteX529" fmla="*/ 5384006 w 6400800"/>
              <a:gd name="connsiteY529" fmla="*/ 297656 h 514350"/>
              <a:gd name="connsiteX530" fmla="*/ 5382101 w 6400800"/>
              <a:gd name="connsiteY530" fmla="*/ 283369 h 514350"/>
              <a:gd name="connsiteX531" fmla="*/ 5382101 w 6400800"/>
              <a:gd name="connsiteY531" fmla="*/ 287179 h 514350"/>
              <a:gd name="connsiteX532" fmla="*/ 5380196 w 6400800"/>
              <a:gd name="connsiteY532" fmla="*/ 276701 h 514350"/>
              <a:gd name="connsiteX533" fmla="*/ 5379244 w 6400800"/>
              <a:gd name="connsiteY533" fmla="*/ 272891 h 514350"/>
              <a:gd name="connsiteX534" fmla="*/ 5380196 w 6400800"/>
              <a:gd name="connsiteY534" fmla="*/ 269081 h 514350"/>
              <a:gd name="connsiteX535" fmla="*/ 5379244 w 6400800"/>
              <a:gd name="connsiteY535" fmla="*/ 271939 h 514350"/>
              <a:gd name="connsiteX536" fmla="*/ 5372576 w 6400800"/>
              <a:gd name="connsiteY536" fmla="*/ 241459 h 514350"/>
              <a:gd name="connsiteX537" fmla="*/ 5373529 w 6400800"/>
              <a:gd name="connsiteY537" fmla="*/ 232886 h 514350"/>
              <a:gd name="connsiteX538" fmla="*/ 5378292 w 6400800"/>
              <a:gd name="connsiteY538" fmla="*/ 190024 h 514350"/>
              <a:gd name="connsiteX539" fmla="*/ 5384006 w 6400800"/>
              <a:gd name="connsiteY539" fmla="*/ 153829 h 514350"/>
              <a:gd name="connsiteX540" fmla="*/ 5386864 w 6400800"/>
              <a:gd name="connsiteY540" fmla="*/ 138589 h 514350"/>
              <a:gd name="connsiteX541" fmla="*/ 5389721 w 6400800"/>
              <a:gd name="connsiteY541" fmla="*/ 126206 h 514350"/>
              <a:gd name="connsiteX542" fmla="*/ 5394484 w 6400800"/>
              <a:gd name="connsiteY542" fmla="*/ 102394 h 514350"/>
              <a:gd name="connsiteX543" fmla="*/ 5385912 w 6400800"/>
              <a:gd name="connsiteY543" fmla="*/ 125254 h 514350"/>
              <a:gd name="connsiteX544" fmla="*/ 5381149 w 6400800"/>
              <a:gd name="connsiteY544" fmla="*/ 137636 h 514350"/>
              <a:gd name="connsiteX545" fmla="*/ 5376387 w 6400800"/>
              <a:gd name="connsiteY545" fmla="*/ 151924 h 514350"/>
              <a:gd name="connsiteX546" fmla="*/ 5366862 w 6400800"/>
              <a:gd name="connsiteY546" fmla="*/ 188119 h 514350"/>
              <a:gd name="connsiteX547" fmla="*/ 5363051 w 6400800"/>
              <a:gd name="connsiteY547" fmla="*/ 205264 h 514350"/>
              <a:gd name="connsiteX548" fmla="*/ 5360194 w 6400800"/>
              <a:gd name="connsiteY548" fmla="*/ 196691 h 514350"/>
              <a:gd name="connsiteX549" fmla="*/ 5361146 w 6400800"/>
              <a:gd name="connsiteY549" fmla="*/ 210979 h 514350"/>
              <a:gd name="connsiteX550" fmla="*/ 5357337 w 6400800"/>
              <a:gd name="connsiteY550" fmla="*/ 230981 h 514350"/>
              <a:gd name="connsiteX551" fmla="*/ 5355431 w 6400800"/>
              <a:gd name="connsiteY551" fmla="*/ 245269 h 514350"/>
              <a:gd name="connsiteX552" fmla="*/ 5354479 w 6400800"/>
              <a:gd name="connsiteY552" fmla="*/ 235744 h 514350"/>
              <a:gd name="connsiteX553" fmla="*/ 5354479 w 6400800"/>
              <a:gd name="connsiteY553" fmla="*/ 230029 h 514350"/>
              <a:gd name="connsiteX554" fmla="*/ 5355431 w 6400800"/>
              <a:gd name="connsiteY554" fmla="*/ 210979 h 514350"/>
              <a:gd name="connsiteX555" fmla="*/ 5352574 w 6400800"/>
              <a:gd name="connsiteY555" fmla="*/ 222409 h 514350"/>
              <a:gd name="connsiteX556" fmla="*/ 5347812 w 6400800"/>
              <a:gd name="connsiteY556" fmla="*/ 190024 h 514350"/>
              <a:gd name="connsiteX557" fmla="*/ 5347812 w 6400800"/>
              <a:gd name="connsiteY557" fmla="*/ 179546 h 514350"/>
              <a:gd name="connsiteX558" fmla="*/ 5347812 w 6400800"/>
              <a:gd name="connsiteY558" fmla="*/ 160496 h 514350"/>
              <a:gd name="connsiteX559" fmla="*/ 5344954 w 6400800"/>
              <a:gd name="connsiteY559" fmla="*/ 173831 h 514350"/>
              <a:gd name="connsiteX560" fmla="*/ 5341144 w 6400800"/>
              <a:gd name="connsiteY560" fmla="*/ 150019 h 514350"/>
              <a:gd name="connsiteX561" fmla="*/ 5342096 w 6400800"/>
              <a:gd name="connsiteY561" fmla="*/ 177641 h 514350"/>
              <a:gd name="connsiteX562" fmla="*/ 5342096 w 6400800"/>
              <a:gd name="connsiteY562" fmla="*/ 187166 h 514350"/>
              <a:gd name="connsiteX563" fmla="*/ 5340192 w 6400800"/>
              <a:gd name="connsiteY563" fmla="*/ 200501 h 514350"/>
              <a:gd name="connsiteX564" fmla="*/ 5337334 w 6400800"/>
              <a:gd name="connsiteY564" fmla="*/ 229076 h 514350"/>
              <a:gd name="connsiteX565" fmla="*/ 5336381 w 6400800"/>
              <a:gd name="connsiteY565" fmla="*/ 263366 h 514350"/>
              <a:gd name="connsiteX566" fmla="*/ 5336381 w 6400800"/>
              <a:gd name="connsiteY566" fmla="*/ 282416 h 514350"/>
              <a:gd name="connsiteX567" fmla="*/ 5336381 w 6400800"/>
              <a:gd name="connsiteY567" fmla="*/ 282416 h 514350"/>
              <a:gd name="connsiteX568" fmla="*/ 5333524 w 6400800"/>
              <a:gd name="connsiteY568" fmla="*/ 293846 h 514350"/>
              <a:gd name="connsiteX569" fmla="*/ 5332571 w 6400800"/>
              <a:gd name="connsiteY569" fmla="*/ 291941 h 514350"/>
              <a:gd name="connsiteX570" fmla="*/ 5327809 w 6400800"/>
              <a:gd name="connsiteY570" fmla="*/ 278606 h 514350"/>
              <a:gd name="connsiteX571" fmla="*/ 5319237 w 6400800"/>
              <a:gd name="connsiteY571" fmla="*/ 252889 h 514350"/>
              <a:gd name="connsiteX572" fmla="*/ 5310664 w 6400800"/>
              <a:gd name="connsiteY572" fmla="*/ 230029 h 514350"/>
              <a:gd name="connsiteX573" fmla="*/ 5315426 w 6400800"/>
              <a:gd name="connsiteY573" fmla="*/ 253841 h 514350"/>
              <a:gd name="connsiteX574" fmla="*/ 5318284 w 6400800"/>
              <a:gd name="connsiteY574" fmla="*/ 267176 h 514350"/>
              <a:gd name="connsiteX575" fmla="*/ 5315426 w 6400800"/>
              <a:gd name="connsiteY575" fmla="*/ 263366 h 514350"/>
              <a:gd name="connsiteX576" fmla="*/ 5320189 w 6400800"/>
              <a:gd name="connsiteY576" fmla="*/ 276701 h 514350"/>
              <a:gd name="connsiteX577" fmla="*/ 5321142 w 6400800"/>
              <a:gd name="connsiteY577" fmla="*/ 281464 h 514350"/>
              <a:gd name="connsiteX578" fmla="*/ 5324951 w 6400800"/>
              <a:gd name="connsiteY578" fmla="*/ 297656 h 514350"/>
              <a:gd name="connsiteX579" fmla="*/ 5326856 w 6400800"/>
              <a:gd name="connsiteY579" fmla="*/ 306229 h 514350"/>
              <a:gd name="connsiteX580" fmla="*/ 5316379 w 6400800"/>
              <a:gd name="connsiteY580" fmla="*/ 322421 h 514350"/>
              <a:gd name="connsiteX581" fmla="*/ 5306854 w 6400800"/>
              <a:gd name="connsiteY581" fmla="*/ 338614 h 514350"/>
              <a:gd name="connsiteX582" fmla="*/ 5298281 w 6400800"/>
              <a:gd name="connsiteY582" fmla="*/ 354806 h 514350"/>
              <a:gd name="connsiteX583" fmla="*/ 5298281 w 6400800"/>
              <a:gd name="connsiteY583" fmla="*/ 344329 h 514350"/>
              <a:gd name="connsiteX584" fmla="*/ 5301139 w 6400800"/>
              <a:gd name="connsiteY584" fmla="*/ 318611 h 514350"/>
              <a:gd name="connsiteX585" fmla="*/ 5305901 w 6400800"/>
              <a:gd name="connsiteY585" fmla="*/ 291941 h 514350"/>
              <a:gd name="connsiteX586" fmla="*/ 5311617 w 6400800"/>
              <a:gd name="connsiteY586" fmla="*/ 269081 h 514350"/>
              <a:gd name="connsiteX587" fmla="*/ 5302092 w 6400800"/>
              <a:gd name="connsiteY587" fmla="*/ 290989 h 514350"/>
              <a:gd name="connsiteX588" fmla="*/ 5299234 w 6400800"/>
              <a:gd name="connsiteY588" fmla="*/ 298609 h 514350"/>
              <a:gd name="connsiteX589" fmla="*/ 5299234 w 6400800"/>
              <a:gd name="connsiteY589" fmla="*/ 263366 h 514350"/>
              <a:gd name="connsiteX590" fmla="*/ 5290662 w 6400800"/>
              <a:gd name="connsiteY590" fmla="*/ 317659 h 514350"/>
              <a:gd name="connsiteX591" fmla="*/ 5289709 w 6400800"/>
              <a:gd name="connsiteY591" fmla="*/ 312896 h 514350"/>
              <a:gd name="connsiteX592" fmla="*/ 5284946 w 6400800"/>
              <a:gd name="connsiteY592" fmla="*/ 295751 h 514350"/>
              <a:gd name="connsiteX593" fmla="*/ 5284946 w 6400800"/>
              <a:gd name="connsiteY593" fmla="*/ 295751 h 514350"/>
              <a:gd name="connsiteX594" fmla="*/ 5284946 w 6400800"/>
              <a:gd name="connsiteY594" fmla="*/ 295751 h 514350"/>
              <a:gd name="connsiteX595" fmla="*/ 5282089 w 6400800"/>
              <a:gd name="connsiteY595" fmla="*/ 284321 h 514350"/>
              <a:gd name="connsiteX596" fmla="*/ 5281137 w 6400800"/>
              <a:gd name="connsiteY596" fmla="*/ 282416 h 514350"/>
              <a:gd name="connsiteX597" fmla="*/ 5288756 w 6400800"/>
              <a:gd name="connsiteY597" fmla="*/ 252889 h 514350"/>
              <a:gd name="connsiteX598" fmla="*/ 5279231 w 6400800"/>
              <a:gd name="connsiteY598" fmla="*/ 273844 h 514350"/>
              <a:gd name="connsiteX599" fmla="*/ 5275421 w 6400800"/>
              <a:gd name="connsiteY599" fmla="*/ 262414 h 514350"/>
              <a:gd name="connsiteX600" fmla="*/ 5268754 w 6400800"/>
              <a:gd name="connsiteY600" fmla="*/ 243364 h 514350"/>
              <a:gd name="connsiteX601" fmla="*/ 5271612 w 6400800"/>
              <a:gd name="connsiteY601" fmla="*/ 262414 h 514350"/>
              <a:gd name="connsiteX602" fmla="*/ 5274469 w 6400800"/>
              <a:gd name="connsiteY602" fmla="*/ 283369 h 514350"/>
              <a:gd name="connsiteX603" fmla="*/ 5263039 w 6400800"/>
              <a:gd name="connsiteY603" fmla="*/ 310039 h 514350"/>
              <a:gd name="connsiteX604" fmla="*/ 5263039 w 6400800"/>
              <a:gd name="connsiteY604" fmla="*/ 302419 h 514350"/>
              <a:gd name="connsiteX605" fmla="*/ 5260181 w 6400800"/>
              <a:gd name="connsiteY605" fmla="*/ 310039 h 514350"/>
              <a:gd name="connsiteX606" fmla="*/ 5260181 w 6400800"/>
              <a:gd name="connsiteY606" fmla="*/ 309086 h 514350"/>
              <a:gd name="connsiteX607" fmla="*/ 5261134 w 6400800"/>
              <a:gd name="connsiteY607" fmla="*/ 301466 h 514350"/>
              <a:gd name="connsiteX608" fmla="*/ 5262087 w 6400800"/>
              <a:gd name="connsiteY608" fmla="*/ 284321 h 514350"/>
              <a:gd name="connsiteX609" fmla="*/ 5263039 w 6400800"/>
              <a:gd name="connsiteY609" fmla="*/ 269081 h 514350"/>
              <a:gd name="connsiteX610" fmla="*/ 5258276 w 6400800"/>
              <a:gd name="connsiteY610" fmla="*/ 283369 h 514350"/>
              <a:gd name="connsiteX611" fmla="*/ 5257324 w 6400800"/>
              <a:gd name="connsiteY611" fmla="*/ 287179 h 514350"/>
              <a:gd name="connsiteX612" fmla="*/ 5255419 w 6400800"/>
              <a:gd name="connsiteY612" fmla="*/ 273844 h 514350"/>
              <a:gd name="connsiteX613" fmla="*/ 5255419 w 6400800"/>
              <a:gd name="connsiteY613" fmla="*/ 271939 h 514350"/>
              <a:gd name="connsiteX614" fmla="*/ 5255419 w 6400800"/>
              <a:gd name="connsiteY614" fmla="*/ 270986 h 514350"/>
              <a:gd name="connsiteX615" fmla="*/ 5256371 w 6400800"/>
              <a:gd name="connsiteY615" fmla="*/ 266224 h 514350"/>
              <a:gd name="connsiteX616" fmla="*/ 5255419 w 6400800"/>
              <a:gd name="connsiteY616" fmla="*/ 268129 h 514350"/>
              <a:gd name="connsiteX617" fmla="*/ 5258276 w 6400800"/>
              <a:gd name="connsiteY617" fmla="*/ 232886 h 514350"/>
              <a:gd name="connsiteX618" fmla="*/ 5263039 w 6400800"/>
              <a:gd name="connsiteY618" fmla="*/ 158591 h 514350"/>
              <a:gd name="connsiteX619" fmla="*/ 5252562 w 6400800"/>
              <a:gd name="connsiteY619" fmla="*/ 204311 h 514350"/>
              <a:gd name="connsiteX620" fmla="*/ 5255419 w 6400800"/>
              <a:gd name="connsiteY620" fmla="*/ 173831 h 514350"/>
              <a:gd name="connsiteX621" fmla="*/ 5258276 w 6400800"/>
              <a:gd name="connsiteY621" fmla="*/ 140494 h 514350"/>
              <a:gd name="connsiteX622" fmla="*/ 5260181 w 6400800"/>
              <a:gd name="connsiteY622" fmla="*/ 110966 h 514350"/>
              <a:gd name="connsiteX623" fmla="*/ 5254467 w 6400800"/>
              <a:gd name="connsiteY623" fmla="*/ 139541 h 514350"/>
              <a:gd name="connsiteX624" fmla="*/ 5247799 w 6400800"/>
              <a:gd name="connsiteY624" fmla="*/ 172879 h 514350"/>
              <a:gd name="connsiteX625" fmla="*/ 5243989 w 6400800"/>
              <a:gd name="connsiteY625" fmla="*/ 192881 h 514350"/>
              <a:gd name="connsiteX626" fmla="*/ 5243037 w 6400800"/>
              <a:gd name="connsiteY626" fmla="*/ 201454 h 514350"/>
              <a:gd name="connsiteX627" fmla="*/ 5241131 w 6400800"/>
              <a:gd name="connsiteY627" fmla="*/ 194786 h 514350"/>
              <a:gd name="connsiteX628" fmla="*/ 5241131 w 6400800"/>
              <a:gd name="connsiteY628" fmla="*/ 209074 h 514350"/>
              <a:gd name="connsiteX629" fmla="*/ 5240179 w 6400800"/>
              <a:gd name="connsiteY629" fmla="*/ 215741 h 514350"/>
              <a:gd name="connsiteX630" fmla="*/ 5235417 w 6400800"/>
              <a:gd name="connsiteY630" fmla="*/ 246221 h 514350"/>
              <a:gd name="connsiteX631" fmla="*/ 5230654 w 6400800"/>
              <a:gd name="connsiteY631" fmla="*/ 252889 h 514350"/>
              <a:gd name="connsiteX632" fmla="*/ 5222081 w 6400800"/>
              <a:gd name="connsiteY632" fmla="*/ 266224 h 514350"/>
              <a:gd name="connsiteX633" fmla="*/ 5215414 w 6400800"/>
              <a:gd name="connsiteY633" fmla="*/ 279559 h 514350"/>
              <a:gd name="connsiteX634" fmla="*/ 5215414 w 6400800"/>
              <a:gd name="connsiteY634" fmla="*/ 278606 h 514350"/>
              <a:gd name="connsiteX635" fmla="*/ 5216367 w 6400800"/>
              <a:gd name="connsiteY635" fmla="*/ 275749 h 514350"/>
              <a:gd name="connsiteX636" fmla="*/ 5215414 w 6400800"/>
              <a:gd name="connsiteY636" fmla="*/ 277654 h 514350"/>
              <a:gd name="connsiteX637" fmla="*/ 5211604 w 6400800"/>
              <a:gd name="connsiteY637" fmla="*/ 249079 h 514350"/>
              <a:gd name="connsiteX638" fmla="*/ 5208746 w 6400800"/>
              <a:gd name="connsiteY638" fmla="*/ 224314 h 514350"/>
              <a:gd name="connsiteX639" fmla="*/ 5205889 w 6400800"/>
              <a:gd name="connsiteY639" fmla="*/ 202406 h 514350"/>
              <a:gd name="connsiteX640" fmla="*/ 5204937 w 6400800"/>
              <a:gd name="connsiteY640" fmla="*/ 224314 h 514350"/>
              <a:gd name="connsiteX641" fmla="*/ 5204937 w 6400800"/>
              <a:gd name="connsiteY641" fmla="*/ 249079 h 514350"/>
              <a:gd name="connsiteX642" fmla="*/ 5204937 w 6400800"/>
              <a:gd name="connsiteY642" fmla="*/ 264319 h 514350"/>
              <a:gd name="connsiteX643" fmla="*/ 5205889 w 6400800"/>
              <a:gd name="connsiteY643" fmla="*/ 281464 h 514350"/>
              <a:gd name="connsiteX644" fmla="*/ 5205889 w 6400800"/>
              <a:gd name="connsiteY644" fmla="*/ 289084 h 514350"/>
              <a:gd name="connsiteX645" fmla="*/ 5203984 w 6400800"/>
              <a:gd name="connsiteY645" fmla="*/ 286226 h 514350"/>
              <a:gd name="connsiteX646" fmla="*/ 5205889 w 6400800"/>
              <a:gd name="connsiteY646" fmla="*/ 290989 h 514350"/>
              <a:gd name="connsiteX647" fmla="*/ 5205889 w 6400800"/>
              <a:gd name="connsiteY647" fmla="*/ 291941 h 514350"/>
              <a:gd name="connsiteX648" fmla="*/ 5203984 w 6400800"/>
              <a:gd name="connsiteY648" fmla="*/ 287179 h 514350"/>
              <a:gd name="connsiteX649" fmla="*/ 5203984 w 6400800"/>
              <a:gd name="connsiteY649" fmla="*/ 287179 h 514350"/>
              <a:gd name="connsiteX650" fmla="*/ 5203984 w 6400800"/>
              <a:gd name="connsiteY650" fmla="*/ 287179 h 514350"/>
              <a:gd name="connsiteX651" fmla="*/ 5199221 w 6400800"/>
              <a:gd name="connsiteY651" fmla="*/ 278606 h 514350"/>
              <a:gd name="connsiteX652" fmla="*/ 5202079 w 6400800"/>
              <a:gd name="connsiteY652" fmla="*/ 290989 h 514350"/>
              <a:gd name="connsiteX653" fmla="*/ 5198269 w 6400800"/>
              <a:gd name="connsiteY653" fmla="*/ 300514 h 514350"/>
              <a:gd name="connsiteX654" fmla="*/ 5195412 w 6400800"/>
              <a:gd name="connsiteY654" fmla="*/ 295751 h 514350"/>
              <a:gd name="connsiteX655" fmla="*/ 5191601 w 6400800"/>
              <a:gd name="connsiteY655" fmla="*/ 263366 h 514350"/>
              <a:gd name="connsiteX656" fmla="*/ 5184934 w 6400800"/>
              <a:gd name="connsiteY656" fmla="*/ 190024 h 514350"/>
              <a:gd name="connsiteX657" fmla="*/ 5183981 w 6400800"/>
              <a:gd name="connsiteY657" fmla="*/ 169069 h 514350"/>
              <a:gd name="connsiteX658" fmla="*/ 5183981 w 6400800"/>
              <a:gd name="connsiteY658" fmla="*/ 161449 h 514350"/>
              <a:gd name="connsiteX659" fmla="*/ 5183029 w 6400800"/>
              <a:gd name="connsiteY659" fmla="*/ 169069 h 514350"/>
              <a:gd name="connsiteX660" fmla="*/ 5181124 w 6400800"/>
              <a:gd name="connsiteY660" fmla="*/ 190024 h 514350"/>
              <a:gd name="connsiteX661" fmla="*/ 5180171 w 6400800"/>
              <a:gd name="connsiteY661" fmla="*/ 211931 h 514350"/>
              <a:gd name="connsiteX662" fmla="*/ 5177314 w 6400800"/>
              <a:gd name="connsiteY662" fmla="*/ 215741 h 514350"/>
              <a:gd name="connsiteX663" fmla="*/ 5165884 w 6400800"/>
              <a:gd name="connsiteY663" fmla="*/ 231934 h 514350"/>
              <a:gd name="connsiteX664" fmla="*/ 5163979 w 6400800"/>
              <a:gd name="connsiteY664" fmla="*/ 235744 h 514350"/>
              <a:gd name="connsiteX665" fmla="*/ 5161121 w 6400800"/>
              <a:gd name="connsiteY665" fmla="*/ 230029 h 514350"/>
              <a:gd name="connsiteX666" fmla="*/ 5161121 w 6400800"/>
              <a:gd name="connsiteY666" fmla="*/ 229076 h 514350"/>
              <a:gd name="connsiteX667" fmla="*/ 5163026 w 6400800"/>
              <a:gd name="connsiteY667" fmla="*/ 213836 h 514350"/>
              <a:gd name="connsiteX668" fmla="*/ 5163979 w 6400800"/>
              <a:gd name="connsiteY668" fmla="*/ 208121 h 514350"/>
              <a:gd name="connsiteX669" fmla="*/ 5158264 w 6400800"/>
              <a:gd name="connsiteY669" fmla="*/ 224314 h 514350"/>
              <a:gd name="connsiteX670" fmla="*/ 5156359 w 6400800"/>
              <a:gd name="connsiteY670" fmla="*/ 220504 h 514350"/>
              <a:gd name="connsiteX671" fmla="*/ 5147787 w 6400800"/>
              <a:gd name="connsiteY671" fmla="*/ 205264 h 514350"/>
              <a:gd name="connsiteX672" fmla="*/ 5144929 w 6400800"/>
              <a:gd name="connsiteY672" fmla="*/ 178594 h 514350"/>
              <a:gd name="connsiteX673" fmla="*/ 5141119 w 6400800"/>
              <a:gd name="connsiteY673" fmla="*/ 149066 h 514350"/>
              <a:gd name="connsiteX674" fmla="*/ 5141119 w 6400800"/>
              <a:gd name="connsiteY674" fmla="*/ 178594 h 514350"/>
              <a:gd name="connsiteX675" fmla="*/ 5141119 w 6400800"/>
              <a:gd name="connsiteY675" fmla="*/ 255746 h 514350"/>
              <a:gd name="connsiteX676" fmla="*/ 5141119 w 6400800"/>
              <a:gd name="connsiteY676" fmla="*/ 258604 h 514350"/>
              <a:gd name="connsiteX677" fmla="*/ 5139214 w 6400800"/>
              <a:gd name="connsiteY677" fmla="*/ 260509 h 514350"/>
              <a:gd name="connsiteX678" fmla="*/ 5134451 w 6400800"/>
              <a:gd name="connsiteY678" fmla="*/ 265271 h 514350"/>
              <a:gd name="connsiteX679" fmla="*/ 5128737 w 6400800"/>
              <a:gd name="connsiteY679" fmla="*/ 184309 h 514350"/>
              <a:gd name="connsiteX680" fmla="*/ 5124926 w 6400800"/>
              <a:gd name="connsiteY680" fmla="*/ 236696 h 514350"/>
              <a:gd name="connsiteX681" fmla="*/ 5119212 w 6400800"/>
              <a:gd name="connsiteY681" fmla="*/ 219551 h 514350"/>
              <a:gd name="connsiteX682" fmla="*/ 5123974 w 6400800"/>
              <a:gd name="connsiteY682" fmla="*/ 249079 h 514350"/>
              <a:gd name="connsiteX683" fmla="*/ 5123021 w 6400800"/>
              <a:gd name="connsiteY683" fmla="*/ 258604 h 514350"/>
              <a:gd name="connsiteX684" fmla="*/ 5120164 w 6400800"/>
              <a:gd name="connsiteY684" fmla="*/ 279559 h 514350"/>
              <a:gd name="connsiteX685" fmla="*/ 5116354 w 6400800"/>
              <a:gd name="connsiteY685" fmla="*/ 285274 h 514350"/>
              <a:gd name="connsiteX686" fmla="*/ 5106829 w 6400800"/>
              <a:gd name="connsiteY686" fmla="*/ 298609 h 514350"/>
              <a:gd name="connsiteX687" fmla="*/ 5103971 w 6400800"/>
              <a:gd name="connsiteY687" fmla="*/ 303371 h 514350"/>
              <a:gd name="connsiteX688" fmla="*/ 5085874 w 6400800"/>
              <a:gd name="connsiteY688" fmla="*/ 261461 h 514350"/>
              <a:gd name="connsiteX689" fmla="*/ 5086826 w 6400800"/>
              <a:gd name="connsiteY689" fmla="*/ 261461 h 514350"/>
              <a:gd name="connsiteX690" fmla="*/ 5091589 w 6400800"/>
              <a:gd name="connsiteY690" fmla="*/ 260509 h 514350"/>
              <a:gd name="connsiteX691" fmla="*/ 5086826 w 6400800"/>
              <a:gd name="connsiteY691" fmla="*/ 260509 h 514350"/>
              <a:gd name="connsiteX692" fmla="*/ 5085874 w 6400800"/>
              <a:gd name="connsiteY692" fmla="*/ 260509 h 514350"/>
              <a:gd name="connsiteX693" fmla="*/ 5071587 w 6400800"/>
              <a:gd name="connsiteY693" fmla="*/ 230029 h 514350"/>
              <a:gd name="connsiteX694" fmla="*/ 5071587 w 6400800"/>
              <a:gd name="connsiteY694" fmla="*/ 222409 h 514350"/>
              <a:gd name="connsiteX695" fmla="*/ 5069681 w 6400800"/>
              <a:gd name="connsiteY695" fmla="*/ 227171 h 514350"/>
              <a:gd name="connsiteX696" fmla="*/ 5062062 w 6400800"/>
              <a:gd name="connsiteY696" fmla="*/ 192881 h 514350"/>
              <a:gd name="connsiteX697" fmla="*/ 5058251 w 6400800"/>
              <a:gd name="connsiteY697" fmla="*/ 174784 h 514350"/>
              <a:gd name="connsiteX698" fmla="*/ 5055394 w 6400800"/>
              <a:gd name="connsiteY698" fmla="*/ 159544 h 514350"/>
              <a:gd name="connsiteX699" fmla="*/ 5049679 w 6400800"/>
              <a:gd name="connsiteY699" fmla="*/ 130016 h 514350"/>
              <a:gd name="connsiteX700" fmla="*/ 5050631 w 6400800"/>
              <a:gd name="connsiteY700" fmla="*/ 159544 h 514350"/>
              <a:gd name="connsiteX701" fmla="*/ 5051584 w 6400800"/>
              <a:gd name="connsiteY701" fmla="*/ 174784 h 514350"/>
              <a:gd name="connsiteX702" fmla="*/ 5053489 w 6400800"/>
              <a:gd name="connsiteY702" fmla="*/ 192881 h 514350"/>
              <a:gd name="connsiteX703" fmla="*/ 5059204 w 6400800"/>
              <a:gd name="connsiteY703" fmla="*/ 236696 h 514350"/>
              <a:gd name="connsiteX704" fmla="*/ 5061109 w 6400800"/>
              <a:gd name="connsiteY704" fmla="*/ 249079 h 514350"/>
              <a:gd name="connsiteX705" fmla="*/ 5055394 w 6400800"/>
              <a:gd name="connsiteY705" fmla="*/ 270034 h 514350"/>
              <a:gd name="connsiteX706" fmla="*/ 5052537 w 6400800"/>
              <a:gd name="connsiteY706" fmla="*/ 271939 h 514350"/>
              <a:gd name="connsiteX707" fmla="*/ 5052537 w 6400800"/>
              <a:gd name="connsiteY707" fmla="*/ 271939 h 514350"/>
              <a:gd name="connsiteX708" fmla="*/ 5051584 w 6400800"/>
              <a:gd name="connsiteY708" fmla="*/ 267176 h 514350"/>
              <a:gd name="connsiteX709" fmla="*/ 5051584 w 6400800"/>
              <a:gd name="connsiteY709" fmla="*/ 269081 h 514350"/>
              <a:gd name="connsiteX710" fmla="*/ 5048726 w 6400800"/>
              <a:gd name="connsiteY710" fmla="*/ 261461 h 514350"/>
              <a:gd name="connsiteX711" fmla="*/ 5048726 w 6400800"/>
              <a:gd name="connsiteY711" fmla="*/ 261461 h 514350"/>
              <a:gd name="connsiteX712" fmla="*/ 5050631 w 6400800"/>
              <a:gd name="connsiteY712" fmla="*/ 252889 h 514350"/>
              <a:gd name="connsiteX713" fmla="*/ 5047774 w 6400800"/>
              <a:gd name="connsiteY713" fmla="*/ 259556 h 514350"/>
              <a:gd name="connsiteX714" fmla="*/ 5039201 w 6400800"/>
              <a:gd name="connsiteY714" fmla="*/ 236696 h 514350"/>
              <a:gd name="connsiteX715" fmla="*/ 5031581 w 6400800"/>
              <a:gd name="connsiteY715" fmla="*/ 214789 h 514350"/>
              <a:gd name="connsiteX716" fmla="*/ 5035392 w 6400800"/>
              <a:gd name="connsiteY716" fmla="*/ 237649 h 514350"/>
              <a:gd name="connsiteX717" fmla="*/ 5039201 w 6400800"/>
              <a:gd name="connsiteY717" fmla="*/ 256699 h 514350"/>
              <a:gd name="connsiteX718" fmla="*/ 5034439 w 6400800"/>
              <a:gd name="connsiteY718" fmla="*/ 265271 h 514350"/>
              <a:gd name="connsiteX719" fmla="*/ 5034439 w 6400800"/>
              <a:gd name="connsiteY719" fmla="*/ 262414 h 514350"/>
              <a:gd name="connsiteX720" fmla="*/ 5030629 w 6400800"/>
              <a:gd name="connsiteY720" fmla="*/ 241459 h 514350"/>
              <a:gd name="connsiteX721" fmla="*/ 5026819 w 6400800"/>
              <a:gd name="connsiteY721" fmla="*/ 223361 h 514350"/>
              <a:gd name="connsiteX722" fmla="*/ 5025867 w 6400800"/>
              <a:gd name="connsiteY722" fmla="*/ 242411 h 514350"/>
              <a:gd name="connsiteX723" fmla="*/ 5025867 w 6400800"/>
              <a:gd name="connsiteY723" fmla="*/ 263366 h 514350"/>
              <a:gd name="connsiteX724" fmla="*/ 5025867 w 6400800"/>
              <a:gd name="connsiteY724" fmla="*/ 276701 h 514350"/>
              <a:gd name="connsiteX725" fmla="*/ 5025867 w 6400800"/>
              <a:gd name="connsiteY725" fmla="*/ 281464 h 514350"/>
              <a:gd name="connsiteX726" fmla="*/ 5010626 w 6400800"/>
              <a:gd name="connsiteY726" fmla="*/ 263366 h 514350"/>
              <a:gd name="connsiteX727" fmla="*/ 4995387 w 6400800"/>
              <a:gd name="connsiteY727" fmla="*/ 248126 h 514350"/>
              <a:gd name="connsiteX728" fmla="*/ 4997292 w 6400800"/>
              <a:gd name="connsiteY728" fmla="*/ 243364 h 514350"/>
              <a:gd name="connsiteX729" fmla="*/ 4994434 w 6400800"/>
              <a:gd name="connsiteY729" fmla="*/ 248126 h 514350"/>
              <a:gd name="connsiteX730" fmla="*/ 4992529 w 6400800"/>
              <a:gd name="connsiteY730" fmla="*/ 246221 h 514350"/>
              <a:gd name="connsiteX731" fmla="*/ 4994434 w 6400800"/>
              <a:gd name="connsiteY731" fmla="*/ 190024 h 514350"/>
              <a:gd name="connsiteX732" fmla="*/ 4983004 w 6400800"/>
              <a:gd name="connsiteY732" fmla="*/ 240506 h 514350"/>
              <a:gd name="connsiteX733" fmla="*/ 4981099 w 6400800"/>
              <a:gd name="connsiteY733" fmla="*/ 238601 h 514350"/>
              <a:gd name="connsiteX734" fmla="*/ 4959192 w 6400800"/>
              <a:gd name="connsiteY734" fmla="*/ 219551 h 514350"/>
              <a:gd name="connsiteX735" fmla="*/ 4978242 w 6400800"/>
              <a:gd name="connsiteY735" fmla="*/ 241459 h 514350"/>
              <a:gd name="connsiteX736" fmla="*/ 4982051 w 6400800"/>
              <a:gd name="connsiteY736" fmla="*/ 246221 h 514350"/>
              <a:gd name="connsiteX737" fmla="*/ 4982051 w 6400800"/>
              <a:gd name="connsiteY737" fmla="*/ 248126 h 514350"/>
              <a:gd name="connsiteX738" fmla="*/ 4976337 w 6400800"/>
              <a:gd name="connsiteY738" fmla="*/ 279559 h 514350"/>
              <a:gd name="connsiteX739" fmla="*/ 4969669 w 6400800"/>
              <a:gd name="connsiteY739" fmla="*/ 290989 h 514350"/>
              <a:gd name="connsiteX740" fmla="*/ 4960144 w 6400800"/>
              <a:gd name="connsiteY740" fmla="*/ 265271 h 514350"/>
              <a:gd name="connsiteX741" fmla="*/ 4960144 w 6400800"/>
              <a:gd name="connsiteY741" fmla="*/ 264319 h 514350"/>
              <a:gd name="connsiteX742" fmla="*/ 4959192 w 6400800"/>
              <a:gd name="connsiteY742" fmla="*/ 237649 h 514350"/>
              <a:gd name="connsiteX743" fmla="*/ 4958239 w 6400800"/>
              <a:gd name="connsiteY743" fmla="*/ 214789 h 514350"/>
              <a:gd name="connsiteX744" fmla="*/ 4968717 w 6400800"/>
              <a:gd name="connsiteY744" fmla="*/ 164306 h 514350"/>
              <a:gd name="connsiteX745" fmla="*/ 4974431 w 6400800"/>
              <a:gd name="connsiteY745" fmla="*/ 134779 h 514350"/>
              <a:gd name="connsiteX746" fmla="*/ 4964906 w 6400800"/>
              <a:gd name="connsiteY746" fmla="*/ 163354 h 514350"/>
              <a:gd name="connsiteX747" fmla="*/ 4955381 w 6400800"/>
              <a:gd name="connsiteY747" fmla="*/ 191929 h 514350"/>
              <a:gd name="connsiteX748" fmla="*/ 4955381 w 6400800"/>
              <a:gd name="connsiteY748" fmla="*/ 176689 h 514350"/>
              <a:gd name="connsiteX749" fmla="*/ 4952524 w 6400800"/>
              <a:gd name="connsiteY749" fmla="*/ 202406 h 514350"/>
              <a:gd name="connsiteX750" fmla="*/ 4952524 w 6400800"/>
              <a:gd name="connsiteY750" fmla="*/ 203359 h 514350"/>
              <a:gd name="connsiteX751" fmla="*/ 4944904 w 6400800"/>
              <a:gd name="connsiteY751" fmla="*/ 227171 h 514350"/>
              <a:gd name="connsiteX752" fmla="*/ 4944904 w 6400800"/>
              <a:gd name="connsiteY752" fmla="*/ 226219 h 514350"/>
              <a:gd name="connsiteX753" fmla="*/ 4936331 w 6400800"/>
              <a:gd name="connsiteY753" fmla="*/ 199549 h 514350"/>
              <a:gd name="connsiteX754" fmla="*/ 4942046 w 6400800"/>
              <a:gd name="connsiteY754" fmla="*/ 236696 h 514350"/>
              <a:gd name="connsiteX755" fmla="*/ 4941094 w 6400800"/>
              <a:gd name="connsiteY755" fmla="*/ 239554 h 514350"/>
              <a:gd name="connsiteX756" fmla="*/ 4922996 w 6400800"/>
              <a:gd name="connsiteY756" fmla="*/ 292894 h 514350"/>
              <a:gd name="connsiteX757" fmla="*/ 4922996 w 6400800"/>
              <a:gd name="connsiteY757" fmla="*/ 289084 h 514350"/>
              <a:gd name="connsiteX758" fmla="*/ 4920139 w 6400800"/>
              <a:gd name="connsiteY758" fmla="*/ 269081 h 514350"/>
              <a:gd name="connsiteX759" fmla="*/ 4919187 w 6400800"/>
              <a:gd name="connsiteY759" fmla="*/ 290036 h 514350"/>
              <a:gd name="connsiteX760" fmla="*/ 4919187 w 6400800"/>
              <a:gd name="connsiteY760" fmla="*/ 296704 h 514350"/>
              <a:gd name="connsiteX761" fmla="*/ 4917281 w 6400800"/>
              <a:gd name="connsiteY761" fmla="*/ 289084 h 514350"/>
              <a:gd name="connsiteX762" fmla="*/ 4911567 w 6400800"/>
              <a:gd name="connsiteY762" fmla="*/ 266224 h 514350"/>
              <a:gd name="connsiteX763" fmla="*/ 4904899 w 6400800"/>
              <a:gd name="connsiteY763" fmla="*/ 246221 h 514350"/>
              <a:gd name="connsiteX764" fmla="*/ 4907756 w 6400800"/>
              <a:gd name="connsiteY764" fmla="*/ 267176 h 514350"/>
              <a:gd name="connsiteX765" fmla="*/ 4909662 w 6400800"/>
              <a:gd name="connsiteY765" fmla="*/ 290989 h 514350"/>
              <a:gd name="connsiteX766" fmla="*/ 4911567 w 6400800"/>
              <a:gd name="connsiteY766" fmla="*/ 321469 h 514350"/>
              <a:gd name="connsiteX767" fmla="*/ 4908709 w 6400800"/>
              <a:gd name="connsiteY767" fmla="*/ 327184 h 514350"/>
              <a:gd name="connsiteX768" fmla="*/ 4902042 w 6400800"/>
              <a:gd name="connsiteY768" fmla="*/ 313849 h 514350"/>
              <a:gd name="connsiteX769" fmla="*/ 4894421 w 6400800"/>
              <a:gd name="connsiteY769" fmla="*/ 298609 h 514350"/>
              <a:gd name="connsiteX770" fmla="*/ 4892517 w 6400800"/>
              <a:gd name="connsiteY770" fmla="*/ 285274 h 514350"/>
              <a:gd name="connsiteX771" fmla="*/ 4891564 w 6400800"/>
              <a:gd name="connsiteY771" fmla="*/ 293846 h 514350"/>
              <a:gd name="connsiteX772" fmla="*/ 4888706 w 6400800"/>
              <a:gd name="connsiteY772" fmla="*/ 289084 h 514350"/>
              <a:gd name="connsiteX773" fmla="*/ 4891564 w 6400800"/>
              <a:gd name="connsiteY773" fmla="*/ 295751 h 514350"/>
              <a:gd name="connsiteX774" fmla="*/ 4887754 w 6400800"/>
              <a:gd name="connsiteY774" fmla="*/ 348139 h 514350"/>
              <a:gd name="connsiteX775" fmla="*/ 4887754 w 6400800"/>
              <a:gd name="connsiteY775" fmla="*/ 357664 h 514350"/>
              <a:gd name="connsiteX776" fmla="*/ 4882991 w 6400800"/>
              <a:gd name="connsiteY776" fmla="*/ 350996 h 514350"/>
              <a:gd name="connsiteX777" fmla="*/ 4882039 w 6400800"/>
              <a:gd name="connsiteY777" fmla="*/ 338614 h 514350"/>
              <a:gd name="connsiteX778" fmla="*/ 4882039 w 6400800"/>
              <a:gd name="connsiteY778" fmla="*/ 337661 h 514350"/>
              <a:gd name="connsiteX779" fmla="*/ 4883944 w 6400800"/>
              <a:gd name="connsiteY779" fmla="*/ 327184 h 514350"/>
              <a:gd name="connsiteX780" fmla="*/ 4885849 w 6400800"/>
              <a:gd name="connsiteY780" fmla="*/ 319564 h 514350"/>
              <a:gd name="connsiteX781" fmla="*/ 4887754 w 6400800"/>
              <a:gd name="connsiteY781" fmla="*/ 312896 h 514350"/>
              <a:gd name="connsiteX782" fmla="*/ 4884896 w 6400800"/>
              <a:gd name="connsiteY782" fmla="*/ 318611 h 514350"/>
              <a:gd name="connsiteX783" fmla="*/ 4882039 w 6400800"/>
              <a:gd name="connsiteY783" fmla="*/ 326231 h 514350"/>
              <a:gd name="connsiteX784" fmla="*/ 4882039 w 6400800"/>
              <a:gd name="connsiteY784" fmla="*/ 328136 h 514350"/>
              <a:gd name="connsiteX785" fmla="*/ 4882039 w 6400800"/>
              <a:gd name="connsiteY785" fmla="*/ 326231 h 514350"/>
              <a:gd name="connsiteX786" fmla="*/ 4877276 w 6400800"/>
              <a:gd name="connsiteY786" fmla="*/ 288131 h 514350"/>
              <a:gd name="connsiteX787" fmla="*/ 4873466 w 6400800"/>
              <a:gd name="connsiteY787" fmla="*/ 263366 h 514350"/>
              <a:gd name="connsiteX788" fmla="*/ 4878229 w 6400800"/>
              <a:gd name="connsiteY788" fmla="*/ 238601 h 514350"/>
              <a:gd name="connsiteX789" fmla="*/ 4882039 w 6400800"/>
              <a:gd name="connsiteY789" fmla="*/ 211931 h 514350"/>
              <a:gd name="connsiteX790" fmla="*/ 4874419 w 6400800"/>
              <a:gd name="connsiteY790" fmla="*/ 237649 h 514350"/>
              <a:gd name="connsiteX791" fmla="*/ 4870609 w 6400800"/>
              <a:gd name="connsiteY791" fmla="*/ 249079 h 514350"/>
              <a:gd name="connsiteX792" fmla="*/ 4866799 w 6400800"/>
              <a:gd name="connsiteY792" fmla="*/ 231934 h 514350"/>
              <a:gd name="connsiteX793" fmla="*/ 4862037 w 6400800"/>
              <a:gd name="connsiteY793" fmla="*/ 210979 h 514350"/>
              <a:gd name="connsiteX794" fmla="*/ 4862989 w 6400800"/>
              <a:gd name="connsiteY794" fmla="*/ 232886 h 514350"/>
              <a:gd name="connsiteX795" fmla="*/ 4863941 w 6400800"/>
              <a:gd name="connsiteY795" fmla="*/ 248126 h 514350"/>
              <a:gd name="connsiteX796" fmla="*/ 4863941 w 6400800"/>
              <a:gd name="connsiteY796" fmla="*/ 261461 h 514350"/>
              <a:gd name="connsiteX797" fmla="*/ 4860131 w 6400800"/>
              <a:gd name="connsiteY797" fmla="*/ 264319 h 514350"/>
              <a:gd name="connsiteX798" fmla="*/ 4843939 w 6400800"/>
              <a:gd name="connsiteY798" fmla="*/ 281464 h 514350"/>
              <a:gd name="connsiteX799" fmla="*/ 4841081 w 6400800"/>
              <a:gd name="connsiteY799" fmla="*/ 270986 h 514350"/>
              <a:gd name="connsiteX800" fmla="*/ 4842987 w 6400800"/>
              <a:gd name="connsiteY800" fmla="*/ 266224 h 514350"/>
              <a:gd name="connsiteX801" fmla="*/ 4841081 w 6400800"/>
              <a:gd name="connsiteY801" fmla="*/ 269081 h 514350"/>
              <a:gd name="connsiteX802" fmla="*/ 4840129 w 6400800"/>
              <a:gd name="connsiteY802" fmla="*/ 262414 h 514350"/>
              <a:gd name="connsiteX803" fmla="*/ 4840129 w 6400800"/>
              <a:gd name="connsiteY803" fmla="*/ 270034 h 514350"/>
              <a:gd name="connsiteX804" fmla="*/ 4833462 w 6400800"/>
              <a:gd name="connsiteY804" fmla="*/ 278606 h 514350"/>
              <a:gd name="connsiteX805" fmla="*/ 4822984 w 6400800"/>
              <a:gd name="connsiteY805" fmla="*/ 294799 h 514350"/>
              <a:gd name="connsiteX806" fmla="*/ 4816316 w 6400800"/>
              <a:gd name="connsiteY806" fmla="*/ 304324 h 514350"/>
              <a:gd name="connsiteX807" fmla="*/ 4809649 w 6400800"/>
              <a:gd name="connsiteY807" fmla="*/ 315754 h 514350"/>
              <a:gd name="connsiteX808" fmla="*/ 4807744 w 6400800"/>
              <a:gd name="connsiteY808" fmla="*/ 318611 h 514350"/>
              <a:gd name="connsiteX809" fmla="*/ 4807744 w 6400800"/>
              <a:gd name="connsiteY809" fmla="*/ 304324 h 514350"/>
              <a:gd name="connsiteX810" fmla="*/ 4803934 w 6400800"/>
              <a:gd name="connsiteY810" fmla="*/ 327184 h 514350"/>
              <a:gd name="connsiteX811" fmla="*/ 4795362 w 6400800"/>
              <a:gd name="connsiteY811" fmla="*/ 342424 h 514350"/>
              <a:gd name="connsiteX812" fmla="*/ 4795362 w 6400800"/>
              <a:gd name="connsiteY812" fmla="*/ 324326 h 514350"/>
              <a:gd name="connsiteX813" fmla="*/ 4795362 w 6400800"/>
              <a:gd name="connsiteY813" fmla="*/ 311944 h 514350"/>
              <a:gd name="connsiteX814" fmla="*/ 4796314 w 6400800"/>
              <a:gd name="connsiteY814" fmla="*/ 302419 h 514350"/>
              <a:gd name="connsiteX815" fmla="*/ 4797266 w 6400800"/>
              <a:gd name="connsiteY815" fmla="*/ 297656 h 514350"/>
              <a:gd name="connsiteX816" fmla="*/ 4803934 w 6400800"/>
              <a:gd name="connsiteY816" fmla="*/ 264319 h 514350"/>
              <a:gd name="connsiteX817" fmla="*/ 4815364 w 6400800"/>
              <a:gd name="connsiteY817" fmla="*/ 192881 h 514350"/>
              <a:gd name="connsiteX818" fmla="*/ 4792504 w 6400800"/>
              <a:gd name="connsiteY818" fmla="*/ 262414 h 514350"/>
              <a:gd name="connsiteX819" fmla="*/ 4790599 w 6400800"/>
              <a:gd name="connsiteY819" fmla="*/ 268129 h 514350"/>
              <a:gd name="connsiteX820" fmla="*/ 4788694 w 6400800"/>
              <a:gd name="connsiteY820" fmla="*/ 250031 h 514350"/>
              <a:gd name="connsiteX821" fmla="*/ 4787741 w 6400800"/>
              <a:gd name="connsiteY821" fmla="*/ 270986 h 514350"/>
              <a:gd name="connsiteX822" fmla="*/ 4787741 w 6400800"/>
              <a:gd name="connsiteY822" fmla="*/ 281464 h 514350"/>
              <a:gd name="connsiteX823" fmla="*/ 4782979 w 6400800"/>
              <a:gd name="connsiteY823" fmla="*/ 299561 h 514350"/>
              <a:gd name="connsiteX824" fmla="*/ 4782979 w 6400800"/>
              <a:gd name="connsiteY824" fmla="*/ 293846 h 514350"/>
              <a:gd name="connsiteX825" fmla="*/ 4784884 w 6400800"/>
              <a:gd name="connsiteY825" fmla="*/ 263366 h 514350"/>
              <a:gd name="connsiteX826" fmla="*/ 4786789 w 6400800"/>
              <a:gd name="connsiteY826" fmla="*/ 239554 h 514350"/>
              <a:gd name="connsiteX827" fmla="*/ 4789647 w 6400800"/>
              <a:gd name="connsiteY827" fmla="*/ 218599 h 514350"/>
              <a:gd name="connsiteX828" fmla="*/ 4782979 w 6400800"/>
              <a:gd name="connsiteY828" fmla="*/ 238601 h 514350"/>
              <a:gd name="connsiteX829" fmla="*/ 4777264 w 6400800"/>
              <a:gd name="connsiteY829" fmla="*/ 262414 h 514350"/>
              <a:gd name="connsiteX830" fmla="*/ 4776312 w 6400800"/>
              <a:gd name="connsiteY830" fmla="*/ 269081 h 514350"/>
              <a:gd name="connsiteX831" fmla="*/ 4773454 w 6400800"/>
              <a:gd name="connsiteY831" fmla="*/ 251936 h 514350"/>
              <a:gd name="connsiteX832" fmla="*/ 4773454 w 6400800"/>
              <a:gd name="connsiteY832" fmla="*/ 284321 h 514350"/>
              <a:gd name="connsiteX833" fmla="*/ 4771549 w 6400800"/>
              <a:gd name="connsiteY833" fmla="*/ 293846 h 514350"/>
              <a:gd name="connsiteX834" fmla="*/ 4771549 w 6400800"/>
              <a:gd name="connsiteY834" fmla="*/ 295751 h 514350"/>
              <a:gd name="connsiteX835" fmla="*/ 4767739 w 6400800"/>
              <a:gd name="connsiteY835" fmla="*/ 260509 h 514350"/>
              <a:gd name="connsiteX836" fmla="*/ 4764881 w 6400800"/>
              <a:gd name="connsiteY836" fmla="*/ 297656 h 514350"/>
              <a:gd name="connsiteX837" fmla="*/ 4755356 w 6400800"/>
              <a:gd name="connsiteY837" fmla="*/ 276701 h 514350"/>
              <a:gd name="connsiteX838" fmla="*/ 4750594 w 6400800"/>
              <a:gd name="connsiteY838" fmla="*/ 270034 h 514350"/>
              <a:gd name="connsiteX839" fmla="*/ 4758214 w 6400800"/>
              <a:gd name="connsiteY839" fmla="*/ 243364 h 514350"/>
              <a:gd name="connsiteX840" fmla="*/ 4780122 w 6400800"/>
              <a:gd name="connsiteY840" fmla="*/ 161449 h 514350"/>
              <a:gd name="connsiteX841" fmla="*/ 4787741 w 6400800"/>
              <a:gd name="connsiteY841" fmla="*/ 130016 h 514350"/>
              <a:gd name="connsiteX842" fmla="*/ 4776312 w 6400800"/>
              <a:gd name="connsiteY842" fmla="*/ 160496 h 514350"/>
              <a:gd name="connsiteX843" fmla="*/ 4747737 w 6400800"/>
              <a:gd name="connsiteY843" fmla="*/ 240506 h 514350"/>
              <a:gd name="connsiteX844" fmla="*/ 4742022 w 6400800"/>
              <a:gd name="connsiteY844" fmla="*/ 257651 h 514350"/>
              <a:gd name="connsiteX845" fmla="*/ 4742022 w 6400800"/>
              <a:gd name="connsiteY845" fmla="*/ 257651 h 514350"/>
              <a:gd name="connsiteX846" fmla="*/ 4727734 w 6400800"/>
              <a:gd name="connsiteY846" fmla="*/ 244316 h 514350"/>
              <a:gd name="connsiteX847" fmla="*/ 4721066 w 6400800"/>
              <a:gd name="connsiteY847" fmla="*/ 240506 h 514350"/>
              <a:gd name="connsiteX848" fmla="*/ 4716304 w 6400800"/>
              <a:gd name="connsiteY848" fmla="*/ 238601 h 514350"/>
              <a:gd name="connsiteX849" fmla="*/ 4712494 w 6400800"/>
              <a:gd name="connsiteY849" fmla="*/ 237649 h 514350"/>
              <a:gd name="connsiteX850" fmla="*/ 4716304 w 6400800"/>
              <a:gd name="connsiteY850" fmla="*/ 239554 h 514350"/>
              <a:gd name="connsiteX851" fmla="*/ 4725829 w 6400800"/>
              <a:gd name="connsiteY851" fmla="*/ 246221 h 514350"/>
              <a:gd name="connsiteX852" fmla="*/ 4736306 w 6400800"/>
              <a:gd name="connsiteY852" fmla="*/ 260509 h 514350"/>
              <a:gd name="connsiteX853" fmla="*/ 4739164 w 6400800"/>
              <a:gd name="connsiteY853" fmla="*/ 266224 h 514350"/>
              <a:gd name="connsiteX854" fmla="*/ 4729639 w 6400800"/>
              <a:gd name="connsiteY854" fmla="*/ 293846 h 514350"/>
              <a:gd name="connsiteX855" fmla="*/ 4728687 w 6400800"/>
              <a:gd name="connsiteY855" fmla="*/ 295751 h 514350"/>
              <a:gd name="connsiteX856" fmla="*/ 4728687 w 6400800"/>
              <a:gd name="connsiteY856" fmla="*/ 294799 h 514350"/>
              <a:gd name="connsiteX857" fmla="*/ 4728687 w 6400800"/>
              <a:gd name="connsiteY857" fmla="*/ 290989 h 514350"/>
              <a:gd name="connsiteX858" fmla="*/ 4727734 w 6400800"/>
              <a:gd name="connsiteY858" fmla="*/ 293846 h 514350"/>
              <a:gd name="connsiteX859" fmla="*/ 4717256 w 6400800"/>
              <a:gd name="connsiteY859" fmla="*/ 270986 h 514350"/>
              <a:gd name="connsiteX860" fmla="*/ 4714399 w 6400800"/>
              <a:gd name="connsiteY860" fmla="*/ 265271 h 514350"/>
              <a:gd name="connsiteX861" fmla="*/ 4716304 w 6400800"/>
              <a:gd name="connsiteY861" fmla="*/ 252889 h 514350"/>
              <a:gd name="connsiteX862" fmla="*/ 4713447 w 6400800"/>
              <a:gd name="connsiteY862" fmla="*/ 262414 h 514350"/>
              <a:gd name="connsiteX863" fmla="*/ 4706779 w 6400800"/>
              <a:gd name="connsiteY863" fmla="*/ 248126 h 514350"/>
              <a:gd name="connsiteX864" fmla="*/ 4712494 w 6400800"/>
              <a:gd name="connsiteY864" fmla="*/ 267176 h 514350"/>
              <a:gd name="connsiteX865" fmla="*/ 4708684 w 6400800"/>
              <a:gd name="connsiteY865" fmla="*/ 277654 h 514350"/>
              <a:gd name="connsiteX866" fmla="*/ 4694397 w 6400800"/>
              <a:gd name="connsiteY866" fmla="*/ 236696 h 514350"/>
              <a:gd name="connsiteX867" fmla="*/ 4702969 w 6400800"/>
              <a:gd name="connsiteY867" fmla="*/ 293846 h 514350"/>
              <a:gd name="connsiteX868" fmla="*/ 4691539 w 6400800"/>
              <a:gd name="connsiteY868" fmla="*/ 331946 h 514350"/>
              <a:gd name="connsiteX869" fmla="*/ 4690587 w 6400800"/>
              <a:gd name="connsiteY869" fmla="*/ 329089 h 514350"/>
              <a:gd name="connsiteX870" fmla="*/ 4682966 w 6400800"/>
              <a:gd name="connsiteY870" fmla="*/ 313849 h 514350"/>
              <a:gd name="connsiteX871" fmla="*/ 4684872 w 6400800"/>
              <a:gd name="connsiteY871" fmla="*/ 322421 h 514350"/>
              <a:gd name="connsiteX872" fmla="*/ 4684872 w 6400800"/>
              <a:gd name="connsiteY872" fmla="*/ 322421 h 514350"/>
              <a:gd name="connsiteX873" fmla="*/ 4671537 w 6400800"/>
              <a:gd name="connsiteY873" fmla="*/ 304324 h 514350"/>
              <a:gd name="connsiteX874" fmla="*/ 4682014 w 6400800"/>
              <a:gd name="connsiteY874" fmla="*/ 324326 h 514350"/>
              <a:gd name="connsiteX875" fmla="*/ 4688681 w 6400800"/>
              <a:gd name="connsiteY875" fmla="*/ 337661 h 514350"/>
              <a:gd name="connsiteX876" fmla="*/ 4689634 w 6400800"/>
              <a:gd name="connsiteY876" fmla="*/ 340519 h 514350"/>
              <a:gd name="connsiteX877" fmla="*/ 4682966 w 6400800"/>
              <a:gd name="connsiteY877" fmla="*/ 366236 h 514350"/>
              <a:gd name="connsiteX878" fmla="*/ 4678204 w 6400800"/>
              <a:gd name="connsiteY878" fmla="*/ 359569 h 514350"/>
              <a:gd name="connsiteX879" fmla="*/ 4669631 w 6400800"/>
              <a:gd name="connsiteY879" fmla="*/ 349091 h 514350"/>
              <a:gd name="connsiteX880" fmla="*/ 4668679 w 6400800"/>
              <a:gd name="connsiteY880" fmla="*/ 348139 h 514350"/>
              <a:gd name="connsiteX881" fmla="*/ 4669631 w 6400800"/>
              <a:gd name="connsiteY881" fmla="*/ 330994 h 514350"/>
              <a:gd name="connsiteX882" fmla="*/ 4669631 w 6400800"/>
              <a:gd name="connsiteY882" fmla="*/ 310991 h 514350"/>
              <a:gd name="connsiteX883" fmla="*/ 4669631 w 6400800"/>
              <a:gd name="connsiteY883" fmla="*/ 313849 h 514350"/>
              <a:gd name="connsiteX884" fmla="*/ 4670584 w 6400800"/>
              <a:gd name="connsiteY884" fmla="*/ 301466 h 514350"/>
              <a:gd name="connsiteX885" fmla="*/ 4670584 w 6400800"/>
              <a:gd name="connsiteY885" fmla="*/ 287179 h 514350"/>
              <a:gd name="connsiteX886" fmla="*/ 4675347 w 6400800"/>
              <a:gd name="connsiteY886" fmla="*/ 274796 h 514350"/>
              <a:gd name="connsiteX887" fmla="*/ 4689634 w 6400800"/>
              <a:gd name="connsiteY887" fmla="*/ 250984 h 514350"/>
              <a:gd name="connsiteX888" fmla="*/ 4681062 w 6400800"/>
              <a:gd name="connsiteY888" fmla="*/ 262414 h 514350"/>
              <a:gd name="connsiteX889" fmla="*/ 4686776 w 6400800"/>
              <a:gd name="connsiteY889" fmla="*/ 248126 h 514350"/>
              <a:gd name="connsiteX890" fmla="*/ 4675347 w 6400800"/>
              <a:gd name="connsiteY890" fmla="*/ 265271 h 514350"/>
              <a:gd name="connsiteX891" fmla="*/ 4670584 w 6400800"/>
              <a:gd name="connsiteY891" fmla="*/ 272891 h 514350"/>
              <a:gd name="connsiteX892" fmla="*/ 4670584 w 6400800"/>
              <a:gd name="connsiteY892" fmla="*/ 268129 h 514350"/>
              <a:gd name="connsiteX893" fmla="*/ 4668679 w 6400800"/>
              <a:gd name="connsiteY893" fmla="*/ 250984 h 514350"/>
              <a:gd name="connsiteX894" fmla="*/ 4669631 w 6400800"/>
              <a:gd name="connsiteY894" fmla="*/ 247174 h 514350"/>
              <a:gd name="connsiteX895" fmla="*/ 4671537 w 6400800"/>
              <a:gd name="connsiteY895" fmla="*/ 222409 h 514350"/>
              <a:gd name="connsiteX896" fmla="*/ 4670584 w 6400800"/>
              <a:gd name="connsiteY896" fmla="*/ 229076 h 514350"/>
              <a:gd name="connsiteX897" fmla="*/ 4666774 w 6400800"/>
              <a:gd name="connsiteY897" fmla="*/ 242411 h 514350"/>
              <a:gd name="connsiteX898" fmla="*/ 4666774 w 6400800"/>
              <a:gd name="connsiteY898" fmla="*/ 241459 h 514350"/>
              <a:gd name="connsiteX899" fmla="*/ 4666774 w 6400800"/>
              <a:gd name="connsiteY899" fmla="*/ 241459 h 514350"/>
              <a:gd name="connsiteX900" fmla="*/ 4666774 w 6400800"/>
              <a:gd name="connsiteY900" fmla="*/ 241459 h 514350"/>
              <a:gd name="connsiteX901" fmla="*/ 4662012 w 6400800"/>
              <a:gd name="connsiteY901" fmla="*/ 228124 h 514350"/>
              <a:gd name="connsiteX902" fmla="*/ 4660106 w 6400800"/>
              <a:gd name="connsiteY902" fmla="*/ 222409 h 514350"/>
              <a:gd name="connsiteX903" fmla="*/ 4661059 w 6400800"/>
              <a:gd name="connsiteY903" fmla="*/ 228124 h 514350"/>
              <a:gd name="connsiteX904" fmla="*/ 4662964 w 6400800"/>
              <a:gd name="connsiteY904" fmla="*/ 244316 h 514350"/>
              <a:gd name="connsiteX905" fmla="*/ 4662964 w 6400800"/>
              <a:gd name="connsiteY905" fmla="*/ 246221 h 514350"/>
              <a:gd name="connsiteX906" fmla="*/ 4662964 w 6400800"/>
              <a:gd name="connsiteY906" fmla="*/ 246221 h 514350"/>
              <a:gd name="connsiteX907" fmla="*/ 4654391 w 6400800"/>
              <a:gd name="connsiteY907" fmla="*/ 262414 h 514350"/>
              <a:gd name="connsiteX908" fmla="*/ 4650581 w 6400800"/>
              <a:gd name="connsiteY908" fmla="*/ 271939 h 514350"/>
              <a:gd name="connsiteX909" fmla="*/ 4646772 w 6400800"/>
              <a:gd name="connsiteY909" fmla="*/ 261461 h 514350"/>
              <a:gd name="connsiteX910" fmla="*/ 4645819 w 6400800"/>
              <a:gd name="connsiteY910" fmla="*/ 259556 h 514350"/>
              <a:gd name="connsiteX911" fmla="*/ 4646772 w 6400800"/>
              <a:gd name="connsiteY911" fmla="*/ 253841 h 514350"/>
              <a:gd name="connsiteX912" fmla="*/ 4653439 w 6400800"/>
              <a:gd name="connsiteY912" fmla="*/ 227171 h 514350"/>
              <a:gd name="connsiteX913" fmla="*/ 4660106 w 6400800"/>
              <a:gd name="connsiteY913" fmla="*/ 204311 h 514350"/>
              <a:gd name="connsiteX914" fmla="*/ 4650581 w 6400800"/>
              <a:gd name="connsiteY914" fmla="*/ 226219 h 514350"/>
              <a:gd name="connsiteX915" fmla="*/ 4641056 w 6400800"/>
              <a:gd name="connsiteY915" fmla="*/ 251936 h 514350"/>
              <a:gd name="connsiteX916" fmla="*/ 4636294 w 6400800"/>
              <a:gd name="connsiteY916" fmla="*/ 267176 h 514350"/>
              <a:gd name="connsiteX917" fmla="*/ 4636294 w 6400800"/>
              <a:gd name="connsiteY917" fmla="*/ 259556 h 514350"/>
              <a:gd name="connsiteX918" fmla="*/ 4638199 w 6400800"/>
              <a:gd name="connsiteY918" fmla="*/ 242411 h 514350"/>
              <a:gd name="connsiteX919" fmla="*/ 4639151 w 6400800"/>
              <a:gd name="connsiteY919" fmla="*/ 235744 h 514350"/>
              <a:gd name="connsiteX920" fmla="*/ 4637247 w 6400800"/>
              <a:gd name="connsiteY920" fmla="*/ 241459 h 514350"/>
              <a:gd name="connsiteX921" fmla="*/ 4632484 w 6400800"/>
              <a:gd name="connsiteY921" fmla="*/ 258604 h 514350"/>
              <a:gd name="connsiteX922" fmla="*/ 4632484 w 6400800"/>
              <a:gd name="connsiteY922" fmla="*/ 258604 h 514350"/>
              <a:gd name="connsiteX923" fmla="*/ 4631531 w 6400800"/>
              <a:gd name="connsiteY923" fmla="*/ 254794 h 514350"/>
              <a:gd name="connsiteX924" fmla="*/ 4632484 w 6400800"/>
              <a:gd name="connsiteY924" fmla="*/ 259556 h 514350"/>
              <a:gd name="connsiteX925" fmla="*/ 4628674 w 6400800"/>
              <a:gd name="connsiteY925" fmla="*/ 285274 h 514350"/>
              <a:gd name="connsiteX926" fmla="*/ 4628674 w 6400800"/>
              <a:gd name="connsiteY926" fmla="*/ 293846 h 514350"/>
              <a:gd name="connsiteX927" fmla="*/ 4625816 w 6400800"/>
              <a:gd name="connsiteY927" fmla="*/ 303371 h 514350"/>
              <a:gd name="connsiteX928" fmla="*/ 4610576 w 6400800"/>
              <a:gd name="connsiteY928" fmla="*/ 293846 h 514350"/>
              <a:gd name="connsiteX929" fmla="*/ 4604862 w 6400800"/>
              <a:gd name="connsiteY929" fmla="*/ 290989 h 514350"/>
              <a:gd name="connsiteX930" fmla="*/ 4610576 w 6400800"/>
              <a:gd name="connsiteY930" fmla="*/ 294799 h 514350"/>
              <a:gd name="connsiteX931" fmla="*/ 4624864 w 6400800"/>
              <a:gd name="connsiteY931" fmla="*/ 307181 h 514350"/>
              <a:gd name="connsiteX932" fmla="*/ 4625816 w 6400800"/>
              <a:gd name="connsiteY932" fmla="*/ 308134 h 514350"/>
              <a:gd name="connsiteX933" fmla="*/ 4622006 w 6400800"/>
              <a:gd name="connsiteY933" fmla="*/ 325279 h 514350"/>
              <a:gd name="connsiteX934" fmla="*/ 4619149 w 6400800"/>
              <a:gd name="connsiteY934" fmla="*/ 343376 h 514350"/>
              <a:gd name="connsiteX935" fmla="*/ 4607719 w 6400800"/>
              <a:gd name="connsiteY935" fmla="*/ 306229 h 514350"/>
              <a:gd name="connsiteX936" fmla="*/ 4602956 w 6400800"/>
              <a:gd name="connsiteY936" fmla="*/ 290989 h 514350"/>
              <a:gd name="connsiteX937" fmla="*/ 4601051 w 6400800"/>
              <a:gd name="connsiteY937" fmla="*/ 269081 h 514350"/>
              <a:gd name="connsiteX938" fmla="*/ 4599147 w 6400800"/>
              <a:gd name="connsiteY938" fmla="*/ 248126 h 514350"/>
              <a:gd name="connsiteX939" fmla="*/ 4597241 w 6400800"/>
              <a:gd name="connsiteY939" fmla="*/ 269081 h 514350"/>
              <a:gd name="connsiteX940" fmla="*/ 4597241 w 6400800"/>
              <a:gd name="connsiteY940" fmla="*/ 271939 h 514350"/>
              <a:gd name="connsiteX941" fmla="*/ 4589622 w 6400800"/>
              <a:gd name="connsiteY941" fmla="*/ 250031 h 514350"/>
              <a:gd name="connsiteX942" fmla="*/ 4589622 w 6400800"/>
              <a:gd name="connsiteY942" fmla="*/ 240506 h 514350"/>
              <a:gd name="connsiteX943" fmla="*/ 4590574 w 6400800"/>
              <a:gd name="connsiteY943" fmla="*/ 197644 h 514350"/>
              <a:gd name="connsiteX944" fmla="*/ 4590574 w 6400800"/>
              <a:gd name="connsiteY944" fmla="*/ 109061 h 514350"/>
              <a:gd name="connsiteX945" fmla="*/ 4579144 w 6400800"/>
              <a:gd name="connsiteY945" fmla="*/ 197644 h 514350"/>
              <a:gd name="connsiteX946" fmla="*/ 4574381 w 6400800"/>
              <a:gd name="connsiteY946" fmla="*/ 240506 h 514350"/>
              <a:gd name="connsiteX947" fmla="*/ 4573429 w 6400800"/>
              <a:gd name="connsiteY947" fmla="*/ 256699 h 514350"/>
              <a:gd name="connsiteX948" fmla="*/ 4572476 w 6400800"/>
              <a:gd name="connsiteY948" fmla="*/ 257651 h 514350"/>
              <a:gd name="connsiteX949" fmla="*/ 4563904 w 6400800"/>
              <a:gd name="connsiteY949" fmla="*/ 265271 h 514350"/>
              <a:gd name="connsiteX950" fmla="*/ 4563904 w 6400800"/>
              <a:gd name="connsiteY950" fmla="*/ 264319 h 514350"/>
              <a:gd name="connsiteX951" fmla="*/ 4559141 w 6400800"/>
              <a:gd name="connsiteY951" fmla="*/ 255746 h 514350"/>
              <a:gd name="connsiteX952" fmla="*/ 4560094 w 6400800"/>
              <a:gd name="connsiteY952" fmla="*/ 249079 h 514350"/>
              <a:gd name="connsiteX953" fmla="*/ 4576287 w 6400800"/>
              <a:gd name="connsiteY953" fmla="*/ 159544 h 514350"/>
              <a:gd name="connsiteX954" fmla="*/ 4550569 w 6400800"/>
              <a:gd name="connsiteY954" fmla="*/ 243364 h 514350"/>
              <a:gd name="connsiteX955" fmla="*/ 4550569 w 6400800"/>
              <a:gd name="connsiteY955" fmla="*/ 243364 h 514350"/>
              <a:gd name="connsiteX956" fmla="*/ 4550569 w 6400800"/>
              <a:gd name="connsiteY956" fmla="*/ 243364 h 514350"/>
              <a:gd name="connsiteX957" fmla="*/ 4549616 w 6400800"/>
              <a:gd name="connsiteY957" fmla="*/ 246221 h 514350"/>
              <a:gd name="connsiteX958" fmla="*/ 4548664 w 6400800"/>
              <a:gd name="connsiteY958" fmla="*/ 248126 h 514350"/>
              <a:gd name="connsiteX959" fmla="*/ 4548664 w 6400800"/>
              <a:gd name="connsiteY959" fmla="*/ 248126 h 514350"/>
              <a:gd name="connsiteX960" fmla="*/ 4548664 w 6400800"/>
              <a:gd name="connsiteY960" fmla="*/ 248126 h 514350"/>
              <a:gd name="connsiteX961" fmla="*/ 4536281 w 6400800"/>
              <a:gd name="connsiteY961" fmla="*/ 292894 h 514350"/>
              <a:gd name="connsiteX962" fmla="*/ 4531519 w 6400800"/>
              <a:gd name="connsiteY962" fmla="*/ 241459 h 514350"/>
              <a:gd name="connsiteX963" fmla="*/ 4525804 w 6400800"/>
              <a:gd name="connsiteY963" fmla="*/ 303371 h 514350"/>
              <a:gd name="connsiteX964" fmla="*/ 4525804 w 6400800"/>
              <a:gd name="connsiteY964" fmla="*/ 309086 h 514350"/>
              <a:gd name="connsiteX965" fmla="*/ 4524851 w 6400800"/>
              <a:gd name="connsiteY965" fmla="*/ 308134 h 514350"/>
              <a:gd name="connsiteX966" fmla="*/ 4525804 w 6400800"/>
              <a:gd name="connsiteY966" fmla="*/ 310039 h 514350"/>
              <a:gd name="connsiteX967" fmla="*/ 4523899 w 6400800"/>
              <a:gd name="connsiteY967" fmla="*/ 333851 h 514350"/>
              <a:gd name="connsiteX968" fmla="*/ 4523899 w 6400800"/>
              <a:gd name="connsiteY968" fmla="*/ 337661 h 514350"/>
              <a:gd name="connsiteX969" fmla="*/ 4522947 w 6400800"/>
              <a:gd name="connsiteY969" fmla="*/ 339566 h 514350"/>
              <a:gd name="connsiteX970" fmla="*/ 4517231 w 6400800"/>
              <a:gd name="connsiteY970" fmla="*/ 322421 h 514350"/>
              <a:gd name="connsiteX971" fmla="*/ 4514374 w 6400800"/>
              <a:gd name="connsiteY971" fmla="*/ 301466 h 514350"/>
              <a:gd name="connsiteX972" fmla="*/ 4517231 w 6400800"/>
              <a:gd name="connsiteY972" fmla="*/ 297656 h 514350"/>
              <a:gd name="connsiteX973" fmla="*/ 4521041 w 6400800"/>
              <a:gd name="connsiteY973" fmla="*/ 291941 h 514350"/>
              <a:gd name="connsiteX974" fmla="*/ 4516279 w 6400800"/>
              <a:gd name="connsiteY974" fmla="*/ 297656 h 514350"/>
              <a:gd name="connsiteX975" fmla="*/ 4514374 w 6400800"/>
              <a:gd name="connsiteY975" fmla="*/ 300514 h 514350"/>
              <a:gd name="connsiteX976" fmla="*/ 4514374 w 6400800"/>
              <a:gd name="connsiteY976" fmla="*/ 298609 h 514350"/>
              <a:gd name="connsiteX977" fmla="*/ 4517231 w 6400800"/>
              <a:gd name="connsiteY977" fmla="*/ 293846 h 514350"/>
              <a:gd name="connsiteX978" fmla="*/ 4520089 w 6400800"/>
              <a:gd name="connsiteY978" fmla="*/ 288131 h 514350"/>
              <a:gd name="connsiteX979" fmla="*/ 4516279 w 6400800"/>
              <a:gd name="connsiteY979" fmla="*/ 292894 h 514350"/>
              <a:gd name="connsiteX980" fmla="*/ 4514374 w 6400800"/>
              <a:gd name="connsiteY980" fmla="*/ 295751 h 514350"/>
              <a:gd name="connsiteX981" fmla="*/ 4512469 w 6400800"/>
              <a:gd name="connsiteY981" fmla="*/ 281464 h 514350"/>
              <a:gd name="connsiteX982" fmla="*/ 4511516 w 6400800"/>
              <a:gd name="connsiteY982" fmla="*/ 268129 h 514350"/>
              <a:gd name="connsiteX983" fmla="*/ 4510564 w 6400800"/>
              <a:gd name="connsiteY983" fmla="*/ 272891 h 514350"/>
              <a:gd name="connsiteX984" fmla="*/ 4506754 w 6400800"/>
              <a:gd name="connsiteY984" fmla="*/ 250984 h 514350"/>
              <a:gd name="connsiteX985" fmla="*/ 4506754 w 6400800"/>
              <a:gd name="connsiteY985" fmla="*/ 292894 h 514350"/>
              <a:gd name="connsiteX986" fmla="*/ 4501991 w 6400800"/>
              <a:gd name="connsiteY986" fmla="*/ 282416 h 514350"/>
              <a:gd name="connsiteX987" fmla="*/ 4494372 w 6400800"/>
              <a:gd name="connsiteY987" fmla="*/ 267176 h 514350"/>
              <a:gd name="connsiteX988" fmla="*/ 4486751 w 6400800"/>
              <a:gd name="connsiteY988" fmla="*/ 254794 h 514350"/>
              <a:gd name="connsiteX989" fmla="*/ 4480084 w 6400800"/>
              <a:gd name="connsiteY989" fmla="*/ 245269 h 514350"/>
              <a:gd name="connsiteX990" fmla="*/ 4474369 w 6400800"/>
              <a:gd name="connsiteY990" fmla="*/ 238601 h 514350"/>
              <a:gd name="connsiteX991" fmla="*/ 4469606 w 6400800"/>
              <a:gd name="connsiteY991" fmla="*/ 233839 h 514350"/>
              <a:gd name="connsiteX992" fmla="*/ 4471512 w 6400800"/>
              <a:gd name="connsiteY992" fmla="*/ 225266 h 514350"/>
              <a:gd name="connsiteX993" fmla="*/ 4477226 w 6400800"/>
              <a:gd name="connsiteY993" fmla="*/ 198596 h 514350"/>
              <a:gd name="connsiteX994" fmla="*/ 4481037 w 6400800"/>
              <a:gd name="connsiteY994" fmla="*/ 175736 h 514350"/>
              <a:gd name="connsiteX995" fmla="*/ 4473416 w 6400800"/>
              <a:gd name="connsiteY995" fmla="*/ 197644 h 514350"/>
              <a:gd name="connsiteX996" fmla="*/ 4463891 w 6400800"/>
              <a:gd name="connsiteY996" fmla="*/ 222409 h 514350"/>
              <a:gd name="connsiteX997" fmla="*/ 4455319 w 6400800"/>
              <a:gd name="connsiteY997" fmla="*/ 244316 h 514350"/>
              <a:gd name="connsiteX998" fmla="*/ 4453414 w 6400800"/>
              <a:gd name="connsiteY998" fmla="*/ 237649 h 514350"/>
              <a:gd name="connsiteX999" fmla="*/ 4454366 w 6400800"/>
              <a:gd name="connsiteY999" fmla="*/ 247174 h 514350"/>
              <a:gd name="connsiteX1000" fmla="*/ 4451509 w 6400800"/>
              <a:gd name="connsiteY1000" fmla="*/ 253841 h 514350"/>
              <a:gd name="connsiteX1001" fmla="*/ 4436269 w 6400800"/>
              <a:gd name="connsiteY1001" fmla="*/ 289084 h 514350"/>
              <a:gd name="connsiteX1002" fmla="*/ 4435316 w 6400800"/>
              <a:gd name="connsiteY1002" fmla="*/ 287179 h 514350"/>
              <a:gd name="connsiteX1003" fmla="*/ 4438174 w 6400800"/>
              <a:gd name="connsiteY1003" fmla="*/ 274796 h 514350"/>
              <a:gd name="connsiteX1004" fmla="*/ 4444841 w 6400800"/>
              <a:gd name="connsiteY1004" fmla="*/ 247174 h 514350"/>
              <a:gd name="connsiteX1005" fmla="*/ 4454366 w 6400800"/>
              <a:gd name="connsiteY1005" fmla="*/ 195739 h 514350"/>
              <a:gd name="connsiteX1006" fmla="*/ 4460081 w 6400800"/>
              <a:gd name="connsiteY1006" fmla="*/ 151924 h 514350"/>
              <a:gd name="connsiteX1007" fmla="*/ 4461987 w 6400800"/>
              <a:gd name="connsiteY1007" fmla="*/ 133826 h 514350"/>
              <a:gd name="connsiteX1008" fmla="*/ 4462939 w 6400800"/>
              <a:gd name="connsiteY1008" fmla="*/ 118586 h 514350"/>
              <a:gd name="connsiteX1009" fmla="*/ 4463891 w 6400800"/>
              <a:gd name="connsiteY1009" fmla="*/ 89059 h 514350"/>
              <a:gd name="connsiteX1010" fmla="*/ 4458176 w 6400800"/>
              <a:gd name="connsiteY1010" fmla="*/ 118586 h 514350"/>
              <a:gd name="connsiteX1011" fmla="*/ 4455319 w 6400800"/>
              <a:gd name="connsiteY1011" fmla="*/ 133826 h 514350"/>
              <a:gd name="connsiteX1012" fmla="*/ 4451509 w 6400800"/>
              <a:gd name="connsiteY1012" fmla="*/ 151924 h 514350"/>
              <a:gd name="connsiteX1013" fmla="*/ 4441984 w 6400800"/>
              <a:gd name="connsiteY1013" fmla="*/ 194786 h 514350"/>
              <a:gd name="connsiteX1014" fmla="*/ 4428649 w 6400800"/>
              <a:gd name="connsiteY1014" fmla="*/ 245269 h 514350"/>
              <a:gd name="connsiteX1015" fmla="*/ 4421981 w 6400800"/>
              <a:gd name="connsiteY1015" fmla="*/ 269081 h 514350"/>
              <a:gd name="connsiteX1016" fmla="*/ 4414362 w 6400800"/>
              <a:gd name="connsiteY1016" fmla="*/ 258604 h 514350"/>
              <a:gd name="connsiteX1017" fmla="*/ 4394359 w 6400800"/>
              <a:gd name="connsiteY1017" fmla="*/ 230029 h 514350"/>
              <a:gd name="connsiteX1018" fmla="*/ 4387691 w 6400800"/>
              <a:gd name="connsiteY1018" fmla="*/ 221456 h 514350"/>
              <a:gd name="connsiteX1019" fmla="*/ 4395312 w 6400800"/>
              <a:gd name="connsiteY1019" fmla="*/ 180499 h 514350"/>
              <a:gd name="connsiteX1020" fmla="*/ 4382929 w 6400800"/>
              <a:gd name="connsiteY1020" fmla="*/ 215741 h 514350"/>
              <a:gd name="connsiteX1021" fmla="*/ 4375309 w 6400800"/>
              <a:gd name="connsiteY1021" fmla="*/ 206216 h 514350"/>
              <a:gd name="connsiteX1022" fmla="*/ 4381976 w 6400800"/>
              <a:gd name="connsiteY1022" fmla="*/ 218599 h 514350"/>
              <a:gd name="connsiteX1023" fmla="*/ 4369594 w 6400800"/>
              <a:gd name="connsiteY1023" fmla="*/ 259556 h 514350"/>
              <a:gd name="connsiteX1024" fmla="*/ 4368641 w 6400800"/>
              <a:gd name="connsiteY1024" fmla="*/ 241459 h 514350"/>
              <a:gd name="connsiteX1025" fmla="*/ 4366737 w 6400800"/>
              <a:gd name="connsiteY1025" fmla="*/ 263366 h 514350"/>
              <a:gd name="connsiteX1026" fmla="*/ 4365784 w 6400800"/>
              <a:gd name="connsiteY1026" fmla="*/ 274796 h 514350"/>
              <a:gd name="connsiteX1027" fmla="*/ 4362926 w 6400800"/>
              <a:gd name="connsiteY1027" fmla="*/ 285274 h 514350"/>
              <a:gd name="connsiteX1028" fmla="*/ 4362926 w 6400800"/>
              <a:gd name="connsiteY1028" fmla="*/ 282416 h 514350"/>
              <a:gd name="connsiteX1029" fmla="*/ 4361022 w 6400800"/>
              <a:gd name="connsiteY1029" fmla="*/ 261461 h 514350"/>
              <a:gd name="connsiteX1030" fmla="*/ 4359116 w 6400800"/>
              <a:gd name="connsiteY1030" fmla="*/ 283369 h 514350"/>
              <a:gd name="connsiteX1031" fmla="*/ 4359116 w 6400800"/>
              <a:gd name="connsiteY1031" fmla="*/ 290989 h 514350"/>
              <a:gd name="connsiteX1032" fmla="*/ 4357212 w 6400800"/>
              <a:gd name="connsiteY1032" fmla="*/ 295751 h 514350"/>
              <a:gd name="connsiteX1033" fmla="*/ 4351497 w 6400800"/>
              <a:gd name="connsiteY1033" fmla="*/ 284321 h 514350"/>
              <a:gd name="connsiteX1034" fmla="*/ 4351497 w 6400800"/>
              <a:gd name="connsiteY1034" fmla="*/ 257651 h 514350"/>
              <a:gd name="connsiteX1035" fmla="*/ 4351497 w 6400800"/>
              <a:gd name="connsiteY1035" fmla="*/ 238601 h 514350"/>
              <a:gd name="connsiteX1036" fmla="*/ 4349591 w 6400800"/>
              <a:gd name="connsiteY1036" fmla="*/ 221456 h 514350"/>
              <a:gd name="connsiteX1037" fmla="*/ 4345781 w 6400800"/>
              <a:gd name="connsiteY1037" fmla="*/ 194786 h 514350"/>
              <a:gd name="connsiteX1038" fmla="*/ 4342924 w 6400800"/>
              <a:gd name="connsiteY1038" fmla="*/ 170974 h 514350"/>
              <a:gd name="connsiteX1039" fmla="*/ 4341972 w 6400800"/>
              <a:gd name="connsiteY1039" fmla="*/ 194786 h 514350"/>
              <a:gd name="connsiteX1040" fmla="*/ 4341972 w 6400800"/>
              <a:gd name="connsiteY1040" fmla="*/ 217646 h 514350"/>
              <a:gd name="connsiteX1041" fmla="*/ 4340066 w 6400800"/>
              <a:gd name="connsiteY1041" fmla="*/ 205264 h 514350"/>
              <a:gd name="connsiteX1042" fmla="*/ 4339114 w 6400800"/>
              <a:gd name="connsiteY1042" fmla="*/ 226219 h 514350"/>
              <a:gd name="connsiteX1043" fmla="*/ 4338162 w 6400800"/>
              <a:gd name="connsiteY1043" fmla="*/ 250031 h 514350"/>
              <a:gd name="connsiteX1044" fmla="*/ 4338162 w 6400800"/>
              <a:gd name="connsiteY1044" fmla="*/ 252889 h 514350"/>
              <a:gd name="connsiteX1045" fmla="*/ 4337209 w 6400800"/>
              <a:gd name="connsiteY1045" fmla="*/ 250984 h 514350"/>
              <a:gd name="connsiteX1046" fmla="*/ 4318159 w 6400800"/>
              <a:gd name="connsiteY1046" fmla="*/ 196691 h 514350"/>
              <a:gd name="connsiteX1047" fmla="*/ 4289584 w 6400800"/>
              <a:gd name="connsiteY1047" fmla="*/ 116681 h 514350"/>
              <a:gd name="connsiteX1048" fmla="*/ 4278154 w 6400800"/>
              <a:gd name="connsiteY1048" fmla="*/ 86201 h 514350"/>
              <a:gd name="connsiteX1049" fmla="*/ 4285774 w 6400800"/>
              <a:gd name="connsiteY1049" fmla="*/ 117634 h 514350"/>
              <a:gd name="connsiteX1050" fmla="*/ 4307681 w 6400800"/>
              <a:gd name="connsiteY1050" fmla="*/ 199549 h 514350"/>
              <a:gd name="connsiteX1051" fmla="*/ 4334351 w 6400800"/>
              <a:gd name="connsiteY1051" fmla="*/ 295751 h 514350"/>
              <a:gd name="connsiteX1052" fmla="*/ 4334351 w 6400800"/>
              <a:gd name="connsiteY1052" fmla="*/ 296704 h 514350"/>
              <a:gd name="connsiteX1053" fmla="*/ 4334351 w 6400800"/>
              <a:gd name="connsiteY1053" fmla="*/ 294799 h 514350"/>
              <a:gd name="connsiteX1054" fmla="*/ 4334351 w 6400800"/>
              <a:gd name="connsiteY1054" fmla="*/ 301466 h 514350"/>
              <a:gd name="connsiteX1055" fmla="*/ 4333399 w 6400800"/>
              <a:gd name="connsiteY1055" fmla="*/ 315754 h 514350"/>
              <a:gd name="connsiteX1056" fmla="*/ 4329589 w 6400800"/>
              <a:gd name="connsiteY1056" fmla="*/ 344329 h 514350"/>
              <a:gd name="connsiteX1057" fmla="*/ 4328637 w 6400800"/>
              <a:gd name="connsiteY1057" fmla="*/ 343376 h 514350"/>
              <a:gd name="connsiteX1058" fmla="*/ 4326731 w 6400800"/>
              <a:gd name="connsiteY1058" fmla="*/ 340519 h 514350"/>
              <a:gd name="connsiteX1059" fmla="*/ 4325779 w 6400800"/>
              <a:gd name="connsiteY1059" fmla="*/ 333851 h 514350"/>
              <a:gd name="connsiteX1060" fmla="*/ 4315301 w 6400800"/>
              <a:gd name="connsiteY1060" fmla="*/ 267176 h 514350"/>
              <a:gd name="connsiteX1061" fmla="*/ 4301966 w 6400800"/>
              <a:gd name="connsiteY1061" fmla="*/ 202406 h 514350"/>
              <a:gd name="connsiteX1062" fmla="*/ 4303872 w 6400800"/>
              <a:gd name="connsiteY1062" fmla="*/ 268129 h 514350"/>
              <a:gd name="connsiteX1063" fmla="*/ 4303872 w 6400800"/>
              <a:gd name="connsiteY1063" fmla="*/ 274796 h 514350"/>
              <a:gd name="connsiteX1064" fmla="*/ 4301966 w 6400800"/>
              <a:gd name="connsiteY1064" fmla="*/ 290036 h 514350"/>
              <a:gd name="connsiteX1065" fmla="*/ 4300062 w 6400800"/>
              <a:gd name="connsiteY1065" fmla="*/ 300514 h 514350"/>
              <a:gd name="connsiteX1066" fmla="*/ 4288631 w 6400800"/>
              <a:gd name="connsiteY1066" fmla="*/ 286226 h 514350"/>
              <a:gd name="connsiteX1067" fmla="*/ 4299109 w 6400800"/>
              <a:gd name="connsiteY1067" fmla="*/ 305276 h 514350"/>
              <a:gd name="connsiteX1068" fmla="*/ 4296251 w 6400800"/>
              <a:gd name="connsiteY1068" fmla="*/ 323374 h 514350"/>
              <a:gd name="connsiteX1069" fmla="*/ 4292441 w 6400800"/>
              <a:gd name="connsiteY1069" fmla="*/ 346234 h 514350"/>
              <a:gd name="connsiteX1070" fmla="*/ 4290537 w 6400800"/>
              <a:gd name="connsiteY1070" fmla="*/ 343376 h 514350"/>
              <a:gd name="connsiteX1071" fmla="*/ 4288631 w 6400800"/>
              <a:gd name="connsiteY1071" fmla="*/ 308134 h 514350"/>
              <a:gd name="connsiteX1072" fmla="*/ 4281964 w 6400800"/>
              <a:gd name="connsiteY1072" fmla="*/ 231934 h 514350"/>
              <a:gd name="connsiteX1073" fmla="*/ 4277201 w 6400800"/>
              <a:gd name="connsiteY1073" fmla="*/ 309086 h 514350"/>
              <a:gd name="connsiteX1074" fmla="*/ 4277201 w 6400800"/>
              <a:gd name="connsiteY1074" fmla="*/ 318611 h 514350"/>
              <a:gd name="connsiteX1075" fmla="*/ 4273391 w 6400800"/>
              <a:gd name="connsiteY1075" fmla="*/ 310039 h 514350"/>
              <a:gd name="connsiteX1076" fmla="*/ 4272439 w 6400800"/>
              <a:gd name="connsiteY1076" fmla="*/ 303371 h 514350"/>
              <a:gd name="connsiteX1077" fmla="*/ 4270534 w 6400800"/>
              <a:gd name="connsiteY1077" fmla="*/ 273844 h 514350"/>
              <a:gd name="connsiteX1078" fmla="*/ 4269581 w 6400800"/>
              <a:gd name="connsiteY1078" fmla="*/ 260509 h 514350"/>
              <a:gd name="connsiteX1079" fmla="*/ 4269581 w 6400800"/>
              <a:gd name="connsiteY1079" fmla="*/ 255746 h 514350"/>
              <a:gd name="connsiteX1080" fmla="*/ 4270534 w 6400800"/>
              <a:gd name="connsiteY1080" fmla="*/ 234791 h 514350"/>
              <a:gd name="connsiteX1081" fmla="*/ 4273391 w 6400800"/>
              <a:gd name="connsiteY1081" fmla="*/ 155734 h 514350"/>
              <a:gd name="connsiteX1082" fmla="*/ 4259104 w 6400800"/>
              <a:gd name="connsiteY1082" fmla="*/ 233839 h 514350"/>
              <a:gd name="connsiteX1083" fmla="*/ 4253389 w 6400800"/>
              <a:gd name="connsiteY1083" fmla="*/ 271939 h 514350"/>
              <a:gd name="connsiteX1084" fmla="*/ 4252437 w 6400800"/>
              <a:gd name="connsiteY1084" fmla="*/ 270034 h 514350"/>
              <a:gd name="connsiteX1085" fmla="*/ 4253389 w 6400800"/>
              <a:gd name="connsiteY1085" fmla="*/ 262414 h 514350"/>
              <a:gd name="connsiteX1086" fmla="*/ 4255294 w 6400800"/>
              <a:gd name="connsiteY1086" fmla="*/ 240506 h 514350"/>
              <a:gd name="connsiteX1087" fmla="*/ 4249579 w 6400800"/>
              <a:gd name="connsiteY1087" fmla="*/ 262414 h 514350"/>
              <a:gd name="connsiteX1088" fmla="*/ 4248626 w 6400800"/>
              <a:gd name="connsiteY1088" fmla="*/ 264319 h 514350"/>
              <a:gd name="connsiteX1089" fmla="*/ 4246722 w 6400800"/>
              <a:gd name="connsiteY1089" fmla="*/ 261461 h 514350"/>
              <a:gd name="connsiteX1090" fmla="*/ 4244816 w 6400800"/>
              <a:gd name="connsiteY1090" fmla="*/ 257651 h 514350"/>
              <a:gd name="connsiteX1091" fmla="*/ 4244816 w 6400800"/>
              <a:gd name="connsiteY1091" fmla="*/ 251936 h 514350"/>
              <a:gd name="connsiteX1092" fmla="*/ 4243864 w 6400800"/>
              <a:gd name="connsiteY1092" fmla="*/ 256699 h 514350"/>
              <a:gd name="connsiteX1093" fmla="*/ 4240054 w 6400800"/>
              <a:gd name="connsiteY1093" fmla="*/ 251936 h 514350"/>
              <a:gd name="connsiteX1094" fmla="*/ 4229576 w 6400800"/>
              <a:gd name="connsiteY1094" fmla="*/ 235744 h 514350"/>
              <a:gd name="connsiteX1095" fmla="*/ 4220051 w 6400800"/>
              <a:gd name="connsiteY1095" fmla="*/ 222409 h 514350"/>
              <a:gd name="connsiteX1096" fmla="*/ 4226719 w 6400800"/>
              <a:gd name="connsiteY1096" fmla="*/ 237649 h 514350"/>
              <a:gd name="connsiteX1097" fmla="*/ 4234339 w 6400800"/>
              <a:gd name="connsiteY1097" fmla="*/ 254794 h 514350"/>
              <a:gd name="connsiteX1098" fmla="*/ 4236244 w 6400800"/>
              <a:gd name="connsiteY1098" fmla="*/ 258604 h 514350"/>
              <a:gd name="connsiteX1099" fmla="*/ 4231481 w 6400800"/>
              <a:gd name="connsiteY1099" fmla="*/ 251936 h 514350"/>
              <a:gd name="connsiteX1100" fmla="*/ 4220051 w 6400800"/>
              <a:gd name="connsiteY1100" fmla="*/ 237649 h 514350"/>
              <a:gd name="connsiteX1101" fmla="*/ 4202906 w 6400800"/>
              <a:gd name="connsiteY1101" fmla="*/ 219551 h 514350"/>
              <a:gd name="connsiteX1102" fmla="*/ 4196239 w 6400800"/>
              <a:gd name="connsiteY1102" fmla="*/ 213836 h 514350"/>
              <a:gd name="connsiteX1103" fmla="*/ 4201954 w 6400800"/>
              <a:gd name="connsiteY1103" fmla="*/ 220504 h 514350"/>
              <a:gd name="connsiteX1104" fmla="*/ 4216241 w 6400800"/>
              <a:gd name="connsiteY1104" fmla="*/ 240506 h 514350"/>
              <a:gd name="connsiteX1105" fmla="*/ 4225766 w 6400800"/>
              <a:gd name="connsiteY1105" fmla="*/ 255746 h 514350"/>
              <a:gd name="connsiteX1106" fmla="*/ 4235291 w 6400800"/>
              <a:gd name="connsiteY1106" fmla="*/ 273844 h 514350"/>
              <a:gd name="connsiteX1107" fmla="*/ 4235291 w 6400800"/>
              <a:gd name="connsiteY1107" fmla="*/ 274796 h 514350"/>
              <a:gd name="connsiteX1108" fmla="*/ 4235291 w 6400800"/>
              <a:gd name="connsiteY1108" fmla="*/ 282416 h 514350"/>
              <a:gd name="connsiteX1109" fmla="*/ 4234339 w 6400800"/>
              <a:gd name="connsiteY1109" fmla="*/ 281464 h 514350"/>
              <a:gd name="connsiteX1110" fmla="*/ 4229576 w 6400800"/>
              <a:gd name="connsiteY1110" fmla="*/ 276701 h 514350"/>
              <a:gd name="connsiteX1111" fmla="*/ 4233387 w 6400800"/>
              <a:gd name="connsiteY1111" fmla="*/ 282416 h 514350"/>
              <a:gd name="connsiteX1112" fmla="*/ 4235291 w 6400800"/>
              <a:gd name="connsiteY1112" fmla="*/ 284321 h 514350"/>
              <a:gd name="connsiteX1113" fmla="*/ 4235291 w 6400800"/>
              <a:gd name="connsiteY1113" fmla="*/ 285274 h 514350"/>
              <a:gd name="connsiteX1114" fmla="*/ 4229576 w 6400800"/>
              <a:gd name="connsiteY1114" fmla="*/ 310039 h 514350"/>
              <a:gd name="connsiteX1115" fmla="*/ 4222909 w 6400800"/>
              <a:gd name="connsiteY1115" fmla="*/ 295751 h 514350"/>
              <a:gd name="connsiteX1116" fmla="*/ 4228624 w 6400800"/>
              <a:gd name="connsiteY1116" fmla="*/ 316706 h 514350"/>
              <a:gd name="connsiteX1117" fmla="*/ 4226719 w 6400800"/>
              <a:gd name="connsiteY1117" fmla="*/ 327184 h 514350"/>
              <a:gd name="connsiteX1118" fmla="*/ 4223862 w 6400800"/>
              <a:gd name="connsiteY1118" fmla="*/ 341471 h 514350"/>
              <a:gd name="connsiteX1119" fmla="*/ 4222909 w 6400800"/>
              <a:gd name="connsiteY1119" fmla="*/ 334804 h 514350"/>
              <a:gd name="connsiteX1120" fmla="*/ 4219099 w 6400800"/>
              <a:gd name="connsiteY1120" fmla="*/ 311944 h 514350"/>
              <a:gd name="connsiteX1121" fmla="*/ 4219099 w 6400800"/>
              <a:gd name="connsiteY1121" fmla="*/ 331946 h 514350"/>
              <a:gd name="connsiteX1122" fmla="*/ 4217194 w 6400800"/>
              <a:gd name="connsiteY1122" fmla="*/ 322421 h 514350"/>
              <a:gd name="connsiteX1123" fmla="*/ 4198144 w 6400800"/>
              <a:gd name="connsiteY1123" fmla="*/ 240506 h 514350"/>
              <a:gd name="connsiteX1124" fmla="*/ 4205764 w 6400800"/>
              <a:gd name="connsiteY1124" fmla="*/ 323374 h 514350"/>
              <a:gd name="connsiteX1125" fmla="*/ 4210526 w 6400800"/>
              <a:gd name="connsiteY1125" fmla="*/ 364331 h 514350"/>
              <a:gd name="connsiteX1126" fmla="*/ 4210526 w 6400800"/>
              <a:gd name="connsiteY1126" fmla="*/ 363379 h 514350"/>
              <a:gd name="connsiteX1127" fmla="*/ 4206716 w 6400800"/>
              <a:gd name="connsiteY1127" fmla="*/ 350044 h 514350"/>
              <a:gd name="connsiteX1128" fmla="*/ 4202906 w 6400800"/>
              <a:gd name="connsiteY1128" fmla="*/ 338614 h 514350"/>
              <a:gd name="connsiteX1129" fmla="*/ 4202906 w 6400800"/>
              <a:gd name="connsiteY1129" fmla="*/ 350996 h 514350"/>
              <a:gd name="connsiteX1130" fmla="*/ 4202906 w 6400800"/>
              <a:gd name="connsiteY1130" fmla="*/ 365284 h 514350"/>
              <a:gd name="connsiteX1131" fmla="*/ 4202906 w 6400800"/>
              <a:gd name="connsiteY1131" fmla="*/ 373856 h 514350"/>
              <a:gd name="connsiteX1132" fmla="*/ 4202906 w 6400800"/>
              <a:gd name="connsiteY1132" fmla="*/ 380524 h 514350"/>
              <a:gd name="connsiteX1133" fmla="*/ 4201954 w 6400800"/>
              <a:gd name="connsiteY1133" fmla="*/ 378619 h 514350"/>
              <a:gd name="connsiteX1134" fmla="*/ 4201001 w 6400800"/>
              <a:gd name="connsiteY1134" fmla="*/ 361474 h 514350"/>
              <a:gd name="connsiteX1135" fmla="*/ 4196239 w 6400800"/>
              <a:gd name="connsiteY1135" fmla="*/ 290989 h 514350"/>
              <a:gd name="connsiteX1136" fmla="*/ 4191476 w 6400800"/>
              <a:gd name="connsiteY1136" fmla="*/ 343376 h 514350"/>
              <a:gd name="connsiteX1137" fmla="*/ 4188619 w 6400800"/>
              <a:gd name="connsiteY1137" fmla="*/ 335756 h 514350"/>
              <a:gd name="connsiteX1138" fmla="*/ 4181951 w 6400800"/>
              <a:gd name="connsiteY1138" fmla="*/ 319564 h 514350"/>
              <a:gd name="connsiteX1139" fmla="*/ 4180999 w 6400800"/>
              <a:gd name="connsiteY1139" fmla="*/ 316706 h 514350"/>
              <a:gd name="connsiteX1140" fmla="*/ 4180999 w 6400800"/>
              <a:gd name="connsiteY1140" fmla="*/ 256699 h 514350"/>
              <a:gd name="connsiteX1141" fmla="*/ 4180999 w 6400800"/>
              <a:gd name="connsiteY1141" fmla="*/ 230029 h 514350"/>
              <a:gd name="connsiteX1142" fmla="*/ 4177189 w 6400800"/>
              <a:gd name="connsiteY1142" fmla="*/ 256699 h 514350"/>
              <a:gd name="connsiteX1143" fmla="*/ 4175284 w 6400800"/>
              <a:gd name="connsiteY1143" fmla="*/ 270034 h 514350"/>
              <a:gd name="connsiteX1144" fmla="*/ 4174331 w 6400800"/>
              <a:gd name="connsiteY1144" fmla="*/ 251936 h 514350"/>
              <a:gd name="connsiteX1145" fmla="*/ 4168616 w 6400800"/>
              <a:gd name="connsiteY1145" fmla="*/ 176689 h 514350"/>
              <a:gd name="connsiteX1146" fmla="*/ 4162901 w 6400800"/>
              <a:gd name="connsiteY1146" fmla="*/ 251936 h 514350"/>
              <a:gd name="connsiteX1147" fmla="*/ 4160996 w 6400800"/>
              <a:gd name="connsiteY1147" fmla="*/ 287179 h 514350"/>
              <a:gd name="connsiteX1148" fmla="*/ 4154329 w 6400800"/>
              <a:gd name="connsiteY1148" fmla="*/ 303371 h 514350"/>
              <a:gd name="connsiteX1149" fmla="*/ 4146709 w 6400800"/>
              <a:gd name="connsiteY1149" fmla="*/ 280511 h 514350"/>
              <a:gd name="connsiteX1150" fmla="*/ 4140041 w 6400800"/>
              <a:gd name="connsiteY1150" fmla="*/ 246221 h 514350"/>
              <a:gd name="connsiteX1151" fmla="*/ 4133374 w 6400800"/>
              <a:gd name="connsiteY1151" fmla="*/ 224314 h 514350"/>
              <a:gd name="connsiteX1152" fmla="*/ 4134326 w 6400800"/>
              <a:gd name="connsiteY1152" fmla="*/ 230029 h 514350"/>
              <a:gd name="connsiteX1153" fmla="*/ 4136231 w 6400800"/>
              <a:gd name="connsiteY1153" fmla="*/ 247174 h 514350"/>
              <a:gd name="connsiteX1154" fmla="*/ 4136231 w 6400800"/>
              <a:gd name="connsiteY1154" fmla="*/ 250031 h 514350"/>
              <a:gd name="connsiteX1155" fmla="*/ 4118134 w 6400800"/>
              <a:gd name="connsiteY1155" fmla="*/ 197644 h 514350"/>
              <a:gd name="connsiteX1156" fmla="*/ 4093369 w 6400800"/>
              <a:gd name="connsiteY1156" fmla="*/ 121444 h 514350"/>
              <a:gd name="connsiteX1157" fmla="*/ 4083844 w 6400800"/>
              <a:gd name="connsiteY1157" fmla="*/ 92869 h 514350"/>
              <a:gd name="connsiteX1158" fmla="*/ 4089559 w 6400800"/>
              <a:gd name="connsiteY1158" fmla="*/ 122396 h 514350"/>
              <a:gd name="connsiteX1159" fmla="*/ 4106704 w 6400800"/>
              <a:gd name="connsiteY1159" fmla="*/ 200501 h 514350"/>
              <a:gd name="connsiteX1160" fmla="*/ 4119086 w 6400800"/>
              <a:gd name="connsiteY1160" fmla="*/ 248126 h 514350"/>
              <a:gd name="connsiteX1161" fmla="*/ 4117181 w 6400800"/>
              <a:gd name="connsiteY1161" fmla="*/ 262414 h 514350"/>
              <a:gd name="connsiteX1162" fmla="*/ 4114324 w 6400800"/>
              <a:gd name="connsiteY1162" fmla="*/ 290036 h 514350"/>
              <a:gd name="connsiteX1163" fmla="*/ 4110514 w 6400800"/>
              <a:gd name="connsiteY1163" fmla="*/ 284321 h 514350"/>
              <a:gd name="connsiteX1164" fmla="*/ 4114324 w 6400800"/>
              <a:gd name="connsiteY1164" fmla="*/ 269081 h 514350"/>
              <a:gd name="connsiteX1165" fmla="*/ 4108609 w 6400800"/>
              <a:gd name="connsiteY1165" fmla="*/ 282416 h 514350"/>
              <a:gd name="connsiteX1166" fmla="*/ 4102894 w 6400800"/>
              <a:gd name="connsiteY1166" fmla="*/ 273844 h 514350"/>
              <a:gd name="connsiteX1167" fmla="*/ 4096226 w 6400800"/>
              <a:gd name="connsiteY1167" fmla="*/ 263366 h 514350"/>
              <a:gd name="connsiteX1168" fmla="*/ 4097179 w 6400800"/>
              <a:gd name="connsiteY1168" fmla="*/ 262414 h 514350"/>
              <a:gd name="connsiteX1169" fmla="*/ 4096226 w 6400800"/>
              <a:gd name="connsiteY1169" fmla="*/ 263366 h 514350"/>
              <a:gd name="connsiteX1170" fmla="*/ 4090511 w 6400800"/>
              <a:gd name="connsiteY1170" fmla="*/ 253841 h 514350"/>
              <a:gd name="connsiteX1171" fmla="*/ 4090511 w 6400800"/>
              <a:gd name="connsiteY1171" fmla="*/ 252889 h 514350"/>
              <a:gd name="connsiteX1172" fmla="*/ 4090511 w 6400800"/>
              <a:gd name="connsiteY1172" fmla="*/ 238601 h 514350"/>
              <a:gd name="connsiteX1173" fmla="*/ 4090511 w 6400800"/>
              <a:gd name="connsiteY1173" fmla="*/ 215741 h 514350"/>
              <a:gd name="connsiteX1174" fmla="*/ 4089559 w 6400800"/>
              <a:gd name="connsiteY1174" fmla="*/ 195739 h 514350"/>
              <a:gd name="connsiteX1175" fmla="*/ 4086701 w 6400800"/>
              <a:gd name="connsiteY1175" fmla="*/ 214789 h 514350"/>
              <a:gd name="connsiteX1176" fmla="*/ 4083844 w 6400800"/>
              <a:gd name="connsiteY1176" fmla="*/ 236696 h 514350"/>
              <a:gd name="connsiteX1177" fmla="*/ 4083844 w 6400800"/>
              <a:gd name="connsiteY1177" fmla="*/ 239554 h 514350"/>
              <a:gd name="connsiteX1178" fmla="*/ 4081939 w 6400800"/>
              <a:gd name="connsiteY1178" fmla="*/ 236696 h 514350"/>
              <a:gd name="connsiteX1179" fmla="*/ 4081939 w 6400800"/>
              <a:gd name="connsiteY1179" fmla="*/ 234791 h 514350"/>
              <a:gd name="connsiteX1180" fmla="*/ 4081939 w 6400800"/>
              <a:gd name="connsiteY1180" fmla="*/ 210026 h 514350"/>
              <a:gd name="connsiteX1181" fmla="*/ 4081939 w 6400800"/>
              <a:gd name="connsiteY1181" fmla="*/ 188119 h 514350"/>
              <a:gd name="connsiteX1182" fmla="*/ 4078129 w 6400800"/>
              <a:gd name="connsiteY1182" fmla="*/ 210026 h 514350"/>
              <a:gd name="connsiteX1183" fmla="*/ 4075271 w 6400800"/>
              <a:gd name="connsiteY1183" fmla="*/ 227171 h 514350"/>
              <a:gd name="connsiteX1184" fmla="*/ 4059079 w 6400800"/>
              <a:gd name="connsiteY1184" fmla="*/ 202406 h 514350"/>
              <a:gd name="connsiteX1185" fmla="*/ 4073366 w 6400800"/>
              <a:gd name="connsiteY1185" fmla="*/ 236696 h 514350"/>
              <a:gd name="connsiteX1186" fmla="*/ 4071461 w 6400800"/>
              <a:gd name="connsiteY1186" fmla="*/ 250984 h 514350"/>
              <a:gd name="connsiteX1187" fmla="*/ 4067651 w 6400800"/>
              <a:gd name="connsiteY1187" fmla="*/ 268129 h 514350"/>
              <a:gd name="connsiteX1188" fmla="*/ 4064794 w 6400800"/>
              <a:gd name="connsiteY1188" fmla="*/ 279559 h 514350"/>
              <a:gd name="connsiteX1189" fmla="*/ 4061936 w 6400800"/>
              <a:gd name="connsiteY1189" fmla="*/ 253841 h 514350"/>
              <a:gd name="connsiteX1190" fmla="*/ 4054316 w 6400800"/>
              <a:gd name="connsiteY1190" fmla="*/ 207169 h 514350"/>
              <a:gd name="connsiteX1191" fmla="*/ 4050506 w 6400800"/>
              <a:gd name="connsiteY1191" fmla="*/ 186214 h 514350"/>
              <a:gd name="connsiteX1192" fmla="*/ 4046696 w 6400800"/>
              <a:gd name="connsiteY1192" fmla="*/ 168116 h 514350"/>
              <a:gd name="connsiteX1193" fmla="*/ 4040029 w 6400800"/>
              <a:gd name="connsiteY1193" fmla="*/ 137636 h 514350"/>
              <a:gd name="connsiteX1194" fmla="*/ 4034314 w 6400800"/>
              <a:gd name="connsiteY1194" fmla="*/ 111919 h 514350"/>
              <a:gd name="connsiteX1195" fmla="*/ 4036219 w 6400800"/>
              <a:gd name="connsiteY1195" fmla="*/ 138589 h 514350"/>
              <a:gd name="connsiteX1196" fmla="*/ 4039076 w 6400800"/>
              <a:gd name="connsiteY1196" fmla="*/ 169069 h 514350"/>
              <a:gd name="connsiteX1197" fmla="*/ 4042886 w 6400800"/>
              <a:gd name="connsiteY1197" fmla="*/ 208121 h 514350"/>
              <a:gd name="connsiteX1198" fmla="*/ 4044791 w 6400800"/>
              <a:gd name="connsiteY1198" fmla="*/ 238601 h 514350"/>
              <a:gd name="connsiteX1199" fmla="*/ 4031456 w 6400800"/>
              <a:gd name="connsiteY1199" fmla="*/ 170021 h 514350"/>
              <a:gd name="connsiteX1200" fmla="*/ 4036219 w 6400800"/>
              <a:gd name="connsiteY1200" fmla="*/ 252889 h 514350"/>
              <a:gd name="connsiteX1201" fmla="*/ 4037171 w 6400800"/>
              <a:gd name="connsiteY1201" fmla="*/ 264319 h 514350"/>
              <a:gd name="connsiteX1202" fmla="*/ 4035266 w 6400800"/>
              <a:gd name="connsiteY1202" fmla="*/ 271939 h 514350"/>
              <a:gd name="connsiteX1203" fmla="*/ 4030504 w 6400800"/>
              <a:gd name="connsiteY1203" fmla="*/ 266224 h 514350"/>
              <a:gd name="connsiteX1204" fmla="*/ 4023836 w 6400800"/>
              <a:gd name="connsiteY1204" fmla="*/ 258604 h 514350"/>
              <a:gd name="connsiteX1205" fmla="*/ 4009549 w 6400800"/>
              <a:gd name="connsiteY1205" fmla="*/ 229076 h 514350"/>
              <a:gd name="connsiteX1206" fmla="*/ 3996214 w 6400800"/>
              <a:gd name="connsiteY1206" fmla="*/ 203359 h 514350"/>
              <a:gd name="connsiteX1207" fmla="*/ 4005739 w 6400800"/>
              <a:gd name="connsiteY1207" fmla="*/ 230981 h 514350"/>
              <a:gd name="connsiteX1208" fmla="*/ 4014311 w 6400800"/>
              <a:gd name="connsiteY1208" fmla="*/ 255746 h 514350"/>
              <a:gd name="connsiteX1209" fmla="*/ 4007644 w 6400800"/>
              <a:gd name="connsiteY1209" fmla="*/ 243364 h 514350"/>
              <a:gd name="connsiteX1210" fmla="*/ 4015264 w 6400800"/>
              <a:gd name="connsiteY1210" fmla="*/ 267176 h 514350"/>
              <a:gd name="connsiteX1211" fmla="*/ 4024789 w 6400800"/>
              <a:gd name="connsiteY1211" fmla="*/ 294799 h 514350"/>
              <a:gd name="connsiteX1212" fmla="*/ 4026694 w 6400800"/>
              <a:gd name="connsiteY1212" fmla="*/ 301466 h 514350"/>
              <a:gd name="connsiteX1213" fmla="*/ 4017169 w 6400800"/>
              <a:gd name="connsiteY1213" fmla="*/ 329089 h 514350"/>
              <a:gd name="connsiteX1214" fmla="*/ 4016216 w 6400800"/>
              <a:gd name="connsiteY1214" fmla="*/ 328136 h 514350"/>
              <a:gd name="connsiteX1215" fmla="*/ 4005739 w 6400800"/>
              <a:gd name="connsiteY1215" fmla="*/ 320516 h 514350"/>
              <a:gd name="connsiteX1216" fmla="*/ 4005739 w 6400800"/>
              <a:gd name="connsiteY1216" fmla="*/ 318611 h 514350"/>
              <a:gd name="connsiteX1217" fmla="*/ 4004786 w 6400800"/>
              <a:gd name="connsiteY1217" fmla="*/ 310991 h 514350"/>
              <a:gd name="connsiteX1218" fmla="*/ 4002881 w 6400800"/>
              <a:gd name="connsiteY1218" fmla="*/ 269081 h 514350"/>
              <a:gd name="connsiteX1219" fmla="*/ 4000024 w 6400800"/>
              <a:gd name="connsiteY1219" fmla="*/ 284321 h 514350"/>
              <a:gd name="connsiteX1220" fmla="*/ 3993356 w 6400800"/>
              <a:gd name="connsiteY1220" fmla="*/ 248126 h 514350"/>
              <a:gd name="connsiteX1221" fmla="*/ 3993356 w 6400800"/>
              <a:gd name="connsiteY1221" fmla="*/ 286226 h 514350"/>
              <a:gd name="connsiteX1222" fmla="*/ 3992404 w 6400800"/>
              <a:gd name="connsiteY1222" fmla="*/ 286226 h 514350"/>
              <a:gd name="connsiteX1223" fmla="*/ 3990499 w 6400800"/>
              <a:gd name="connsiteY1223" fmla="*/ 287179 h 514350"/>
              <a:gd name="connsiteX1224" fmla="*/ 3985736 w 6400800"/>
              <a:gd name="connsiteY1224" fmla="*/ 292894 h 514350"/>
              <a:gd name="connsiteX1225" fmla="*/ 3985736 w 6400800"/>
              <a:gd name="connsiteY1225" fmla="*/ 292894 h 514350"/>
              <a:gd name="connsiteX1226" fmla="*/ 3985736 w 6400800"/>
              <a:gd name="connsiteY1226" fmla="*/ 293846 h 514350"/>
              <a:gd name="connsiteX1227" fmla="*/ 3983831 w 6400800"/>
              <a:gd name="connsiteY1227" fmla="*/ 313849 h 514350"/>
              <a:gd name="connsiteX1228" fmla="*/ 3978116 w 6400800"/>
              <a:gd name="connsiteY1228" fmla="*/ 303371 h 514350"/>
              <a:gd name="connsiteX1229" fmla="*/ 3987641 w 6400800"/>
              <a:gd name="connsiteY1229" fmla="*/ 272891 h 514350"/>
              <a:gd name="connsiteX1230" fmla="*/ 3976211 w 6400800"/>
              <a:gd name="connsiteY1230" fmla="*/ 298609 h 514350"/>
              <a:gd name="connsiteX1231" fmla="*/ 3973354 w 6400800"/>
              <a:gd name="connsiteY1231" fmla="*/ 293846 h 514350"/>
              <a:gd name="connsiteX1232" fmla="*/ 3973354 w 6400800"/>
              <a:gd name="connsiteY1232" fmla="*/ 288131 h 514350"/>
              <a:gd name="connsiteX1233" fmla="*/ 3973354 w 6400800"/>
              <a:gd name="connsiteY1233" fmla="*/ 287179 h 514350"/>
              <a:gd name="connsiteX1234" fmla="*/ 3977164 w 6400800"/>
              <a:gd name="connsiteY1234" fmla="*/ 278606 h 514350"/>
              <a:gd name="connsiteX1235" fmla="*/ 3980974 w 6400800"/>
              <a:gd name="connsiteY1235" fmla="*/ 270986 h 514350"/>
              <a:gd name="connsiteX1236" fmla="*/ 3976211 w 6400800"/>
              <a:gd name="connsiteY1236" fmla="*/ 277654 h 514350"/>
              <a:gd name="connsiteX1237" fmla="*/ 3973354 w 6400800"/>
              <a:gd name="connsiteY1237" fmla="*/ 282416 h 514350"/>
              <a:gd name="connsiteX1238" fmla="*/ 3974306 w 6400800"/>
              <a:gd name="connsiteY1238" fmla="*/ 254794 h 514350"/>
              <a:gd name="connsiteX1239" fmla="*/ 3975259 w 6400800"/>
              <a:gd name="connsiteY1239" fmla="*/ 230029 h 514350"/>
              <a:gd name="connsiteX1240" fmla="*/ 3970496 w 6400800"/>
              <a:gd name="connsiteY1240" fmla="*/ 254794 h 514350"/>
              <a:gd name="connsiteX1241" fmla="*/ 3965734 w 6400800"/>
              <a:gd name="connsiteY1241" fmla="*/ 281464 h 514350"/>
              <a:gd name="connsiteX1242" fmla="*/ 3961924 w 6400800"/>
              <a:gd name="connsiteY1242" fmla="*/ 274796 h 514350"/>
              <a:gd name="connsiteX1243" fmla="*/ 3962876 w 6400800"/>
              <a:gd name="connsiteY1243" fmla="*/ 269081 h 514350"/>
              <a:gd name="connsiteX1244" fmla="*/ 3966686 w 6400800"/>
              <a:gd name="connsiteY1244" fmla="*/ 245269 h 514350"/>
              <a:gd name="connsiteX1245" fmla="*/ 3959066 w 6400800"/>
              <a:gd name="connsiteY1245" fmla="*/ 268129 h 514350"/>
              <a:gd name="connsiteX1246" fmla="*/ 3959066 w 6400800"/>
              <a:gd name="connsiteY1246" fmla="*/ 269081 h 514350"/>
              <a:gd name="connsiteX1247" fmla="*/ 3958114 w 6400800"/>
              <a:gd name="connsiteY1247" fmla="*/ 267176 h 514350"/>
              <a:gd name="connsiteX1248" fmla="*/ 3958114 w 6400800"/>
              <a:gd name="connsiteY1248" fmla="*/ 269081 h 514350"/>
              <a:gd name="connsiteX1249" fmla="*/ 3955256 w 6400800"/>
              <a:gd name="connsiteY1249" fmla="*/ 264319 h 514350"/>
              <a:gd name="connsiteX1250" fmla="*/ 3954304 w 6400800"/>
              <a:gd name="connsiteY1250" fmla="*/ 247174 h 514350"/>
              <a:gd name="connsiteX1251" fmla="*/ 3951446 w 6400800"/>
              <a:gd name="connsiteY1251" fmla="*/ 214789 h 514350"/>
              <a:gd name="connsiteX1252" fmla="*/ 3947636 w 6400800"/>
              <a:gd name="connsiteY1252" fmla="*/ 190024 h 514350"/>
              <a:gd name="connsiteX1253" fmla="*/ 3943826 w 6400800"/>
              <a:gd name="connsiteY1253" fmla="*/ 169069 h 514350"/>
              <a:gd name="connsiteX1254" fmla="*/ 3943826 w 6400800"/>
              <a:gd name="connsiteY1254" fmla="*/ 190024 h 514350"/>
              <a:gd name="connsiteX1255" fmla="*/ 3943826 w 6400800"/>
              <a:gd name="connsiteY1255" fmla="*/ 214789 h 514350"/>
              <a:gd name="connsiteX1256" fmla="*/ 3943826 w 6400800"/>
              <a:gd name="connsiteY1256" fmla="*/ 225266 h 514350"/>
              <a:gd name="connsiteX1257" fmla="*/ 3940969 w 6400800"/>
              <a:gd name="connsiteY1257" fmla="*/ 215741 h 514350"/>
              <a:gd name="connsiteX1258" fmla="*/ 3939064 w 6400800"/>
              <a:gd name="connsiteY1258" fmla="*/ 207169 h 514350"/>
              <a:gd name="connsiteX1259" fmla="*/ 3940016 w 6400800"/>
              <a:gd name="connsiteY1259" fmla="*/ 205264 h 514350"/>
              <a:gd name="connsiteX1260" fmla="*/ 3939064 w 6400800"/>
              <a:gd name="connsiteY1260" fmla="*/ 206216 h 514350"/>
              <a:gd name="connsiteX1261" fmla="*/ 3936206 w 6400800"/>
              <a:gd name="connsiteY1261" fmla="*/ 197644 h 514350"/>
              <a:gd name="connsiteX1262" fmla="*/ 3937159 w 6400800"/>
              <a:gd name="connsiteY1262" fmla="*/ 208121 h 514350"/>
              <a:gd name="connsiteX1263" fmla="*/ 3929539 w 6400800"/>
              <a:gd name="connsiteY1263" fmla="*/ 216694 h 514350"/>
              <a:gd name="connsiteX1264" fmla="*/ 3925729 w 6400800"/>
              <a:gd name="connsiteY1264" fmla="*/ 197644 h 514350"/>
              <a:gd name="connsiteX1265" fmla="*/ 3916204 w 6400800"/>
              <a:gd name="connsiteY1265" fmla="*/ 158591 h 514350"/>
              <a:gd name="connsiteX1266" fmla="*/ 3912394 w 6400800"/>
              <a:gd name="connsiteY1266" fmla="*/ 144304 h 514350"/>
              <a:gd name="connsiteX1267" fmla="*/ 3915251 w 6400800"/>
              <a:gd name="connsiteY1267" fmla="*/ 139541 h 514350"/>
              <a:gd name="connsiteX1268" fmla="*/ 3935254 w 6400800"/>
              <a:gd name="connsiteY1268" fmla="*/ 110966 h 514350"/>
              <a:gd name="connsiteX1269" fmla="*/ 3912394 w 6400800"/>
              <a:gd name="connsiteY1269" fmla="*/ 136684 h 514350"/>
              <a:gd name="connsiteX1270" fmla="*/ 3910489 w 6400800"/>
              <a:gd name="connsiteY1270" fmla="*/ 138589 h 514350"/>
              <a:gd name="connsiteX1271" fmla="*/ 3906679 w 6400800"/>
              <a:gd name="connsiteY1271" fmla="*/ 128111 h 514350"/>
              <a:gd name="connsiteX1272" fmla="*/ 3898106 w 6400800"/>
              <a:gd name="connsiteY1272" fmla="*/ 102394 h 514350"/>
              <a:gd name="connsiteX1273" fmla="*/ 3902869 w 6400800"/>
              <a:gd name="connsiteY1273" fmla="*/ 129064 h 514350"/>
              <a:gd name="connsiteX1274" fmla="*/ 3905726 w 6400800"/>
              <a:gd name="connsiteY1274" fmla="*/ 143351 h 514350"/>
              <a:gd name="connsiteX1275" fmla="*/ 3905726 w 6400800"/>
              <a:gd name="connsiteY1275" fmla="*/ 143351 h 514350"/>
              <a:gd name="connsiteX1276" fmla="*/ 3887629 w 6400800"/>
              <a:gd name="connsiteY1276" fmla="*/ 167164 h 514350"/>
              <a:gd name="connsiteX1277" fmla="*/ 3866674 w 6400800"/>
              <a:gd name="connsiteY1277" fmla="*/ 195739 h 514350"/>
              <a:gd name="connsiteX1278" fmla="*/ 3862864 w 6400800"/>
              <a:gd name="connsiteY1278" fmla="*/ 182404 h 514350"/>
              <a:gd name="connsiteX1279" fmla="*/ 3854291 w 6400800"/>
              <a:gd name="connsiteY1279" fmla="*/ 155734 h 514350"/>
              <a:gd name="connsiteX1280" fmla="*/ 3859054 w 6400800"/>
              <a:gd name="connsiteY1280" fmla="*/ 183356 h 514350"/>
              <a:gd name="connsiteX1281" fmla="*/ 3862864 w 6400800"/>
              <a:gd name="connsiteY1281" fmla="*/ 202406 h 514350"/>
              <a:gd name="connsiteX1282" fmla="*/ 3858101 w 6400800"/>
              <a:gd name="connsiteY1282" fmla="*/ 209074 h 514350"/>
              <a:gd name="connsiteX1283" fmla="*/ 3853339 w 6400800"/>
              <a:gd name="connsiteY1283" fmla="*/ 216694 h 514350"/>
              <a:gd name="connsiteX1284" fmla="*/ 3849529 w 6400800"/>
              <a:gd name="connsiteY1284" fmla="*/ 195739 h 514350"/>
              <a:gd name="connsiteX1285" fmla="*/ 3852386 w 6400800"/>
              <a:gd name="connsiteY1285" fmla="*/ 178594 h 514350"/>
              <a:gd name="connsiteX1286" fmla="*/ 3855244 w 6400800"/>
              <a:gd name="connsiteY1286" fmla="*/ 158591 h 514350"/>
              <a:gd name="connsiteX1287" fmla="*/ 3848576 w 6400800"/>
              <a:gd name="connsiteY1287" fmla="*/ 177641 h 514350"/>
              <a:gd name="connsiteX1288" fmla="*/ 3841909 w 6400800"/>
              <a:gd name="connsiteY1288" fmla="*/ 199549 h 514350"/>
              <a:gd name="connsiteX1289" fmla="*/ 3838099 w 6400800"/>
              <a:gd name="connsiteY1289" fmla="*/ 212884 h 514350"/>
              <a:gd name="connsiteX1290" fmla="*/ 3835241 w 6400800"/>
              <a:gd name="connsiteY1290" fmla="*/ 225266 h 514350"/>
              <a:gd name="connsiteX1291" fmla="*/ 3834289 w 6400800"/>
              <a:gd name="connsiteY1291" fmla="*/ 222409 h 514350"/>
              <a:gd name="connsiteX1292" fmla="*/ 3825716 w 6400800"/>
              <a:gd name="connsiteY1292" fmla="*/ 209074 h 514350"/>
              <a:gd name="connsiteX1293" fmla="*/ 3809524 w 6400800"/>
              <a:gd name="connsiteY1293" fmla="*/ 184309 h 514350"/>
              <a:gd name="connsiteX1294" fmla="*/ 3821906 w 6400800"/>
              <a:gd name="connsiteY1294" fmla="*/ 210979 h 514350"/>
              <a:gd name="connsiteX1295" fmla="*/ 3828574 w 6400800"/>
              <a:gd name="connsiteY1295" fmla="*/ 224314 h 514350"/>
              <a:gd name="connsiteX1296" fmla="*/ 3832384 w 6400800"/>
              <a:gd name="connsiteY1296" fmla="*/ 234791 h 514350"/>
              <a:gd name="connsiteX1297" fmla="*/ 3828574 w 6400800"/>
              <a:gd name="connsiteY1297" fmla="*/ 254794 h 514350"/>
              <a:gd name="connsiteX1298" fmla="*/ 3825716 w 6400800"/>
              <a:gd name="connsiteY1298" fmla="*/ 259556 h 514350"/>
              <a:gd name="connsiteX1299" fmla="*/ 3820954 w 6400800"/>
              <a:gd name="connsiteY1299" fmla="*/ 269081 h 514350"/>
              <a:gd name="connsiteX1300" fmla="*/ 3820001 w 6400800"/>
              <a:gd name="connsiteY1300" fmla="*/ 267176 h 514350"/>
              <a:gd name="connsiteX1301" fmla="*/ 3804761 w 6400800"/>
              <a:gd name="connsiteY1301" fmla="*/ 249079 h 514350"/>
              <a:gd name="connsiteX1302" fmla="*/ 3817144 w 6400800"/>
              <a:gd name="connsiteY1302" fmla="*/ 270034 h 514350"/>
              <a:gd name="connsiteX1303" fmla="*/ 3819049 w 6400800"/>
              <a:gd name="connsiteY1303" fmla="*/ 272891 h 514350"/>
              <a:gd name="connsiteX1304" fmla="*/ 3806666 w 6400800"/>
              <a:gd name="connsiteY1304" fmla="*/ 294799 h 514350"/>
              <a:gd name="connsiteX1305" fmla="*/ 3806666 w 6400800"/>
              <a:gd name="connsiteY1305" fmla="*/ 294799 h 514350"/>
              <a:gd name="connsiteX1306" fmla="*/ 3803809 w 6400800"/>
              <a:gd name="connsiteY1306" fmla="*/ 290989 h 514350"/>
              <a:gd name="connsiteX1307" fmla="*/ 3802856 w 6400800"/>
              <a:gd name="connsiteY1307" fmla="*/ 287179 h 514350"/>
              <a:gd name="connsiteX1308" fmla="*/ 3799999 w 6400800"/>
              <a:gd name="connsiteY1308" fmla="*/ 276701 h 514350"/>
              <a:gd name="connsiteX1309" fmla="*/ 3795236 w 6400800"/>
              <a:gd name="connsiteY1309" fmla="*/ 260509 h 514350"/>
              <a:gd name="connsiteX1310" fmla="*/ 3790474 w 6400800"/>
              <a:gd name="connsiteY1310" fmla="*/ 246221 h 514350"/>
              <a:gd name="connsiteX1311" fmla="*/ 3791426 w 6400800"/>
              <a:gd name="connsiteY1311" fmla="*/ 260509 h 514350"/>
              <a:gd name="connsiteX1312" fmla="*/ 3792379 w 6400800"/>
              <a:gd name="connsiteY1312" fmla="*/ 273844 h 514350"/>
              <a:gd name="connsiteX1313" fmla="*/ 3787616 w 6400800"/>
              <a:gd name="connsiteY1313" fmla="*/ 268129 h 514350"/>
              <a:gd name="connsiteX1314" fmla="*/ 3777139 w 6400800"/>
              <a:gd name="connsiteY1314" fmla="*/ 255746 h 514350"/>
              <a:gd name="connsiteX1315" fmla="*/ 3773329 w 6400800"/>
              <a:gd name="connsiteY1315" fmla="*/ 246221 h 514350"/>
              <a:gd name="connsiteX1316" fmla="*/ 3764756 w 6400800"/>
              <a:gd name="connsiteY1316" fmla="*/ 224314 h 514350"/>
              <a:gd name="connsiteX1317" fmla="*/ 3769519 w 6400800"/>
              <a:gd name="connsiteY1317" fmla="*/ 247174 h 514350"/>
              <a:gd name="connsiteX1318" fmla="*/ 3776186 w 6400800"/>
              <a:gd name="connsiteY1318" fmla="*/ 273844 h 514350"/>
              <a:gd name="connsiteX1319" fmla="*/ 3781901 w 6400800"/>
              <a:gd name="connsiteY1319" fmla="*/ 299561 h 514350"/>
              <a:gd name="connsiteX1320" fmla="*/ 3760946 w 6400800"/>
              <a:gd name="connsiteY1320" fmla="*/ 234791 h 514350"/>
              <a:gd name="connsiteX1321" fmla="*/ 3755231 w 6400800"/>
              <a:gd name="connsiteY1321" fmla="*/ 218599 h 514350"/>
              <a:gd name="connsiteX1322" fmla="*/ 3759041 w 6400800"/>
              <a:gd name="connsiteY1322" fmla="*/ 211931 h 514350"/>
              <a:gd name="connsiteX1323" fmla="*/ 3754279 w 6400800"/>
              <a:gd name="connsiteY1323" fmla="*/ 217646 h 514350"/>
              <a:gd name="connsiteX1324" fmla="*/ 3750469 w 6400800"/>
              <a:gd name="connsiteY1324" fmla="*/ 208121 h 514350"/>
              <a:gd name="connsiteX1325" fmla="*/ 3752374 w 6400800"/>
              <a:gd name="connsiteY1325" fmla="*/ 197644 h 514350"/>
              <a:gd name="connsiteX1326" fmla="*/ 3748564 w 6400800"/>
              <a:gd name="connsiteY1326" fmla="*/ 205264 h 514350"/>
              <a:gd name="connsiteX1327" fmla="*/ 3734276 w 6400800"/>
              <a:gd name="connsiteY1327" fmla="*/ 167164 h 514350"/>
              <a:gd name="connsiteX1328" fmla="*/ 3742849 w 6400800"/>
              <a:gd name="connsiteY1328" fmla="*/ 217646 h 514350"/>
              <a:gd name="connsiteX1329" fmla="*/ 3736181 w 6400800"/>
              <a:gd name="connsiteY1329" fmla="*/ 236696 h 514350"/>
              <a:gd name="connsiteX1330" fmla="*/ 3735229 w 6400800"/>
              <a:gd name="connsiteY1330" fmla="*/ 238601 h 514350"/>
              <a:gd name="connsiteX1331" fmla="*/ 3730466 w 6400800"/>
              <a:gd name="connsiteY1331" fmla="*/ 245269 h 514350"/>
              <a:gd name="connsiteX1332" fmla="*/ 3726656 w 6400800"/>
              <a:gd name="connsiteY1332" fmla="*/ 236696 h 514350"/>
              <a:gd name="connsiteX1333" fmla="*/ 3726656 w 6400800"/>
              <a:gd name="connsiteY1333" fmla="*/ 232886 h 514350"/>
              <a:gd name="connsiteX1334" fmla="*/ 3725704 w 6400800"/>
              <a:gd name="connsiteY1334" fmla="*/ 214789 h 514350"/>
              <a:gd name="connsiteX1335" fmla="*/ 3722846 w 6400800"/>
              <a:gd name="connsiteY1335" fmla="*/ 230029 h 514350"/>
              <a:gd name="connsiteX1336" fmla="*/ 3721894 w 6400800"/>
              <a:gd name="connsiteY1336" fmla="*/ 229076 h 514350"/>
              <a:gd name="connsiteX1337" fmla="*/ 3721894 w 6400800"/>
              <a:gd name="connsiteY1337" fmla="*/ 229076 h 514350"/>
              <a:gd name="connsiteX1338" fmla="*/ 3725704 w 6400800"/>
              <a:gd name="connsiteY1338" fmla="*/ 190976 h 514350"/>
              <a:gd name="connsiteX1339" fmla="*/ 3727609 w 6400800"/>
              <a:gd name="connsiteY1339" fmla="*/ 172879 h 514350"/>
              <a:gd name="connsiteX1340" fmla="*/ 3730466 w 6400800"/>
              <a:gd name="connsiteY1340" fmla="*/ 155734 h 514350"/>
              <a:gd name="connsiteX1341" fmla="*/ 3734276 w 6400800"/>
              <a:gd name="connsiteY1341" fmla="*/ 128111 h 514350"/>
              <a:gd name="connsiteX1342" fmla="*/ 3737134 w 6400800"/>
              <a:gd name="connsiteY1342" fmla="*/ 104299 h 514350"/>
              <a:gd name="connsiteX1343" fmla="*/ 3730466 w 6400800"/>
              <a:gd name="connsiteY1343" fmla="*/ 127159 h 514350"/>
              <a:gd name="connsiteX1344" fmla="*/ 3722846 w 6400800"/>
              <a:gd name="connsiteY1344" fmla="*/ 153829 h 514350"/>
              <a:gd name="connsiteX1345" fmla="*/ 3718084 w 6400800"/>
              <a:gd name="connsiteY1345" fmla="*/ 170021 h 514350"/>
              <a:gd name="connsiteX1346" fmla="*/ 3714274 w 6400800"/>
              <a:gd name="connsiteY1346" fmla="*/ 188119 h 514350"/>
              <a:gd name="connsiteX1347" fmla="*/ 3710464 w 6400800"/>
              <a:gd name="connsiteY1347" fmla="*/ 208121 h 514350"/>
              <a:gd name="connsiteX1348" fmla="*/ 3710464 w 6400800"/>
              <a:gd name="connsiteY1348" fmla="*/ 207169 h 514350"/>
              <a:gd name="connsiteX1349" fmla="*/ 3691414 w 6400800"/>
              <a:gd name="connsiteY1349" fmla="*/ 174784 h 514350"/>
              <a:gd name="connsiteX1350" fmla="*/ 3677126 w 6400800"/>
              <a:gd name="connsiteY1350" fmla="*/ 150971 h 514350"/>
              <a:gd name="connsiteX1351" fmla="*/ 3678079 w 6400800"/>
              <a:gd name="connsiteY1351" fmla="*/ 137636 h 514350"/>
              <a:gd name="connsiteX1352" fmla="*/ 3675221 w 6400800"/>
              <a:gd name="connsiteY1352" fmla="*/ 149066 h 514350"/>
              <a:gd name="connsiteX1353" fmla="*/ 3674269 w 6400800"/>
              <a:gd name="connsiteY1353" fmla="*/ 147161 h 514350"/>
              <a:gd name="connsiteX1354" fmla="*/ 3675221 w 6400800"/>
              <a:gd name="connsiteY1354" fmla="*/ 150019 h 514350"/>
              <a:gd name="connsiteX1355" fmla="*/ 3672364 w 6400800"/>
              <a:gd name="connsiteY1355" fmla="*/ 164306 h 514350"/>
              <a:gd name="connsiteX1356" fmla="*/ 3665696 w 6400800"/>
              <a:gd name="connsiteY1356" fmla="*/ 194786 h 514350"/>
              <a:gd name="connsiteX1357" fmla="*/ 3662839 w 6400800"/>
              <a:gd name="connsiteY1357" fmla="*/ 209074 h 514350"/>
              <a:gd name="connsiteX1358" fmla="*/ 3661886 w 6400800"/>
              <a:gd name="connsiteY1358" fmla="*/ 210026 h 514350"/>
              <a:gd name="connsiteX1359" fmla="*/ 3658076 w 6400800"/>
              <a:gd name="connsiteY1359" fmla="*/ 216694 h 514350"/>
              <a:gd name="connsiteX1360" fmla="*/ 3658076 w 6400800"/>
              <a:gd name="connsiteY1360" fmla="*/ 174784 h 514350"/>
              <a:gd name="connsiteX1361" fmla="*/ 3645694 w 6400800"/>
              <a:gd name="connsiteY1361" fmla="*/ 239554 h 514350"/>
              <a:gd name="connsiteX1362" fmla="*/ 3644741 w 6400800"/>
              <a:gd name="connsiteY1362" fmla="*/ 246221 h 514350"/>
              <a:gd name="connsiteX1363" fmla="*/ 3643789 w 6400800"/>
              <a:gd name="connsiteY1363" fmla="*/ 249079 h 514350"/>
              <a:gd name="connsiteX1364" fmla="*/ 3640931 w 6400800"/>
              <a:gd name="connsiteY1364" fmla="*/ 259556 h 514350"/>
              <a:gd name="connsiteX1365" fmla="*/ 3633311 w 6400800"/>
              <a:gd name="connsiteY1365" fmla="*/ 243364 h 514350"/>
              <a:gd name="connsiteX1366" fmla="*/ 3639979 w 6400800"/>
              <a:gd name="connsiteY1366" fmla="*/ 265271 h 514350"/>
              <a:gd name="connsiteX1367" fmla="*/ 3637121 w 6400800"/>
              <a:gd name="connsiteY1367" fmla="*/ 275749 h 514350"/>
              <a:gd name="connsiteX1368" fmla="*/ 3627596 w 6400800"/>
              <a:gd name="connsiteY1368" fmla="*/ 261461 h 514350"/>
              <a:gd name="connsiteX1369" fmla="*/ 3635216 w 6400800"/>
              <a:gd name="connsiteY1369" fmla="*/ 280511 h 514350"/>
              <a:gd name="connsiteX1370" fmla="*/ 3635216 w 6400800"/>
              <a:gd name="connsiteY1370" fmla="*/ 281464 h 514350"/>
              <a:gd name="connsiteX1371" fmla="*/ 3630454 w 6400800"/>
              <a:gd name="connsiteY1371" fmla="*/ 309086 h 514350"/>
              <a:gd name="connsiteX1372" fmla="*/ 3627596 w 6400800"/>
              <a:gd name="connsiteY1372" fmla="*/ 332899 h 514350"/>
              <a:gd name="connsiteX1373" fmla="*/ 3620929 w 6400800"/>
              <a:gd name="connsiteY1373" fmla="*/ 312896 h 514350"/>
              <a:gd name="connsiteX1374" fmla="*/ 3620929 w 6400800"/>
              <a:gd name="connsiteY1374" fmla="*/ 309086 h 514350"/>
              <a:gd name="connsiteX1375" fmla="*/ 3619976 w 6400800"/>
              <a:gd name="connsiteY1375" fmla="*/ 310991 h 514350"/>
              <a:gd name="connsiteX1376" fmla="*/ 3619024 w 6400800"/>
              <a:gd name="connsiteY1376" fmla="*/ 308134 h 514350"/>
              <a:gd name="connsiteX1377" fmla="*/ 3622834 w 6400800"/>
              <a:gd name="connsiteY1377" fmla="*/ 272891 h 514350"/>
              <a:gd name="connsiteX1378" fmla="*/ 3626644 w 6400800"/>
              <a:gd name="connsiteY1378" fmla="*/ 221456 h 514350"/>
              <a:gd name="connsiteX1379" fmla="*/ 3630454 w 6400800"/>
              <a:gd name="connsiteY1379" fmla="*/ 211931 h 514350"/>
              <a:gd name="connsiteX1380" fmla="*/ 3626644 w 6400800"/>
              <a:gd name="connsiteY1380" fmla="*/ 216694 h 514350"/>
              <a:gd name="connsiteX1381" fmla="*/ 3626644 w 6400800"/>
              <a:gd name="connsiteY1381" fmla="*/ 214789 h 514350"/>
              <a:gd name="connsiteX1382" fmla="*/ 3626644 w 6400800"/>
              <a:gd name="connsiteY1382" fmla="*/ 192881 h 514350"/>
              <a:gd name="connsiteX1383" fmla="*/ 3622834 w 6400800"/>
              <a:gd name="connsiteY1383" fmla="*/ 214789 h 514350"/>
              <a:gd name="connsiteX1384" fmla="*/ 3620929 w 6400800"/>
              <a:gd name="connsiteY1384" fmla="*/ 226219 h 514350"/>
              <a:gd name="connsiteX1385" fmla="*/ 3620929 w 6400800"/>
              <a:gd name="connsiteY1385" fmla="*/ 227171 h 514350"/>
              <a:gd name="connsiteX1386" fmla="*/ 3609499 w 6400800"/>
              <a:gd name="connsiteY1386" fmla="*/ 243364 h 514350"/>
              <a:gd name="connsiteX1387" fmla="*/ 3603784 w 6400800"/>
              <a:gd name="connsiteY1387" fmla="*/ 251936 h 514350"/>
              <a:gd name="connsiteX1388" fmla="*/ 3613309 w 6400800"/>
              <a:gd name="connsiteY1388" fmla="*/ 225266 h 514350"/>
              <a:gd name="connsiteX1389" fmla="*/ 3619024 w 6400800"/>
              <a:gd name="connsiteY1389" fmla="*/ 208121 h 514350"/>
              <a:gd name="connsiteX1390" fmla="*/ 3624739 w 6400800"/>
              <a:gd name="connsiteY1390" fmla="*/ 192881 h 514350"/>
              <a:gd name="connsiteX1391" fmla="*/ 3634264 w 6400800"/>
              <a:gd name="connsiteY1391" fmla="*/ 168116 h 514350"/>
              <a:gd name="connsiteX1392" fmla="*/ 3642836 w 6400800"/>
              <a:gd name="connsiteY1392" fmla="*/ 146209 h 514350"/>
              <a:gd name="connsiteX1393" fmla="*/ 3631406 w 6400800"/>
              <a:gd name="connsiteY1393" fmla="*/ 166211 h 514350"/>
              <a:gd name="connsiteX1394" fmla="*/ 3618071 w 6400800"/>
              <a:gd name="connsiteY1394" fmla="*/ 189071 h 514350"/>
              <a:gd name="connsiteX1395" fmla="*/ 3610451 w 6400800"/>
              <a:gd name="connsiteY1395" fmla="*/ 203359 h 514350"/>
              <a:gd name="connsiteX1396" fmla="*/ 3602831 w 6400800"/>
              <a:gd name="connsiteY1396" fmla="*/ 219551 h 514350"/>
              <a:gd name="connsiteX1397" fmla="*/ 3588544 w 6400800"/>
              <a:gd name="connsiteY1397" fmla="*/ 250031 h 514350"/>
              <a:gd name="connsiteX1398" fmla="*/ 3588544 w 6400800"/>
              <a:gd name="connsiteY1398" fmla="*/ 242411 h 514350"/>
              <a:gd name="connsiteX1399" fmla="*/ 3585686 w 6400800"/>
              <a:gd name="connsiteY1399" fmla="*/ 256699 h 514350"/>
              <a:gd name="connsiteX1400" fmla="*/ 3585686 w 6400800"/>
              <a:gd name="connsiteY1400" fmla="*/ 257651 h 514350"/>
              <a:gd name="connsiteX1401" fmla="*/ 3579971 w 6400800"/>
              <a:gd name="connsiteY1401" fmla="*/ 270986 h 514350"/>
              <a:gd name="connsiteX1402" fmla="*/ 3573304 w 6400800"/>
              <a:gd name="connsiteY1402" fmla="*/ 282416 h 514350"/>
              <a:gd name="connsiteX1403" fmla="*/ 3568541 w 6400800"/>
              <a:gd name="connsiteY1403" fmla="*/ 263366 h 514350"/>
              <a:gd name="connsiteX1404" fmla="*/ 3564731 w 6400800"/>
              <a:gd name="connsiteY1404" fmla="*/ 248126 h 514350"/>
              <a:gd name="connsiteX1405" fmla="*/ 3564731 w 6400800"/>
              <a:gd name="connsiteY1405" fmla="*/ 248126 h 514350"/>
              <a:gd name="connsiteX1406" fmla="*/ 3562826 w 6400800"/>
              <a:gd name="connsiteY1406" fmla="*/ 237649 h 514350"/>
              <a:gd name="connsiteX1407" fmla="*/ 3561874 w 6400800"/>
              <a:gd name="connsiteY1407" fmla="*/ 233839 h 514350"/>
              <a:gd name="connsiteX1408" fmla="*/ 3566636 w 6400800"/>
              <a:gd name="connsiteY1408" fmla="*/ 227171 h 514350"/>
              <a:gd name="connsiteX1409" fmla="*/ 3561874 w 6400800"/>
              <a:gd name="connsiteY1409" fmla="*/ 230981 h 514350"/>
              <a:gd name="connsiteX1410" fmla="*/ 3559016 w 6400800"/>
              <a:gd name="connsiteY1410" fmla="*/ 218599 h 514350"/>
              <a:gd name="connsiteX1411" fmla="*/ 3559016 w 6400800"/>
              <a:gd name="connsiteY1411" fmla="*/ 231934 h 514350"/>
              <a:gd name="connsiteX1412" fmla="*/ 3554254 w 6400800"/>
              <a:gd name="connsiteY1412" fmla="*/ 220504 h 514350"/>
              <a:gd name="connsiteX1413" fmla="*/ 3569494 w 6400800"/>
              <a:gd name="connsiteY1413" fmla="*/ 197644 h 514350"/>
              <a:gd name="connsiteX1414" fmla="*/ 3585686 w 6400800"/>
              <a:gd name="connsiteY1414" fmla="*/ 174784 h 514350"/>
              <a:gd name="connsiteX1415" fmla="*/ 3600926 w 6400800"/>
              <a:gd name="connsiteY1415" fmla="*/ 154781 h 514350"/>
              <a:gd name="connsiteX1416" fmla="*/ 3582829 w 6400800"/>
              <a:gd name="connsiteY1416" fmla="*/ 171926 h 514350"/>
              <a:gd name="connsiteX1417" fmla="*/ 3562826 w 6400800"/>
              <a:gd name="connsiteY1417" fmla="*/ 192881 h 514350"/>
              <a:gd name="connsiteX1418" fmla="*/ 3549491 w 6400800"/>
              <a:gd name="connsiteY1418" fmla="*/ 209074 h 514350"/>
              <a:gd name="connsiteX1419" fmla="*/ 3542824 w 6400800"/>
              <a:gd name="connsiteY1419" fmla="*/ 193834 h 514350"/>
              <a:gd name="connsiteX1420" fmla="*/ 3546634 w 6400800"/>
              <a:gd name="connsiteY1420" fmla="*/ 212884 h 514350"/>
              <a:gd name="connsiteX1421" fmla="*/ 3539966 w 6400800"/>
              <a:gd name="connsiteY1421" fmla="*/ 222409 h 514350"/>
              <a:gd name="connsiteX1422" fmla="*/ 3539014 w 6400800"/>
              <a:gd name="connsiteY1422" fmla="*/ 223361 h 514350"/>
              <a:gd name="connsiteX1423" fmla="*/ 3539014 w 6400800"/>
              <a:gd name="connsiteY1423" fmla="*/ 210979 h 514350"/>
              <a:gd name="connsiteX1424" fmla="*/ 3539014 w 6400800"/>
              <a:gd name="connsiteY1424" fmla="*/ 184309 h 514350"/>
              <a:gd name="connsiteX1425" fmla="*/ 3539014 w 6400800"/>
              <a:gd name="connsiteY1425" fmla="*/ 173831 h 514350"/>
              <a:gd name="connsiteX1426" fmla="*/ 3540919 w 6400800"/>
              <a:gd name="connsiteY1426" fmla="*/ 170021 h 514350"/>
              <a:gd name="connsiteX1427" fmla="*/ 3539014 w 6400800"/>
              <a:gd name="connsiteY1427" fmla="*/ 172879 h 514350"/>
              <a:gd name="connsiteX1428" fmla="*/ 3539014 w 6400800"/>
              <a:gd name="connsiteY1428" fmla="*/ 162401 h 514350"/>
              <a:gd name="connsiteX1429" fmla="*/ 3537109 w 6400800"/>
              <a:gd name="connsiteY1429" fmla="*/ 176689 h 514350"/>
              <a:gd name="connsiteX1430" fmla="*/ 3527584 w 6400800"/>
              <a:gd name="connsiteY1430" fmla="*/ 190976 h 514350"/>
              <a:gd name="connsiteX1431" fmla="*/ 3511391 w 6400800"/>
              <a:gd name="connsiteY1431" fmla="*/ 214789 h 514350"/>
              <a:gd name="connsiteX1432" fmla="*/ 3510439 w 6400800"/>
              <a:gd name="connsiteY1432" fmla="*/ 215741 h 514350"/>
              <a:gd name="connsiteX1433" fmla="*/ 3508534 w 6400800"/>
              <a:gd name="connsiteY1433" fmla="*/ 201454 h 514350"/>
              <a:gd name="connsiteX1434" fmla="*/ 3505676 w 6400800"/>
              <a:gd name="connsiteY1434" fmla="*/ 180499 h 514350"/>
              <a:gd name="connsiteX1435" fmla="*/ 3504724 w 6400800"/>
              <a:gd name="connsiteY1435" fmla="*/ 202406 h 514350"/>
              <a:gd name="connsiteX1436" fmla="*/ 3503771 w 6400800"/>
              <a:gd name="connsiteY1436" fmla="*/ 226219 h 514350"/>
              <a:gd name="connsiteX1437" fmla="*/ 3500914 w 6400800"/>
              <a:gd name="connsiteY1437" fmla="*/ 230981 h 514350"/>
              <a:gd name="connsiteX1438" fmla="*/ 3491389 w 6400800"/>
              <a:gd name="connsiteY1438" fmla="*/ 247174 h 514350"/>
              <a:gd name="connsiteX1439" fmla="*/ 3483769 w 6400800"/>
              <a:gd name="connsiteY1439" fmla="*/ 230029 h 514350"/>
              <a:gd name="connsiteX1440" fmla="*/ 3469481 w 6400800"/>
              <a:gd name="connsiteY1440" fmla="*/ 200501 h 514350"/>
              <a:gd name="connsiteX1441" fmla="*/ 3471386 w 6400800"/>
              <a:gd name="connsiteY1441" fmla="*/ 190976 h 514350"/>
              <a:gd name="connsiteX1442" fmla="*/ 3477101 w 6400800"/>
              <a:gd name="connsiteY1442" fmla="*/ 167164 h 514350"/>
              <a:gd name="connsiteX1443" fmla="*/ 3482816 w 6400800"/>
              <a:gd name="connsiteY1443" fmla="*/ 146209 h 514350"/>
              <a:gd name="connsiteX1444" fmla="*/ 3492341 w 6400800"/>
              <a:gd name="connsiteY1444" fmla="*/ 111919 h 514350"/>
              <a:gd name="connsiteX1445" fmla="*/ 3499961 w 6400800"/>
              <a:gd name="connsiteY1445" fmla="*/ 82391 h 514350"/>
              <a:gd name="connsiteX1446" fmla="*/ 3488531 w 6400800"/>
              <a:gd name="connsiteY1446" fmla="*/ 110966 h 514350"/>
              <a:gd name="connsiteX1447" fmla="*/ 3476149 w 6400800"/>
              <a:gd name="connsiteY1447" fmla="*/ 144304 h 514350"/>
              <a:gd name="connsiteX1448" fmla="*/ 3468529 w 6400800"/>
              <a:gd name="connsiteY1448" fmla="*/ 164306 h 514350"/>
              <a:gd name="connsiteX1449" fmla="*/ 3461861 w 6400800"/>
              <a:gd name="connsiteY1449" fmla="*/ 185261 h 514350"/>
              <a:gd name="connsiteX1450" fmla="*/ 3452336 w 6400800"/>
              <a:gd name="connsiteY1450" fmla="*/ 168116 h 514350"/>
              <a:gd name="connsiteX1451" fmla="*/ 3460909 w 6400800"/>
              <a:gd name="connsiteY1451" fmla="*/ 189071 h 514350"/>
              <a:gd name="connsiteX1452" fmla="*/ 3450431 w 6400800"/>
              <a:gd name="connsiteY1452" fmla="*/ 225266 h 514350"/>
              <a:gd name="connsiteX1453" fmla="*/ 3441859 w 6400800"/>
              <a:gd name="connsiteY1453" fmla="*/ 210026 h 514350"/>
              <a:gd name="connsiteX1454" fmla="*/ 3442811 w 6400800"/>
              <a:gd name="connsiteY1454" fmla="*/ 208121 h 514350"/>
              <a:gd name="connsiteX1455" fmla="*/ 3445669 w 6400800"/>
              <a:gd name="connsiteY1455" fmla="*/ 190976 h 514350"/>
              <a:gd name="connsiteX1456" fmla="*/ 3439001 w 6400800"/>
              <a:gd name="connsiteY1456" fmla="*/ 205264 h 514350"/>
              <a:gd name="connsiteX1457" fmla="*/ 3439001 w 6400800"/>
              <a:gd name="connsiteY1457" fmla="*/ 205264 h 514350"/>
              <a:gd name="connsiteX1458" fmla="*/ 3438049 w 6400800"/>
              <a:gd name="connsiteY1458" fmla="*/ 165259 h 514350"/>
              <a:gd name="connsiteX1459" fmla="*/ 3437096 w 6400800"/>
              <a:gd name="connsiteY1459" fmla="*/ 135731 h 514350"/>
              <a:gd name="connsiteX1460" fmla="*/ 3435191 w 6400800"/>
              <a:gd name="connsiteY1460" fmla="*/ 112871 h 514350"/>
              <a:gd name="connsiteX1461" fmla="*/ 3433286 w 6400800"/>
              <a:gd name="connsiteY1461" fmla="*/ 92869 h 514350"/>
              <a:gd name="connsiteX1462" fmla="*/ 3431381 w 6400800"/>
              <a:gd name="connsiteY1462" fmla="*/ 112871 h 514350"/>
              <a:gd name="connsiteX1463" fmla="*/ 3428524 w 6400800"/>
              <a:gd name="connsiteY1463" fmla="*/ 149066 h 514350"/>
              <a:gd name="connsiteX1464" fmla="*/ 3428524 w 6400800"/>
              <a:gd name="connsiteY1464" fmla="*/ 150019 h 514350"/>
              <a:gd name="connsiteX1465" fmla="*/ 3426619 w 6400800"/>
              <a:gd name="connsiteY1465" fmla="*/ 131921 h 514350"/>
              <a:gd name="connsiteX1466" fmla="*/ 3423761 w 6400800"/>
              <a:gd name="connsiteY1466" fmla="*/ 113824 h 514350"/>
              <a:gd name="connsiteX1467" fmla="*/ 3422809 w 6400800"/>
              <a:gd name="connsiteY1467" fmla="*/ 131921 h 514350"/>
              <a:gd name="connsiteX1468" fmla="*/ 3420904 w 6400800"/>
              <a:gd name="connsiteY1468" fmla="*/ 174784 h 514350"/>
              <a:gd name="connsiteX1469" fmla="*/ 3412331 w 6400800"/>
              <a:gd name="connsiteY1469" fmla="*/ 162401 h 514350"/>
              <a:gd name="connsiteX1470" fmla="*/ 3398044 w 6400800"/>
              <a:gd name="connsiteY1470" fmla="*/ 141446 h 514350"/>
              <a:gd name="connsiteX1471" fmla="*/ 3401854 w 6400800"/>
              <a:gd name="connsiteY1471" fmla="*/ 123349 h 514350"/>
              <a:gd name="connsiteX1472" fmla="*/ 3396139 w 6400800"/>
              <a:gd name="connsiteY1472" fmla="*/ 139541 h 514350"/>
              <a:gd name="connsiteX1473" fmla="*/ 3391376 w 6400800"/>
              <a:gd name="connsiteY1473" fmla="*/ 132874 h 514350"/>
              <a:gd name="connsiteX1474" fmla="*/ 3395186 w 6400800"/>
              <a:gd name="connsiteY1474" fmla="*/ 139541 h 514350"/>
              <a:gd name="connsiteX1475" fmla="*/ 3395186 w 6400800"/>
              <a:gd name="connsiteY1475" fmla="*/ 141446 h 514350"/>
              <a:gd name="connsiteX1476" fmla="*/ 3382804 w 6400800"/>
              <a:gd name="connsiteY1476" fmla="*/ 177641 h 514350"/>
              <a:gd name="connsiteX1477" fmla="*/ 3382804 w 6400800"/>
              <a:gd name="connsiteY1477" fmla="*/ 172879 h 514350"/>
              <a:gd name="connsiteX1478" fmla="*/ 3381851 w 6400800"/>
              <a:gd name="connsiteY1478" fmla="*/ 150971 h 514350"/>
              <a:gd name="connsiteX1479" fmla="*/ 3378994 w 6400800"/>
              <a:gd name="connsiteY1479" fmla="*/ 172879 h 514350"/>
              <a:gd name="connsiteX1480" fmla="*/ 3376136 w 6400800"/>
              <a:gd name="connsiteY1480" fmla="*/ 197644 h 514350"/>
              <a:gd name="connsiteX1481" fmla="*/ 3365659 w 6400800"/>
              <a:gd name="connsiteY1481" fmla="*/ 234791 h 514350"/>
              <a:gd name="connsiteX1482" fmla="*/ 3358991 w 6400800"/>
              <a:gd name="connsiteY1482" fmla="*/ 253841 h 514350"/>
              <a:gd name="connsiteX1483" fmla="*/ 3358039 w 6400800"/>
              <a:gd name="connsiteY1483" fmla="*/ 257651 h 514350"/>
              <a:gd name="connsiteX1484" fmla="*/ 3351371 w 6400800"/>
              <a:gd name="connsiteY1484" fmla="*/ 239554 h 514350"/>
              <a:gd name="connsiteX1485" fmla="*/ 3351371 w 6400800"/>
              <a:gd name="connsiteY1485" fmla="*/ 237649 h 514350"/>
              <a:gd name="connsiteX1486" fmla="*/ 3351371 w 6400800"/>
              <a:gd name="connsiteY1486" fmla="*/ 238601 h 514350"/>
              <a:gd name="connsiteX1487" fmla="*/ 3344704 w 6400800"/>
              <a:gd name="connsiteY1487" fmla="*/ 221456 h 514350"/>
              <a:gd name="connsiteX1488" fmla="*/ 3349466 w 6400800"/>
              <a:gd name="connsiteY1488" fmla="*/ 248126 h 514350"/>
              <a:gd name="connsiteX1489" fmla="*/ 3347561 w 6400800"/>
              <a:gd name="connsiteY1489" fmla="*/ 265271 h 514350"/>
              <a:gd name="connsiteX1490" fmla="*/ 3345656 w 6400800"/>
              <a:gd name="connsiteY1490" fmla="*/ 283369 h 514350"/>
              <a:gd name="connsiteX1491" fmla="*/ 3343751 w 6400800"/>
              <a:gd name="connsiteY1491" fmla="*/ 287179 h 514350"/>
              <a:gd name="connsiteX1492" fmla="*/ 3339941 w 6400800"/>
              <a:gd name="connsiteY1492" fmla="*/ 274796 h 514350"/>
              <a:gd name="connsiteX1493" fmla="*/ 3325654 w 6400800"/>
              <a:gd name="connsiteY1493" fmla="*/ 231934 h 514350"/>
              <a:gd name="connsiteX1494" fmla="*/ 3328511 w 6400800"/>
              <a:gd name="connsiteY1494" fmla="*/ 216694 h 514350"/>
              <a:gd name="connsiteX1495" fmla="*/ 3338036 w 6400800"/>
              <a:gd name="connsiteY1495" fmla="*/ 170974 h 514350"/>
              <a:gd name="connsiteX1496" fmla="*/ 3346609 w 6400800"/>
              <a:gd name="connsiteY1496" fmla="*/ 136684 h 514350"/>
              <a:gd name="connsiteX1497" fmla="*/ 3355181 w 6400800"/>
              <a:gd name="connsiteY1497" fmla="*/ 106204 h 514350"/>
              <a:gd name="connsiteX1498" fmla="*/ 3342799 w 6400800"/>
              <a:gd name="connsiteY1498" fmla="*/ 134779 h 514350"/>
              <a:gd name="connsiteX1499" fmla="*/ 3330416 w 6400800"/>
              <a:gd name="connsiteY1499" fmla="*/ 169069 h 514350"/>
              <a:gd name="connsiteX1500" fmla="*/ 3318986 w 6400800"/>
              <a:gd name="connsiteY1500" fmla="*/ 208121 h 514350"/>
              <a:gd name="connsiteX1501" fmla="*/ 3318986 w 6400800"/>
              <a:gd name="connsiteY1501" fmla="*/ 203359 h 514350"/>
              <a:gd name="connsiteX1502" fmla="*/ 3320891 w 6400800"/>
              <a:gd name="connsiteY1502" fmla="*/ 195739 h 514350"/>
              <a:gd name="connsiteX1503" fmla="*/ 3327559 w 6400800"/>
              <a:gd name="connsiteY1503" fmla="*/ 170021 h 514350"/>
              <a:gd name="connsiteX1504" fmla="*/ 3332321 w 6400800"/>
              <a:gd name="connsiteY1504" fmla="*/ 147161 h 514350"/>
              <a:gd name="connsiteX1505" fmla="*/ 3323749 w 6400800"/>
              <a:gd name="connsiteY1505" fmla="*/ 169069 h 514350"/>
              <a:gd name="connsiteX1506" fmla="*/ 3322796 w 6400800"/>
              <a:gd name="connsiteY1506" fmla="*/ 171926 h 514350"/>
              <a:gd name="connsiteX1507" fmla="*/ 3323749 w 6400800"/>
              <a:gd name="connsiteY1507" fmla="*/ 165259 h 514350"/>
              <a:gd name="connsiteX1508" fmla="*/ 3328511 w 6400800"/>
              <a:gd name="connsiteY1508" fmla="*/ 147161 h 514350"/>
              <a:gd name="connsiteX1509" fmla="*/ 3336131 w 6400800"/>
              <a:gd name="connsiteY1509" fmla="*/ 116681 h 514350"/>
              <a:gd name="connsiteX1510" fmla="*/ 3341846 w 6400800"/>
              <a:gd name="connsiteY1510" fmla="*/ 90011 h 514350"/>
              <a:gd name="connsiteX1511" fmla="*/ 3332321 w 6400800"/>
              <a:gd name="connsiteY1511" fmla="*/ 114776 h 514350"/>
              <a:gd name="connsiteX1512" fmla="*/ 3321844 w 6400800"/>
              <a:gd name="connsiteY1512" fmla="*/ 143351 h 514350"/>
              <a:gd name="connsiteX1513" fmla="*/ 3315176 w 6400800"/>
              <a:gd name="connsiteY1513" fmla="*/ 161449 h 514350"/>
              <a:gd name="connsiteX1514" fmla="*/ 3308509 w 6400800"/>
              <a:gd name="connsiteY1514" fmla="*/ 181451 h 514350"/>
              <a:gd name="connsiteX1515" fmla="*/ 3308509 w 6400800"/>
              <a:gd name="connsiteY1515" fmla="*/ 181451 h 514350"/>
              <a:gd name="connsiteX1516" fmla="*/ 3306604 w 6400800"/>
              <a:gd name="connsiteY1516" fmla="*/ 176689 h 514350"/>
              <a:gd name="connsiteX1517" fmla="*/ 3292316 w 6400800"/>
              <a:gd name="connsiteY1517" fmla="*/ 140494 h 514350"/>
              <a:gd name="connsiteX1518" fmla="*/ 3305651 w 6400800"/>
              <a:gd name="connsiteY1518" fmla="*/ 189071 h 514350"/>
              <a:gd name="connsiteX1519" fmla="*/ 3294221 w 6400800"/>
              <a:gd name="connsiteY1519" fmla="*/ 227171 h 514350"/>
              <a:gd name="connsiteX1520" fmla="*/ 3293269 w 6400800"/>
              <a:gd name="connsiteY1520" fmla="*/ 230981 h 514350"/>
              <a:gd name="connsiteX1521" fmla="*/ 3292316 w 6400800"/>
              <a:gd name="connsiteY1521" fmla="*/ 229076 h 514350"/>
              <a:gd name="connsiteX1522" fmla="*/ 3277076 w 6400800"/>
              <a:gd name="connsiteY1522" fmla="*/ 197644 h 514350"/>
              <a:gd name="connsiteX1523" fmla="*/ 3291364 w 6400800"/>
              <a:gd name="connsiteY1523" fmla="*/ 237649 h 514350"/>
              <a:gd name="connsiteX1524" fmla="*/ 3285649 w 6400800"/>
              <a:gd name="connsiteY1524" fmla="*/ 257651 h 514350"/>
              <a:gd name="connsiteX1525" fmla="*/ 3277076 w 6400800"/>
              <a:gd name="connsiteY1525" fmla="*/ 246221 h 514350"/>
              <a:gd name="connsiteX1526" fmla="*/ 3274219 w 6400800"/>
              <a:gd name="connsiteY1526" fmla="*/ 242411 h 514350"/>
              <a:gd name="connsiteX1527" fmla="*/ 3277076 w 6400800"/>
              <a:gd name="connsiteY1527" fmla="*/ 199549 h 514350"/>
              <a:gd name="connsiteX1528" fmla="*/ 3272314 w 6400800"/>
              <a:gd name="connsiteY1528" fmla="*/ 217646 h 514350"/>
              <a:gd name="connsiteX1529" fmla="*/ 3268504 w 6400800"/>
              <a:gd name="connsiteY1529" fmla="*/ 234791 h 514350"/>
              <a:gd name="connsiteX1530" fmla="*/ 3258979 w 6400800"/>
              <a:gd name="connsiteY1530" fmla="*/ 223361 h 514350"/>
              <a:gd name="connsiteX1531" fmla="*/ 3241834 w 6400800"/>
              <a:gd name="connsiteY1531" fmla="*/ 203359 h 514350"/>
              <a:gd name="connsiteX1532" fmla="*/ 3256121 w 6400800"/>
              <a:gd name="connsiteY1532" fmla="*/ 226219 h 514350"/>
              <a:gd name="connsiteX1533" fmla="*/ 3266599 w 6400800"/>
              <a:gd name="connsiteY1533" fmla="*/ 243364 h 514350"/>
              <a:gd name="connsiteX1534" fmla="*/ 3260884 w 6400800"/>
              <a:gd name="connsiteY1534" fmla="*/ 265271 h 514350"/>
              <a:gd name="connsiteX1535" fmla="*/ 3256121 w 6400800"/>
              <a:gd name="connsiteY1535" fmla="*/ 288131 h 514350"/>
              <a:gd name="connsiteX1536" fmla="*/ 3256121 w 6400800"/>
              <a:gd name="connsiteY1536" fmla="*/ 287179 h 514350"/>
              <a:gd name="connsiteX1537" fmla="*/ 3256121 w 6400800"/>
              <a:gd name="connsiteY1537" fmla="*/ 289084 h 514350"/>
              <a:gd name="connsiteX1538" fmla="*/ 3255169 w 6400800"/>
              <a:gd name="connsiteY1538" fmla="*/ 293846 h 514350"/>
              <a:gd name="connsiteX1539" fmla="*/ 3253264 w 6400800"/>
              <a:gd name="connsiteY1539" fmla="*/ 290036 h 514350"/>
              <a:gd name="connsiteX1540" fmla="*/ 3254216 w 6400800"/>
              <a:gd name="connsiteY1540" fmla="*/ 280511 h 514350"/>
              <a:gd name="connsiteX1541" fmla="*/ 3252311 w 6400800"/>
              <a:gd name="connsiteY1541" fmla="*/ 287179 h 514350"/>
              <a:gd name="connsiteX1542" fmla="*/ 3246596 w 6400800"/>
              <a:gd name="connsiteY1542" fmla="*/ 276701 h 514350"/>
              <a:gd name="connsiteX1543" fmla="*/ 3251359 w 6400800"/>
              <a:gd name="connsiteY1543" fmla="*/ 290989 h 514350"/>
              <a:gd name="connsiteX1544" fmla="*/ 3249454 w 6400800"/>
              <a:gd name="connsiteY1544" fmla="*/ 298609 h 514350"/>
              <a:gd name="connsiteX1545" fmla="*/ 3247549 w 6400800"/>
              <a:gd name="connsiteY1545" fmla="*/ 304324 h 514350"/>
              <a:gd name="connsiteX1546" fmla="*/ 3246596 w 6400800"/>
              <a:gd name="connsiteY1546" fmla="*/ 301466 h 514350"/>
              <a:gd name="connsiteX1547" fmla="*/ 3246596 w 6400800"/>
              <a:gd name="connsiteY1547" fmla="*/ 306229 h 514350"/>
              <a:gd name="connsiteX1548" fmla="*/ 3243739 w 6400800"/>
              <a:gd name="connsiteY1548" fmla="*/ 317659 h 514350"/>
              <a:gd name="connsiteX1549" fmla="*/ 3239929 w 6400800"/>
              <a:gd name="connsiteY1549" fmla="*/ 304324 h 514350"/>
              <a:gd name="connsiteX1550" fmla="*/ 3242786 w 6400800"/>
              <a:gd name="connsiteY1550" fmla="*/ 296704 h 514350"/>
              <a:gd name="connsiteX1551" fmla="*/ 3238976 w 6400800"/>
              <a:gd name="connsiteY1551" fmla="*/ 302419 h 514350"/>
              <a:gd name="connsiteX1552" fmla="*/ 3236119 w 6400800"/>
              <a:gd name="connsiteY1552" fmla="*/ 293846 h 514350"/>
              <a:gd name="connsiteX1553" fmla="*/ 3235166 w 6400800"/>
              <a:gd name="connsiteY1553" fmla="*/ 290036 h 514350"/>
              <a:gd name="connsiteX1554" fmla="*/ 3241834 w 6400800"/>
              <a:gd name="connsiteY1554" fmla="*/ 273844 h 514350"/>
              <a:gd name="connsiteX1555" fmla="*/ 3249454 w 6400800"/>
              <a:gd name="connsiteY1555" fmla="*/ 256699 h 514350"/>
              <a:gd name="connsiteX1556" fmla="*/ 3256121 w 6400800"/>
              <a:gd name="connsiteY1556" fmla="*/ 242411 h 514350"/>
              <a:gd name="connsiteX1557" fmla="*/ 3245644 w 6400800"/>
              <a:gd name="connsiteY1557" fmla="*/ 254794 h 514350"/>
              <a:gd name="connsiteX1558" fmla="*/ 3235166 w 6400800"/>
              <a:gd name="connsiteY1558" fmla="*/ 270034 h 514350"/>
              <a:gd name="connsiteX1559" fmla="*/ 3230404 w 6400800"/>
              <a:gd name="connsiteY1559" fmla="*/ 276701 h 514350"/>
              <a:gd name="connsiteX1560" fmla="*/ 3229451 w 6400800"/>
              <a:gd name="connsiteY1560" fmla="*/ 272891 h 514350"/>
              <a:gd name="connsiteX1561" fmla="*/ 3222784 w 6400800"/>
              <a:gd name="connsiteY1561" fmla="*/ 253841 h 514350"/>
              <a:gd name="connsiteX1562" fmla="*/ 3218021 w 6400800"/>
              <a:gd name="connsiteY1562" fmla="*/ 241459 h 514350"/>
              <a:gd name="connsiteX1563" fmla="*/ 3218021 w 6400800"/>
              <a:gd name="connsiteY1563" fmla="*/ 236696 h 514350"/>
              <a:gd name="connsiteX1564" fmla="*/ 3222784 w 6400800"/>
              <a:gd name="connsiteY1564" fmla="*/ 206216 h 514350"/>
              <a:gd name="connsiteX1565" fmla="*/ 3229451 w 6400800"/>
              <a:gd name="connsiteY1565" fmla="*/ 166211 h 514350"/>
              <a:gd name="connsiteX1566" fmla="*/ 3235166 w 6400800"/>
              <a:gd name="connsiteY1566" fmla="*/ 135731 h 514350"/>
              <a:gd name="connsiteX1567" fmla="*/ 3239929 w 6400800"/>
              <a:gd name="connsiteY1567" fmla="*/ 109061 h 514350"/>
              <a:gd name="connsiteX1568" fmla="*/ 3231356 w 6400800"/>
              <a:gd name="connsiteY1568" fmla="*/ 134779 h 514350"/>
              <a:gd name="connsiteX1569" fmla="*/ 3212306 w 6400800"/>
              <a:gd name="connsiteY1569" fmla="*/ 204311 h 514350"/>
              <a:gd name="connsiteX1570" fmla="*/ 3209449 w 6400800"/>
              <a:gd name="connsiteY1570" fmla="*/ 215741 h 514350"/>
              <a:gd name="connsiteX1571" fmla="*/ 3204686 w 6400800"/>
              <a:gd name="connsiteY1571" fmla="*/ 204311 h 514350"/>
              <a:gd name="connsiteX1572" fmla="*/ 3203734 w 6400800"/>
              <a:gd name="connsiteY1572" fmla="*/ 175736 h 514350"/>
              <a:gd name="connsiteX1573" fmla="*/ 3200876 w 6400800"/>
              <a:gd name="connsiteY1573" fmla="*/ 206216 h 514350"/>
              <a:gd name="connsiteX1574" fmla="*/ 3196114 w 6400800"/>
              <a:gd name="connsiteY1574" fmla="*/ 240506 h 514350"/>
              <a:gd name="connsiteX1575" fmla="*/ 3195161 w 6400800"/>
              <a:gd name="connsiteY1575" fmla="*/ 243364 h 514350"/>
              <a:gd name="connsiteX1576" fmla="*/ 3196114 w 6400800"/>
              <a:gd name="connsiteY1576" fmla="*/ 217646 h 514350"/>
              <a:gd name="connsiteX1577" fmla="*/ 3198019 w 6400800"/>
              <a:gd name="connsiteY1577" fmla="*/ 180499 h 514350"/>
              <a:gd name="connsiteX1578" fmla="*/ 3199924 w 6400800"/>
              <a:gd name="connsiteY1578" fmla="*/ 151924 h 514350"/>
              <a:gd name="connsiteX1579" fmla="*/ 3200876 w 6400800"/>
              <a:gd name="connsiteY1579" fmla="*/ 127159 h 514350"/>
              <a:gd name="connsiteX1580" fmla="*/ 3195161 w 6400800"/>
              <a:gd name="connsiteY1580" fmla="*/ 151924 h 514350"/>
              <a:gd name="connsiteX1581" fmla="*/ 3184684 w 6400800"/>
              <a:gd name="connsiteY1581" fmla="*/ 217646 h 514350"/>
              <a:gd name="connsiteX1582" fmla="*/ 3181826 w 6400800"/>
              <a:gd name="connsiteY1582" fmla="*/ 235744 h 514350"/>
              <a:gd name="connsiteX1583" fmla="*/ 3179921 w 6400800"/>
              <a:gd name="connsiteY1583" fmla="*/ 231934 h 514350"/>
              <a:gd name="connsiteX1584" fmla="*/ 3179921 w 6400800"/>
              <a:gd name="connsiteY1584" fmla="*/ 224314 h 514350"/>
              <a:gd name="connsiteX1585" fmla="*/ 3178969 w 6400800"/>
              <a:gd name="connsiteY1585" fmla="*/ 230029 h 514350"/>
              <a:gd name="connsiteX1586" fmla="*/ 3177064 w 6400800"/>
              <a:gd name="connsiteY1586" fmla="*/ 227171 h 514350"/>
              <a:gd name="connsiteX1587" fmla="*/ 3178016 w 6400800"/>
              <a:gd name="connsiteY1587" fmla="*/ 231934 h 514350"/>
              <a:gd name="connsiteX1588" fmla="*/ 3174206 w 6400800"/>
              <a:gd name="connsiteY1588" fmla="*/ 250984 h 514350"/>
              <a:gd name="connsiteX1589" fmla="*/ 3170396 w 6400800"/>
              <a:gd name="connsiteY1589" fmla="*/ 277654 h 514350"/>
              <a:gd name="connsiteX1590" fmla="*/ 3169444 w 6400800"/>
              <a:gd name="connsiteY1590" fmla="*/ 275749 h 514350"/>
              <a:gd name="connsiteX1591" fmla="*/ 3163729 w 6400800"/>
              <a:gd name="connsiteY1591" fmla="*/ 215741 h 514350"/>
              <a:gd name="connsiteX1592" fmla="*/ 3162776 w 6400800"/>
              <a:gd name="connsiteY1592" fmla="*/ 207169 h 514350"/>
              <a:gd name="connsiteX1593" fmla="*/ 3163729 w 6400800"/>
              <a:gd name="connsiteY1593" fmla="*/ 203359 h 514350"/>
              <a:gd name="connsiteX1594" fmla="*/ 3174206 w 6400800"/>
              <a:gd name="connsiteY1594" fmla="*/ 132874 h 514350"/>
              <a:gd name="connsiteX1595" fmla="*/ 3178016 w 6400800"/>
              <a:gd name="connsiteY1595" fmla="*/ 106204 h 514350"/>
              <a:gd name="connsiteX1596" fmla="*/ 3170396 w 6400800"/>
              <a:gd name="connsiteY1596" fmla="*/ 131921 h 514350"/>
              <a:gd name="connsiteX1597" fmla="*/ 3158014 w 6400800"/>
              <a:gd name="connsiteY1597" fmla="*/ 177641 h 514350"/>
              <a:gd name="connsiteX1598" fmla="*/ 3154204 w 6400800"/>
              <a:gd name="connsiteY1598" fmla="*/ 159544 h 514350"/>
              <a:gd name="connsiteX1599" fmla="*/ 3149441 w 6400800"/>
              <a:gd name="connsiteY1599" fmla="*/ 134779 h 514350"/>
              <a:gd name="connsiteX1600" fmla="*/ 3143726 w 6400800"/>
              <a:gd name="connsiteY1600" fmla="*/ 112871 h 514350"/>
              <a:gd name="connsiteX1601" fmla="*/ 3133249 w 6400800"/>
              <a:gd name="connsiteY1601" fmla="*/ 77629 h 514350"/>
              <a:gd name="connsiteX1602" fmla="*/ 3122771 w 6400800"/>
              <a:gd name="connsiteY1602" fmla="*/ 47149 h 514350"/>
              <a:gd name="connsiteX1603" fmla="*/ 3129439 w 6400800"/>
              <a:gd name="connsiteY1603" fmla="*/ 78581 h 514350"/>
              <a:gd name="connsiteX1604" fmla="*/ 3136106 w 6400800"/>
              <a:gd name="connsiteY1604" fmla="*/ 114776 h 514350"/>
              <a:gd name="connsiteX1605" fmla="*/ 3139916 w 6400800"/>
              <a:gd name="connsiteY1605" fmla="*/ 136684 h 514350"/>
              <a:gd name="connsiteX1606" fmla="*/ 3142774 w 6400800"/>
              <a:gd name="connsiteY1606" fmla="*/ 161449 h 514350"/>
              <a:gd name="connsiteX1607" fmla="*/ 3147536 w 6400800"/>
              <a:gd name="connsiteY1607" fmla="*/ 213836 h 514350"/>
              <a:gd name="connsiteX1608" fmla="*/ 3146584 w 6400800"/>
              <a:gd name="connsiteY1608" fmla="*/ 217646 h 514350"/>
              <a:gd name="connsiteX1609" fmla="*/ 3143726 w 6400800"/>
              <a:gd name="connsiteY1609" fmla="*/ 210026 h 514350"/>
              <a:gd name="connsiteX1610" fmla="*/ 3138964 w 6400800"/>
              <a:gd name="connsiteY1610" fmla="*/ 196691 h 514350"/>
              <a:gd name="connsiteX1611" fmla="*/ 3134201 w 6400800"/>
              <a:gd name="connsiteY1611" fmla="*/ 179546 h 514350"/>
              <a:gd name="connsiteX1612" fmla="*/ 3126581 w 6400800"/>
              <a:gd name="connsiteY1612" fmla="*/ 155734 h 514350"/>
              <a:gd name="connsiteX1613" fmla="*/ 3129439 w 6400800"/>
              <a:gd name="connsiteY1613" fmla="*/ 172879 h 514350"/>
              <a:gd name="connsiteX1614" fmla="*/ 3118961 w 6400800"/>
              <a:gd name="connsiteY1614" fmla="*/ 150019 h 514350"/>
              <a:gd name="connsiteX1615" fmla="*/ 3112294 w 6400800"/>
              <a:gd name="connsiteY1615" fmla="*/ 136684 h 514350"/>
              <a:gd name="connsiteX1616" fmla="*/ 3102769 w 6400800"/>
              <a:gd name="connsiteY1616" fmla="*/ 113824 h 514350"/>
              <a:gd name="connsiteX1617" fmla="*/ 3090386 w 6400800"/>
              <a:gd name="connsiteY1617" fmla="*/ 87154 h 514350"/>
              <a:gd name="connsiteX1618" fmla="*/ 3099911 w 6400800"/>
              <a:gd name="connsiteY1618" fmla="*/ 114776 h 514350"/>
              <a:gd name="connsiteX1619" fmla="*/ 3109436 w 6400800"/>
              <a:gd name="connsiteY1619" fmla="*/ 146209 h 514350"/>
              <a:gd name="connsiteX1620" fmla="*/ 3115151 w 6400800"/>
              <a:gd name="connsiteY1620" fmla="*/ 167164 h 514350"/>
              <a:gd name="connsiteX1621" fmla="*/ 3109436 w 6400800"/>
              <a:gd name="connsiteY1621" fmla="*/ 155734 h 514350"/>
              <a:gd name="connsiteX1622" fmla="*/ 3116104 w 6400800"/>
              <a:gd name="connsiteY1622" fmla="*/ 176689 h 514350"/>
              <a:gd name="connsiteX1623" fmla="*/ 3121819 w 6400800"/>
              <a:gd name="connsiteY1623" fmla="*/ 194786 h 514350"/>
              <a:gd name="connsiteX1624" fmla="*/ 3125629 w 6400800"/>
              <a:gd name="connsiteY1624" fmla="*/ 213836 h 514350"/>
              <a:gd name="connsiteX1625" fmla="*/ 3123724 w 6400800"/>
              <a:gd name="connsiteY1625" fmla="*/ 215741 h 514350"/>
              <a:gd name="connsiteX1626" fmla="*/ 3122771 w 6400800"/>
              <a:gd name="connsiteY1626" fmla="*/ 210979 h 514350"/>
              <a:gd name="connsiteX1627" fmla="*/ 3122771 w 6400800"/>
              <a:gd name="connsiteY1627" fmla="*/ 216694 h 514350"/>
              <a:gd name="connsiteX1628" fmla="*/ 3113246 w 6400800"/>
              <a:gd name="connsiteY1628" fmla="*/ 228124 h 514350"/>
              <a:gd name="connsiteX1629" fmla="*/ 3113246 w 6400800"/>
              <a:gd name="connsiteY1629" fmla="*/ 228124 h 514350"/>
              <a:gd name="connsiteX1630" fmla="*/ 3110389 w 6400800"/>
              <a:gd name="connsiteY1630" fmla="*/ 191929 h 514350"/>
              <a:gd name="connsiteX1631" fmla="*/ 3108484 w 6400800"/>
              <a:gd name="connsiteY1631" fmla="*/ 171926 h 514350"/>
              <a:gd name="connsiteX1632" fmla="*/ 3106579 w 6400800"/>
              <a:gd name="connsiteY1632" fmla="*/ 192881 h 514350"/>
              <a:gd name="connsiteX1633" fmla="*/ 3104674 w 6400800"/>
              <a:gd name="connsiteY1633" fmla="*/ 228124 h 514350"/>
              <a:gd name="connsiteX1634" fmla="*/ 3104674 w 6400800"/>
              <a:gd name="connsiteY1634" fmla="*/ 227171 h 514350"/>
              <a:gd name="connsiteX1635" fmla="*/ 3097054 w 6400800"/>
              <a:gd name="connsiteY1635" fmla="*/ 208121 h 514350"/>
              <a:gd name="connsiteX1636" fmla="*/ 3100864 w 6400800"/>
              <a:gd name="connsiteY1636" fmla="*/ 228124 h 514350"/>
              <a:gd name="connsiteX1637" fmla="*/ 3103721 w 6400800"/>
              <a:gd name="connsiteY1637" fmla="*/ 244316 h 514350"/>
              <a:gd name="connsiteX1638" fmla="*/ 3096101 w 6400800"/>
              <a:gd name="connsiteY1638" fmla="*/ 255746 h 514350"/>
              <a:gd name="connsiteX1639" fmla="*/ 3087529 w 6400800"/>
              <a:gd name="connsiteY1639" fmla="*/ 270034 h 514350"/>
              <a:gd name="connsiteX1640" fmla="*/ 3082766 w 6400800"/>
              <a:gd name="connsiteY1640" fmla="*/ 252889 h 514350"/>
              <a:gd name="connsiteX1641" fmla="*/ 3077051 w 6400800"/>
              <a:gd name="connsiteY1641" fmla="*/ 233839 h 514350"/>
              <a:gd name="connsiteX1642" fmla="*/ 3078956 w 6400800"/>
              <a:gd name="connsiteY1642" fmla="*/ 252889 h 514350"/>
              <a:gd name="connsiteX1643" fmla="*/ 3079909 w 6400800"/>
              <a:gd name="connsiteY1643" fmla="*/ 264319 h 514350"/>
              <a:gd name="connsiteX1644" fmla="*/ 3077051 w 6400800"/>
              <a:gd name="connsiteY1644" fmla="*/ 255746 h 514350"/>
              <a:gd name="connsiteX1645" fmla="*/ 3074194 w 6400800"/>
              <a:gd name="connsiteY1645" fmla="*/ 248126 h 514350"/>
              <a:gd name="connsiteX1646" fmla="*/ 3074194 w 6400800"/>
              <a:gd name="connsiteY1646" fmla="*/ 242411 h 514350"/>
              <a:gd name="connsiteX1647" fmla="*/ 3075146 w 6400800"/>
              <a:gd name="connsiteY1647" fmla="*/ 229076 h 514350"/>
              <a:gd name="connsiteX1648" fmla="*/ 3077051 w 6400800"/>
              <a:gd name="connsiteY1648" fmla="*/ 220504 h 514350"/>
              <a:gd name="connsiteX1649" fmla="*/ 3086576 w 6400800"/>
              <a:gd name="connsiteY1649" fmla="*/ 189071 h 514350"/>
              <a:gd name="connsiteX1650" fmla="*/ 3096101 w 6400800"/>
              <a:gd name="connsiteY1650" fmla="*/ 161449 h 514350"/>
              <a:gd name="connsiteX1651" fmla="*/ 3083719 w 6400800"/>
              <a:gd name="connsiteY1651" fmla="*/ 188119 h 514350"/>
              <a:gd name="connsiteX1652" fmla="*/ 3071336 w 6400800"/>
              <a:gd name="connsiteY1652" fmla="*/ 218599 h 514350"/>
              <a:gd name="connsiteX1653" fmla="*/ 3068479 w 6400800"/>
              <a:gd name="connsiteY1653" fmla="*/ 224314 h 514350"/>
              <a:gd name="connsiteX1654" fmla="*/ 3068479 w 6400800"/>
              <a:gd name="connsiteY1654" fmla="*/ 216694 h 514350"/>
              <a:gd name="connsiteX1655" fmla="*/ 3069431 w 6400800"/>
              <a:gd name="connsiteY1655" fmla="*/ 209074 h 514350"/>
              <a:gd name="connsiteX1656" fmla="*/ 3072289 w 6400800"/>
              <a:gd name="connsiteY1656" fmla="*/ 181451 h 514350"/>
              <a:gd name="connsiteX1657" fmla="*/ 3073241 w 6400800"/>
              <a:gd name="connsiteY1657" fmla="*/ 157639 h 514350"/>
              <a:gd name="connsiteX1658" fmla="*/ 3067526 w 6400800"/>
              <a:gd name="connsiteY1658" fmla="*/ 180499 h 514350"/>
              <a:gd name="connsiteX1659" fmla="*/ 3066574 w 6400800"/>
              <a:gd name="connsiteY1659" fmla="*/ 183356 h 514350"/>
              <a:gd name="connsiteX1660" fmla="*/ 3064669 w 6400800"/>
              <a:gd name="connsiteY1660" fmla="*/ 148114 h 514350"/>
              <a:gd name="connsiteX1661" fmla="*/ 3064669 w 6400800"/>
              <a:gd name="connsiteY1661" fmla="*/ 145256 h 514350"/>
              <a:gd name="connsiteX1662" fmla="*/ 3064669 w 6400800"/>
              <a:gd name="connsiteY1662" fmla="*/ 146209 h 514350"/>
              <a:gd name="connsiteX1663" fmla="*/ 3063716 w 6400800"/>
              <a:gd name="connsiteY1663" fmla="*/ 131921 h 514350"/>
              <a:gd name="connsiteX1664" fmla="*/ 3058954 w 6400800"/>
              <a:gd name="connsiteY1664" fmla="*/ 174784 h 514350"/>
              <a:gd name="connsiteX1665" fmla="*/ 3056096 w 6400800"/>
              <a:gd name="connsiteY1665" fmla="*/ 190976 h 514350"/>
              <a:gd name="connsiteX1666" fmla="*/ 3054191 w 6400800"/>
              <a:gd name="connsiteY1666" fmla="*/ 201454 h 514350"/>
              <a:gd name="connsiteX1667" fmla="*/ 3049429 w 6400800"/>
              <a:gd name="connsiteY1667" fmla="*/ 189071 h 514350"/>
              <a:gd name="connsiteX1668" fmla="*/ 3049429 w 6400800"/>
              <a:gd name="connsiteY1668" fmla="*/ 188119 h 514350"/>
              <a:gd name="connsiteX1669" fmla="*/ 3056096 w 6400800"/>
              <a:gd name="connsiteY1669" fmla="*/ 151924 h 514350"/>
              <a:gd name="connsiteX1670" fmla="*/ 3062764 w 6400800"/>
              <a:gd name="connsiteY1670" fmla="*/ 120491 h 514350"/>
              <a:gd name="connsiteX1671" fmla="*/ 3052286 w 6400800"/>
              <a:gd name="connsiteY1671" fmla="*/ 150971 h 514350"/>
              <a:gd name="connsiteX1672" fmla="*/ 3041809 w 6400800"/>
              <a:gd name="connsiteY1672" fmla="*/ 186214 h 514350"/>
              <a:gd name="connsiteX1673" fmla="*/ 3036094 w 6400800"/>
              <a:gd name="connsiteY1673" fmla="*/ 208121 h 514350"/>
              <a:gd name="connsiteX1674" fmla="*/ 3034189 w 6400800"/>
              <a:gd name="connsiteY1674" fmla="*/ 215741 h 514350"/>
              <a:gd name="connsiteX1675" fmla="*/ 3032284 w 6400800"/>
              <a:gd name="connsiteY1675" fmla="*/ 205264 h 514350"/>
              <a:gd name="connsiteX1676" fmla="*/ 3048476 w 6400800"/>
              <a:gd name="connsiteY1676" fmla="*/ 148114 h 514350"/>
              <a:gd name="connsiteX1677" fmla="*/ 3057049 w 6400800"/>
              <a:gd name="connsiteY1677" fmla="*/ 123349 h 514350"/>
              <a:gd name="connsiteX1678" fmla="*/ 3054191 w 6400800"/>
              <a:gd name="connsiteY1678" fmla="*/ 129064 h 514350"/>
              <a:gd name="connsiteX1679" fmla="*/ 3045619 w 6400800"/>
              <a:gd name="connsiteY1679" fmla="*/ 146209 h 514350"/>
              <a:gd name="connsiteX1680" fmla="*/ 3029426 w 6400800"/>
              <a:gd name="connsiteY1680" fmla="*/ 184309 h 514350"/>
              <a:gd name="connsiteX1681" fmla="*/ 3029426 w 6400800"/>
              <a:gd name="connsiteY1681" fmla="*/ 167164 h 514350"/>
              <a:gd name="connsiteX1682" fmla="*/ 3030379 w 6400800"/>
              <a:gd name="connsiteY1682" fmla="*/ 140494 h 514350"/>
              <a:gd name="connsiteX1683" fmla="*/ 3025616 w 6400800"/>
              <a:gd name="connsiteY1683" fmla="*/ 166211 h 514350"/>
              <a:gd name="connsiteX1684" fmla="*/ 3022759 w 6400800"/>
              <a:gd name="connsiteY1684" fmla="*/ 196691 h 514350"/>
              <a:gd name="connsiteX1685" fmla="*/ 3022759 w 6400800"/>
              <a:gd name="connsiteY1685" fmla="*/ 202406 h 514350"/>
              <a:gd name="connsiteX1686" fmla="*/ 3019901 w 6400800"/>
              <a:gd name="connsiteY1686" fmla="*/ 210979 h 514350"/>
              <a:gd name="connsiteX1687" fmla="*/ 3011329 w 6400800"/>
              <a:gd name="connsiteY1687" fmla="*/ 234791 h 514350"/>
              <a:gd name="connsiteX1688" fmla="*/ 3007519 w 6400800"/>
              <a:gd name="connsiteY1688" fmla="*/ 226219 h 514350"/>
              <a:gd name="connsiteX1689" fmla="*/ 3011329 w 6400800"/>
              <a:gd name="connsiteY1689" fmla="*/ 215741 h 514350"/>
              <a:gd name="connsiteX1690" fmla="*/ 3006566 w 6400800"/>
              <a:gd name="connsiteY1690" fmla="*/ 222409 h 514350"/>
              <a:gd name="connsiteX1691" fmla="*/ 3001804 w 6400800"/>
              <a:gd name="connsiteY1691" fmla="*/ 202406 h 514350"/>
              <a:gd name="connsiteX1692" fmla="*/ 3000851 w 6400800"/>
              <a:gd name="connsiteY1692" fmla="*/ 197644 h 514350"/>
              <a:gd name="connsiteX1693" fmla="*/ 3003709 w 6400800"/>
              <a:gd name="connsiteY1693" fmla="*/ 189071 h 514350"/>
              <a:gd name="connsiteX1694" fmla="*/ 3011329 w 6400800"/>
              <a:gd name="connsiteY1694" fmla="*/ 164306 h 514350"/>
              <a:gd name="connsiteX1695" fmla="*/ 3018949 w 6400800"/>
              <a:gd name="connsiteY1695" fmla="*/ 142399 h 514350"/>
              <a:gd name="connsiteX1696" fmla="*/ 3007519 w 6400800"/>
              <a:gd name="connsiteY1696" fmla="*/ 162401 h 514350"/>
              <a:gd name="connsiteX1697" fmla="*/ 2997994 w 6400800"/>
              <a:gd name="connsiteY1697" fmla="*/ 182404 h 514350"/>
              <a:gd name="connsiteX1698" fmla="*/ 2995136 w 6400800"/>
              <a:gd name="connsiteY1698" fmla="*/ 169069 h 514350"/>
              <a:gd name="connsiteX1699" fmla="*/ 3014186 w 6400800"/>
              <a:gd name="connsiteY1699" fmla="*/ 100489 h 514350"/>
              <a:gd name="connsiteX1700" fmla="*/ 3021806 w 6400800"/>
              <a:gd name="connsiteY1700" fmla="*/ 76676 h 514350"/>
              <a:gd name="connsiteX1701" fmla="*/ 3024664 w 6400800"/>
              <a:gd name="connsiteY1701" fmla="*/ 68104 h 514350"/>
              <a:gd name="connsiteX1702" fmla="*/ 3020854 w 6400800"/>
              <a:gd name="connsiteY1702" fmla="*/ 75724 h 514350"/>
              <a:gd name="connsiteX1703" fmla="*/ 3010376 w 6400800"/>
              <a:gd name="connsiteY1703" fmla="*/ 98584 h 514350"/>
              <a:gd name="connsiteX1704" fmla="*/ 2996089 w 6400800"/>
              <a:gd name="connsiteY1704" fmla="*/ 134779 h 514350"/>
              <a:gd name="connsiteX1705" fmla="*/ 2991326 w 6400800"/>
              <a:gd name="connsiteY1705" fmla="*/ 148114 h 514350"/>
              <a:gd name="connsiteX1706" fmla="*/ 2987516 w 6400800"/>
              <a:gd name="connsiteY1706" fmla="*/ 122396 h 514350"/>
              <a:gd name="connsiteX1707" fmla="*/ 2984659 w 6400800"/>
              <a:gd name="connsiteY1707" fmla="*/ 91916 h 514350"/>
              <a:gd name="connsiteX1708" fmla="*/ 2983706 w 6400800"/>
              <a:gd name="connsiteY1708" fmla="*/ 122396 h 514350"/>
              <a:gd name="connsiteX1709" fmla="*/ 2985611 w 6400800"/>
              <a:gd name="connsiteY1709" fmla="*/ 157639 h 514350"/>
              <a:gd name="connsiteX1710" fmla="*/ 2985611 w 6400800"/>
              <a:gd name="connsiteY1710" fmla="*/ 163354 h 514350"/>
              <a:gd name="connsiteX1711" fmla="*/ 2978944 w 6400800"/>
              <a:gd name="connsiteY1711" fmla="*/ 182404 h 514350"/>
              <a:gd name="connsiteX1712" fmla="*/ 2960846 w 6400800"/>
              <a:gd name="connsiteY1712" fmla="*/ 238601 h 514350"/>
              <a:gd name="connsiteX1713" fmla="*/ 2959894 w 6400800"/>
              <a:gd name="connsiteY1713" fmla="*/ 234791 h 514350"/>
              <a:gd name="connsiteX1714" fmla="*/ 2960846 w 6400800"/>
              <a:gd name="connsiteY1714" fmla="*/ 239554 h 514350"/>
              <a:gd name="connsiteX1715" fmla="*/ 2950369 w 6400800"/>
              <a:gd name="connsiteY1715" fmla="*/ 274796 h 514350"/>
              <a:gd name="connsiteX1716" fmla="*/ 2952274 w 6400800"/>
              <a:gd name="connsiteY1716" fmla="*/ 264319 h 514350"/>
              <a:gd name="connsiteX1717" fmla="*/ 2944654 w 6400800"/>
              <a:gd name="connsiteY1717" fmla="*/ 284321 h 514350"/>
              <a:gd name="connsiteX1718" fmla="*/ 2944654 w 6400800"/>
              <a:gd name="connsiteY1718" fmla="*/ 283369 h 514350"/>
              <a:gd name="connsiteX1719" fmla="*/ 2945606 w 6400800"/>
              <a:gd name="connsiteY1719" fmla="*/ 277654 h 514350"/>
              <a:gd name="connsiteX1720" fmla="*/ 2949416 w 6400800"/>
              <a:gd name="connsiteY1720" fmla="*/ 238601 h 514350"/>
              <a:gd name="connsiteX1721" fmla="*/ 2951321 w 6400800"/>
              <a:gd name="connsiteY1721" fmla="*/ 221456 h 514350"/>
              <a:gd name="connsiteX1722" fmla="*/ 2953226 w 6400800"/>
              <a:gd name="connsiteY1722" fmla="*/ 205264 h 514350"/>
              <a:gd name="connsiteX1723" fmla="*/ 2956084 w 6400800"/>
              <a:gd name="connsiteY1723" fmla="*/ 179546 h 514350"/>
              <a:gd name="connsiteX1724" fmla="*/ 2958941 w 6400800"/>
              <a:gd name="connsiteY1724" fmla="*/ 156686 h 514350"/>
              <a:gd name="connsiteX1725" fmla="*/ 2952274 w 6400800"/>
              <a:gd name="connsiteY1725" fmla="*/ 178594 h 514350"/>
              <a:gd name="connsiteX1726" fmla="*/ 2945606 w 6400800"/>
              <a:gd name="connsiteY1726" fmla="*/ 203359 h 514350"/>
              <a:gd name="connsiteX1727" fmla="*/ 2941796 w 6400800"/>
              <a:gd name="connsiteY1727" fmla="*/ 218599 h 514350"/>
              <a:gd name="connsiteX1728" fmla="*/ 2937986 w 6400800"/>
              <a:gd name="connsiteY1728" fmla="*/ 235744 h 514350"/>
              <a:gd name="connsiteX1729" fmla="*/ 2931319 w 6400800"/>
              <a:gd name="connsiteY1729" fmla="*/ 270034 h 514350"/>
              <a:gd name="connsiteX1730" fmla="*/ 2929414 w 6400800"/>
              <a:gd name="connsiteY1730" fmla="*/ 260509 h 514350"/>
              <a:gd name="connsiteX1731" fmla="*/ 2928461 w 6400800"/>
              <a:gd name="connsiteY1731" fmla="*/ 256699 h 514350"/>
              <a:gd name="connsiteX1732" fmla="*/ 2931319 w 6400800"/>
              <a:gd name="connsiteY1732" fmla="*/ 251936 h 514350"/>
              <a:gd name="connsiteX1733" fmla="*/ 2927509 w 6400800"/>
              <a:gd name="connsiteY1733" fmla="*/ 254794 h 514350"/>
              <a:gd name="connsiteX1734" fmla="*/ 2925604 w 6400800"/>
              <a:gd name="connsiteY1734" fmla="*/ 247174 h 514350"/>
              <a:gd name="connsiteX1735" fmla="*/ 2931319 w 6400800"/>
              <a:gd name="connsiteY1735" fmla="*/ 231934 h 514350"/>
              <a:gd name="connsiteX1736" fmla="*/ 2924651 w 6400800"/>
              <a:gd name="connsiteY1736" fmla="*/ 243364 h 514350"/>
              <a:gd name="connsiteX1737" fmla="*/ 2922746 w 6400800"/>
              <a:gd name="connsiteY1737" fmla="*/ 237649 h 514350"/>
              <a:gd name="connsiteX1738" fmla="*/ 2922746 w 6400800"/>
              <a:gd name="connsiteY1738" fmla="*/ 236696 h 514350"/>
              <a:gd name="connsiteX1739" fmla="*/ 2921794 w 6400800"/>
              <a:gd name="connsiteY1739" fmla="*/ 236696 h 514350"/>
              <a:gd name="connsiteX1740" fmla="*/ 2916079 w 6400800"/>
              <a:gd name="connsiteY1740" fmla="*/ 236696 h 514350"/>
              <a:gd name="connsiteX1741" fmla="*/ 2916079 w 6400800"/>
              <a:gd name="connsiteY1741" fmla="*/ 236696 h 514350"/>
              <a:gd name="connsiteX1742" fmla="*/ 2935129 w 6400800"/>
              <a:gd name="connsiteY1742" fmla="*/ 176689 h 514350"/>
              <a:gd name="connsiteX1743" fmla="*/ 2909411 w 6400800"/>
              <a:gd name="connsiteY1743" fmla="*/ 230029 h 514350"/>
              <a:gd name="connsiteX1744" fmla="*/ 2902744 w 6400800"/>
              <a:gd name="connsiteY1744" fmla="*/ 211931 h 514350"/>
              <a:gd name="connsiteX1745" fmla="*/ 2900839 w 6400800"/>
              <a:gd name="connsiteY1745" fmla="*/ 195739 h 514350"/>
              <a:gd name="connsiteX1746" fmla="*/ 2897981 w 6400800"/>
              <a:gd name="connsiteY1746" fmla="*/ 173831 h 514350"/>
              <a:gd name="connsiteX1747" fmla="*/ 2896076 w 6400800"/>
              <a:gd name="connsiteY1747" fmla="*/ 153829 h 514350"/>
              <a:gd name="connsiteX1748" fmla="*/ 2893219 w 6400800"/>
              <a:gd name="connsiteY1748" fmla="*/ 121444 h 514350"/>
              <a:gd name="connsiteX1749" fmla="*/ 2890361 w 6400800"/>
              <a:gd name="connsiteY1749" fmla="*/ 93821 h 514350"/>
              <a:gd name="connsiteX1750" fmla="*/ 2889409 w 6400800"/>
              <a:gd name="connsiteY1750" fmla="*/ 121444 h 514350"/>
              <a:gd name="connsiteX1751" fmla="*/ 2889409 w 6400800"/>
              <a:gd name="connsiteY1751" fmla="*/ 153829 h 514350"/>
              <a:gd name="connsiteX1752" fmla="*/ 2889409 w 6400800"/>
              <a:gd name="connsiteY1752" fmla="*/ 173831 h 514350"/>
              <a:gd name="connsiteX1753" fmla="*/ 2890361 w 6400800"/>
              <a:gd name="connsiteY1753" fmla="*/ 195739 h 514350"/>
              <a:gd name="connsiteX1754" fmla="*/ 2891314 w 6400800"/>
              <a:gd name="connsiteY1754" fmla="*/ 211931 h 514350"/>
              <a:gd name="connsiteX1755" fmla="*/ 2887504 w 6400800"/>
              <a:gd name="connsiteY1755" fmla="*/ 217646 h 514350"/>
              <a:gd name="connsiteX1756" fmla="*/ 2885599 w 6400800"/>
              <a:gd name="connsiteY1756" fmla="*/ 221456 h 514350"/>
              <a:gd name="connsiteX1757" fmla="*/ 2880836 w 6400800"/>
              <a:gd name="connsiteY1757" fmla="*/ 195739 h 514350"/>
              <a:gd name="connsiteX1758" fmla="*/ 2874169 w 6400800"/>
              <a:gd name="connsiteY1758" fmla="*/ 166211 h 514350"/>
              <a:gd name="connsiteX1759" fmla="*/ 2867501 w 6400800"/>
              <a:gd name="connsiteY1759" fmla="*/ 144304 h 514350"/>
              <a:gd name="connsiteX1760" fmla="*/ 2860834 w 6400800"/>
              <a:gd name="connsiteY1760" fmla="*/ 125254 h 514350"/>
              <a:gd name="connsiteX1761" fmla="*/ 2863691 w 6400800"/>
              <a:gd name="connsiteY1761" fmla="*/ 145256 h 514350"/>
              <a:gd name="connsiteX1762" fmla="*/ 2866549 w 6400800"/>
              <a:gd name="connsiteY1762" fmla="*/ 168116 h 514350"/>
              <a:gd name="connsiteX1763" fmla="*/ 2869406 w 6400800"/>
              <a:gd name="connsiteY1763" fmla="*/ 197644 h 514350"/>
              <a:gd name="connsiteX1764" fmla="*/ 2872264 w 6400800"/>
              <a:gd name="connsiteY1764" fmla="*/ 232886 h 514350"/>
              <a:gd name="connsiteX1765" fmla="*/ 2873216 w 6400800"/>
              <a:gd name="connsiteY1765" fmla="*/ 247174 h 514350"/>
              <a:gd name="connsiteX1766" fmla="*/ 2864644 w 6400800"/>
              <a:gd name="connsiteY1766" fmla="*/ 270034 h 514350"/>
              <a:gd name="connsiteX1767" fmla="*/ 2863691 w 6400800"/>
              <a:gd name="connsiteY1767" fmla="*/ 274796 h 514350"/>
              <a:gd name="connsiteX1768" fmla="*/ 2855119 w 6400800"/>
              <a:gd name="connsiteY1768" fmla="*/ 257651 h 514350"/>
              <a:gd name="connsiteX1769" fmla="*/ 2841784 w 6400800"/>
              <a:gd name="connsiteY1769" fmla="*/ 230029 h 514350"/>
              <a:gd name="connsiteX1770" fmla="*/ 2855119 w 6400800"/>
              <a:gd name="connsiteY1770" fmla="*/ 226219 h 514350"/>
              <a:gd name="connsiteX1771" fmla="*/ 2853214 w 6400800"/>
              <a:gd name="connsiteY1771" fmla="*/ 231934 h 514350"/>
              <a:gd name="connsiteX1772" fmla="*/ 2840831 w 6400800"/>
              <a:gd name="connsiteY1772" fmla="*/ 209074 h 514350"/>
              <a:gd name="connsiteX1773" fmla="*/ 2866549 w 6400800"/>
              <a:gd name="connsiteY1773" fmla="*/ 150971 h 514350"/>
              <a:gd name="connsiteX1774" fmla="*/ 2835116 w 6400800"/>
              <a:gd name="connsiteY1774" fmla="*/ 198596 h 514350"/>
              <a:gd name="connsiteX1775" fmla="*/ 2829401 w 6400800"/>
              <a:gd name="connsiteY1775" fmla="*/ 188119 h 514350"/>
              <a:gd name="connsiteX1776" fmla="*/ 2820829 w 6400800"/>
              <a:gd name="connsiteY1776" fmla="*/ 132874 h 514350"/>
              <a:gd name="connsiteX1777" fmla="*/ 2821781 w 6400800"/>
              <a:gd name="connsiteY1777" fmla="*/ 173831 h 514350"/>
              <a:gd name="connsiteX1778" fmla="*/ 2807494 w 6400800"/>
              <a:gd name="connsiteY1778" fmla="*/ 151924 h 514350"/>
              <a:gd name="connsiteX1779" fmla="*/ 2782729 w 6400800"/>
              <a:gd name="connsiteY1779" fmla="*/ 115729 h 514350"/>
              <a:gd name="connsiteX1780" fmla="*/ 2759869 w 6400800"/>
              <a:gd name="connsiteY1780" fmla="*/ 85249 h 514350"/>
              <a:gd name="connsiteX1781" fmla="*/ 2778919 w 6400800"/>
              <a:gd name="connsiteY1781" fmla="*/ 118586 h 514350"/>
              <a:gd name="connsiteX1782" fmla="*/ 2799874 w 6400800"/>
              <a:gd name="connsiteY1782" fmla="*/ 156686 h 514350"/>
              <a:gd name="connsiteX1783" fmla="*/ 2812256 w 6400800"/>
              <a:gd name="connsiteY1783" fmla="*/ 180499 h 514350"/>
              <a:gd name="connsiteX1784" fmla="*/ 2820829 w 6400800"/>
              <a:gd name="connsiteY1784" fmla="*/ 197644 h 514350"/>
              <a:gd name="connsiteX1785" fmla="*/ 2820829 w 6400800"/>
              <a:gd name="connsiteY1785" fmla="*/ 204311 h 514350"/>
              <a:gd name="connsiteX1786" fmla="*/ 2821781 w 6400800"/>
              <a:gd name="connsiteY1786" fmla="*/ 218599 h 514350"/>
              <a:gd name="connsiteX1787" fmla="*/ 2817019 w 6400800"/>
              <a:gd name="connsiteY1787" fmla="*/ 227171 h 514350"/>
              <a:gd name="connsiteX1788" fmla="*/ 2806541 w 6400800"/>
              <a:gd name="connsiteY1788" fmla="*/ 211931 h 514350"/>
              <a:gd name="connsiteX1789" fmla="*/ 2805589 w 6400800"/>
              <a:gd name="connsiteY1789" fmla="*/ 210026 h 514350"/>
              <a:gd name="connsiteX1790" fmla="*/ 2806541 w 6400800"/>
              <a:gd name="connsiteY1790" fmla="*/ 208121 h 514350"/>
              <a:gd name="connsiteX1791" fmla="*/ 2805589 w 6400800"/>
              <a:gd name="connsiteY1791" fmla="*/ 209074 h 514350"/>
              <a:gd name="connsiteX1792" fmla="*/ 2792254 w 6400800"/>
              <a:gd name="connsiteY1792" fmla="*/ 191929 h 514350"/>
              <a:gd name="connsiteX1793" fmla="*/ 2767489 w 6400800"/>
              <a:gd name="connsiteY1793" fmla="*/ 161449 h 514350"/>
              <a:gd name="connsiteX1794" fmla="*/ 2765584 w 6400800"/>
              <a:gd name="connsiteY1794" fmla="*/ 158591 h 514350"/>
              <a:gd name="connsiteX1795" fmla="*/ 2765584 w 6400800"/>
              <a:gd name="connsiteY1795" fmla="*/ 155734 h 514350"/>
              <a:gd name="connsiteX1796" fmla="*/ 2762726 w 6400800"/>
              <a:gd name="connsiteY1796" fmla="*/ 128111 h 514350"/>
              <a:gd name="connsiteX1797" fmla="*/ 2759869 w 6400800"/>
              <a:gd name="connsiteY1797" fmla="*/ 103346 h 514350"/>
              <a:gd name="connsiteX1798" fmla="*/ 2758916 w 6400800"/>
              <a:gd name="connsiteY1798" fmla="*/ 128111 h 514350"/>
              <a:gd name="connsiteX1799" fmla="*/ 2758916 w 6400800"/>
              <a:gd name="connsiteY1799" fmla="*/ 150019 h 514350"/>
              <a:gd name="connsiteX1800" fmla="*/ 2745581 w 6400800"/>
              <a:gd name="connsiteY1800" fmla="*/ 135731 h 514350"/>
              <a:gd name="connsiteX1801" fmla="*/ 2758916 w 6400800"/>
              <a:gd name="connsiteY1801" fmla="*/ 153829 h 514350"/>
              <a:gd name="connsiteX1802" fmla="*/ 2758916 w 6400800"/>
              <a:gd name="connsiteY1802" fmla="*/ 155734 h 514350"/>
              <a:gd name="connsiteX1803" fmla="*/ 2758916 w 6400800"/>
              <a:gd name="connsiteY1803" fmla="*/ 172879 h 514350"/>
              <a:gd name="connsiteX1804" fmla="*/ 2759869 w 6400800"/>
              <a:gd name="connsiteY1804" fmla="*/ 191929 h 514350"/>
              <a:gd name="connsiteX1805" fmla="*/ 2761774 w 6400800"/>
              <a:gd name="connsiteY1805" fmla="*/ 219551 h 514350"/>
              <a:gd name="connsiteX1806" fmla="*/ 2760821 w 6400800"/>
              <a:gd name="connsiteY1806" fmla="*/ 217646 h 514350"/>
              <a:gd name="connsiteX1807" fmla="*/ 2760821 w 6400800"/>
              <a:gd name="connsiteY1807" fmla="*/ 216694 h 514350"/>
              <a:gd name="connsiteX1808" fmla="*/ 2760821 w 6400800"/>
              <a:gd name="connsiteY1808" fmla="*/ 217646 h 514350"/>
              <a:gd name="connsiteX1809" fmla="*/ 2741771 w 6400800"/>
              <a:gd name="connsiteY1809" fmla="*/ 172879 h 514350"/>
              <a:gd name="connsiteX1810" fmla="*/ 2757011 w 6400800"/>
              <a:gd name="connsiteY1810" fmla="*/ 228124 h 514350"/>
              <a:gd name="connsiteX1811" fmla="*/ 2743676 w 6400800"/>
              <a:gd name="connsiteY1811" fmla="*/ 268129 h 514350"/>
              <a:gd name="connsiteX1812" fmla="*/ 2736056 w 6400800"/>
              <a:gd name="connsiteY1812" fmla="*/ 254794 h 514350"/>
              <a:gd name="connsiteX1813" fmla="*/ 2737009 w 6400800"/>
              <a:gd name="connsiteY1813" fmla="*/ 232886 h 514350"/>
              <a:gd name="connsiteX1814" fmla="*/ 2732246 w 6400800"/>
              <a:gd name="connsiteY1814" fmla="*/ 249079 h 514350"/>
              <a:gd name="connsiteX1815" fmla="*/ 2730341 w 6400800"/>
              <a:gd name="connsiteY1815" fmla="*/ 246221 h 514350"/>
              <a:gd name="connsiteX1816" fmla="*/ 2731294 w 6400800"/>
              <a:gd name="connsiteY1816" fmla="*/ 250031 h 514350"/>
              <a:gd name="connsiteX1817" fmla="*/ 2729389 w 6400800"/>
              <a:gd name="connsiteY1817" fmla="*/ 258604 h 514350"/>
              <a:gd name="connsiteX1818" fmla="*/ 2729389 w 6400800"/>
              <a:gd name="connsiteY1818" fmla="*/ 247174 h 514350"/>
              <a:gd name="connsiteX1819" fmla="*/ 2731294 w 6400800"/>
              <a:gd name="connsiteY1819" fmla="*/ 218599 h 514350"/>
              <a:gd name="connsiteX1820" fmla="*/ 2733199 w 6400800"/>
              <a:gd name="connsiteY1820" fmla="*/ 219551 h 514350"/>
              <a:gd name="connsiteX1821" fmla="*/ 2736056 w 6400800"/>
              <a:gd name="connsiteY1821" fmla="*/ 222409 h 514350"/>
              <a:gd name="connsiteX1822" fmla="*/ 2738914 w 6400800"/>
              <a:gd name="connsiteY1822" fmla="*/ 230981 h 514350"/>
              <a:gd name="connsiteX1823" fmla="*/ 2737961 w 6400800"/>
              <a:gd name="connsiteY1823" fmla="*/ 222409 h 514350"/>
              <a:gd name="connsiteX1824" fmla="*/ 2735104 w 6400800"/>
              <a:gd name="connsiteY1824" fmla="*/ 218599 h 514350"/>
              <a:gd name="connsiteX1825" fmla="*/ 2730341 w 6400800"/>
              <a:gd name="connsiteY1825" fmla="*/ 216694 h 514350"/>
              <a:gd name="connsiteX1826" fmla="*/ 2728436 w 6400800"/>
              <a:gd name="connsiteY1826" fmla="*/ 216694 h 514350"/>
              <a:gd name="connsiteX1827" fmla="*/ 2728436 w 6400800"/>
              <a:gd name="connsiteY1827" fmla="*/ 218599 h 514350"/>
              <a:gd name="connsiteX1828" fmla="*/ 2721769 w 6400800"/>
              <a:gd name="connsiteY1828" fmla="*/ 248126 h 514350"/>
              <a:gd name="connsiteX1829" fmla="*/ 2719864 w 6400800"/>
              <a:gd name="connsiteY1829" fmla="*/ 260509 h 514350"/>
              <a:gd name="connsiteX1830" fmla="*/ 2717006 w 6400800"/>
              <a:gd name="connsiteY1830" fmla="*/ 254794 h 514350"/>
              <a:gd name="connsiteX1831" fmla="*/ 2717006 w 6400800"/>
              <a:gd name="connsiteY1831" fmla="*/ 253841 h 514350"/>
              <a:gd name="connsiteX1832" fmla="*/ 2718911 w 6400800"/>
              <a:gd name="connsiteY1832" fmla="*/ 238601 h 514350"/>
              <a:gd name="connsiteX1833" fmla="*/ 2716054 w 6400800"/>
              <a:gd name="connsiteY1833" fmla="*/ 247174 h 514350"/>
              <a:gd name="connsiteX1834" fmla="*/ 2716054 w 6400800"/>
              <a:gd name="connsiteY1834" fmla="*/ 176689 h 514350"/>
              <a:gd name="connsiteX1835" fmla="*/ 2713196 w 6400800"/>
              <a:gd name="connsiteY1835" fmla="*/ 198596 h 514350"/>
              <a:gd name="connsiteX1836" fmla="*/ 2709386 w 6400800"/>
              <a:gd name="connsiteY1836" fmla="*/ 230029 h 514350"/>
              <a:gd name="connsiteX1837" fmla="*/ 2704624 w 6400800"/>
              <a:gd name="connsiteY1837" fmla="*/ 218599 h 514350"/>
              <a:gd name="connsiteX1838" fmla="*/ 2703671 w 6400800"/>
              <a:gd name="connsiteY1838" fmla="*/ 199549 h 514350"/>
              <a:gd name="connsiteX1839" fmla="*/ 2703671 w 6400800"/>
              <a:gd name="connsiteY1839" fmla="*/ 163354 h 514350"/>
              <a:gd name="connsiteX1840" fmla="*/ 2706529 w 6400800"/>
              <a:gd name="connsiteY1840" fmla="*/ 164306 h 514350"/>
              <a:gd name="connsiteX1841" fmla="*/ 2710339 w 6400800"/>
              <a:gd name="connsiteY1841" fmla="*/ 167164 h 514350"/>
              <a:gd name="connsiteX1842" fmla="*/ 2714149 w 6400800"/>
              <a:gd name="connsiteY1842" fmla="*/ 176689 h 514350"/>
              <a:gd name="connsiteX1843" fmla="*/ 2712244 w 6400800"/>
              <a:gd name="connsiteY1843" fmla="*/ 166211 h 514350"/>
              <a:gd name="connsiteX1844" fmla="*/ 2708434 w 6400800"/>
              <a:gd name="connsiteY1844" fmla="*/ 161449 h 514350"/>
              <a:gd name="connsiteX1845" fmla="*/ 2702719 w 6400800"/>
              <a:gd name="connsiteY1845" fmla="*/ 159544 h 514350"/>
              <a:gd name="connsiteX1846" fmla="*/ 2700814 w 6400800"/>
              <a:gd name="connsiteY1846" fmla="*/ 159544 h 514350"/>
              <a:gd name="connsiteX1847" fmla="*/ 2700814 w 6400800"/>
              <a:gd name="connsiteY1847" fmla="*/ 161449 h 514350"/>
              <a:gd name="connsiteX1848" fmla="*/ 2697004 w 6400800"/>
              <a:gd name="connsiteY1848" fmla="*/ 193834 h 514350"/>
              <a:gd name="connsiteX1849" fmla="*/ 2693194 w 6400800"/>
              <a:gd name="connsiteY1849" fmla="*/ 181451 h 514350"/>
              <a:gd name="connsiteX1850" fmla="*/ 2697004 w 6400800"/>
              <a:gd name="connsiteY1850" fmla="*/ 198596 h 514350"/>
              <a:gd name="connsiteX1851" fmla="*/ 2697004 w 6400800"/>
              <a:gd name="connsiteY1851" fmla="*/ 198596 h 514350"/>
              <a:gd name="connsiteX1852" fmla="*/ 2696051 w 6400800"/>
              <a:gd name="connsiteY1852" fmla="*/ 236696 h 514350"/>
              <a:gd name="connsiteX1853" fmla="*/ 2697004 w 6400800"/>
              <a:gd name="connsiteY1853" fmla="*/ 262414 h 514350"/>
              <a:gd name="connsiteX1854" fmla="*/ 2697004 w 6400800"/>
              <a:gd name="connsiteY1854" fmla="*/ 263366 h 514350"/>
              <a:gd name="connsiteX1855" fmla="*/ 2696051 w 6400800"/>
              <a:gd name="connsiteY1855" fmla="*/ 265271 h 514350"/>
              <a:gd name="connsiteX1856" fmla="*/ 2694146 w 6400800"/>
              <a:gd name="connsiteY1856" fmla="*/ 261461 h 514350"/>
              <a:gd name="connsiteX1857" fmla="*/ 2685574 w 6400800"/>
              <a:gd name="connsiteY1857" fmla="*/ 246221 h 514350"/>
              <a:gd name="connsiteX1858" fmla="*/ 2677954 w 6400800"/>
              <a:gd name="connsiteY1858" fmla="*/ 210979 h 514350"/>
              <a:gd name="connsiteX1859" fmla="*/ 2676049 w 6400800"/>
              <a:gd name="connsiteY1859" fmla="*/ 200501 h 514350"/>
              <a:gd name="connsiteX1860" fmla="*/ 2681764 w 6400800"/>
              <a:gd name="connsiteY1860" fmla="*/ 173831 h 514350"/>
              <a:gd name="connsiteX1861" fmla="*/ 2687479 w 6400800"/>
              <a:gd name="connsiteY1861" fmla="*/ 144304 h 514350"/>
              <a:gd name="connsiteX1862" fmla="*/ 2691289 w 6400800"/>
              <a:gd name="connsiteY1862" fmla="*/ 118586 h 514350"/>
              <a:gd name="connsiteX1863" fmla="*/ 2683669 w 6400800"/>
              <a:gd name="connsiteY1863" fmla="*/ 143351 h 514350"/>
              <a:gd name="connsiteX1864" fmla="*/ 2677954 w 6400800"/>
              <a:gd name="connsiteY1864" fmla="*/ 162401 h 514350"/>
              <a:gd name="connsiteX1865" fmla="*/ 2673191 w 6400800"/>
              <a:gd name="connsiteY1865" fmla="*/ 176689 h 514350"/>
              <a:gd name="connsiteX1866" fmla="*/ 2673191 w 6400800"/>
              <a:gd name="connsiteY1866" fmla="*/ 177641 h 514350"/>
              <a:gd name="connsiteX1867" fmla="*/ 2672239 w 6400800"/>
              <a:gd name="connsiteY1867" fmla="*/ 173831 h 514350"/>
              <a:gd name="connsiteX1868" fmla="*/ 2666524 w 6400800"/>
              <a:gd name="connsiteY1868" fmla="*/ 146209 h 514350"/>
              <a:gd name="connsiteX1869" fmla="*/ 2661761 w 6400800"/>
              <a:gd name="connsiteY1869" fmla="*/ 121444 h 514350"/>
              <a:gd name="connsiteX1870" fmla="*/ 2662714 w 6400800"/>
              <a:gd name="connsiteY1870" fmla="*/ 146209 h 514350"/>
              <a:gd name="connsiteX1871" fmla="*/ 2666524 w 6400800"/>
              <a:gd name="connsiteY1871" fmla="*/ 196691 h 514350"/>
              <a:gd name="connsiteX1872" fmla="*/ 2665571 w 6400800"/>
              <a:gd name="connsiteY1872" fmla="*/ 200501 h 514350"/>
              <a:gd name="connsiteX1873" fmla="*/ 2664619 w 6400800"/>
              <a:gd name="connsiteY1873" fmla="*/ 204311 h 514350"/>
              <a:gd name="connsiteX1874" fmla="*/ 2649379 w 6400800"/>
              <a:gd name="connsiteY1874" fmla="*/ 174784 h 514350"/>
              <a:gd name="connsiteX1875" fmla="*/ 2634139 w 6400800"/>
              <a:gd name="connsiteY1875" fmla="*/ 141446 h 514350"/>
              <a:gd name="connsiteX1876" fmla="*/ 2646521 w 6400800"/>
              <a:gd name="connsiteY1876" fmla="*/ 176689 h 514350"/>
              <a:gd name="connsiteX1877" fmla="*/ 2661761 w 6400800"/>
              <a:gd name="connsiteY1877" fmla="*/ 214789 h 514350"/>
              <a:gd name="connsiteX1878" fmla="*/ 2660809 w 6400800"/>
              <a:gd name="connsiteY1878" fmla="*/ 216694 h 514350"/>
              <a:gd name="connsiteX1879" fmla="*/ 2652236 w 6400800"/>
              <a:gd name="connsiteY1879" fmla="*/ 201454 h 514350"/>
              <a:gd name="connsiteX1880" fmla="*/ 2648426 w 6400800"/>
              <a:gd name="connsiteY1880" fmla="*/ 196691 h 514350"/>
              <a:gd name="connsiteX1881" fmla="*/ 2651284 w 6400800"/>
              <a:gd name="connsiteY1881" fmla="*/ 202406 h 514350"/>
              <a:gd name="connsiteX1882" fmla="*/ 2657951 w 6400800"/>
              <a:gd name="connsiteY1882" fmla="*/ 218599 h 514350"/>
              <a:gd name="connsiteX1883" fmla="*/ 2658904 w 6400800"/>
              <a:gd name="connsiteY1883" fmla="*/ 223361 h 514350"/>
              <a:gd name="connsiteX1884" fmla="*/ 2657951 w 6400800"/>
              <a:gd name="connsiteY1884" fmla="*/ 226219 h 514350"/>
              <a:gd name="connsiteX1885" fmla="*/ 2647474 w 6400800"/>
              <a:gd name="connsiteY1885" fmla="*/ 193834 h 514350"/>
              <a:gd name="connsiteX1886" fmla="*/ 2638901 w 6400800"/>
              <a:gd name="connsiteY1886" fmla="*/ 169069 h 514350"/>
              <a:gd name="connsiteX1887" fmla="*/ 2631281 w 6400800"/>
              <a:gd name="connsiteY1887" fmla="*/ 147161 h 514350"/>
              <a:gd name="connsiteX1888" fmla="*/ 2635091 w 6400800"/>
              <a:gd name="connsiteY1888" fmla="*/ 170021 h 514350"/>
              <a:gd name="connsiteX1889" fmla="*/ 2647474 w 6400800"/>
              <a:gd name="connsiteY1889" fmla="*/ 230029 h 514350"/>
              <a:gd name="connsiteX1890" fmla="*/ 2651284 w 6400800"/>
              <a:gd name="connsiteY1890" fmla="*/ 247174 h 514350"/>
              <a:gd name="connsiteX1891" fmla="*/ 2642711 w 6400800"/>
              <a:gd name="connsiteY1891" fmla="*/ 273844 h 514350"/>
              <a:gd name="connsiteX1892" fmla="*/ 2640806 w 6400800"/>
              <a:gd name="connsiteY1892" fmla="*/ 270034 h 514350"/>
              <a:gd name="connsiteX1893" fmla="*/ 2639854 w 6400800"/>
              <a:gd name="connsiteY1893" fmla="*/ 268129 h 514350"/>
              <a:gd name="connsiteX1894" fmla="*/ 2643664 w 6400800"/>
              <a:gd name="connsiteY1894" fmla="*/ 220504 h 514350"/>
              <a:gd name="connsiteX1895" fmla="*/ 2636996 w 6400800"/>
              <a:gd name="connsiteY1895" fmla="*/ 247174 h 514350"/>
              <a:gd name="connsiteX1896" fmla="*/ 2636044 w 6400800"/>
              <a:gd name="connsiteY1896" fmla="*/ 204311 h 514350"/>
              <a:gd name="connsiteX1897" fmla="*/ 2630329 w 6400800"/>
              <a:gd name="connsiteY1897" fmla="*/ 240506 h 514350"/>
              <a:gd name="connsiteX1898" fmla="*/ 2623661 w 6400800"/>
              <a:gd name="connsiteY1898" fmla="*/ 206216 h 514350"/>
              <a:gd name="connsiteX1899" fmla="*/ 2610326 w 6400800"/>
              <a:gd name="connsiteY1899" fmla="*/ 147161 h 514350"/>
              <a:gd name="connsiteX1900" fmla="*/ 2615089 w 6400800"/>
              <a:gd name="connsiteY1900" fmla="*/ 137636 h 514350"/>
              <a:gd name="connsiteX1901" fmla="*/ 2610326 w 6400800"/>
              <a:gd name="connsiteY1901" fmla="*/ 145256 h 514350"/>
              <a:gd name="connsiteX1902" fmla="*/ 2609374 w 6400800"/>
              <a:gd name="connsiteY1902" fmla="*/ 143351 h 514350"/>
              <a:gd name="connsiteX1903" fmla="*/ 2603659 w 6400800"/>
              <a:gd name="connsiteY1903" fmla="*/ 119539 h 514350"/>
              <a:gd name="connsiteX1904" fmla="*/ 2605564 w 6400800"/>
              <a:gd name="connsiteY1904" fmla="*/ 144304 h 514350"/>
              <a:gd name="connsiteX1905" fmla="*/ 2606516 w 6400800"/>
              <a:gd name="connsiteY1905" fmla="*/ 150971 h 514350"/>
              <a:gd name="connsiteX1906" fmla="*/ 2600801 w 6400800"/>
              <a:gd name="connsiteY1906" fmla="*/ 158591 h 514350"/>
              <a:gd name="connsiteX1907" fmla="*/ 2589371 w 6400800"/>
              <a:gd name="connsiteY1907" fmla="*/ 175736 h 514350"/>
              <a:gd name="connsiteX1908" fmla="*/ 2588419 w 6400800"/>
              <a:gd name="connsiteY1908" fmla="*/ 171926 h 514350"/>
              <a:gd name="connsiteX1909" fmla="*/ 2583656 w 6400800"/>
              <a:gd name="connsiteY1909" fmla="*/ 147161 h 514350"/>
              <a:gd name="connsiteX1910" fmla="*/ 2584609 w 6400800"/>
              <a:gd name="connsiteY1910" fmla="*/ 171926 h 514350"/>
              <a:gd name="connsiteX1911" fmla="*/ 2585561 w 6400800"/>
              <a:gd name="connsiteY1911" fmla="*/ 182404 h 514350"/>
              <a:gd name="connsiteX1912" fmla="*/ 2585561 w 6400800"/>
              <a:gd name="connsiteY1912" fmla="*/ 182404 h 514350"/>
              <a:gd name="connsiteX1913" fmla="*/ 2576036 w 6400800"/>
              <a:gd name="connsiteY1913" fmla="*/ 198596 h 514350"/>
              <a:gd name="connsiteX1914" fmla="*/ 2574131 w 6400800"/>
              <a:gd name="connsiteY1914" fmla="*/ 177641 h 514350"/>
              <a:gd name="connsiteX1915" fmla="*/ 2573179 w 6400800"/>
              <a:gd name="connsiteY1915" fmla="*/ 157639 h 514350"/>
              <a:gd name="connsiteX1916" fmla="*/ 2571274 w 6400800"/>
              <a:gd name="connsiteY1916" fmla="*/ 170974 h 514350"/>
              <a:gd name="connsiteX1917" fmla="*/ 2571274 w 6400800"/>
              <a:gd name="connsiteY1917" fmla="*/ 170021 h 514350"/>
              <a:gd name="connsiteX1918" fmla="*/ 2569369 w 6400800"/>
              <a:gd name="connsiteY1918" fmla="*/ 149066 h 514350"/>
              <a:gd name="connsiteX1919" fmla="*/ 2568416 w 6400800"/>
              <a:gd name="connsiteY1919" fmla="*/ 130016 h 514350"/>
              <a:gd name="connsiteX1920" fmla="*/ 2567464 w 6400800"/>
              <a:gd name="connsiteY1920" fmla="*/ 99536 h 514350"/>
              <a:gd name="connsiteX1921" fmla="*/ 2566511 w 6400800"/>
              <a:gd name="connsiteY1921" fmla="*/ 72866 h 514350"/>
              <a:gd name="connsiteX1922" fmla="*/ 2562701 w 6400800"/>
              <a:gd name="connsiteY1922" fmla="*/ 99536 h 514350"/>
              <a:gd name="connsiteX1923" fmla="*/ 2560796 w 6400800"/>
              <a:gd name="connsiteY1923" fmla="*/ 130016 h 514350"/>
              <a:gd name="connsiteX1924" fmla="*/ 2559844 w 6400800"/>
              <a:gd name="connsiteY1924" fmla="*/ 149066 h 514350"/>
              <a:gd name="connsiteX1925" fmla="*/ 2559844 w 6400800"/>
              <a:gd name="connsiteY1925" fmla="*/ 170021 h 514350"/>
              <a:gd name="connsiteX1926" fmla="*/ 2560796 w 6400800"/>
              <a:gd name="connsiteY1926" fmla="*/ 195739 h 514350"/>
              <a:gd name="connsiteX1927" fmla="*/ 2558891 w 6400800"/>
              <a:gd name="connsiteY1927" fmla="*/ 191929 h 514350"/>
              <a:gd name="connsiteX1928" fmla="*/ 2561749 w 6400800"/>
              <a:gd name="connsiteY1928" fmla="*/ 200501 h 514350"/>
              <a:gd name="connsiteX1929" fmla="*/ 2562701 w 6400800"/>
              <a:gd name="connsiteY1929" fmla="*/ 217646 h 514350"/>
              <a:gd name="connsiteX1930" fmla="*/ 2562701 w 6400800"/>
              <a:gd name="connsiteY1930" fmla="*/ 223361 h 514350"/>
              <a:gd name="connsiteX1931" fmla="*/ 2551271 w 6400800"/>
              <a:gd name="connsiteY1931" fmla="*/ 247174 h 514350"/>
              <a:gd name="connsiteX1932" fmla="*/ 2549366 w 6400800"/>
              <a:gd name="connsiteY1932" fmla="*/ 230029 h 514350"/>
              <a:gd name="connsiteX1933" fmla="*/ 2555081 w 6400800"/>
              <a:gd name="connsiteY1933" fmla="*/ 212884 h 514350"/>
              <a:gd name="connsiteX1934" fmla="*/ 2546509 w 6400800"/>
              <a:gd name="connsiteY1934" fmla="*/ 228124 h 514350"/>
              <a:gd name="connsiteX1935" fmla="*/ 2547461 w 6400800"/>
              <a:gd name="connsiteY1935" fmla="*/ 222409 h 514350"/>
              <a:gd name="connsiteX1936" fmla="*/ 2553176 w 6400800"/>
              <a:gd name="connsiteY1936" fmla="*/ 196691 h 514350"/>
              <a:gd name="connsiteX1937" fmla="*/ 2543651 w 6400800"/>
              <a:gd name="connsiteY1937" fmla="*/ 221456 h 514350"/>
              <a:gd name="connsiteX1938" fmla="*/ 2536984 w 6400800"/>
              <a:gd name="connsiteY1938" fmla="*/ 246221 h 514350"/>
              <a:gd name="connsiteX1939" fmla="*/ 2536984 w 6400800"/>
              <a:gd name="connsiteY1939" fmla="*/ 244316 h 514350"/>
              <a:gd name="connsiteX1940" fmla="*/ 2534126 w 6400800"/>
              <a:gd name="connsiteY1940" fmla="*/ 221456 h 514350"/>
              <a:gd name="connsiteX1941" fmla="*/ 2533174 w 6400800"/>
              <a:gd name="connsiteY1941" fmla="*/ 244316 h 514350"/>
              <a:gd name="connsiteX1942" fmla="*/ 2533174 w 6400800"/>
              <a:gd name="connsiteY1942" fmla="*/ 250984 h 514350"/>
              <a:gd name="connsiteX1943" fmla="*/ 2532221 w 6400800"/>
              <a:gd name="connsiteY1943" fmla="*/ 245269 h 514350"/>
              <a:gd name="connsiteX1944" fmla="*/ 2524601 w 6400800"/>
              <a:gd name="connsiteY1944" fmla="*/ 213836 h 514350"/>
              <a:gd name="connsiteX1945" fmla="*/ 2517934 w 6400800"/>
              <a:gd name="connsiteY1945" fmla="*/ 190024 h 514350"/>
              <a:gd name="connsiteX1946" fmla="*/ 2511266 w 6400800"/>
              <a:gd name="connsiteY1946" fmla="*/ 169069 h 514350"/>
              <a:gd name="connsiteX1947" fmla="*/ 2514124 w 6400800"/>
              <a:gd name="connsiteY1947" fmla="*/ 190976 h 514350"/>
              <a:gd name="connsiteX1948" fmla="*/ 2516981 w 6400800"/>
              <a:gd name="connsiteY1948" fmla="*/ 215741 h 514350"/>
              <a:gd name="connsiteX1949" fmla="*/ 2520791 w 6400800"/>
              <a:gd name="connsiteY1949" fmla="*/ 248126 h 514350"/>
              <a:gd name="connsiteX1950" fmla="*/ 2523649 w 6400800"/>
              <a:gd name="connsiteY1950" fmla="*/ 277654 h 514350"/>
              <a:gd name="connsiteX1951" fmla="*/ 2521744 w 6400800"/>
              <a:gd name="connsiteY1951" fmla="*/ 282416 h 514350"/>
              <a:gd name="connsiteX1952" fmla="*/ 2516981 w 6400800"/>
              <a:gd name="connsiteY1952" fmla="*/ 263366 h 514350"/>
              <a:gd name="connsiteX1953" fmla="*/ 2511266 w 6400800"/>
              <a:gd name="connsiteY1953" fmla="*/ 243364 h 514350"/>
              <a:gd name="connsiteX1954" fmla="*/ 2513171 w 6400800"/>
              <a:gd name="connsiteY1954" fmla="*/ 264319 h 514350"/>
              <a:gd name="connsiteX1955" fmla="*/ 2514124 w 6400800"/>
              <a:gd name="connsiteY1955" fmla="*/ 277654 h 514350"/>
              <a:gd name="connsiteX1956" fmla="*/ 2504599 w 6400800"/>
              <a:gd name="connsiteY1956" fmla="*/ 256699 h 514350"/>
              <a:gd name="connsiteX1957" fmla="*/ 2504599 w 6400800"/>
              <a:gd name="connsiteY1957" fmla="*/ 253841 h 514350"/>
              <a:gd name="connsiteX1958" fmla="*/ 2503646 w 6400800"/>
              <a:gd name="connsiteY1958" fmla="*/ 255746 h 514350"/>
              <a:gd name="connsiteX1959" fmla="*/ 2497931 w 6400800"/>
              <a:gd name="connsiteY1959" fmla="*/ 243364 h 514350"/>
              <a:gd name="connsiteX1960" fmla="*/ 2502694 w 6400800"/>
              <a:gd name="connsiteY1960" fmla="*/ 259556 h 514350"/>
              <a:gd name="connsiteX1961" fmla="*/ 2499836 w 6400800"/>
              <a:gd name="connsiteY1961" fmla="*/ 267176 h 514350"/>
              <a:gd name="connsiteX1962" fmla="*/ 2498884 w 6400800"/>
              <a:gd name="connsiteY1962" fmla="*/ 270034 h 514350"/>
              <a:gd name="connsiteX1963" fmla="*/ 2494121 w 6400800"/>
              <a:gd name="connsiteY1963" fmla="*/ 223361 h 514350"/>
              <a:gd name="connsiteX1964" fmla="*/ 2496026 w 6400800"/>
              <a:gd name="connsiteY1964" fmla="*/ 220504 h 514350"/>
              <a:gd name="connsiteX1965" fmla="*/ 2506504 w 6400800"/>
              <a:gd name="connsiteY1965" fmla="*/ 203359 h 514350"/>
              <a:gd name="connsiteX1966" fmla="*/ 2510314 w 6400800"/>
              <a:gd name="connsiteY1966" fmla="*/ 197644 h 514350"/>
              <a:gd name="connsiteX1967" fmla="*/ 2505551 w 6400800"/>
              <a:gd name="connsiteY1967" fmla="*/ 203359 h 514350"/>
              <a:gd name="connsiteX1968" fmla="*/ 2493169 w 6400800"/>
              <a:gd name="connsiteY1968" fmla="*/ 217646 h 514350"/>
              <a:gd name="connsiteX1969" fmla="*/ 2493169 w 6400800"/>
              <a:gd name="connsiteY1969" fmla="*/ 216694 h 514350"/>
              <a:gd name="connsiteX1970" fmla="*/ 2491264 w 6400800"/>
              <a:gd name="connsiteY1970" fmla="*/ 196691 h 514350"/>
              <a:gd name="connsiteX1971" fmla="*/ 2501741 w 6400800"/>
              <a:gd name="connsiteY1971" fmla="*/ 183356 h 514350"/>
              <a:gd name="connsiteX1972" fmla="*/ 2490311 w 6400800"/>
              <a:gd name="connsiteY1972" fmla="*/ 192881 h 514350"/>
              <a:gd name="connsiteX1973" fmla="*/ 2489359 w 6400800"/>
              <a:gd name="connsiteY1973" fmla="*/ 176689 h 514350"/>
              <a:gd name="connsiteX1974" fmla="*/ 2497931 w 6400800"/>
              <a:gd name="connsiteY1974" fmla="*/ 165259 h 514350"/>
              <a:gd name="connsiteX1975" fmla="*/ 2502694 w 6400800"/>
              <a:gd name="connsiteY1975" fmla="*/ 159544 h 514350"/>
              <a:gd name="connsiteX1976" fmla="*/ 2496979 w 6400800"/>
              <a:gd name="connsiteY1976" fmla="*/ 164306 h 514350"/>
              <a:gd name="connsiteX1977" fmla="*/ 2489359 w 6400800"/>
              <a:gd name="connsiteY1977" fmla="*/ 171926 h 514350"/>
              <a:gd name="connsiteX1978" fmla="*/ 2488406 w 6400800"/>
              <a:gd name="connsiteY1978" fmla="*/ 153829 h 514350"/>
              <a:gd name="connsiteX1979" fmla="*/ 2487454 w 6400800"/>
              <a:gd name="connsiteY1979" fmla="*/ 135731 h 514350"/>
              <a:gd name="connsiteX1980" fmla="*/ 2494121 w 6400800"/>
              <a:gd name="connsiteY1980" fmla="*/ 125254 h 514350"/>
              <a:gd name="connsiteX1981" fmla="*/ 2487454 w 6400800"/>
              <a:gd name="connsiteY1981" fmla="*/ 132874 h 514350"/>
              <a:gd name="connsiteX1982" fmla="*/ 2487454 w 6400800"/>
              <a:gd name="connsiteY1982" fmla="*/ 129064 h 514350"/>
              <a:gd name="connsiteX1983" fmla="*/ 2486501 w 6400800"/>
              <a:gd name="connsiteY1983" fmla="*/ 132874 h 514350"/>
              <a:gd name="connsiteX1984" fmla="*/ 2475071 w 6400800"/>
              <a:gd name="connsiteY1984" fmla="*/ 146209 h 514350"/>
              <a:gd name="connsiteX1985" fmla="*/ 2455069 w 6400800"/>
              <a:gd name="connsiteY1985" fmla="*/ 171926 h 514350"/>
              <a:gd name="connsiteX1986" fmla="*/ 2442686 w 6400800"/>
              <a:gd name="connsiteY1986" fmla="*/ 188119 h 514350"/>
              <a:gd name="connsiteX1987" fmla="*/ 2433161 w 6400800"/>
              <a:gd name="connsiteY1987" fmla="*/ 203359 h 514350"/>
              <a:gd name="connsiteX1988" fmla="*/ 2432209 w 6400800"/>
              <a:gd name="connsiteY1988" fmla="*/ 191929 h 514350"/>
              <a:gd name="connsiteX1989" fmla="*/ 2425541 w 6400800"/>
              <a:gd name="connsiteY1989" fmla="*/ 110966 h 514350"/>
              <a:gd name="connsiteX1990" fmla="*/ 2424589 w 6400800"/>
              <a:gd name="connsiteY1990" fmla="*/ 88106 h 514350"/>
              <a:gd name="connsiteX1991" fmla="*/ 2424589 w 6400800"/>
              <a:gd name="connsiteY1991" fmla="*/ 80486 h 514350"/>
              <a:gd name="connsiteX1992" fmla="*/ 2423636 w 6400800"/>
              <a:gd name="connsiteY1992" fmla="*/ 88106 h 514350"/>
              <a:gd name="connsiteX1993" fmla="*/ 2421731 w 6400800"/>
              <a:gd name="connsiteY1993" fmla="*/ 110966 h 514350"/>
              <a:gd name="connsiteX1994" fmla="*/ 2420779 w 6400800"/>
              <a:gd name="connsiteY1994" fmla="*/ 146209 h 514350"/>
              <a:gd name="connsiteX1995" fmla="*/ 2421731 w 6400800"/>
              <a:gd name="connsiteY1995" fmla="*/ 191929 h 514350"/>
              <a:gd name="connsiteX1996" fmla="*/ 2422684 w 6400800"/>
              <a:gd name="connsiteY1996" fmla="*/ 220504 h 514350"/>
              <a:gd name="connsiteX1997" fmla="*/ 2405539 w 6400800"/>
              <a:gd name="connsiteY1997" fmla="*/ 250031 h 514350"/>
              <a:gd name="connsiteX1998" fmla="*/ 2401729 w 6400800"/>
              <a:gd name="connsiteY1998" fmla="*/ 256699 h 514350"/>
              <a:gd name="connsiteX1999" fmla="*/ 2400776 w 6400800"/>
              <a:gd name="connsiteY1999" fmla="*/ 255746 h 514350"/>
              <a:gd name="connsiteX2000" fmla="*/ 2392204 w 6400800"/>
              <a:gd name="connsiteY2000" fmla="*/ 233839 h 514350"/>
              <a:gd name="connsiteX2001" fmla="*/ 2385536 w 6400800"/>
              <a:gd name="connsiteY2001" fmla="*/ 170974 h 514350"/>
              <a:gd name="connsiteX2002" fmla="*/ 2382679 w 6400800"/>
              <a:gd name="connsiteY2002" fmla="*/ 150971 h 514350"/>
              <a:gd name="connsiteX2003" fmla="*/ 2384584 w 6400800"/>
              <a:gd name="connsiteY2003" fmla="*/ 140494 h 514350"/>
              <a:gd name="connsiteX2004" fmla="*/ 2382679 w 6400800"/>
              <a:gd name="connsiteY2004" fmla="*/ 135731 h 514350"/>
              <a:gd name="connsiteX2005" fmla="*/ 2390299 w 6400800"/>
              <a:gd name="connsiteY2005" fmla="*/ 114776 h 514350"/>
              <a:gd name="connsiteX2006" fmla="*/ 2427446 w 6400800"/>
              <a:gd name="connsiteY2006" fmla="*/ 12859 h 514350"/>
              <a:gd name="connsiteX2007" fmla="*/ 2380774 w 6400800"/>
              <a:gd name="connsiteY2007" fmla="*/ 110014 h 514350"/>
              <a:gd name="connsiteX2008" fmla="*/ 2358866 w 6400800"/>
              <a:gd name="connsiteY2008" fmla="*/ 157639 h 514350"/>
              <a:gd name="connsiteX2009" fmla="*/ 2355056 w 6400800"/>
              <a:gd name="connsiteY2009" fmla="*/ 166211 h 514350"/>
              <a:gd name="connsiteX2010" fmla="*/ 2357914 w 6400800"/>
              <a:gd name="connsiteY2010" fmla="*/ 155734 h 514350"/>
              <a:gd name="connsiteX2011" fmla="*/ 2362676 w 6400800"/>
              <a:gd name="connsiteY2011" fmla="*/ 132874 h 514350"/>
              <a:gd name="connsiteX2012" fmla="*/ 2354104 w 6400800"/>
              <a:gd name="connsiteY2012" fmla="*/ 154781 h 514350"/>
              <a:gd name="connsiteX2013" fmla="*/ 2344579 w 6400800"/>
              <a:gd name="connsiteY2013" fmla="*/ 179546 h 514350"/>
              <a:gd name="connsiteX2014" fmla="*/ 2334101 w 6400800"/>
              <a:gd name="connsiteY2014" fmla="*/ 211931 h 514350"/>
              <a:gd name="connsiteX2015" fmla="*/ 2334101 w 6400800"/>
              <a:gd name="connsiteY2015" fmla="*/ 211931 h 514350"/>
              <a:gd name="connsiteX2016" fmla="*/ 2340769 w 6400800"/>
              <a:gd name="connsiteY2016" fmla="*/ 171926 h 514350"/>
              <a:gd name="connsiteX2017" fmla="*/ 2347436 w 6400800"/>
              <a:gd name="connsiteY2017" fmla="*/ 130969 h 514350"/>
              <a:gd name="connsiteX2018" fmla="*/ 2354104 w 6400800"/>
              <a:gd name="connsiteY2018" fmla="*/ 99536 h 514350"/>
              <a:gd name="connsiteX2019" fmla="*/ 2358866 w 6400800"/>
              <a:gd name="connsiteY2019" fmla="*/ 71914 h 514350"/>
              <a:gd name="connsiteX2020" fmla="*/ 2350294 w 6400800"/>
              <a:gd name="connsiteY2020" fmla="*/ 98584 h 514350"/>
              <a:gd name="connsiteX2021" fmla="*/ 2340769 w 6400800"/>
              <a:gd name="connsiteY2021" fmla="*/ 129064 h 514350"/>
              <a:gd name="connsiteX2022" fmla="*/ 2330291 w 6400800"/>
              <a:gd name="connsiteY2022" fmla="*/ 170021 h 514350"/>
              <a:gd name="connsiteX2023" fmla="*/ 2324576 w 6400800"/>
              <a:gd name="connsiteY2023" fmla="*/ 193834 h 514350"/>
              <a:gd name="connsiteX2024" fmla="*/ 2320766 w 6400800"/>
              <a:gd name="connsiteY2024" fmla="*/ 185261 h 514350"/>
              <a:gd name="connsiteX2025" fmla="*/ 2326481 w 6400800"/>
              <a:gd name="connsiteY2025" fmla="*/ 157639 h 514350"/>
              <a:gd name="connsiteX2026" fmla="*/ 2318861 w 6400800"/>
              <a:gd name="connsiteY2026" fmla="*/ 179546 h 514350"/>
              <a:gd name="connsiteX2027" fmla="*/ 2315051 w 6400800"/>
              <a:gd name="connsiteY2027" fmla="*/ 170974 h 514350"/>
              <a:gd name="connsiteX2028" fmla="*/ 2317909 w 6400800"/>
              <a:gd name="connsiteY2028" fmla="*/ 181451 h 514350"/>
              <a:gd name="connsiteX2029" fmla="*/ 2313146 w 6400800"/>
              <a:gd name="connsiteY2029" fmla="*/ 193834 h 514350"/>
              <a:gd name="connsiteX2030" fmla="*/ 2311241 w 6400800"/>
              <a:gd name="connsiteY2030" fmla="*/ 190976 h 514350"/>
              <a:gd name="connsiteX2031" fmla="*/ 2314099 w 6400800"/>
              <a:gd name="connsiteY2031" fmla="*/ 141446 h 514350"/>
              <a:gd name="connsiteX2032" fmla="*/ 2298859 w 6400800"/>
              <a:gd name="connsiteY2032" fmla="*/ 202406 h 514350"/>
              <a:gd name="connsiteX2033" fmla="*/ 2292191 w 6400800"/>
              <a:gd name="connsiteY2033" fmla="*/ 231934 h 514350"/>
              <a:gd name="connsiteX2034" fmla="*/ 2289334 w 6400800"/>
              <a:gd name="connsiteY2034" fmla="*/ 250031 h 514350"/>
              <a:gd name="connsiteX2035" fmla="*/ 2285524 w 6400800"/>
              <a:gd name="connsiteY2035" fmla="*/ 259556 h 514350"/>
              <a:gd name="connsiteX2036" fmla="*/ 2275999 w 6400800"/>
              <a:gd name="connsiteY2036" fmla="*/ 287179 h 514350"/>
              <a:gd name="connsiteX2037" fmla="*/ 2275999 w 6400800"/>
              <a:gd name="connsiteY2037" fmla="*/ 288131 h 514350"/>
              <a:gd name="connsiteX2038" fmla="*/ 2275999 w 6400800"/>
              <a:gd name="connsiteY2038" fmla="*/ 282416 h 514350"/>
              <a:gd name="connsiteX2039" fmla="*/ 2276951 w 6400800"/>
              <a:gd name="connsiteY2039" fmla="*/ 265271 h 514350"/>
              <a:gd name="connsiteX2040" fmla="*/ 2272189 w 6400800"/>
              <a:gd name="connsiteY2040" fmla="*/ 281464 h 514350"/>
              <a:gd name="connsiteX2041" fmla="*/ 2269331 w 6400800"/>
              <a:gd name="connsiteY2041" fmla="*/ 290989 h 514350"/>
              <a:gd name="connsiteX2042" fmla="*/ 2269331 w 6400800"/>
              <a:gd name="connsiteY2042" fmla="*/ 290989 h 514350"/>
              <a:gd name="connsiteX2043" fmla="*/ 2269331 w 6400800"/>
              <a:gd name="connsiteY2043" fmla="*/ 261461 h 514350"/>
              <a:gd name="connsiteX2044" fmla="*/ 2270284 w 6400800"/>
              <a:gd name="connsiteY2044" fmla="*/ 238601 h 514350"/>
              <a:gd name="connsiteX2045" fmla="*/ 2272189 w 6400800"/>
              <a:gd name="connsiteY2045" fmla="*/ 225266 h 514350"/>
              <a:gd name="connsiteX2046" fmla="*/ 2275999 w 6400800"/>
              <a:gd name="connsiteY2046" fmla="*/ 210979 h 514350"/>
              <a:gd name="connsiteX2047" fmla="*/ 2266474 w 6400800"/>
              <a:gd name="connsiteY2047" fmla="*/ 232886 h 514350"/>
              <a:gd name="connsiteX2048" fmla="*/ 2267426 w 6400800"/>
              <a:gd name="connsiteY2048" fmla="*/ 228124 h 514350"/>
              <a:gd name="connsiteX2049" fmla="*/ 2263616 w 6400800"/>
              <a:gd name="connsiteY2049" fmla="*/ 235744 h 514350"/>
              <a:gd name="connsiteX2050" fmla="*/ 2265521 w 6400800"/>
              <a:gd name="connsiteY2050" fmla="*/ 220504 h 514350"/>
              <a:gd name="connsiteX2051" fmla="*/ 2256949 w 6400800"/>
              <a:gd name="connsiteY2051" fmla="*/ 247174 h 514350"/>
              <a:gd name="connsiteX2052" fmla="*/ 2252186 w 6400800"/>
              <a:gd name="connsiteY2052" fmla="*/ 258604 h 514350"/>
              <a:gd name="connsiteX2053" fmla="*/ 2250281 w 6400800"/>
              <a:gd name="connsiteY2053" fmla="*/ 262414 h 514350"/>
              <a:gd name="connsiteX2054" fmla="*/ 2255044 w 6400800"/>
              <a:gd name="connsiteY2054" fmla="*/ 243364 h 514350"/>
              <a:gd name="connsiteX2055" fmla="*/ 2267426 w 6400800"/>
              <a:gd name="connsiteY2055" fmla="*/ 178594 h 514350"/>
              <a:gd name="connsiteX2056" fmla="*/ 2270284 w 6400800"/>
              <a:gd name="connsiteY2056" fmla="*/ 153829 h 514350"/>
              <a:gd name="connsiteX2057" fmla="*/ 2262664 w 6400800"/>
              <a:gd name="connsiteY2057" fmla="*/ 177641 h 514350"/>
              <a:gd name="connsiteX2058" fmla="*/ 2254091 w 6400800"/>
              <a:gd name="connsiteY2058" fmla="*/ 205264 h 514350"/>
              <a:gd name="connsiteX2059" fmla="*/ 2246471 w 6400800"/>
              <a:gd name="connsiteY2059" fmla="*/ 230981 h 514350"/>
              <a:gd name="connsiteX2060" fmla="*/ 2241709 w 6400800"/>
              <a:gd name="connsiteY2060" fmla="*/ 244316 h 514350"/>
              <a:gd name="connsiteX2061" fmla="*/ 2239804 w 6400800"/>
              <a:gd name="connsiteY2061" fmla="*/ 233839 h 514350"/>
              <a:gd name="connsiteX2062" fmla="*/ 2233136 w 6400800"/>
              <a:gd name="connsiteY2062" fmla="*/ 205264 h 514350"/>
              <a:gd name="connsiteX2063" fmla="*/ 2237899 w 6400800"/>
              <a:gd name="connsiteY2063" fmla="*/ 255746 h 514350"/>
              <a:gd name="connsiteX2064" fmla="*/ 2234089 w 6400800"/>
              <a:gd name="connsiteY2064" fmla="*/ 269081 h 514350"/>
              <a:gd name="connsiteX2065" fmla="*/ 2233136 w 6400800"/>
              <a:gd name="connsiteY2065" fmla="*/ 270034 h 514350"/>
              <a:gd name="connsiteX2066" fmla="*/ 2233136 w 6400800"/>
              <a:gd name="connsiteY2066" fmla="*/ 263366 h 514350"/>
              <a:gd name="connsiteX2067" fmla="*/ 2231231 w 6400800"/>
              <a:gd name="connsiteY2067" fmla="*/ 234791 h 514350"/>
              <a:gd name="connsiteX2068" fmla="*/ 2228374 w 6400800"/>
              <a:gd name="connsiteY2068" fmla="*/ 207169 h 514350"/>
              <a:gd name="connsiteX2069" fmla="*/ 2230279 w 6400800"/>
              <a:gd name="connsiteY2069" fmla="*/ 193834 h 514350"/>
              <a:gd name="connsiteX2070" fmla="*/ 2226469 w 6400800"/>
              <a:gd name="connsiteY2070" fmla="*/ 204311 h 514350"/>
              <a:gd name="connsiteX2071" fmla="*/ 2222659 w 6400800"/>
              <a:gd name="connsiteY2071" fmla="*/ 200501 h 514350"/>
              <a:gd name="connsiteX2072" fmla="*/ 2220754 w 6400800"/>
              <a:gd name="connsiteY2072" fmla="*/ 199549 h 514350"/>
              <a:gd name="connsiteX2073" fmla="*/ 2217896 w 6400800"/>
              <a:gd name="connsiteY2073" fmla="*/ 199549 h 514350"/>
              <a:gd name="connsiteX2074" fmla="*/ 2215039 w 6400800"/>
              <a:gd name="connsiteY2074" fmla="*/ 202406 h 514350"/>
              <a:gd name="connsiteX2075" fmla="*/ 2213134 w 6400800"/>
              <a:gd name="connsiteY2075" fmla="*/ 214789 h 514350"/>
              <a:gd name="connsiteX2076" fmla="*/ 2217896 w 6400800"/>
              <a:gd name="connsiteY2076" fmla="*/ 203359 h 514350"/>
              <a:gd name="connsiteX2077" fmla="*/ 2219801 w 6400800"/>
              <a:gd name="connsiteY2077" fmla="*/ 201454 h 514350"/>
              <a:gd name="connsiteX2078" fmla="*/ 2220754 w 6400800"/>
              <a:gd name="connsiteY2078" fmla="*/ 202406 h 514350"/>
              <a:gd name="connsiteX2079" fmla="*/ 2223611 w 6400800"/>
              <a:gd name="connsiteY2079" fmla="*/ 207169 h 514350"/>
              <a:gd name="connsiteX2080" fmla="*/ 2223611 w 6400800"/>
              <a:gd name="connsiteY2080" fmla="*/ 215741 h 514350"/>
              <a:gd name="connsiteX2081" fmla="*/ 2223611 w 6400800"/>
              <a:gd name="connsiteY2081" fmla="*/ 215741 h 514350"/>
              <a:gd name="connsiteX2082" fmla="*/ 2215991 w 6400800"/>
              <a:gd name="connsiteY2082" fmla="*/ 241459 h 514350"/>
              <a:gd name="connsiteX2083" fmla="*/ 2206466 w 6400800"/>
              <a:gd name="connsiteY2083" fmla="*/ 274796 h 514350"/>
              <a:gd name="connsiteX2084" fmla="*/ 2196941 w 6400800"/>
              <a:gd name="connsiteY2084" fmla="*/ 313849 h 514350"/>
              <a:gd name="connsiteX2085" fmla="*/ 2195989 w 6400800"/>
              <a:gd name="connsiteY2085" fmla="*/ 305276 h 514350"/>
              <a:gd name="connsiteX2086" fmla="*/ 2195036 w 6400800"/>
              <a:gd name="connsiteY2086" fmla="*/ 317659 h 514350"/>
              <a:gd name="connsiteX2087" fmla="*/ 2193131 w 6400800"/>
              <a:gd name="connsiteY2087" fmla="*/ 314801 h 514350"/>
              <a:gd name="connsiteX2088" fmla="*/ 2195036 w 6400800"/>
              <a:gd name="connsiteY2088" fmla="*/ 318611 h 514350"/>
              <a:gd name="connsiteX2089" fmla="*/ 2195036 w 6400800"/>
              <a:gd name="connsiteY2089" fmla="*/ 323374 h 514350"/>
              <a:gd name="connsiteX2090" fmla="*/ 2192179 w 6400800"/>
              <a:gd name="connsiteY2090" fmla="*/ 334804 h 514350"/>
              <a:gd name="connsiteX2091" fmla="*/ 2190274 w 6400800"/>
              <a:gd name="connsiteY2091" fmla="*/ 330994 h 514350"/>
              <a:gd name="connsiteX2092" fmla="*/ 2191226 w 6400800"/>
              <a:gd name="connsiteY2092" fmla="*/ 330041 h 514350"/>
              <a:gd name="connsiteX2093" fmla="*/ 2190274 w 6400800"/>
              <a:gd name="connsiteY2093" fmla="*/ 330994 h 514350"/>
              <a:gd name="connsiteX2094" fmla="*/ 2188369 w 6400800"/>
              <a:gd name="connsiteY2094" fmla="*/ 326231 h 514350"/>
              <a:gd name="connsiteX2095" fmla="*/ 2189321 w 6400800"/>
              <a:gd name="connsiteY2095" fmla="*/ 331946 h 514350"/>
              <a:gd name="connsiteX2096" fmla="*/ 2188369 w 6400800"/>
              <a:gd name="connsiteY2096" fmla="*/ 332899 h 514350"/>
              <a:gd name="connsiteX2097" fmla="*/ 2185511 w 6400800"/>
              <a:gd name="connsiteY2097" fmla="*/ 315754 h 514350"/>
              <a:gd name="connsiteX2098" fmla="*/ 2184559 w 6400800"/>
              <a:gd name="connsiteY2098" fmla="*/ 336709 h 514350"/>
              <a:gd name="connsiteX2099" fmla="*/ 2184559 w 6400800"/>
              <a:gd name="connsiteY2099" fmla="*/ 337661 h 514350"/>
              <a:gd name="connsiteX2100" fmla="*/ 2179796 w 6400800"/>
              <a:gd name="connsiteY2100" fmla="*/ 343376 h 514350"/>
              <a:gd name="connsiteX2101" fmla="*/ 2178844 w 6400800"/>
              <a:gd name="connsiteY2101" fmla="*/ 340519 h 514350"/>
              <a:gd name="connsiteX2102" fmla="*/ 2192179 w 6400800"/>
              <a:gd name="connsiteY2102" fmla="*/ 283369 h 514350"/>
              <a:gd name="connsiteX2103" fmla="*/ 2212181 w 6400800"/>
              <a:gd name="connsiteY2103" fmla="*/ 190024 h 514350"/>
              <a:gd name="connsiteX2104" fmla="*/ 2183606 w 6400800"/>
              <a:gd name="connsiteY2104" fmla="*/ 272891 h 514350"/>
              <a:gd name="connsiteX2105" fmla="*/ 2187416 w 6400800"/>
              <a:gd name="connsiteY2105" fmla="*/ 253841 h 514350"/>
              <a:gd name="connsiteX2106" fmla="*/ 2192179 w 6400800"/>
              <a:gd name="connsiteY2106" fmla="*/ 231934 h 514350"/>
              <a:gd name="connsiteX2107" fmla="*/ 2196941 w 6400800"/>
              <a:gd name="connsiteY2107" fmla="*/ 210026 h 514350"/>
              <a:gd name="connsiteX2108" fmla="*/ 2200751 w 6400800"/>
              <a:gd name="connsiteY2108" fmla="*/ 193834 h 514350"/>
              <a:gd name="connsiteX2109" fmla="*/ 2204561 w 6400800"/>
              <a:gd name="connsiteY2109" fmla="*/ 179546 h 514350"/>
              <a:gd name="connsiteX2110" fmla="*/ 2211229 w 6400800"/>
              <a:gd name="connsiteY2110" fmla="*/ 155734 h 514350"/>
              <a:gd name="connsiteX2111" fmla="*/ 2217896 w 6400800"/>
              <a:gd name="connsiteY2111" fmla="*/ 134779 h 514350"/>
              <a:gd name="connsiteX2112" fmla="*/ 2211229 w 6400800"/>
              <a:gd name="connsiteY2112" fmla="*/ 148114 h 514350"/>
              <a:gd name="connsiteX2113" fmla="*/ 2211229 w 6400800"/>
              <a:gd name="connsiteY2113" fmla="*/ 147161 h 514350"/>
              <a:gd name="connsiteX2114" fmla="*/ 2216944 w 6400800"/>
              <a:gd name="connsiteY2114" fmla="*/ 125254 h 514350"/>
              <a:gd name="connsiteX2115" fmla="*/ 2222659 w 6400800"/>
              <a:gd name="connsiteY2115" fmla="*/ 105251 h 514350"/>
              <a:gd name="connsiteX2116" fmla="*/ 2233136 w 6400800"/>
              <a:gd name="connsiteY2116" fmla="*/ 72866 h 514350"/>
              <a:gd name="connsiteX2117" fmla="*/ 2242661 w 6400800"/>
              <a:gd name="connsiteY2117" fmla="*/ 45244 h 514350"/>
              <a:gd name="connsiteX2118" fmla="*/ 2229326 w 6400800"/>
              <a:gd name="connsiteY2118" fmla="*/ 71914 h 514350"/>
              <a:gd name="connsiteX2119" fmla="*/ 2215991 w 6400800"/>
              <a:gd name="connsiteY2119" fmla="*/ 103346 h 514350"/>
              <a:gd name="connsiteX2120" fmla="*/ 2208371 w 6400800"/>
              <a:gd name="connsiteY2120" fmla="*/ 122396 h 514350"/>
              <a:gd name="connsiteX2121" fmla="*/ 2200751 w 6400800"/>
              <a:gd name="connsiteY2121" fmla="*/ 144304 h 514350"/>
              <a:gd name="connsiteX2122" fmla="*/ 2184559 w 6400800"/>
              <a:gd name="connsiteY2122" fmla="*/ 193834 h 514350"/>
              <a:gd name="connsiteX2123" fmla="*/ 2175034 w 6400800"/>
              <a:gd name="connsiteY2123" fmla="*/ 228124 h 514350"/>
              <a:gd name="connsiteX2124" fmla="*/ 2177891 w 6400800"/>
              <a:gd name="connsiteY2124" fmla="*/ 203359 h 514350"/>
              <a:gd name="connsiteX2125" fmla="*/ 2178844 w 6400800"/>
              <a:gd name="connsiteY2125" fmla="*/ 190024 h 514350"/>
              <a:gd name="connsiteX2126" fmla="*/ 2180749 w 6400800"/>
              <a:gd name="connsiteY2126" fmla="*/ 184309 h 514350"/>
              <a:gd name="connsiteX2127" fmla="*/ 2179796 w 6400800"/>
              <a:gd name="connsiteY2127" fmla="*/ 187166 h 514350"/>
              <a:gd name="connsiteX2128" fmla="*/ 2180749 w 6400800"/>
              <a:gd name="connsiteY2128" fmla="*/ 176689 h 514350"/>
              <a:gd name="connsiteX2129" fmla="*/ 2175986 w 6400800"/>
              <a:gd name="connsiteY2129" fmla="*/ 194786 h 514350"/>
              <a:gd name="connsiteX2130" fmla="*/ 2170271 w 6400800"/>
              <a:gd name="connsiteY2130" fmla="*/ 208121 h 514350"/>
              <a:gd name="connsiteX2131" fmla="*/ 2144554 w 6400800"/>
              <a:gd name="connsiteY2131" fmla="*/ 271939 h 514350"/>
              <a:gd name="connsiteX2132" fmla="*/ 2135029 w 6400800"/>
              <a:gd name="connsiteY2132" fmla="*/ 296704 h 514350"/>
              <a:gd name="connsiteX2133" fmla="*/ 2135029 w 6400800"/>
              <a:gd name="connsiteY2133" fmla="*/ 295751 h 514350"/>
              <a:gd name="connsiteX2134" fmla="*/ 2129314 w 6400800"/>
              <a:gd name="connsiteY2134" fmla="*/ 282416 h 514350"/>
              <a:gd name="connsiteX2135" fmla="*/ 2137886 w 6400800"/>
              <a:gd name="connsiteY2135" fmla="*/ 231934 h 514350"/>
              <a:gd name="connsiteX2136" fmla="*/ 2141696 w 6400800"/>
              <a:gd name="connsiteY2136" fmla="*/ 210026 h 514350"/>
              <a:gd name="connsiteX2137" fmla="*/ 2134076 w 6400800"/>
              <a:gd name="connsiteY2137" fmla="*/ 230981 h 514350"/>
              <a:gd name="connsiteX2138" fmla="*/ 2123599 w 6400800"/>
              <a:gd name="connsiteY2138" fmla="*/ 263366 h 514350"/>
              <a:gd name="connsiteX2139" fmla="*/ 2122646 w 6400800"/>
              <a:gd name="connsiteY2139" fmla="*/ 253841 h 514350"/>
              <a:gd name="connsiteX2140" fmla="*/ 2117884 w 6400800"/>
              <a:gd name="connsiteY2140" fmla="*/ 211931 h 514350"/>
              <a:gd name="connsiteX2141" fmla="*/ 2112169 w 6400800"/>
              <a:gd name="connsiteY2141" fmla="*/ 176689 h 514350"/>
              <a:gd name="connsiteX2142" fmla="*/ 2107406 w 6400800"/>
              <a:gd name="connsiteY2142" fmla="*/ 150019 h 514350"/>
              <a:gd name="connsiteX2143" fmla="*/ 2102644 w 6400800"/>
              <a:gd name="connsiteY2143" fmla="*/ 127159 h 514350"/>
              <a:gd name="connsiteX2144" fmla="*/ 2103596 w 6400800"/>
              <a:gd name="connsiteY2144" fmla="*/ 150971 h 514350"/>
              <a:gd name="connsiteX2145" fmla="*/ 2104549 w 6400800"/>
              <a:gd name="connsiteY2145" fmla="*/ 168116 h 514350"/>
              <a:gd name="connsiteX2146" fmla="*/ 2104549 w 6400800"/>
              <a:gd name="connsiteY2146" fmla="*/ 183356 h 514350"/>
              <a:gd name="connsiteX2147" fmla="*/ 2105501 w 6400800"/>
              <a:gd name="connsiteY2147" fmla="*/ 207169 h 514350"/>
              <a:gd name="connsiteX2148" fmla="*/ 2106454 w 6400800"/>
              <a:gd name="connsiteY2148" fmla="*/ 225266 h 514350"/>
              <a:gd name="connsiteX2149" fmla="*/ 2104549 w 6400800"/>
              <a:gd name="connsiteY2149" fmla="*/ 221456 h 514350"/>
              <a:gd name="connsiteX2150" fmla="*/ 2104549 w 6400800"/>
              <a:gd name="connsiteY2150" fmla="*/ 221456 h 514350"/>
              <a:gd name="connsiteX2151" fmla="*/ 2104549 w 6400800"/>
              <a:gd name="connsiteY2151" fmla="*/ 221456 h 514350"/>
              <a:gd name="connsiteX2152" fmla="*/ 2102644 w 6400800"/>
              <a:gd name="connsiteY2152" fmla="*/ 215741 h 514350"/>
              <a:gd name="connsiteX2153" fmla="*/ 2101691 w 6400800"/>
              <a:gd name="connsiteY2153" fmla="*/ 205264 h 514350"/>
              <a:gd name="connsiteX2154" fmla="*/ 2098834 w 6400800"/>
              <a:gd name="connsiteY2154" fmla="*/ 176689 h 514350"/>
              <a:gd name="connsiteX2155" fmla="*/ 2097881 w 6400800"/>
              <a:gd name="connsiteY2155" fmla="*/ 168116 h 514350"/>
              <a:gd name="connsiteX2156" fmla="*/ 2102644 w 6400800"/>
              <a:gd name="connsiteY2156" fmla="*/ 149066 h 514350"/>
              <a:gd name="connsiteX2157" fmla="*/ 2096929 w 6400800"/>
              <a:gd name="connsiteY2157" fmla="*/ 162401 h 514350"/>
              <a:gd name="connsiteX2158" fmla="*/ 2095024 w 6400800"/>
              <a:gd name="connsiteY2158" fmla="*/ 151924 h 514350"/>
              <a:gd name="connsiteX2159" fmla="*/ 2095024 w 6400800"/>
              <a:gd name="connsiteY2159" fmla="*/ 167164 h 514350"/>
              <a:gd name="connsiteX2160" fmla="*/ 2066449 w 6400800"/>
              <a:gd name="connsiteY2160" fmla="*/ 235744 h 514350"/>
              <a:gd name="connsiteX2161" fmla="*/ 2056924 w 6400800"/>
              <a:gd name="connsiteY2161" fmla="*/ 259556 h 514350"/>
              <a:gd name="connsiteX2162" fmla="*/ 2063591 w 6400800"/>
              <a:gd name="connsiteY2162" fmla="*/ 219551 h 514350"/>
              <a:gd name="connsiteX2163" fmla="*/ 2052161 w 6400800"/>
              <a:gd name="connsiteY2163" fmla="*/ 252889 h 514350"/>
              <a:gd name="connsiteX2164" fmla="*/ 2050256 w 6400800"/>
              <a:gd name="connsiteY2164" fmla="*/ 248126 h 514350"/>
              <a:gd name="connsiteX2165" fmla="*/ 2050256 w 6400800"/>
              <a:gd name="connsiteY2165" fmla="*/ 233839 h 514350"/>
              <a:gd name="connsiteX2166" fmla="*/ 2048351 w 6400800"/>
              <a:gd name="connsiteY2166" fmla="*/ 244316 h 514350"/>
              <a:gd name="connsiteX2167" fmla="*/ 2046446 w 6400800"/>
              <a:gd name="connsiteY2167" fmla="*/ 240506 h 514350"/>
              <a:gd name="connsiteX2168" fmla="*/ 2047399 w 6400800"/>
              <a:gd name="connsiteY2168" fmla="*/ 247174 h 514350"/>
              <a:gd name="connsiteX2169" fmla="*/ 2044541 w 6400800"/>
              <a:gd name="connsiteY2169" fmla="*/ 266224 h 514350"/>
              <a:gd name="connsiteX2170" fmla="*/ 2043589 w 6400800"/>
              <a:gd name="connsiteY2170" fmla="*/ 259556 h 514350"/>
              <a:gd name="connsiteX2171" fmla="*/ 2041684 w 6400800"/>
              <a:gd name="connsiteY2171" fmla="*/ 249079 h 514350"/>
              <a:gd name="connsiteX2172" fmla="*/ 2048351 w 6400800"/>
              <a:gd name="connsiteY2172" fmla="*/ 184309 h 514350"/>
              <a:gd name="connsiteX2173" fmla="*/ 2039779 w 6400800"/>
              <a:gd name="connsiteY2173" fmla="*/ 216694 h 514350"/>
              <a:gd name="connsiteX2174" fmla="*/ 2036921 w 6400800"/>
              <a:gd name="connsiteY2174" fmla="*/ 223361 h 514350"/>
              <a:gd name="connsiteX2175" fmla="*/ 2035969 w 6400800"/>
              <a:gd name="connsiteY2175" fmla="*/ 218599 h 514350"/>
              <a:gd name="connsiteX2176" fmla="*/ 2031206 w 6400800"/>
              <a:gd name="connsiteY2176" fmla="*/ 187166 h 514350"/>
              <a:gd name="connsiteX2177" fmla="*/ 2028349 w 6400800"/>
              <a:gd name="connsiteY2177" fmla="*/ 169069 h 514350"/>
              <a:gd name="connsiteX2178" fmla="*/ 2031206 w 6400800"/>
              <a:gd name="connsiteY2178" fmla="*/ 147161 h 514350"/>
              <a:gd name="connsiteX2179" fmla="*/ 2028349 w 6400800"/>
              <a:gd name="connsiteY2179" fmla="*/ 157639 h 514350"/>
              <a:gd name="connsiteX2180" fmla="*/ 2030254 w 6400800"/>
              <a:gd name="connsiteY2180" fmla="*/ 138589 h 514350"/>
              <a:gd name="connsiteX2181" fmla="*/ 2023586 w 6400800"/>
              <a:gd name="connsiteY2181" fmla="*/ 160496 h 514350"/>
              <a:gd name="connsiteX2182" fmla="*/ 2017871 w 6400800"/>
              <a:gd name="connsiteY2182" fmla="*/ 186214 h 514350"/>
              <a:gd name="connsiteX2183" fmla="*/ 2016919 w 6400800"/>
              <a:gd name="connsiteY2183" fmla="*/ 191929 h 514350"/>
              <a:gd name="connsiteX2184" fmla="*/ 2016919 w 6400800"/>
              <a:gd name="connsiteY2184" fmla="*/ 190976 h 514350"/>
              <a:gd name="connsiteX2185" fmla="*/ 2019776 w 6400800"/>
              <a:gd name="connsiteY2185" fmla="*/ 158591 h 514350"/>
              <a:gd name="connsiteX2186" fmla="*/ 2015014 w 6400800"/>
              <a:gd name="connsiteY2186" fmla="*/ 178594 h 514350"/>
              <a:gd name="connsiteX2187" fmla="*/ 2014061 w 6400800"/>
              <a:gd name="connsiteY2187" fmla="*/ 174784 h 514350"/>
              <a:gd name="connsiteX2188" fmla="*/ 2014061 w 6400800"/>
              <a:gd name="connsiteY2188" fmla="*/ 177641 h 514350"/>
              <a:gd name="connsiteX2189" fmla="*/ 2011204 w 6400800"/>
              <a:gd name="connsiteY2189" fmla="*/ 163354 h 514350"/>
              <a:gd name="connsiteX2190" fmla="*/ 2003584 w 6400800"/>
              <a:gd name="connsiteY2190" fmla="*/ 125254 h 514350"/>
              <a:gd name="connsiteX2191" fmla="*/ 1996916 w 6400800"/>
              <a:gd name="connsiteY2191" fmla="*/ 91916 h 514350"/>
              <a:gd name="connsiteX2192" fmla="*/ 1999774 w 6400800"/>
              <a:gd name="connsiteY2192" fmla="*/ 125254 h 514350"/>
              <a:gd name="connsiteX2193" fmla="*/ 2003584 w 6400800"/>
              <a:gd name="connsiteY2193" fmla="*/ 164306 h 514350"/>
              <a:gd name="connsiteX2194" fmla="*/ 2008346 w 6400800"/>
              <a:gd name="connsiteY2194" fmla="*/ 203359 h 514350"/>
              <a:gd name="connsiteX2195" fmla="*/ 1999774 w 6400800"/>
              <a:gd name="connsiteY2195" fmla="*/ 240506 h 514350"/>
              <a:gd name="connsiteX2196" fmla="*/ 1984534 w 6400800"/>
              <a:gd name="connsiteY2196" fmla="*/ 314801 h 514350"/>
              <a:gd name="connsiteX2197" fmla="*/ 1984534 w 6400800"/>
              <a:gd name="connsiteY2197" fmla="*/ 283369 h 514350"/>
              <a:gd name="connsiteX2198" fmla="*/ 1984534 w 6400800"/>
              <a:gd name="connsiteY2198" fmla="*/ 267176 h 514350"/>
              <a:gd name="connsiteX2199" fmla="*/ 1986439 w 6400800"/>
              <a:gd name="connsiteY2199" fmla="*/ 263366 h 514350"/>
              <a:gd name="connsiteX2200" fmla="*/ 1984534 w 6400800"/>
              <a:gd name="connsiteY2200" fmla="*/ 265271 h 514350"/>
              <a:gd name="connsiteX2201" fmla="*/ 1985486 w 6400800"/>
              <a:gd name="connsiteY2201" fmla="*/ 243364 h 514350"/>
              <a:gd name="connsiteX2202" fmla="*/ 1987391 w 6400800"/>
              <a:gd name="connsiteY2202" fmla="*/ 212884 h 514350"/>
              <a:gd name="connsiteX2203" fmla="*/ 1989296 w 6400800"/>
              <a:gd name="connsiteY2203" fmla="*/ 186214 h 514350"/>
              <a:gd name="connsiteX2204" fmla="*/ 1983581 w 6400800"/>
              <a:gd name="connsiteY2204" fmla="*/ 211931 h 514350"/>
              <a:gd name="connsiteX2205" fmla="*/ 1978819 w 6400800"/>
              <a:gd name="connsiteY2205" fmla="*/ 242411 h 514350"/>
              <a:gd name="connsiteX2206" fmla="*/ 1974056 w 6400800"/>
              <a:gd name="connsiteY2206" fmla="*/ 281464 h 514350"/>
              <a:gd name="connsiteX2207" fmla="*/ 1973104 w 6400800"/>
              <a:gd name="connsiteY2207" fmla="*/ 282416 h 514350"/>
              <a:gd name="connsiteX2208" fmla="*/ 1968341 w 6400800"/>
              <a:gd name="connsiteY2208" fmla="*/ 289084 h 514350"/>
              <a:gd name="connsiteX2209" fmla="*/ 1968341 w 6400800"/>
              <a:gd name="connsiteY2209" fmla="*/ 283369 h 514350"/>
              <a:gd name="connsiteX2210" fmla="*/ 1973104 w 6400800"/>
              <a:gd name="connsiteY2210" fmla="*/ 274796 h 514350"/>
              <a:gd name="connsiteX2211" fmla="*/ 1968341 w 6400800"/>
              <a:gd name="connsiteY2211" fmla="*/ 280511 h 514350"/>
              <a:gd name="connsiteX2212" fmla="*/ 1973104 w 6400800"/>
              <a:gd name="connsiteY2212" fmla="*/ 224314 h 514350"/>
              <a:gd name="connsiteX2213" fmla="*/ 1976914 w 6400800"/>
              <a:gd name="connsiteY2213" fmla="*/ 187166 h 514350"/>
              <a:gd name="connsiteX2214" fmla="*/ 1967389 w 6400800"/>
              <a:gd name="connsiteY2214" fmla="*/ 218599 h 514350"/>
              <a:gd name="connsiteX2215" fmla="*/ 1967389 w 6400800"/>
              <a:gd name="connsiteY2215" fmla="*/ 216694 h 514350"/>
              <a:gd name="connsiteX2216" fmla="*/ 1966436 w 6400800"/>
              <a:gd name="connsiteY2216" fmla="*/ 220504 h 514350"/>
              <a:gd name="connsiteX2217" fmla="*/ 1957864 w 6400800"/>
              <a:gd name="connsiteY2217" fmla="*/ 250031 h 514350"/>
              <a:gd name="connsiteX2218" fmla="*/ 1952149 w 6400800"/>
              <a:gd name="connsiteY2218" fmla="*/ 271939 h 514350"/>
              <a:gd name="connsiteX2219" fmla="*/ 1941671 w 6400800"/>
              <a:gd name="connsiteY2219" fmla="*/ 221456 h 514350"/>
              <a:gd name="connsiteX2220" fmla="*/ 1942624 w 6400800"/>
              <a:gd name="connsiteY2220" fmla="*/ 213836 h 514350"/>
              <a:gd name="connsiteX2221" fmla="*/ 1952149 w 6400800"/>
              <a:gd name="connsiteY2221" fmla="*/ 186214 h 514350"/>
              <a:gd name="connsiteX2222" fmla="*/ 1962626 w 6400800"/>
              <a:gd name="connsiteY2222" fmla="*/ 157639 h 514350"/>
              <a:gd name="connsiteX2223" fmla="*/ 1948339 w 6400800"/>
              <a:gd name="connsiteY2223" fmla="*/ 185261 h 514350"/>
              <a:gd name="connsiteX2224" fmla="*/ 1945481 w 6400800"/>
              <a:gd name="connsiteY2224" fmla="*/ 190976 h 514350"/>
              <a:gd name="connsiteX2225" fmla="*/ 1945481 w 6400800"/>
              <a:gd name="connsiteY2225" fmla="*/ 189071 h 514350"/>
              <a:gd name="connsiteX2226" fmla="*/ 1944529 w 6400800"/>
              <a:gd name="connsiteY2226" fmla="*/ 192881 h 514350"/>
              <a:gd name="connsiteX2227" fmla="*/ 1938814 w 6400800"/>
              <a:gd name="connsiteY2227" fmla="*/ 205264 h 514350"/>
              <a:gd name="connsiteX2228" fmla="*/ 1935004 w 6400800"/>
              <a:gd name="connsiteY2228" fmla="*/ 148114 h 514350"/>
              <a:gd name="connsiteX2229" fmla="*/ 1928336 w 6400800"/>
              <a:gd name="connsiteY2229" fmla="*/ 224314 h 514350"/>
              <a:gd name="connsiteX2230" fmla="*/ 1928336 w 6400800"/>
              <a:gd name="connsiteY2230" fmla="*/ 229076 h 514350"/>
              <a:gd name="connsiteX2231" fmla="*/ 1924526 w 6400800"/>
              <a:gd name="connsiteY2231" fmla="*/ 236696 h 514350"/>
              <a:gd name="connsiteX2232" fmla="*/ 1915001 w 6400800"/>
              <a:gd name="connsiteY2232" fmla="*/ 258604 h 514350"/>
              <a:gd name="connsiteX2233" fmla="*/ 1911191 w 6400800"/>
              <a:gd name="connsiteY2233" fmla="*/ 268129 h 514350"/>
              <a:gd name="connsiteX2234" fmla="*/ 1907381 w 6400800"/>
              <a:gd name="connsiteY2234" fmla="*/ 259556 h 514350"/>
              <a:gd name="connsiteX2235" fmla="*/ 1907381 w 6400800"/>
              <a:gd name="connsiteY2235" fmla="*/ 258604 h 514350"/>
              <a:gd name="connsiteX2236" fmla="*/ 1907381 w 6400800"/>
              <a:gd name="connsiteY2236" fmla="*/ 258604 h 514350"/>
              <a:gd name="connsiteX2237" fmla="*/ 1900714 w 6400800"/>
              <a:gd name="connsiteY2237" fmla="*/ 253841 h 514350"/>
              <a:gd name="connsiteX2238" fmla="*/ 1897856 w 6400800"/>
              <a:gd name="connsiteY2238" fmla="*/ 252889 h 514350"/>
              <a:gd name="connsiteX2239" fmla="*/ 1896904 w 6400800"/>
              <a:gd name="connsiteY2239" fmla="*/ 252889 h 514350"/>
              <a:gd name="connsiteX2240" fmla="*/ 1896904 w 6400800"/>
              <a:gd name="connsiteY2240" fmla="*/ 250984 h 514350"/>
              <a:gd name="connsiteX2241" fmla="*/ 1897856 w 6400800"/>
              <a:gd name="connsiteY2241" fmla="*/ 246221 h 514350"/>
              <a:gd name="connsiteX2242" fmla="*/ 1902619 w 6400800"/>
              <a:gd name="connsiteY2242" fmla="*/ 230029 h 514350"/>
              <a:gd name="connsiteX2243" fmla="*/ 1903571 w 6400800"/>
              <a:gd name="connsiteY2243" fmla="*/ 226219 h 514350"/>
              <a:gd name="connsiteX2244" fmla="*/ 1902619 w 6400800"/>
              <a:gd name="connsiteY2244" fmla="*/ 227171 h 514350"/>
              <a:gd name="connsiteX2245" fmla="*/ 1906429 w 6400800"/>
              <a:gd name="connsiteY2245" fmla="*/ 214789 h 514350"/>
              <a:gd name="connsiteX2246" fmla="*/ 1915001 w 6400800"/>
              <a:gd name="connsiteY2246" fmla="*/ 190976 h 514350"/>
              <a:gd name="connsiteX2247" fmla="*/ 1922621 w 6400800"/>
              <a:gd name="connsiteY2247" fmla="*/ 170021 h 514350"/>
              <a:gd name="connsiteX2248" fmla="*/ 1911191 w 6400800"/>
              <a:gd name="connsiteY2248" fmla="*/ 189071 h 514350"/>
              <a:gd name="connsiteX2249" fmla="*/ 1899761 w 6400800"/>
              <a:gd name="connsiteY2249" fmla="*/ 211931 h 514350"/>
              <a:gd name="connsiteX2250" fmla="*/ 1893094 w 6400800"/>
              <a:gd name="connsiteY2250" fmla="*/ 226219 h 514350"/>
              <a:gd name="connsiteX2251" fmla="*/ 1889284 w 6400800"/>
              <a:gd name="connsiteY2251" fmla="*/ 235744 h 514350"/>
              <a:gd name="connsiteX2252" fmla="*/ 1888331 w 6400800"/>
              <a:gd name="connsiteY2252" fmla="*/ 232886 h 514350"/>
              <a:gd name="connsiteX2253" fmla="*/ 1889284 w 6400800"/>
              <a:gd name="connsiteY2253" fmla="*/ 216694 h 514350"/>
              <a:gd name="connsiteX2254" fmla="*/ 1891189 w 6400800"/>
              <a:gd name="connsiteY2254" fmla="*/ 200501 h 514350"/>
              <a:gd name="connsiteX2255" fmla="*/ 1894046 w 6400800"/>
              <a:gd name="connsiteY2255" fmla="*/ 187166 h 514350"/>
              <a:gd name="connsiteX2256" fmla="*/ 1899761 w 6400800"/>
              <a:gd name="connsiteY2256" fmla="*/ 169069 h 514350"/>
              <a:gd name="connsiteX2257" fmla="*/ 1902619 w 6400800"/>
              <a:gd name="connsiteY2257" fmla="*/ 162401 h 514350"/>
              <a:gd name="connsiteX2258" fmla="*/ 1898809 w 6400800"/>
              <a:gd name="connsiteY2258" fmla="*/ 168116 h 514350"/>
              <a:gd name="connsiteX2259" fmla="*/ 1890236 w 6400800"/>
              <a:gd name="connsiteY2259" fmla="*/ 186214 h 514350"/>
              <a:gd name="connsiteX2260" fmla="*/ 1885474 w 6400800"/>
              <a:gd name="connsiteY2260" fmla="*/ 199549 h 514350"/>
              <a:gd name="connsiteX2261" fmla="*/ 1882616 w 6400800"/>
              <a:gd name="connsiteY2261" fmla="*/ 213836 h 514350"/>
              <a:gd name="connsiteX2262" fmla="*/ 1882616 w 6400800"/>
              <a:gd name="connsiteY2262" fmla="*/ 210026 h 514350"/>
              <a:gd name="connsiteX2263" fmla="*/ 1878806 w 6400800"/>
              <a:gd name="connsiteY2263" fmla="*/ 228124 h 514350"/>
              <a:gd name="connsiteX2264" fmla="*/ 1874996 w 6400800"/>
              <a:gd name="connsiteY2264" fmla="*/ 243364 h 514350"/>
              <a:gd name="connsiteX2265" fmla="*/ 1874996 w 6400800"/>
              <a:gd name="connsiteY2265" fmla="*/ 237649 h 514350"/>
              <a:gd name="connsiteX2266" fmla="*/ 1872139 w 6400800"/>
              <a:gd name="connsiteY2266" fmla="*/ 255746 h 514350"/>
              <a:gd name="connsiteX2267" fmla="*/ 1868329 w 6400800"/>
              <a:gd name="connsiteY2267" fmla="*/ 270986 h 514350"/>
              <a:gd name="connsiteX2268" fmla="*/ 1869281 w 6400800"/>
              <a:gd name="connsiteY2268" fmla="*/ 259556 h 514350"/>
              <a:gd name="connsiteX2269" fmla="*/ 1874996 w 6400800"/>
              <a:gd name="connsiteY2269" fmla="*/ 213836 h 514350"/>
              <a:gd name="connsiteX2270" fmla="*/ 1877854 w 6400800"/>
              <a:gd name="connsiteY2270" fmla="*/ 193834 h 514350"/>
              <a:gd name="connsiteX2271" fmla="*/ 1881664 w 6400800"/>
              <a:gd name="connsiteY2271" fmla="*/ 175736 h 514350"/>
              <a:gd name="connsiteX2272" fmla="*/ 1888331 w 6400800"/>
              <a:gd name="connsiteY2272" fmla="*/ 146209 h 514350"/>
              <a:gd name="connsiteX2273" fmla="*/ 1894999 w 6400800"/>
              <a:gd name="connsiteY2273" fmla="*/ 120491 h 514350"/>
              <a:gd name="connsiteX2274" fmla="*/ 1885474 w 6400800"/>
              <a:gd name="connsiteY2274" fmla="*/ 144304 h 514350"/>
              <a:gd name="connsiteX2275" fmla="*/ 1875949 w 6400800"/>
              <a:gd name="connsiteY2275" fmla="*/ 172879 h 514350"/>
              <a:gd name="connsiteX2276" fmla="*/ 1870234 w 6400800"/>
              <a:gd name="connsiteY2276" fmla="*/ 190976 h 514350"/>
              <a:gd name="connsiteX2277" fmla="*/ 1865471 w 6400800"/>
              <a:gd name="connsiteY2277" fmla="*/ 210979 h 514350"/>
              <a:gd name="connsiteX2278" fmla="*/ 1858804 w 6400800"/>
              <a:gd name="connsiteY2278" fmla="*/ 238601 h 514350"/>
              <a:gd name="connsiteX2279" fmla="*/ 1856899 w 6400800"/>
              <a:gd name="connsiteY2279" fmla="*/ 194786 h 514350"/>
              <a:gd name="connsiteX2280" fmla="*/ 1854994 w 6400800"/>
              <a:gd name="connsiteY2280" fmla="*/ 172879 h 514350"/>
              <a:gd name="connsiteX2281" fmla="*/ 1853089 w 6400800"/>
              <a:gd name="connsiteY2281" fmla="*/ 194786 h 514350"/>
              <a:gd name="connsiteX2282" fmla="*/ 1848326 w 6400800"/>
              <a:gd name="connsiteY2282" fmla="*/ 250984 h 514350"/>
              <a:gd name="connsiteX2283" fmla="*/ 1845469 w 6400800"/>
              <a:gd name="connsiteY2283" fmla="*/ 282416 h 514350"/>
              <a:gd name="connsiteX2284" fmla="*/ 1839754 w 6400800"/>
              <a:gd name="connsiteY2284" fmla="*/ 273844 h 514350"/>
              <a:gd name="connsiteX2285" fmla="*/ 1838801 w 6400800"/>
              <a:gd name="connsiteY2285" fmla="*/ 269081 h 514350"/>
              <a:gd name="connsiteX2286" fmla="*/ 1838801 w 6400800"/>
              <a:gd name="connsiteY2286" fmla="*/ 272891 h 514350"/>
              <a:gd name="connsiteX2287" fmla="*/ 1827371 w 6400800"/>
              <a:gd name="connsiteY2287" fmla="*/ 256699 h 514350"/>
              <a:gd name="connsiteX2288" fmla="*/ 1828324 w 6400800"/>
              <a:gd name="connsiteY2288" fmla="*/ 190976 h 514350"/>
              <a:gd name="connsiteX2289" fmla="*/ 1822609 w 6400800"/>
              <a:gd name="connsiteY2289" fmla="*/ 222409 h 514350"/>
              <a:gd name="connsiteX2290" fmla="*/ 1822609 w 6400800"/>
              <a:gd name="connsiteY2290" fmla="*/ 214789 h 514350"/>
              <a:gd name="connsiteX2291" fmla="*/ 1822609 w 6400800"/>
              <a:gd name="connsiteY2291" fmla="*/ 161449 h 514350"/>
              <a:gd name="connsiteX2292" fmla="*/ 1823561 w 6400800"/>
              <a:gd name="connsiteY2292" fmla="*/ 113824 h 514350"/>
              <a:gd name="connsiteX2293" fmla="*/ 1823561 w 6400800"/>
              <a:gd name="connsiteY2293" fmla="*/ 15716 h 514350"/>
              <a:gd name="connsiteX2294" fmla="*/ 1812131 w 6400800"/>
              <a:gd name="connsiteY2294" fmla="*/ 112871 h 514350"/>
              <a:gd name="connsiteX2295" fmla="*/ 1807369 w 6400800"/>
              <a:gd name="connsiteY2295" fmla="*/ 160496 h 514350"/>
              <a:gd name="connsiteX2296" fmla="*/ 1805464 w 6400800"/>
              <a:gd name="connsiteY2296" fmla="*/ 209074 h 514350"/>
              <a:gd name="connsiteX2297" fmla="*/ 1801654 w 6400800"/>
              <a:gd name="connsiteY2297" fmla="*/ 211931 h 514350"/>
              <a:gd name="connsiteX2298" fmla="*/ 1801654 w 6400800"/>
              <a:gd name="connsiteY2298" fmla="*/ 211931 h 514350"/>
              <a:gd name="connsiteX2299" fmla="*/ 1801654 w 6400800"/>
              <a:gd name="connsiteY2299" fmla="*/ 212884 h 514350"/>
              <a:gd name="connsiteX2300" fmla="*/ 1790224 w 6400800"/>
              <a:gd name="connsiteY2300" fmla="*/ 237649 h 514350"/>
              <a:gd name="connsiteX2301" fmla="*/ 1790224 w 6400800"/>
              <a:gd name="connsiteY2301" fmla="*/ 207169 h 514350"/>
              <a:gd name="connsiteX2302" fmla="*/ 1786414 w 6400800"/>
              <a:gd name="connsiteY2302" fmla="*/ 239554 h 514350"/>
              <a:gd name="connsiteX2303" fmla="*/ 1784509 w 6400800"/>
              <a:gd name="connsiteY2303" fmla="*/ 250984 h 514350"/>
              <a:gd name="connsiteX2304" fmla="*/ 1783556 w 6400800"/>
              <a:gd name="connsiteY2304" fmla="*/ 252889 h 514350"/>
              <a:gd name="connsiteX2305" fmla="*/ 1776889 w 6400800"/>
              <a:gd name="connsiteY2305" fmla="*/ 226219 h 514350"/>
              <a:gd name="connsiteX2306" fmla="*/ 1777841 w 6400800"/>
              <a:gd name="connsiteY2306" fmla="*/ 253841 h 514350"/>
              <a:gd name="connsiteX2307" fmla="*/ 1768316 w 6400800"/>
              <a:gd name="connsiteY2307" fmla="*/ 230029 h 514350"/>
              <a:gd name="connsiteX2308" fmla="*/ 1759744 w 6400800"/>
              <a:gd name="connsiteY2308" fmla="*/ 209074 h 514350"/>
              <a:gd name="connsiteX2309" fmla="*/ 1759744 w 6400800"/>
              <a:gd name="connsiteY2309" fmla="*/ 208121 h 514350"/>
              <a:gd name="connsiteX2310" fmla="*/ 1761649 w 6400800"/>
              <a:gd name="connsiteY2310" fmla="*/ 198596 h 514350"/>
              <a:gd name="connsiteX2311" fmla="*/ 1759744 w 6400800"/>
              <a:gd name="connsiteY2311" fmla="*/ 203359 h 514350"/>
              <a:gd name="connsiteX2312" fmla="*/ 1759744 w 6400800"/>
              <a:gd name="connsiteY2312" fmla="*/ 195739 h 514350"/>
              <a:gd name="connsiteX2313" fmla="*/ 1761649 w 6400800"/>
              <a:gd name="connsiteY2313" fmla="*/ 171926 h 514350"/>
              <a:gd name="connsiteX2314" fmla="*/ 1762601 w 6400800"/>
              <a:gd name="connsiteY2314" fmla="*/ 151924 h 514350"/>
              <a:gd name="connsiteX2315" fmla="*/ 1756886 w 6400800"/>
              <a:gd name="connsiteY2315" fmla="*/ 171926 h 514350"/>
              <a:gd name="connsiteX2316" fmla="*/ 1749266 w 6400800"/>
              <a:gd name="connsiteY2316" fmla="*/ 205264 h 514350"/>
              <a:gd name="connsiteX2317" fmla="*/ 1745456 w 6400800"/>
              <a:gd name="connsiteY2317" fmla="*/ 197644 h 514350"/>
              <a:gd name="connsiteX2318" fmla="*/ 1749266 w 6400800"/>
              <a:gd name="connsiteY2318" fmla="*/ 208121 h 514350"/>
              <a:gd name="connsiteX2319" fmla="*/ 1746409 w 6400800"/>
              <a:gd name="connsiteY2319" fmla="*/ 225266 h 514350"/>
              <a:gd name="connsiteX2320" fmla="*/ 1746409 w 6400800"/>
              <a:gd name="connsiteY2320" fmla="*/ 228124 h 514350"/>
              <a:gd name="connsiteX2321" fmla="*/ 1737836 w 6400800"/>
              <a:gd name="connsiteY2321" fmla="*/ 171926 h 514350"/>
              <a:gd name="connsiteX2322" fmla="*/ 1738789 w 6400800"/>
              <a:gd name="connsiteY2322" fmla="*/ 252889 h 514350"/>
              <a:gd name="connsiteX2323" fmla="*/ 1736884 w 6400800"/>
              <a:gd name="connsiteY2323" fmla="*/ 256699 h 514350"/>
              <a:gd name="connsiteX2324" fmla="*/ 1735931 w 6400800"/>
              <a:gd name="connsiteY2324" fmla="*/ 252889 h 514350"/>
              <a:gd name="connsiteX2325" fmla="*/ 1735931 w 6400800"/>
              <a:gd name="connsiteY2325" fmla="*/ 257651 h 514350"/>
              <a:gd name="connsiteX2326" fmla="*/ 1733074 w 6400800"/>
              <a:gd name="connsiteY2326" fmla="*/ 264319 h 514350"/>
              <a:gd name="connsiteX2327" fmla="*/ 1727359 w 6400800"/>
              <a:gd name="connsiteY2327" fmla="*/ 283369 h 514350"/>
              <a:gd name="connsiteX2328" fmla="*/ 1722596 w 6400800"/>
              <a:gd name="connsiteY2328" fmla="*/ 299561 h 514350"/>
              <a:gd name="connsiteX2329" fmla="*/ 1718786 w 6400800"/>
              <a:gd name="connsiteY2329" fmla="*/ 267176 h 514350"/>
              <a:gd name="connsiteX2330" fmla="*/ 1716881 w 6400800"/>
              <a:gd name="connsiteY2330" fmla="*/ 317659 h 514350"/>
              <a:gd name="connsiteX2331" fmla="*/ 1716881 w 6400800"/>
              <a:gd name="connsiteY2331" fmla="*/ 318611 h 514350"/>
              <a:gd name="connsiteX2332" fmla="*/ 1714976 w 6400800"/>
              <a:gd name="connsiteY2332" fmla="*/ 316706 h 514350"/>
              <a:gd name="connsiteX2333" fmla="*/ 1707356 w 6400800"/>
              <a:gd name="connsiteY2333" fmla="*/ 288131 h 514350"/>
              <a:gd name="connsiteX2334" fmla="*/ 1709261 w 6400800"/>
              <a:gd name="connsiteY2334" fmla="*/ 237649 h 514350"/>
              <a:gd name="connsiteX2335" fmla="*/ 1710214 w 6400800"/>
              <a:gd name="connsiteY2335" fmla="*/ 163354 h 514350"/>
              <a:gd name="connsiteX2336" fmla="*/ 1698784 w 6400800"/>
              <a:gd name="connsiteY2336" fmla="*/ 229076 h 514350"/>
              <a:gd name="connsiteX2337" fmla="*/ 1694021 w 6400800"/>
              <a:gd name="connsiteY2337" fmla="*/ 203359 h 514350"/>
              <a:gd name="connsiteX2338" fmla="*/ 1699736 w 6400800"/>
              <a:gd name="connsiteY2338" fmla="*/ 170021 h 514350"/>
              <a:gd name="connsiteX2339" fmla="*/ 1706404 w 6400800"/>
              <a:gd name="connsiteY2339" fmla="*/ 119539 h 514350"/>
              <a:gd name="connsiteX2340" fmla="*/ 1710214 w 6400800"/>
              <a:gd name="connsiteY2340" fmla="*/ 80486 h 514350"/>
              <a:gd name="connsiteX2341" fmla="*/ 1713071 w 6400800"/>
              <a:gd name="connsiteY2341" fmla="*/ 47149 h 514350"/>
              <a:gd name="connsiteX2342" fmla="*/ 1706404 w 6400800"/>
              <a:gd name="connsiteY2342" fmla="*/ 80486 h 514350"/>
              <a:gd name="connsiteX2343" fmla="*/ 1698784 w 6400800"/>
              <a:gd name="connsiteY2343" fmla="*/ 118586 h 514350"/>
              <a:gd name="connsiteX2344" fmla="*/ 1688306 w 6400800"/>
              <a:gd name="connsiteY2344" fmla="*/ 168116 h 514350"/>
              <a:gd name="connsiteX2345" fmla="*/ 1687354 w 6400800"/>
              <a:gd name="connsiteY2345" fmla="*/ 171926 h 514350"/>
              <a:gd name="connsiteX2346" fmla="*/ 1684496 w 6400800"/>
              <a:gd name="connsiteY2346" fmla="*/ 160496 h 514350"/>
              <a:gd name="connsiteX2347" fmla="*/ 1685449 w 6400800"/>
              <a:gd name="connsiteY2347" fmla="*/ 179546 h 514350"/>
              <a:gd name="connsiteX2348" fmla="*/ 1681639 w 6400800"/>
              <a:gd name="connsiteY2348" fmla="*/ 197644 h 514350"/>
              <a:gd name="connsiteX2349" fmla="*/ 1680686 w 6400800"/>
              <a:gd name="connsiteY2349" fmla="*/ 192881 h 514350"/>
              <a:gd name="connsiteX2350" fmla="*/ 1681639 w 6400800"/>
              <a:gd name="connsiteY2350" fmla="*/ 174784 h 514350"/>
              <a:gd name="connsiteX2351" fmla="*/ 1682591 w 6400800"/>
              <a:gd name="connsiteY2351" fmla="*/ 143351 h 514350"/>
              <a:gd name="connsiteX2352" fmla="*/ 1683544 w 6400800"/>
              <a:gd name="connsiteY2352" fmla="*/ 115729 h 514350"/>
              <a:gd name="connsiteX2353" fmla="*/ 1678781 w 6400800"/>
              <a:gd name="connsiteY2353" fmla="*/ 143351 h 514350"/>
              <a:gd name="connsiteX2354" fmla="*/ 1674019 w 6400800"/>
              <a:gd name="connsiteY2354" fmla="*/ 174784 h 514350"/>
              <a:gd name="connsiteX2355" fmla="*/ 1666399 w 6400800"/>
              <a:gd name="connsiteY2355" fmla="*/ 215741 h 514350"/>
              <a:gd name="connsiteX2356" fmla="*/ 1663541 w 6400800"/>
              <a:gd name="connsiteY2356" fmla="*/ 231934 h 514350"/>
              <a:gd name="connsiteX2357" fmla="*/ 1661636 w 6400800"/>
              <a:gd name="connsiteY2357" fmla="*/ 225266 h 514350"/>
              <a:gd name="connsiteX2358" fmla="*/ 1662589 w 6400800"/>
              <a:gd name="connsiteY2358" fmla="*/ 236696 h 514350"/>
              <a:gd name="connsiteX2359" fmla="*/ 1659731 w 6400800"/>
              <a:gd name="connsiteY2359" fmla="*/ 253841 h 514350"/>
              <a:gd name="connsiteX2360" fmla="*/ 1658779 w 6400800"/>
              <a:gd name="connsiteY2360" fmla="*/ 251936 h 514350"/>
              <a:gd name="connsiteX2361" fmla="*/ 1646396 w 6400800"/>
              <a:gd name="connsiteY2361" fmla="*/ 223361 h 514350"/>
              <a:gd name="connsiteX2362" fmla="*/ 1642586 w 6400800"/>
              <a:gd name="connsiteY2362" fmla="*/ 215741 h 514350"/>
              <a:gd name="connsiteX2363" fmla="*/ 1642586 w 6400800"/>
              <a:gd name="connsiteY2363" fmla="*/ 202406 h 514350"/>
              <a:gd name="connsiteX2364" fmla="*/ 1640681 w 6400800"/>
              <a:gd name="connsiteY2364" fmla="*/ 154781 h 514350"/>
              <a:gd name="connsiteX2365" fmla="*/ 1635919 w 6400800"/>
              <a:gd name="connsiteY2365" fmla="*/ 111919 h 514350"/>
              <a:gd name="connsiteX2366" fmla="*/ 1624489 w 6400800"/>
              <a:gd name="connsiteY2366" fmla="*/ 23336 h 514350"/>
              <a:gd name="connsiteX2367" fmla="*/ 1624489 w 6400800"/>
              <a:gd name="connsiteY2367" fmla="*/ 111919 h 514350"/>
              <a:gd name="connsiteX2368" fmla="*/ 1625441 w 6400800"/>
              <a:gd name="connsiteY2368" fmla="*/ 154781 h 514350"/>
              <a:gd name="connsiteX2369" fmla="*/ 1625441 w 6400800"/>
              <a:gd name="connsiteY2369" fmla="*/ 202406 h 514350"/>
              <a:gd name="connsiteX2370" fmla="*/ 1625441 w 6400800"/>
              <a:gd name="connsiteY2370" fmla="*/ 225266 h 514350"/>
              <a:gd name="connsiteX2371" fmla="*/ 1625441 w 6400800"/>
              <a:gd name="connsiteY2371" fmla="*/ 230981 h 514350"/>
              <a:gd name="connsiteX2372" fmla="*/ 1623536 w 6400800"/>
              <a:gd name="connsiteY2372" fmla="*/ 227171 h 514350"/>
              <a:gd name="connsiteX2373" fmla="*/ 1619726 w 6400800"/>
              <a:gd name="connsiteY2373" fmla="*/ 203359 h 514350"/>
              <a:gd name="connsiteX2374" fmla="*/ 1619726 w 6400800"/>
              <a:gd name="connsiteY2374" fmla="*/ 217646 h 514350"/>
              <a:gd name="connsiteX2375" fmla="*/ 1608296 w 6400800"/>
              <a:gd name="connsiteY2375" fmla="*/ 190976 h 514350"/>
              <a:gd name="connsiteX2376" fmla="*/ 1619726 w 6400800"/>
              <a:gd name="connsiteY2376" fmla="*/ 233839 h 514350"/>
              <a:gd name="connsiteX2377" fmla="*/ 1619726 w 6400800"/>
              <a:gd name="connsiteY2377" fmla="*/ 242411 h 514350"/>
              <a:gd name="connsiteX2378" fmla="*/ 1613059 w 6400800"/>
              <a:gd name="connsiteY2378" fmla="*/ 233839 h 514350"/>
              <a:gd name="connsiteX2379" fmla="*/ 1619726 w 6400800"/>
              <a:gd name="connsiteY2379" fmla="*/ 247174 h 514350"/>
              <a:gd name="connsiteX2380" fmla="*/ 1610201 w 6400800"/>
              <a:gd name="connsiteY2380" fmla="*/ 264319 h 514350"/>
              <a:gd name="connsiteX2381" fmla="*/ 1607344 w 6400800"/>
              <a:gd name="connsiteY2381" fmla="*/ 270034 h 514350"/>
              <a:gd name="connsiteX2382" fmla="*/ 1606391 w 6400800"/>
              <a:gd name="connsiteY2382" fmla="*/ 269081 h 514350"/>
              <a:gd name="connsiteX2383" fmla="*/ 1607344 w 6400800"/>
              <a:gd name="connsiteY2383" fmla="*/ 270034 h 514350"/>
              <a:gd name="connsiteX2384" fmla="*/ 1601629 w 6400800"/>
              <a:gd name="connsiteY2384" fmla="*/ 282416 h 514350"/>
              <a:gd name="connsiteX2385" fmla="*/ 1600676 w 6400800"/>
              <a:gd name="connsiteY2385" fmla="*/ 269081 h 514350"/>
              <a:gd name="connsiteX2386" fmla="*/ 1595914 w 6400800"/>
              <a:gd name="connsiteY2386" fmla="*/ 207169 h 514350"/>
              <a:gd name="connsiteX2387" fmla="*/ 1594009 w 6400800"/>
              <a:gd name="connsiteY2387" fmla="*/ 183356 h 514350"/>
              <a:gd name="connsiteX2388" fmla="*/ 1592104 w 6400800"/>
              <a:gd name="connsiteY2388" fmla="*/ 207169 h 514350"/>
              <a:gd name="connsiteX2389" fmla="*/ 1591151 w 6400800"/>
              <a:gd name="connsiteY2389" fmla="*/ 227171 h 514350"/>
              <a:gd name="connsiteX2390" fmla="*/ 1583531 w 6400800"/>
              <a:gd name="connsiteY2390" fmla="*/ 197644 h 514350"/>
              <a:gd name="connsiteX2391" fmla="*/ 1578769 w 6400800"/>
              <a:gd name="connsiteY2391" fmla="*/ 179546 h 514350"/>
              <a:gd name="connsiteX2392" fmla="*/ 1573054 w 6400800"/>
              <a:gd name="connsiteY2392" fmla="*/ 163354 h 514350"/>
              <a:gd name="connsiteX2393" fmla="*/ 1563529 w 6400800"/>
              <a:gd name="connsiteY2393" fmla="*/ 137636 h 514350"/>
              <a:gd name="connsiteX2394" fmla="*/ 1554004 w 6400800"/>
              <a:gd name="connsiteY2394" fmla="*/ 115729 h 514350"/>
              <a:gd name="connsiteX2395" fmla="*/ 1560671 w 6400800"/>
              <a:gd name="connsiteY2395" fmla="*/ 138589 h 514350"/>
              <a:gd name="connsiteX2396" fmla="*/ 1567339 w 6400800"/>
              <a:gd name="connsiteY2396" fmla="*/ 165259 h 514350"/>
              <a:gd name="connsiteX2397" fmla="*/ 1571149 w 6400800"/>
              <a:gd name="connsiteY2397" fmla="*/ 181451 h 514350"/>
              <a:gd name="connsiteX2398" fmla="*/ 1574006 w 6400800"/>
              <a:gd name="connsiteY2398" fmla="*/ 199549 h 514350"/>
              <a:gd name="connsiteX2399" fmla="*/ 1579721 w 6400800"/>
              <a:gd name="connsiteY2399" fmla="*/ 240506 h 514350"/>
              <a:gd name="connsiteX2400" fmla="*/ 1584484 w 6400800"/>
              <a:gd name="connsiteY2400" fmla="*/ 283369 h 514350"/>
              <a:gd name="connsiteX2401" fmla="*/ 1576864 w 6400800"/>
              <a:gd name="connsiteY2401" fmla="*/ 258604 h 514350"/>
              <a:gd name="connsiteX2402" fmla="*/ 1573054 w 6400800"/>
              <a:gd name="connsiteY2402" fmla="*/ 249079 h 514350"/>
              <a:gd name="connsiteX2403" fmla="*/ 1573054 w 6400800"/>
              <a:gd name="connsiteY2403" fmla="*/ 247174 h 514350"/>
              <a:gd name="connsiteX2404" fmla="*/ 1572101 w 6400800"/>
              <a:gd name="connsiteY2404" fmla="*/ 234791 h 514350"/>
              <a:gd name="connsiteX2405" fmla="*/ 1567339 w 6400800"/>
              <a:gd name="connsiteY2405" fmla="*/ 198596 h 514350"/>
              <a:gd name="connsiteX2406" fmla="*/ 1563529 w 6400800"/>
              <a:gd name="connsiteY2406" fmla="*/ 184309 h 514350"/>
              <a:gd name="connsiteX2407" fmla="*/ 1558766 w 6400800"/>
              <a:gd name="connsiteY2407" fmla="*/ 171926 h 514350"/>
              <a:gd name="connsiteX2408" fmla="*/ 1550194 w 6400800"/>
              <a:gd name="connsiteY2408" fmla="*/ 155734 h 514350"/>
              <a:gd name="connsiteX2409" fmla="*/ 1546384 w 6400800"/>
              <a:gd name="connsiteY2409" fmla="*/ 150019 h 514350"/>
              <a:gd name="connsiteX2410" fmla="*/ 1549241 w 6400800"/>
              <a:gd name="connsiteY2410" fmla="*/ 155734 h 514350"/>
              <a:gd name="connsiteX2411" fmla="*/ 1554956 w 6400800"/>
              <a:gd name="connsiteY2411" fmla="*/ 171926 h 514350"/>
              <a:gd name="connsiteX2412" fmla="*/ 1557814 w 6400800"/>
              <a:gd name="connsiteY2412" fmla="*/ 184309 h 514350"/>
              <a:gd name="connsiteX2413" fmla="*/ 1559719 w 6400800"/>
              <a:gd name="connsiteY2413" fmla="*/ 198596 h 514350"/>
              <a:gd name="connsiteX2414" fmla="*/ 1560671 w 6400800"/>
              <a:gd name="connsiteY2414" fmla="*/ 213836 h 514350"/>
              <a:gd name="connsiteX2415" fmla="*/ 1559719 w 6400800"/>
              <a:gd name="connsiteY2415" fmla="*/ 216694 h 514350"/>
              <a:gd name="connsiteX2416" fmla="*/ 1555909 w 6400800"/>
              <a:gd name="connsiteY2416" fmla="*/ 208121 h 514350"/>
              <a:gd name="connsiteX2417" fmla="*/ 1549241 w 6400800"/>
              <a:gd name="connsiteY2417" fmla="*/ 194786 h 514350"/>
              <a:gd name="connsiteX2418" fmla="*/ 1537811 w 6400800"/>
              <a:gd name="connsiteY2418" fmla="*/ 173831 h 514350"/>
              <a:gd name="connsiteX2419" fmla="*/ 1526381 w 6400800"/>
              <a:gd name="connsiteY2419" fmla="*/ 156686 h 514350"/>
              <a:gd name="connsiteX2420" fmla="*/ 1534001 w 6400800"/>
              <a:gd name="connsiteY2420" fmla="*/ 175736 h 514350"/>
              <a:gd name="connsiteX2421" fmla="*/ 1542574 w 6400800"/>
              <a:gd name="connsiteY2421" fmla="*/ 197644 h 514350"/>
              <a:gd name="connsiteX2422" fmla="*/ 1546384 w 6400800"/>
              <a:gd name="connsiteY2422" fmla="*/ 209074 h 514350"/>
              <a:gd name="connsiteX2423" fmla="*/ 1545431 w 6400800"/>
              <a:gd name="connsiteY2423" fmla="*/ 208121 h 514350"/>
              <a:gd name="connsiteX2424" fmla="*/ 1546384 w 6400800"/>
              <a:gd name="connsiteY2424" fmla="*/ 210979 h 514350"/>
              <a:gd name="connsiteX2425" fmla="*/ 1551146 w 6400800"/>
              <a:gd name="connsiteY2425" fmla="*/ 226219 h 514350"/>
              <a:gd name="connsiteX2426" fmla="*/ 1552099 w 6400800"/>
              <a:gd name="connsiteY2426" fmla="*/ 230981 h 514350"/>
              <a:gd name="connsiteX2427" fmla="*/ 1553051 w 6400800"/>
              <a:gd name="connsiteY2427" fmla="*/ 235744 h 514350"/>
              <a:gd name="connsiteX2428" fmla="*/ 1554004 w 6400800"/>
              <a:gd name="connsiteY2428" fmla="*/ 241459 h 514350"/>
              <a:gd name="connsiteX2429" fmla="*/ 1554004 w 6400800"/>
              <a:gd name="connsiteY2429" fmla="*/ 244316 h 514350"/>
              <a:gd name="connsiteX2430" fmla="*/ 1553051 w 6400800"/>
              <a:gd name="connsiteY2430" fmla="*/ 250031 h 514350"/>
              <a:gd name="connsiteX2431" fmla="*/ 1547336 w 6400800"/>
              <a:gd name="connsiteY2431" fmla="*/ 263366 h 514350"/>
              <a:gd name="connsiteX2432" fmla="*/ 1542574 w 6400800"/>
              <a:gd name="connsiteY2432" fmla="*/ 251936 h 514350"/>
              <a:gd name="connsiteX2433" fmla="*/ 1542574 w 6400800"/>
              <a:gd name="connsiteY2433" fmla="*/ 243364 h 514350"/>
              <a:gd name="connsiteX2434" fmla="*/ 1542574 w 6400800"/>
              <a:gd name="connsiteY2434" fmla="*/ 222409 h 514350"/>
              <a:gd name="connsiteX2435" fmla="*/ 1538764 w 6400800"/>
              <a:gd name="connsiteY2435" fmla="*/ 243364 h 514350"/>
              <a:gd name="connsiteX2436" fmla="*/ 1538764 w 6400800"/>
              <a:gd name="connsiteY2436" fmla="*/ 243364 h 514350"/>
              <a:gd name="connsiteX2437" fmla="*/ 1531144 w 6400800"/>
              <a:gd name="connsiteY2437" fmla="*/ 226219 h 514350"/>
              <a:gd name="connsiteX2438" fmla="*/ 1537811 w 6400800"/>
              <a:gd name="connsiteY2438" fmla="*/ 250031 h 514350"/>
              <a:gd name="connsiteX2439" fmla="*/ 1536859 w 6400800"/>
              <a:gd name="connsiteY2439" fmla="*/ 258604 h 514350"/>
              <a:gd name="connsiteX2440" fmla="*/ 1531144 w 6400800"/>
              <a:gd name="connsiteY2440" fmla="*/ 239554 h 514350"/>
              <a:gd name="connsiteX2441" fmla="*/ 1525429 w 6400800"/>
              <a:gd name="connsiteY2441" fmla="*/ 220504 h 514350"/>
              <a:gd name="connsiteX2442" fmla="*/ 1521619 w 6400800"/>
              <a:gd name="connsiteY2442" fmla="*/ 211931 h 514350"/>
              <a:gd name="connsiteX2443" fmla="*/ 1515904 w 6400800"/>
              <a:gd name="connsiteY2443" fmla="*/ 150019 h 514350"/>
              <a:gd name="connsiteX2444" fmla="*/ 1513046 w 6400800"/>
              <a:gd name="connsiteY2444" fmla="*/ 192881 h 514350"/>
              <a:gd name="connsiteX2445" fmla="*/ 1506379 w 6400800"/>
              <a:gd name="connsiteY2445" fmla="*/ 177641 h 514350"/>
              <a:gd name="connsiteX2446" fmla="*/ 1495901 w 6400800"/>
              <a:gd name="connsiteY2446" fmla="*/ 154781 h 514350"/>
              <a:gd name="connsiteX2447" fmla="*/ 1502569 w 6400800"/>
              <a:gd name="connsiteY2447" fmla="*/ 178594 h 514350"/>
              <a:gd name="connsiteX2448" fmla="*/ 1505426 w 6400800"/>
              <a:gd name="connsiteY2448" fmla="*/ 190024 h 514350"/>
              <a:gd name="connsiteX2449" fmla="*/ 1504474 w 6400800"/>
              <a:gd name="connsiteY2449" fmla="*/ 189071 h 514350"/>
              <a:gd name="connsiteX2450" fmla="*/ 1510189 w 6400800"/>
              <a:gd name="connsiteY2450" fmla="*/ 210026 h 514350"/>
              <a:gd name="connsiteX2451" fmla="*/ 1511141 w 6400800"/>
              <a:gd name="connsiteY2451" fmla="*/ 213836 h 514350"/>
              <a:gd name="connsiteX2452" fmla="*/ 1510189 w 6400800"/>
              <a:gd name="connsiteY2452" fmla="*/ 233839 h 514350"/>
              <a:gd name="connsiteX2453" fmla="*/ 1509236 w 6400800"/>
              <a:gd name="connsiteY2453" fmla="*/ 258604 h 514350"/>
              <a:gd name="connsiteX2454" fmla="*/ 1498759 w 6400800"/>
              <a:gd name="connsiteY2454" fmla="*/ 230981 h 514350"/>
              <a:gd name="connsiteX2455" fmla="*/ 1508284 w 6400800"/>
              <a:gd name="connsiteY2455" fmla="*/ 275749 h 514350"/>
              <a:gd name="connsiteX2456" fmla="*/ 1507331 w 6400800"/>
              <a:gd name="connsiteY2456" fmla="*/ 288131 h 514350"/>
              <a:gd name="connsiteX2457" fmla="*/ 1504474 w 6400800"/>
              <a:gd name="connsiteY2457" fmla="*/ 292894 h 514350"/>
              <a:gd name="connsiteX2458" fmla="*/ 1500664 w 6400800"/>
              <a:gd name="connsiteY2458" fmla="*/ 298609 h 514350"/>
              <a:gd name="connsiteX2459" fmla="*/ 1493044 w 6400800"/>
              <a:gd name="connsiteY2459" fmla="*/ 266224 h 514350"/>
              <a:gd name="connsiteX2460" fmla="*/ 1497806 w 6400800"/>
              <a:gd name="connsiteY2460" fmla="*/ 246221 h 514350"/>
              <a:gd name="connsiteX2461" fmla="*/ 1491139 w 6400800"/>
              <a:gd name="connsiteY2461" fmla="*/ 260509 h 514350"/>
              <a:gd name="connsiteX2462" fmla="*/ 1491139 w 6400800"/>
              <a:gd name="connsiteY2462" fmla="*/ 259556 h 514350"/>
              <a:gd name="connsiteX2463" fmla="*/ 1490186 w 6400800"/>
              <a:gd name="connsiteY2463" fmla="*/ 244316 h 514350"/>
              <a:gd name="connsiteX2464" fmla="*/ 1489234 w 6400800"/>
              <a:gd name="connsiteY2464" fmla="*/ 238601 h 514350"/>
              <a:gd name="connsiteX2465" fmla="*/ 1489234 w 6400800"/>
              <a:gd name="connsiteY2465" fmla="*/ 237649 h 514350"/>
              <a:gd name="connsiteX2466" fmla="*/ 1489234 w 6400800"/>
              <a:gd name="connsiteY2466" fmla="*/ 238601 h 514350"/>
              <a:gd name="connsiteX2467" fmla="*/ 1486376 w 6400800"/>
              <a:gd name="connsiteY2467" fmla="*/ 219551 h 514350"/>
              <a:gd name="connsiteX2468" fmla="*/ 1482566 w 6400800"/>
              <a:gd name="connsiteY2468" fmla="*/ 198596 h 514350"/>
              <a:gd name="connsiteX2469" fmla="*/ 1482566 w 6400800"/>
              <a:gd name="connsiteY2469" fmla="*/ 220504 h 514350"/>
              <a:gd name="connsiteX2470" fmla="*/ 1482566 w 6400800"/>
              <a:gd name="connsiteY2470" fmla="*/ 228124 h 514350"/>
              <a:gd name="connsiteX2471" fmla="*/ 1473041 w 6400800"/>
              <a:gd name="connsiteY2471" fmla="*/ 193834 h 514350"/>
              <a:gd name="connsiteX2472" fmla="*/ 1479709 w 6400800"/>
              <a:gd name="connsiteY2472" fmla="*/ 259556 h 514350"/>
              <a:gd name="connsiteX2473" fmla="*/ 1478756 w 6400800"/>
              <a:gd name="connsiteY2473" fmla="*/ 262414 h 514350"/>
              <a:gd name="connsiteX2474" fmla="*/ 1476851 w 6400800"/>
              <a:gd name="connsiteY2474" fmla="*/ 266224 h 514350"/>
              <a:gd name="connsiteX2475" fmla="*/ 1475899 w 6400800"/>
              <a:gd name="connsiteY2475" fmla="*/ 257651 h 514350"/>
              <a:gd name="connsiteX2476" fmla="*/ 1471136 w 6400800"/>
              <a:gd name="connsiteY2476" fmla="*/ 221456 h 514350"/>
              <a:gd name="connsiteX2477" fmla="*/ 1466374 w 6400800"/>
              <a:gd name="connsiteY2477" fmla="*/ 193834 h 514350"/>
              <a:gd name="connsiteX2478" fmla="*/ 1460659 w 6400800"/>
              <a:gd name="connsiteY2478" fmla="*/ 170021 h 514350"/>
              <a:gd name="connsiteX2479" fmla="*/ 1462564 w 6400800"/>
              <a:gd name="connsiteY2479" fmla="*/ 193834 h 514350"/>
              <a:gd name="connsiteX2480" fmla="*/ 1464469 w 6400800"/>
              <a:gd name="connsiteY2480" fmla="*/ 221456 h 514350"/>
              <a:gd name="connsiteX2481" fmla="*/ 1465421 w 6400800"/>
              <a:gd name="connsiteY2481" fmla="*/ 257651 h 514350"/>
              <a:gd name="connsiteX2482" fmla="*/ 1465421 w 6400800"/>
              <a:gd name="connsiteY2482" fmla="*/ 275749 h 514350"/>
              <a:gd name="connsiteX2483" fmla="*/ 1455896 w 6400800"/>
              <a:gd name="connsiteY2483" fmla="*/ 246221 h 514350"/>
              <a:gd name="connsiteX2484" fmla="*/ 1447324 w 6400800"/>
              <a:gd name="connsiteY2484" fmla="*/ 218599 h 514350"/>
              <a:gd name="connsiteX2485" fmla="*/ 1439704 w 6400800"/>
              <a:gd name="connsiteY2485" fmla="*/ 194786 h 514350"/>
              <a:gd name="connsiteX2486" fmla="*/ 1442561 w 6400800"/>
              <a:gd name="connsiteY2486" fmla="*/ 215741 h 514350"/>
              <a:gd name="connsiteX2487" fmla="*/ 1435894 w 6400800"/>
              <a:gd name="connsiteY2487" fmla="*/ 185261 h 514350"/>
              <a:gd name="connsiteX2488" fmla="*/ 1435894 w 6400800"/>
              <a:gd name="connsiteY2488" fmla="*/ 159544 h 514350"/>
              <a:gd name="connsiteX2489" fmla="*/ 1433036 w 6400800"/>
              <a:gd name="connsiteY2489" fmla="*/ 173831 h 514350"/>
              <a:gd name="connsiteX2490" fmla="*/ 1430179 w 6400800"/>
              <a:gd name="connsiteY2490" fmla="*/ 160496 h 514350"/>
              <a:gd name="connsiteX2491" fmla="*/ 1430179 w 6400800"/>
              <a:gd name="connsiteY2491" fmla="*/ 166211 h 514350"/>
              <a:gd name="connsiteX2492" fmla="*/ 1425416 w 6400800"/>
              <a:gd name="connsiteY2492" fmla="*/ 147161 h 514350"/>
              <a:gd name="connsiteX2493" fmla="*/ 1418749 w 6400800"/>
              <a:gd name="connsiteY2493" fmla="*/ 127159 h 514350"/>
              <a:gd name="connsiteX2494" fmla="*/ 1421606 w 6400800"/>
              <a:gd name="connsiteY2494" fmla="*/ 148114 h 514350"/>
              <a:gd name="connsiteX2495" fmla="*/ 1423511 w 6400800"/>
              <a:gd name="connsiteY2495" fmla="*/ 171926 h 514350"/>
              <a:gd name="connsiteX2496" fmla="*/ 1425416 w 6400800"/>
              <a:gd name="connsiteY2496" fmla="*/ 202406 h 514350"/>
              <a:gd name="connsiteX2497" fmla="*/ 1426369 w 6400800"/>
              <a:gd name="connsiteY2497" fmla="*/ 218599 h 514350"/>
              <a:gd name="connsiteX2498" fmla="*/ 1424464 w 6400800"/>
              <a:gd name="connsiteY2498" fmla="*/ 235744 h 514350"/>
              <a:gd name="connsiteX2499" fmla="*/ 1421606 w 6400800"/>
              <a:gd name="connsiteY2499" fmla="*/ 226219 h 514350"/>
              <a:gd name="connsiteX2500" fmla="*/ 1415891 w 6400800"/>
              <a:gd name="connsiteY2500" fmla="*/ 210026 h 514350"/>
              <a:gd name="connsiteX2501" fmla="*/ 1410176 w 6400800"/>
              <a:gd name="connsiteY2501" fmla="*/ 195739 h 514350"/>
              <a:gd name="connsiteX2502" fmla="*/ 1412081 w 6400800"/>
              <a:gd name="connsiteY2502" fmla="*/ 210979 h 514350"/>
              <a:gd name="connsiteX2503" fmla="*/ 1414939 w 6400800"/>
              <a:gd name="connsiteY2503" fmla="*/ 228124 h 514350"/>
              <a:gd name="connsiteX2504" fmla="*/ 1416844 w 6400800"/>
              <a:gd name="connsiteY2504" fmla="*/ 250031 h 514350"/>
              <a:gd name="connsiteX2505" fmla="*/ 1418749 w 6400800"/>
              <a:gd name="connsiteY2505" fmla="*/ 268129 h 514350"/>
              <a:gd name="connsiteX2506" fmla="*/ 1413034 w 6400800"/>
              <a:gd name="connsiteY2506" fmla="*/ 277654 h 514350"/>
              <a:gd name="connsiteX2507" fmla="*/ 1411129 w 6400800"/>
              <a:gd name="connsiteY2507" fmla="*/ 271939 h 514350"/>
              <a:gd name="connsiteX2508" fmla="*/ 1401604 w 6400800"/>
              <a:gd name="connsiteY2508" fmla="*/ 215741 h 514350"/>
              <a:gd name="connsiteX2509" fmla="*/ 1400651 w 6400800"/>
              <a:gd name="connsiteY2509" fmla="*/ 243364 h 514350"/>
              <a:gd name="connsiteX2510" fmla="*/ 1392079 w 6400800"/>
              <a:gd name="connsiteY2510" fmla="*/ 219551 h 514350"/>
              <a:gd name="connsiteX2511" fmla="*/ 1393031 w 6400800"/>
              <a:gd name="connsiteY2511" fmla="*/ 213836 h 514350"/>
              <a:gd name="connsiteX2512" fmla="*/ 1395889 w 6400800"/>
              <a:gd name="connsiteY2512" fmla="*/ 210979 h 514350"/>
              <a:gd name="connsiteX2513" fmla="*/ 1400651 w 6400800"/>
              <a:gd name="connsiteY2513" fmla="*/ 205264 h 514350"/>
              <a:gd name="connsiteX2514" fmla="*/ 1394936 w 6400800"/>
              <a:gd name="connsiteY2514" fmla="*/ 210026 h 514350"/>
              <a:gd name="connsiteX2515" fmla="*/ 1393031 w 6400800"/>
              <a:gd name="connsiteY2515" fmla="*/ 210979 h 514350"/>
              <a:gd name="connsiteX2516" fmla="*/ 1394936 w 6400800"/>
              <a:gd name="connsiteY2516" fmla="*/ 202406 h 514350"/>
              <a:gd name="connsiteX2517" fmla="*/ 1391126 w 6400800"/>
              <a:gd name="connsiteY2517" fmla="*/ 212884 h 514350"/>
              <a:gd name="connsiteX2518" fmla="*/ 1390174 w 6400800"/>
              <a:gd name="connsiteY2518" fmla="*/ 213836 h 514350"/>
              <a:gd name="connsiteX2519" fmla="*/ 1384459 w 6400800"/>
              <a:gd name="connsiteY2519" fmla="*/ 199549 h 514350"/>
              <a:gd name="connsiteX2520" fmla="*/ 1387316 w 6400800"/>
              <a:gd name="connsiteY2520" fmla="*/ 215741 h 514350"/>
              <a:gd name="connsiteX2521" fmla="*/ 1378744 w 6400800"/>
              <a:gd name="connsiteY2521" fmla="*/ 224314 h 514350"/>
              <a:gd name="connsiteX2522" fmla="*/ 1367314 w 6400800"/>
              <a:gd name="connsiteY2522" fmla="*/ 240506 h 514350"/>
              <a:gd name="connsiteX2523" fmla="*/ 1354931 w 6400800"/>
              <a:gd name="connsiteY2523" fmla="*/ 209074 h 514350"/>
              <a:gd name="connsiteX2524" fmla="*/ 1354931 w 6400800"/>
              <a:gd name="connsiteY2524" fmla="*/ 185261 h 514350"/>
              <a:gd name="connsiteX2525" fmla="*/ 1354931 w 6400800"/>
              <a:gd name="connsiteY2525" fmla="*/ 157639 h 514350"/>
              <a:gd name="connsiteX2526" fmla="*/ 1351121 w 6400800"/>
              <a:gd name="connsiteY2526" fmla="*/ 185261 h 514350"/>
              <a:gd name="connsiteX2527" fmla="*/ 1349216 w 6400800"/>
              <a:gd name="connsiteY2527" fmla="*/ 197644 h 514350"/>
              <a:gd name="connsiteX2528" fmla="*/ 1343501 w 6400800"/>
              <a:gd name="connsiteY2528" fmla="*/ 186214 h 514350"/>
              <a:gd name="connsiteX2529" fmla="*/ 1344454 w 6400800"/>
              <a:gd name="connsiteY2529" fmla="*/ 171926 h 514350"/>
              <a:gd name="connsiteX2530" fmla="*/ 1344454 w 6400800"/>
              <a:gd name="connsiteY2530" fmla="*/ 157639 h 514350"/>
              <a:gd name="connsiteX2531" fmla="*/ 1345406 w 6400800"/>
              <a:gd name="connsiteY2531" fmla="*/ 142399 h 514350"/>
              <a:gd name="connsiteX2532" fmla="*/ 1346359 w 6400800"/>
              <a:gd name="connsiteY2532" fmla="*/ 120491 h 514350"/>
              <a:gd name="connsiteX2533" fmla="*/ 1341596 w 6400800"/>
              <a:gd name="connsiteY2533" fmla="*/ 141446 h 514350"/>
              <a:gd name="connsiteX2534" fmla="*/ 1336834 w 6400800"/>
              <a:gd name="connsiteY2534" fmla="*/ 166211 h 514350"/>
              <a:gd name="connsiteX2535" fmla="*/ 1335881 w 6400800"/>
              <a:gd name="connsiteY2535" fmla="*/ 169069 h 514350"/>
              <a:gd name="connsiteX2536" fmla="*/ 1327309 w 6400800"/>
              <a:gd name="connsiteY2536" fmla="*/ 150971 h 514350"/>
              <a:gd name="connsiteX2537" fmla="*/ 1280636 w 6400800"/>
              <a:gd name="connsiteY2537" fmla="*/ 53816 h 514350"/>
              <a:gd name="connsiteX2538" fmla="*/ 1317784 w 6400800"/>
              <a:gd name="connsiteY2538" fmla="*/ 155734 h 514350"/>
              <a:gd name="connsiteX2539" fmla="*/ 1332071 w 6400800"/>
              <a:gd name="connsiteY2539" fmla="*/ 193834 h 514350"/>
              <a:gd name="connsiteX2540" fmla="*/ 1331119 w 6400800"/>
              <a:gd name="connsiteY2540" fmla="*/ 197644 h 514350"/>
              <a:gd name="connsiteX2541" fmla="*/ 1326356 w 6400800"/>
              <a:gd name="connsiteY2541" fmla="*/ 235744 h 514350"/>
              <a:gd name="connsiteX2542" fmla="*/ 1321594 w 6400800"/>
              <a:gd name="connsiteY2542" fmla="*/ 277654 h 514350"/>
              <a:gd name="connsiteX2543" fmla="*/ 1319689 w 6400800"/>
              <a:gd name="connsiteY2543" fmla="*/ 293846 h 514350"/>
              <a:gd name="connsiteX2544" fmla="*/ 1317784 w 6400800"/>
              <a:gd name="connsiteY2544" fmla="*/ 290989 h 514350"/>
              <a:gd name="connsiteX2545" fmla="*/ 1317784 w 6400800"/>
              <a:gd name="connsiteY2545" fmla="*/ 289084 h 514350"/>
              <a:gd name="connsiteX2546" fmla="*/ 1316831 w 6400800"/>
              <a:gd name="connsiteY2546" fmla="*/ 290989 h 514350"/>
              <a:gd name="connsiteX2547" fmla="*/ 1315879 w 6400800"/>
              <a:gd name="connsiteY2547" fmla="*/ 288131 h 514350"/>
              <a:gd name="connsiteX2548" fmla="*/ 1313974 w 6400800"/>
              <a:gd name="connsiteY2548" fmla="*/ 285274 h 514350"/>
              <a:gd name="connsiteX2549" fmla="*/ 1316831 w 6400800"/>
              <a:gd name="connsiteY2549" fmla="*/ 244316 h 514350"/>
              <a:gd name="connsiteX2550" fmla="*/ 1309211 w 6400800"/>
              <a:gd name="connsiteY2550" fmla="*/ 277654 h 514350"/>
              <a:gd name="connsiteX2551" fmla="*/ 1298734 w 6400800"/>
              <a:gd name="connsiteY2551" fmla="*/ 260509 h 514350"/>
              <a:gd name="connsiteX2552" fmla="*/ 1313974 w 6400800"/>
              <a:gd name="connsiteY2552" fmla="*/ 199549 h 514350"/>
              <a:gd name="connsiteX2553" fmla="*/ 1319689 w 6400800"/>
              <a:gd name="connsiteY2553" fmla="*/ 172879 h 514350"/>
              <a:gd name="connsiteX2554" fmla="*/ 1291114 w 6400800"/>
              <a:gd name="connsiteY2554" fmla="*/ 249079 h 514350"/>
              <a:gd name="connsiteX2555" fmla="*/ 1281589 w 6400800"/>
              <a:gd name="connsiteY2555" fmla="*/ 234791 h 514350"/>
              <a:gd name="connsiteX2556" fmla="*/ 1267301 w 6400800"/>
              <a:gd name="connsiteY2556" fmla="*/ 215741 h 514350"/>
              <a:gd name="connsiteX2557" fmla="*/ 1275874 w 6400800"/>
              <a:gd name="connsiteY2557" fmla="*/ 232886 h 514350"/>
              <a:gd name="connsiteX2558" fmla="*/ 1272064 w 6400800"/>
              <a:gd name="connsiteY2558" fmla="*/ 243364 h 514350"/>
              <a:gd name="connsiteX2559" fmla="*/ 1261586 w 6400800"/>
              <a:gd name="connsiteY2559" fmla="*/ 227171 h 514350"/>
              <a:gd name="connsiteX2560" fmla="*/ 1249204 w 6400800"/>
              <a:gd name="connsiteY2560" fmla="*/ 210979 h 514350"/>
              <a:gd name="connsiteX2561" fmla="*/ 1247299 w 6400800"/>
              <a:gd name="connsiteY2561" fmla="*/ 208121 h 514350"/>
              <a:gd name="connsiteX2562" fmla="*/ 1251109 w 6400800"/>
              <a:gd name="connsiteY2562" fmla="*/ 199549 h 514350"/>
              <a:gd name="connsiteX2563" fmla="*/ 1246346 w 6400800"/>
              <a:gd name="connsiteY2563" fmla="*/ 206216 h 514350"/>
              <a:gd name="connsiteX2564" fmla="*/ 1229201 w 6400800"/>
              <a:gd name="connsiteY2564" fmla="*/ 184309 h 514350"/>
              <a:gd name="connsiteX2565" fmla="*/ 1211104 w 6400800"/>
              <a:gd name="connsiteY2565" fmla="*/ 162401 h 514350"/>
              <a:gd name="connsiteX2566" fmla="*/ 1226344 w 6400800"/>
              <a:gd name="connsiteY2566" fmla="*/ 186214 h 514350"/>
              <a:gd name="connsiteX2567" fmla="*/ 1242536 w 6400800"/>
              <a:gd name="connsiteY2567" fmla="*/ 211931 h 514350"/>
              <a:gd name="connsiteX2568" fmla="*/ 1236821 w 6400800"/>
              <a:gd name="connsiteY2568" fmla="*/ 220504 h 514350"/>
              <a:gd name="connsiteX2569" fmla="*/ 1233011 w 6400800"/>
              <a:gd name="connsiteY2569" fmla="*/ 226219 h 514350"/>
              <a:gd name="connsiteX2570" fmla="*/ 1231106 w 6400800"/>
              <a:gd name="connsiteY2570" fmla="*/ 212884 h 514350"/>
              <a:gd name="connsiteX2571" fmla="*/ 1228249 w 6400800"/>
              <a:gd name="connsiteY2571" fmla="*/ 209074 h 514350"/>
              <a:gd name="connsiteX2572" fmla="*/ 1226344 w 6400800"/>
              <a:gd name="connsiteY2572" fmla="*/ 209074 h 514350"/>
              <a:gd name="connsiteX2573" fmla="*/ 1223486 w 6400800"/>
              <a:gd name="connsiteY2573" fmla="*/ 199549 h 514350"/>
              <a:gd name="connsiteX2574" fmla="*/ 1215866 w 6400800"/>
              <a:gd name="connsiteY2574" fmla="*/ 179546 h 514350"/>
              <a:gd name="connsiteX2575" fmla="*/ 1219676 w 6400800"/>
              <a:gd name="connsiteY2575" fmla="*/ 200501 h 514350"/>
              <a:gd name="connsiteX2576" fmla="*/ 1221581 w 6400800"/>
              <a:gd name="connsiteY2576" fmla="*/ 211931 h 514350"/>
              <a:gd name="connsiteX2577" fmla="*/ 1220629 w 6400800"/>
              <a:gd name="connsiteY2577" fmla="*/ 213836 h 514350"/>
              <a:gd name="connsiteX2578" fmla="*/ 1207294 w 6400800"/>
              <a:gd name="connsiteY2578" fmla="*/ 200501 h 514350"/>
              <a:gd name="connsiteX2579" fmla="*/ 1201579 w 6400800"/>
              <a:gd name="connsiteY2579" fmla="*/ 195739 h 514350"/>
              <a:gd name="connsiteX2580" fmla="*/ 1206341 w 6400800"/>
              <a:gd name="connsiteY2580" fmla="*/ 201454 h 514350"/>
              <a:gd name="connsiteX2581" fmla="*/ 1217771 w 6400800"/>
              <a:gd name="connsiteY2581" fmla="*/ 217646 h 514350"/>
              <a:gd name="connsiteX2582" fmla="*/ 1217771 w 6400800"/>
              <a:gd name="connsiteY2582" fmla="*/ 217646 h 514350"/>
              <a:gd name="connsiteX2583" fmla="*/ 1216819 w 6400800"/>
              <a:gd name="connsiteY2583" fmla="*/ 231934 h 514350"/>
              <a:gd name="connsiteX2584" fmla="*/ 1202531 w 6400800"/>
              <a:gd name="connsiteY2584" fmla="*/ 219551 h 514350"/>
              <a:gd name="connsiteX2585" fmla="*/ 1215866 w 6400800"/>
              <a:gd name="connsiteY2585" fmla="*/ 236696 h 514350"/>
              <a:gd name="connsiteX2586" fmla="*/ 1214914 w 6400800"/>
              <a:gd name="connsiteY2586" fmla="*/ 249079 h 514350"/>
              <a:gd name="connsiteX2587" fmla="*/ 1214914 w 6400800"/>
              <a:gd name="connsiteY2587" fmla="*/ 255746 h 514350"/>
              <a:gd name="connsiteX2588" fmla="*/ 1213961 w 6400800"/>
              <a:gd name="connsiteY2588" fmla="*/ 250984 h 514350"/>
              <a:gd name="connsiteX2589" fmla="*/ 1213961 w 6400800"/>
              <a:gd name="connsiteY2589" fmla="*/ 250031 h 514350"/>
              <a:gd name="connsiteX2590" fmla="*/ 1214914 w 6400800"/>
              <a:gd name="connsiteY2590" fmla="*/ 249079 h 514350"/>
              <a:gd name="connsiteX2591" fmla="*/ 1213961 w 6400800"/>
              <a:gd name="connsiteY2591" fmla="*/ 250031 h 514350"/>
              <a:gd name="connsiteX2592" fmla="*/ 1207294 w 6400800"/>
              <a:gd name="connsiteY2592" fmla="*/ 229076 h 514350"/>
              <a:gd name="connsiteX2593" fmla="*/ 1200626 w 6400800"/>
              <a:gd name="connsiteY2593" fmla="*/ 212884 h 514350"/>
              <a:gd name="connsiteX2594" fmla="*/ 1193959 w 6400800"/>
              <a:gd name="connsiteY2594" fmla="*/ 198596 h 514350"/>
              <a:gd name="connsiteX2595" fmla="*/ 1196816 w 6400800"/>
              <a:gd name="connsiteY2595" fmla="*/ 213836 h 514350"/>
              <a:gd name="connsiteX2596" fmla="*/ 1200626 w 6400800"/>
              <a:gd name="connsiteY2596" fmla="*/ 230981 h 514350"/>
              <a:gd name="connsiteX2597" fmla="*/ 1204436 w 6400800"/>
              <a:gd name="connsiteY2597" fmla="*/ 252889 h 514350"/>
              <a:gd name="connsiteX2598" fmla="*/ 1205389 w 6400800"/>
              <a:gd name="connsiteY2598" fmla="*/ 258604 h 514350"/>
              <a:gd name="connsiteX2599" fmla="*/ 1196816 w 6400800"/>
              <a:gd name="connsiteY2599" fmla="*/ 239554 h 514350"/>
              <a:gd name="connsiteX2600" fmla="*/ 1189196 w 6400800"/>
              <a:gd name="connsiteY2600" fmla="*/ 224314 h 514350"/>
              <a:gd name="connsiteX2601" fmla="*/ 1181576 w 6400800"/>
              <a:gd name="connsiteY2601" fmla="*/ 211931 h 514350"/>
              <a:gd name="connsiteX2602" fmla="*/ 1185386 w 6400800"/>
              <a:gd name="connsiteY2602" fmla="*/ 225266 h 514350"/>
              <a:gd name="connsiteX2603" fmla="*/ 1190149 w 6400800"/>
              <a:gd name="connsiteY2603" fmla="*/ 241459 h 514350"/>
              <a:gd name="connsiteX2604" fmla="*/ 1194911 w 6400800"/>
              <a:gd name="connsiteY2604" fmla="*/ 262414 h 514350"/>
              <a:gd name="connsiteX2605" fmla="*/ 1197769 w 6400800"/>
              <a:gd name="connsiteY2605" fmla="*/ 276701 h 514350"/>
              <a:gd name="connsiteX2606" fmla="*/ 1193959 w 6400800"/>
              <a:gd name="connsiteY2606" fmla="*/ 284321 h 514350"/>
              <a:gd name="connsiteX2607" fmla="*/ 1193959 w 6400800"/>
              <a:gd name="connsiteY2607" fmla="*/ 283369 h 514350"/>
              <a:gd name="connsiteX2608" fmla="*/ 1193006 w 6400800"/>
              <a:gd name="connsiteY2608" fmla="*/ 279559 h 514350"/>
              <a:gd name="connsiteX2609" fmla="*/ 1193959 w 6400800"/>
              <a:gd name="connsiteY2609" fmla="*/ 276701 h 514350"/>
              <a:gd name="connsiteX2610" fmla="*/ 1193006 w 6400800"/>
              <a:gd name="connsiteY2610" fmla="*/ 278606 h 514350"/>
              <a:gd name="connsiteX2611" fmla="*/ 1184434 w 6400800"/>
              <a:gd name="connsiteY2611" fmla="*/ 250984 h 514350"/>
              <a:gd name="connsiteX2612" fmla="*/ 1174909 w 6400800"/>
              <a:gd name="connsiteY2612" fmla="*/ 227171 h 514350"/>
              <a:gd name="connsiteX2613" fmla="*/ 1174909 w 6400800"/>
              <a:gd name="connsiteY2613" fmla="*/ 223361 h 514350"/>
              <a:gd name="connsiteX2614" fmla="*/ 1175861 w 6400800"/>
              <a:gd name="connsiteY2614" fmla="*/ 196691 h 514350"/>
              <a:gd name="connsiteX2615" fmla="*/ 1174909 w 6400800"/>
              <a:gd name="connsiteY2615" fmla="*/ 173831 h 514350"/>
              <a:gd name="connsiteX2616" fmla="*/ 1172051 w 6400800"/>
              <a:gd name="connsiteY2616" fmla="*/ 196691 h 514350"/>
              <a:gd name="connsiteX2617" fmla="*/ 1168241 w 6400800"/>
              <a:gd name="connsiteY2617" fmla="*/ 223361 h 514350"/>
              <a:gd name="connsiteX2618" fmla="*/ 1168241 w 6400800"/>
              <a:gd name="connsiteY2618" fmla="*/ 226219 h 514350"/>
              <a:gd name="connsiteX2619" fmla="*/ 1162526 w 6400800"/>
              <a:gd name="connsiteY2619" fmla="*/ 238601 h 514350"/>
              <a:gd name="connsiteX2620" fmla="*/ 1158716 w 6400800"/>
              <a:gd name="connsiteY2620" fmla="*/ 215741 h 514350"/>
              <a:gd name="connsiteX2621" fmla="*/ 1152049 w 6400800"/>
              <a:gd name="connsiteY2621" fmla="*/ 189071 h 514350"/>
              <a:gd name="connsiteX2622" fmla="*/ 1136809 w 6400800"/>
              <a:gd name="connsiteY2622" fmla="*/ 133826 h 514350"/>
              <a:gd name="connsiteX2623" fmla="*/ 1140619 w 6400800"/>
              <a:gd name="connsiteY2623" fmla="*/ 190024 h 514350"/>
              <a:gd name="connsiteX2624" fmla="*/ 1143476 w 6400800"/>
              <a:gd name="connsiteY2624" fmla="*/ 217646 h 514350"/>
              <a:gd name="connsiteX2625" fmla="*/ 1146334 w 6400800"/>
              <a:gd name="connsiteY2625" fmla="*/ 248126 h 514350"/>
              <a:gd name="connsiteX2626" fmla="*/ 1147286 w 6400800"/>
              <a:gd name="connsiteY2626" fmla="*/ 261461 h 514350"/>
              <a:gd name="connsiteX2627" fmla="*/ 1147286 w 6400800"/>
              <a:gd name="connsiteY2627" fmla="*/ 261461 h 514350"/>
              <a:gd name="connsiteX2628" fmla="*/ 1147286 w 6400800"/>
              <a:gd name="connsiteY2628" fmla="*/ 258604 h 514350"/>
              <a:gd name="connsiteX2629" fmla="*/ 1147286 w 6400800"/>
              <a:gd name="connsiteY2629" fmla="*/ 260509 h 514350"/>
              <a:gd name="connsiteX2630" fmla="*/ 1143476 w 6400800"/>
              <a:gd name="connsiteY2630" fmla="*/ 251936 h 514350"/>
              <a:gd name="connsiteX2631" fmla="*/ 1141571 w 6400800"/>
              <a:gd name="connsiteY2631" fmla="*/ 249079 h 514350"/>
              <a:gd name="connsiteX2632" fmla="*/ 1141571 w 6400800"/>
              <a:gd name="connsiteY2632" fmla="*/ 237649 h 514350"/>
              <a:gd name="connsiteX2633" fmla="*/ 1139666 w 6400800"/>
              <a:gd name="connsiteY2633" fmla="*/ 246221 h 514350"/>
              <a:gd name="connsiteX2634" fmla="*/ 1132046 w 6400800"/>
              <a:gd name="connsiteY2634" fmla="*/ 231934 h 514350"/>
              <a:gd name="connsiteX2635" fmla="*/ 1132046 w 6400800"/>
              <a:gd name="connsiteY2635" fmla="*/ 230981 h 514350"/>
              <a:gd name="connsiteX2636" fmla="*/ 1120616 w 6400800"/>
              <a:gd name="connsiteY2636" fmla="*/ 177641 h 514350"/>
              <a:gd name="connsiteX2637" fmla="*/ 1110139 w 6400800"/>
              <a:gd name="connsiteY2637" fmla="*/ 132874 h 514350"/>
              <a:gd name="connsiteX2638" fmla="*/ 1100614 w 6400800"/>
              <a:gd name="connsiteY2638" fmla="*/ 98584 h 514350"/>
              <a:gd name="connsiteX2639" fmla="*/ 1092041 w 6400800"/>
              <a:gd name="connsiteY2639" fmla="*/ 69056 h 514350"/>
              <a:gd name="connsiteX2640" fmla="*/ 1096804 w 6400800"/>
              <a:gd name="connsiteY2640" fmla="*/ 99536 h 514350"/>
              <a:gd name="connsiteX2641" fmla="*/ 1103471 w 6400800"/>
              <a:gd name="connsiteY2641" fmla="*/ 134779 h 514350"/>
              <a:gd name="connsiteX2642" fmla="*/ 1110139 w 6400800"/>
              <a:gd name="connsiteY2642" fmla="*/ 180499 h 514350"/>
              <a:gd name="connsiteX2643" fmla="*/ 1112996 w 6400800"/>
              <a:gd name="connsiteY2643" fmla="*/ 199549 h 514350"/>
              <a:gd name="connsiteX2644" fmla="*/ 1110139 w 6400800"/>
              <a:gd name="connsiteY2644" fmla="*/ 194786 h 514350"/>
              <a:gd name="connsiteX2645" fmla="*/ 1106329 w 6400800"/>
              <a:gd name="connsiteY2645" fmla="*/ 190024 h 514350"/>
              <a:gd name="connsiteX2646" fmla="*/ 1105376 w 6400800"/>
              <a:gd name="connsiteY2646" fmla="*/ 188119 h 514350"/>
              <a:gd name="connsiteX2647" fmla="*/ 1095851 w 6400800"/>
              <a:gd name="connsiteY2647" fmla="*/ 160496 h 514350"/>
              <a:gd name="connsiteX2648" fmla="*/ 1087279 w 6400800"/>
              <a:gd name="connsiteY2648" fmla="*/ 136684 h 514350"/>
              <a:gd name="connsiteX2649" fmla="*/ 1092041 w 6400800"/>
              <a:gd name="connsiteY2649" fmla="*/ 161449 h 514350"/>
              <a:gd name="connsiteX2650" fmla="*/ 1098709 w 6400800"/>
              <a:gd name="connsiteY2650" fmla="*/ 190024 h 514350"/>
              <a:gd name="connsiteX2651" fmla="*/ 1103471 w 6400800"/>
              <a:gd name="connsiteY2651" fmla="*/ 215741 h 514350"/>
              <a:gd name="connsiteX2652" fmla="*/ 1097756 w 6400800"/>
              <a:gd name="connsiteY2652" fmla="*/ 200501 h 514350"/>
              <a:gd name="connsiteX2653" fmla="*/ 1102519 w 6400800"/>
              <a:gd name="connsiteY2653" fmla="*/ 224314 h 514350"/>
              <a:gd name="connsiteX2654" fmla="*/ 1094899 w 6400800"/>
              <a:gd name="connsiteY2654" fmla="*/ 233839 h 514350"/>
              <a:gd name="connsiteX2655" fmla="*/ 1089184 w 6400800"/>
              <a:gd name="connsiteY2655" fmla="*/ 209074 h 514350"/>
              <a:gd name="connsiteX2656" fmla="*/ 1084421 w 6400800"/>
              <a:gd name="connsiteY2656" fmla="*/ 166211 h 514350"/>
              <a:gd name="connsiteX2657" fmla="*/ 1083469 w 6400800"/>
              <a:gd name="connsiteY2657" fmla="*/ 184309 h 514350"/>
              <a:gd name="connsiteX2658" fmla="*/ 1073944 w 6400800"/>
              <a:gd name="connsiteY2658" fmla="*/ 149066 h 514350"/>
              <a:gd name="connsiteX2659" fmla="*/ 1066324 w 6400800"/>
              <a:gd name="connsiteY2659" fmla="*/ 123349 h 514350"/>
              <a:gd name="connsiteX2660" fmla="*/ 1075849 w 6400800"/>
              <a:gd name="connsiteY2660" fmla="*/ 94774 h 514350"/>
              <a:gd name="connsiteX2661" fmla="*/ 1064419 w 6400800"/>
              <a:gd name="connsiteY2661" fmla="*/ 119539 h 514350"/>
              <a:gd name="connsiteX2662" fmla="*/ 1057751 w 6400800"/>
              <a:gd name="connsiteY2662" fmla="*/ 100489 h 514350"/>
              <a:gd name="connsiteX2663" fmla="*/ 1050131 w 6400800"/>
              <a:gd name="connsiteY2663" fmla="*/ 78581 h 514350"/>
              <a:gd name="connsiteX2664" fmla="*/ 1042511 w 6400800"/>
              <a:gd name="connsiteY2664" fmla="*/ 59531 h 514350"/>
              <a:gd name="connsiteX2665" fmla="*/ 1029176 w 6400800"/>
              <a:gd name="connsiteY2665" fmla="*/ 28099 h 514350"/>
              <a:gd name="connsiteX2666" fmla="*/ 1012984 w 6400800"/>
              <a:gd name="connsiteY2666" fmla="*/ 7144 h 514350"/>
              <a:gd name="connsiteX2667" fmla="*/ 1022509 w 6400800"/>
              <a:gd name="connsiteY2667" fmla="*/ 34766 h 514350"/>
              <a:gd name="connsiteX2668" fmla="*/ 1032986 w 6400800"/>
              <a:gd name="connsiteY2668" fmla="*/ 67151 h 514350"/>
              <a:gd name="connsiteX2669" fmla="*/ 1038701 w 6400800"/>
              <a:gd name="connsiteY2669" fmla="*/ 87154 h 514350"/>
              <a:gd name="connsiteX2670" fmla="*/ 1044416 w 6400800"/>
              <a:gd name="connsiteY2670" fmla="*/ 109061 h 514350"/>
              <a:gd name="connsiteX2671" fmla="*/ 1044416 w 6400800"/>
              <a:gd name="connsiteY2671" fmla="*/ 110014 h 514350"/>
              <a:gd name="connsiteX2672" fmla="*/ 1037749 w 6400800"/>
              <a:gd name="connsiteY2672" fmla="*/ 96679 h 514350"/>
              <a:gd name="connsiteX2673" fmla="*/ 1044416 w 6400800"/>
              <a:gd name="connsiteY2673" fmla="*/ 117634 h 514350"/>
              <a:gd name="connsiteX2674" fmla="*/ 1051084 w 6400800"/>
              <a:gd name="connsiteY2674" fmla="*/ 141446 h 514350"/>
              <a:gd name="connsiteX2675" fmla="*/ 1052036 w 6400800"/>
              <a:gd name="connsiteY2675" fmla="*/ 146209 h 514350"/>
              <a:gd name="connsiteX2676" fmla="*/ 1037749 w 6400800"/>
              <a:gd name="connsiteY2676" fmla="*/ 172879 h 514350"/>
              <a:gd name="connsiteX2677" fmla="*/ 1024414 w 6400800"/>
              <a:gd name="connsiteY2677" fmla="*/ 195739 h 514350"/>
              <a:gd name="connsiteX2678" fmla="*/ 1023461 w 6400800"/>
              <a:gd name="connsiteY2678" fmla="*/ 192881 h 514350"/>
              <a:gd name="connsiteX2679" fmla="*/ 1023461 w 6400800"/>
              <a:gd name="connsiteY2679" fmla="*/ 184309 h 514350"/>
              <a:gd name="connsiteX2680" fmla="*/ 1024414 w 6400800"/>
              <a:gd name="connsiteY2680" fmla="*/ 142399 h 514350"/>
              <a:gd name="connsiteX2681" fmla="*/ 1023461 w 6400800"/>
              <a:gd name="connsiteY2681" fmla="*/ 110014 h 514350"/>
              <a:gd name="connsiteX2682" fmla="*/ 1021556 w 6400800"/>
              <a:gd name="connsiteY2682" fmla="*/ 89059 h 514350"/>
              <a:gd name="connsiteX2683" fmla="*/ 1020604 w 6400800"/>
              <a:gd name="connsiteY2683" fmla="*/ 81439 h 514350"/>
              <a:gd name="connsiteX2684" fmla="*/ 1020604 w 6400800"/>
              <a:gd name="connsiteY2684" fmla="*/ 89059 h 514350"/>
              <a:gd name="connsiteX2685" fmla="*/ 1019651 w 6400800"/>
              <a:gd name="connsiteY2685" fmla="*/ 110014 h 514350"/>
              <a:gd name="connsiteX2686" fmla="*/ 1014889 w 6400800"/>
              <a:gd name="connsiteY2686" fmla="*/ 165259 h 514350"/>
              <a:gd name="connsiteX2687" fmla="*/ 1013936 w 6400800"/>
              <a:gd name="connsiteY2687" fmla="*/ 161449 h 514350"/>
              <a:gd name="connsiteX2688" fmla="*/ 1014889 w 6400800"/>
              <a:gd name="connsiteY2688" fmla="*/ 168116 h 514350"/>
              <a:gd name="connsiteX2689" fmla="*/ 1012984 w 6400800"/>
              <a:gd name="connsiteY2689" fmla="*/ 183356 h 514350"/>
              <a:gd name="connsiteX2690" fmla="*/ 1007269 w 6400800"/>
              <a:gd name="connsiteY2690" fmla="*/ 224314 h 514350"/>
              <a:gd name="connsiteX2691" fmla="*/ 972026 w 6400800"/>
              <a:gd name="connsiteY2691" fmla="*/ 283369 h 514350"/>
              <a:gd name="connsiteX2692" fmla="*/ 971074 w 6400800"/>
              <a:gd name="connsiteY2692" fmla="*/ 269081 h 514350"/>
              <a:gd name="connsiteX2693" fmla="*/ 977741 w 6400800"/>
              <a:gd name="connsiteY2693" fmla="*/ 251936 h 514350"/>
              <a:gd name="connsiteX2694" fmla="*/ 992981 w 6400800"/>
              <a:gd name="connsiteY2694" fmla="*/ 206216 h 514350"/>
              <a:gd name="connsiteX2695" fmla="*/ 1002506 w 6400800"/>
              <a:gd name="connsiteY2695" fmla="*/ 170974 h 514350"/>
              <a:gd name="connsiteX2696" fmla="*/ 1009174 w 6400800"/>
              <a:gd name="connsiteY2696" fmla="*/ 139541 h 514350"/>
              <a:gd name="connsiteX2697" fmla="*/ 998696 w 6400800"/>
              <a:gd name="connsiteY2697" fmla="*/ 170021 h 514350"/>
              <a:gd name="connsiteX2698" fmla="*/ 985361 w 6400800"/>
              <a:gd name="connsiteY2698" fmla="*/ 204311 h 514350"/>
              <a:gd name="connsiteX2699" fmla="*/ 966311 w 6400800"/>
              <a:gd name="connsiteY2699" fmla="*/ 248126 h 514350"/>
              <a:gd name="connsiteX2700" fmla="*/ 960596 w 6400800"/>
              <a:gd name="connsiteY2700" fmla="*/ 260509 h 514350"/>
              <a:gd name="connsiteX2701" fmla="*/ 961549 w 6400800"/>
              <a:gd name="connsiteY2701" fmla="*/ 225266 h 514350"/>
              <a:gd name="connsiteX2702" fmla="*/ 969169 w 6400800"/>
              <a:gd name="connsiteY2702" fmla="*/ 206216 h 514350"/>
              <a:gd name="connsiteX2703" fmla="*/ 961549 w 6400800"/>
              <a:gd name="connsiteY2703" fmla="*/ 218599 h 514350"/>
              <a:gd name="connsiteX2704" fmla="*/ 961549 w 6400800"/>
              <a:gd name="connsiteY2704" fmla="*/ 206216 h 514350"/>
              <a:gd name="connsiteX2705" fmla="*/ 958691 w 6400800"/>
              <a:gd name="connsiteY2705" fmla="*/ 149066 h 514350"/>
              <a:gd name="connsiteX2706" fmla="*/ 956786 w 6400800"/>
              <a:gd name="connsiteY2706" fmla="*/ 134779 h 514350"/>
              <a:gd name="connsiteX2707" fmla="*/ 957739 w 6400800"/>
              <a:gd name="connsiteY2707" fmla="*/ 131921 h 514350"/>
              <a:gd name="connsiteX2708" fmla="*/ 956786 w 6400800"/>
              <a:gd name="connsiteY2708" fmla="*/ 133826 h 514350"/>
              <a:gd name="connsiteX2709" fmla="*/ 956786 w 6400800"/>
              <a:gd name="connsiteY2709" fmla="*/ 132874 h 514350"/>
              <a:gd name="connsiteX2710" fmla="*/ 955834 w 6400800"/>
              <a:gd name="connsiteY2710" fmla="*/ 127159 h 514350"/>
              <a:gd name="connsiteX2711" fmla="*/ 955834 w 6400800"/>
              <a:gd name="connsiteY2711" fmla="*/ 136684 h 514350"/>
              <a:gd name="connsiteX2712" fmla="*/ 927259 w 6400800"/>
              <a:gd name="connsiteY2712" fmla="*/ 206216 h 514350"/>
              <a:gd name="connsiteX2713" fmla="*/ 927259 w 6400800"/>
              <a:gd name="connsiteY2713" fmla="*/ 205264 h 514350"/>
              <a:gd name="connsiteX2714" fmla="*/ 930116 w 6400800"/>
              <a:gd name="connsiteY2714" fmla="*/ 183356 h 514350"/>
              <a:gd name="connsiteX2715" fmla="*/ 932974 w 6400800"/>
              <a:gd name="connsiteY2715" fmla="*/ 164306 h 514350"/>
              <a:gd name="connsiteX2716" fmla="*/ 926306 w 6400800"/>
              <a:gd name="connsiteY2716" fmla="*/ 183356 h 514350"/>
              <a:gd name="connsiteX2717" fmla="*/ 920591 w 6400800"/>
              <a:gd name="connsiteY2717" fmla="*/ 203359 h 514350"/>
              <a:gd name="connsiteX2718" fmla="*/ 910114 w 6400800"/>
              <a:gd name="connsiteY2718" fmla="*/ 171926 h 514350"/>
              <a:gd name="connsiteX2719" fmla="*/ 907256 w 6400800"/>
              <a:gd name="connsiteY2719" fmla="*/ 164306 h 514350"/>
              <a:gd name="connsiteX2720" fmla="*/ 912019 w 6400800"/>
              <a:gd name="connsiteY2720" fmla="*/ 157639 h 514350"/>
              <a:gd name="connsiteX2721" fmla="*/ 933926 w 6400800"/>
              <a:gd name="connsiteY2721" fmla="*/ 124301 h 514350"/>
              <a:gd name="connsiteX2722" fmla="*/ 953929 w 6400800"/>
              <a:gd name="connsiteY2722" fmla="*/ 95726 h 514350"/>
              <a:gd name="connsiteX2723" fmla="*/ 931069 w 6400800"/>
              <a:gd name="connsiteY2723" fmla="*/ 121444 h 514350"/>
              <a:gd name="connsiteX2724" fmla="*/ 906304 w 6400800"/>
              <a:gd name="connsiteY2724" fmla="*/ 151924 h 514350"/>
              <a:gd name="connsiteX2725" fmla="*/ 904399 w 6400800"/>
              <a:gd name="connsiteY2725" fmla="*/ 154781 h 514350"/>
              <a:gd name="connsiteX2726" fmla="*/ 894874 w 6400800"/>
              <a:gd name="connsiteY2726" fmla="*/ 131921 h 514350"/>
              <a:gd name="connsiteX2727" fmla="*/ 892016 w 6400800"/>
              <a:gd name="connsiteY2727" fmla="*/ 126206 h 514350"/>
              <a:gd name="connsiteX2728" fmla="*/ 897731 w 6400800"/>
              <a:gd name="connsiteY2728" fmla="*/ 115729 h 514350"/>
              <a:gd name="connsiteX2729" fmla="*/ 918686 w 6400800"/>
              <a:gd name="connsiteY2729" fmla="*/ 77629 h 514350"/>
              <a:gd name="connsiteX2730" fmla="*/ 937736 w 6400800"/>
              <a:gd name="connsiteY2730" fmla="*/ 44291 h 514350"/>
              <a:gd name="connsiteX2731" fmla="*/ 914876 w 6400800"/>
              <a:gd name="connsiteY2731" fmla="*/ 74771 h 514350"/>
              <a:gd name="connsiteX2732" fmla="*/ 890111 w 6400800"/>
              <a:gd name="connsiteY2732" fmla="*/ 110966 h 514350"/>
              <a:gd name="connsiteX2733" fmla="*/ 886301 w 6400800"/>
              <a:gd name="connsiteY2733" fmla="*/ 116681 h 514350"/>
              <a:gd name="connsiteX2734" fmla="*/ 874871 w 6400800"/>
              <a:gd name="connsiteY2734" fmla="*/ 92869 h 514350"/>
              <a:gd name="connsiteX2735" fmla="*/ 873919 w 6400800"/>
              <a:gd name="connsiteY2735" fmla="*/ 90964 h 514350"/>
              <a:gd name="connsiteX2736" fmla="*/ 872966 w 6400800"/>
              <a:gd name="connsiteY2736" fmla="*/ 91916 h 514350"/>
              <a:gd name="connsiteX2737" fmla="*/ 868204 w 6400800"/>
              <a:gd name="connsiteY2737" fmla="*/ 95726 h 514350"/>
              <a:gd name="connsiteX2738" fmla="*/ 866299 w 6400800"/>
              <a:gd name="connsiteY2738" fmla="*/ 101441 h 514350"/>
              <a:gd name="connsiteX2739" fmla="*/ 868204 w 6400800"/>
              <a:gd name="connsiteY2739" fmla="*/ 113824 h 514350"/>
              <a:gd name="connsiteX2740" fmla="*/ 868204 w 6400800"/>
              <a:gd name="connsiteY2740" fmla="*/ 102394 h 514350"/>
              <a:gd name="connsiteX2741" fmla="*/ 870109 w 6400800"/>
              <a:gd name="connsiteY2741" fmla="*/ 97631 h 514350"/>
              <a:gd name="connsiteX2742" fmla="*/ 872966 w 6400800"/>
              <a:gd name="connsiteY2742" fmla="*/ 95726 h 514350"/>
              <a:gd name="connsiteX2743" fmla="*/ 882491 w 6400800"/>
              <a:gd name="connsiteY2743" fmla="*/ 122396 h 514350"/>
              <a:gd name="connsiteX2744" fmla="*/ 875824 w 6400800"/>
              <a:gd name="connsiteY2744" fmla="*/ 132874 h 514350"/>
              <a:gd name="connsiteX2745" fmla="*/ 860584 w 6400800"/>
              <a:gd name="connsiteY2745" fmla="*/ 159544 h 514350"/>
              <a:gd name="connsiteX2746" fmla="*/ 837724 w 6400800"/>
              <a:gd name="connsiteY2746" fmla="*/ 203359 h 514350"/>
              <a:gd name="connsiteX2747" fmla="*/ 832009 w 6400800"/>
              <a:gd name="connsiteY2747" fmla="*/ 194786 h 514350"/>
              <a:gd name="connsiteX2748" fmla="*/ 838676 w 6400800"/>
              <a:gd name="connsiteY2748" fmla="*/ 137636 h 514350"/>
              <a:gd name="connsiteX2749" fmla="*/ 840581 w 6400800"/>
              <a:gd name="connsiteY2749" fmla="*/ 115729 h 514350"/>
              <a:gd name="connsiteX2750" fmla="*/ 834866 w 6400800"/>
              <a:gd name="connsiteY2750" fmla="*/ 137636 h 514350"/>
              <a:gd name="connsiteX2751" fmla="*/ 820579 w 6400800"/>
              <a:gd name="connsiteY2751" fmla="*/ 194786 h 514350"/>
              <a:gd name="connsiteX2752" fmla="*/ 818674 w 6400800"/>
              <a:gd name="connsiteY2752" fmla="*/ 204311 h 514350"/>
              <a:gd name="connsiteX2753" fmla="*/ 815816 w 6400800"/>
              <a:gd name="connsiteY2753" fmla="*/ 197644 h 514350"/>
              <a:gd name="connsiteX2754" fmla="*/ 807244 w 6400800"/>
              <a:gd name="connsiteY2754" fmla="*/ 174784 h 514350"/>
              <a:gd name="connsiteX2755" fmla="*/ 812006 w 6400800"/>
              <a:gd name="connsiteY2755" fmla="*/ 198596 h 514350"/>
              <a:gd name="connsiteX2756" fmla="*/ 814864 w 6400800"/>
              <a:gd name="connsiteY2756" fmla="*/ 210979 h 514350"/>
              <a:gd name="connsiteX2757" fmla="*/ 815816 w 6400800"/>
              <a:gd name="connsiteY2757" fmla="*/ 216694 h 514350"/>
              <a:gd name="connsiteX2758" fmla="*/ 811054 w 6400800"/>
              <a:gd name="connsiteY2758" fmla="*/ 239554 h 514350"/>
              <a:gd name="connsiteX2759" fmla="*/ 808196 w 6400800"/>
              <a:gd name="connsiteY2759" fmla="*/ 219551 h 514350"/>
              <a:gd name="connsiteX2760" fmla="*/ 807244 w 6400800"/>
              <a:gd name="connsiteY2760" fmla="*/ 264319 h 514350"/>
              <a:gd name="connsiteX2761" fmla="*/ 807244 w 6400800"/>
              <a:gd name="connsiteY2761" fmla="*/ 266224 h 514350"/>
              <a:gd name="connsiteX2762" fmla="*/ 798671 w 6400800"/>
              <a:gd name="connsiteY2762" fmla="*/ 246221 h 514350"/>
              <a:gd name="connsiteX2763" fmla="*/ 800576 w 6400800"/>
              <a:gd name="connsiteY2763" fmla="*/ 239554 h 514350"/>
              <a:gd name="connsiteX2764" fmla="*/ 797719 w 6400800"/>
              <a:gd name="connsiteY2764" fmla="*/ 245269 h 514350"/>
              <a:gd name="connsiteX2765" fmla="*/ 796766 w 6400800"/>
              <a:gd name="connsiteY2765" fmla="*/ 242411 h 514350"/>
              <a:gd name="connsiteX2766" fmla="*/ 792956 w 6400800"/>
              <a:gd name="connsiteY2766" fmla="*/ 233839 h 514350"/>
              <a:gd name="connsiteX2767" fmla="*/ 796766 w 6400800"/>
              <a:gd name="connsiteY2767" fmla="*/ 218599 h 514350"/>
              <a:gd name="connsiteX2768" fmla="*/ 809149 w 6400800"/>
              <a:gd name="connsiteY2768" fmla="*/ 164306 h 514350"/>
              <a:gd name="connsiteX2769" fmla="*/ 812959 w 6400800"/>
              <a:gd name="connsiteY2769" fmla="*/ 143351 h 514350"/>
              <a:gd name="connsiteX2770" fmla="*/ 805339 w 6400800"/>
              <a:gd name="connsiteY2770" fmla="*/ 163354 h 514350"/>
              <a:gd name="connsiteX2771" fmla="*/ 796766 w 6400800"/>
              <a:gd name="connsiteY2771" fmla="*/ 186214 h 514350"/>
              <a:gd name="connsiteX2772" fmla="*/ 785336 w 6400800"/>
              <a:gd name="connsiteY2772" fmla="*/ 215741 h 514350"/>
              <a:gd name="connsiteX2773" fmla="*/ 784384 w 6400800"/>
              <a:gd name="connsiteY2773" fmla="*/ 218599 h 514350"/>
              <a:gd name="connsiteX2774" fmla="*/ 776764 w 6400800"/>
              <a:gd name="connsiteY2774" fmla="*/ 205264 h 514350"/>
              <a:gd name="connsiteX2775" fmla="*/ 774859 w 6400800"/>
              <a:gd name="connsiteY2775" fmla="*/ 202406 h 514350"/>
              <a:gd name="connsiteX2776" fmla="*/ 774859 w 6400800"/>
              <a:gd name="connsiteY2776" fmla="*/ 201454 h 514350"/>
              <a:gd name="connsiteX2777" fmla="*/ 780574 w 6400800"/>
              <a:gd name="connsiteY2777" fmla="*/ 142399 h 514350"/>
              <a:gd name="connsiteX2778" fmla="*/ 781526 w 6400800"/>
              <a:gd name="connsiteY2778" fmla="*/ 119539 h 514350"/>
              <a:gd name="connsiteX2779" fmla="*/ 776764 w 6400800"/>
              <a:gd name="connsiteY2779" fmla="*/ 141446 h 514350"/>
              <a:gd name="connsiteX2780" fmla="*/ 771049 w 6400800"/>
              <a:gd name="connsiteY2780" fmla="*/ 167164 h 514350"/>
              <a:gd name="connsiteX2781" fmla="*/ 766286 w 6400800"/>
              <a:gd name="connsiteY2781" fmla="*/ 189071 h 514350"/>
              <a:gd name="connsiteX2782" fmla="*/ 758666 w 6400800"/>
              <a:gd name="connsiteY2782" fmla="*/ 178594 h 514350"/>
              <a:gd name="connsiteX2783" fmla="*/ 745331 w 6400800"/>
              <a:gd name="connsiteY2783" fmla="*/ 163354 h 514350"/>
              <a:gd name="connsiteX2784" fmla="*/ 740569 w 6400800"/>
              <a:gd name="connsiteY2784" fmla="*/ 157639 h 514350"/>
              <a:gd name="connsiteX2785" fmla="*/ 744379 w 6400800"/>
              <a:gd name="connsiteY2785" fmla="*/ 163354 h 514350"/>
              <a:gd name="connsiteX2786" fmla="*/ 754856 w 6400800"/>
              <a:gd name="connsiteY2786" fmla="*/ 180499 h 514350"/>
              <a:gd name="connsiteX2787" fmla="*/ 763429 w 6400800"/>
              <a:gd name="connsiteY2787" fmla="*/ 196691 h 514350"/>
              <a:gd name="connsiteX2788" fmla="*/ 762476 w 6400800"/>
              <a:gd name="connsiteY2788" fmla="*/ 199549 h 514350"/>
              <a:gd name="connsiteX2789" fmla="*/ 753904 w 6400800"/>
              <a:gd name="connsiteY2789" fmla="*/ 238601 h 514350"/>
              <a:gd name="connsiteX2790" fmla="*/ 747236 w 6400800"/>
              <a:gd name="connsiteY2790" fmla="*/ 224314 h 514350"/>
              <a:gd name="connsiteX2791" fmla="*/ 752951 w 6400800"/>
              <a:gd name="connsiteY2791" fmla="*/ 241459 h 514350"/>
              <a:gd name="connsiteX2792" fmla="*/ 751046 w 6400800"/>
              <a:gd name="connsiteY2792" fmla="*/ 243364 h 514350"/>
              <a:gd name="connsiteX2793" fmla="*/ 749141 w 6400800"/>
              <a:gd name="connsiteY2793" fmla="*/ 252889 h 514350"/>
              <a:gd name="connsiteX2794" fmla="*/ 752951 w 6400800"/>
              <a:gd name="connsiteY2794" fmla="*/ 244316 h 514350"/>
              <a:gd name="connsiteX2795" fmla="*/ 752951 w 6400800"/>
              <a:gd name="connsiteY2795" fmla="*/ 244316 h 514350"/>
              <a:gd name="connsiteX2796" fmla="*/ 744379 w 6400800"/>
              <a:gd name="connsiteY2796" fmla="*/ 282416 h 514350"/>
              <a:gd name="connsiteX2797" fmla="*/ 741521 w 6400800"/>
              <a:gd name="connsiteY2797" fmla="*/ 296704 h 514350"/>
              <a:gd name="connsiteX2798" fmla="*/ 738664 w 6400800"/>
              <a:gd name="connsiteY2798" fmla="*/ 306229 h 514350"/>
              <a:gd name="connsiteX2799" fmla="*/ 738664 w 6400800"/>
              <a:gd name="connsiteY2799" fmla="*/ 306229 h 514350"/>
              <a:gd name="connsiteX2800" fmla="*/ 737711 w 6400800"/>
              <a:gd name="connsiteY2800" fmla="*/ 293846 h 514350"/>
              <a:gd name="connsiteX2801" fmla="*/ 733901 w 6400800"/>
              <a:gd name="connsiteY2801" fmla="*/ 270034 h 514350"/>
              <a:gd name="connsiteX2802" fmla="*/ 731996 w 6400800"/>
              <a:gd name="connsiteY2802" fmla="*/ 259556 h 514350"/>
              <a:gd name="connsiteX2803" fmla="*/ 731044 w 6400800"/>
              <a:gd name="connsiteY2803" fmla="*/ 257651 h 514350"/>
              <a:gd name="connsiteX2804" fmla="*/ 725329 w 6400800"/>
              <a:gd name="connsiteY2804" fmla="*/ 210979 h 514350"/>
              <a:gd name="connsiteX2805" fmla="*/ 722471 w 6400800"/>
              <a:gd name="connsiteY2805" fmla="*/ 186214 h 514350"/>
              <a:gd name="connsiteX2806" fmla="*/ 722471 w 6400800"/>
              <a:gd name="connsiteY2806" fmla="*/ 199549 h 514350"/>
              <a:gd name="connsiteX2807" fmla="*/ 709136 w 6400800"/>
              <a:gd name="connsiteY2807" fmla="*/ 243364 h 514350"/>
              <a:gd name="connsiteX2808" fmla="*/ 704374 w 6400800"/>
              <a:gd name="connsiteY2808" fmla="*/ 229076 h 514350"/>
              <a:gd name="connsiteX2809" fmla="*/ 687229 w 6400800"/>
              <a:gd name="connsiteY2809" fmla="*/ 181451 h 514350"/>
              <a:gd name="connsiteX2810" fmla="*/ 679609 w 6400800"/>
              <a:gd name="connsiteY2810" fmla="*/ 161449 h 514350"/>
              <a:gd name="connsiteX2811" fmla="*/ 679609 w 6400800"/>
              <a:gd name="connsiteY2811" fmla="*/ 148114 h 514350"/>
              <a:gd name="connsiteX2812" fmla="*/ 679609 w 6400800"/>
              <a:gd name="connsiteY2812" fmla="*/ 122396 h 514350"/>
              <a:gd name="connsiteX2813" fmla="*/ 678656 w 6400800"/>
              <a:gd name="connsiteY2813" fmla="*/ 100489 h 514350"/>
              <a:gd name="connsiteX2814" fmla="*/ 675799 w 6400800"/>
              <a:gd name="connsiteY2814" fmla="*/ 122396 h 514350"/>
              <a:gd name="connsiteX2815" fmla="*/ 672941 w 6400800"/>
              <a:gd name="connsiteY2815" fmla="*/ 144304 h 514350"/>
              <a:gd name="connsiteX2816" fmla="*/ 663416 w 6400800"/>
              <a:gd name="connsiteY2816" fmla="*/ 122396 h 514350"/>
              <a:gd name="connsiteX2817" fmla="*/ 659606 w 6400800"/>
              <a:gd name="connsiteY2817" fmla="*/ 114776 h 514350"/>
              <a:gd name="connsiteX2818" fmla="*/ 662464 w 6400800"/>
              <a:gd name="connsiteY2818" fmla="*/ 123349 h 514350"/>
              <a:gd name="connsiteX2819" fmla="*/ 670084 w 6400800"/>
              <a:gd name="connsiteY2819" fmla="*/ 147161 h 514350"/>
              <a:gd name="connsiteX2820" fmla="*/ 671989 w 6400800"/>
              <a:gd name="connsiteY2820" fmla="*/ 153829 h 514350"/>
              <a:gd name="connsiteX2821" fmla="*/ 671036 w 6400800"/>
              <a:gd name="connsiteY2821" fmla="*/ 164306 h 514350"/>
              <a:gd name="connsiteX2822" fmla="*/ 668179 w 6400800"/>
              <a:gd name="connsiteY2822" fmla="*/ 181451 h 514350"/>
              <a:gd name="connsiteX2823" fmla="*/ 662464 w 6400800"/>
              <a:gd name="connsiteY2823" fmla="*/ 219551 h 514350"/>
              <a:gd name="connsiteX2824" fmla="*/ 658654 w 6400800"/>
              <a:gd name="connsiteY2824" fmla="*/ 239554 h 514350"/>
              <a:gd name="connsiteX2825" fmla="*/ 655796 w 6400800"/>
              <a:gd name="connsiteY2825" fmla="*/ 231934 h 514350"/>
              <a:gd name="connsiteX2826" fmla="*/ 657701 w 6400800"/>
              <a:gd name="connsiteY2826" fmla="*/ 210026 h 514350"/>
              <a:gd name="connsiteX2827" fmla="*/ 653891 w 6400800"/>
              <a:gd name="connsiteY2827" fmla="*/ 226219 h 514350"/>
              <a:gd name="connsiteX2828" fmla="*/ 638651 w 6400800"/>
              <a:gd name="connsiteY2828" fmla="*/ 191929 h 514350"/>
              <a:gd name="connsiteX2829" fmla="*/ 630079 w 6400800"/>
              <a:gd name="connsiteY2829" fmla="*/ 174784 h 514350"/>
              <a:gd name="connsiteX2830" fmla="*/ 627221 w 6400800"/>
              <a:gd name="connsiteY2830" fmla="*/ 169069 h 514350"/>
              <a:gd name="connsiteX2831" fmla="*/ 635794 w 6400800"/>
              <a:gd name="connsiteY2831" fmla="*/ 193834 h 514350"/>
              <a:gd name="connsiteX2832" fmla="*/ 649129 w 6400800"/>
              <a:gd name="connsiteY2832" fmla="*/ 240506 h 514350"/>
              <a:gd name="connsiteX2833" fmla="*/ 650081 w 6400800"/>
              <a:gd name="connsiteY2833" fmla="*/ 244316 h 514350"/>
              <a:gd name="connsiteX2834" fmla="*/ 647224 w 6400800"/>
              <a:gd name="connsiteY2834" fmla="*/ 262414 h 514350"/>
              <a:gd name="connsiteX2835" fmla="*/ 644366 w 6400800"/>
              <a:gd name="connsiteY2835" fmla="*/ 279559 h 514350"/>
              <a:gd name="connsiteX2836" fmla="*/ 642461 w 6400800"/>
              <a:gd name="connsiteY2836" fmla="*/ 298609 h 514350"/>
              <a:gd name="connsiteX2837" fmla="*/ 642461 w 6400800"/>
              <a:gd name="connsiteY2837" fmla="*/ 298609 h 514350"/>
              <a:gd name="connsiteX2838" fmla="*/ 642461 w 6400800"/>
              <a:gd name="connsiteY2838" fmla="*/ 294799 h 514350"/>
              <a:gd name="connsiteX2839" fmla="*/ 641509 w 6400800"/>
              <a:gd name="connsiteY2839" fmla="*/ 315754 h 514350"/>
              <a:gd name="connsiteX2840" fmla="*/ 641509 w 6400800"/>
              <a:gd name="connsiteY2840" fmla="*/ 317659 h 514350"/>
              <a:gd name="connsiteX2841" fmla="*/ 639604 w 6400800"/>
              <a:gd name="connsiteY2841" fmla="*/ 309086 h 514350"/>
              <a:gd name="connsiteX2842" fmla="*/ 640556 w 6400800"/>
              <a:gd name="connsiteY2842" fmla="*/ 304324 h 514350"/>
              <a:gd name="connsiteX2843" fmla="*/ 638651 w 6400800"/>
              <a:gd name="connsiteY2843" fmla="*/ 307181 h 514350"/>
              <a:gd name="connsiteX2844" fmla="*/ 632936 w 6400800"/>
              <a:gd name="connsiteY2844" fmla="*/ 284321 h 514350"/>
              <a:gd name="connsiteX2845" fmla="*/ 624364 w 6400800"/>
              <a:gd name="connsiteY2845" fmla="*/ 250031 h 514350"/>
              <a:gd name="connsiteX2846" fmla="*/ 617696 w 6400800"/>
              <a:gd name="connsiteY2846" fmla="*/ 223361 h 514350"/>
              <a:gd name="connsiteX2847" fmla="*/ 614839 w 6400800"/>
              <a:gd name="connsiteY2847" fmla="*/ 210979 h 514350"/>
              <a:gd name="connsiteX2848" fmla="*/ 615791 w 6400800"/>
              <a:gd name="connsiteY2848" fmla="*/ 190024 h 514350"/>
              <a:gd name="connsiteX2849" fmla="*/ 617696 w 6400800"/>
              <a:gd name="connsiteY2849" fmla="*/ 126206 h 514350"/>
              <a:gd name="connsiteX2850" fmla="*/ 607219 w 6400800"/>
              <a:gd name="connsiteY2850" fmla="*/ 187166 h 514350"/>
              <a:gd name="connsiteX2851" fmla="*/ 606266 w 6400800"/>
              <a:gd name="connsiteY2851" fmla="*/ 184309 h 514350"/>
              <a:gd name="connsiteX2852" fmla="*/ 606266 w 6400800"/>
              <a:gd name="connsiteY2852" fmla="*/ 189071 h 514350"/>
              <a:gd name="connsiteX2853" fmla="*/ 601504 w 6400800"/>
              <a:gd name="connsiteY2853" fmla="*/ 215741 h 514350"/>
              <a:gd name="connsiteX2854" fmla="*/ 599599 w 6400800"/>
              <a:gd name="connsiteY2854" fmla="*/ 210979 h 514350"/>
              <a:gd name="connsiteX2855" fmla="*/ 591026 w 6400800"/>
              <a:gd name="connsiteY2855" fmla="*/ 191929 h 514350"/>
              <a:gd name="connsiteX2856" fmla="*/ 595789 w 6400800"/>
              <a:gd name="connsiteY2856" fmla="*/ 212884 h 514350"/>
              <a:gd name="connsiteX2857" fmla="*/ 599599 w 6400800"/>
              <a:gd name="connsiteY2857" fmla="*/ 230029 h 514350"/>
              <a:gd name="connsiteX2858" fmla="*/ 595789 w 6400800"/>
              <a:gd name="connsiteY2858" fmla="*/ 251936 h 514350"/>
              <a:gd name="connsiteX2859" fmla="*/ 589121 w 6400800"/>
              <a:gd name="connsiteY2859" fmla="*/ 294799 h 514350"/>
              <a:gd name="connsiteX2860" fmla="*/ 582454 w 6400800"/>
              <a:gd name="connsiteY2860" fmla="*/ 284321 h 514350"/>
              <a:gd name="connsiteX2861" fmla="*/ 585311 w 6400800"/>
              <a:gd name="connsiteY2861" fmla="*/ 265271 h 514350"/>
              <a:gd name="connsiteX2862" fmla="*/ 588169 w 6400800"/>
              <a:gd name="connsiteY2862" fmla="*/ 244316 h 514350"/>
              <a:gd name="connsiteX2863" fmla="*/ 591026 w 6400800"/>
              <a:gd name="connsiteY2863" fmla="*/ 225266 h 514350"/>
              <a:gd name="connsiteX2864" fmla="*/ 584359 w 6400800"/>
              <a:gd name="connsiteY2864" fmla="*/ 243364 h 514350"/>
              <a:gd name="connsiteX2865" fmla="*/ 579596 w 6400800"/>
              <a:gd name="connsiteY2865" fmla="*/ 258604 h 514350"/>
              <a:gd name="connsiteX2866" fmla="*/ 577691 w 6400800"/>
              <a:gd name="connsiteY2866" fmla="*/ 231934 h 514350"/>
              <a:gd name="connsiteX2867" fmla="*/ 575786 w 6400800"/>
              <a:gd name="connsiteY2867" fmla="*/ 210979 h 514350"/>
              <a:gd name="connsiteX2868" fmla="*/ 573881 w 6400800"/>
              <a:gd name="connsiteY2868" fmla="*/ 230981 h 514350"/>
              <a:gd name="connsiteX2869" fmla="*/ 571024 w 6400800"/>
              <a:gd name="connsiteY2869" fmla="*/ 267176 h 514350"/>
              <a:gd name="connsiteX2870" fmla="*/ 571024 w 6400800"/>
              <a:gd name="connsiteY2870" fmla="*/ 267176 h 514350"/>
              <a:gd name="connsiteX2871" fmla="*/ 567214 w 6400800"/>
              <a:gd name="connsiteY2871" fmla="*/ 262414 h 514350"/>
              <a:gd name="connsiteX2872" fmla="*/ 552926 w 6400800"/>
              <a:gd name="connsiteY2872" fmla="*/ 219551 h 514350"/>
              <a:gd name="connsiteX2873" fmla="*/ 552926 w 6400800"/>
              <a:gd name="connsiteY2873" fmla="*/ 218599 h 514350"/>
              <a:gd name="connsiteX2874" fmla="*/ 555784 w 6400800"/>
              <a:gd name="connsiteY2874" fmla="*/ 189071 h 514350"/>
              <a:gd name="connsiteX2875" fmla="*/ 558641 w 6400800"/>
              <a:gd name="connsiteY2875" fmla="*/ 162401 h 514350"/>
              <a:gd name="connsiteX2876" fmla="*/ 561499 w 6400800"/>
              <a:gd name="connsiteY2876" fmla="*/ 141446 h 514350"/>
              <a:gd name="connsiteX2877" fmla="*/ 564356 w 6400800"/>
              <a:gd name="connsiteY2877" fmla="*/ 123349 h 514350"/>
              <a:gd name="connsiteX2878" fmla="*/ 557689 w 6400800"/>
              <a:gd name="connsiteY2878" fmla="*/ 140494 h 514350"/>
              <a:gd name="connsiteX2879" fmla="*/ 551021 w 6400800"/>
              <a:gd name="connsiteY2879" fmla="*/ 160496 h 514350"/>
              <a:gd name="connsiteX2880" fmla="*/ 544354 w 6400800"/>
              <a:gd name="connsiteY2880" fmla="*/ 187166 h 514350"/>
              <a:gd name="connsiteX2881" fmla="*/ 537686 w 6400800"/>
              <a:gd name="connsiteY2881" fmla="*/ 218599 h 514350"/>
              <a:gd name="connsiteX2882" fmla="*/ 535781 w 6400800"/>
              <a:gd name="connsiteY2882" fmla="*/ 231934 h 514350"/>
              <a:gd name="connsiteX2883" fmla="*/ 534829 w 6400800"/>
              <a:gd name="connsiteY2883" fmla="*/ 220504 h 514350"/>
              <a:gd name="connsiteX2884" fmla="*/ 532924 w 6400800"/>
              <a:gd name="connsiteY2884" fmla="*/ 205264 h 514350"/>
              <a:gd name="connsiteX2885" fmla="*/ 533876 w 6400800"/>
              <a:gd name="connsiteY2885" fmla="*/ 186214 h 514350"/>
              <a:gd name="connsiteX2886" fmla="*/ 534829 w 6400800"/>
              <a:gd name="connsiteY2886" fmla="*/ 166211 h 514350"/>
              <a:gd name="connsiteX2887" fmla="*/ 534829 w 6400800"/>
              <a:gd name="connsiteY2887" fmla="*/ 148114 h 514350"/>
              <a:gd name="connsiteX2888" fmla="*/ 534829 w 6400800"/>
              <a:gd name="connsiteY2888" fmla="*/ 118586 h 514350"/>
              <a:gd name="connsiteX2889" fmla="*/ 533876 w 6400800"/>
              <a:gd name="connsiteY2889" fmla="*/ 92869 h 514350"/>
              <a:gd name="connsiteX2890" fmla="*/ 531019 w 6400800"/>
              <a:gd name="connsiteY2890" fmla="*/ 118586 h 514350"/>
              <a:gd name="connsiteX2891" fmla="*/ 528161 w 6400800"/>
              <a:gd name="connsiteY2891" fmla="*/ 147161 h 514350"/>
              <a:gd name="connsiteX2892" fmla="*/ 526256 w 6400800"/>
              <a:gd name="connsiteY2892" fmla="*/ 165259 h 514350"/>
              <a:gd name="connsiteX2893" fmla="*/ 523399 w 6400800"/>
              <a:gd name="connsiteY2893" fmla="*/ 185261 h 514350"/>
              <a:gd name="connsiteX2894" fmla="*/ 521494 w 6400800"/>
              <a:gd name="connsiteY2894" fmla="*/ 197644 h 514350"/>
              <a:gd name="connsiteX2895" fmla="*/ 513874 w 6400800"/>
              <a:gd name="connsiteY2895" fmla="*/ 170021 h 514350"/>
              <a:gd name="connsiteX2896" fmla="*/ 506254 w 6400800"/>
              <a:gd name="connsiteY2896" fmla="*/ 144304 h 514350"/>
              <a:gd name="connsiteX2897" fmla="*/ 510064 w 6400800"/>
              <a:gd name="connsiteY2897" fmla="*/ 170974 h 514350"/>
              <a:gd name="connsiteX2898" fmla="*/ 517684 w 6400800"/>
              <a:gd name="connsiteY2898" fmla="*/ 222409 h 514350"/>
              <a:gd name="connsiteX2899" fmla="*/ 516731 w 6400800"/>
              <a:gd name="connsiteY2899" fmla="*/ 230029 h 514350"/>
              <a:gd name="connsiteX2900" fmla="*/ 512921 w 6400800"/>
              <a:gd name="connsiteY2900" fmla="*/ 251936 h 514350"/>
              <a:gd name="connsiteX2901" fmla="*/ 487204 w 6400800"/>
              <a:gd name="connsiteY2901" fmla="*/ 172879 h 514350"/>
              <a:gd name="connsiteX2902" fmla="*/ 485299 w 6400800"/>
              <a:gd name="connsiteY2902" fmla="*/ 164306 h 514350"/>
              <a:gd name="connsiteX2903" fmla="*/ 486251 w 6400800"/>
              <a:gd name="connsiteY2903" fmla="*/ 189071 h 514350"/>
              <a:gd name="connsiteX2904" fmla="*/ 488156 w 6400800"/>
              <a:gd name="connsiteY2904" fmla="*/ 217646 h 514350"/>
              <a:gd name="connsiteX2905" fmla="*/ 489109 w 6400800"/>
              <a:gd name="connsiteY2905" fmla="*/ 238601 h 514350"/>
              <a:gd name="connsiteX2906" fmla="*/ 486251 w 6400800"/>
              <a:gd name="connsiteY2906" fmla="*/ 223361 h 514350"/>
              <a:gd name="connsiteX2907" fmla="*/ 482441 w 6400800"/>
              <a:gd name="connsiteY2907" fmla="*/ 207169 h 514350"/>
              <a:gd name="connsiteX2908" fmla="*/ 478631 w 6400800"/>
              <a:gd name="connsiteY2908" fmla="*/ 192881 h 514350"/>
              <a:gd name="connsiteX2909" fmla="*/ 471964 w 6400800"/>
              <a:gd name="connsiteY2909" fmla="*/ 170021 h 514350"/>
              <a:gd name="connsiteX2910" fmla="*/ 465296 w 6400800"/>
              <a:gd name="connsiteY2910" fmla="*/ 150019 h 514350"/>
              <a:gd name="connsiteX2911" fmla="*/ 468154 w 6400800"/>
              <a:gd name="connsiteY2911" fmla="*/ 170021 h 514350"/>
              <a:gd name="connsiteX2912" fmla="*/ 471011 w 6400800"/>
              <a:gd name="connsiteY2912" fmla="*/ 193834 h 514350"/>
              <a:gd name="connsiteX2913" fmla="*/ 472916 w 6400800"/>
              <a:gd name="connsiteY2913" fmla="*/ 208121 h 514350"/>
              <a:gd name="connsiteX2914" fmla="*/ 474821 w 6400800"/>
              <a:gd name="connsiteY2914" fmla="*/ 224314 h 514350"/>
              <a:gd name="connsiteX2915" fmla="*/ 478631 w 6400800"/>
              <a:gd name="connsiteY2915" fmla="*/ 255746 h 514350"/>
              <a:gd name="connsiteX2916" fmla="*/ 474821 w 6400800"/>
              <a:gd name="connsiteY2916" fmla="*/ 240506 h 514350"/>
              <a:gd name="connsiteX2917" fmla="*/ 455771 w 6400800"/>
              <a:gd name="connsiteY2917" fmla="*/ 170974 h 514350"/>
              <a:gd name="connsiteX2918" fmla="*/ 447199 w 6400800"/>
              <a:gd name="connsiteY2918" fmla="*/ 145256 h 514350"/>
              <a:gd name="connsiteX2919" fmla="*/ 451961 w 6400800"/>
              <a:gd name="connsiteY2919" fmla="*/ 171926 h 514350"/>
              <a:gd name="connsiteX2920" fmla="*/ 457676 w 6400800"/>
              <a:gd name="connsiteY2920" fmla="*/ 202406 h 514350"/>
              <a:gd name="connsiteX2921" fmla="*/ 464344 w 6400800"/>
              <a:gd name="connsiteY2921" fmla="*/ 242411 h 514350"/>
              <a:gd name="connsiteX2922" fmla="*/ 471011 w 6400800"/>
              <a:gd name="connsiteY2922" fmla="*/ 282416 h 514350"/>
              <a:gd name="connsiteX2923" fmla="*/ 467201 w 6400800"/>
              <a:gd name="connsiteY2923" fmla="*/ 272891 h 514350"/>
              <a:gd name="connsiteX2924" fmla="*/ 459581 w 6400800"/>
              <a:gd name="connsiteY2924" fmla="*/ 255746 h 514350"/>
              <a:gd name="connsiteX2925" fmla="*/ 463391 w 6400800"/>
              <a:gd name="connsiteY2925" fmla="*/ 273844 h 514350"/>
              <a:gd name="connsiteX2926" fmla="*/ 468154 w 6400800"/>
              <a:gd name="connsiteY2926" fmla="*/ 293846 h 514350"/>
              <a:gd name="connsiteX2927" fmla="*/ 471011 w 6400800"/>
              <a:gd name="connsiteY2927" fmla="*/ 306229 h 514350"/>
              <a:gd name="connsiteX2928" fmla="*/ 473869 w 6400800"/>
              <a:gd name="connsiteY2928" fmla="*/ 320516 h 514350"/>
              <a:gd name="connsiteX2929" fmla="*/ 479584 w 6400800"/>
              <a:gd name="connsiteY2929" fmla="*/ 351949 h 514350"/>
              <a:gd name="connsiteX2930" fmla="*/ 479584 w 6400800"/>
              <a:gd name="connsiteY2930" fmla="*/ 353854 h 514350"/>
              <a:gd name="connsiteX2931" fmla="*/ 478631 w 6400800"/>
              <a:gd name="connsiteY2931" fmla="*/ 351949 h 514350"/>
              <a:gd name="connsiteX2932" fmla="*/ 471964 w 6400800"/>
              <a:gd name="connsiteY2932" fmla="*/ 338614 h 514350"/>
              <a:gd name="connsiteX2933" fmla="*/ 470059 w 6400800"/>
              <a:gd name="connsiteY2933" fmla="*/ 324326 h 514350"/>
              <a:gd name="connsiteX2934" fmla="*/ 462439 w 6400800"/>
              <a:gd name="connsiteY2934" fmla="*/ 280511 h 514350"/>
              <a:gd name="connsiteX2935" fmla="*/ 452914 w 6400800"/>
              <a:gd name="connsiteY2935" fmla="*/ 240506 h 514350"/>
              <a:gd name="connsiteX2936" fmla="*/ 441484 w 6400800"/>
              <a:gd name="connsiteY2936" fmla="*/ 205264 h 514350"/>
              <a:gd name="connsiteX2937" fmla="*/ 437674 w 6400800"/>
              <a:gd name="connsiteY2937" fmla="*/ 194786 h 514350"/>
              <a:gd name="connsiteX2938" fmla="*/ 440531 w 6400800"/>
              <a:gd name="connsiteY2938" fmla="*/ 167164 h 514350"/>
              <a:gd name="connsiteX2939" fmla="*/ 442436 w 6400800"/>
              <a:gd name="connsiteY2939" fmla="*/ 128111 h 514350"/>
              <a:gd name="connsiteX2940" fmla="*/ 441484 w 6400800"/>
              <a:gd name="connsiteY2940" fmla="*/ 94774 h 514350"/>
              <a:gd name="connsiteX2941" fmla="*/ 438626 w 6400800"/>
              <a:gd name="connsiteY2941" fmla="*/ 128111 h 514350"/>
              <a:gd name="connsiteX2942" fmla="*/ 433864 w 6400800"/>
              <a:gd name="connsiteY2942" fmla="*/ 166211 h 514350"/>
              <a:gd name="connsiteX2943" fmla="*/ 431959 w 6400800"/>
              <a:gd name="connsiteY2943" fmla="*/ 178594 h 514350"/>
              <a:gd name="connsiteX2944" fmla="*/ 431006 w 6400800"/>
              <a:gd name="connsiteY2944" fmla="*/ 175736 h 514350"/>
              <a:gd name="connsiteX2945" fmla="*/ 419576 w 6400800"/>
              <a:gd name="connsiteY2945" fmla="*/ 153829 h 514350"/>
              <a:gd name="connsiteX2946" fmla="*/ 408146 w 6400800"/>
              <a:gd name="connsiteY2946" fmla="*/ 135731 h 514350"/>
              <a:gd name="connsiteX2947" fmla="*/ 415766 w 6400800"/>
              <a:gd name="connsiteY2947" fmla="*/ 155734 h 514350"/>
              <a:gd name="connsiteX2948" fmla="*/ 423386 w 6400800"/>
              <a:gd name="connsiteY2948" fmla="*/ 178594 h 514350"/>
              <a:gd name="connsiteX2949" fmla="*/ 428149 w 6400800"/>
              <a:gd name="connsiteY2949" fmla="*/ 195739 h 514350"/>
              <a:gd name="connsiteX2950" fmla="*/ 424339 w 6400800"/>
              <a:gd name="connsiteY2950" fmla="*/ 214789 h 514350"/>
              <a:gd name="connsiteX2951" fmla="*/ 424339 w 6400800"/>
              <a:gd name="connsiteY2951" fmla="*/ 214789 h 514350"/>
              <a:gd name="connsiteX2952" fmla="*/ 415766 w 6400800"/>
              <a:gd name="connsiteY2952" fmla="*/ 202406 h 514350"/>
              <a:gd name="connsiteX2953" fmla="*/ 421481 w 6400800"/>
              <a:gd name="connsiteY2953" fmla="*/ 216694 h 514350"/>
              <a:gd name="connsiteX2954" fmla="*/ 423386 w 6400800"/>
              <a:gd name="connsiteY2954" fmla="*/ 223361 h 514350"/>
              <a:gd name="connsiteX2955" fmla="*/ 412909 w 6400800"/>
              <a:gd name="connsiteY2955" fmla="*/ 272891 h 514350"/>
              <a:gd name="connsiteX2956" fmla="*/ 405289 w 6400800"/>
              <a:gd name="connsiteY2956" fmla="*/ 253841 h 514350"/>
              <a:gd name="connsiteX2957" fmla="*/ 405289 w 6400800"/>
              <a:gd name="connsiteY2957" fmla="*/ 253841 h 514350"/>
              <a:gd name="connsiteX2958" fmla="*/ 404336 w 6400800"/>
              <a:gd name="connsiteY2958" fmla="*/ 210026 h 514350"/>
              <a:gd name="connsiteX2959" fmla="*/ 401479 w 6400800"/>
              <a:gd name="connsiteY2959" fmla="*/ 176689 h 514350"/>
              <a:gd name="connsiteX2960" fmla="*/ 396716 w 6400800"/>
              <a:gd name="connsiteY2960" fmla="*/ 148114 h 514350"/>
              <a:gd name="connsiteX2961" fmla="*/ 397669 w 6400800"/>
              <a:gd name="connsiteY2961" fmla="*/ 177641 h 514350"/>
              <a:gd name="connsiteX2962" fmla="*/ 396716 w 6400800"/>
              <a:gd name="connsiteY2962" fmla="*/ 206216 h 514350"/>
              <a:gd name="connsiteX2963" fmla="*/ 389096 w 6400800"/>
              <a:gd name="connsiteY2963" fmla="*/ 244316 h 514350"/>
              <a:gd name="connsiteX2964" fmla="*/ 381476 w 6400800"/>
              <a:gd name="connsiteY2964" fmla="*/ 219551 h 514350"/>
              <a:gd name="connsiteX2965" fmla="*/ 374809 w 6400800"/>
              <a:gd name="connsiteY2965" fmla="*/ 199549 h 514350"/>
              <a:gd name="connsiteX2966" fmla="*/ 372904 w 6400800"/>
              <a:gd name="connsiteY2966" fmla="*/ 194786 h 514350"/>
              <a:gd name="connsiteX2967" fmla="*/ 372904 w 6400800"/>
              <a:gd name="connsiteY2967" fmla="*/ 190976 h 514350"/>
              <a:gd name="connsiteX2968" fmla="*/ 370046 w 6400800"/>
              <a:gd name="connsiteY2968" fmla="*/ 177641 h 514350"/>
              <a:gd name="connsiteX2969" fmla="*/ 366236 w 6400800"/>
              <a:gd name="connsiteY2969" fmla="*/ 155734 h 514350"/>
              <a:gd name="connsiteX2970" fmla="*/ 364331 w 6400800"/>
              <a:gd name="connsiteY2970" fmla="*/ 148114 h 514350"/>
              <a:gd name="connsiteX2971" fmla="*/ 363379 w 6400800"/>
              <a:gd name="connsiteY2971" fmla="*/ 135731 h 514350"/>
              <a:gd name="connsiteX2972" fmla="*/ 363379 w 6400800"/>
              <a:gd name="connsiteY2972" fmla="*/ 140494 h 514350"/>
              <a:gd name="connsiteX2973" fmla="*/ 362426 w 6400800"/>
              <a:gd name="connsiteY2973" fmla="*/ 136684 h 514350"/>
              <a:gd name="connsiteX2974" fmla="*/ 362426 w 6400800"/>
              <a:gd name="connsiteY2974" fmla="*/ 151924 h 514350"/>
              <a:gd name="connsiteX2975" fmla="*/ 361474 w 6400800"/>
              <a:gd name="connsiteY2975" fmla="*/ 163354 h 514350"/>
              <a:gd name="connsiteX2976" fmla="*/ 357664 w 6400800"/>
              <a:gd name="connsiteY2976" fmla="*/ 151924 h 514350"/>
              <a:gd name="connsiteX2977" fmla="*/ 348139 w 6400800"/>
              <a:gd name="connsiteY2977" fmla="*/ 127159 h 514350"/>
              <a:gd name="connsiteX2978" fmla="*/ 353854 w 6400800"/>
              <a:gd name="connsiteY2978" fmla="*/ 153829 h 514350"/>
              <a:gd name="connsiteX2979" fmla="*/ 361474 w 6400800"/>
              <a:gd name="connsiteY2979" fmla="*/ 183356 h 514350"/>
              <a:gd name="connsiteX2980" fmla="*/ 361474 w 6400800"/>
              <a:gd name="connsiteY2980" fmla="*/ 192881 h 514350"/>
              <a:gd name="connsiteX2981" fmla="*/ 357664 w 6400800"/>
              <a:gd name="connsiteY2981" fmla="*/ 184309 h 514350"/>
              <a:gd name="connsiteX2982" fmla="*/ 360521 w 6400800"/>
              <a:gd name="connsiteY2982" fmla="*/ 198596 h 514350"/>
              <a:gd name="connsiteX2983" fmla="*/ 359569 w 6400800"/>
              <a:gd name="connsiteY2983" fmla="*/ 221456 h 514350"/>
              <a:gd name="connsiteX2984" fmla="*/ 355759 w 6400800"/>
              <a:gd name="connsiteY2984" fmla="*/ 208121 h 514350"/>
              <a:gd name="connsiteX2985" fmla="*/ 350996 w 6400800"/>
              <a:gd name="connsiteY2985" fmla="*/ 193834 h 514350"/>
              <a:gd name="connsiteX2986" fmla="*/ 351949 w 6400800"/>
              <a:gd name="connsiteY2986" fmla="*/ 208121 h 514350"/>
              <a:gd name="connsiteX2987" fmla="*/ 352901 w 6400800"/>
              <a:gd name="connsiteY2987" fmla="*/ 224314 h 514350"/>
              <a:gd name="connsiteX2988" fmla="*/ 353854 w 6400800"/>
              <a:gd name="connsiteY2988" fmla="*/ 246221 h 514350"/>
              <a:gd name="connsiteX2989" fmla="*/ 354806 w 6400800"/>
              <a:gd name="connsiteY2989" fmla="*/ 270986 h 514350"/>
              <a:gd name="connsiteX2990" fmla="*/ 355759 w 6400800"/>
              <a:gd name="connsiteY2990" fmla="*/ 299561 h 514350"/>
              <a:gd name="connsiteX2991" fmla="*/ 356711 w 6400800"/>
              <a:gd name="connsiteY2991" fmla="*/ 316706 h 514350"/>
              <a:gd name="connsiteX2992" fmla="*/ 346234 w 6400800"/>
              <a:gd name="connsiteY2992" fmla="*/ 298609 h 514350"/>
              <a:gd name="connsiteX2993" fmla="*/ 345281 w 6400800"/>
              <a:gd name="connsiteY2993" fmla="*/ 296704 h 514350"/>
              <a:gd name="connsiteX2994" fmla="*/ 345281 w 6400800"/>
              <a:gd name="connsiteY2994" fmla="*/ 291941 h 514350"/>
              <a:gd name="connsiteX2995" fmla="*/ 348139 w 6400800"/>
              <a:gd name="connsiteY2995" fmla="*/ 267176 h 514350"/>
              <a:gd name="connsiteX2996" fmla="*/ 350044 w 6400800"/>
              <a:gd name="connsiteY2996" fmla="*/ 246221 h 514350"/>
              <a:gd name="connsiteX2997" fmla="*/ 344329 w 6400800"/>
              <a:gd name="connsiteY2997" fmla="*/ 267176 h 514350"/>
              <a:gd name="connsiteX2998" fmla="*/ 339566 w 6400800"/>
              <a:gd name="connsiteY2998" fmla="*/ 287179 h 514350"/>
              <a:gd name="connsiteX2999" fmla="*/ 339566 w 6400800"/>
              <a:gd name="connsiteY2999" fmla="*/ 287179 h 514350"/>
              <a:gd name="connsiteX3000" fmla="*/ 339566 w 6400800"/>
              <a:gd name="connsiteY3000" fmla="*/ 288131 h 514350"/>
              <a:gd name="connsiteX3001" fmla="*/ 338614 w 6400800"/>
              <a:gd name="connsiteY3001" fmla="*/ 291941 h 514350"/>
              <a:gd name="connsiteX3002" fmla="*/ 337661 w 6400800"/>
              <a:gd name="connsiteY3002" fmla="*/ 297656 h 514350"/>
              <a:gd name="connsiteX3003" fmla="*/ 324326 w 6400800"/>
              <a:gd name="connsiteY3003" fmla="*/ 277654 h 514350"/>
              <a:gd name="connsiteX3004" fmla="*/ 310991 w 6400800"/>
              <a:gd name="connsiteY3004" fmla="*/ 233839 h 514350"/>
              <a:gd name="connsiteX3005" fmla="*/ 303371 w 6400800"/>
              <a:gd name="connsiteY3005" fmla="*/ 211931 h 514350"/>
              <a:gd name="connsiteX3006" fmla="*/ 306229 w 6400800"/>
              <a:gd name="connsiteY3006" fmla="*/ 196691 h 514350"/>
              <a:gd name="connsiteX3007" fmla="*/ 316706 w 6400800"/>
              <a:gd name="connsiteY3007" fmla="*/ 150971 h 514350"/>
              <a:gd name="connsiteX3008" fmla="*/ 326231 w 6400800"/>
              <a:gd name="connsiteY3008" fmla="*/ 115729 h 514350"/>
              <a:gd name="connsiteX3009" fmla="*/ 335756 w 6400800"/>
              <a:gd name="connsiteY3009" fmla="*/ 85249 h 514350"/>
              <a:gd name="connsiteX3010" fmla="*/ 323374 w 6400800"/>
              <a:gd name="connsiteY3010" fmla="*/ 113824 h 514350"/>
              <a:gd name="connsiteX3011" fmla="*/ 310991 w 6400800"/>
              <a:gd name="connsiteY3011" fmla="*/ 148114 h 514350"/>
              <a:gd name="connsiteX3012" fmla="*/ 303371 w 6400800"/>
              <a:gd name="connsiteY3012" fmla="*/ 169069 h 514350"/>
              <a:gd name="connsiteX3013" fmla="*/ 297656 w 6400800"/>
              <a:gd name="connsiteY3013" fmla="*/ 190024 h 514350"/>
              <a:gd name="connsiteX3014" fmla="*/ 287179 w 6400800"/>
              <a:gd name="connsiteY3014" fmla="*/ 159544 h 514350"/>
              <a:gd name="connsiteX3015" fmla="*/ 294799 w 6400800"/>
              <a:gd name="connsiteY3015" fmla="*/ 198596 h 514350"/>
              <a:gd name="connsiteX3016" fmla="*/ 283369 w 6400800"/>
              <a:gd name="connsiteY3016" fmla="*/ 247174 h 514350"/>
              <a:gd name="connsiteX3017" fmla="*/ 279559 w 6400800"/>
              <a:gd name="connsiteY3017" fmla="*/ 264319 h 514350"/>
              <a:gd name="connsiteX3018" fmla="*/ 276701 w 6400800"/>
              <a:gd name="connsiteY3018" fmla="*/ 253841 h 514350"/>
              <a:gd name="connsiteX3019" fmla="*/ 278606 w 6400800"/>
              <a:gd name="connsiteY3019" fmla="*/ 227171 h 514350"/>
              <a:gd name="connsiteX3020" fmla="*/ 284321 w 6400800"/>
              <a:gd name="connsiteY3020" fmla="*/ 166211 h 514350"/>
              <a:gd name="connsiteX3021" fmla="*/ 287179 w 6400800"/>
              <a:gd name="connsiteY3021" fmla="*/ 139541 h 514350"/>
              <a:gd name="connsiteX3022" fmla="*/ 290989 w 6400800"/>
              <a:gd name="connsiteY3022" fmla="*/ 115729 h 514350"/>
              <a:gd name="connsiteX3023" fmla="*/ 297656 w 6400800"/>
              <a:gd name="connsiteY3023" fmla="*/ 76676 h 514350"/>
              <a:gd name="connsiteX3024" fmla="*/ 304324 w 6400800"/>
              <a:gd name="connsiteY3024" fmla="*/ 42386 h 514350"/>
              <a:gd name="connsiteX3025" fmla="*/ 293846 w 6400800"/>
              <a:gd name="connsiteY3025" fmla="*/ 75724 h 514350"/>
              <a:gd name="connsiteX3026" fmla="*/ 283369 w 6400800"/>
              <a:gd name="connsiteY3026" fmla="*/ 114776 h 514350"/>
              <a:gd name="connsiteX3027" fmla="*/ 277654 w 6400800"/>
              <a:gd name="connsiteY3027" fmla="*/ 138589 h 514350"/>
              <a:gd name="connsiteX3028" fmla="*/ 272891 w 6400800"/>
              <a:gd name="connsiteY3028" fmla="*/ 165259 h 514350"/>
              <a:gd name="connsiteX3029" fmla="*/ 270034 w 6400800"/>
              <a:gd name="connsiteY3029" fmla="*/ 178594 h 514350"/>
              <a:gd name="connsiteX3030" fmla="*/ 261461 w 6400800"/>
              <a:gd name="connsiteY3030" fmla="*/ 196691 h 514350"/>
              <a:gd name="connsiteX3031" fmla="*/ 258604 w 6400800"/>
              <a:gd name="connsiteY3031" fmla="*/ 183356 h 514350"/>
              <a:gd name="connsiteX3032" fmla="*/ 253841 w 6400800"/>
              <a:gd name="connsiteY3032" fmla="*/ 161449 h 514350"/>
              <a:gd name="connsiteX3033" fmla="*/ 254794 w 6400800"/>
              <a:gd name="connsiteY3033" fmla="*/ 183356 h 514350"/>
              <a:gd name="connsiteX3034" fmla="*/ 256699 w 6400800"/>
              <a:gd name="connsiteY3034" fmla="*/ 207169 h 514350"/>
              <a:gd name="connsiteX3035" fmla="*/ 247174 w 6400800"/>
              <a:gd name="connsiteY3035" fmla="*/ 231934 h 514350"/>
              <a:gd name="connsiteX3036" fmla="*/ 245269 w 6400800"/>
              <a:gd name="connsiteY3036" fmla="*/ 236696 h 514350"/>
              <a:gd name="connsiteX3037" fmla="*/ 242411 w 6400800"/>
              <a:gd name="connsiteY3037" fmla="*/ 230029 h 514350"/>
              <a:gd name="connsiteX3038" fmla="*/ 244316 w 6400800"/>
              <a:gd name="connsiteY3038" fmla="*/ 240506 h 514350"/>
              <a:gd name="connsiteX3039" fmla="*/ 236696 w 6400800"/>
              <a:gd name="connsiteY3039" fmla="*/ 262414 h 514350"/>
              <a:gd name="connsiteX3040" fmla="*/ 226219 w 6400800"/>
              <a:gd name="connsiteY3040" fmla="*/ 227171 h 514350"/>
              <a:gd name="connsiteX3041" fmla="*/ 218599 w 6400800"/>
              <a:gd name="connsiteY3041" fmla="*/ 204311 h 514350"/>
              <a:gd name="connsiteX3042" fmla="*/ 210979 w 6400800"/>
              <a:gd name="connsiteY3042" fmla="*/ 184309 h 514350"/>
              <a:gd name="connsiteX3043" fmla="*/ 198596 w 6400800"/>
              <a:gd name="connsiteY3043" fmla="*/ 150971 h 514350"/>
              <a:gd name="connsiteX3044" fmla="*/ 187166 w 6400800"/>
              <a:gd name="connsiteY3044" fmla="*/ 122396 h 514350"/>
              <a:gd name="connsiteX3045" fmla="*/ 194786 w 6400800"/>
              <a:gd name="connsiteY3045" fmla="*/ 151924 h 514350"/>
              <a:gd name="connsiteX3046" fmla="*/ 204311 w 6400800"/>
              <a:gd name="connsiteY3046" fmla="*/ 186214 h 514350"/>
              <a:gd name="connsiteX3047" fmla="*/ 210026 w 6400800"/>
              <a:gd name="connsiteY3047" fmla="*/ 207169 h 514350"/>
              <a:gd name="connsiteX3048" fmla="*/ 215741 w 6400800"/>
              <a:gd name="connsiteY3048" fmla="*/ 230981 h 514350"/>
              <a:gd name="connsiteX3049" fmla="*/ 226219 w 6400800"/>
              <a:gd name="connsiteY3049" fmla="*/ 275749 h 514350"/>
              <a:gd name="connsiteX3050" fmla="*/ 218599 w 6400800"/>
              <a:gd name="connsiteY3050" fmla="*/ 295751 h 514350"/>
              <a:gd name="connsiteX3051" fmla="*/ 217646 w 6400800"/>
              <a:gd name="connsiteY3051" fmla="*/ 298609 h 514350"/>
              <a:gd name="connsiteX3052" fmla="*/ 214789 w 6400800"/>
              <a:gd name="connsiteY3052" fmla="*/ 266224 h 514350"/>
              <a:gd name="connsiteX3053" fmla="*/ 212884 w 6400800"/>
              <a:gd name="connsiteY3053" fmla="*/ 241459 h 514350"/>
              <a:gd name="connsiteX3054" fmla="*/ 210979 w 6400800"/>
              <a:gd name="connsiteY3054" fmla="*/ 266224 h 514350"/>
              <a:gd name="connsiteX3055" fmla="*/ 209074 w 6400800"/>
              <a:gd name="connsiteY3055" fmla="*/ 309086 h 514350"/>
              <a:gd name="connsiteX3056" fmla="*/ 196691 w 6400800"/>
              <a:gd name="connsiteY3056" fmla="*/ 287179 h 514350"/>
              <a:gd name="connsiteX3057" fmla="*/ 187166 w 6400800"/>
              <a:gd name="connsiteY3057" fmla="*/ 270034 h 514350"/>
              <a:gd name="connsiteX3058" fmla="*/ 177641 w 6400800"/>
              <a:gd name="connsiteY3058" fmla="*/ 255746 h 514350"/>
              <a:gd name="connsiteX3059" fmla="*/ 161449 w 6400800"/>
              <a:gd name="connsiteY3059" fmla="*/ 231934 h 514350"/>
              <a:gd name="connsiteX3060" fmla="*/ 156686 w 6400800"/>
              <a:gd name="connsiteY3060" fmla="*/ 225266 h 514350"/>
              <a:gd name="connsiteX3061" fmla="*/ 152876 w 6400800"/>
              <a:gd name="connsiteY3061" fmla="*/ 209074 h 514350"/>
              <a:gd name="connsiteX3062" fmla="*/ 152876 w 6400800"/>
              <a:gd name="connsiteY3062" fmla="*/ 219551 h 514350"/>
              <a:gd name="connsiteX3063" fmla="*/ 146209 w 6400800"/>
              <a:gd name="connsiteY3063" fmla="*/ 210979 h 514350"/>
              <a:gd name="connsiteX3064" fmla="*/ 152876 w 6400800"/>
              <a:gd name="connsiteY3064" fmla="*/ 224314 h 514350"/>
              <a:gd name="connsiteX3065" fmla="*/ 156686 w 6400800"/>
              <a:gd name="connsiteY3065" fmla="*/ 275749 h 514350"/>
              <a:gd name="connsiteX3066" fmla="*/ 148114 w 6400800"/>
              <a:gd name="connsiteY3066" fmla="*/ 263366 h 514350"/>
              <a:gd name="connsiteX3067" fmla="*/ 124301 w 6400800"/>
              <a:gd name="connsiteY3067" fmla="*/ 233839 h 514350"/>
              <a:gd name="connsiteX3068" fmla="*/ 104299 w 6400800"/>
              <a:gd name="connsiteY3068" fmla="*/ 212884 h 514350"/>
              <a:gd name="connsiteX3069" fmla="*/ 88106 w 6400800"/>
              <a:gd name="connsiteY3069" fmla="*/ 197644 h 514350"/>
              <a:gd name="connsiteX3070" fmla="*/ 103346 w 6400800"/>
              <a:gd name="connsiteY3070" fmla="*/ 217646 h 514350"/>
              <a:gd name="connsiteX3071" fmla="*/ 119539 w 6400800"/>
              <a:gd name="connsiteY3071" fmla="*/ 240506 h 514350"/>
              <a:gd name="connsiteX3072" fmla="*/ 139541 w 6400800"/>
              <a:gd name="connsiteY3072" fmla="*/ 271939 h 514350"/>
              <a:gd name="connsiteX3073" fmla="*/ 151924 w 6400800"/>
              <a:gd name="connsiteY3073" fmla="*/ 292894 h 514350"/>
              <a:gd name="connsiteX3074" fmla="*/ 151924 w 6400800"/>
              <a:gd name="connsiteY3074" fmla="*/ 297656 h 514350"/>
              <a:gd name="connsiteX3075" fmla="*/ 150971 w 6400800"/>
              <a:gd name="connsiteY3075" fmla="*/ 296704 h 514350"/>
              <a:gd name="connsiteX3076" fmla="*/ 136684 w 6400800"/>
              <a:gd name="connsiteY3076" fmla="*/ 282416 h 514350"/>
              <a:gd name="connsiteX3077" fmla="*/ 131921 w 6400800"/>
              <a:gd name="connsiteY3077" fmla="*/ 278606 h 514350"/>
              <a:gd name="connsiteX3078" fmla="*/ 132874 w 6400800"/>
              <a:gd name="connsiteY3078" fmla="*/ 274796 h 514350"/>
              <a:gd name="connsiteX3079" fmla="*/ 130969 w 6400800"/>
              <a:gd name="connsiteY3079" fmla="*/ 278606 h 514350"/>
              <a:gd name="connsiteX3080" fmla="*/ 122396 w 6400800"/>
              <a:gd name="connsiteY3080" fmla="*/ 270986 h 514350"/>
              <a:gd name="connsiteX3081" fmla="*/ 130016 w 6400800"/>
              <a:gd name="connsiteY3081" fmla="*/ 280511 h 514350"/>
              <a:gd name="connsiteX3082" fmla="*/ 123349 w 6400800"/>
              <a:gd name="connsiteY3082" fmla="*/ 293846 h 514350"/>
              <a:gd name="connsiteX3083" fmla="*/ 114776 w 6400800"/>
              <a:gd name="connsiteY3083" fmla="*/ 316706 h 514350"/>
              <a:gd name="connsiteX3084" fmla="*/ 112871 w 6400800"/>
              <a:gd name="connsiteY3084" fmla="*/ 321469 h 514350"/>
              <a:gd name="connsiteX3085" fmla="*/ 103346 w 6400800"/>
              <a:gd name="connsiteY3085" fmla="*/ 299561 h 514350"/>
              <a:gd name="connsiteX3086" fmla="*/ 86201 w 6400800"/>
              <a:gd name="connsiteY3086" fmla="*/ 262414 h 514350"/>
              <a:gd name="connsiteX3087" fmla="*/ 78581 w 6400800"/>
              <a:gd name="connsiteY3087" fmla="*/ 245269 h 514350"/>
              <a:gd name="connsiteX3088" fmla="*/ 70961 w 6400800"/>
              <a:gd name="connsiteY3088" fmla="*/ 230981 h 514350"/>
              <a:gd name="connsiteX3089" fmla="*/ 57626 w 6400800"/>
              <a:gd name="connsiteY3089" fmla="*/ 208121 h 514350"/>
              <a:gd name="connsiteX3090" fmla="*/ 46196 w 6400800"/>
              <a:gd name="connsiteY3090" fmla="*/ 188119 h 514350"/>
              <a:gd name="connsiteX3091" fmla="*/ 54769 w 6400800"/>
              <a:gd name="connsiteY3091" fmla="*/ 210026 h 514350"/>
              <a:gd name="connsiteX3092" fmla="*/ 64294 w 6400800"/>
              <a:gd name="connsiteY3092" fmla="*/ 234791 h 514350"/>
              <a:gd name="connsiteX3093" fmla="*/ 70009 w 6400800"/>
              <a:gd name="connsiteY3093" fmla="*/ 250031 h 514350"/>
              <a:gd name="connsiteX3094" fmla="*/ 75724 w 6400800"/>
              <a:gd name="connsiteY3094" fmla="*/ 266224 h 514350"/>
              <a:gd name="connsiteX3095" fmla="*/ 85249 w 6400800"/>
              <a:gd name="connsiteY3095" fmla="*/ 292894 h 514350"/>
              <a:gd name="connsiteX3096" fmla="*/ 79534 w 6400800"/>
              <a:gd name="connsiteY3096" fmla="*/ 284321 h 514350"/>
              <a:gd name="connsiteX3097" fmla="*/ 68104 w 6400800"/>
              <a:gd name="connsiteY3097" fmla="*/ 268129 h 514350"/>
              <a:gd name="connsiteX3098" fmla="*/ 57626 w 6400800"/>
              <a:gd name="connsiteY3098" fmla="*/ 253841 h 514350"/>
              <a:gd name="connsiteX3099" fmla="*/ 64294 w 6400800"/>
              <a:gd name="connsiteY3099" fmla="*/ 270034 h 514350"/>
              <a:gd name="connsiteX3100" fmla="*/ 71914 w 6400800"/>
              <a:gd name="connsiteY3100" fmla="*/ 288131 h 514350"/>
              <a:gd name="connsiteX3101" fmla="*/ 83344 w 6400800"/>
              <a:gd name="connsiteY3101" fmla="*/ 311944 h 514350"/>
              <a:gd name="connsiteX3102" fmla="*/ 90964 w 6400800"/>
              <a:gd name="connsiteY3102" fmla="*/ 330994 h 514350"/>
              <a:gd name="connsiteX3103" fmla="*/ 87154 w 6400800"/>
              <a:gd name="connsiteY3103" fmla="*/ 339566 h 514350"/>
              <a:gd name="connsiteX3104" fmla="*/ 81439 w 6400800"/>
              <a:gd name="connsiteY3104" fmla="*/ 352901 h 514350"/>
              <a:gd name="connsiteX3105" fmla="*/ 78581 w 6400800"/>
              <a:gd name="connsiteY3105" fmla="*/ 339566 h 514350"/>
              <a:gd name="connsiteX3106" fmla="*/ 70009 w 6400800"/>
              <a:gd name="connsiteY3106" fmla="*/ 301466 h 514350"/>
              <a:gd name="connsiteX3107" fmla="*/ 61436 w 6400800"/>
              <a:gd name="connsiteY3107" fmla="*/ 269081 h 514350"/>
              <a:gd name="connsiteX3108" fmla="*/ 53816 w 6400800"/>
              <a:gd name="connsiteY3108" fmla="*/ 244316 h 514350"/>
              <a:gd name="connsiteX3109" fmla="*/ 46196 w 6400800"/>
              <a:gd name="connsiteY3109" fmla="*/ 223361 h 514350"/>
              <a:gd name="connsiteX3110" fmla="*/ 50006 w 6400800"/>
              <a:gd name="connsiteY3110" fmla="*/ 245269 h 514350"/>
              <a:gd name="connsiteX3111" fmla="*/ 53816 w 6400800"/>
              <a:gd name="connsiteY3111" fmla="*/ 270034 h 514350"/>
              <a:gd name="connsiteX3112" fmla="*/ 58579 w 6400800"/>
              <a:gd name="connsiteY3112" fmla="*/ 302419 h 514350"/>
              <a:gd name="connsiteX3113" fmla="*/ 64294 w 6400800"/>
              <a:gd name="connsiteY3113" fmla="*/ 340519 h 514350"/>
              <a:gd name="connsiteX3114" fmla="*/ 69056 w 6400800"/>
              <a:gd name="connsiteY3114" fmla="*/ 381476 h 514350"/>
              <a:gd name="connsiteX3115" fmla="*/ 67151 w 6400800"/>
              <a:gd name="connsiteY3115" fmla="*/ 385286 h 514350"/>
              <a:gd name="connsiteX3116" fmla="*/ 60484 w 6400800"/>
              <a:gd name="connsiteY3116" fmla="*/ 405289 h 514350"/>
              <a:gd name="connsiteX3117" fmla="*/ 59531 w 6400800"/>
              <a:gd name="connsiteY3117" fmla="*/ 407194 h 514350"/>
              <a:gd name="connsiteX3118" fmla="*/ 56674 w 6400800"/>
              <a:gd name="connsiteY3118" fmla="*/ 407194 h 514350"/>
              <a:gd name="connsiteX3119" fmla="*/ 54769 w 6400800"/>
              <a:gd name="connsiteY3119" fmla="*/ 399574 h 514350"/>
              <a:gd name="connsiteX3120" fmla="*/ 46196 w 6400800"/>
              <a:gd name="connsiteY3120" fmla="*/ 364331 h 514350"/>
              <a:gd name="connsiteX3121" fmla="*/ 37624 w 6400800"/>
              <a:gd name="connsiteY3121" fmla="*/ 332899 h 514350"/>
              <a:gd name="connsiteX3122" fmla="*/ 21431 w 6400800"/>
              <a:gd name="connsiteY3122" fmla="*/ 287179 h 514350"/>
              <a:gd name="connsiteX3123" fmla="*/ 13811 w 6400800"/>
              <a:gd name="connsiteY3123" fmla="*/ 270034 h 514350"/>
              <a:gd name="connsiteX3124" fmla="*/ 17621 w 6400800"/>
              <a:gd name="connsiteY3124" fmla="*/ 288131 h 514350"/>
              <a:gd name="connsiteX3125" fmla="*/ 21431 w 6400800"/>
              <a:gd name="connsiteY3125" fmla="*/ 309086 h 514350"/>
              <a:gd name="connsiteX3126" fmla="*/ 26194 w 6400800"/>
              <a:gd name="connsiteY3126" fmla="*/ 335756 h 514350"/>
              <a:gd name="connsiteX3127" fmla="*/ 31909 w 6400800"/>
              <a:gd name="connsiteY3127" fmla="*/ 367189 h 514350"/>
              <a:gd name="connsiteX3128" fmla="*/ 39529 w 6400800"/>
              <a:gd name="connsiteY3128" fmla="*/ 402431 h 514350"/>
              <a:gd name="connsiteX3129" fmla="*/ 39529 w 6400800"/>
              <a:gd name="connsiteY3129" fmla="*/ 404336 h 514350"/>
              <a:gd name="connsiteX3130" fmla="*/ 7144 w 6400800"/>
              <a:gd name="connsiteY3130" fmla="*/ 399574 h 514350"/>
              <a:gd name="connsiteX3131" fmla="*/ 7144 w 6400800"/>
              <a:gd name="connsiteY3131" fmla="*/ 511016 h 514350"/>
              <a:gd name="connsiteX3132" fmla="*/ 6277451 w 6400800"/>
              <a:gd name="connsiteY3132" fmla="*/ 364331 h 514350"/>
              <a:gd name="connsiteX3133" fmla="*/ 6279356 w 6400800"/>
              <a:gd name="connsiteY3133" fmla="*/ 357664 h 514350"/>
              <a:gd name="connsiteX3134" fmla="*/ 6279356 w 6400800"/>
              <a:gd name="connsiteY3134" fmla="*/ 361474 h 514350"/>
              <a:gd name="connsiteX3135" fmla="*/ 6277451 w 6400800"/>
              <a:gd name="connsiteY3135" fmla="*/ 399574 h 514350"/>
              <a:gd name="connsiteX3136" fmla="*/ 6267926 w 6400800"/>
              <a:gd name="connsiteY3136" fmla="*/ 430054 h 514350"/>
              <a:gd name="connsiteX3137" fmla="*/ 6266021 w 6400800"/>
              <a:gd name="connsiteY3137" fmla="*/ 430054 h 514350"/>
              <a:gd name="connsiteX3138" fmla="*/ 6260306 w 6400800"/>
              <a:gd name="connsiteY3138" fmla="*/ 421481 h 514350"/>
              <a:gd name="connsiteX3139" fmla="*/ 6277451 w 6400800"/>
              <a:gd name="connsiteY3139" fmla="*/ 364331 h 514350"/>
              <a:gd name="connsiteX3140" fmla="*/ 6211729 w 6400800"/>
              <a:gd name="connsiteY3140" fmla="*/ 425291 h 514350"/>
              <a:gd name="connsiteX3141" fmla="*/ 6212681 w 6400800"/>
              <a:gd name="connsiteY3141" fmla="*/ 398621 h 514350"/>
              <a:gd name="connsiteX3142" fmla="*/ 6213634 w 6400800"/>
              <a:gd name="connsiteY3142" fmla="*/ 390049 h 514350"/>
              <a:gd name="connsiteX3143" fmla="*/ 6216492 w 6400800"/>
              <a:gd name="connsiteY3143" fmla="*/ 393859 h 514350"/>
              <a:gd name="connsiteX3144" fmla="*/ 6227921 w 6400800"/>
              <a:gd name="connsiteY3144" fmla="*/ 408146 h 514350"/>
              <a:gd name="connsiteX3145" fmla="*/ 6225064 w 6400800"/>
              <a:gd name="connsiteY3145" fmla="*/ 412909 h 514350"/>
              <a:gd name="connsiteX3146" fmla="*/ 6221254 w 6400800"/>
              <a:gd name="connsiteY3146" fmla="*/ 420529 h 514350"/>
              <a:gd name="connsiteX3147" fmla="*/ 6218396 w 6400800"/>
              <a:gd name="connsiteY3147" fmla="*/ 429101 h 514350"/>
              <a:gd name="connsiteX3148" fmla="*/ 6217444 w 6400800"/>
              <a:gd name="connsiteY3148" fmla="*/ 431006 h 514350"/>
              <a:gd name="connsiteX3149" fmla="*/ 6217444 w 6400800"/>
              <a:gd name="connsiteY3149" fmla="*/ 429101 h 514350"/>
              <a:gd name="connsiteX3150" fmla="*/ 6215539 w 6400800"/>
              <a:gd name="connsiteY3150" fmla="*/ 413861 h 514350"/>
              <a:gd name="connsiteX3151" fmla="*/ 6213634 w 6400800"/>
              <a:gd name="connsiteY3151" fmla="*/ 429101 h 514350"/>
              <a:gd name="connsiteX3152" fmla="*/ 6211729 w 6400800"/>
              <a:gd name="connsiteY3152" fmla="*/ 441484 h 514350"/>
              <a:gd name="connsiteX3153" fmla="*/ 6211729 w 6400800"/>
              <a:gd name="connsiteY3153" fmla="*/ 425291 h 514350"/>
              <a:gd name="connsiteX3154" fmla="*/ 6183154 w 6400800"/>
              <a:gd name="connsiteY3154" fmla="*/ 343376 h 514350"/>
              <a:gd name="connsiteX3155" fmla="*/ 6187917 w 6400800"/>
              <a:gd name="connsiteY3155" fmla="*/ 350996 h 514350"/>
              <a:gd name="connsiteX3156" fmla="*/ 6191726 w 6400800"/>
              <a:gd name="connsiteY3156" fmla="*/ 356711 h 514350"/>
              <a:gd name="connsiteX3157" fmla="*/ 6183154 w 6400800"/>
              <a:gd name="connsiteY3157" fmla="*/ 388144 h 514350"/>
              <a:gd name="connsiteX3158" fmla="*/ 6182201 w 6400800"/>
              <a:gd name="connsiteY3158" fmla="*/ 391954 h 514350"/>
              <a:gd name="connsiteX3159" fmla="*/ 6181249 w 6400800"/>
              <a:gd name="connsiteY3159" fmla="*/ 375761 h 514350"/>
              <a:gd name="connsiteX3160" fmla="*/ 6181249 w 6400800"/>
              <a:gd name="connsiteY3160" fmla="*/ 372904 h 514350"/>
              <a:gd name="connsiteX3161" fmla="*/ 6183154 w 6400800"/>
              <a:gd name="connsiteY3161" fmla="*/ 343376 h 514350"/>
              <a:gd name="connsiteX3162" fmla="*/ 6144101 w 6400800"/>
              <a:gd name="connsiteY3162" fmla="*/ 308134 h 514350"/>
              <a:gd name="connsiteX3163" fmla="*/ 6147912 w 6400800"/>
              <a:gd name="connsiteY3163" fmla="*/ 276701 h 514350"/>
              <a:gd name="connsiteX3164" fmla="*/ 6153626 w 6400800"/>
              <a:gd name="connsiteY3164" fmla="*/ 289084 h 514350"/>
              <a:gd name="connsiteX3165" fmla="*/ 6161246 w 6400800"/>
              <a:gd name="connsiteY3165" fmla="*/ 305276 h 514350"/>
              <a:gd name="connsiteX3166" fmla="*/ 6157437 w 6400800"/>
              <a:gd name="connsiteY3166" fmla="*/ 319564 h 514350"/>
              <a:gd name="connsiteX3167" fmla="*/ 6152674 w 6400800"/>
              <a:gd name="connsiteY3167" fmla="*/ 342424 h 514350"/>
              <a:gd name="connsiteX3168" fmla="*/ 6150769 w 6400800"/>
              <a:gd name="connsiteY3168" fmla="*/ 356711 h 514350"/>
              <a:gd name="connsiteX3169" fmla="*/ 6149817 w 6400800"/>
              <a:gd name="connsiteY3169" fmla="*/ 360521 h 514350"/>
              <a:gd name="connsiteX3170" fmla="*/ 6148864 w 6400800"/>
              <a:gd name="connsiteY3170" fmla="*/ 365284 h 514350"/>
              <a:gd name="connsiteX3171" fmla="*/ 6146006 w 6400800"/>
              <a:gd name="connsiteY3171" fmla="*/ 360521 h 514350"/>
              <a:gd name="connsiteX3172" fmla="*/ 6147912 w 6400800"/>
              <a:gd name="connsiteY3172" fmla="*/ 368141 h 514350"/>
              <a:gd name="connsiteX3173" fmla="*/ 6145054 w 6400800"/>
              <a:gd name="connsiteY3173" fmla="*/ 389096 h 514350"/>
              <a:gd name="connsiteX3174" fmla="*/ 6144101 w 6400800"/>
              <a:gd name="connsiteY3174" fmla="*/ 386239 h 514350"/>
              <a:gd name="connsiteX3175" fmla="*/ 6143149 w 6400800"/>
              <a:gd name="connsiteY3175" fmla="*/ 384334 h 514350"/>
              <a:gd name="connsiteX3176" fmla="*/ 6142196 w 6400800"/>
              <a:gd name="connsiteY3176" fmla="*/ 369094 h 514350"/>
              <a:gd name="connsiteX3177" fmla="*/ 6139339 w 6400800"/>
              <a:gd name="connsiteY3177" fmla="*/ 343376 h 514350"/>
              <a:gd name="connsiteX3178" fmla="*/ 6144101 w 6400800"/>
              <a:gd name="connsiteY3178" fmla="*/ 308134 h 514350"/>
              <a:gd name="connsiteX3179" fmla="*/ 6095524 w 6400800"/>
              <a:gd name="connsiteY3179" fmla="*/ 384334 h 514350"/>
              <a:gd name="connsiteX3180" fmla="*/ 6088856 w 6400800"/>
              <a:gd name="connsiteY3180" fmla="*/ 412909 h 514350"/>
              <a:gd name="connsiteX3181" fmla="*/ 6083142 w 6400800"/>
              <a:gd name="connsiteY3181" fmla="*/ 435769 h 514350"/>
              <a:gd name="connsiteX3182" fmla="*/ 6076474 w 6400800"/>
              <a:gd name="connsiteY3182" fmla="*/ 411956 h 514350"/>
              <a:gd name="connsiteX3183" fmla="*/ 6079331 w 6400800"/>
              <a:gd name="connsiteY3183" fmla="*/ 391001 h 514350"/>
              <a:gd name="connsiteX3184" fmla="*/ 6084094 w 6400800"/>
              <a:gd name="connsiteY3184" fmla="*/ 368141 h 514350"/>
              <a:gd name="connsiteX3185" fmla="*/ 6088856 w 6400800"/>
              <a:gd name="connsiteY3185" fmla="*/ 347186 h 514350"/>
              <a:gd name="connsiteX3186" fmla="*/ 6091714 w 6400800"/>
              <a:gd name="connsiteY3186" fmla="*/ 348139 h 514350"/>
              <a:gd name="connsiteX3187" fmla="*/ 6095524 w 6400800"/>
              <a:gd name="connsiteY3187" fmla="*/ 350996 h 514350"/>
              <a:gd name="connsiteX3188" fmla="*/ 6100287 w 6400800"/>
              <a:gd name="connsiteY3188" fmla="*/ 359569 h 514350"/>
              <a:gd name="connsiteX3189" fmla="*/ 6095524 w 6400800"/>
              <a:gd name="connsiteY3189" fmla="*/ 384334 h 514350"/>
              <a:gd name="connsiteX3190" fmla="*/ 6102192 w 6400800"/>
              <a:gd name="connsiteY3190" fmla="*/ 206216 h 514350"/>
              <a:gd name="connsiteX3191" fmla="*/ 6101239 w 6400800"/>
              <a:gd name="connsiteY3191" fmla="*/ 235744 h 514350"/>
              <a:gd name="connsiteX3192" fmla="*/ 6101239 w 6400800"/>
              <a:gd name="connsiteY3192" fmla="*/ 241459 h 514350"/>
              <a:gd name="connsiteX3193" fmla="*/ 6101239 w 6400800"/>
              <a:gd name="connsiteY3193" fmla="*/ 242411 h 514350"/>
              <a:gd name="connsiteX3194" fmla="*/ 6101239 w 6400800"/>
              <a:gd name="connsiteY3194" fmla="*/ 242411 h 514350"/>
              <a:gd name="connsiteX3195" fmla="*/ 6100287 w 6400800"/>
              <a:gd name="connsiteY3195" fmla="*/ 239554 h 514350"/>
              <a:gd name="connsiteX3196" fmla="*/ 6097429 w 6400800"/>
              <a:gd name="connsiteY3196" fmla="*/ 230981 h 514350"/>
              <a:gd name="connsiteX3197" fmla="*/ 6102192 w 6400800"/>
              <a:gd name="connsiteY3197" fmla="*/ 206216 h 514350"/>
              <a:gd name="connsiteX3198" fmla="*/ 6100287 w 6400800"/>
              <a:gd name="connsiteY3198" fmla="*/ 284321 h 514350"/>
              <a:gd name="connsiteX3199" fmla="*/ 6098381 w 6400800"/>
              <a:gd name="connsiteY3199" fmla="*/ 279559 h 514350"/>
              <a:gd name="connsiteX3200" fmla="*/ 6099334 w 6400800"/>
              <a:gd name="connsiteY3200" fmla="*/ 277654 h 514350"/>
              <a:gd name="connsiteX3201" fmla="*/ 6100287 w 6400800"/>
              <a:gd name="connsiteY3201" fmla="*/ 284321 h 514350"/>
              <a:gd name="connsiteX3202" fmla="*/ 6093619 w 6400800"/>
              <a:gd name="connsiteY3202" fmla="*/ 247174 h 514350"/>
              <a:gd name="connsiteX3203" fmla="*/ 6095524 w 6400800"/>
              <a:gd name="connsiteY3203" fmla="*/ 255746 h 514350"/>
              <a:gd name="connsiteX3204" fmla="*/ 6091714 w 6400800"/>
              <a:gd name="connsiteY3204" fmla="*/ 264319 h 514350"/>
              <a:gd name="connsiteX3205" fmla="*/ 6090762 w 6400800"/>
              <a:gd name="connsiteY3205" fmla="*/ 262414 h 514350"/>
              <a:gd name="connsiteX3206" fmla="*/ 6093619 w 6400800"/>
              <a:gd name="connsiteY3206" fmla="*/ 247174 h 514350"/>
              <a:gd name="connsiteX3207" fmla="*/ 6088856 w 6400800"/>
              <a:gd name="connsiteY3207" fmla="*/ 269081 h 514350"/>
              <a:gd name="connsiteX3208" fmla="*/ 6088856 w 6400800"/>
              <a:gd name="connsiteY3208" fmla="*/ 270034 h 514350"/>
              <a:gd name="connsiteX3209" fmla="*/ 6088856 w 6400800"/>
              <a:gd name="connsiteY3209" fmla="*/ 270034 h 514350"/>
              <a:gd name="connsiteX3210" fmla="*/ 6087904 w 6400800"/>
              <a:gd name="connsiteY3210" fmla="*/ 272891 h 514350"/>
              <a:gd name="connsiteX3211" fmla="*/ 6088856 w 6400800"/>
              <a:gd name="connsiteY3211" fmla="*/ 269081 h 514350"/>
              <a:gd name="connsiteX3212" fmla="*/ 6067901 w 6400800"/>
              <a:gd name="connsiteY3212" fmla="*/ 369094 h 514350"/>
              <a:gd name="connsiteX3213" fmla="*/ 6080284 w 6400800"/>
              <a:gd name="connsiteY3213" fmla="*/ 339566 h 514350"/>
              <a:gd name="connsiteX3214" fmla="*/ 6085046 w 6400800"/>
              <a:gd name="connsiteY3214" fmla="*/ 326231 h 514350"/>
              <a:gd name="connsiteX3215" fmla="*/ 6088856 w 6400800"/>
              <a:gd name="connsiteY3215" fmla="*/ 313849 h 514350"/>
              <a:gd name="connsiteX3216" fmla="*/ 6093619 w 6400800"/>
              <a:gd name="connsiteY3216" fmla="*/ 293846 h 514350"/>
              <a:gd name="connsiteX3217" fmla="*/ 6093619 w 6400800"/>
              <a:gd name="connsiteY3217" fmla="*/ 293846 h 514350"/>
              <a:gd name="connsiteX3218" fmla="*/ 6096476 w 6400800"/>
              <a:gd name="connsiteY3218" fmla="*/ 310991 h 514350"/>
              <a:gd name="connsiteX3219" fmla="*/ 6100287 w 6400800"/>
              <a:gd name="connsiteY3219" fmla="*/ 339566 h 514350"/>
              <a:gd name="connsiteX3220" fmla="*/ 6101239 w 6400800"/>
              <a:gd name="connsiteY3220" fmla="*/ 355759 h 514350"/>
              <a:gd name="connsiteX3221" fmla="*/ 6101239 w 6400800"/>
              <a:gd name="connsiteY3221" fmla="*/ 355759 h 514350"/>
              <a:gd name="connsiteX3222" fmla="*/ 6100287 w 6400800"/>
              <a:gd name="connsiteY3222" fmla="*/ 359569 h 514350"/>
              <a:gd name="connsiteX3223" fmla="*/ 6097429 w 6400800"/>
              <a:gd name="connsiteY3223" fmla="*/ 350044 h 514350"/>
              <a:gd name="connsiteX3224" fmla="*/ 6093619 w 6400800"/>
              <a:gd name="connsiteY3224" fmla="*/ 345281 h 514350"/>
              <a:gd name="connsiteX3225" fmla="*/ 6087904 w 6400800"/>
              <a:gd name="connsiteY3225" fmla="*/ 342424 h 514350"/>
              <a:gd name="connsiteX3226" fmla="*/ 6085999 w 6400800"/>
              <a:gd name="connsiteY3226" fmla="*/ 341471 h 514350"/>
              <a:gd name="connsiteX3227" fmla="*/ 6085046 w 6400800"/>
              <a:gd name="connsiteY3227" fmla="*/ 343376 h 514350"/>
              <a:gd name="connsiteX3228" fmla="*/ 6076474 w 6400800"/>
              <a:gd name="connsiteY3228" fmla="*/ 365284 h 514350"/>
              <a:gd name="connsiteX3229" fmla="*/ 6069806 w 6400800"/>
              <a:gd name="connsiteY3229" fmla="*/ 384334 h 514350"/>
              <a:gd name="connsiteX3230" fmla="*/ 6065996 w 6400800"/>
              <a:gd name="connsiteY3230" fmla="*/ 372904 h 514350"/>
              <a:gd name="connsiteX3231" fmla="*/ 6067901 w 6400800"/>
              <a:gd name="connsiteY3231" fmla="*/ 369094 h 514350"/>
              <a:gd name="connsiteX3232" fmla="*/ 6035517 w 6400800"/>
              <a:gd name="connsiteY3232" fmla="*/ 310039 h 514350"/>
              <a:gd name="connsiteX3233" fmla="*/ 6035517 w 6400800"/>
              <a:gd name="connsiteY3233" fmla="*/ 308134 h 514350"/>
              <a:gd name="connsiteX3234" fmla="*/ 6040279 w 6400800"/>
              <a:gd name="connsiteY3234" fmla="*/ 324326 h 514350"/>
              <a:gd name="connsiteX3235" fmla="*/ 6044089 w 6400800"/>
              <a:gd name="connsiteY3235" fmla="*/ 338614 h 514350"/>
              <a:gd name="connsiteX3236" fmla="*/ 6038374 w 6400800"/>
              <a:gd name="connsiteY3236" fmla="*/ 355759 h 514350"/>
              <a:gd name="connsiteX3237" fmla="*/ 6033612 w 6400800"/>
              <a:gd name="connsiteY3237" fmla="*/ 330041 h 514350"/>
              <a:gd name="connsiteX3238" fmla="*/ 6035517 w 6400800"/>
              <a:gd name="connsiteY3238" fmla="*/ 310039 h 514350"/>
              <a:gd name="connsiteX3239" fmla="*/ 6012656 w 6400800"/>
              <a:gd name="connsiteY3239" fmla="*/ 361474 h 514350"/>
              <a:gd name="connsiteX3240" fmla="*/ 6012656 w 6400800"/>
              <a:gd name="connsiteY3240" fmla="*/ 363379 h 514350"/>
              <a:gd name="connsiteX3241" fmla="*/ 6012656 w 6400800"/>
              <a:gd name="connsiteY3241" fmla="*/ 359569 h 514350"/>
              <a:gd name="connsiteX3242" fmla="*/ 6012656 w 6400800"/>
              <a:gd name="connsiteY3242" fmla="*/ 361474 h 514350"/>
              <a:gd name="connsiteX3243" fmla="*/ 6007894 w 6400800"/>
              <a:gd name="connsiteY3243" fmla="*/ 351949 h 514350"/>
              <a:gd name="connsiteX3244" fmla="*/ 6007894 w 6400800"/>
              <a:gd name="connsiteY3244" fmla="*/ 352901 h 514350"/>
              <a:gd name="connsiteX3245" fmla="*/ 6007894 w 6400800"/>
              <a:gd name="connsiteY3245" fmla="*/ 351949 h 514350"/>
              <a:gd name="connsiteX3246" fmla="*/ 6007894 w 6400800"/>
              <a:gd name="connsiteY3246" fmla="*/ 351949 h 514350"/>
              <a:gd name="connsiteX3247" fmla="*/ 5976462 w 6400800"/>
              <a:gd name="connsiteY3247" fmla="*/ 410051 h 514350"/>
              <a:gd name="connsiteX3248" fmla="*/ 5973604 w 6400800"/>
              <a:gd name="connsiteY3248" fmla="*/ 402431 h 514350"/>
              <a:gd name="connsiteX3249" fmla="*/ 5972651 w 6400800"/>
              <a:gd name="connsiteY3249" fmla="*/ 398621 h 514350"/>
              <a:gd name="connsiteX3250" fmla="*/ 5971699 w 6400800"/>
              <a:gd name="connsiteY3250" fmla="*/ 391001 h 514350"/>
              <a:gd name="connsiteX3251" fmla="*/ 5973604 w 6400800"/>
              <a:gd name="connsiteY3251" fmla="*/ 386239 h 514350"/>
              <a:gd name="connsiteX3252" fmla="*/ 5977414 w 6400800"/>
              <a:gd name="connsiteY3252" fmla="*/ 374809 h 514350"/>
              <a:gd name="connsiteX3253" fmla="*/ 5976462 w 6400800"/>
              <a:gd name="connsiteY3253" fmla="*/ 410051 h 514350"/>
              <a:gd name="connsiteX3254" fmla="*/ 5976462 w 6400800"/>
              <a:gd name="connsiteY3254" fmla="*/ 239554 h 514350"/>
              <a:gd name="connsiteX3255" fmla="*/ 5978367 w 6400800"/>
              <a:gd name="connsiteY3255" fmla="*/ 250031 h 514350"/>
              <a:gd name="connsiteX3256" fmla="*/ 5979319 w 6400800"/>
              <a:gd name="connsiteY3256" fmla="*/ 256699 h 514350"/>
              <a:gd name="connsiteX3257" fmla="*/ 5974556 w 6400800"/>
              <a:gd name="connsiteY3257" fmla="*/ 248126 h 514350"/>
              <a:gd name="connsiteX3258" fmla="*/ 5976462 w 6400800"/>
              <a:gd name="connsiteY3258" fmla="*/ 239554 h 514350"/>
              <a:gd name="connsiteX3259" fmla="*/ 5965984 w 6400800"/>
              <a:gd name="connsiteY3259" fmla="*/ 291941 h 514350"/>
              <a:gd name="connsiteX3260" fmla="*/ 5966937 w 6400800"/>
              <a:gd name="connsiteY3260" fmla="*/ 286226 h 514350"/>
              <a:gd name="connsiteX3261" fmla="*/ 5967889 w 6400800"/>
              <a:gd name="connsiteY3261" fmla="*/ 282416 h 514350"/>
              <a:gd name="connsiteX3262" fmla="*/ 5970746 w 6400800"/>
              <a:gd name="connsiteY3262" fmla="*/ 269081 h 514350"/>
              <a:gd name="connsiteX3263" fmla="*/ 5983129 w 6400800"/>
              <a:gd name="connsiteY3263" fmla="*/ 298609 h 514350"/>
              <a:gd name="connsiteX3264" fmla="*/ 5980271 w 6400800"/>
              <a:gd name="connsiteY3264" fmla="*/ 330994 h 514350"/>
              <a:gd name="connsiteX3265" fmla="*/ 5979319 w 6400800"/>
              <a:gd name="connsiteY3265" fmla="*/ 331946 h 514350"/>
              <a:gd name="connsiteX3266" fmla="*/ 5976462 w 6400800"/>
              <a:gd name="connsiteY3266" fmla="*/ 328136 h 514350"/>
              <a:gd name="connsiteX3267" fmla="*/ 5979319 w 6400800"/>
              <a:gd name="connsiteY3267" fmla="*/ 332899 h 514350"/>
              <a:gd name="connsiteX3268" fmla="*/ 5972651 w 6400800"/>
              <a:gd name="connsiteY3268" fmla="*/ 346234 h 514350"/>
              <a:gd name="connsiteX3269" fmla="*/ 5967889 w 6400800"/>
              <a:gd name="connsiteY3269" fmla="*/ 355759 h 514350"/>
              <a:gd name="connsiteX3270" fmla="*/ 5967889 w 6400800"/>
              <a:gd name="connsiteY3270" fmla="*/ 355759 h 514350"/>
              <a:gd name="connsiteX3271" fmla="*/ 5966937 w 6400800"/>
              <a:gd name="connsiteY3271" fmla="*/ 351949 h 514350"/>
              <a:gd name="connsiteX3272" fmla="*/ 5965031 w 6400800"/>
              <a:gd name="connsiteY3272" fmla="*/ 333851 h 514350"/>
              <a:gd name="connsiteX3273" fmla="*/ 5963126 w 6400800"/>
              <a:gd name="connsiteY3273" fmla="*/ 299561 h 514350"/>
              <a:gd name="connsiteX3274" fmla="*/ 5965984 w 6400800"/>
              <a:gd name="connsiteY3274" fmla="*/ 291941 h 514350"/>
              <a:gd name="connsiteX3275" fmla="*/ 5952649 w 6400800"/>
              <a:gd name="connsiteY3275" fmla="*/ 385286 h 514350"/>
              <a:gd name="connsiteX3276" fmla="*/ 5952649 w 6400800"/>
              <a:gd name="connsiteY3276" fmla="*/ 385286 h 514350"/>
              <a:gd name="connsiteX3277" fmla="*/ 5952649 w 6400800"/>
              <a:gd name="connsiteY3277" fmla="*/ 385286 h 514350"/>
              <a:gd name="connsiteX3278" fmla="*/ 5952649 w 6400800"/>
              <a:gd name="connsiteY3278" fmla="*/ 385286 h 514350"/>
              <a:gd name="connsiteX3279" fmla="*/ 5934551 w 6400800"/>
              <a:gd name="connsiteY3279" fmla="*/ 339566 h 514350"/>
              <a:gd name="connsiteX3280" fmla="*/ 5933599 w 6400800"/>
              <a:gd name="connsiteY3280" fmla="*/ 332899 h 514350"/>
              <a:gd name="connsiteX3281" fmla="*/ 5933599 w 6400800"/>
              <a:gd name="connsiteY3281" fmla="*/ 330994 h 514350"/>
              <a:gd name="connsiteX3282" fmla="*/ 5935504 w 6400800"/>
              <a:gd name="connsiteY3282" fmla="*/ 336709 h 514350"/>
              <a:gd name="connsiteX3283" fmla="*/ 5934551 w 6400800"/>
              <a:gd name="connsiteY3283" fmla="*/ 339566 h 514350"/>
              <a:gd name="connsiteX3284" fmla="*/ 5948839 w 6400800"/>
              <a:gd name="connsiteY3284" fmla="*/ 371951 h 514350"/>
              <a:gd name="connsiteX3285" fmla="*/ 5945981 w 6400800"/>
              <a:gd name="connsiteY3285" fmla="*/ 382429 h 514350"/>
              <a:gd name="connsiteX3286" fmla="*/ 5943124 w 6400800"/>
              <a:gd name="connsiteY3286" fmla="*/ 392906 h 514350"/>
              <a:gd name="connsiteX3287" fmla="*/ 5943124 w 6400800"/>
              <a:gd name="connsiteY3287" fmla="*/ 378619 h 514350"/>
              <a:gd name="connsiteX3288" fmla="*/ 5943124 w 6400800"/>
              <a:gd name="connsiteY3288" fmla="*/ 378619 h 514350"/>
              <a:gd name="connsiteX3289" fmla="*/ 5946934 w 6400800"/>
              <a:gd name="connsiteY3289" fmla="*/ 365284 h 514350"/>
              <a:gd name="connsiteX3290" fmla="*/ 5948839 w 6400800"/>
              <a:gd name="connsiteY3290" fmla="*/ 371951 h 514350"/>
              <a:gd name="connsiteX3291" fmla="*/ 5930742 w 6400800"/>
              <a:gd name="connsiteY3291" fmla="*/ 234791 h 514350"/>
              <a:gd name="connsiteX3292" fmla="*/ 5938362 w 6400800"/>
              <a:gd name="connsiteY3292" fmla="*/ 269081 h 514350"/>
              <a:gd name="connsiteX3293" fmla="*/ 5945029 w 6400800"/>
              <a:gd name="connsiteY3293" fmla="*/ 307181 h 514350"/>
              <a:gd name="connsiteX3294" fmla="*/ 5940267 w 6400800"/>
              <a:gd name="connsiteY3294" fmla="*/ 323374 h 514350"/>
              <a:gd name="connsiteX3295" fmla="*/ 5940267 w 6400800"/>
              <a:gd name="connsiteY3295" fmla="*/ 324326 h 514350"/>
              <a:gd name="connsiteX3296" fmla="*/ 5931694 w 6400800"/>
              <a:gd name="connsiteY3296" fmla="*/ 307181 h 514350"/>
              <a:gd name="connsiteX3297" fmla="*/ 5928837 w 6400800"/>
              <a:gd name="connsiteY3297" fmla="*/ 284321 h 514350"/>
              <a:gd name="connsiteX3298" fmla="*/ 5926931 w 6400800"/>
              <a:gd name="connsiteY3298" fmla="*/ 266224 h 514350"/>
              <a:gd name="connsiteX3299" fmla="*/ 5929789 w 6400800"/>
              <a:gd name="connsiteY3299" fmla="*/ 259556 h 514350"/>
              <a:gd name="connsiteX3300" fmla="*/ 5926931 w 6400800"/>
              <a:gd name="connsiteY3300" fmla="*/ 264319 h 514350"/>
              <a:gd name="connsiteX3301" fmla="*/ 5925026 w 6400800"/>
              <a:gd name="connsiteY3301" fmla="*/ 245269 h 514350"/>
              <a:gd name="connsiteX3302" fmla="*/ 5926931 w 6400800"/>
              <a:gd name="connsiteY3302" fmla="*/ 233839 h 514350"/>
              <a:gd name="connsiteX3303" fmla="*/ 5928837 w 6400800"/>
              <a:gd name="connsiteY3303" fmla="*/ 226219 h 514350"/>
              <a:gd name="connsiteX3304" fmla="*/ 5930742 w 6400800"/>
              <a:gd name="connsiteY3304" fmla="*/ 234791 h 514350"/>
              <a:gd name="connsiteX3305" fmla="*/ 5923121 w 6400800"/>
              <a:gd name="connsiteY3305" fmla="*/ 209074 h 514350"/>
              <a:gd name="connsiteX3306" fmla="*/ 5926931 w 6400800"/>
              <a:gd name="connsiteY3306" fmla="*/ 222409 h 514350"/>
              <a:gd name="connsiteX3307" fmla="*/ 5922169 w 6400800"/>
              <a:gd name="connsiteY3307" fmla="*/ 232886 h 514350"/>
              <a:gd name="connsiteX3308" fmla="*/ 5919312 w 6400800"/>
              <a:gd name="connsiteY3308" fmla="*/ 206216 h 514350"/>
              <a:gd name="connsiteX3309" fmla="*/ 5918359 w 6400800"/>
              <a:gd name="connsiteY3309" fmla="*/ 193834 h 514350"/>
              <a:gd name="connsiteX3310" fmla="*/ 5923121 w 6400800"/>
              <a:gd name="connsiteY3310" fmla="*/ 209074 h 514350"/>
              <a:gd name="connsiteX3311" fmla="*/ 5901214 w 6400800"/>
              <a:gd name="connsiteY3311" fmla="*/ 244316 h 514350"/>
              <a:gd name="connsiteX3312" fmla="*/ 5901214 w 6400800"/>
              <a:gd name="connsiteY3312" fmla="*/ 258604 h 514350"/>
              <a:gd name="connsiteX3313" fmla="*/ 5902167 w 6400800"/>
              <a:gd name="connsiteY3313" fmla="*/ 278606 h 514350"/>
              <a:gd name="connsiteX3314" fmla="*/ 5904071 w 6400800"/>
              <a:gd name="connsiteY3314" fmla="*/ 302419 h 514350"/>
              <a:gd name="connsiteX3315" fmla="*/ 5900262 w 6400800"/>
              <a:gd name="connsiteY3315" fmla="*/ 310039 h 514350"/>
              <a:gd name="connsiteX3316" fmla="*/ 5895499 w 6400800"/>
              <a:gd name="connsiteY3316" fmla="*/ 284321 h 514350"/>
              <a:gd name="connsiteX3317" fmla="*/ 5901214 w 6400800"/>
              <a:gd name="connsiteY3317" fmla="*/ 244316 h 514350"/>
              <a:gd name="connsiteX3318" fmla="*/ 5903119 w 6400800"/>
              <a:gd name="connsiteY3318" fmla="*/ 324326 h 514350"/>
              <a:gd name="connsiteX3319" fmla="*/ 5903119 w 6400800"/>
              <a:gd name="connsiteY3319" fmla="*/ 328136 h 514350"/>
              <a:gd name="connsiteX3320" fmla="*/ 5902167 w 6400800"/>
              <a:gd name="connsiteY3320" fmla="*/ 325279 h 514350"/>
              <a:gd name="connsiteX3321" fmla="*/ 5903119 w 6400800"/>
              <a:gd name="connsiteY3321" fmla="*/ 324326 h 514350"/>
              <a:gd name="connsiteX3322" fmla="*/ 5892642 w 6400800"/>
              <a:gd name="connsiteY3322" fmla="*/ 348139 h 514350"/>
              <a:gd name="connsiteX3323" fmla="*/ 5893594 w 6400800"/>
              <a:gd name="connsiteY3323" fmla="*/ 352901 h 514350"/>
              <a:gd name="connsiteX3324" fmla="*/ 5893594 w 6400800"/>
              <a:gd name="connsiteY3324" fmla="*/ 355759 h 514350"/>
              <a:gd name="connsiteX3325" fmla="*/ 5891689 w 6400800"/>
              <a:gd name="connsiteY3325" fmla="*/ 350996 h 514350"/>
              <a:gd name="connsiteX3326" fmla="*/ 5892642 w 6400800"/>
              <a:gd name="connsiteY3326" fmla="*/ 348139 h 514350"/>
              <a:gd name="connsiteX3327" fmla="*/ 5893594 w 6400800"/>
              <a:gd name="connsiteY3327" fmla="*/ 373856 h 514350"/>
              <a:gd name="connsiteX3328" fmla="*/ 5898356 w 6400800"/>
              <a:gd name="connsiteY3328" fmla="*/ 391954 h 514350"/>
              <a:gd name="connsiteX3329" fmla="*/ 5902167 w 6400800"/>
              <a:gd name="connsiteY3329" fmla="*/ 408146 h 514350"/>
              <a:gd name="connsiteX3330" fmla="*/ 5904071 w 6400800"/>
              <a:gd name="connsiteY3330" fmla="*/ 417671 h 514350"/>
              <a:gd name="connsiteX3331" fmla="*/ 5904071 w 6400800"/>
              <a:gd name="connsiteY3331" fmla="*/ 417671 h 514350"/>
              <a:gd name="connsiteX3332" fmla="*/ 5890737 w 6400800"/>
              <a:gd name="connsiteY3332" fmla="*/ 387191 h 514350"/>
              <a:gd name="connsiteX3333" fmla="*/ 5888831 w 6400800"/>
              <a:gd name="connsiteY3333" fmla="*/ 383381 h 514350"/>
              <a:gd name="connsiteX3334" fmla="*/ 5887879 w 6400800"/>
              <a:gd name="connsiteY3334" fmla="*/ 357664 h 514350"/>
              <a:gd name="connsiteX3335" fmla="*/ 5888831 w 6400800"/>
              <a:gd name="connsiteY3335" fmla="*/ 356711 h 514350"/>
              <a:gd name="connsiteX3336" fmla="*/ 5893594 w 6400800"/>
              <a:gd name="connsiteY3336" fmla="*/ 373856 h 514350"/>
              <a:gd name="connsiteX3337" fmla="*/ 5886926 w 6400800"/>
              <a:gd name="connsiteY3337" fmla="*/ 321469 h 514350"/>
              <a:gd name="connsiteX3338" fmla="*/ 5888831 w 6400800"/>
              <a:gd name="connsiteY3338" fmla="*/ 311944 h 514350"/>
              <a:gd name="connsiteX3339" fmla="*/ 5888831 w 6400800"/>
              <a:gd name="connsiteY3339" fmla="*/ 314801 h 514350"/>
              <a:gd name="connsiteX3340" fmla="*/ 5889784 w 6400800"/>
              <a:gd name="connsiteY3340" fmla="*/ 326231 h 514350"/>
              <a:gd name="connsiteX3341" fmla="*/ 5885974 w 6400800"/>
              <a:gd name="connsiteY3341" fmla="*/ 332899 h 514350"/>
              <a:gd name="connsiteX3342" fmla="*/ 5885974 w 6400800"/>
              <a:gd name="connsiteY3342" fmla="*/ 325279 h 514350"/>
              <a:gd name="connsiteX3343" fmla="*/ 5886926 w 6400800"/>
              <a:gd name="connsiteY3343" fmla="*/ 321469 h 514350"/>
              <a:gd name="connsiteX3344" fmla="*/ 5858351 w 6400800"/>
              <a:gd name="connsiteY3344" fmla="*/ 279559 h 514350"/>
              <a:gd name="connsiteX3345" fmla="*/ 5858351 w 6400800"/>
              <a:gd name="connsiteY3345" fmla="*/ 284321 h 514350"/>
              <a:gd name="connsiteX3346" fmla="*/ 5858351 w 6400800"/>
              <a:gd name="connsiteY3346" fmla="*/ 285274 h 514350"/>
              <a:gd name="connsiteX3347" fmla="*/ 5857399 w 6400800"/>
              <a:gd name="connsiteY3347" fmla="*/ 281464 h 514350"/>
              <a:gd name="connsiteX3348" fmla="*/ 5858351 w 6400800"/>
              <a:gd name="connsiteY3348" fmla="*/ 279559 h 514350"/>
              <a:gd name="connsiteX3349" fmla="*/ 5841206 w 6400800"/>
              <a:gd name="connsiteY3349" fmla="*/ 264319 h 514350"/>
              <a:gd name="connsiteX3350" fmla="*/ 5840254 w 6400800"/>
              <a:gd name="connsiteY3350" fmla="*/ 270034 h 514350"/>
              <a:gd name="connsiteX3351" fmla="*/ 5839301 w 6400800"/>
              <a:gd name="connsiteY3351" fmla="*/ 277654 h 514350"/>
              <a:gd name="connsiteX3352" fmla="*/ 5838349 w 6400800"/>
              <a:gd name="connsiteY3352" fmla="*/ 271939 h 514350"/>
              <a:gd name="connsiteX3353" fmla="*/ 5841206 w 6400800"/>
              <a:gd name="connsiteY3353" fmla="*/ 264319 h 514350"/>
              <a:gd name="connsiteX3354" fmla="*/ 5828824 w 6400800"/>
              <a:gd name="connsiteY3354" fmla="*/ 305276 h 514350"/>
              <a:gd name="connsiteX3355" fmla="*/ 5826919 w 6400800"/>
              <a:gd name="connsiteY3355" fmla="*/ 308134 h 514350"/>
              <a:gd name="connsiteX3356" fmla="*/ 5826919 w 6400800"/>
              <a:gd name="connsiteY3356" fmla="*/ 306229 h 514350"/>
              <a:gd name="connsiteX3357" fmla="*/ 5829776 w 6400800"/>
              <a:gd name="connsiteY3357" fmla="*/ 299561 h 514350"/>
              <a:gd name="connsiteX3358" fmla="*/ 5828824 w 6400800"/>
              <a:gd name="connsiteY3358" fmla="*/ 305276 h 514350"/>
              <a:gd name="connsiteX3359" fmla="*/ 5823109 w 6400800"/>
              <a:gd name="connsiteY3359" fmla="*/ 259556 h 514350"/>
              <a:gd name="connsiteX3360" fmla="*/ 5827871 w 6400800"/>
              <a:gd name="connsiteY3360" fmla="*/ 270986 h 514350"/>
              <a:gd name="connsiteX3361" fmla="*/ 5828824 w 6400800"/>
              <a:gd name="connsiteY3361" fmla="*/ 273844 h 514350"/>
              <a:gd name="connsiteX3362" fmla="*/ 5828824 w 6400800"/>
              <a:gd name="connsiteY3362" fmla="*/ 286226 h 514350"/>
              <a:gd name="connsiteX3363" fmla="*/ 5824062 w 6400800"/>
              <a:gd name="connsiteY3363" fmla="*/ 295751 h 514350"/>
              <a:gd name="connsiteX3364" fmla="*/ 5824062 w 6400800"/>
              <a:gd name="connsiteY3364" fmla="*/ 294799 h 514350"/>
              <a:gd name="connsiteX3365" fmla="*/ 5823109 w 6400800"/>
              <a:gd name="connsiteY3365" fmla="*/ 267176 h 514350"/>
              <a:gd name="connsiteX3366" fmla="*/ 5823109 w 6400800"/>
              <a:gd name="connsiteY3366" fmla="*/ 259556 h 514350"/>
              <a:gd name="connsiteX3367" fmla="*/ 5813584 w 6400800"/>
              <a:gd name="connsiteY3367" fmla="*/ 252889 h 514350"/>
              <a:gd name="connsiteX3368" fmla="*/ 5812631 w 6400800"/>
              <a:gd name="connsiteY3368" fmla="*/ 258604 h 514350"/>
              <a:gd name="connsiteX3369" fmla="*/ 5811679 w 6400800"/>
              <a:gd name="connsiteY3369" fmla="*/ 255746 h 514350"/>
              <a:gd name="connsiteX3370" fmla="*/ 5811679 w 6400800"/>
              <a:gd name="connsiteY3370" fmla="*/ 262414 h 514350"/>
              <a:gd name="connsiteX3371" fmla="*/ 5810726 w 6400800"/>
              <a:gd name="connsiteY3371" fmla="*/ 267176 h 514350"/>
              <a:gd name="connsiteX3372" fmla="*/ 5808821 w 6400800"/>
              <a:gd name="connsiteY3372" fmla="*/ 294799 h 514350"/>
              <a:gd name="connsiteX3373" fmla="*/ 5808821 w 6400800"/>
              <a:gd name="connsiteY3373" fmla="*/ 304324 h 514350"/>
              <a:gd name="connsiteX3374" fmla="*/ 5807869 w 6400800"/>
              <a:gd name="connsiteY3374" fmla="*/ 300514 h 514350"/>
              <a:gd name="connsiteX3375" fmla="*/ 5806917 w 6400800"/>
              <a:gd name="connsiteY3375" fmla="*/ 264319 h 514350"/>
              <a:gd name="connsiteX3376" fmla="*/ 5806917 w 6400800"/>
              <a:gd name="connsiteY3376" fmla="*/ 262414 h 514350"/>
              <a:gd name="connsiteX3377" fmla="*/ 5813584 w 6400800"/>
              <a:gd name="connsiteY3377" fmla="*/ 252889 h 514350"/>
              <a:gd name="connsiteX3378" fmla="*/ 5804059 w 6400800"/>
              <a:gd name="connsiteY3378" fmla="*/ 268129 h 514350"/>
              <a:gd name="connsiteX3379" fmla="*/ 5804059 w 6400800"/>
              <a:gd name="connsiteY3379" fmla="*/ 269081 h 514350"/>
              <a:gd name="connsiteX3380" fmla="*/ 5804059 w 6400800"/>
              <a:gd name="connsiteY3380" fmla="*/ 268129 h 514350"/>
              <a:gd name="connsiteX3381" fmla="*/ 5804059 w 6400800"/>
              <a:gd name="connsiteY3381" fmla="*/ 268129 h 514350"/>
              <a:gd name="connsiteX3382" fmla="*/ 5799296 w 6400800"/>
              <a:gd name="connsiteY3382" fmla="*/ 164306 h 514350"/>
              <a:gd name="connsiteX3383" fmla="*/ 5802154 w 6400800"/>
              <a:gd name="connsiteY3383" fmla="*/ 166211 h 514350"/>
              <a:gd name="connsiteX3384" fmla="*/ 5796439 w 6400800"/>
              <a:gd name="connsiteY3384" fmla="*/ 176689 h 514350"/>
              <a:gd name="connsiteX3385" fmla="*/ 5796439 w 6400800"/>
              <a:gd name="connsiteY3385" fmla="*/ 163354 h 514350"/>
              <a:gd name="connsiteX3386" fmla="*/ 5799296 w 6400800"/>
              <a:gd name="connsiteY3386" fmla="*/ 164306 h 514350"/>
              <a:gd name="connsiteX3387" fmla="*/ 5770721 w 6400800"/>
              <a:gd name="connsiteY3387" fmla="*/ 386239 h 514350"/>
              <a:gd name="connsiteX3388" fmla="*/ 5770721 w 6400800"/>
              <a:gd name="connsiteY3388" fmla="*/ 383381 h 514350"/>
              <a:gd name="connsiteX3389" fmla="*/ 5770721 w 6400800"/>
              <a:gd name="connsiteY3389" fmla="*/ 382429 h 514350"/>
              <a:gd name="connsiteX3390" fmla="*/ 5771674 w 6400800"/>
              <a:gd name="connsiteY3390" fmla="*/ 387191 h 514350"/>
              <a:gd name="connsiteX3391" fmla="*/ 5770721 w 6400800"/>
              <a:gd name="connsiteY3391" fmla="*/ 386239 h 514350"/>
              <a:gd name="connsiteX3392" fmla="*/ 5782151 w 6400800"/>
              <a:gd name="connsiteY3392" fmla="*/ 253841 h 514350"/>
              <a:gd name="connsiteX3393" fmla="*/ 5780246 w 6400800"/>
              <a:gd name="connsiteY3393" fmla="*/ 258604 h 514350"/>
              <a:gd name="connsiteX3394" fmla="*/ 5777389 w 6400800"/>
              <a:gd name="connsiteY3394" fmla="*/ 267176 h 514350"/>
              <a:gd name="connsiteX3395" fmla="*/ 5773579 w 6400800"/>
              <a:gd name="connsiteY3395" fmla="*/ 275749 h 514350"/>
              <a:gd name="connsiteX3396" fmla="*/ 5772626 w 6400800"/>
              <a:gd name="connsiteY3396" fmla="*/ 273844 h 514350"/>
              <a:gd name="connsiteX3397" fmla="*/ 5771674 w 6400800"/>
              <a:gd name="connsiteY3397" fmla="*/ 272891 h 514350"/>
              <a:gd name="connsiteX3398" fmla="*/ 5783104 w 6400800"/>
              <a:gd name="connsiteY3398" fmla="*/ 241459 h 514350"/>
              <a:gd name="connsiteX3399" fmla="*/ 5782151 w 6400800"/>
              <a:gd name="connsiteY3399" fmla="*/ 253841 h 514350"/>
              <a:gd name="connsiteX3400" fmla="*/ 5785962 w 6400800"/>
              <a:gd name="connsiteY3400" fmla="*/ 221456 h 514350"/>
              <a:gd name="connsiteX3401" fmla="*/ 5784056 w 6400800"/>
              <a:gd name="connsiteY3401" fmla="*/ 239554 h 514350"/>
              <a:gd name="connsiteX3402" fmla="*/ 5784056 w 6400800"/>
              <a:gd name="connsiteY3402" fmla="*/ 240506 h 514350"/>
              <a:gd name="connsiteX3403" fmla="*/ 5770721 w 6400800"/>
              <a:gd name="connsiteY3403" fmla="*/ 267176 h 514350"/>
              <a:gd name="connsiteX3404" fmla="*/ 5769769 w 6400800"/>
              <a:gd name="connsiteY3404" fmla="*/ 261461 h 514350"/>
              <a:gd name="connsiteX3405" fmla="*/ 5769769 w 6400800"/>
              <a:gd name="connsiteY3405" fmla="*/ 258604 h 514350"/>
              <a:gd name="connsiteX3406" fmla="*/ 5785962 w 6400800"/>
              <a:gd name="connsiteY3406" fmla="*/ 221456 h 514350"/>
              <a:gd name="connsiteX3407" fmla="*/ 5754529 w 6400800"/>
              <a:gd name="connsiteY3407" fmla="*/ 333851 h 514350"/>
              <a:gd name="connsiteX3408" fmla="*/ 5746909 w 6400800"/>
              <a:gd name="connsiteY3408" fmla="*/ 348139 h 514350"/>
              <a:gd name="connsiteX3409" fmla="*/ 5745956 w 6400800"/>
              <a:gd name="connsiteY3409" fmla="*/ 346234 h 514350"/>
              <a:gd name="connsiteX3410" fmla="*/ 5754529 w 6400800"/>
              <a:gd name="connsiteY3410" fmla="*/ 322421 h 514350"/>
              <a:gd name="connsiteX3411" fmla="*/ 5754529 w 6400800"/>
              <a:gd name="connsiteY3411" fmla="*/ 333851 h 514350"/>
              <a:gd name="connsiteX3412" fmla="*/ 5754529 w 6400800"/>
              <a:gd name="connsiteY3412" fmla="*/ 333851 h 514350"/>
              <a:gd name="connsiteX3413" fmla="*/ 5762149 w 6400800"/>
              <a:gd name="connsiteY3413" fmla="*/ 302419 h 514350"/>
              <a:gd name="connsiteX3414" fmla="*/ 5762149 w 6400800"/>
              <a:gd name="connsiteY3414" fmla="*/ 302419 h 514350"/>
              <a:gd name="connsiteX3415" fmla="*/ 5762149 w 6400800"/>
              <a:gd name="connsiteY3415" fmla="*/ 302419 h 514350"/>
              <a:gd name="connsiteX3416" fmla="*/ 5762149 w 6400800"/>
              <a:gd name="connsiteY3416" fmla="*/ 302419 h 514350"/>
              <a:gd name="connsiteX3417" fmla="*/ 5761196 w 6400800"/>
              <a:gd name="connsiteY3417" fmla="*/ 304324 h 514350"/>
              <a:gd name="connsiteX3418" fmla="*/ 5762149 w 6400800"/>
              <a:gd name="connsiteY3418" fmla="*/ 305276 h 514350"/>
              <a:gd name="connsiteX3419" fmla="*/ 5762149 w 6400800"/>
              <a:gd name="connsiteY3419" fmla="*/ 308134 h 514350"/>
              <a:gd name="connsiteX3420" fmla="*/ 5762149 w 6400800"/>
              <a:gd name="connsiteY3420" fmla="*/ 310039 h 514350"/>
              <a:gd name="connsiteX3421" fmla="*/ 5759292 w 6400800"/>
              <a:gd name="connsiteY3421" fmla="*/ 320516 h 514350"/>
              <a:gd name="connsiteX3422" fmla="*/ 5757387 w 6400800"/>
              <a:gd name="connsiteY3422" fmla="*/ 328136 h 514350"/>
              <a:gd name="connsiteX3423" fmla="*/ 5755481 w 6400800"/>
              <a:gd name="connsiteY3423" fmla="*/ 320516 h 514350"/>
              <a:gd name="connsiteX3424" fmla="*/ 5761196 w 6400800"/>
              <a:gd name="connsiteY3424" fmla="*/ 304324 h 514350"/>
              <a:gd name="connsiteX3425" fmla="*/ 5760244 w 6400800"/>
              <a:gd name="connsiteY3425" fmla="*/ 289084 h 514350"/>
              <a:gd name="connsiteX3426" fmla="*/ 5759292 w 6400800"/>
              <a:gd name="connsiteY3426" fmla="*/ 290989 h 514350"/>
              <a:gd name="connsiteX3427" fmla="*/ 5751671 w 6400800"/>
              <a:gd name="connsiteY3427" fmla="*/ 301466 h 514350"/>
              <a:gd name="connsiteX3428" fmla="*/ 5748814 w 6400800"/>
              <a:gd name="connsiteY3428" fmla="*/ 305276 h 514350"/>
              <a:gd name="connsiteX3429" fmla="*/ 5759292 w 6400800"/>
              <a:gd name="connsiteY3429" fmla="*/ 280511 h 514350"/>
              <a:gd name="connsiteX3430" fmla="*/ 5760244 w 6400800"/>
              <a:gd name="connsiteY3430" fmla="*/ 289084 h 514350"/>
              <a:gd name="connsiteX3431" fmla="*/ 5756434 w 6400800"/>
              <a:gd name="connsiteY3431" fmla="*/ 227171 h 514350"/>
              <a:gd name="connsiteX3432" fmla="*/ 5756434 w 6400800"/>
              <a:gd name="connsiteY3432" fmla="*/ 243364 h 514350"/>
              <a:gd name="connsiteX3433" fmla="*/ 5757387 w 6400800"/>
              <a:gd name="connsiteY3433" fmla="*/ 250984 h 514350"/>
              <a:gd name="connsiteX3434" fmla="*/ 5753576 w 6400800"/>
              <a:gd name="connsiteY3434" fmla="*/ 259556 h 514350"/>
              <a:gd name="connsiteX3435" fmla="*/ 5741194 w 6400800"/>
              <a:gd name="connsiteY3435" fmla="*/ 285274 h 514350"/>
              <a:gd name="connsiteX3436" fmla="*/ 5756434 w 6400800"/>
              <a:gd name="connsiteY3436" fmla="*/ 227171 h 514350"/>
              <a:gd name="connsiteX3437" fmla="*/ 5676424 w 6400800"/>
              <a:gd name="connsiteY3437" fmla="*/ 184309 h 514350"/>
              <a:gd name="connsiteX3438" fmla="*/ 5676424 w 6400800"/>
              <a:gd name="connsiteY3438" fmla="*/ 198596 h 514350"/>
              <a:gd name="connsiteX3439" fmla="*/ 5676424 w 6400800"/>
              <a:gd name="connsiteY3439" fmla="*/ 228124 h 514350"/>
              <a:gd name="connsiteX3440" fmla="*/ 5676424 w 6400800"/>
              <a:gd name="connsiteY3440" fmla="*/ 246221 h 514350"/>
              <a:gd name="connsiteX3441" fmla="*/ 5677376 w 6400800"/>
              <a:gd name="connsiteY3441" fmla="*/ 266224 h 514350"/>
              <a:gd name="connsiteX3442" fmla="*/ 5678329 w 6400800"/>
              <a:gd name="connsiteY3442" fmla="*/ 276701 h 514350"/>
              <a:gd name="connsiteX3443" fmla="*/ 5678329 w 6400800"/>
              <a:gd name="connsiteY3443" fmla="*/ 276701 h 514350"/>
              <a:gd name="connsiteX3444" fmla="*/ 5675471 w 6400800"/>
              <a:gd name="connsiteY3444" fmla="*/ 259556 h 514350"/>
              <a:gd name="connsiteX3445" fmla="*/ 5672614 w 6400800"/>
              <a:gd name="connsiteY3445" fmla="*/ 242411 h 514350"/>
              <a:gd name="connsiteX3446" fmla="*/ 5669756 w 6400800"/>
              <a:gd name="connsiteY3446" fmla="*/ 223361 h 514350"/>
              <a:gd name="connsiteX3447" fmla="*/ 5668804 w 6400800"/>
              <a:gd name="connsiteY3447" fmla="*/ 216694 h 514350"/>
              <a:gd name="connsiteX3448" fmla="*/ 5676424 w 6400800"/>
              <a:gd name="connsiteY3448" fmla="*/ 184309 h 514350"/>
              <a:gd name="connsiteX3449" fmla="*/ 5652612 w 6400800"/>
              <a:gd name="connsiteY3449" fmla="*/ 263366 h 514350"/>
              <a:gd name="connsiteX3450" fmla="*/ 5653564 w 6400800"/>
              <a:gd name="connsiteY3450" fmla="*/ 261461 h 514350"/>
              <a:gd name="connsiteX3451" fmla="*/ 5655469 w 6400800"/>
              <a:gd name="connsiteY3451" fmla="*/ 264319 h 514350"/>
              <a:gd name="connsiteX3452" fmla="*/ 5655469 w 6400800"/>
              <a:gd name="connsiteY3452" fmla="*/ 268129 h 514350"/>
              <a:gd name="connsiteX3453" fmla="*/ 5657374 w 6400800"/>
              <a:gd name="connsiteY3453" fmla="*/ 286226 h 514350"/>
              <a:gd name="connsiteX3454" fmla="*/ 5652612 w 6400800"/>
              <a:gd name="connsiteY3454" fmla="*/ 269081 h 514350"/>
              <a:gd name="connsiteX3455" fmla="*/ 5651659 w 6400800"/>
              <a:gd name="connsiteY3455" fmla="*/ 267176 h 514350"/>
              <a:gd name="connsiteX3456" fmla="*/ 5652612 w 6400800"/>
              <a:gd name="connsiteY3456" fmla="*/ 263366 h 514350"/>
              <a:gd name="connsiteX3457" fmla="*/ 5650706 w 6400800"/>
              <a:gd name="connsiteY3457" fmla="*/ 205264 h 514350"/>
              <a:gd name="connsiteX3458" fmla="*/ 5651659 w 6400800"/>
              <a:gd name="connsiteY3458" fmla="*/ 212884 h 514350"/>
              <a:gd name="connsiteX3459" fmla="*/ 5649754 w 6400800"/>
              <a:gd name="connsiteY3459" fmla="*/ 207169 h 514350"/>
              <a:gd name="connsiteX3460" fmla="*/ 5650706 w 6400800"/>
              <a:gd name="connsiteY3460" fmla="*/ 205264 h 514350"/>
              <a:gd name="connsiteX3461" fmla="*/ 5647849 w 6400800"/>
              <a:gd name="connsiteY3461" fmla="*/ 209074 h 514350"/>
              <a:gd name="connsiteX3462" fmla="*/ 5649754 w 6400800"/>
              <a:gd name="connsiteY3462" fmla="*/ 219551 h 514350"/>
              <a:gd name="connsiteX3463" fmla="*/ 5651659 w 6400800"/>
              <a:gd name="connsiteY3463" fmla="*/ 235744 h 514350"/>
              <a:gd name="connsiteX3464" fmla="*/ 5651659 w 6400800"/>
              <a:gd name="connsiteY3464" fmla="*/ 236696 h 514350"/>
              <a:gd name="connsiteX3465" fmla="*/ 5645944 w 6400800"/>
              <a:gd name="connsiteY3465" fmla="*/ 228124 h 514350"/>
              <a:gd name="connsiteX3466" fmla="*/ 5644039 w 6400800"/>
              <a:gd name="connsiteY3466" fmla="*/ 216694 h 514350"/>
              <a:gd name="connsiteX3467" fmla="*/ 5647849 w 6400800"/>
              <a:gd name="connsiteY3467" fmla="*/ 209074 h 514350"/>
              <a:gd name="connsiteX3468" fmla="*/ 5642134 w 6400800"/>
              <a:gd name="connsiteY3468" fmla="*/ 370046 h 514350"/>
              <a:gd name="connsiteX3469" fmla="*/ 5643087 w 6400800"/>
              <a:gd name="connsiteY3469" fmla="*/ 377666 h 514350"/>
              <a:gd name="connsiteX3470" fmla="*/ 5641181 w 6400800"/>
              <a:gd name="connsiteY3470" fmla="*/ 385286 h 514350"/>
              <a:gd name="connsiteX3471" fmla="*/ 5642134 w 6400800"/>
              <a:gd name="connsiteY3471" fmla="*/ 370046 h 514350"/>
              <a:gd name="connsiteX3472" fmla="*/ 5624037 w 6400800"/>
              <a:gd name="connsiteY3472" fmla="*/ 272891 h 514350"/>
              <a:gd name="connsiteX3473" fmla="*/ 5625942 w 6400800"/>
              <a:gd name="connsiteY3473" fmla="*/ 258604 h 514350"/>
              <a:gd name="connsiteX3474" fmla="*/ 5625942 w 6400800"/>
              <a:gd name="connsiteY3474" fmla="*/ 254794 h 514350"/>
              <a:gd name="connsiteX3475" fmla="*/ 5632609 w 6400800"/>
              <a:gd name="connsiteY3475" fmla="*/ 241459 h 514350"/>
              <a:gd name="connsiteX3476" fmla="*/ 5634514 w 6400800"/>
              <a:gd name="connsiteY3476" fmla="*/ 236696 h 514350"/>
              <a:gd name="connsiteX3477" fmla="*/ 5637371 w 6400800"/>
              <a:gd name="connsiteY3477" fmla="*/ 245269 h 514350"/>
              <a:gd name="connsiteX3478" fmla="*/ 5640229 w 6400800"/>
              <a:gd name="connsiteY3478" fmla="*/ 259556 h 514350"/>
              <a:gd name="connsiteX3479" fmla="*/ 5640229 w 6400800"/>
              <a:gd name="connsiteY3479" fmla="*/ 266224 h 514350"/>
              <a:gd name="connsiteX3480" fmla="*/ 5631656 w 6400800"/>
              <a:gd name="connsiteY3480" fmla="*/ 288131 h 514350"/>
              <a:gd name="connsiteX3481" fmla="*/ 5624037 w 6400800"/>
              <a:gd name="connsiteY3481" fmla="*/ 277654 h 514350"/>
              <a:gd name="connsiteX3482" fmla="*/ 5624037 w 6400800"/>
              <a:gd name="connsiteY3482" fmla="*/ 272891 h 514350"/>
              <a:gd name="connsiteX3483" fmla="*/ 5623084 w 6400800"/>
              <a:gd name="connsiteY3483" fmla="*/ 289084 h 514350"/>
              <a:gd name="connsiteX3484" fmla="*/ 5623084 w 6400800"/>
              <a:gd name="connsiteY3484" fmla="*/ 287179 h 514350"/>
              <a:gd name="connsiteX3485" fmla="*/ 5624989 w 6400800"/>
              <a:gd name="connsiteY3485" fmla="*/ 290989 h 514350"/>
              <a:gd name="connsiteX3486" fmla="*/ 5626894 w 6400800"/>
              <a:gd name="connsiteY3486" fmla="*/ 298609 h 514350"/>
              <a:gd name="connsiteX3487" fmla="*/ 5625942 w 6400800"/>
              <a:gd name="connsiteY3487" fmla="*/ 300514 h 514350"/>
              <a:gd name="connsiteX3488" fmla="*/ 5625942 w 6400800"/>
              <a:gd name="connsiteY3488" fmla="*/ 300514 h 514350"/>
              <a:gd name="connsiteX3489" fmla="*/ 5622131 w 6400800"/>
              <a:gd name="connsiteY3489" fmla="*/ 295751 h 514350"/>
              <a:gd name="connsiteX3490" fmla="*/ 5623084 w 6400800"/>
              <a:gd name="connsiteY3490" fmla="*/ 289084 h 514350"/>
              <a:gd name="connsiteX3491" fmla="*/ 5621179 w 6400800"/>
              <a:gd name="connsiteY3491" fmla="*/ 310991 h 514350"/>
              <a:gd name="connsiteX3492" fmla="*/ 5621179 w 6400800"/>
              <a:gd name="connsiteY3492" fmla="*/ 310991 h 514350"/>
              <a:gd name="connsiteX3493" fmla="*/ 5621179 w 6400800"/>
              <a:gd name="connsiteY3493" fmla="*/ 310991 h 514350"/>
              <a:gd name="connsiteX3494" fmla="*/ 5621179 w 6400800"/>
              <a:gd name="connsiteY3494" fmla="*/ 310991 h 514350"/>
              <a:gd name="connsiteX3495" fmla="*/ 5618321 w 6400800"/>
              <a:gd name="connsiteY3495" fmla="*/ 270034 h 514350"/>
              <a:gd name="connsiteX3496" fmla="*/ 5618321 w 6400800"/>
              <a:gd name="connsiteY3496" fmla="*/ 270034 h 514350"/>
              <a:gd name="connsiteX3497" fmla="*/ 5618321 w 6400800"/>
              <a:gd name="connsiteY3497" fmla="*/ 270034 h 514350"/>
              <a:gd name="connsiteX3498" fmla="*/ 5618321 w 6400800"/>
              <a:gd name="connsiteY3498" fmla="*/ 270034 h 514350"/>
              <a:gd name="connsiteX3499" fmla="*/ 5617369 w 6400800"/>
              <a:gd name="connsiteY3499" fmla="*/ 272891 h 514350"/>
              <a:gd name="connsiteX3500" fmla="*/ 5618321 w 6400800"/>
              <a:gd name="connsiteY3500" fmla="*/ 273844 h 514350"/>
              <a:gd name="connsiteX3501" fmla="*/ 5616417 w 6400800"/>
              <a:gd name="connsiteY3501" fmla="*/ 286226 h 514350"/>
              <a:gd name="connsiteX3502" fmla="*/ 5613559 w 6400800"/>
              <a:gd name="connsiteY3502" fmla="*/ 282416 h 514350"/>
              <a:gd name="connsiteX3503" fmla="*/ 5617369 w 6400800"/>
              <a:gd name="connsiteY3503" fmla="*/ 272891 h 514350"/>
              <a:gd name="connsiteX3504" fmla="*/ 5608796 w 6400800"/>
              <a:gd name="connsiteY3504" fmla="*/ 290989 h 514350"/>
              <a:gd name="connsiteX3505" fmla="*/ 5608796 w 6400800"/>
              <a:gd name="connsiteY3505" fmla="*/ 290989 h 514350"/>
              <a:gd name="connsiteX3506" fmla="*/ 5611654 w 6400800"/>
              <a:gd name="connsiteY3506" fmla="*/ 294799 h 514350"/>
              <a:gd name="connsiteX3507" fmla="*/ 5613559 w 6400800"/>
              <a:gd name="connsiteY3507" fmla="*/ 297656 h 514350"/>
              <a:gd name="connsiteX3508" fmla="*/ 5611654 w 6400800"/>
              <a:gd name="connsiteY3508" fmla="*/ 310991 h 514350"/>
              <a:gd name="connsiteX3509" fmla="*/ 5608796 w 6400800"/>
              <a:gd name="connsiteY3509" fmla="*/ 292894 h 514350"/>
              <a:gd name="connsiteX3510" fmla="*/ 5608796 w 6400800"/>
              <a:gd name="connsiteY3510" fmla="*/ 290989 h 514350"/>
              <a:gd name="connsiteX3511" fmla="*/ 5594509 w 6400800"/>
              <a:gd name="connsiteY3511" fmla="*/ 241459 h 514350"/>
              <a:gd name="connsiteX3512" fmla="*/ 5595462 w 6400800"/>
              <a:gd name="connsiteY3512" fmla="*/ 258604 h 514350"/>
              <a:gd name="connsiteX3513" fmla="*/ 5595462 w 6400800"/>
              <a:gd name="connsiteY3513" fmla="*/ 259556 h 514350"/>
              <a:gd name="connsiteX3514" fmla="*/ 5595462 w 6400800"/>
              <a:gd name="connsiteY3514" fmla="*/ 261461 h 514350"/>
              <a:gd name="connsiteX3515" fmla="*/ 5593556 w 6400800"/>
              <a:gd name="connsiteY3515" fmla="*/ 259556 h 514350"/>
              <a:gd name="connsiteX3516" fmla="*/ 5592604 w 6400800"/>
              <a:gd name="connsiteY3516" fmla="*/ 250031 h 514350"/>
              <a:gd name="connsiteX3517" fmla="*/ 5594509 w 6400800"/>
              <a:gd name="connsiteY3517" fmla="*/ 241459 h 514350"/>
              <a:gd name="connsiteX3518" fmla="*/ 5578317 w 6400800"/>
              <a:gd name="connsiteY3518" fmla="*/ 284321 h 514350"/>
              <a:gd name="connsiteX3519" fmla="*/ 5578317 w 6400800"/>
              <a:gd name="connsiteY3519" fmla="*/ 286226 h 514350"/>
              <a:gd name="connsiteX3520" fmla="*/ 5577364 w 6400800"/>
              <a:gd name="connsiteY3520" fmla="*/ 285274 h 514350"/>
              <a:gd name="connsiteX3521" fmla="*/ 5578317 w 6400800"/>
              <a:gd name="connsiteY3521" fmla="*/ 284321 h 514350"/>
              <a:gd name="connsiteX3522" fmla="*/ 5573554 w 6400800"/>
              <a:gd name="connsiteY3522" fmla="*/ 299561 h 514350"/>
              <a:gd name="connsiteX3523" fmla="*/ 5576412 w 6400800"/>
              <a:gd name="connsiteY3523" fmla="*/ 305276 h 514350"/>
              <a:gd name="connsiteX3524" fmla="*/ 5577364 w 6400800"/>
              <a:gd name="connsiteY3524" fmla="*/ 307181 h 514350"/>
              <a:gd name="connsiteX3525" fmla="*/ 5576412 w 6400800"/>
              <a:gd name="connsiteY3525" fmla="*/ 325279 h 514350"/>
              <a:gd name="connsiteX3526" fmla="*/ 5576412 w 6400800"/>
              <a:gd name="connsiteY3526" fmla="*/ 328136 h 514350"/>
              <a:gd name="connsiteX3527" fmla="*/ 5575459 w 6400800"/>
              <a:gd name="connsiteY3527" fmla="*/ 319564 h 514350"/>
              <a:gd name="connsiteX3528" fmla="*/ 5573554 w 6400800"/>
              <a:gd name="connsiteY3528" fmla="*/ 303371 h 514350"/>
              <a:gd name="connsiteX3529" fmla="*/ 5573554 w 6400800"/>
              <a:gd name="connsiteY3529" fmla="*/ 299561 h 514350"/>
              <a:gd name="connsiteX3530" fmla="*/ 5550694 w 6400800"/>
              <a:gd name="connsiteY3530" fmla="*/ 308134 h 514350"/>
              <a:gd name="connsiteX3531" fmla="*/ 5549742 w 6400800"/>
              <a:gd name="connsiteY3531" fmla="*/ 301466 h 514350"/>
              <a:gd name="connsiteX3532" fmla="*/ 5551646 w 6400800"/>
              <a:gd name="connsiteY3532" fmla="*/ 294799 h 514350"/>
              <a:gd name="connsiteX3533" fmla="*/ 5552599 w 6400800"/>
              <a:gd name="connsiteY3533" fmla="*/ 291941 h 514350"/>
              <a:gd name="connsiteX3534" fmla="*/ 5554504 w 6400800"/>
              <a:gd name="connsiteY3534" fmla="*/ 302419 h 514350"/>
              <a:gd name="connsiteX3535" fmla="*/ 5552599 w 6400800"/>
              <a:gd name="connsiteY3535" fmla="*/ 306229 h 514350"/>
              <a:gd name="connsiteX3536" fmla="*/ 5550694 w 6400800"/>
              <a:gd name="connsiteY3536" fmla="*/ 308134 h 514350"/>
              <a:gd name="connsiteX3537" fmla="*/ 5557362 w 6400800"/>
              <a:gd name="connsiteY3537" fmla="*/ 313849 h 514350"/>
              <a:gd name="connsiteX3538" fmla="*/ 5557362 w 6400800"/>
              <a:gd name="connsiteY3538" fmla="*/ 313849 h 514350"/>
              <a:gd name="connsiteX3539" fmla="*/ 5553551 w 6400800"/>
              <a:gd name="connsiteY3539" fmla="*/ 318611 h 514350"/>
              <a:gd name="connsiteX3540" fmla="*/ 5556409 w 6400800"/>
              <a:gd name="connsiteY3540" fmla="*/ 310039 h 514350"/>
              <a:gd name="connsiteX3541" fmla="*/ 5557362 w 6400800"/>
              <a:gd name="connsiteY3541" fmla="*/ 313849 h 514350"/>
              <a:gd name="connsiteX3542" fmla="*/ 5557362 w 6400800"/>
              <a:gd name="connsiteY3542" fmla="*/ 313849 h 514350"/>
              <a:gd name="connsiteX3543" fmla="*/ 5561171 w 6400800"/>
              <a:gd name="connsiteY3543" fmla="*/ 359569 h 514350"/>
              <a:gd name="connsiteX3544" fmla="*/ 5561171 w 6400800"/>
              <a:gd name="connsiteY3544" fmla="*/ 361474 h 514350"/>
              <a:gd name="connsiteX3545" fmla="*/ 5560219 w 6400800"/>
              <a:gd name="connsiteY3545" fmla="*/ 360521 h 514350"/>
              <a:gd name="connsiteX3546" fmla="*/ 5558314 w 6400800"/>
              <a:gd name="connsiteY3546" fmla="*/ 350996 h 514350"/>
              <a:gd name="connsiteX3547" fmla="*/ 5560219 w 6400800"/>
              <a:gd name="connsiteY3547" fmla="*/ 342424 h 514350"/>
              <a:gd name="connsiteX3548" fmla="*/ 5561171 w 6400800"/>
              <a:gd name="connsiteY3548" fmla="*/ 359569 h 514350"/>
              <a:gd name="connsiteX3549" fmla="*/ 5559267 w 6400800"/>
              <a:gd name="connsiteY3549" fmla="*/ 303371 h 514350"/>
              <a:gd name="connsiteX3550" fmla="*/ 5559267 w 6400800"/>
              <a:gd name="connsiteY3550" fmla="*/ 303371 h 514350"/>
              <a:gd name="connsiteX3551" fmla="*/ 5559267 w 6400800"/>
              <a:gd name="connsiteY3551" fmla="*/ 303371 h 514350"/>
              <a:gd name="connsiteX3552" fmla="*/ 5559267 w 6400800"/>
              <a:gd name="connsiteY3552" fmla="*/ 303371 h 514350"/>
              <a:gd name="connsiteX3553" fmla="*/ 5557362 w 6400800"/>
              <a:gd name="connsiteY3553" fmla="*/ 277654 h 514350"/>
              <a:gd name="connsiteX3554" fmla="*/ 5558314 w 6400800"/>
              <a:gd name="connsiteY3554" fmla="*/ 283369 h 514350"/>
              <a:gd name="connsiteX3555" fmla="*/ 5559267 w 6400800"/>
              <a:gd name="connsiteY3555" fmla="*/ 293846 h 514350"/>
              <a:gd name="connsiteX3556" fmla="*/ 5557362 w 6400800"/>
              <a:gd name="connsiteY3556" fmla="*/ 296704 h 514350"/>
              <a:gd name="connsiteX3557" fmla="*/ 5554504 w 6400800"/>
              <a:gd name="connsiteY3557" fmla="*/ 287179 h 514350"/>
              <a:gd name="connsiteX3558" fmla="*/ 5557362 w 6400800"/>
              <a:gd name="connsiteY3558" fmla="*/ 277654 h 514350"/>
              <a:gd name="connsiteX3559" fmla="*/ 5553551 w 6400800"/>
              <a:gd name="connsiteY3559" fmla="*/ 252889 h 514350"/>
              <a:gd name="connsiteX3560" fmla="*/ 5553551 w 6400800"/>
              <a:gd name="connsiteY3560" fmla="*/ 252889 h 514350"/>
              <a:gd name="connsiteX3561" fmla="*/ 5553551 w 6400800"/>
              <a:gd name="connsiteY3561" fmla="*/ 253841 h 514350"/>
              <a:gd name="connsiteX3562" fmla="*/ 5555456 w 6400800"/>
              <a:gd name="connsiteY3562" fmla="*/ 268129 h 514350"/>
              <a:gd name="connsiteX3563" fmla="*/ 5555456 w 6400800"/>
              <a:gd name="connsiteY3563" fmla="*/ 270986 h 514350"/>
              <a:gd name="connsiteX3564" fmla="*/ 5552599 w 6400800"/>
              <a:gd name="connsiteY3564" fmla="*/ 275749 h 514350"/>
              <a:gd name="connsiteX3565" fmla="*/ 5549742 w 6400800"/>
              <a:gd name="connsiteY3565" fmla="*/ 280511 h 514350"/>
              <a:gd name="connsiteX3566" fmla="*/ 5549742 w 6400800"/>
              <a:gd name="connsiteY3566" fmla="*/ 280511 h 514350"/>
              <a:gd name="connsiteX3567" fmla="*/ 5549742 w 6400800"/>
              <a:gd name="connsiteY3567" fmla="*/ 280511 h 514350"/>
              <a:gd name="connsiteX3568" fmla="*/ 5545931 w 6400800"/>
              <a:gd name="connsiteY3568" fmla="*/ 286226 h 514350"/>
              <a:gd name="connsiteX3569" fmla="*/ 5544979 w 6400800"/>
              <a:gd name="connsiteY3569" fmla="*/ 281464 h 514350"/>
              <a:gd name="connsiteX3570" fmla="*/ 5546884 w 6400800"/>
              <a:gd name="connsiteY3570" fmla="*/ 275749 h 514350"/>
              <a:gd name="connsiteX3571" fmla="*/ 5549742 w 6400800"/>
              <a:gd name="connsiteY3571" fmla="*/ 261461 h 514350"/>
              <a:gd name="connsiteX3572" fmla="*/ 5553551 w 6400800"/>
              <a:gd name="connsiteY3572" fmla="*/ 252889 h 514350"/>
              <a:gd name="connsiteX3573" fmla="*/ 5548789 w 6400800"/>
              <a:gd name="connsiteY3573" fmla="*/ 226219 h 514350"/>
              <a:gd name="connsiteX3574" fmla="*/ 5549742 w 6400800"/>
              <a:gd name="connsiteY3574" fmla="*/ 230029 h 514350"/>
              <a:gd name="connsiteX3575" fmla="*/ 5550694 w 6400800"/>
              <a:gd name="connsiteY3575" fmla="*/ 234791 h 514350"/>
              <a:gd name="connsiteX3576" fmla="*/ 5547837 w 6400800"/>
              <a:gd name="connsiteY3576" fmla="*/ 230029 h 514350"/>
              <a:gd name="connsiteX3577" fmla="*/ 5548789 w 6400800"/>
              <a:gd name="connsiteY3577" fmla="*/ 226219 h 514350"/>
              <a:gd name="connsiteX3578" fmla="*/ 5546884 w 6400800"/>
              <a:gd name="connsiteY3578" fmla="*/ 235744 h 514350"/>
              <a:gd name="connsiteX3579" fmla="*/ 5550694 w 6400800"/>
              <a:gd name="connsiteY3579" fmla="*/ 244316 h 514350"/>
              <a:gd name="connsiteX3580" fmla="*/ 5544979 w 6400800"/>
              <a:gd name="connsiteY3580" fmla="*/ 259556 h 514350"/>
              <a:gd name="connsiteX3581" fmla="*/ 5544026 w 6400800"/>
              <a:gd name="connsiteY3581" fmla="*/ 262414 h 514350"/>
              <a:gd name="connsiteX3582" fmla="*/ 5543074 w 6400800"/>
              <a:gd name="connsiteY3582" fmla="*/ 257651 h 514350"/>
              <a:gd name="connsiteX3583" fmla="*/ 5542121 w 6400800"/>
              <a:gd name="connsiteY3583" fmla="*/ 254794 h 514350"/>
              <a:gd name="connsiteX3584" fmla="*/ 5546884 w 6400800"/>
              <a:gd name="connsiteY3584" fmla="*/ 235744 h 514350"/>
              <a:gd name="connsiteX3585" fmla="*/ 5540217 w 6400800"/>
              <a:gd name="connsiteY3585" fmla="*/ 218599 h 514350"/>
              <a:gd name="connsiteX3586" fmla="*/ 5539264 w 6400800"/>
              <a:gd name="connsiteY3586" fmla="*/ 220504 h 514350"/>
              <a:gd name="connsiteX3587" fmla="*/ 5538312 w 6400800"/>
              <a:gd name="connsiteY3587" fmla="*/ 223361 h 514350"/>
              <a:gd name="connsiteX3588" fmla="*/ 5536406 w 6400800"/>
              <a:gd name="connsiteY3588" fmla="*/ 210026 h 514350"/>
              <a:gd name="connsiteX3589" fmla="*/ 5540217 w 6400800"/>
              <a:gd name="connsiteY3589" fmla="*/ 218599 h 514350"/>
              <a:gd name="connsiteX3590" fmla="*/ 5507831 w 6400800"/>
              <a:gd name="connsiteY3590" fmla="*/ 312896 h 514350"/>
              <a:gd name="connsiteX3591" fmla="*/ 5507831 w 6400800"/>
              <a:gd name="connsiteY3591" fmla="*/ 312896 h 514350"/>
              <a:gd name="connsiteX3592" fmla="*/ 5507831 w 6400800"/>
              <a:gd name="connsiteY3592" fmla="*/ 313849 h 514350"/>
              <a:gd name="connsiteX3593" fmla="*/ 5507831 w 6400800"/>
              <a:gd name="connsiteY3593" fmla="*/ 312896 h 514350"/>
              <a:gd name="connsiteX3594" fmla="*/ 5481162 w 6400800"/>
              <a:gd name="connsiteY3594" fmla="*/ 326231 h 514350"/>
              <a:gd name="connsiteX3595" fmla="*/ 5480209 w 6400800"/>
              <a:gd name="connsiteY3595" fmla="*/ 330994 h 514350"/>
              <a:gd name="connsiteX3596" fmla="*/ 5479256 w 6400800"/>
              <a:gd name="connsiteY3596" fmla="*/ 324326 h 514350"/>
              <a:gd name="connsiteX3597" fmla="*/ 5479256 w 6400800"/>
              <a:gd name="connsiteY3597" fmla="*/ 322421 h 514350"/>
              <a:gd name="connsiteX3598" fmla="*/ 5478304 w 6400800"/>
              <a:gd name="connsiteY3598" fmla="*/ 311944 h 514350"/>
              <a:gd name="connsiteX3599" fmla="*/ 5482114 w 6400800"/>
              <a:gd name="connsiteY3599" fmla="*/ 325279 h 514350"/>
              <a:gd name="connsiteX3600" fmla="*/ 5481162 w 6400800"/>
              <a:gd name="connsiteY3600" fmla="*/ 326231 h 514350"/>
              <a:gd name="connsiteX3601" fmla="*/ 5493544 w 6400800"/>
              <a:gd name="connsiteY3601" fmla="*/ 339566 h 514350"/>
              <a:gd name="connsiteX3602" fmla="*/ 5493544 w 6400800"/>
              <a:gd name="connsiteY3602" fmla="*/ 339566 h 514350"/>
              <a:gd name="connsiteX3603" fmla="*/ 5493544 w 6400800"/>
              <a:gd name="connsiteY3603" fmla="*/ 339566 h 514350"/>
              <a:gd name="connsiteX3604" fmla="*/ 5493544 w 6400800"/>
              <a:gd name="connsiteY3604" fmla="*/ 339566 h 514350"/>
              <a:gd name="connsiteX3605" fmla="*/ 5488781 w 6400800"/>
              <a:gd name="connsiteY3605" fmla="*/ 261461 h 514350"/>
              <a:gd name="connsiteX3606" fmla="*/ 5488781 w 6400800"/>
              <a:gd name="connsiteY3606" fmla="*/ 261461 h 514350"/>
              <a:gd name="connsiteX3607" fmla="*/ 5490687 w 6400800"/>
              <a:gd name="connsiteY3607" fmla="*/ 267176 h 514350"/>
              <a:gd name="connsiteX3608" fmla="*/ 5487829 w 6400800"/>
              <a:gd name="connsiteY3608" fmla="*/ 264319 h 514350"/>
              <a:gd name="connsiteX3609" fmla="*/ 5488781 w 6400800"/>
              <a:gd name="connsiteY3609" fmla="*/ 261461 h 514350"/>
              <a:gd name="connsiteX3610" fmla="*/ 5483067 w 6400800"/>
              <a:gd name="connsiteY3610" fmla="*/ 280511 h 514350"/>
              <a:gd name="connsiteX3611" fmla="*/ 5484971 w 6400800"/>
              <a:gd name="connsiteY3611" fmla="*/ 272891 h 514350"/>
              <a:gd name="connsiteX3612" fmla="*/ 5496401 w 6400800"/>
              <a:gd name="connsiteY3612" fmla="*/ 291941 h 514350"/>
              <a:gd name="connsiteX3613" fmla="*/ 5500212 w 6400800"/>
              <a:gd name="connsiteY3613" fmla="*/ 297656 h 514350"/>
              <a:gd name="connsiteX3614" fmla="*/ 5497354 w 6400800"/>
              <a:gd name="connsiteY3614" fmla="*/ 307181 h 514350"/>
              <a:gd name="connsiteX3615" fmla="*/ 5496401 w 6400800"/>
              <a:gd name="connsiteY3615" fmla="*/ 310991 h 514350"/>
              <a:gd name="connsiteX3616" fmla="*/ 5493544 w 6400800"/>
              <a:gd name="connsiteY3616" fmla="*/ 307181 h 514350"/>
              <a:gd name="connsiteX3617" fmla="*/ 5495449 w 6400800"/>
              <a:gd name="connsiteY3617" fmla="*/ 311944 h 514350"/>
              <a:gd name="connsiteX3618" fmla="*/ 5494496 w 6400800"/>
              <a:gd name="connsiteY3618" fmla="*/ 319564 h 514350"/>
              <a:gd name="connsiteX3619" fmla="*/ 5492592 w 6400800"/>
              <a:gd name="connsiteY3619" fmla="*/ 330041 h 514350"/>
              <a:gd name="connsiteX3620" fmla="*/ 5488781 w 6400800"/>
              <a:gd name="connsiteY3620" fmla="*/ 333851 h 514350"/>
              <a:gd name="connsiteX3621" fmla="*/ 5485924 w 6400800"/>
              <a:gd name="connsiteY3621" fmla="*/ 327184 h 514350"/>
              <a:gd name="connsiteX3622" fmla="*/ 5487829 w 6400800"/>
              <a:gd name="connsiteY3622" fmla="*/ 312896 h 514350"/>
              <a:gd name="connsiteX3623" fmla="*/ 5489734 w 6400800"/>
              <a:gd name="connsiteY3623" fmla="*/ 299561 h 514350"/>
              <a:gd name="connsiteX3624" fmla="*/ 5484019 w 6400800"/>
              <a:gd name="connsiteY3624" fmla="*/ 311944 h 514350"/>
              <a:gd name="connsiteX3625" fmla="*/ 5483067 w 6400800"/>
              <a:gd name="connsiteY3625" fmla="*/ 313849 h 514350"/>
              <a:gd name="connsiteX3626" fmla="*/ 5483067 w 6400800"/>
              <a:gd name="connsiteY3626" fmla="*/ 312896 h 514350"/>
              <a:gd name="connsiteX3627" fmla="*/ 5478304 w 6400800"/>
              <a:gd name="connsiteY3627" fmla="*/ 292894 h 514350"/>
              <a:gd name="connsiteX3628" fmla="*/ 5479256 w 6400800"/>
              <a:gd name="connsiteY3628" fmla="*/ 309086 h 514350"/>
              <a:gd name="connsiteX3629" fmla="*/ 5479256 w 6400800"/>
              <a:gd name="connsiteY3629" fmla="*/ 308134 h 514350"/>
              <a:gd name="connsiteX3630" fmla="*/ 5476399 w 6400800"/>
              <a:gd name="connsiteY3630" fmla="*/ 300514 h 514350"/>
              <a:gd name="connsiteX3631" fmla="*/ 5483067 w 6400800"/>
              <a:gd name="connsiteY3631" fmla="*/ 280511 h 514350"/>
              <a:gd name="connsiteX3632" fmla="*/ 5472589 w 6400800"/>
              <a:gd name="connsiteY3632" fmla="*/ 254794 h 514350"/>
              <a:gd name="connsiteX3633" fmla="*/ 5475446 w 6400800"/>
              <a:gd name="connsiteY3633" fmla="*/ 258604 h 514350"/>
              <a:gd name="connsiteX3634" fmla="*/ 5471637 w 6400800"/>
              <a:gd name="connsiteY3634" fmla="*/ 268129 h 514350"/>
              <a:gd name="connsiteX3635" fmla="*/ 5468779 w 6400800"/>
              <a:gd name="connsiteY3635" fmla="*/ 249079 h 514350"/>
              <a:gd name="connsiteX3636" fmla="*/ 5472589 w 6400800"/>
              <a:gd name="connsiteY3636" fmla="*/ 254794 h 514350"/>
              <a:gd name="connsiteX3637" fmla="*/ 5452587 w 6400800"/>
              <a:gd name="connsiteY3637" fmla="*/ 208121 h 514350"/>
              <a:gd name="connsiteX3638" fmla="*/ 5452587 w 6400800"/>
              <a:gd name="connsiteY3638" fmla="*/ 210026 h 514350"/>
              <a:gd name="connsiteX3639" fmla="*/ 5454492 w 6400800"/>
              <a:gd name="connsiteY3639" fmla="*/ 225266 h 514350"/>
              <a:gd name="connsiteX3640" fmla="*/ 5454492 w 6400800"/>
              <a:gd name="connsiteY3640" fmla="*/ 228124 h 514350"/>
              <a:gd name="connsiteX3641" fmla="*/ 5450681 w 6400800"/>
              <a:gd name="connsiteY3641" fmla="*/ 225266 h 514350"/>
              <a:gd name="connsiteX3642" fmla="*/ 5452587 w 6400800"/>
              <a:gd name="connsiteY3642" fmla="*/ 208121 h 514350"/>
              <a:gd name="connsiteX3643" fmla="*/ 5449729 w 6400800"/>
              <a:gd name="connsiteY3643" fmla="*/ 250031 h 514350"/>
              <a:gd name="connsiteX3644" fmla="*/ 5451634 w 6400800"/>
              <a:gd name="connsiteY3644" fmla="*/ 228124 h 514350"/>
              <a:gd name="connsiteX3645" fmla="*/ 5453539 w 6400800"/>
              <a:gd name="connsiteY3645" fmla="*/ 230029 h 514350"/>
              <a:gd name="connsiteX3646" fmla="*/ 5455444 w 6400800"/>
              <a:gd name="connsiteY3646" fmla="*/ 232886 h 514350"/>
              <a:gd name="connsiteX3647" fmla="*/ 5456396 w 6400800"/>
              <a:gd name="connsiteY3647" fmla="*/ 243364 h 514350"/>
              <a:gd name="connsiteX3648" fmla="*/ 5459254 w 6400800"/>
              <a:gd name="connsiteY3648" fmla="*/ 282416 h 514350"/>
              <a:gd name="connsiteX3649" fmla="*/ 5460206 w 6400800"/>
              <a:gd name="connsiteY3649" fmla="*/ 299561 h 514350"/>
              <a:gd name="connsiteX3650" fmla="*/ 5455444 w 6400800"/>
              <a:gd name="connsiteY3650" fmla="*/ 313849 h 514350"/>
              <a:gd name="connsiteX3651" fmla="*/ 5447824 w 6400800"/>
              <a:gd name="connsiteY3651" fmla="*/ 280511 h 514350"/>
              <a:gd name="connsiteX3652" fmla="*/ 5446871 w 6400800"/>
              <a:gd name="connsiteY3652" fmla="*/ 276701 h 514350"/>
              <a:gd name="connsiteX3653" fmla="*/ 5449729 w 6400800"/>
              <a:gd name="connsiteY3653" fmla="*/ 250031 h 514350"/>
              <a:gd name="connsiteX3654" fmla="*/ 5443062 w 6400800"/>
              <a:gd name="connsiteY3654" fmla="*/ 327184 h 514350"/>
              <a:gd name="connsiteX3655" fmla="*/ 5445919 w 6400800"/>
              <a:gd name="connsiteY3655" fmla="*/ 343376 h 514350"/>
              <a:gd name="connsiteX3656" fmla="*/ 5443062 w 6400800"/>
              <a:gd name="connsiteY3656" fmla="*/ 334804 h 514350"/>
              <a:gd name="connsiteX3657" fmla="*/ 5443062 w 6400800"/>
              <a:gd name="connsiteY3657" fmla="*/ 327184 h 514350"/>
              <a:gd name="connsiteX3658" fmla="*/ 5417344 w 6400800"/>
              <a:gd name="connsiteY3658" fmla="*/ 318611 h 514350"/>
              <a:gd name="connsiteX3659" fmla="*/ 5419249 w 6400800"/>
              <a:gd name="connsiteY3659" fmla="*/ 312896 h 514350"/>
              <a:gd name="connsiteX3660" fmla="*/ 5421154 w 6400800"/>
              <a:gd name="connsiteY3660" fmla="*/ 320516 h 514350"/>
              <a:gd name="connsiteX3661" fmla="*/ 5421154 w 6400800"/>
              <a:gd name="connsiteY3661" fmla="*/ 321469 h 514350"/>
              <a:gd name="connsiteX3662" fmla="*/ 5421154 w 6400800"/>
              <a:gd name="connsiteY3662" fmla="*/ 320516 h 514350"/>
              <a:gd name="connsiteX3663" fmla="*/ 5421154 w 6400800"/>
              <a:gd name="connsiteY3663" fmla="*/ 322421 h 514350"/>
              <a:gd name="connsiteX3664" fmla="*/ 5418296 w 6400800"/>
              <a:gd name="connsiteY3664" fmla="*/ 331946 h 514350"/>
              <a:gd name="connsiteX3665" fmla="*/ 5417344 w 6400800"/>
              <a:gd name="connsiteY3665" fmla="*/ 329089 h 514350"/>
              <a:gd name="connsiteX3666" fmla="*/ 5417344 w 6400800"/>
              <a:gd name="connsiteY3666" fmla="*/ 318611 h 514350"/>
              <a:gd name="connsiteX3667" fmla="*/ 5416392 w 6400800"/>
              <a:gd name="connsiteY3667" fmla="*/ 334804 h 514350"/>
              <a:gd name="connsiteX3668" fmla="*/ 5417344 w 6400800"/>
              <a:gd name="connsiteY3668" fmla="*/ 335756 h 514350"/>
              <a:gd name="connsiteX3669" fmla="*/ 5416392 w 6400800"/>
              <a:gd name="connsiteY3669" fmla="*/ 337661 h 514350"/>
              <a:gd name="connsiteX3670" fmla="*/ 5416392 w 6400800"/>
              <a:gd name="connsiteY3670" fmla="*/ 334804 h 514350"/>
              <a:gd name="connsiteX3671" fmla="*/ 5405914 w 6400800"/>
              <a:gd name="connsiteY3671" fmla="*/ 325279 h 514350"/>
              <a:gd name="connsiteX3672" fmla="*/ 5407819 w 6400800"/>
              <a:gd name="connsiteY3672" fmla="*/ 271939 h 514350"/>
              <a:gd name="connsiteX3673" fmla="*/ 5407819 w 6400800"/>
              <a:gd name="connsiteY3673" fmla="*/ 267176 h 514350"/>
              <a:gd name="connsiteX3674" fmla="*/ 5414487 w 6400800"/>
              <a:gd name="connsiteY3674" fmla="*/ 292894 h 514350"/>
              <a:gd name="connsiteX3675" fmla="*/ 5414487 w 6400800"/>
              <a:gd name="connsiteY3675" fmla="*/ 293846 h 514350"/>
              <a:gd name="connsiteX3676" fmla="*/ 5411629 w 6400800"/>
              <a:gd name="connsiteY3676" fmla="*/ 303371 h 514350"/>
              <a:gd name="connsiteX3677" fmla="*/ 5404962 w 6400800"/>
              <a:gd name="connsiteY3677" fmla="*/ 331946 h 514350"/>
              <a:gd name="connsiteX3678" fmla="*/ 5404962 w 6400800"/>
              <a:gd name="connsiteY3678" fmla="*/ 332899 h 514350"/>
              <a:gd name="connsiteX3679" fmla="*/ 5405914 w 6400800"/>
              <a:gd name="connsiteY3679" fmla="*/ 325279 h 514350"/>
              <a:gd name="connsiteX3680" fmla="*/ 5384006 w 6400800"/>
              <a:gd name="connsiteY3680" fmla="*/ 310991 h 514350"/>
              <a:gd name="connsiteX3681" fmla="*/ 5386864 w 6400800"/>
              <a:gd name="connsiteY3681" fmla="*/ 334804 h 514350"/>
              <a:gd name="connsiteX3682" fmla="*/ 5384959 w 6400800"/>
              <a:gd name="connsiteY3682" fmla="*/ 341471 h 514350"/>
              <a:gd name="connsiteX3683" fmla="*/ 5382101 w 6400800"/>
              <a:gd name="connsiteY3683" fmla="*/ 325279 h 514350"/>
              <a:gd name="connsiteX3684" fmla="*/ 5378292 w 6400800"/>
              <a:gd name="connsiteY3684" fmla="*/ 305276 h 514350"/>
              <a:gd name="connsiteX3685" fmla="*/ 5381149 w 6400800"/>
              <a:gd name="connsiteY3685" fmla="*/ 294799 h 514350"/>
              <a:gd name="connsiteX3686" fmla="*/ 5384006 w 6400800"/>
              <a:gd name="connsiteY3686" fmla="*/ 310991 h 514350"/>
              <a:gd name="connsiteX3687" fmla="*/ 5379244 w 6400800"/>
              <a:gd name="connsiteY3687" fmla="*/ 274796 h 514350"/>
              <a:gd name="connsiteX3688" fmla="*/ 5379244 w 6400800"/>
              <a:gd name="connsiteY3688" fmla="*/ 271939 h 514350"/>
              <a:gd name="connsiteX3689" fmla="*/ 5381149 w 6400800"/>
              <a:gd name="connsiteY3689" fmla="*/ 284321 h 514350"/>
              <a:gd name="connsiteX3690" fmla="*/ 5380196 w 6400800"/>
              <a:gd name="connsiteY3690" fmla="*/ 285274 h 514350"/>
              <a:gd name="connsiteX3691" fmla="*/ 5378292 w 6400800"/>
              <a:gd name="connsiteY3691" fmla="*/ 290036 h 514350"/>
              <a:gd name="connsiteX3692" fmla="*/ 5379244 w 6400800"/>
              <a:gd name="connsiteY3692" fmla="*/ 274796 h 514350"/>
              <a:gd name="connsiteX3693" fmla="*/ 5332571 w 6400800"/>
              <a:gd name="connsiteY3693" fmla="*/ 321469 h 514350"/>
              <a:gd name="connsiteX3694" fmla="*/ 5338287 w 6400800"/>
              <a:gd name="connsiteY3694" fmla="*/ 309086 h 514350"/>
              <a:gd name="connsiteX3695" fmla="*/ 5338287 w 6400800"/>
              <a:gd name="connsiteY3695" fmla="*/ 310039 h 514350"/>
              <a:gd name="connsiteX3696" fmla="*/ 5326856 w 6400800"/>
              <a:gd name="connsiteY3696" fmla="*/ 351949 h 514350"/>
              <a:gd name="connsiteX3697" fmla="*/ 5323999 w 6400800"/>
              <a:gd name="connsiteY3697" fmla="*/ 336709 h 514350"/>
              <a:gd name="connsiteX3698" fmla="*/ 5332571 w 6400800"/>
              <a:gd name="connsiteY3698" fmla="*/ 321469 h 514350"/>
              <a:gd name="connsiteX3699" fmla="*/ 5319237 w 6400800"/>
              <a:gd name="connsiteY3699" fmla="*/ 350996 h 514350"/>
              <a:gd name="connsiteX3700" fmla="*/ 5323046 w 6400800"/>
              <a:gd name="connsiteY3700" fmla="*/ 342424 h 514350"/>
              <a:gd name="connsiteX3701" fmla="*/ 5322094 w 6400800"/>
              <a:gd name="connsiteY3701" fmla="*/ 371951 h 514350"/>
              <a:gd name="connsiteX3702" fmla="*/ 5319237 w 6400800"/>
              <a:gd name="connsiteY3702" fmla="*/ 362426 h 514350"/>
              <a:gd name="connsiteX3703" fmla="*/ 5319237 w 6400800"/>
              <a:gd name="connsiteY3703" fmla="*/ 350996 h 514350"/>
              <a:gd name="connsiteX3704" fmla="*/ 5316379 w 6400800"/>
              <a:gd name="connsiteY3704" fmla="*/ 392906 h 514350"/>
              <a:gd name="connsiteX3705" fmla="*/ 5317331 w 6400800"/>
              <a:gd name="connsiteY3705" fmla="*/ 382429 h 514350"/>
              <a:gd name="connsiteX3706" fmla="*/ 5318284 w 6400800"/>
              <a:gd name="connsiteY3706" fmla="*/ 390049 h 514350"/>
              <a:gd name="connsiteX3707" fmla="*/ 5315426 w 6400800"/>
              <a:gd name="connsiteY3707" fmla="*/ 399574 h 514350"/>
              <a:gd name="connsiteX3708" fmla="*/ 5316379 w 6400800"/>
              <a:gd name="connsiteY3708" fmla="*/ 392906 h 514350"/>
              <a:gd name="connsiteX3709" fmla="*/ 5285899 w 6400800"/>
              <a:gd name="connsiteY3709" fmla="*/ 293846 h 514350"/>
              <a:gd name="connsiteX3710" fmla="*/ 5286851 w 6400800"/>
              <a:gd name="connsiteY3710" fmla="*/ 298609 h 514350"/>
              <a:gd name="connsiteX3711" fmla="*/ 5283994 w 6400800"/>
              <a:gd name="connsiteY3711" fmla="*/ 302419 h 514350"/>
              <a:gd name="connsiteX3712" fmla="*/ 5285899 w 6400800"/>
              <a:gd name="connsiteY3712" fmla="*/ 293846 h 514350"/>
              <a:gd name="connsiteX3713" fmla="*/ 5279231 w 6400800"/>
              <a:gd name="connsiteY3713" fmla="*/ 319564 h 514350"/>
              <a:gd name="connsiteX3714" fmla="*/ 5282089 w 6400800"/>
              <a:gd name="connsiteY3714" fmla="*/ 311944 h 514350"/>
              <a:gd name="connsiteX3715" fmla="*/ 5287804 w 6400800"/>
              <a:gd name="connsiteY3715" fmla="*/ 302419 h 514350"/>
              <a:gd name="connsiteX3716" fmla="*/ 5288756 w 6400800"/>
              <a:gd name="connsiteY3716" fmla="*/ 309086 h 514350"/>
              <a:gd name="connsiteX3717" fmla="*/ 5292567 w 6400800"/>
              <a:gd name="connsiteY3717" fmla="*/ 340519 h 514350"/>
              <a:gd name="connsiteX3718" fmla="*/ 5287804 w 6400800"/>
              <a:gd name="connsiteY3718" fmla="*/ 363379 h 514350"/>
              <a:gd name="connsiteX3719" fmla="*/ 5287804 w 6400800"/>
              <a:gd name="connsiteY3719" fmla="*/ 351949 h 514350"/>
              <a:gd name="connsiteX3720" fmla="*/ 5287804 w 6400800"/>
              <a:gd name="connsiteY3720" fmla="*/ 335756 h 514350"/>
              <a:gd name="connsiteX3721" fmla="*/ 5283994 w 6400800"/>
              <a:gd name="connsiteY3721" fmla="*/ 350996 h 514350"/>
              <a:gd name="connsiteX3722" fmla="*/ 5280184 w 6400800"/>
              <a:gd name="connsiteY3722" fmla="*/ 369094 h 514350"/>
              <a:gd name="connsiteX3723" fmla="*/ 5280184 w 6400800"/>
              <a:gd name="connsiteY3723" fmla="*/ 370046 h 514350"/>
              <a:gd name="connsiteX3724" fmla="*/ 5277326 w 6400800"/>
              <a:gd name="connsiteY3724" fmla="*/ 350044 h 514350"/>
              <a:gd name="connsiteX3725" fmla="*/ 5275421 w 6400800"/>
              <a:gd name="connsiteY3725" fmla="*/ 335756 h 514350"/>
              <a:gd name="connsiteX3726" fmla="*/ 5279231 w 6400800"/>
              <a:gd name="connsiteY3726" fmla="*/ 319564 h 514350"/>
              <a:gd name="connsiteX3727" fmla="*/ 5236369 w 6400800"/>
              <a:gd name="connsiteY3727" fmla="*/ 318611 h 514350"/>
              <a:gd name="connsiteX3728" fmla="*/ 5235417 w 6400800"/>
              <a:gd name="connsiteY3728" fmla="*/ 320516 h 514350"/>
              <a:gd name="connsiteX3729" fmla="*/ 5230654 w 6400800"/>
              <a:gd name="connsiteY3729" fmla="*/ 311944 h 514350"/>
              <a:gd name="connsiteX3730" fmla="*/ 5230654 w 6400800"/>
              <a:gd name="connsiteY3730" fmla="*/ 310991 h 514350"/>
              <a:gd name="connsiteX3731" fmla="*/ 5239226 w 6400800"/>
              <a:gd name="connsiteY3731" fmla="*/ 295751 h 514350"/>
              <a:gd name="connsiteX3732" fmla="*/ 5236369 w 6400800"/>
              <a:gd name="connsiteY3732" fmla="*/ 318611 h 514350"/>
              <a:gd name="connsiteX3733" fmla="*/ 5230654 w 6400800"/>
              <a:gd name="connsiteY3733" fmla="*/ 281464 h 514350"/>
              <a:gd name="connsiteX3734" fmla="*/ 5237321 w 6400800"/>
              <a:gd name="connsiteY3734" fmla="*/ 265271 h 514350"/>
              <a:gd name="connsiteX3735" fmla="*/ 5243989 w 6400800"/>
              <a:gd name="connsiteY3735" fmla="*/ 251936 h 514350"/>
              <a:gd name="connsiteX3736" fmla="*/ 5242084 w 6400800"/>
              <a:gd name="connsiteY3736" fmla="*/ 264319 h 514350"/>
              <a:gd name="connsiteX3737" fmla="*/ 5240179 w 6400800"/>
              <a:gd name="connsiteY3737" fmla="*/ 283369 h 514350"/>
              <a:gd name="connsiteX3738" fmla="*/ 5228749 w 6400800"/>
              <a:gd name="connsiteY3738" fmla="*/ 299561 h 514350"/>
              <a:gd name="connsiteX3739" fmla="*/ 5227796 w 6400800"/>
              <a:gd name="connsiteY3739" fmla="*/ 290036 h 514350"/>
              <a:gd name="connsiteX3740" fmla="*/ 5230654 w 6400800"/>
              <a:gd name="connsiteY3740" fmla="*/ 281464 h 514350"/>
              <a:gd name="connsiteX3741" fmla="*/ 5211604 w 6400800"/>
              <a:gd name="connsiteY3741" fmla="*/ 344329 h 514350"/>
              <a:gd name="connsiteX3742" fmla="*/ 5213509 w 6400800"/>
              <a:gd name="connsiteY3742" fmla="*/ 341471 h 514350"/>
              <a:gd name="connsiteX3743" fmla="*/ 5213509 w 6400800"/>
              <a:gd name="connsiteY3743" fmla="*/ 341471 h 514350"/>
              <a:gd name="connsiteX3744" fmla="*/ 5213509 w 6400800"/>
              <a:gd name="connsiteY3744" fmla="*/ 342424 h 514350"/>
              <a:gd name="connsiteX3745" fmla="*/ 5211604 w 6400800"/>
              <a:gd name="connsiteY3745" fmla="*/ 344329 h 514350"/>
              <a:gd name="connsiteX3746" fmla="*/ 5211604 w 6400800"/>
              <a:gd name="connsiteY3746" fmla="*/ 344329 h 514350"/>
              <a:gd name="connsiteX3747" fmla="*/ 5214462 w 6400800"/>
              <a:gd name="connsiteY3747" fmla="*/ 343376 h 514350"/>
              <a:gd name="connsiteX3748" fmla="*/ 5216367 w 6400800"/>
              <a:gd name="connsiteY3748" fmla="*/ 348139 h 514350"/>
              <a:gd name="connsiteX3749" fmla="*/ 5213509 w 6400800"/>
              <a:gd name="connsiteY3749" fmla="*/ 352901 h 514350"/>
              <a:gd name="connsiteX3750" fmla="*/ 5212556 w 6400800"/>
              <a:gd name="connsiteY3750" fmla="*/ 350996 h 514350"/>
              <a:gd name="connsiteX3751" fmla="*/ 5212556 w 6400800"/>
              <a:gd name="connsiteY3751" fmla="*/ 349091 h 514350"/>
              <a:gd name="connsiteX3752" fmla="*/ 5214462 w 6400800"/>
              <a:gd name="connsiteY3752" fmla="*/ 343376 h 514350"/>
              <a:gd name="connsiteX3753" fmla="*/ 5214462 w 6400800"/>
              <a:gd name="connsiteY3753" fmla="*/ 343376 h 514350"/>
              <a:gd name="connsiteX3754" fmla="*/ 5211604 w 6400800"/>
              <a:gd name="connsiteY3754" fmla="*/ 290989 h 514350"/>
              <a:gd name="connsiteX3755" fmla="*/ 5211604 w 6400800"/>
              <a:gd name="connsiteY3755" fmla="*/ 290989 h 514350"/>
              <a:gd name="connsiteX3756" fmla="*/ 5213509 w 6400800"/>
              <a:gd name="connsiteY3756" fmla="*/ 296704 h 514350"/>
              <a:gd name="connsiteX3757" fmla="*/ 5210651 w 6400800"/>
              <a:gd name="connsiteY3757" fmla="*/ 302419 h 514350"/>
              <a:gd name="connsiteX3758" fmla="*/ 5211604 w 6400800"/>
              <a:gd name="connsiteY3758" fmla="*/ 290989 h 514350"/>
              <a:gd name="connsiteX3759" fmla="*/ 5189696 w 6400800"/>
              <a:gd name="connsiteY3759" fmla="*/ 260509 h 514350"/>
              <a:gd name="connsiteX3760" fmla="*/ 5189696 w 6400800"/>
              <a:gd name="connsiteY3760" fmla="*/ 264319 h 514350"/>
              <a:gd name="connsiteX3761" fmla="*/ 5186839 w 6400800"/>
              <a:gd name="connsiteY3761" fmla="*/ 258604 h 514350"/>
              <a:gd name="connsiteX3762" fmla="*/ 5187792 w 6400800"/>
              <a:gd name="connsiteY3762" fmla="*/ 257651 h 514350"/>
              <a:gd name="connsiteX3763" fmla="*/ 5189696 w 6400800"/>
              <a:gd name="connsiteY3763" fmla="*/ 253841 h 514350"/>
              <a:gd name="connsiteX3764" fmla="*/ 5189696 w 6400800"/>
              <a:gd name="connsiteY3764" fmla="*/ 260509 h 514350"/>
              <a:gd name="connsiteX3765" fmla="*/ 5178267 w 6400800"/>
              <a:gd name="connsiteY3765" fmla="*/ 230981 h 514350"/>
              <a:gd name="connsiteX3766" fmla="*/ 5186839 w 6400800"/>
              <a:gd name="connsiteY3766" fmla="*/ 213836 h 514350"/>
              <a:gd name="connsiteX3767" fmla="*/ 5188744 w 6400800"/>
              <a:gd name="connsiteY3767" fmla="*/ 210026 h 514350"/>
              <a:gd name="connsiteX3768" fmla="*/ 5188744 w 6400800"/>
              <a:gd name="connsiteY3768" fmla="*/ 219551 h 514350"/>
              <a:gd name="connsiteX3769" fmla="*/ 5188744 w 6400800"/>
              <a:gd name="connsiteY3769" fmla="*/ 254794 h 514350"/>
              <a:gd name="connsiteX3770" fmla="*/ 5185887 w 6400800"/>
              <a:gd name="connsiteY3770" fmla="*/ 258604 h 514350"/>
              <a:gd name="connsiteX3771" fmla="*/ 5185887 w 6400800"/>
              <a:gd name="connsiteY3771" fmla="*/ 258604 h 514350"/>
              <a:gd name="connsiteX3772" fmla="*/ 5178267 w 6400800"/>
              <a:gd name="connsiteY3772" fmla="*/ 243364 h 514350"/>
              <a:gd name="connsiteX3773" fmla="*/ 5175409 w 6400800"/>
              <a:gd name="connsiteY3773" fmla="*/ 238601 h 514350"/>
              <a:gd name="connsiteX3774" fmla="*/ 5178267 w 6400800"/>
              <a:gd name="connsiteY3774" fmla="*/ 230981 h 514350"/>
              <a:gd name="connsiteX3775" fmla="*/ 5168742 w 6400800"/>
              <a:gd name="connsiteY3775" fmla="*/ 238601 h 514350"/>
              <a:gd name="connsiteX3776" fmla="*/ 5168742 w 6400800"/>
              <a:gd name="connsiteY3776" fmla="*/ 238601 h 514350"/>
              <a:gd name="connsiteX3777" fmla="*/ 5168742 w 6400800"/>
              <a:gd name="connsiteY3777" fmla="*/ 238601 h 514350"/>
              <a:gd name="connsiteX3778" fmla="*/ 5168742 w 6400800"/>
              <a:gd name="connsiteY3778" fmla="*/ 238601 h 514350"/>
              <a:gd name="connsiteX3779" fmla="*/ 5166837 w 6400800"/>
              <a:gd name="connsiteY3779" fmla="*/ 280511 h 514350"/>
              <a:gd name="connsiteX3780" fmla="*/ 5167789 w 6400800"/>
              <a:gd name="connsiteY3780" fmla="*/ 259556 h 514350"/>
              <a:gd name="connsiteX3781" fmla="*/ 5167789 w 6400800"/>
              <a:gd name="connsiteY3781" fmla="*/ 259556 h 514350"/>
              <a:gd name="connsiteX3782" fmla="*/ 5171599 w 6400800"/>
              <a:gd name="connsiteY3782" fmla="*/ 248126 h 514350"/>
              <a:gd name="connsiteX3783" fmla="*/ 5177314 w 6400800"/>
              <a:gd name="connsiteY3783" fmla="*/ 263366 h 514350"/>
              <a:gd name="connsiteX3784" fmla="*/ 5179219 w 6400800"/>
              <a:gd name="connsiteY3784" fmla="*/ 267176 h 514350"/>
              <a:gd name="connsiteX3785" fmla="*/ 5176362 w 6400800"/>
              <a:gd name="connsiteY3785" fmla="*/ 271939 h 514350"/>
              <a:gd name="connsiteX3786" fmla="*/ 5166837 w 6400800"/>
              <a:gd name="connsiteY3786" fmla="*/ 287179 h 514350"/>
              <a:gd name="connsiteX3787" fmla="*/ 5166837 w 6400800"/>
              <a:gd name="connsiteY3787" fmla="*/ 280511 h 514350"/>
              <a:gd name="connsiteX3788" fmla="*/ 5166837 w 6400800"/>
              <a:gd name="connsiteY3788" fmla="*/ 307181 h 514350"/>
              <a:gd name="connsiteX3789" fmla="*/ 5170646 w 6400800"/>
              <a:gd name="connsiteY3789" fmla="*/ 296704 h 514350"/>
              <a:gd name="connsiteX3790" fmla="*/ 5171599 w 6400800"/>
              <a:gd name="connsiteY3790" fmla="*/ 293846 h 514350"/>
              <a:gd name="connsiteX3791" fmla="*/ 5176362 w 6400800"/>
              <a:gd name="connsiteY3791" fmla="*/ 289084 h 514350"/>
              <a:gd name="connsiteX3792" fmla="*/ 5181124 w 6400800"/>
              <a:gd name="connsiteY3792" fmla="*/ 284321 h 514350"/>
              <a:gd name="connsiteX3793" fmla="*/ 5175409 w 6400800"/>
              <a:gd name="connsiteY3793" fmla="*/ 288131 h 514350"/>
              <a:gd name="connsiteX3794" fmla="*/ 5172551 w 6400800"/>
              <a:gd name="connsiteY3794" fmla="*/ 290036 h 514350"/>
              <a:gd name="connsiteX3795" fmla="*/ 5179219 w 6400800"/>
              <a:gd name="connsiteY3795" fmla="*/ 272891 h 514350"/>
              <a:gd name="connsiteX3796" fmla="*/ 5180171 w 6400800"/>
              <a:gd name="connsiteY3796" fmla="*/ 270034 h 514350"/>
              <a:gd name="connsiteX3797" fmla="*/ 5184934 w 6400800"/>
              <a:gd name="connsiteY3797" fmla="*/ 280511 h 514350"/>
              <a:gd name="connsiteX3798" fmla="*/ 5190649 w 6400800"/>
              <a:gd name="connsiteY3798" fmla="*/ 292894 h 514350"/>
              <a:gd name="connsiteX3799" fmla="*/ 5190649 w 6400800"/>
              <a:gd name="connsiteY3799" fmla="*/ 298609 h 514350"/>
              <a:gd name="connsiteX3800" fmla="*/ 5192554 w 6400800"/>
              <a:gd name="connsiteY3800" fmla="*/ 330041 h 514350"/>
              <a:gd name="connsiteX3801" fmla="*/ 5192554 w 6400800"/>
              <a:gd name="connsiteY3801" fmla="*/ 335756 h 514350"/>
              <a:gd name="connsiteX3802" fmla="*/ 5192554 w 6400800"/>
              <a:gd name="connsiteY3802" fmla="*/ 336709 h 514350"/>
              <a:gd name="connsiteX3803" fmla="*/ 5191601 w 6400800"/>
              <a:gd name="connsiteY3803" fmla="*/ 338614 h 514350"/>
              <a:gd name="connsiteX3804" fmla="*/ 5187792 w 6400800"/>
              <a:gd name="connsiteY3804" fmla="*/ 348139 h 514350"/>
              <a:gd name="connsiteX3805" fmla="*/ 5183981 w 6400800"/>
              <a:gd name="connsiteY3805" fmla="*/ 309086 h 514350"/>
              <a:gd name="connsiteX3806" fmla="*/ 5177314 w 6400800"/>
              <a:gd name="connsiteY3806" fmla="*/ 348139 h 514350"/>
              <a:gd name="connsiteX3807" fmla="*/ 5176362 w 6400800"/>
              <a:gd name="connsiteY3807" fmla="*/ 354806 h 514350"/>
              <a:gd name="connsiteX3808" fmla="*/ 5174456 w 6400800"/>
              <a:gd name="connsiteY3808" fmla="*/ 349091 h 514350"/>
              <a:gd name="connsiteX3809" fmla="*/ 5171599 w 6400800"/>
              <a:gd name="connsiteY3809" fmla="*/ 341471 h 514350"/>
              <a:gd name="connsiteX3810" fmla="*/ 5173504 w 6400800"/>
              <a:gd name="connsiteY3810" fmla="*/ 328136 h 514350"/>
              <a:gd name="connsiteX3811" fmla="*/ 5169694 w 6400800"/>
              <a:gd name="connsiteY3811" fmla="*/ 338614 h 514350"/>
              <a:gd name="connsiteX3812" fmla="*/ 5167789 w 6400800"/>
              <a:gd name="connsiteY3812" fmla="*/ 334804 h 514350"/>
              <a:gd name="connsiteX3813" fmla="*/ 5165884 w 6400800"/>
              <a:gd name="connsiteY3813" fmla="*/ 312896 h 514350"/>
              <a:gd name="connsiteX3814" fmla="*/ 5166837 w 6400800"/>
              <a:gd name="connsiteY3814" fmla="*/ 307181 h 514350"/>
              <a:gd name="connsiteX3815" fmla="*/ 5161121 w 6400800"/>
              <a:gd name="connsiteY3815" fmla="*/ 218599 h 514350"/>
              <a:gd name="connsiteX3816" fmla="*/ 5164931 w 6400800"/>
              <a:gd name="connsiteY3816" fmla="*/ 229076 h 514350"/>
              <a:gd name="connsiteX3817" fmla="*/ 5161121 w 6400800"/>
              <a:gd name="connsiteY3817" fmla="*/ 248126 h 514350"/>
              <a:gd name="connsiteX3818" fmla="*/ 5157312 w 6400800"/>
              <a:gd name="connsiteY3818" fmla="*/ 206216 h 514350"/>
              <a:gd name="connsiteX3819" fmla="*/ 5161121 w 6400800"/>
              <a:gd name="connsiteY3819" fmla="*/ 218599 h 514350"/>
              <a:gd name="connsiteX3820" fmla="*/ 5148739 w 6400800"/>
              <a:gd name="connsiteY3820" fmla="*/ 256699 h 514350"/>
              <a:gd name="connsiteX3821" fmla="*/ 5149692 w 6400800"/>
              <a:gd name="connsiteY3821" fmla="*/ 255746 h 514350"/>
              <a:gd name="connsiteX3822" fmla="*/ 5149692 w 6400800"/>
              <a:gd name="connsiteY3822" fmla="*/ 283369 h 514350"/>
              <a:gd name="connsiteX3823" fmla="*/ 5149692 w 6400800"/>
              <a:gd name="connsiteY3823" fmla="*/ 284321 h 514350"/>
              <a:gd name="connsiteX3824" fmla="*/ 5143024 w 6400800"/>
              <a:gd name="connsiteY3824" fmla="*/ 263366 h 514350"/>
              <a:gd name="connsiteX3825" fmla="*/ 5148739 w 6400800"/>
              <a:gd name="connsiteY3825" fmla="*/ 256699 h 514350"/>
              <a:gd name="connsiteX3826" fmla="*/ 5087779 w 6400800"/>
              <a:gd name="connsiteY3826" fmla="*/ 317659 h 514350"/>
              <a:gd name="connsiteX3827" fmla="*/ 5087779 w 6400800"/>
              <a:gd name="connsiteY3827" fmla="*/ 315754 h 514350"/>
              <a:gd name="connsiteX3828" fmla="*/ 5087779 w 6400800"/>
              <a:gd name="connsiteY3828" fmla="*/ 317659 h 514350"/>
              <a:gd name="connsiteX3829" fmla="*/ 5087779 w 6400800"/>
              <a:gd name="connsiteY3829" fmla="*/ 317659 h 514350"/>
              <a:gd name="connsiteX3830" fmla="*/ 5122069 w 6400800"/>
              <a:gd name="connsiteY3830" fmla="*/ 298609 h 514350"/>
              <a:gd name="connsiteX3831" fmla="*/ 5128737 w 6400800"/>
              <a:gd name="connsiteY3831" fmla="*/ 287179 h 514350"/>
              <a:gd name="connsiteX3832" fmla="*/ 5124926 w 6400800"/>
              <a:gd name="connsiteY3832" fmla="*/ 327184 h 514350"/>
              <a:gd name="connsiteX3833" fmla="*/ 5121117 w 6400800"/>
              <a:gd name="connsiteY3833" fmla="*/ 318611 h 514350"/>
              <a:gd name="connsiteX3834" fmla="*/ 5117306 w 6400800"/>
              <a:gd name="connsiteY3834" fmla="*/ 308134 h 514350"/>
              <a:gd name="connsiteX3835" fmla="*/ 5122069 w 6400800"/>
              <a:gd name="connsiteY3835" fmla="*/ 298609 h 514350"/>
              <a:gd name="connsiteX3836" fmla="*/ 5110639 w 6400800"/>
              <a:gd name="connsiteY3836" fmla="*/ 321469 h 514350"/>
              <a:gd name="connsiteX3837" fmla="*/ 5110639 w 6400800"/>
              <a:gd name="connsiteY3837" fmla="*/ 321469 h 514350"/>
              <a:gd name="connsiteX3838" fmla="*/ 5118259 w 6400800"/>
              <a:gd name="connsiteY3838" fmla="*/ 344329 h 514350"/>
              <a:gd name="connsiteX3839" fmla="*/ 5116354 w 6400800"/>
              <a:gd name="connsiteY3839" fmla="*/ 347186 h 514350"/>
              <a:gd name="connsiteX3840" fmla="*/ 5114449 w 6400800"/>
              <a:gd name="connsiteY3840" fmla="*/ 349091 h 514350"/>
              <a:gd name="connsiteX3841" fmla="*/ 5110639 w 6400800"/>
              <a:gd name="connsiteY3841" fmla="*/ 335756 h 514350"/>
              <a:gd name="connsiteX3842" fmla="*/ 5107781 w 6400800"/>
              <a:gd name="connsiteY3842" fmla="*/ 327184 h 514350"/>
              <a:gd name="connsiteX3843" fmla="*/ 5110639 w 6400800"/>
              <a:gd name="connsiteY3843" fmla="*/ 321469 h 514350"/>
              <a:gd name="connsiteX3844" fmla="*/ 5105876 w 6400800"/>
              <a:gd name="connsiteY3844" fmla="*/ 308134 h 514350"/>
              <a:gd name="connsiteX3845" fmla="*/ 5103019 w 6400800"/>
              <a:gd name="connsiteY3845" fmla="*/ 311944 h 514350"/>
              <a:gd name="connsiteX3846" fmla="*/ 5101114 w 6400800"/>
              <a:gd name="connsiteY3846" fmla="*/ 306229 h 514350"/>
              <a:gd name="connsiteX3847" fmla="*/ 5101114 w 6400800"/>
              <a:gd name="connsiteY3847" fmla="*/ 304324 h 514350"/>
              <a:gd name="connsiteX3848" fmla="*/ 5101114 w 6400800"/>
              <a:gd name="connsiteY3848" fmla="*/ 305276 h 514350"/>
              <a:gd name="connsiteX3849" fmla="*/ 5096351 w 6400800"/>
              <a:gd name="connsiteY3849" fmla="*/ 288131 h 514350"/>
              <a:gd name="connsiteX3850" fmla="*/ 5097304 w 6400800"/>
              <a:gd name="connsiteY3850" fmla="*/ 281464 h 514350"/>
              <a:gd name="connsiteX3851" fmla="*/ 5105876 w 6400800"/>
              <a:gd name="connsiteY3851" fmla="*/ 308134 h 514350"/>
              <a:gd name="connsiteX3852" fmla="*/ 5097304 w 6400800"/>
              <a:gd name="connsiteY3852" fmla="*/ 282416 h 514350"/>
              <a:gd name="connsiteX3853" fmla="*/ 5095399 w 6400800"/>
              <a:gd name="connsiteY3853" fmla="*/ 286226 h 514350"/>
              <a:gd name="connsiteX3854" fmla="*/ 5093494 w 6400800"/>
              <a:gd name="connsiteY3854" fmla="*/ 279559 h 514350"/>
              <a:gd name="connsiteX3855" fmla="*/ 5087779 w 6400800"/>
              <a:gd name="connsiteY3855" fmla="*/ 258604 h 514350"/>
              <a:gd name="connsiteX3856" fmla="*/ 5089684 w 6400800"/>
              <a:gd name="connsiteY3856" fmla="*/ 257651 h 514350"/>
              <a:gd name="connsiteX3857" fmla="*/ 5097304 w 6400800"/>
              <a:gd name="connsiteY3857" fmla="*/ 282416 h 514350"/>
              <a:gd name="connsiteX3858" fmla="*/ 5080159 w 6400800"/>
              <a:gd name="connsiteY3858" fmla="*/ 224314 h 514350"/>
              <a:gd name="connsiteX3859" fmla="*/ 5089684 w 6400800"/>
              <a:gd name="connsiteY3859" fmla="*/ 254794 h 514350"/>
              <a:gd name="connsiteX3860" fmla="*/ 5087779 w 6400800"/>
              <a:gd name="connsiteY3860" fmla="*/ 254794 h 514350"/>
              <a:gd name="connsiteX3861" fmla="*/ 5081112 w 6400800"/>
              <a:gd name="connsiteY3861" fmla="*/ 228124 h 514350"/>
              <a:gd name="connsiteX3862" fmla="*/ 5080159 w 6400800"/>
              <a:gd name="connsiteY3862" fmla="*/ 224314 h 514350"/>
              <a:gd name="connsiteX3863" fmla="*/ 5080159 w 6400800"/>
              <a:gd name="connsiteY3863" fmla="*/ 224314 h 514350"/>
              <a:gd name="connsiteX3864" fmla="*/ 5076349 w 6400800"/>
              <a:gd name="connsiteY3864" fmla="*/ 272891 h 514350"/>
              <a:gd name="connsiteX3865" fmla="*/ 5076349 w 6400800"/>
              <a:gd name="connsiteY3865" fmla="*/ 268129 h 514350"/>
              <a:gd name="connsiteX3866" fmla="*/ 5079206 w 6400800"/>
              <a:gd name="connsiteY3866" fmla="*/ 283369 h 514350"/>
              <a:gd name="connsiteX3867" fmla="*/ 5083017 w 6400800"/>
              <a:gd name="connsiteY3867" fmla="*/ 301466 h 514350"/>
              <a:gd name="connsiteX3868" fmla="*/ 5083017 w 6400800"/>
              <a:gd name="connsiteY3868" fmla="*/ 304324 h 514350"/>
              <a:gd name="connsiteX3869" fmla="*/ 5082064 w 6400800"/>
              <a:gd name="connsiteY3869" fmla="*/ 311944 h 514350"/>
              <a:gd name="connsiteX3870" fmla="*/ 5073492 w 6400800"/>
              <a:gd name="connsiteY3870" fmla="*/ 292894 h 514350"/>
              <a:gd name="connsiteX3871" fmla="*/ 5076349 w 6400800"/>
              <a:gd name="connsiteY3871" fmla="*/ 272891 h 514350"/>
              <a:gd name="connsiteX3872" fmla="*/ 5066824 w 6400800"/>
              <a:gd name="connsiteY3872" fmla="*/ 377666 h 514350"/>
              <a:gd name="connsiteX3873" fmla="*/ 5066824 w 6400800"/>
              <a:gd name="connsiteY3873" fmla="*/ 380524 h 514350"/>
              <a:gd name="connsiteX3874" fmla="*/ 5066824 w 6400800"/>
              <a:gd name="connsiteY3874" fmla="*/ 383381 h 514350"/>
              <a:gd name="connsiteX3875" fmla="*/ 5065871 w 6400800"/>
              <a:gd name="connsiteY3875" fmla="*/ 384334 h 514350"/>
              <a:gd name="connsiteX3876" fmla="*/ 5064919 w 6400800"/>
              <a:gd name="connsiteY3876" fmla="*/ 381476 h 514350"/>
              <a:gd name="connsiteX3877" fmla="*/ 5066824 w 6400800"/>
              <a:gd name="connsiteY3877" fmla="*/ 377666 h 514350"/>
              <a:gd name="connsiteX3878" fmla="*/ 5057299 w 6400800"/>
              <a:gd name="connsiteY3878" fmla="*/ 303371 h 514350"/>
              <a:gd name="connsiteX3879" fmla="*/ 5051584 w 6400800"/>
              <a:gd name="connsiteY3879" fmla="*/ 294799 h 514350"/>
              <a:gd name="connsiteX3880" fmla="*/ 5052537 w 6400800"/>
              <a:gd name="connsiteY3880" fmla="*/ 290989 h 514350"/>
              <a:gd name="connsiteX3881" fmla="*/ 5055394 w 6400800"/>
              <a:gd name="connsiteY3881" fmla="*/ 287179 h 514350"/>
              <a:gd name="connsiteX3882" fmla="*/ 5057299 w 6400800"/>
              <a:gd name="connsiteY3882" fmla="*/ 303371 h 514350"/>
              <a:gd name="connsiteX3883" fmla="*/ 5050631 w 6400800"/>
              <a:gd name="connsiteY3883" fmla="*/ 252889 h 514350"/>
              <a:gd name="connsiteX3884" fmla="*/ 5052537 w 6400800"/>
              <a:gd name="connsiteY3884" fmla="*/ 258604 h 514350"/>
              <a:gd name="connsiteX3885" fmla="*/ 5053489 w 6400800"/>
              <a:gd name="connsiteY3885" fmla="*/ 260509 h 514350"/>
              <a:gd name="connsiteX3886" fmla="*/ 5054442 w 6400800"/>
              <a:gd name="connsiteY3886" fmla="*/ 268129 h 514350"/>
              <a:gd name="connsiteX3887" fmla="*/ 5052537 w 6400800"/>
              <a:gd name="connsiteY3887" fmla="*/ 273844 h 514350"/>
              <a:gd name="connsiteX3888" fmla="*/ 5051584 w 6400800"/>
              <a:gd name="connsiteY3888" fmla="*/ 276701 h 514350"/>
              <a:gd name="connsiteX3889" fmla="*/ 5048726 w 6400800"/>
              <a:gd name="connsiteY3889" fmla="*/ 279559 h 514350"/>
              <a:gd name="connsiteX3890" fmla="*/ 5048726 w 6400800"/>
              <a:gd name="connsiteY3890" fmla="*/ 278606 h 514350"/>
              <a:gd name="connsiteX3891" fmla="*/ 5048726 w 6400800"/>
              <a:gd name="connsiteY3891" fmla="*/ 274796 h 514350"/>
              <a:gd name="connsiteX3892" fmla="*/ 5049679 w 6400800"/>
              <a:gd name="connsiteY3892" fmla="*/ 268129 h 514350"/>
              <a:gd name="connsiteX3893" fmla="*/ 5050631 w 6400800"/>
              <a:gd name="connsiteY3893" fmla="*/ 262414 h 514350"/>
              <a:gd name="connsiteX3894" fmla="*/ 5048726 w 6400800"/>
              <a:gd name="connsiteY3894" fmla="*/ 268129 h 514350"/>
              <a:gd name="connsiteX3895" fmla="*/ 5048726 w 6400800"/>
              <a:gd name="connsiteY3895" fmla="*/ 269081 h 514350"/>
              <a:gd name="connsiteX3896" fmla="*/ 5048726 w 6400800"/>
              <a:gd name="connsiteY3896" fmla="*/ 266224 h 514350"/>
              <a:gd name="connsiteX3897" fmla="*/ 5050631 w 6400800"/>
              <a:gd name="connsiteY3897" fmla="*/ 252889 h 514350"/>
              <a:gd name="connsiteX3898" fmla="*/ 5020151 w 6400800"/>
              <a:gd name="connsiteY3898" fmla="*/ 390049 h 514350"/>
              <a:gd name="connsiteX3899" fmla="*/ 5014437 w 6400800"/>
              <a:gd name="connsiteY3899" fmla="*/ 376714 h 514350"/>
              <a:gd name="connsiteX3900" fmla="*/ 5014437 w 6400800"/>
              <a:gd name="connsiteY3900" fmla="*/ 375761 h 514350"/>
              <a:gd name="connsiteX3901" fmla="*/ 5022056 w 6400800"/>
              <a:gd name="connsiteY3901" fmla="*/ 347186 h 514350"/>
              <a:gd name="connsiteX3902" fmla="*/ 5022056 w 6400800"/>
              <a:gd name="connsiteY3902" fmla="*/ 348139 h 514350"/>
              <a:gd name="connsiteX3903" fmla="*/ 5022056 w 6400800"/>
              <a:gd name="connsiteY3903" fmla="*/ 363379 h 514350"/>
              <a:gd name="connsiteX3904" fmla="*/ 5023009 w 6400800"/>
              <a:gd name="connsiteY3904" fmla="*/ 379571 h 514350"/>
              <a:gd name="connsiteX3905" fmla="*/ 5023962 w 6400800"/>
              <a:gd name="connsiteY3905" fmla="*/ 386239 h 514350"/>
              <a:gd name="connsiteX3906" fmla="*/ 5020151 w 6400800"/>
              <a:gd name="connsiteY3906" fmla="*/ 390049 h 514350"/>
              <a:gd name="connsiteX3907" fmla="*/ 5024914 w 6400800"/>
              <a:gd name="connsiteY3907" fmla="*/ 400526 h 514350"/>
              <a:gd name="connsiteX3908" fmla="*/ 5024914 w 6400800"/>
              <a:gd name="connsiteY3908" fmla="*/ 400526 h 514350"/>
              <a:gd name="connsiteX3909" fmla="*/ 5024914 w 6400800"/>
              <a:gd name="connsiteY3909" fmla="*/ 400526 h 514350"/>
              <a:gd name="connsiteX3910" fmla="*/ 5024914 w 6400800"/>
              <a:gd name="connsiteY3910" fmla="*/ 400526 h 514350"/>
              <a:gd name="connsiteX3911" fmla="*/ 5035392 w 6400800"/>
              <a:gd name="connsiteY3911" fmla="*/ 314801 h 514350"/>
              <a:gd name="connsiteX3912" fmla="*/ 5035392 w 6400800"/>
              <a:gd name="connsiteY3912" fmla="*/ 317659 h 514350"/>
              <a:gd name="connsiteX3913" fmla="*/ 5031581 w 6400800"/>
              <a:gd name="connsiteY3913" fmla="*/ 353854 h 514350"/>
              <a:gd name="connsiteX3914" fmla="*/ 5031581 w 6400800"/>
              <a:gd name="connsiteY3914" fmla="*/ 353854 h 514350"/>
              <a:gd name="connsiteX3915" fmla="*/ 5031581 w 6400800"/>
              <a:gd name="connsiteY3915" fmla="*/ 354806 h 514350"/>
              <a:gd name="connsiteX3916" fmla="*/ 5030629 w 6400800"/>
              <a:gd name="connsiteY3916" fmla="*/ 347186 h 514350"/>
              <a:gd name="connsiteX3917" fmla="*/ 5027771 w 6400800"/>
              <a:gd name="connsiteY3917" fmla="*/ 329089 h 514350"/>
              <a:gd name="connsiteX3918" fmla="*/ 5028724 w 6400800"/>
              <a:gd name="connsiteY3918" fmla="*/ 325279 h 514350"/>
              <a:gd name="connsiteX3919" fmla="*/ 5032534 w 6400800"/>
              <a:gd name="connsiteY3919" fmla="*/ 319564 h 514350"/>
              <a:gd name="connsiteX3920" fmla="*/ 5035392 w 6400800"/>
              <a:gd name="connsiteY3920" fmla="*/ 314801 h 514350"/>
              <a:gd name="connsiteX3921" fmla="*/ 5006817 w 6400800"/>
              <a:gd name="connsiteY3921" fmla="*/ 242411 h 514350"/>
              <a:gd name="connsiteX3922" fmla="*/ 5019199 w 6400800"/>
              <a:gd name="connsiteY3922" fmla="*/ 259556 h 514350"/>
              <a:gd name="connsiteX3923" fmla="*/ 5025867 w 6400800"/>
              <a:gd name="connsiteY3923" fmla="*/ 270034 h 514350"/>
              <a:gd name="connsiteX3924" fmla="*/ 5021104 w 6400800"/>
              <a:gd name="connsiteY3924" fmla="*/ 263366 h 514350"/>
              <a:gd name="connsiteX3925" fmla="*/ 5014437 w 6400800"/>
              <a:gd name="connsiteY3925" fmla="*/ 255746 h 514350"/>
              <a:gd name="connsiteX3926" fmla="*/ 5004912 w 6400800"/>
              <a:gd name="connsiteY3926" fmla="*/ 245269 h 514350"/>
              <a:gd name="connsiteX3927" fmla="*/ 5006817 w 6400800"/>
              <a:gd name="connsiteY3927" fmla="*/ 242411 h 514350"/>
              <a:gd name="connsiteX3928" fmla="*/ 5004912 w 6400800"/>
              <a:gd name="connsiteY3928" fmla="*/ 242411 h 514350"/>
              <a:gd name="connsiteX3929" fmla="*/ 5004912 w 6400800"/>
              <a:gd name="connsiteY3929" fmla="*/ 238601 h 514350"/>
              <a:gd name="connsiteX3930" fmla="*/ 5006817 w 6400800"/>
              <a:gd name="connsiteY3930" fmla="*/ 241459 h 514350"/>
              <a:gd name="connsiteX3931" fmla="*/ 5004912 w 6400800"/>
              <a:gd name="connsiteY3931" fmla="*/ 244316 h 514350"/>
              <a:gd name="connsiteX3932" fmla="*/ 5004912 w 6400800"/>
              <a:gd name="connsiteY3932" fmla="*/ 243364 h 514350"/>
              <a:gd name="connsiteX3933" fmla="*/ 5004912 w 6400800"/>
              <a:gd name="connsiteY3933" fmla="*/ 242411 h 514350"/>
              <a:gd name="connsiteX3934" fmla="*/ 4999196 w 6400800"/>
              <a:gd name="connsiteY3934" fmla="*/ 303371 h 514350"/>
              <a:gd name="connsiteX3935" fmla="*/ 5003006 w 6400800"/>
              <a:gd name="connsiteY3935" fmla="*/ 252889 h 514350"/>
              <a:gd name="connsiteX3936" fmla="*/ 5008721 w 6400800"/>
              <a:gd name="connsiteY3936" fmla="*/ 260509 h 514350"/>
              <a:gd name="connsiteX3937" fmla="*/ 5014437 w 6400800"/>
              <a:gd name="connsiteY3937" fmla="*/ 268129 h 514350"/>
              <a:gd name="connsiteX3938" fmla="*/ 5020151 w 6400800"/>
              <a:gd name="connsiteY3938" fmla="*/ 276701 h 514350"/>
              <a:gd name="connsiteX3939" fmla="*/ 5029676 w 6400800"/>
              <a:gd name="connsiteY3939" fmla="*/ 292894 h 514350"/>
              <a:gd name="connsiteX3940" fmla="*/ 5029676 w 6400800"/>
              <a:gd name="connsiteY3940" fmla="*/ 293846 h 514350"/>
              <a:gd name="connsiteX3941" fmla="*/ 5025867 w 6400800"/>
              <a:gd name="connsiteY3941" fmla="*/ 302419 h 514350"/>
              <a:gd name="connsiteX3942" fmla="*/ 5023009 w 6400800"/>
              <a:gd name="connsiteY3942" fmla="*/ 305276 h 514350"/>
              <a:gd name="connsiteX3943" fmla="*/ 5022056 w 6400800"/>
              <a:gd name="connsiteY3943" fmla="*/ 301466 h 514350"/>
              <a:gd name="connsiteX3944" fmla="*/ 5022056 w 6400800"/>
              <a:gd name="connsiteY3944" fmla="*/ 306229 h 514350"/>
              <a:gd name="connsiteX3945" fmla="*/ 5019199 w 6400800"/>
              <a:gd name="connsiteY3945" fmla="*/ 309086 h 514350"/>
              <a:gd name="connsiteX3946" fmla="*/ 5012531 w 6400800"/>
              <a:gd name="connsiteY3946" fmla="*/ 318611 h 514350"/>
              <a:gd name="connsiteX3947" fmla="*/ 5013484 w 6400800"/>
              <a:gd name="connsiteY3947" fmla="*/ 311944 h 514350"/>
              <a:gd name="connsiteX3948" fmla="*/ 5017294 w 6400800"/>
              <a:gd name="connsiteY3948" fmla="*/ 294799 h 514350"/>
              <a:gd name="connsiteX3949" fmla="*/ 5020151 w 6400800"/>
              <a:gd name="connsiteY3949" fmla="*/ 279559 h 514350"/>
              <a:gd name="connsiteX3950" fmla="*/ 5013484 w 6400800"/>
              <a:gd name="connsiteY3950" fmla="*/ 293846 h 514350"/>
              <a:gd name="connsiteX3951" fmla="*/ 5006817 w 6400800"/>
              <a:gd name="connsiteY3951" fmla="*/ 310039 h 514350"/>
              <a:gd name="connsiteX3952" fmla="*/ 4999196 w 6400800"/>
              <a:gd name="connsiteY3952" fmla="*/ 331946 h 514350"/>
              <a:gd name="connsiteX3953" fmla="*/ 4999196 w 6400800"/>
              <a:gd name="connsiteY3953" fmla="*/ 332899 h 514350"/>
              <a:gd name="connsiteX3954" fmla="*/ 4997292 w 6400800"/>
              <a:gd name="connsiteY3954" fmla="*/ 327184 h 514350"/>
              <a:gd name="connsiteX3955" fmla="*/ 4999196 w 6400800"/>
              <a:gd name="connsiteY3955" fmla="*/ 303371 h 514350"/>
              <a:gd name="connsiteX3956" fmla="*/ 4968717 w 6400800"/>
              <a:gd name="connsiteY3956" fmla="*/ 208121 h 514350"/>
              <a:gd name="connsiteX3957" fmla="*/ 4967764 w 6400800"/>
              <a:gd name="connsiteY3957" fmla="*/ 212884 h 514350"/>
              <a:gd name="connsiteX3958" fmla="*/ 4966812 w 6400800"/>
              <a:gd name="connsiteY3958" fmla="*/ 217646 h 514350"/>
              <a:gd name="connsiteX3959" fmla="*/ 4966812 w 6400800"/>
              <a:gd name="connsiteY3959" fmla="*/ 215741 h 514350"/>
              <a:gd name="connsiteX3960" fmla="*/ 4968717 w 6400800"/>
              <a:gd name="connsiteY3960" fmla="*/ 208121 h 514350"/>
              <a:gd name="connsiteX3961" fmla="*/ 4960144 w 6400800"/>
              <a:gd name="connsiteY3961" fmla="*/ 364331 h 514350"/>
              <a:gd name="connsiteX3962" fmla="*/ 4961096 w 6400800"/>
              <a:gd name="connsiteY3962" fmla="*/ 381476 h 514350"/>
              <a:gd name="connsiteX3963" fmla="*/ 4958239 w 6400800"/>
              <a:gd name="connsiteY3963" fmla="*/ 391001 h 514350"/>
              <a:gd name="connsiteX3964" fmla="*/ 4957287 w 6400800"/>
              <a:gd name="connsiteY3964" fmla="*/ 386239 h 514350"/>
              <a:gd name="connsiteX3965" fmla="*/ 4957287 w 6400800"/>
              <a:gd name="connsiteY3965" fmla="*/ 380524 h 514350"/>
              <a:gd name="connsiteX3966" fmla="*/ 4956334 w 6400800"/>
              <a:gd name="connsiteY3966" fmla="*/ 356711 h 514350"/>
              <a:gd name="connsiteX3967" fmla="*/ 4956334 w 6400800"/>
              <a:gd name="connsiteY3967" fmla="*/ 351949 h 514350"/>
              <a:gd name="connsiteX3968" fmla="*/ 4958239 w 6400800"/>
              <a:gd name="connsiteY3968" fmla="*/ 348139 h 514350"/>
              <a:gd name="connsiteX3969" fmla="*/ 4960144 w 6400800"/>
              <a:gd name="connsiteY3969" fmla="*/ 364331 h 514350"/>
              <a:gd name="connsiteX3970" fmla="*/ 4957287 w 6400800"/>
              <a:gd name="connsiteY3970" fmla="*/ 256699 h 514350"/>
              <a:gd name="connsiteX3971" fmla="*/ 4957287 w 6400800"/>
              <a:gd name="connsiteY3971" fmla="*/ 258604 h 514350"/>
              <a:gd name="connsiteX3972" fmla="*/ 4957287 w 6400800"/>
              <a:gd name="connsiteY3972" fmla="*/ 259556 h 514350"/>
              <a:gd name="connsiteX3973" fmla="*/ 4955381 w 6400800"/>
              <a:gd name="connsiteY3973" fmla="*/ 267176 h 514350"/>
              <a:gd name="connsiteX3974" fmla="*/ 4954429 w 6400800"/>
              <a:gd name="connsiteY3974" fmla="*/ 265271 h 514350"/>
              <a:gd name="connsiteX3975" fmla="*/ 4957287 w 6400800"/>
              <a:gd name="connsiteY3975" fmla="*/ 256699 h 514350"/>
              <a:gd name="connsiteX3976" fmla="*/ 4954429 w 6400800"/>
              <a:gd name="connsiteY3976" fmla="*/ 268129 h 514350"/>
              <a:gd name="connsiteX3977" fmla="*/ 4955381 w 6400800"/>
              <a:gd name="connsiteY3977" fmla="*/ 270986 h 514350"/>
              <a:gd name="connsiteX3978" fmla="*/ 4951571 w 6400800"/>
              <a:gd name="connsiteY3978" fmla="*/ 290036 h 514350"/>
              <a:gd name="connsiteX3979" fmla="*/ 4944904 w 6400800"/>
              <a:gd name="connsiteY3979" fmla="*/ 316706 h 514350"/>
              <a:gd name="connsiteX3980" fmla="*/ 4943951 w 6400800"/>
              <a:gd name="connsiteY3980" fmla="*/ 310991 h 514350"/>
              <a:gd name="connsiteX3981" fmla="*/ 4943951 w 6400800"/>
              <a:gd name="connsiteY3981" fmla="*/ 320516 h 514350"/>
              <a:gd name="connsiteX3982" fmla="*/ 4940142 w 6400800"/>
              <a:gd name="connsiteY3982" fmla="*/ 336709 h 514350"/>
              <a:gd name="connsiteX3983" fmla="*/ 4940142 w 6400800"/>
              <a:gd name="connsiteY3983" fmla="*/ 335756 h 514350"/>
              <a:gd name="connsiteX3984" fmla="*/ 4938237 w 6400800"/>
              <a:gd name="connsiteY3984" fmla="*/ 325279 h 514350"/>
              <a:gd name="connsiteX3985" fmla="*/ 4954429 w 6400800"/>
              <a:gd name="connsiteY3985" fmla="*/ 268129 h 514350"/>
              <a:gd name="connsiteX3986" fmla="*/ 4922044 w 6400800"/>
              <a:gd name="connsiteY3986" fmla="*/ 378619 h 514350"/>
              <a:gd name="connsiteX3987" fmla="*/ 4922044 w 6400800"/>
              <a:gd name="connsiteY3987" fmla="*/ 378619 h 514350"/>
              <a:gd name="connsiteX3988" fmla="*/ 4922044 w 6400800"/>
              <a:gd name="connsiteY3988" fmla="*/ 378619 h 514350"/>
              <a:gd name="connsiteX3989" fmla="*/ 4922044 w 6400800"/>
              <a:gd name="connsiteY3989" fmla="*/ 378619 h 514350"/>
              <a:gd name="connsiteX3990" fmla="*/ 4908709 w 6400800"/>
              <a:gd name="connsiteY3990" fmla="*/ 307181 h 514350"/>
              <a:gd name="connsiteX3991" fmla="*/ 4915376 w 6400800"/>
              <a:gd name="connsiteY3991" fmla="*/ 326231 h 514350"/>
              <a:gd name="connsiteX3992" fmla="*/ 4909662 w 6400800"/>
              <a:gd name="connsiteY3992" fmla="*/ 338614 h 514350"/>
              <a:gd name="connsiteX3993" fmla="*/ 4906804 w 6400800"/>
              <a:gd name="connsiteY3993" fmla="*/ 308134 h 514350"/>
              <a:gd name="connsiteX3994" fmla="*/ 4906804 w 6400800"/>
              <a:gd name="connsiteY3994" fmla="*/ 305276 h 514350"/>
              <a:gd name="connsiteX3995" fmla="*/ 4905851 w 6400800"/>
              <a:gd name="connsiteY3995" fmla="*/ 307181 h 514350"/>
              <a:gd name="connsiteX3996" fmla="*/ 4904899 w 6400800"/>
              <a:gd name="connsiteY3996" fmla="*/ 297656 h 514350"/>
              <a:gd name="connsiteX3997" fmla="*/ 4908709 w 6400800"/>
              <a:gd name="connsiteY3997" fmla="*/ 307181 h 514350"/>
              <a:gd name="connsiteX3998" fmla="*/ 4897279 w 6400800"/>
              <a:gd name="connsiteY3998" fmla="*/ 351949 h 514350"/>
              <a:gd name="connsiteX3999" fmla="*/ 4896326 w 6400800"/>
              <a:gd name="connsiteY3999" fmla="*/ 365284 h 514350"/>
              <a:gd name="connsiteX4000" fmla="*/ 4895374 w 6400800"/>
              <a:gd name="connsiteY4000" fmla="*/ 368141 h 514350"/>
              <a:gd name="connsiteX4001" fmla="*/ 4894421 w 6400800"/>
              <a:gd name="connsiteY4001" fmla="*/ 357664 h 514350"/>
              <a:gd name="connsiteX4002" fmla="*/ 4892517 w 6400800"/>
              <a:gd name="connsiteY4002" fmla="*/ 341471 h 514350"/>
              <a:gd name="connsiteX4003" fmla="*/ 4897279 w 6400800"/>
              <a:gd name="connsiteY4003" fmla="*/ 351949 h 514350"/>
              <a:gd name="connsiteX4004" fmla="*/ 4822984 w 6400800"/>
              <a:gd name="connsiteY4004" fmla="*/ 387191 h 514350"/>
              <a:gd name="connsiteX4005" fmla="*/ 4822984 w 6400800"/>
              <a:gd name="connsiteY4005" fmla="*/ 385286 h 514350"/>
              <a:gd name="connsiteX4006" fmla="*/ 4822984 w 6400800"/>
              <a:gd name="connsiteY4006" fmla="*/ 387191 h 514350"/>
              <a:gd name="connsiteX4007" fmla="*/ 4822984 w 6400800"/>
              <a:gd name="connsiteY4007" fmla="*/ 387191 h 514350"/>
              <a:gd name="connsiteX4008" fmla="*/ 4842987 w 6400800"/>
              <a:gd name="connsiteY4008" fmla="*/ 338614 h 514350"/>
              <a:gd name="connsiteX4009" fmla="*/ 4842987 w 6400800"/>
              <a:gd name="connsiteY4009" fmla="*/ 356711 h 514350"/>
              <a:gd name="connsiteX4010" fmla="*/ 4842987 w 6400800"/>
              <a:gd name="connsiteY4010" fmla="*/ 360521 h 514350"/>
              <a:gd name="connsiteX4011" fmla="*/ 4840129 w 6400800"/>
              <a:gd name="connsiteY4011" fmla="*/ 382429 h 514350"/>
              <a:gd name="connsiteX4012" fmla="*/ 4838224 w 6400800"/>
              <a:gd name="connsiteY4012" fmla="*/ 390049 h 514350"/>
              <a:gd name="connsiteX4013" fmla="*/ 4826794 w 6400800"/>
              <a:gd name="connsiteY4013" fmla="*/ 387191 h 514350"/>
              <a:gd name="connsiteX4014" fmla="*/ 4824889 w 6400800"/>
              <a:gd name="connsiteY4014" fmla="*/ 379571 h 514350"/>
              <a:gd name="connsiteX4015" fmla="*/ 4827747 w 6400800"/>
              <a:gd name="connsiteY4015" fmla="*/ 370999 h 514350"/>
              <a:gd name="connsiteX4016" fmla="*/ 4838224 w 6400800"/>
              <a:gd name="connsiteY4016" fmla="*/ 346234 h 514350"/>
              <a:gd name="connsiteX4017" fmla="*/ 4843939 w 6400800"/>
              <a:gd name="connsiteY4017" fmla="*/ 336709 h 514350"/>
              <a:gd name="connsiteX4018" fmla="*/ 4842987 w 6400800"/>
              <a:gd name="connsiteY4018" fmla="*/ 338614 h 514350"/>
              <a:gd name="connsiteX4019" fmla="*/ 4842987 w 6400800"/>
              <a:gd name="connsiteY4019" fmla="*/ 338614 h 514350"/>
              <a:gd name="connsiteX4020" fmla="*/ 4843939 w 6400800"/>
              <a:gd name="connsiteY4020" fmla="*/ 329089 h 514350"/>
              <a:gd name="connsiteX4021" fmla="*/ 4843939 w 6400800"/>
              <a:gd name="connsiteY4021" fmla="*/ 329089 h 514350"/>
              <a:gd name="connsiteX4022" fmla="*/ 4836319 w 6400800"/>
              <a:gd name="connsiteY4022" fmla="*/ 318611 h 514350"/>
              <a:gd name="connsiteX4023" fmla="*/ 4836319 w 6400800"/>
              <a:gd name="connsiteY4023" fmla="*/ 318611 h 514350"/>
              <a:gd name="connsiteX4024" fmla="*/ 4839176 w 6400800"/>
              <a:gd name="connsiteY4024" fmla="*/ 314801 h 514350"/>
              <a:gd name="connsiteX4025" fmla="*/ 4842987 w 6400800"/>
              <a:gd name="connsiteY4025" fmla="*/ 321469 h 514350"/>
              <a:gd name="connsiteX4026" fmla="*/ 4843939 w 6400800"/>
              <a:gd name="connsiteY4026" fmla="*/ 323374 h 514350"/>
              <a:gd name="connsiteX4027" fmla="*/ 4843939 w 6400800"/>
              <a:gd name="connsiteY4027" fmla="*/ 329089 h 514350"/>
              <a:gd name="connsiteX4028" fmla="*/ 4845844 w 6400800"/>
              <a:gd name="connsiteY4028" fmla="*/ 296704 h 514350"/>
              <a:gd name="connsiteX4029" fmla="*/ 4844891 w 6400800"/>
              <a:gd name="connsiteY4029" fmla="*/ 316706 h 514350"/>
              <a:gd name="connsiteX4030" fmla="*/ 4840129 w 6400800"/>
              <a:gd name="connsiteY4030" fmla="*/ 310039 h 514350"/>
              <a:gd name="connsiteX4031" fmla="*/ 4837272 w 6400800"/>
              <a:gd name="connsiteY4031" fmla="*/ 306229 h 514350"/>
              <a:gd name="connsiteX4032" fmla="*/ 4845844 w 6400800"/>
              <a:gd name="connsiteY4032" fmla="*/ 290989 h 514350"/>
              <a:gd name="connsiteX4033" fmla="*/ 4847749 w 6400800"/>
              <a:gd name="connsiteY4033" fmla="*/ 288131 h 514350"/>
              <a:gd name="connsiteX4034" fmla="*/ 4845844 w 6400800"/>
              <a:gd name="connsiteY4034" fmla="*/ 296704 h 514350"/>
              <a:gd name="connsiteX4035" fmla="*/ 4869656 w 6400800"/>
              <a:gd name="connsiteY4035" fmla="*/ 325279 h 514350"/>
              <a:gd name="connsiteX4036" fmla="*/ 4869656 w 6400800"/>
              <a:gd name="connsiteY4036" fmla="*/ 327184 h 514350"/>
              <a:gd name="connsiteX4037" fmla="*/ 4869656 w 6400800"/>
              <a:gd name="connsiteY4037" fmla="*/ 325279 h 514350"/>
              <a:gd name="connsiteX4038" fmla="*/ 4869656 w 6400800"/>
              <a:gd name="connsiteY4038" fmla="*/ 318611 h 514350"/>
              <a:gd name="connsiteX4039" fmla="*/ 4869656 w 6400800"/>
              <a:gd name="connsiteY4039" fmla="*/ 325279 h 514350"/>
              <a:gd name="connsiteX4040" fmla="*/ 4854416 w 6400800"/>
              <a:gd name="connsiteY4040" fmla="*/ 276701 h 514350"/>
              <a:gd name="connsiteX4041" fmla="*/ 4868704 w 6400800"/>
              <a:gd name="connsiteY4041" fmla="*/ 256699 h 514350"/>
              <a:gd name="connsiteX4042" fmla="*/ 4871562 w 6400800"/>
              <a:gd name="connsiteY4042" fmla="*/ 252889 h 514350"/>
              <a:gd name="connsiteX4043" fmla="*/ 4871562 w 6400800"/>
              <a:gd name="connsiteY4043" fmla="*/ 259556 h 514350"/>
              <a:gd name="connsiteX4044" fmla="*/ 4861084 w 6400800"/>
              <a:gd name="connsiteY4044" fmla="*/ 296704 h 514350"/>
              <a:gd name="connsiteX4045" fmla="*/ 4860131 w 6400800"/>
              <a:gd name="connsiteY4045" fmla="*/ 300514 h 514350"/>
              <a:gd name="connsiteX4046" fmla="*/ 4853464 w 6400800"/>
              <a:gd name="connsiteY4046" fmla="*/ 278606 h 514350"/>
              <a:gd name="connsiteX4047" fmla="*/ 4854416 w 6400800"/>
              <a:gd name="connsiteY4047" fmla="*/ 276701 h 514350"/>
              <a:gd name="connsiteX4048" fmla="*/ 4854416 w 6400800"/>
              <a:gd name="connsiteY4048" fmla="*/ 276701 h 514350"/>
              <a:gd name="connsiteX4049" fmla="*/ 4850606 w 6400800"/>
              <a:gd name="connsiteY4049" fmla="*/ 281464 h 514350"/>
              <a:gd name="connsiteX4050" fmla="*/ 4857274 w 6400800"/>
              <a:gd name="connsiteY4050" fmla="*/ 316706 h 514350"/>
              <a:gd name="connsiteX4051" fmla="*/ 4854416 w 6400800"/>
              <a:gd name="connsiteY4051" fmla="*/ 330041 h 514350"/>
              <a:gd name="connsiteX4052" fmla="*/ 4852512 w 6400800"/>
              <a:gd name="connsiteY4052" fmla="*/ 326231 h 514350"/>
              <a:gd name="connsiteX4053" fmla="*/ 4852512 w 6400800"/>
              <a:gd name="connsiteY4053" fmla="*/ 322421 h 514350"/>
              <a:gd name="connsiteX4054" fmla="*/ 4850606 w 6400800"/>
              <a:gd name="connsiteY4054" fmla="*/ 295751 h 514350"/>
              <a:gd name="connsiteX4055" fmla="*/ 4849654 w 6400800"/>
              <a:gd name="connsiteY4055" fmla="*/ 284321 h 514350"/>
              <a:gd name="connsiteX4056" fmla="*/ 4850606 w 6400800"/>
              <a:gd name="connsiteY4056" fmla="*/ 281464 h 514350"/>
              <a:gd name="connsiteX4057" fmla="*/ 4838224 w 6400800"/>
              <a:gd name="connsiteY4057" fmla="*/ 290036 h 514350"/>
              <a:gd name="connsiteX4058" fmla="*/ 4845844 w 6400800"/>
              <a:gd name="connsiteY4058" fmla="*/ 272891 h 514350"/>
              <a:gd name="connsiteX4059" fmla="*/ 4848701 w 6400800"/>
              <a:gd name="connsiteY4059" fmla="*/ 265271 h 514350"/>
              <a:gd name="connsiteX4060" fmla="*/ 4849654 w 6400800"/>
              <a:gd name="connsiteY4060" fmla="*/ 275749 h 514350"/>
              <a:gd name="connsiteX4061" fmla="*/ 4847749 w 6400800"/>
              <a:gd name="connsiteY4061" fmla="*/ 277654 h 514350"/>
              <a:gd name="connsiteX4062" fmla="*/ 4847749 w 6400800"/>
              <a:gd name="connsiteY4062" fmla="*/ 273844 h 514350"/>
              <a:gd name="connsiteX4063" fmla="*/ 4847749 w 6400800"/>
              <a:gd name="connsiteY4063" fmla="*/ 278606 h 514350"/>
              <a:gd name="connsiteX4064" fmla="*/ 4841081 w 6400800"/>
              <a:gd name="connsiteY4064" fmla="*/ 288131 h 514350"/>
              <a:gd name="connsiteX4065" fmla="*/ 4836319 w 6400800"/>
              <a:gd name="connsiteY4065" fmla="*/ 294799 h 514350"/>
              <a:gd name="connsiteX4066" fmla="*/ 4838224 w 6400800"/>
              <a:gd name="connsiteY4066" fmla="*/ 290036 h 514350"/>
              <a:gd name="connsiteX4067" fmla="*/ 4835366 w 6400800"/>
              <a:gd name="connsiteY4067" fmla="*/ 309086 h 514350"/>
              <a:gd name="connsiteX4068" fmla="*/ 4836319 w 6400800"/>
              <a:gd name="connsiteY4068" fmla="*/ 308134 h 514350"/>
              <a:gd name="connsiteX4069" fmla="*/ 4838224 w 6400800"/>
              <a:gd name="connsiteY4069" fmla="*/ 311944 h 514350"/>
              <a:gd name="connsiteX4070" fmla="*/ 4839176 w 6400800"/>
              <a:gd name="connsiteY4070" fmla="*/ 313849 h 514350"/>
              <a:gd name="connsiteX4071" fmla="*/ 4835366 w 6400800"/>
              <a:gd name="connsiteY4071" fmla="*/ 317659 h 514350"/>
              <a:gd name="connsiteX4072" fmla="*/ 4835366 w 6400800"/>
              <a:gd name="connsiteY4072" fmla="*/ 317659 h 514350"/>
              <a:gd name="connsiteX4073" fmla="*/ 4834414 w 6400800"/>
              <a:gd name="connsiteY4073" fmla="*/ 316706 h 514350"/>
              <a:gd name="connsiteX4074" fmla="*/ 4832509 w 6400800"/>
              <a:gd name="connsiteY4074" fmla="*/ 314801 h 514350"/>
              <a:gd name="connsiteX4075" fmla="*/ 4835366 w 6400800"/>
              <a:gd name="connsiteY4075" fmla="*/ 309086 h 514350"/>
              <a:gd name="connsiteX4076" fmla="*/ 4830604 w 6400800"/>
              <a:gd name="connsiteY4076" fmla="*/ 319564 h 514350"/>
              <a:gd name="connsiteX4077" fmla="*/ 4832509 w 6400800"/>
              <a:gd name="connsiteY4077" fmla="*/ 314801 h 514350"/>
              <a:gd name="connsiteX4078" fmla="*/ 4833462 w 6400800"/>
              <a:gd name="connsiteY4078" fmla="*/ 316706 h 514350"/>
              <a:gd name="connsiteX4079" fmla="*/ 4834414 w 6400800"/>
              <a:gd name="connsiteY4079" fmla="*/ 318611 h 514350"/>
              <a:gd name="connsiteX4080" fmla="*/ 4828699 w 6400800"/>
              <a:gd name="connsiteY4080" fmla="*/ 324326 h 514350"/>
              <a:gd name="connsiteX4081" fmla="*/ 4830604 w 6400800"/>
              <a:gd name="connsiteY4081" fmla="*/ 319564 h 514350"/>
              <a:gd name="connsiteX4082" fmla="*/ 4817269 w 6400800"/>
              <a:gd name="connsiteY4082" fmla="*/ 364331 h 514350"/>
              <a:gd name="connsiteX4083" fmla="*/ 4817269 w 6400800"/>
              <a:gd name="connsiteY4083" fmla="*/ 356711 h 514350"/>
              <a:gd name="connsiteX4084" fmla="*/ 4824889 w 6400800"/>
              <a:gd name="connsiteY4084" fmla="*/ 335756 h 514350"/>
              <a:gd name="connsiteX4085" fmla="*/ 4825841 w 6400800"/>
              <a:gd name="connsiteY4085" fmla="*/ 334804 h 514350"/>
              <a:gd name="connsiteX4086" fmla="*/ 4835366 w 6400800"/>
              <a:gd name="connsiteY4086" fmla="*/ 319564 h 514350"/>
              <a:gd name="connsiteX4087" fmla="*/ 4837272 w 6400800"/>
              <a:gd name="connsiteY4087" fmla="*/ 322421 h 514350"/>
              <a:gd name="connsiteX4088" fmla="*/ 4841081 w 6400800"/>
              <a:gd name="connsiteY4088" fmla="*/ 330994 h 514350"/>
              <a:gd name="connsiteX4089" fmla="*/ 4842987 w 6400800"/>
              <a:gd name="connsiteY4089" fmla="*/ 335756 h 514350"/>
              <a:gd name="connsiteX4090" fmla="*/ 4835366 w 6400800"/>
              <a:gd name="connsiteY4090" fmla="*/ 345281 h 514350"/>
              <a:gd name="connsiteX4091" fmla="*/ 4822984 w 6400800"/>
              <a:gd name="connsiteY4091" fmla="*/ 366236 h 514350"/>
              <a:gd name="connsiteX4092" fmla="*/ 4820126 w 6400800"/>
              <a:gd name="connsiteY4092" fmla="*/ 369094 h 514350"/>
              <a:gd name="connsiteX4093" fmla="*/ 4817269 w 6400800"/>
              <a:gd name="connsiteY4093" fmla="*/ 371951 h 514350"/>
              <a:gd name="connsiteX4094" fmla="*/ 4817269 w 6400800"/>
              <a:gd name="connsiteY4094" fmla="*/ 364331 h 514350"/>
              <a:gd name="connsiteX4095" fmla="*/ 4816316 w 6400800"/>
              <a:gd name="connsiteY4095" fmla="*/ 376714 h 514350"/>
              <a:gd name="connsiteX4096" fmla="*/ 4820126 w 6400800"/>
              <a:gd name="connsiteY4096" fmla="*/ 370046 h 514350"/>
              <a:gd name="connsiteX4097" fmla="*/ 4820126 w 6400800"/>
              <a:gd name="connsiteY4097" fmla="*/ 370046 h 514350"/>
              <a:gd name="connsiteX4098" fmla="*/ 4820126 w 6400800"/>
              <a:gd name="connsiteY4098" fmla="*/ 370046 h 514350"/>
              <a:gd name="connsiteX4099" fmla="*/ 4816316 w 6400800"/>
              <a:gd name="connsiteY4099" fmla="*/ 378619 h 514350"/>
              <a:gd name="connsiteX4100" fmla="*/ 4816316 w 6400800"/>
              <a:gd name="connsiteY4100" fmla="*/ 376714 h 514350"/>
              <a:gd name="connsiteX4101" fmla="*/ 4762024 w 6400800"/>
              <a:gd name="connsiteY4101" fmla="*/ 305276 h 514350"/>
              <a:gd name="connsiteX4102" fmla="*/ 4763929 w 6400800"/>
              <a:gd name="connsiteY4102" fmla="*/ 322421 h 514350"/>
              <a:gd name="connsiteX4103" fmla="*/ 4760119 w 6400800"/>
              <a:gd name="connsiteY4103" fmla="*/ 309086 h 514350"/>
              <a:gd name="connsiteX4104" fmla="*/ 4762024 w 6400800"/>
              <a:gd name="connsiteY4104" fmla="*/ 300514 h 514350"/>
              <a:gd name="connsiteX4105" fmla="*/ 4762024 w 6400800"/>
              <a:gd name="connsiteY4105" fmla="*/ 305276 h 514350"/>
              <a:gd name="connsiteX4106" fmla="*/ 4755356 w 6400800"/>
              <a:gd name="connsiteY4106" fmla="*/ 279559 h 514350"/>
              <a:gd name="connsiteX4107" fmla="*/ 4760119 w 6400800"/>
              <a:gd name="connsiteY4107" fmla="*/ 294799 h 514350"/>
              <a:gd name="connsiteX4108" fmla="*/ 4761072 w 6400800"/>
              <a:gd name="connsiteY4108" fmla="*/ 297656 h 514350"/>
              <a:gd name="connsiteX4109" fmla="*/ 4758214 w 6400800"/>
              <a:gd name="connsiteY4109" fmla="*/ 304324 h 514350"/>
              <a:gd name="connsiteX4110" fmla="*/ 4754404 w 6400800"/>
              <a:gd name="connsiteY4110" fmla="*/ 292894 h 514350"/>
              <a:gd name="connsiteX4111" fmla="*/ 4755356 w 6400800"/>
              <a:gd name="connsiteY4111" fmla="*/ 279559 h 514350"/>
              <a:gd name="connsiteX4112" fmla="*/ 4759166 w 6400800"/>
              <a:gd name="connsiteY4112" fmla="*/ 342424 h 514350"/>
              <a:gd name="connsiteX4113" fmla="*/ 4755356 w 6400800"/>
              <a:gd name="connsiteY4113" fmla="*/ 331946 h 514350"/>
              <a:gd name="connsiteX4114" fmla="*/ 4756309 w 6400800"/>
              <a:gd name="connsiteY4114" fmla="*/ 326231 h 514350"/>
              <a:gd name="connsiteX4115" fmla="*/ 4759166 w 6400800"/>
              <a:gd name="connsiteY4115" fmla="*/ 342424 h 514350"/>
              <a:gd name="connsiteX4116" fmla="*/ 4753451 w 6400800"/>
              <a:gd name="connsiteY4116" fmla="*/ 312896 h 514350"/>
              <a:gd name="connsiteX4117" fmla="*/ 4754404 w 6400800"/>
              <a:gd name="connsiteY4117" fmla="*/ 315754 h 514350"/>
              <a:gd name="connsiteX4118" fmla="*/ 4753451 w 6400800"/>
              <a:gd name="connsiteY4118" fmla="*/ 317659 h 514350"/>
              <a:gd name="connsiteX4119" fmla="*/ 4753451 w 6400800"/>
              <a:gd name="connsiteY4119" fmla="*/ 312896 h 514350"/>
              <a:gd name="connsiteX4120" fmla="*/ 4755356 w 6400800"/>
              <a:gd name="connsiteY4120" fmla="*/ 373856 h 514350"/>
              <a:gd name="connsiteX4121" fmla="*/ 4756309 w 6400800"/>
              <a:gd name="connsiteY4121" fmla="*/ 375761 h 514350"/>
              <a:gd name="connsiteX4122" fmla="*/ 4754404 w 6400800"/>
              <a:gd name="connsiteY4122" fmla="*/ 379571 h 514350"/>
              <a:gd name="connsiteX4123" fmla="*/ 4752499 w 6400800"/>
              <a:gd name="connsiteY4123" fmla="*/ 379571 h 514350"/>
              <a:gd name="connsiteX4124" fmla="*/ 4755356 w 6400800"/>
              <a:gd name="connsiteY4124" fmla="*/ 373856 h 514350"/>
              <a:gd name="connsiteX4125" fmla="*/ 4748689 w 6400800"/>
              <a:gd name="connsiteY4125" fmla="*/ 291941 h 514350"/>
              <a:gd name="connsiteX4126" fmla="*/ 4746784 w 6400800"/>
              <a:gd name="connsiteY4126" fmla="*/ 303371 h 514350"/>
              <a:gd name="connsiteX4127" fmla="*/ 4746784 w 6400800"/>
              <a:gd name="connsiteY4127" fmla="*/ 303371 h 514350"/>
              <a:gd name="connsiteX4128" fmla="*/ 4746784 w 6400800"/>
              <a:gd name="connsiteY4128" fmla="*/ 299561 h 514350"/>
              <a:gd name="connsiteX4129" fmla="*/ 4748689 w 6400800"/>
              <a:gd name="connsiteY4129" fmla="*/ 291941 h 514350"/>
              <a:gd name="connsiteX4130" fmla="*/ 4738212 w 6400800"/>
              <a:gd name="connsiteY4130" fmla="*/ 327184 h 514350"/>
              <a:gd name="connsiteX4131" fmla="*/ 4737259 w 6400800"/>
              <a:gd name="connsiteY4131" fmla="*/ 341471 h 514350"/>
              <a:gd name="connsiteX4132" fmla="*/ 4736306 w 6400800"/>
              <a:gd name="connsiteY4132" fmla="*/ 336709 h 514350"/>
              <a:gd name="connsiteX4133" fmla="*/ 4738212 w 6400800"/>
              <a:gd name="connsiteY4133" fmla="*/ 327184 h 514350"/>
              <a:gd name="connsiteX4134" fmla="*/ 4720114 w 6400800"/>
              <a:gd name="connsiteY4134" fmla="*/ 261461 h 514350"/>
              <a:gd name="connsiteX4135" fmla="*/ 4720114 w 6400800"/>
              <a:gd name="connsiteY4135" fmla="*/ 261461 h 514350"/>
              <a:gd name="connsiteX4136" fmla="*/ 4729639 w 6400800"/>
              <a:gd name="connsiteY4136" fmla="*/ 290989 h 514350"/>
              <a:gd name="connsiteX4137" fmla="*/ 4731544 w 6400800"/>
              <a:gd name="connsiteY4137" fmla="*/ 296704 h 514350"/>
              <a:gd name="connsiteX4138" fmla="*/ 4727734 w 6400800"/>
              <a:gd name="connsiteY4138" fmla="*/ 308134 h 514350"/>
              <a:gd name="connsiteX4139" fmla="*/ 4723924 w 6400800"/>
              <a:gd name="connsiteY4139" fmla="*/ 295751 h 514350"/>
              <a:gd name="connsiteX4140" fmla="*/ 4718209 w 6400800"/>
              <a:gd name="connsiteY4140" fmla="*/ 276701 h 514350"/>
              <a:gd name="connsiteX4141" fmla="*/ 4720114 w 6400800"/>
              <a:gd name="connsiteY4141" fmla="*/ 261461 h 514350"/>
              <a:gd name="connsiteX4142" fmla="*/ 4709637 w 6400800"/>
              <a:gd name="connsiteY4142" fmla="*/ 324326 h 514350"/>
              <a:gd name="connsiteX4143" fmla="*/ 4713447 w 6400800"/>
              <a:gd name="connsiteY4143" fmla="*/ 301466 h 514350"/>
              <a:gd name="connsiteX4144" fmla="*/ 4719162 w 6400800"/>
              <a:gd name="connsiteY4144" fmla="*/ 331946 h 514350"/>
              <a:gd name="connsiteX4145" fmla="*/ 4715351 w 6400800"/>
              <a:gd name="connsiteY4145" fmla="*/ 343376 h 514350"/>
              <a:gd name="connsiteX4146" fmla="*/ 4715351 w 6400800"/>
              <a:gd name="connsiteY4146" fmla="*/ 343376 h 514350"/>
              <a:gd name="connsiteX4147" fmla="*/ 4707731 w 6400800"/>
              <a:gd name="connsiteY4147" fmla="*/ 332899 h 514350"/>
              <a:gd name="connsiteX4148" fmla="*/ 4709637 w 6400800"/>
              <a:gd name="connsiteY4148" fmla="*/ 324326 h 514350"/>
              <a:gd name="connsiteX4149" fmla="*/ 4703922 w 6400800"/>
              <a:gd name="connsiteY4149" fmla="*/ 355759 h 514350"/>
              <a:gd name="connsiteX4150" fmla="*/ 4705826 w 6400800"/>
              <a:gd name="connsiteY4150" fmla="*/ 360521 h 514350"/>
              <a:gd name="connsiteX4151" fmla="*/ 4708684 w 6400800"/>
              <a:gd name="connsiteY4151" fmla="*/ 369094 h 514350"/>
              <a:gd name="connsiteX4152" fmla="*/ 4704874 w 6400800"/>
              <a:gd name="connsiteY4152" fmla="*/ 377666 h 514350"/>
              <a:gd name="connsiteX4153" fmla="*/ 4704874 w 6400800"/>
              <a:gd name="connsiteY4153" fmla="*/ 376714 h 514350"/>
              <a:gd name="connsiteX4154" fmla="*/ 4702016 w 6400800"/>
              <a:gd name="connsiteY4154" fmla="*/ 371951 h 514350"/>
              <a:gd name="connsiteX4155" fmla="*/ 4703922 w 6400800"/>
              <a:gd name="connsiteY4155" fmla="*/ 355759 h 514350"/>
              <a:gd name="connsiteX4156" fmla="*/ 4682966 w 6400800"/>
              <a:gd name="connsiteY4156" fmla="*/ 380524 h 514350"/>
              <a:gd name="connsiteX4157" fmla="*/ 4680109 w 6400800"/>
              <a:gd name="connsiteY4157" fmla="*/ 392906 h 514350"/>
              <a:gd name="connsiteX4158" fmla="*/ 4676299 w 6400800"/>
              <a:gd name="connsiteY4158" fmla="*/ 393859 h 514350"/>
              <a:gd name="connsiteX4159" fmla="*/ 4675347 w 6400800"/>
              <a:gd name="connsiteY4159" fmla="*/ 388144 h 514350"/>
              <a:gd name="connsiteX4160" fmla="*/ 4682966 w 6400800"/>
              <a:gd name="connsiteY4160" fmla="*/ 378619 h 514350"/>
              <a:gd name="connsiteX4161" fmla="*/ 4682966 w 6400800"/>
              <a:gd name="connsiteY4161" fmla="*/ 380524 h 514350"/>
              <a:gd name="connsiteX4162" fmla="*/ 4672489 w 6400800"/>
              <a:gd name="connsiteY4162" fmla="*/ 361474 h 514350"/>
              <a:gd name="connsiteX4163" fmla="*/ 4679156 w 6400800"/>
              <a:gd name="connsiteY4163" fmla="*/ 373856 h 514350"/>
              <a:gd name="connsiteX4164" fmla="*/ 4672489 w 6400800"/>
              <a:gd name="connsiteY4164" fmla="*/ 379571 h 514350"/>
              <a:gd name="connsiteX4165" fmla="*/ 4671537 w 6400800"/>
              <a:gd name="connsiteY4165" fmla="*/ 376714 h 514350"/>
              <a:gd name="connsiteX4166" fmla="*/ 4670584 w 6400800"/>
              <a:gd name="connsiteY4166" fmla="*/ 370999 h 514350"/>
              <a:gd name="connsiteX4167" fmla="*/ 4672489 w 6400800"/>
              <a:gd name="connsiteY4167" fmla="*/ 361474 h 514350"/>
              <a:gd name="connsiteX4168" fmla="*/ 4661059 w 6400800"/>
              <a:gd name="connsiteY4168" fmla="*/ 265271 h 514350"/>
              <a:gd name="connsiteX4169" fmla="*/ 4663916 w 6400800"/>
              <a:gd name="connsiteY4169" fmla="*/ 252889 h 514350"/>
              <a:gd name="connsiteX4170" fmla="*/ 4669631 w 6400800"/>
              <a:gd name="connsiteY4170" fmla="*/ 237649 h 514350"/>
              <a:gd name="connsiteX4171" fmla="*/ 4669631 w 6400800"/>
              <a:gd name="connsiteY4171" fmla="*/ 242411 h 514350"/>
              <a:gd name="connsiteX4172" fmla="*/ 4661059 w 6400800"/>
              <a:gd name="connsiteY4172" fmla="*/ 269081 h 514350"/>
              <a:gd name="connsiteX4173" fmla="*/ 4661059 w 6400800"/>
              <a:gd name="connsiteY4173" fmla="*/ 265271 h 514350"/>
              <a:gd name="connsiteX4174" fmla="*/ 4645819 w 6400800"/>
              <a:gd name="connsiteY4174" fmla="*/ 278606 h 514350"/>
              <a:gd name="connsiteX4175" fmla="*/ 4648676 w 6400800"/>
              <a:gd name="connsiteY4175" fmla="*/ 260509 h 514350"/>
              <a:gd name="connsiteX4176" fmla="*/ 4650581 w 6400800"/>
              <a:gd name="connsiteY4176" fmla="*/ 250984 h 514350"/>
              <a:gd name="connsiteX4177" fmla="*/ 4650581 w 6400800"/>
              <a:gd name="connsiteY4177" fmla="*/ 251936 h 514350"/>
              <a:gd name="connsiteX4178" fmla="*/ 4652487 w 6400800"/>
              <a:gd name="connsiteY4178" fmla="*/ 265271 h 514350"/>
              <a:gd name="connsiteX4179" fmla="*/ 4652487 w 6400800"/>
              <a:gd name="connsiteY4179" fmla="*/ 270034 h 514350"/>
              <a:gd name="connsiteX4180" fmla="*/ 4650581 w 6400800"/>
              <a:gd name="connsiteY4180" fmla="*/ 278606 h 514350"/>
              <a:gd name="connsiteX4181" fmla="*/ 4648676 w 6400800"/>
              <a:gd name="connsiteY4181" fmla="*/ 290989 h 514350"/>
              <a:gd name="connsiteX4182" fmla="*/ 4645819 w 6400800"/>
              <a:gd name="connsiteY4182" fmla="*/ 278606 h 514350"/>
              <a:gd name="connsiteX4183" fmla="*/ 4645819 w 6400800"/>
              <a:gd name="connsiteY4183" fmla="*/ 278606 h 514350"/>
              <a:gd name="connsiteX4184" fmla="*/ 4642962 w 6400800"/>
              <a:gd name="connsiteY4184" fmla="*/ 293846 h 514350"/>
              <a:gd name="connsiteX4185" fmla="*/ 4644866 w 6400800"/>
              <a:gd name="connsiteY4185" fmla="*/ 302419 h 514350"/>
              <a:gd name="connsiteX4186" fmla="*/ 4645819 w 6400800"/>
              <a:gd name="connsiteY4186" fmla="*/ 309086 h 514350"/>
              <a:gd name="connsiteX4187" fmla="*/ 4645819 w 6400800"/>
              <a:gd name="connsiteY4187" fmla="*/ 309086 h 514350"/>
              <a:gd name="connsiteX4188" fmla="*/ 4642962 w 6400800"/>
              <a:gd name="connsiteY4188" fmla="*/ 306229 h 514350"/>
              <a:gd name="connsiteX4189" fmla="*/ 4642009 w 6400800"/>
              <a:gd name="connsiteY4189" fmla="*/ 299561 h 514350"/>
              <a:gd name="connsiteX4190" fmla="*/ 4642962 w 6400800"/>
              <a:gd name="connsiteY4190" fmla="*/ 293846 h 514350"/>
              <a:gd name="connsiteX4191" fmla="*/ 4595337 w 6400800"/>
              <a:gd name="connsiteY4191" fmla="*/ 280511 h 514350"/>
              <a:gd name="connsiteX4192" fmla="*/ 4598194 w 6400800"/>
              <a:gd name="connsiteY4192" fmla="*/ 293846 h 514350"/>
              <a:gd name="connsiteX4193" fmla="*/ 4598194 w 6400800"/>
              <a:gd name="connsiteY4193" fmla="*/ 300514 h 514350"/>
              <a:gd name="connsiteX4194" fmla="*/ 4598194 w 6400800"/>
              <a:gd name="connsiteY4194" fmla="*/ 311944 h 514350"/>
              <a:gd name="connsiteX4195" fmla="*/ 4596289 w 6400800"/>
              <a:gd name="connsiteY4195" fmla="*/ 319564 h 514350"/>
              <a:gd name="connsiteX4196" fmla="*/ 4593431 w 6400800"/>
              <a:gd name="connsiteY4196" fmla="*/ 311944 h 514350"/>
              <a:gd name="connsiteX4197" fmla="*/ 4593431 w 6400800"/>
              <a:gd name="connsiteY4197" fmla="*/ 305276 h 514350"/>
              <a:gd name="connsiteX4198" fmla="*/ 4593431 w 6400800"/>
              <a:gd name="connsiteY4198" fmla="*/ 286226 h 514350"/>
              <a:gd name="connsiteX4199" fmla="*/ 4595337 w 6400800"/>
              <a:gd name="connsiteY4199" fmla="*/ 280511 h 514350"/>
              <a:gd name="connsiteX4200" fmla="*/ 4595337 w 6400800"/>
              <a:gd name="connsiteY4200" fmla="*/ 280511 h 514350"/>
              <a:gd name="connsiteX4201" fmla="*/ 4595337 w 6400800"/>
              <a:gd name="connsiteY4201" fmla="*/ 277654 h 514350"/>
              <a:gd name="connsiteX4202" fmla="*/ 4593431 w 6400800"/>
              <a:gd name="connsiteY4202" fmla="*/ 279559 h 514350"/>
              <a:gd name="connsiteX4203" fmla="*/ 4592479 w 6400800"/>
              <a:gd name="connsiteY4203" fmla="*/ 280511 h 514350"/>
              <a:gd name="connsiteX4204" fmla="*/ 4592479 w 6400800"/>
              <a:gd name="connsiteY4204" fmla="*/ 263366 h 514350"/>
              <a:gd name="connsiteX4205" fmla="*/ 4595337 w 6400800"/>
              <a:gd name="connsiteY4205" fmla="*/ 277654 h 514350"/>
              <a:gd name="connsiteX4206" fmla="*/ 4576287 w 6400800"/>
              <a:gd name="connsiteY4206" fmla="*/ 253841 h 514350"/>
              <a:gd name="connsiteX4207" fmla="*/ 4575334 w 6400800"/>
              <a:gd name="connsiteY4207" fmla="*/ 273844 h 514350"/>
              <a:gd name="connsiteX4208" fmla="*/ 4569619 w 6400800"/>
              <a:gd name="connsiteY4208" fmla="*/ 262414 h 514350"/>
              <a:gd name="connsiteX4209" fmla="*/ 4576287 w 6400800"/>
              <a:gd name="connsiteY4209" fmla="*/ 253841 h 514350"/>
              <a:gd name="connsiteX4210" fmla="*/ 4566762 w 6400800"/>
              <a:gd name="connsiteY4210" fmla="*/ 268129 h 514350"/>
              <a:gd name="connsiteX4211" fmla="*/ 4566762 w 6400800"/>
              <a:gd name="connsiteY4211" fmla="*/ 268129 h 514350"/>
              <a:gd name="connsiteX4212" fmla="*/ 4571524 w 6400800"/>
              <a:gd name="connsiteY4212" fmla="*/ 284321 h 514350"/>
              <a:gd name="connsiteX4213" fmla="*/ 4574381 w 6400800"/>
              <a:gd name="connsiteY4213" fmla="*/ 296704 h 514350"/>
              <a:gd name="connsiteX4214" fmla="*/ 4574381 w 6400800"/>
              <a:gd name="connsiteY4214" fmla="*/ 301466 h 514350"/>
              <a:gd name="connsiteX4215" fmla="*/ 4568666 w 6400800"/>
              <a:gd name="connsiteY4215" fmla="*/ 289084 h 514350"/>
              <a:gd name="connsiteX4216" fmla="*/ 4574381 w 6400800"/>
              <a:gd name="connsiteY4216" fmla="*/ 309086 h 514350"/>
              <a:gd name="connsiteX4217" fmla="*/ 4571524 w 6400800"/>
              <a:gd name="connsiteY4217" fmla="*/ 314801 h 514350"/>
              <a:gd name="connsiteX4218" fmla="*/ 4571524 w 6400800"/>
              <a:gd name="connsiteY4218" fmla="*/ 315754 h 514350"/>
              <a:gd name="connsiteX4219" fmla="*/ 4564856 w 6400800"/>
              <a:gd name="connsiteY4219" fmla="*/ 271939 h 514350"/>
              <a:gd name="connsiteX4220" fmla="*/ 4566762 w 6400800"/>
              <a:gd name="connsiteY4220" fmla="*/ 268129 h 514350"/>
              <a:gd name="connsiteX4221" fmla="*/ 4560094 w 6400800"/>
              <a:gd name="connsiteY4221" fmla="*/ 254794 h 514350"/>
              <a:gd name="connsiteX4222" fmla="*/ 4562951 w 6400800"/>
              <a:gd name="connsiteY4222" fmla="*/ 260509 h 514350"/>
              <a:gd name="connsiteX4223" fmla="*/ 4561047 w 6400800"/>
              <a:gd name="connsiteY4223" fmla="*/ 263366 h 514350"/>
              <a:gd name="connsiteX4224" fmla="*/ 4557237 w 6400800"/>
              <a:gd name="connsiteY4224" fmla="*/ 268129 h 514350"/>
              <a:gd name="connsiteX4225" fmla="*/ 4560094 w 6400800"/>
              <a:gd name="connsiteY4225" fmla="*/ 254794 h 514350"/>
              <a:gd name="connsiteX4226" fmla="*/ 4548664 w 6400800"/>
              <a:gd name="connsiteY4226" fmla="*/ 317659 h 514350"/>
              <a:gd name="connsiteX4227" fmla="*/ 4557237 w 6400800"/>
              <a:gd name="connsiteY4227" fmla="*/ 290036 h 514350"/>
              <a:gd name="connsiteX4228" fmla="*/ 4562951 w 6400800"/>
              <a:gd name="connsiteY4228" fmla="*/ 275749 h 514350"/>
              <a:gd name="connsiteX4229" fmla="*/ 4560094 w 6400800"/>
              <a:gd name="connsiteY4229" fmla="*/ 318611 h 514350"/>
              <a:gd name="connsiteX4230" fmla="*/ 4555331 w 6400800"/>
              <a:gd name="connsiteY4230" fmla="*/ 310991 h 514350"/>
              <a:gd name="connsiteX4231" fmla="*/ 4560094 w 6400800"/>
              <a:gd name="connsiteY4231" fmla="*/ 321469 h 514350"/>
              <a:gd name="connsiteX4232" fmla="*/ 4560094 w 6400800"/>
              <a:gd name="connsiteY4232" fmla="*/ 321469 h 514350"/>
              <a:gd name="connsiteX4233" fmla="*/ 4559141 w 6400800"/>
              <a:gd name="connsiteY4233" fmla="*/ 342424 h 514350"/>
              <a:gd name="connsiteX4234" fmla="*/ 4555331 w 6400800"/>
              <a:gd name="connsiteY4234" fmla="*/ 352901 h 514350"/>
              <a:gd name="connsiteX4235" fmla="*/ 4552474 w 6400800"/>
              <a:gd name="connsiteY4235" fmla="*/ 361474 h 514350"/>
              <a:gd name="connsiteX4236" fmla="*/ 4547712 w 6400800"/>
              <a:gd name="connsiteY4236" fmla="*/ 343376 h 514350"/>
              <a:gd name="connsiteX4237" fmla="*/ 4547712 w 6400800"/>
              <a:gd name="connsiteY4237" fmla="*/ 328136 h 514350"/>
              <a:gd name="connsiteX4238" fmla="*/ 4545806 w 6400800"/>
              <a:gd name="connsiteY4238" fmla="*/ 338614 h 514350"/>
              <a:gd name="connsiteX4239" fmla="*/ 4545806 w 6400800"/>
              <a:gd name="connsiteY4239" fmla="*/ 337661 h 514350"/>
              <a:gd name="connsiteX4240" fmla="*/ 4544854 w 6400800"/>
              <a:gd name="connsiteY4240" fmla="*/ 335756 h 514350"/>
              <a:gd name="connsiteX4241" fmla="*/ 4548664 w 6400800"/>
              <a:gd name="connsiteY4241" fmla="*/ 317659 h 514350"/>
              <a:gd name="connsiteX4242" fmla="*/ 4457224 w 6400800"/>
              <a:gd name="connsiteY4242" fmla="*/ 306229 h 514350"/>
              <a:gd name="connsiteX4243" fmla="*/ 4457224 w 6400800"/>
              <a:gd name="connsiteY4243" fmla="*/ 306229 h 514350"/>
              <a:gd name="connsiteX4244" fmla="*/ 4457224 w 6400800"/>
              <a:gd name="connsiteY4244" fmla="*/ 304324 h 514350"/>
              <a:gd name="connsiteX4245" fmla="*/ 4457224 w 6400800"/>
              <a:gd name="connsiteY4245" fmla="*/ 306229 h 514350"/>
              <a:gd name="connsiteX4246" fmla="*/ 4478179 w 6400800"/>
              <a:gd name="connsiteY4246" fmla="*/ 359569 h 514350"/>
              <a:gd name="connsiteX4247" fmla="*/ 4476274 w 6400800"/>
              <a:gd name="connsiteY4247" fmla="*/ 339566 h 514350"/>
              <a:gd name="connsiteX4248" fmla="*/ 4476274 w 6400800"/>
              <a:gd name="connsiteY4248" fmla="*/ 336709 h 514350"/>
              <a:gd name="connsiteX4249" fmla="*/ 4483894 w 6400800"/>
              <a:gd name="connsiteY4249" fmla="*/ 347186 h 514350"/>
              <a:gd name="connsiteX4250" fmla="*/ 4478179 w 6400800"/>
              <a:gd name="connsiteY4250" fmla="*/ 359569 h 514350"/>
              <a:gd name="connsiteX4251" fmla="*/ 4497229 w 6400800"/>
              <a:gd name="connsiteY4251" fmla="*/ 371951 h 514350"/>
              <a:gd name="connsiteX4252" fmla="*/ 4497229 w 6400800"/>
              <a:gd name="connsiteY4252" fmla="*/ 367189 h 514350"/>
              <a:gd name="connsiteX4253" fmla="*/ 4498181 w 6400800"/>
              <a:gd name="connsiteY4253" fmla="*/ 370046 h 514350"/>
              <a:gd name="connsiteX4254" fmla="*/ 4497229 w 6400800"/>
              <a:gd name="connsiteY4254" fmla="*/ 371951 h 514350"/>
              <a:gd name="connsiteX4255" fmla="*/ 4504849 w 6400800"/>
              <a:gd name="connsiteY4255" fmla="*/ 322421 h 514350"/>
              <a:gd name="connsiteX4256" fmla="*/ 4504849 w 6400800"/>
              <a:gd name="connsiteY4256" fmla="*/ 330994 h 514350"/>
              <a:gd name="connsiteX4257" fmla="*/ 4501991 w 6400800"/>
              <a:gd name="connsiteY4257" fmla="*/ 341471 h 514350"/>
              <a:gd name="connsiteX4258" fmla="*/ 4501039 w 6400800"/>
              <a:gd name="connsiteY4258" fmla="*/ 348139 h 514350"/>
              <a:gd name="connsiteX4259" fmla="*/ 4499134 w 6400800"/>
              <a:gd name="connsiteY4259" fmla="*/ 345281 h 514350"/>
              <a:gd name="connsiteX4260" fmla="*/ 4498181 w 6400800"/>
              <a:gd name="connsiteY4260" fmla="*/ 342424 h 514350"/>
              <a:gd name="connsiteX4261" fmla="*/ 4501991 w 6400800"/>
              <a:gd name="connsiteY4261" fmla="*/ 326231 h 514350"/>
              <a:gd name="connsiteX4262" fmla="*/ 4506754 w 6400800"/>
              <a:gd name="connsiteY4262" fmla="*/ 310991 h 514350"/>
              <a:gd name="connsiteX4263" fmla="*/ 4504849 w 6400800"/>
              <a:gd name="connsiteY4263" fmla="*/ 322421 h 514350"/>
              <a:gd name="connsiteX4264" fmla="*/ 4462939 w 6400800"/>
              <a:gd name="connsiteY4264" fmla="*/ 250984 h 514350"/>
              <a:gd name="connsiteX4265" fmla="*/ 4470559 w 6400800"/>
              <a:gd name="connsiteY4265" fmla="*/ 226219 h 514350"/>
              <a:gd name="connsiteX4266" fmla="*/ 4474369 w 6400800"/>
              <a:gd name="connsiteY4266" fmla="*/ 231934 h 514350"/>
              <a:gd name="connsiteX4267" fmla="*/ 4479131 w 6400800"/>
              <a:gd name="connsiteY4267" fmla="*/ 238601 h 514350"/>
              <a:gd name="connsiteX4268" fmla="*/ 4483894 w 6400800"/>
              <a:gd name="connsiteY4268" fmla="*/ 248126 h 514350"/>
              <a:gd name="connsiteX4269" fmla="*/ 4489609 w 6400800"/>
              <a:gd name="connsiteY4269" fmla="*/ 260509 h 514350"/>
              <a:gd name="connsiteX4270" fmla="*/ 4495324 w 6400800"/>
              <a:gd name="connsiteY4270" fmla="*/ 275749 h 514350"/>
              <a:gd name="connsiteX4271" fmla="*/ 4501039 w 6400800"/>
              <a:gd name="connsiteY4271" fmla="*/ 293846 h 514350"/>
              <a:gd name="connsiteX4272" fmla="*/ 4503897 w 6400800"/>
              <a:gd name="connsiteY4272" fmla="*/ 303371 h 514350"/>
              <a:gd name="connsiteX4273" fmla="*/ 4497229 w 6400800"/>
              <a:gd name="connsiteY4273" fmla="*/ 317659 h 514350"/>
              <a:gd name="connsiteX4274" fmla="*/ 4493419 w 6400800"/>
              <a:gd name="connsiteY4274" fmla="*/ 326231 h 514350"/>
              <a:gd name="connsiteX4275" fmla="*/ 4488656 w 6400800"/>
              <a:gd name="connsiteY4275" fmla="*/ 280511 h 514350"/>
              <a:gd name="connsiteX4276" fmla="*/ 4487704 w 6400800"/>
              <a:gd name="connsiteY4276" fmla="*/ 319564 h 514350"/>
              <a:gd name="connsiteX4277" fmla="*/ 4483894 w 6400800"/>
              <a:gd name="connsiteY4277" fmla="*/ 311944 h 514350"/>
              <a:gd name="connsiteX4278" fmla="*/ 4473416 w 6400800"/>
              <a:gd name="connsiteY4278" fmla="*/ 289084 h 514350"/>
              <a:gd name="connsiteX4279" fmla="*/ 4481037 w 6400800"/>
              <a:gd name="connsiteY4279" fmla="*/ 312896 h 514350"/>
              <a:gd name="connsiteX4280" fmla="*/ 4486751 w 6400800"/>
              <a:gd name="connsiteY4280" fmla="*/ 330041 h 514350"/>
              <a:gd name="connsiteX4281" fmla="*/ 4484847 w 6400800"/>
              <a:gd name="connsiteY4281" fmla="*/ 328136 h 514350"/>
              <a:gd name="connsiteX4282" fmla="*/ 4475322 w 6400800"/>
              <a:gd name="connsiteY4282" fmla="*/ 318611 h 514350"/>
              <a:gd name="connsiteX4283" fmla="*/ 4473416 w 6400800"/>
              <a:gd name="connsiteY4283" fmla="*/ 304324 h 514350"/>
              <a:gd name="connsiteX4284" fmla="*/ 4468654 w 6400800"/>
              <a:gd name="connsiteY4284" fmla="*/ 278606 h 514350"/>
              <a:gd name="connsiteX4285" fmla="*/ 4477226 w 6400800"/>
              <a:gd name="connsiteY4285" fmla="*/ 256699 h 514350"/>
              <a:gd name="connsiteX4286" fmla="*/ 4466749 w 6400800"/>
              <a:gd name="connsiteY4286" fmla="*/ 273844 h 514350"/>
              <a:gd name="connsiteX4287" fmla="*/ 4462939 w 6400800"/>
              <a:gd name="connsiteY4287" fmla="*/ 258604 h 514350"/>
              <a:gd name="connsiteX4288" fmla="*/ 4462939 w 6400800"/>
              <a:gd name="connsiteY4288" fmla="*/ 256699 h 514350"/>
              <a:gd name="connsiteX4289" fmla="*/ 4462939 w 6400800"/>
              <a:gd name="connsiteY4289" fmla="*/ 250984 h 514350"/>
              <a:gd name="connsiteX4290" fmla="*/ 4461034 w 6400800"/>
              <a:gd name="connsiteY4290" fmla="*/ 255746 h 514350"/>
              <a:gd name="connsiteX4291" fmla="*/ 4461034 w 6400800"/>
              <a:gd name="connsiteY4291" fmla="*/ 255746 h 514350"/>
              <a:gd name="connsiteX4292" fmla="*/ 4461034 w 6400800"/>
              <a:gd name="connsiteY4292" fmla="*/ 255746 h 514350"/>
              <a:gd name="connsiteX4293" fmla="*/ 4461034 w 6400800"/>
              <a:gd name="connsiteY4293" fmla="*/ 255746 h 514350"/>
              <a:gd name="connsiteX4294" fmla="*/ 4455319 w 6400800"/>
              <a:gd name="connsiteY4294" fmla="*/ 274796 h 514350"/>
              <a:gd name="connsiteX4295" fmla="*/ 4457224 w 6400800"/>
              <a:gd name="connsiteY4295" fmla="*/ 268129 h 514350"/>
              <a:gd name="connsiteX4296" fmla="*/ 4457224 w 6400800"/>
              <a:gd name="connsiteY4296" fmla="*/ 273844 h 514350"/>
              <a:gd name="connsiteX4297" fmla="*/ 4458176 w 6400800"/>
              <a:gd name="connsiteY4297" fmla="*/ 284321 h 514350"/>
              <a:gd name="connsiteX4298" fmla="*/ 4454366 w 6400800"/>
              <a:gd name="connsiteY4298" fmla="*/ 292894 h 514350"/>
              <a:gd name="connsiteX4299" fmla="*/ 4455319 w 6400800"/>
              <a:gd name="connsiteY4299" fmla="*/ 274796 h 514350"/>
              <a:gd name="connsiteX4300" fmla="*/ 4449604 w 6400800"/>
              <a:gd name="connsiteY4300" fmla="*/ 361474 h 514350"/>
              <a:gd name="connsiteX4301" fmla="*/ 4451509 w 6400800"/>
              <a:gd name="connsiteY4301" fmla="*/ 339566 h 514350"/>
              <a:gd name="connsiteX4302" fmla="*/ 4453414 w 6400800"/>
              <a:gd name="connsiteY4302" fmla="*/ 343376 h 514350"/>
              <a:gd name="connsiteX4303" fmla="*/ 4453414 w 6400800"/>
              <a:gd name="connsiteY4303" fmla="*/ 344329 h 514350"/>
              <a:gd name="connsiteX4304" fmla="*/ 4453414 w 6400800"/>
              <a:gd name="connsiteY4304" fmla="*/ 344329 h 514350"/>
              <a:gd name="connsiteX4305" fmla="*/ 4451509 w 6400800"/>
              <a:gd name="connsiteY4305" fmla="*/ 366236 h 514350"/>
              <a:gd name="connsiteX4306" fmla="*/ 4448651 w 6400800"/>
              <a:gd name="connsiteY4306" fmla="*/ 388144 h 514350"/>
              <a:gd name="connsiteX4307" fmla="*/ 4446747 w 6400800"/>
              <a:gd name="connsiteY4307" fmla="*/ 386239 h 514350"/>
              <a:gd name="connsiteX4308" fmla="*/ 4449604 w 6400800"/>
              <a:gd name="connsiteY4308" fmla="*/ 361474 h 514350"/>
              <a:gd name="connsiteX4309" fmla="*/ 4386739 w 6400800"/>
              <a:gd name="connsiteY4309" fmla="*/ 331946 h 514350"/>
              <a:gd name="connsiteX4310" fmla="*/ 4390549 w 6400800"/>
              <a:gd name="connsiteY4310" fmla="*/ 335756 h 514350"/>
              <a:gd name="connsiteX4311" fmla="*/ 4390549 w 6400800"/>
              <a:gd name="connsiteY4311" fmla="*/ 342424 h 514350"/>
              <a:gd name="connsiteX4312" fmla="*/ 4386739 w 6400800"/>
              <a:gd name="connsiteY4312" fmla="*/ 347186 h 514350"/>
              <a:gd name="connsiteX4313" fmla="*/ 4386739 w 6400800"/>
              <a:gd name="connsiteY4313" fmla="*/ 331946 h 514350"/>
              <a:gd name="connsiteX4314" fmla="*/ 4389597 w 6400800"/>
              <a:gd name="connsiteY4314" fmla="*/ 376714 h 514350"/>
              <a:gd name="connsiteX4315" fmla="*/ 4388644 w 6400800"/>
              <a:gd name="connsiteY4315" fmla="*/ 375761 h 514350"/>
              <a:gd name="connsiteX4316" fmla="*/ 4387691 w 6400800"/>
              <a:gd name="connsiteY4316" fmla="*/ 370046 h 514350"/>
              <a:gd name="connsiteX4317" fmla="*/ 4387691 w 6400800"/>
              <a:gd name="connsiteY4317" fmla="*/ 360521 h 514350"/>
              <a:gd name="connsiteX4318" fmla="*/ 4387691 w 6400800"/>
              <a:gd name="connsiteY4318" fmla="*/ 351949 h 514350"/>
              <a:gd name="connsiteX4319" fmla="*/ 4391501 w 6400800"/>
              <a:gd name="connsiteY4319" fmla="*/ 345281 h 514350"/>
              <a:gd name="connsiteX4320" fmla="*/ 4391501 w 6400800"/>
              <a:gd name="connsiteY4320" fmla="*/ 349091 h 514350"/>
              <a:gd name="connsiteX4321" fmla="*/ 4392454 w 6400800"/>
              <a:gd name="connsiteY4321" fmla="*/ 370046 h 514350"/>
              <a:gd name="connsiteX4322" fmla="*/ 4389597 w 6400800"/>
              <a:gd name="connsiteY4322" fmla="*/ 376714 h 514350"/>
              <a:gd name="connsiteX4323" fmla="*/ 4424839 w 6400800"/>
              <a:gd name="connsiteY4323" fmla="*/ 351949 h 514350"/>
              <a:gd name="connsiteX4324" fmla="*/ 4424839 w 6400800"/>
              <a:gd name="connsiteY4324" fmla="*/ 354806 h 514350"/>
              <a:gd name="connsiteX4325" fmla="*/ 4422934 w 6400800"/>
              <a:gd name="connsiteY4325" fmla="*/ 356711 h 514350"/>
              <a:gd name="connsiteX4326" fmla="*/ 4424839 w 6400800"/>
              <a:gd name="connsiteY4326" fmla="*/ 351949 h 514350"/>
              <a:gd name="connsiteX4327" fmla="*/ 4415314 w 6400800"/>
              <a:gd name="connsiteY4327" fmla="*/ 411004 h 514350"/>
              <a:gd name="connsiteX4328" fmla="*/ 4415314 w 6400800"/>
              <a:gd name="connsiteY4328" fmla="*/ 411956 h 514350"/>
              <a:gd name="connsiteX4329" fmla="*/ 4412456 w 6400800"/>
              <a:gd name="connsiteY4329" fmla="*/ 409099 h 514350"/>
              <a:gd name="connsiteX4330" fmla="*/ 4411504 w 6400800"/>
              <a:gd name="connsiteY4330" fmla="*/ 385286 h 514350"/>
              <a:gd name="connsiteX4331" fmla="*/ 4420076 w 6400800"/>
              <a:gd name="connsiteY4331" fmla="*/ 372904 h 514350"/>
              <a:gd name="connsiteX4332" fmla="*/ 4421029 w 6400800"/>
              <a:gd name="connsiteY4332" fmla="*/ 374809 h 514350"/>
              <a:gd name="connsiteX4333" fmla="*/ 4415314 w 6400800"/>
              <a:gd name="connsiteY4333" fmla="*/ 411004 h 514350"/>
              <a:gd name="connsiteX4334" fmla="*/ 4410551 w 6400800"/>
              <a:gd name="connsiteY4334" fmla="*/ 254794 h 514350"/>
              <a:gd name="connsiteX4335" fmla="*/ 4421029 w 6400800"/>
              <a:gd name="connsiteY4335" fmla="*/ 273844 h 514350"/>
              <a:gd name="connsiteX4336" fmla="*/ 4415314 w 6400800"/>
              <a:gd name="connsiteY4336" fmla="*/ 293846 h 514350"/>
              <a:gd name="connsiteX4337" fmla="*/ 4408647 w 6400800"/>
              <a:gd name="connsiteY4337" fmla="*/ 316706 h 514350"/>
              <a:gd name="connsiteX4338" fmla="*/ 4406741 w 6400800"/>
              <a:gd name="connsiteY4338" fmla="*/ 297656 h 514350"/>
              <a:gd name="connsiteX4339" fmla="*/ 4402931 w 6400800"/>
              <a:gd name="connsiteY4339" fmla="*/ 331946 h 514350"/>
              <a:gd name="connsiteX4340" fmla="*/ 4401026 w 6400800"/>
              <a:gd name="connsiteY4340" fmla="*/ 337661 h 514350"/>
              <a:gd name="connsiteX4341" fmla="*/ 4400074 w 6400800"/>
              <a:gd name="connsiteY4341" fmla="*/ 336709 h 514350"/>
              <a:gd name="connsiteX4342" fmla="*/ 4388644 w 6400800"/>
              <a:gd name="connsiteY4342" fmla="*/ 270034 h 514350"/>
              <a:gd name="connsiteX4343" fmla="*/ 4389597 w 6400800"/>
              <a:gd name="connsiteY4343" fmla="*/ 328136 h 514350"/>
              <a:gd name="connsiteX4344" fmla="*/ 4386739 w 6400800"/>
              <a:gd name="connsiteY4344" fmla="*/ 325279 h 514350"/>
              <a:gd name="connsiteX4345" fmla="*/ 4386739 w 6400800"/>
              <a:gd name="connsiteY4345" fmla="*/ 323374 h 514350"/>
              <a:gd name="connsiteX4346" fmla="*/ 4387691 w 6400800"/>
              <a:gd name="connsiteY4346" fmla="*/ 290989 h 514350"/>
              <a:gd name="connsiteX4347" fmla="*/ 4389597 w 6400800"/>
              <a:gd name="connsiteY4347" fmla="*/ 263366 h 514350"/>
              <a:gd name="connsiteX4348" fmla="*/ 4391501 w 6400800"/>
              <a:gd name="connsiteY4348" fmla="*/ 242411 h 514350"/>
              <a:gd name="connsiteX4349" fmla="*/ 4393406 w 6400800"/>
              <a:gd name="connsiteY4349" fmla="*/ 225266 h 514350"/>
              <a:gd name="connsiteX4350" fmla="*/ 4410551 w 6400800"/>
              <a:gd name="connsiteY4350" fmla="*/ 254794 h 514350"/>
              <a:gd name="connsiteX4351" fmla="*/ 4389597 w 6400800"/>
              <a:gd name="connsiteY4351" fmla="*/ 217646 h 514350"/>
              <a:gd name="connsiteX4352" fmla="*/ 4393406 w 6400800"/>
              <a:gd name="connsiteY4352" fmla="*/ 224314 h 514350"/>
              <a:gd name="connsiteX4353" fmla="*/ 4387691 w 6400800"/>
              <a:gd name="connsiteY4353" fmla="*/ 240506 h 514350"/>
              <a:gd name="connsiteX4354" fmla="*/ 4381976 w 6400800"/>
              <a:gd name="connsiteY4354" fmla="*/ 260509 h 514350"/>
              <a:gd name="connsiteX4355" fmla="*/ 4381976 w 6400800"/>
              <a:gd name="connsiteY4355" fmla="*/ 256699 h 514350"/>
              <a:gd name="connsiteX4356" fmla="*/ 4389597 w 6400800"/>
              <a:gd name="connsiteY4356" fmla="*/ 217646 h 514350"/>
              <a:gd name="connsiteX4357" fmla="*/ 4374356 w 6400800"/>
              <a:gd name="connsiteY4357" fmla="*/ 291941 h 514350"/>
              <a:gd name="connsiteX4358" fmla="*/ 4374356 w 6400800"/>
              <a:gd name="connsiteY4358" fmla="*/ 292894 h 514350"/>
              <a:gd name="connsiteX4359" fmla="*/ 4374356 w 6400800"/>
              <a:gd name="connsiteY4359" fmla="*/ 291941 h 514350"/>
              <a:gd name="connsiteX4360" fmla="*/ 4374356 w 6400800"/>
              <a:gd name="connsiteY4360" fmla="*/ 291941 h 514350"/>
              <a:gd name="connsiteX4361" fmla="*/ 4360069 w 6400800"/>
              <a:gd name="connsiteY4361" fmla="*/ 282416 h 514350"/>
              <a:gd name="connsiteX4362" fmla="*/ 4360069 w 6400800"/>
              <a:gd name="connsiteY4362" fmla="*/ 290036 h 514350"/>
              <a:gd name="connsiteX4363" fmla="*/ 4359116 w 6400800"/>
              <a:gd name="connsiteY4363" fmla="*/ 288131 h 514350"/>
              <a:gd name="connsiteX4364" fmla="*/ 4360069 w 6400800"/>
              <a:gd name="connsiteY4364" fmla="*/ 282416 h 514350"/>
              <a:gd name="connsiteX4365" fmla="*/ 4313397 w 6400800"/>
              <a:gd name="connsiteY4365" fmla="*/ 387191 h 514350"/>
              <a:gd name="connsiteX4366" fmla="*/ 4311491 w 6400800"/>
              <a:gd name="connsiteY4366" fmla="*/ 391001 h 514350"/>
              <a:gd name="connsiteX4367" fmla="*/ 4313397 w 6400800"/>
              <a:gd name="connsiteY4367" fmla="*/ 387191 h 514350"/>
              <a:gd name="connsiteX4368" fmla="*/ 4313397 w 6400800"/>
              <a:gd name="connsiteY4368" fmla="*/ 387191 h 514350"/>
              <a:gd name="connsiteX4369" fmla="*/ 4311491 w 6400800"/>
              <a:gd name="connsiteY4369" fmla="*/ 351949 h 514350"/>
              <a:gd name="connsiteX4370" fmla="*/ 4312444 w 6400800"/>
              <a:gd name="connsiteY4370" fmla="*/ 365284 h 514350"/>
              <a:gd name="connsiteX4371" fmla="*/ 4311491 w 6400800"/>
              <a:gd name="connsiteY4371" fmla="*/ 363379 h 514350"/>
              <a:gd name="connsiteX4372" fmla="*/ 4311491 w 6400800"/>
              <a:gd name="connsiteY4372" fmla="*/ 351949 h 514350"/>
              <a:gd name="connsiteX4373" fmla="*/ 4247674 w 6400800"/>
              <a:gd name="connsiteY4373" fmla="*/ 313849 h 514350"/>
              <a:gd name="connsiteX4374" fmla="*/ 4247674 w 6400800"/>
              <a:gd name="connsiteY4374" fmla="*/ 311944 h 514350"/>
              <a:gd name="connsiteX4375" fmla="*/ 4247674 w 6400800"/>
              <a:gd name="connsiteY4375" fmla="*/ 313849 h 514350"/>
              <a:gd name="connsiteX4376" fmla="*/ 4246722 w 6400800"/>
              <a:gd name="connsiteY4376" fmla="*/ 324326 h 514350"/>
              <a:gd name="connsiteX4377" fmla="*/ 4246722 w 6400800"/>
              <a:gd name="connsiteY4377" fmla="*/ 322421 h 514350"/>
              <a:gd name="connsiteX4378" fmla="*/ 4247674 w 6400800"/>
              <a:gd name="connsiteY4378" fmla="*/ 313849 h 514350"/>
              <a:gd name="connsiteX4379" fmla="*/ 4181951 w 6400800"/>
              <a:gd name="connsiteY4379" fmla="*/ 367189 h 514350"/>
              <a:gd name="connsiteX4380" fmla="*/ 4182904 w 6400800"/>
              <a:gd name="connsiteY4380" fmla="*/ 324326 h 514350"/>
              <a:gd name="connsiteX4381" fmla="*/ 4183856 w 6400800"/>
              <a:gd name="connsiteY4381" fmla="*/ 330041 h 514350"/>
              <a:gd name="connsiteX4382" fmla="*/ 4185761 w 6400800"/>
              <a:gd name="connsiteY4382" fmla="*/ 340519 h 514350"/>
              <a:gd name="connsiteX4383" fmla="*/ 4185761 w 6400800"/>
              <a:gd name="connsiteY4383" fmla="*/ 342424 h 514350"/>
              <a:gd name="connsiteX4384" fmla="*/ 4183856 w 6400800"/>
              <a:gd name="connsiteY4384" fmla="*/ 338614 h 514350"/>
              <a:gd name="connsiteX4385" fmla="*/ 4187666 w 6400800"/>
              <a:gd name="connsiteY4385" fmla="*/ 357664 h 514350"/>
              <a:gd name="connsiteX4386" fmla="*/ 4189571 w 6400800"/>
              <a:gd name="connsiteY4386" fmla="*/ 365284 h 514350"/>
              <a:gd name="connsiteX4387" fmla="*/ 4191476 w 6400800"/>
              <a:gd name="connsiteY4387" fmla="*/ 373856 h 514350"/>
              <a:gd name="connsiteX4388" fmla="*/ 4190524 w 6400800"/>
              <a:gd name="connsiteY4388" fmla="*/ 386239 h 514350"/>
              <a:gd name="connsiteX4389" fmla="*/ 4190524 w 6400800"/>
              <a:gd name="connsiteY4389" fmla="*/ 391954 h 514350"/>
              <a:gd name="connsiteX4390" fmla="*/ 4181951 w 6400800"/>
              <a:gd name="connsiteY4390" fmla="*/ 367189 h 514350"/>
              <a:gd name="connsiteX4391" fmla="*/ 4181951 w 6400800"/>
              <a:gd name="connsiteY4391" fmla="*/ 367189 h 514350"/>
              <a:gd name="connsiteX4392" fmla="*/ 4161949 w 6400800"/>
              <a:gd name="connsiteY4392" fmla="*/ 401479 h 514350"/>
              <a:gd name="connsiteX4393" fmla="*/ 4161949 w 6400800"/>
              <a:gd name="connsiteY4393" fmla="*/ 399574 h 514350"/>
              <a:gd name="connsiteX4394" fmla="*/ 4161949 w 6400800"/>
              <a:gd name="connsiteY4394" fmla="*/ 399574 h 514350"/>
              <a:gd name="connsiteX4395" fmla="*/ 4161949 w 6400800"/>
              <a:gd name="connsiteY4395" fmla="*/ 401479 h 514350"/>
              <a:gd name="connsiteX4396" fmla="*/ 4160044 w 6400800"/>
              <a:gd name="connsiteY4396" fmla="*/ 306229 h 514350"/>
              <a:gd name="connsiteX4397" fmla="*/ 4160996 w 6400800"/>
              <a:gd name="connsiteY4397" fmla="*/ 292894 h 514350"/>
              <a:gd name="connsiteX4398" fmla="*/ 4163854 w 6400800"/>
              <a:gd name="connsiteY4398" fmla="*/ 282416 h 514350"/>
              <a:gd name="connsiteX4399" fmla="*/ 4162901 w 6400800"/>
              <a:gd name="connsiteY4399" fmla="*/ 313849 h 514350"/>
              <a:gd name="connsiteX4400" fmla="*/ 4160044 w 6400800"/>
              <a:gd name="connsiteY4400" fmla="*/ 306229 h 514350"/>
              <a:gd name="connsiteX4401" fmla="*/ 4160044 w 6400800"/>
              <a:gd name="connsiteY4401" fmla="*/ 306229 h 514350"/>
              <a:gd name="connsiteX4402" fmla="*/ 4128611 w 6400800"/>
              <a:gd name="connsiteY4402" fmla="*/ 354806 h 514350"/>
              <a:gd name="connsiteX4403" fmla="*/ 4127659 w 6400800"/>
              <a:gd name="connsiteY4403" fmla="*/ 343376 h 514350"/>
              <a:gd name="connsiteX4404" fmla="*/ 4128611 w 6400800"/>
              <a:gd name="connsiteY4404" fmla="*/ 350044 h 514350"/>
              <a:gd name="connsiteX4405" fmla="*/ 4130516 w 6400800"/>
              <a:gd name="connsiteY4405" fmla="*/ 365284 h 514350"/>
              <a:gd name="connsiteX4406" fmla="*/ 4128611 w 6400800"/>
              <a:gd name="connsiteY4406" fmla="*/ 354806 h 514350"/>
              <a:gd name="connsiteX4407" fmla="*/ 4124801 w 6400800"/>
              <a:gd name="connsiteY4407" fmla="*/ 255746 h 514350"/>
              <a:gd name="connsiteX4408" fmla="*/ 4124801 w 6400800"/>
              <a:gd name="connsiteY4408" fmla="*/ 248126 h 514350"/>
              <a:gd name="connsiteX4409" fmla="*/ 4140041 w 6400800"/>
              <a:gd name="connsiteY4409" fmla="*/ 303371 h 514350"/>
              <a:gd name="connsiteX4410" fmla="*/ 4140994 w 6400800"/>
              <a:gd name="connsiteY4410" fmla="*/ 307181 h 514350"/>
              <a:gd name="connsiteX4411" fmla="*/ 4140994 w 6400800"/>
              <a:gd name="connsiteY4411" fmla="*/ 321469 h 514350"/>
              <a:gd name="connsiteX4412" fmla="*/ 4133374 w 6400800"/>
              <a:gd name="connsiteY4412" fmla="*/ 305276 h 514350"/>
              <a:gd name="connsiteX4413" fmla="*/ 4135279 w 6400800"/>
              <a:gd name="connsiteY4413" fmla="*/ 312896 h 514350"/>
              <a:gd name="connsiteX4414" fmla="*/ 4127659 w 6400800"/>
              <a:gd name="connsiteY4414" fmla="*/ 300514 h 514350"/>
              <a:gd name="connsiteX4415" fmla="*/ 4123849 w 6400800"/>
              <a:gd name="connsiteY4415" fmla="*/ 284321 h 514350"/>
              <a:gd name="connsiteX4416" fmla="*/ 4124801 w 6400800"/>
              <a:gd name="connsiteY4416" fmla="*/ 255746 h 514350"/>
              <a:gd name="connsiteX4417" fmla="*/ 4095274 w 6400800"/>
              <a:gd name="connsiteY4417" fmla="*/ 395764 h 514350"/>
              <a:gd name="connsiteX4418" fmla="*/ 4095274 w 6400800"/>
              <a:gd name="connsiteY4418" fmla="*/ 395764 h 514350"/>
              <a:gd name="connsiteX4419" fmla="*/ 4095274 w 6400800"/>
              <a:gd name="connsiteY4419" fmla="*/ 394811 h 514350"/>
              <a:gd name="connsiteX4420" fmla="*/ 4095274 w 6400800"/>
              <a:gd name="connsiteY4420" fmla="*/ 395764 h 514350"/>
              <a:gd name="connsiteX4421" fmla="*/ 4093369 w 6400800"/>
              <a:gd name="connsiteY4421" fmla="*/ 386239 h 514350"/>
              <a:gd name="connsiteX4422" fmla="*/ 4093369 w 6400800"/>
              <a:gd name="connsiteY4422" fmla="*/ 376714 h 514350"/>
              <a:gd name="connsiteX4423" fmla="*/ 4096226 w 6400800"/>
              <a:gd name="connsiteY4423" fmla="*/ 382429 h 514350"/>
              <a:gd name="connsiteX4424" fmla="*/ 4093369 w 6400800"/>
              <a:gd name="connsiteY4424" fmla="*/ 386239 h 514350"/>
              <a:gd name="connsiteX4425" fmla="*/ 4097179 w 6400800"/>
              <a:gd name="connsiteY4425" fmla="*/ 342424 h 514350"/>
              <a:gd name="connsiteX4426" fmla="*/ 4099084 w 6400800"/>
              <a:gd name="connsiteY4426" fmla="*/ 334804 h 514350"/>
              <a:gd name="connsiteX4427" fmla="*/ 4099084 w 6400800"/>
              <a:gd name="connsiteY4427" fmla="*/ 337661 h 514350"/>
              <a:gd name="connsiteX4428" fmla="*/ 4097179 w 6400800"/>
              <a:gd name="connsiteY4428" fmla="*/ 342424 h 514350"/>
              <a:gd name="connsiteX4429" fmla="*/ 4100989 w 6400800"/>
              <a:gd name="connsiteY4429" fmla="*/ 353854 h 514350"/>
              <a:gd name="connsiteX4430" fmla="*/ 4100989 w 6400800"/>
              <a:gd name="connsiteY4430" fmla="*/ 351949 h 514350"/>
              <a:gd name="connsiteX4431" fmla="*/ 4100989 w 6400800"/>
              <a:gd name="connsiteY4431" fmla="*/ 351949 h 514350"/>
              <a:gd name="connsiteX4432" fmla="*/ 4100989 w 6400800"/>
              <a:gd name="connsiteY4432" fmla="*/ 353854 h 514350"/>
              <a:gd name="connsiteX4433" fmla="*/ 4100989 w 6400800"/>
              <a:gd name="connsiteY4433" fmla="*/ 353854 h 514350"/>
              <a:gd name="connsiteX4434" fmla="*/ 4115276 w 6400800"/>
              <a:gd name="connsiteY4434" fmla="*/ 322421 h 514350"/>
              <a:gd name="connsiteX4435" fmla="*/ 4114324 w 6400800"/>
              <a:gd name="connsiteY4435" fmla="*/ 350996 h 514350"/>
              <a:gd name="connsiteX4436" fmla="*/ 4111466 w 6400800"/>
              <a:gd name="connsiteY4436" fmla="*/ 327184 h 514350"/>
              <a:gd name="connsiteX4437" fmla="*/ 4108609 w 6400800"/>
              <a:gd name="connsiteY4437" fmla="*/ 342424 h 514350"/>
              <a:gd name="connsiteX4438" fmla="*/ 4107656 w 6400800"/>
              <a:gd name="connsiteY4438" fmla="*/ 341471 h 514350"/>
              <a:gd name="connsiteX4439" fmla="*/ 4106704 w 6400800"/>
              <a:gd name="connsiteY4439" fmla="*/ 336709 h 514350"/>
              <a:gd name="connsiteX4440" fmla="*/ 4113371 w 6400800"/>
              <a:gd name="connsiteY4440" fmla="*/ 322421 h 514350"/>
              <a:gd name="connsiteX4441" fmla="*/ 4115276 w 6400800"/>
              <a:gd name="connsiteY4441" fmla="*/ 318611 h 514350"/>
              <a:gd name="connsiteX4442" fmla="*/ 4115276 w 6400800"/>
              <a:gd name="connsiteY4442" fmla="*/ 322421 h 514350"/>
              <a:gd name="connsiteX4443" fmla="*/ 4109561 w 6400800"/>
              <a:gd name="connsiteY4443" fmla="*/ 295751 h 514350"/>
              <a:gd name="connsiteX4444" fmla="*/ 4116229 w 6400800"/>
              <a:gd name="connsiteY4444" fmla="*/ 308134 h 514350"/>
              <a:gd name="connsiteX4445" fmla="*/ 4116229 w 6400800"/>
              <a:gd name="connsiteY4445" fmla="*/ 311944 h 514350"/>
              <a:gd name="connsiteX4446" fmla="*/ 4110514 w 6400800"/>
              <a:gd name="connsiteY4446" fmla="*/ 320516 h 514350"/>
              <a:gd name="connsiteX4447" fmla="*/ 4104799 w 6400800"/>
              <a:gd name="connsiteY4447" fmla="*/ 329089 h 514350"/>
              <a:gd name="connsiteX4448" fmla="*/ 4102894 w 6400800"/>
              <a:gd name="connsiteY4448" fmla="*/ 322421 h 514350"/>
              <a:gd name="connsiteX4449" fmla="*/ 4109561 w 6400800"/>
              <a:gd name="connsiteY4449" fmla="*/ 295751 h 514350"/>
              <a:gd name="connsiteX4450" fmla="*/ 4092416 w 6400800"/>
              <a:gd name="connsiteY4450" fmla="*/ 294799 h 514350"/>
              <a:gd name="connsiteX4451" fmla="*/ 4094321 w 6400800"/>
              <a:gd name="connsiteY4451" fmla="*/ 265271 h 514350"/>
              <a:gd name="connsiteX4452" fmla="*/ 4098131 w 6400800"/>
              <a:gd name="connsiteY4452" fmla="*/ 272891 h 514350"/>
              <a:gd name="connsiteX4453" fmla="*/ 4106704 w 6400800"/>
              <a:gd name="connsiteY4453" fmla="*/ 290989 h 514350"/>
              <a:gd name="connsiteX4454" fmla="*/ 4098131 w 6400800"/>
              <a:gd name="connsiteY4454" fmla="*/ 311944 h 514350"/>
              <a:gd name="connsiteX4455" fmla="*/ 4096226 w 6400800"/>
              <a:gd name="connsiteY4455" fmla="*/ 306229 h 514350"/>
              <a:gd name="connsiteX4456" fmla="*/ 4097179 w 6400800"/>
              <a:gd name="connsiteY4456" fmla="*/ 315754 h 514350"/>
              <a:gd name="connsiteX4457" fmla="*/ 4092416 w 6400800"/>
              <a:gd name="connsiteY4457" fmla="*/ 329089 h 514350"/>
              <a:gd name="connsiteX4458" fmla="*/ 4091464 w 6400800"/>
              <a:gd name="connsiteY4458" fmla="*/ 325279 h 514350"/>
              <a:gd name="connsiteX4459" fmla="*/ 4090511 w 6400800"/>
              <a:gd name="connsiteY4459" fmla="*/ 321469 h 514350"/>
              <a:gd name="connsiteX4460" fmla="*/ 4092416 w 6400800"/>
              <a:gd name="connsiteY4460" fmla="*/ 294799 h 514350"/>
              <a:gd name="connsiteX4461" fmla="*/ 4085749 w 6400800"/>
              <a:gd name="connsiteY4461" fmla="*/ 244316 h 514350"/>
              <a:gd name="connsiteX4462" fmla="*/ 4085749 w 6400800"/>
              <a:gd name="connsiteY4462" fmla="*/ 244316 h 514350"/>
              <a:gd name="connsiteX4463" fmla="*/ 4084796 w 6400800"/>
              <a:gd name="connsiteY4463" fmla="*/ 250031 h 514350"/>
              <a:gd name="connsiteX4464" fmla="*/ 4085749 w 6400800"/>
              <a:gd name="connsiteY4464" fmla="*/ 244316 h 514350"/>
              <a:gd name="connsiteX4465" fmla="*/ 4043839 w 6400800"/>
              <a:gd name="connsiteY4465" fmla="*/ 279559 h 514350"/>
              <a:gd name="connsiteX4466" fmla="*/ 4043839 w 6400800"/>
              <a:gd name="connsiteY4466" fmla="*/ 279559 h 514350"/>
              <a:gd name="connsiteX4467" fmla="*/ 4044791 w 6400800"/>
              <a:gd name="connsiteY4467" fmla="*/ 283369 h 514350"/>
              <a:gd name="connsiteX4468" fmla="*/ 4043839 w 6400800"/>
              <a:gd name="connsiteY4468" fmla="*/ 281464 h 514350"/>
              <a:gd name="connsiteX4469" fmla="*/ 4044791 w 6400800"/>
              <a:gd name="connsiteY4469" fmla="*/ 286226 h 514350"/>
              <a:gd name="connsiteX4470" fmla="*/ 4044791 w 6400800"/>
              <a:gd name="connsiteY4470" fmla="*/ 290036 h 514350"/>
              <a:gd name="connsiteX4471" fmla="*/ 4042886 w 6400800"/>
              <a:gd name="connsiteY4471" fmla="*/ 284321 h 514350"/>
              <a:gd name="connsiteX4472" fmla="*/ 4043839 w 6400800"/>
              <a:gd name="connsiteY4472" fmla="*/ 279559 h 514350"/>
              <a:gd name="connsiteX4473" fmla="*/ 4044791 w 6400800"/>
              <a:gd name="connsiteY4473" fmla="*/ 333851 h 514350"/>
              <a:gd name="connsiteX4474" fmla="*/ 4044791 w 6400800"/>
              <a:gd name="connsiteY4474" fmla="*/ 333851 h 514350"/>
              <a:gd name="connsiteX4475" fmla="*/ 4044791 w 6400800"/>
              <a:gd name="connsiteY4475" fmla="*/ 339566 h 514350"/>
              <a:gd name="connsiteX4476" fmla="*/ 4042886 w 6400800"/>
              <a:gd name="connsiteY4476" fmla="*/ 337661 h 514350"/>
              <a:gd name="connsiteX4477" fmla="*/ 4044791 w 6400800"/>
              <a:gd name="connsiteY4477" fmla="*/ 333851 h 514350"/>
              <a:gd name="connsiteX4478" fmla="*/ 4039076 w 6400800"/>
              <a:gd name="connsiteY4478" fmla="*/ 271939 h 514350"/>
              <a:gd name="connsiteX4479" fmla="*/ 4039076 w 6400800"/>
              <a:gd name="connsiteY4479" fmla="*/ 273844 h 514350"/>
              <a:gd name="connsiteX4480" fmla="*/ 4038124 w 6400800"/>
              <a:gd name="connsiteY4480" fmla="*/ 270034 h 514350"/>
              <a:gd name="connsiteX4481" fmla="*/ 4036219 w 6400800"/>
              <a:gd name="connsiteY4481" fmla="*/ 265271 h 514350"/>
              <a:gd name="connsiteX4482" fmla="*/ 4039076 w 6400800"/>
              <a:gd name="connsiteY4482" fmla="*/ 271939 h 514350"/>
              <a:gd name="connsiteX4483" fmla="*/ 4033361 w 6400800"/>
              <a:gd name="connsiteY4483" fmla="*/ 358616 h 514350"/>
              <a:gd name="connsiteX4484" fmla="*/ 4034314 w 6400800"/>
              <a:gd name="connsiteY4484" fmla="*/ 351949 h 514350"/>
              <a:gd name="connsiteX4485" fmla="*/ 4038124 w 6400800"/>
              <a:gd name="connsiteY4485" fmla="*/ 345281 h 514350"/>
              <a:gd name="connsiteX4486" fmla="*/ 4043839 w 6400800"/>
              <a:gd name="connsiteY4486" fmla="*/ 351949 h 514350"/>
              <a:gd name="connsiteX4487" fmla="*/ 4040981 w 6400800"/>
              <a:gd name="connsiteY4487" fmla="*/ 391954 h 514350"/>
              <a:gd name="connsiteX4488" fmla="*/ 4035266 w 6400800"/>
              <a:gd name="connsiteY4488" fmla="*/ 413861 h 514350"/>
              <a:gd name="connsiteX4489" fmla="*/ 4029551 w 6400800"/>
              <a:gd name="connsiteY4489" fmla="*/ 395764 h 514350"/>
              <a:gd name="connsiteX4490" fmla="*/ 4027646 w 6400800"/>
              <a:gd name="connsiteY4490" fmla="*/ 388144 h 514350"/>
              <a:gd name="connsiteX4491" fmla="*/ 4033361 w 6400800"/>
              <a:gd name="connsiteY4491" fmla="*/ 358616 h 514350"/>
              <a:gd name="connsiteX4492" fmla="*/ 4020026 w 6400800"/>
              <a:gd name="connsiteY4492" fmla="*/ 324326 h 514350"/>
              <a:gd name="connsiteX4493" fmla="*/ 4021931 w 6400800"/>
              <a:gd name="connsiteY4493" fmla="*/ 326231 h 514350"/>
              <a:gd name="connsiteX4494" fmla="*/ 4019074 w 6400800"/>
              <a:gd name="connsiteY4494" fmla="*/ 334804 h 514350"/>
              <a:gd name="connsiteX4495" fmla="*/ 4017169 w 6400800"/>
              <a:gd name="connsiteY4495" fmla="*/ 341471 h 514350"/>
              <a:gd name="connsiteX4496" fmla="*/ 4016216 w 6400800"/>
              <a:gd name="connsiteY4496" fmla="*/ 342424 h 514350"/>
              <a:gd name="connsiteX4497" fmla="*/ 4015264 w 6400800"/>
              <a:gd name="connsiteY4497" fmla="*/ 344329 h 514350"/>
              <a:gd name="connsiteX4498" fmla="*/ 4011454 w 6400800"/>
              <a:gd name="connsiteY4498" fmla="*/ 315754 h 514350"/>
              <a:gd name="connsiteX4499" fmla="*/ 4020026 w 6400800"/>
              <a:gd name="connsiteY4499" fmla="*/ 324326 h 514350"/>
              <a:gd name="connsiteX4500" fmla="*/ 3999071 w 6400800"/>
              <a:gd name="connsiteY4500" fmla="*/ 282416 h 514350"/>
              <a:gd name="connsiteX4501" fmla="*/ 3999071 w 6400800"/>
              <a:gd name="connsiteY4501" fmla="*/ 282416 h 514350"/>
              <a:gd name="connsiteX4502" fmla="*/ 4000024 w 6400800"/>
              <a:gd name="connsiteY4502" fmla="*/ 310991 h 514350"/>
              <a:gd name="connsiteX4503" fmla="*/ 4000024 w 6400800"/>
              <a:gd name="connsiteY4503" fmla="*/ 316706 h 514350"/>
              <a:gd name="connsiteX4504" fmla="*/ 3999071 w 6400800"/>
              <a:gd name="connsiteY4504" fmla="*/ 325279 h 514350"/>
              <a:gd name="connsiteX4505" fmla="*/ 3999071 w 6400800"/>
              <a:gd name="connsiteY4505" fmla="*/ 327184 h 514350"/>
              <a:gd name="connsiteX4506" fmla="*/ 3998119 w 6400800"/>
              <a:gd name="connsiteY4506" fmla="*/ 324326 h 514350"/>
              <a:gd name="connsiteX4507" fmla="*/ 3997166 w 6400800"/>
              <a:gd name="connsiteY4507" fmla="*/ 314801 h 514350"/>
              <a:gd name="connsiteX4508" fmla="*/ 3996214 w 6400800"/>
              <a:gd name="connsiteY4508" fmla="*/ 286226 h 514350"/>
              <a:gd name="connsiteX4509" fmla="*/ 3999071 w 6400800"/>
              <a:gd name="connsiteY4509" fmla="*/ 282416 h 514350"/>
              <a:gd name="connsiteX4510" fmla="*/ 3983831 w 6400800"/>
              <a:gd name="connsiteY4510" fmla="*/ 405289 h 514350"/>
              <a:gd name="connsiteX4511" fmla="*/ 3980021 w 6400800"/>
              <a:gd name="connsiteY4511" fmla="*/ 412909 h 514350"/>
              <a:gd name="connsiteX4512" fmla="*/ 3980021 w 6400800"/>
              <a:gd name="connsiteY4512" fmla="*/ 412909 h 514350"/>
              <a:gd name="connsiteX4513" fmla="*/ 3982879 w 6400800"/>
              <a:gd name="connsiteY4513" fmla="*/ 402431 h 514350"/>
              <a:gd name="connsiteX4514" fmla="*/ 3983831 w 6400800"/>
              <a:gd name="connsiteY4514" fmla="*/ 405289 h 514350"/>
              <a:gd name="connsiteX4515" fmla="*/ 3980974 w 6400800"/>
              <a:gd name="connsiteY4515" fmla="*/ 395764 h 514350"/>
              <a:gd name="connsiteX4516" fmla="*/ 3982879 w 6400800"/>
              <a:gd name="connsiteY4516" fmla="*/ 401479 h 514350"/>
              <a:gd name="connsiteX4517" fmla="*/ 3979069 w 6400800"/>
              <a:gd name="connsiteY4517" fmla="*/ 407194 h 514350"/>
              <a:gd name="connsiteX4518" fmla="*/ 3979069 w 6400800"/>
              <a:gd name="connsiteY4518" fmla="*/ 406241 h 514350"/>
              <a:gd name="connsiteX4519" fmla="*/ 3980974 w 6400800"/>
              <a:gd name="connsiteY4519" fmla="*/ 395764 h 514350"/>
              <a:gd name="connsiteX4520" fmla="*/ 3976211 w 6400800"/>
              <a:gd name="connsiteY4520" fmla="*/ 378619 h 514350"/>
              <a:gd name="connsiteX4521" fmla="*/ 3976211 w 6400800"/>
              <a:gd name="connsiteY4521" fmla="*/ 378619 h 514350"/>
              <a:gd name="connsiteX4522" fmla="*/ 3976211 w 6400800"/>
              <a:gd name="connsiteY4522" fmla="*/ 380524 h 514350"/>
              <a:gd name="connsiteX4523" fmla="*/ 3976211 w 6400800"/>
              <a:gd name="connsiteY4523" fmla="*/ 378619 h 514350"/>
              <a:gd name="connsiteX4524" fmla="*/ 3948589 w 6400800"/>
              <a:gd name="connsiteY4524" fmla="*/ 255746 h 514350"/>
              <a:gd name="connsiteX4525" fmla="*/ 3946684 w 6400800"/>
              <a:gd name="connsiteY4525" fmla="*/ 277654 h 514350"/>
              <a:gd name="connsiteX4526" fmla="*/ 3945731 w 6400800"/>
              <a:gd name="connsiteY4526" fmla="*/ 285274 h 514350"/>
              <a:gd name="connsiteX4527" fmla="*/ 3943826 w 6400800"/>
              <a:gd name="connsiteY4527" fmla="*/ 266224 h 514350"/>
              <a:gd name="connsiteX4528" fmla="*/ 3940016 w 6400800"/>
              <a:gd name="connsiteY4528" fmla="*/ 240506 h 514350"/>
              <a:gd name="connsiteX4529" fmla="*/ 3940016 w 6400800"/>
              <a:gd name="connsiteY4529" fmla="*/ 239554 h 514350"/>
              <a:gd name="connsiteX4530" fmla="*/ 3940016 w 6400800"/>
              <a:gd name="connsiteY4530" fmla="*/ 236696 h 514350"/>
              <a:gd name="connsiteX4531" fmla="*/ 3942874 w 6400800"/>
              <a:gd name="connsiteY4531" fmla="*/ 240506 h 514350"/>
              <a:gd name="connsiteX4532" fmla="*/ 3947636 w 6400800"/>
              <a:gd name="connsiteY4532" fmla="*/ 248126 h 514350"/>
              <a:gd name="connsiteX4533" fmla="*/ 3948589 w 6400800"/>
              <a:gd name="connsiteY4533" fmla="*/ 255746 h 514350"/>
              <a:gd name="connsiteX4534" fmla="*/ 3943826 w 6400800"/>
              <a:gd name="connsiteY4534" fmla="*/ 205264 h 514350"/>
              <a:gd name="connsiteX4535" fmla="*/ 3943826 w 6400800"/>
              <a:gd name="connsiteY4535" fmla="*/ 210979 h 514350"/>
              <a:gd name="connsiteX4536" fmla="*/ 3945731 w 6400800"/>
              <a:gd name="connsiteY4536" fmla="*/ 230981 h 514350"/>
              <a:gd name="connsiteX4537" fmla="*/ 3946684 w 6400800"/>
              <a:gd name="connsiteY4537" fmla="*/ 236696 h 514350"/>
              <a:gd name="connsiteX4538" fmla="*/ 3939064 w 6400800"/>
              <a:gd name="connsiteY4538" fmla="*/ 228124 h 514350"/>
              <a:gd name="connsiteX4539" fmla="*/ 3937159 w 6400800"/>
              <a:gd name="connsiteY4539" fmla="*/ 215741 h 514350"/>
              <a:gd name="connsiteX4540" fmla="*/ 3943826 w 6400800"/>
              <a:gd name="connsiteY4540" fmla="*/ 205264 h 514350"/>
              <a:gd name="connsiteX4541" fmla="*/ 3866674 w 6400800"/>
              <a:gd name="connsiteY4541" fmla="*/ 369094 h 514350"/>
              <a:gd name="connsiteX4542" fmla="*/ 3867626 w 6400800"/>
              <a:gd name="connsiteY4542" fmla="*/ 368141 h 514350"/>
              <a:gd name="connsiteX4543" fmla="*/ 3867626 w 6400800"/>
              <a:gd name="connsiteY4543" fmla="*/ 370999 h 514350"/>
              <a:gd name="connsiteX4544" fmla="*/ 3866674 w 6400800"/>
              <a:gd name="connsiteY4544" fmla="*/ 369094 h 514350"/>
              <a:gd name="connsiteX4545" fmla="*/ 3886676 w 6400800"/>
              <a:gd name="connsiteY4545" fmla="*/ 354806 h 514350"/>
              <a:gd name="connsiteX4546" fmla="*/ 3882866 w 6400800"/>
              <a:gd name="connsiteY4546" fmla="*/ 348139 h 514350"/>
              <a:gd name="connsiteX4547" fmla="*/ 3881914 w 6400800"/>
              <a:gd name="connsiteY4547" fmla="*/ 338614 h 514350"/>
              <a:gd name="connsiteX4548" fmla="*/ 3886676 w 6400800"/>
              <a:gd name="connsiteY4548" fmla="*/ 354806 h 514350"/>
              <a:gd name="connsiteX4549" fmla="*/ 3887629 w 6400800"/>
              <a:gd name="connsiteY4549" fmla="*/ 356711 h 514350"/>
              <a:gd name="connsiteX4550" fmla="*/ 3886676 w 6400800"/>
              <a:gd name="connsiteY4550" fmla="*/ 354806 h 514350"/>
              <a:gd name="connsiteX4551" fmla="*/ 3897154 w 6400800"/>
              <a:gd name="connsiteY4551" fmla="*/ 278606 h 514350"/>
              <a:gd name="connsiteX4552" fmla="*/ 3901916 w 6400800"/>
              <a:gd name="connsiteY4552" fmla="*/ 270986 h 514350"/>
              <a:gd name="connsiteX4553" fmla="*/ 3901916 w 6400800"/>
              <a:gd name="connsiteY4553" fmla="*/ 270986 h 514350"/>
              <a:gd name="connsiteX4554" fmla="*/ 3897154 w 6400800"/>
              <a:gd name="connsiteY4554" fmla="*/ 278606 h 514350"/>
              <a:gd name="connsiteX4555" fmla="*/ 3897154 w 6400800"/>
              <a:gd name="connsiteY4555" fmla="*/ 278606 h 514350"/>
              <a:gd name="connsiteX4556" fmla="*/ 3900011 w 6400800"/>
              <a:gd name="connsiteY4556" fmla="*/ 291941 h 514350"/>
              <a:gd name="connsiteX4557" fmla="*/ 3901916 w 6400800"/>
              <a:gd name="connsiteY4557" fmla="*/ 288131 h 514350"/>
              <a:gd name="connsiteX4558" fmla="*/ 3902869 w 6400800"/>
              <a:gd name="connsiteY4558" fmla="*/ 286226 h 514350"/>
              <a:gd name="connsiteX4559" fmla="*/ 3903821 w 6400800"/>
              <a:gd name="connsiteY4559" fmla="*/ 297656 h 514350"/>
              <a:gd name="connsiteX4560" fmla="*/ 3902869 w 6400800"/>
              <a:gd name="connsiteY4560" fmla="*/ 301466 h 514350"/>
              <a:gd name="connsiteX4561" fmla="*/ 3901916 w 6400800"/>
              <a:gd name="connsiteY4561" fmla="*/ 298609 h 514350"/>
              <a:gd name="connsiteX4562" fmla="*/ 3900011 w 6400800"/>
              <a:gd name="connsiteY4562" fmla="*/ 291941 h 514350"/>
              <a:gd name="connsiteX4563" fmla="*/ 3903821 w 6400800"/>
              <a:gd name="connsiteY4563" fmla="*/ 431006 h 514350"/>
              <a:gd name="connsiteX4564" fmla="*/ 3902869 w 6400800"/>
              <a:gd name="connsiteY4564" fmla="*/ 431959 h 514350"/>
              <a:gd name="connsiteX4565" fmla="*/ 3901916 w 6400800"/>
              <a:gd name="connsiteY4565" fmla="*/ 431959 h 514350"/>
              <a:gd name="connsiteX4566" fmla="*/ 3903821 w 6400800"/>
              <a:gd name="connsiteY4566" fmla="*/ 426244 h 514350"/>
              <a:gd name="connsiteX4567" fmla="*/ 3904774 w 6400800"/>
              <a:gd name="connsiteY4567" fmla="*/ 428149 h 514350"/>
              <a:gd name="connsiteX4568" fmla="*/ 3903821 w 6400800"/>
              <a:gd name="connsiteY4568" fmla="*/ 431006 h 514350"/>
              <a:gd name="connsiteX4569" fmla="*/ 3925729 w 6400800"/>
              <a:gd name="connsiteY4569" fmla="*/ 309086 h 514350"/>
              <a:gd name="connsiteX4570" fmla="*/ 3922871 w 6400800"/>
              <a:gd name="connsiteY4570" fmla="*/ 297656 h 514350"/>
              <a:gd name="connsiteX4571" fmla="*/ 3923824 w 6400800"/>
              <a:gd name="connsiteY4571" fmla="*/ 308134 h 514350"/>
              <a:gd name="connsiteX4572" fmla="*/ 3919061 w 6400800"/>
              <a:gd name="connsiteY4572" fmla="*/ 291941 h 514350"/>
              <a:gd name="connsiteX4573" fmla="*/ 3922871 w 6400800"/>
              <a:gd name="connsiteY4573" fmla="*/ 317659 h 514350"/>
              <a:gd name="connsiteX4574" fmla="*/ 3923824 w 6400800"/>
              <a:gd name="connsiteY4574" fmla="*/ 325279 h 514350"/>
              <a:gd name="connsiteX4575" fmla="*/ 3921919 w 6400800"/>
              <a:gd name="connsiteY4575" fmla="*/ 334804 h 514350"/>
              <a:gd name="connsiteX4576" fmla="*/ 3921919 w 6400800"/>
              <a:gd name="connsiteY4576" fmla="*/ 335756 h 514350"/>
              <a:gd name="connsiteX4577" fmla="*/ 3920966 w 6400800"/>
              <a:gd name="connsiteY4577" fmla="*/ 330041 h 514350"/>
              <a:gd name="connsiteX4578" fmla="*/ 3915251 w 6400800"/>
              <a:gd name="connsiteY4578" fmla="*/ 301466 h 514350"/>
              <a:gd name="connsiteX4579" fmla="*/ 3911441 w 6400800"/>
              <a:gd name="connsiteY4579" fmla="*/ 281464 h 514350"/>
              <a:gd name="connsiteX4580" fmla="*/ 3912394 w 6400800"/>
              <a:gd name="connsiteY4580" fmla="*/ 264319 h 514350"/>
              <a:gd name="connsiteX4581" fmla="*/ 3912394 w 6400800"/>
              <a:gd name="connsiteY4581" fmla="*/ 263366 h 514350"/>
              <a:gd name="connsiteX4582" fmla="*/ 3919061 w 6400800"/>
              <a:gd name="connsiteY4582" fmla="*/ 270986 h 514350"/>
              <a:gd name="connsiteX4583" fmla="*/ 3923824 w 6400800"/>
              <a:gd name="connsiteY4583" fmla="*/ 277654 h 514350"/>
              <a:gd name="connsiteX4584" fmla="*/ 3924776 w 6400800"/>
              <a:gd name="connsiteY4584" fmla="*/ 284321 h 514350"/>
              <a:gd name="connsiteX4585" fmla="*/ 3921919 w 6400800"/>
              <a:gd name="connsiteY4585" fmla="*/ 277654 h 514350"/>
              <a:gd name="connsiteX4586" fmla="*/ 3926681 w 6400800"/>
              <a:gd name="connsiteY4586" fmla="*/ 296704 h 514350"/>
              <a:gd name="connsiteX4587" fmla="*/ 3927634 w 6400800"/>
              <a:gd name="connsiteY4587" fmla="*/ 304324 h 514350"/>
              <a:gd name="connsiteX4588" fmla="*/ 3927634 w 6400800"/>
              <a:gd name="connsiteY4588" fmla="*/ 305276 h 514350"/>
              <a:gd name="connsiteX4589" fmla="*/ 3925729 w 6400800"/>
              <a:gd name="connsiteY4589" fmla="*/ 309086 h 514350"/>
              <a:gd name="connsiteX4590" fmla="*/ 3929539 w 6400800"/>
              <a:gd name="connsiteY4590" fmla="*/ 287179 h 514350"/>
              <a:gd name="connsiteX4591" fmla="*/ 3928586 w 6400800"/>
              <a:gd name="connsiteY4591" fmla="*/ 292894 h 514350"/>
              <a:gd name="connsiteX4592" fmla="*/ 3927634 w 6400800"/>
              <a:gd name="connsiteY4592" fmla="*/ 290036 h 514350"/>
              <a:gd name="connsiteX4593" fmla="*/ 3923824 w 6400800"/>
              <a:gd name="connsiteY4593" fmla="*/ 275749 h 514350"/>
              <a:gd name="connsiteX4594" fmla="*/ 3927634 w 6400800"/>
              <a:gd name="connsiteY4594" fmla="*/ 281464 h 514350"/>
              <a:gd name="connsiteX4595" fmla="*/ 3929539 w 6400800"/>
              <a:gd name="connsiteY4595" fmla="*/ 284321 h 514350"/>
              <a:gd name="connsiteX4596" fmla="*/ 3929539 w 6400800"/>
              <a:gd name="connsiteY4596" fmla="*/ 287179 h 514350"/>
              <a:gd name="connsiteX4597" fmla="*/ 3926681 w 6400800"/>
              <a:gd name="connsiteY4597" fmla="*/ 242411 h 514350"/>
              <a:gd name="connsiteX4598" fmla="*/ 3928586 w 6400800"/>
              <a:gd name="connsiteY4598" fmla="*/ 270986 h 514350"/>
              <a:gd name="connsiteX4599" fmla="*/ 3921919 w 6400800"/>
              <a:gd name="connsiteY4599" fmla="*/ 265271 h 514350"/>
              <a:gd name="connsiteX4600" fmla="*/ 3913346 w 6400800"/>
              <a:gd name="connsiteY4600" fmla="*/ 257651 h 514350"/>
              <a:gd name="connsiteX4601" fmla="*/ 3917156 w 6400800"/>
              <a:gd name="connsiteY4601" fmla="*/ 246221 h 514350"/>
              <a:gd name="connsiteX4602" fmla="*/ 3925729 w 6400800"/>
              <a:gd name="connsiteY4602" fmla="*/ 232886 h 514350"/>
              <a:gd name="connsiteX4603" fmla="*/ 3926681 w 6400800"/>
              <a:gd name="connsiteY4603" fmla="*/ 242411 h 514350"/>
              <a:gd name="connsiteX4604" fmla="*/ 3900964 w 6400800"/>
              <a:gd name="connsiteY4604" fmla="*/ 168116 h 514350"/>
              <a:gd name="connsiteX4605" fmla="*/ 3914299 w 6400800"/>
              <a:gd name="connsiteY4605" fmla="*/ 147161 h 514350"/>
              <a:gd name="connsiteX4606" fmla="*/ 3915251 w 6400800"/>
              <a:gd name="connsiteY4606" fmla="*/ 156686 h 514350"/>
              <a:gd name="connsiteX4607" fmla="*/ 3920966 w 6400800"/>
              <a:gd name="connsiteY4607" fmla="*/ 196691 h 514350"/>
              <a:gd name="connsiteX4608" fmla="*/ 3922871 w 6400800"/>
              <a:gd name="connsiteY4608" fmla="*/ 213836 h 514350"/>
              <a:gd name="connsiteX4609" fmla="*/ 3920014 w 6400800"/>
              <a:gd name="connsiteY4609" fmla="*/ 210979 h 514350"/>
              <a:gd name="connsiteX4610" fmla="*/ 3923824 w 6400800"/>
              <a:gd name="connsiteY4610" fmla="*/ 214789 h 514350"/>
              <a:gd name="connsiteX4611" fmla="*/ 3924776 w 6400800"/>
              <a:gd name="connsiteY4611" fmla="*/ 226219 h 514350"/>
              <a:gd name="connsiteX4612" fmla="*/ 3906679 w 6400800"/>
              <a:gd name="connsiteY4612" fmla="*/ 249079 h 514350"/>
              <a:gd name="connsiteX4613" fmla="*/ 3904774 w 6400800"/>
              <a:gd name="connsiteY4613" fmla="*/ 251936 h 514350"/>
              <a:gd name="connsiteX4614" fmla="*/ 3902869 w 6400800"/>
              <a:gd name="connsiteY4614" fmla="*/ 250984 h 514350"/>
              <a:gd name="connsiteX4615" fmla="*/ 3900964 w 6400800"/>
              <a:gd name="connsiteY4615" fmla="*/ 242411 h 514350"/>
              <a:gd name="connsiteX4616" fmla="*/ 3900964 w 6400800"/>
              <a:gd name="connsiteY4616" fmla="*/ 249079 h 514350"/>
              <a:gd name="connsiteX4617" fmla="*/ 3897154 w 6400800"/>
              <a:gd name="connsiteY4617" fmla="*/ 247174 h 514350"/>
              <a:gd name="connsiteX4618" fmla="*/ 3891439 w 6400800"/>
              <a:gd name="connsiteY4618" fmla="*/ 243364 h 514350"/>
              <a:gd name="connsiteX4619" fmla="*/ 3896201 w 6400800"/>
              <a:gd name="connsiteY4619" fmla="*/ 248126 h 514350"/>
              <a:gd name="connsiteX4620" fmla="*/ 3900964 w 6400800"/>
              <a:gd name="connsiteY4620" fmla="*/ 251936 h 514350"/>
              <a:gd name="connsiteX4621" fmla="*/ 3900964 w 6400800"/>
              <a:gd name="connsiteY4621" fmla="*/ 256699 h 514350"/>
              <a:gd name="connsiteX4622" fmla="*/ 3894296 w 6400800"/>
              <a:gd name="connsiteY4622" fmla="*/ 266224 h 514350"/>
              <a:gd name="connsiteX4623" fmla="*/ 3890486 w 6400800"/>
              <a:gd name="connsiteY4623" fmla="*/ 250984 h 514350"/>
              <a:gd name="connsiteX4624" fmla="*/ 3880009 w 6400800"/>
              <a:gd name="connsiteY4624" fmla="*/ 210026 h 514350"/>
              <a:gd name="connsiteX4625" fmla="*/ 3879056 w 6400800"/>
              <a:gd name="connsiteY4625" fmla="*/ 206216 h 514350"/>
              <a:gd name="connsiteX4626" fmla="*/ 3900964 w 6400800"/>
              <a:gd name="connsiteY4626" fmla="*/ 168116 h 514350"/>
              <a:gd name="connsiteX4627" fmla="*/ 3873341 w 6400800"/>
              <a:gd name="connsiteY4627" fmla="*/ 214789 h 514350"/>
              <a:gd name="connsiteX4628" fmla="*/ 3879056 w 6400800"/>
              <a:gd name="connsiteY4628" fmla="*/ 251936 h 514350"/>
              <a:gd name="connsiteX4629" fmla="*/ 3883819 w 6400800"/>
              <a:gd name="connsiteY4629" fmla="*/ 280511 h 514350"/>
              <a:gd name="connsiteX4630" fmla="*/ 3882866 w 6400800"/>
              <a:gd name="connsiteY4630" fmla="*/ 282416 h 514350"/>
              <a:gd name="connsiteX4631" fmla="*/ 3875246 w 6400800"/>
              <a:gd name="connsiteY4631" fmla="*/ 259556 h 514350"/>
              <a:gd name="connsiteX4632" fmla="*/ 3865721 w 6400800"/>
              <a:gd name="connsiteY4632" fmla="*/ 234791 h 514350"/>
              <a:gd name="connsiteX4633" fmla="*/ 3864769 w 6400800"/>
              <a:gd name="connsiteY4633" fmla="*/ 231934 h 514350"/>
              <a:gd name="connsiteX4634" fmla="*/ 3873341 w 6400800"/>
              <a:gd name="connsiteY4634" fmla="*/ 214789 h 514350"/>
              <a:gd name="connsiteX4635" fmla="*/ 3864769 w 6400800"/>
              <a:gd name="connsiteY4635" fmla="*/ 341471 h 514350"/>
              <a:gd name="connsiteX4636" fmla="*/ 3862864 w 6400800"/>
              <a:gd name="connsiteY4636" fmla="*/ 345281 h 514350"/>
              <a:gd name="connsiteX4637" fmla="*/ 3864769 w 6400800"/>
              <a:gd name="connsiteY4637" fmla="*/ 341471 h 514350"/>
              <a:gd name="connsiteX4638" fmla="*/ 3864769 w 6400800"/>
              <a:gd name="connsiteY4638" fmla="*/ 341471 h 514350"/>
              <a:gd name="connsiteX4639" fmla="*/ 3854291 w 6400800"/>
              <a:gd name="connsiteY4639" fmla="*/ 211931 h 514350"/>
              <a:gd name="connsiteX4640" fmla="*/ 3856196 w 6400800"/>
              <a:gd name="connsiteY4640" fmla="*/ 201454 h 514350"/>
              <a:gd name="connsiteX4641" fmla="*/ 3857149 w 6400800"/>
              <a:gd name="connsiteY4641" fmla="*/ 220504 h 514350"/>
              <a:gd name="connsiteX4642" fmla="*/ 3854291 w 6400800"/>
              <a:gd name="connsiteY4642" fmla="*/ 226219 h 514350"/>
              <a:gd name="connsiteX4643" fmla="*/ 3854291 w 6400800"/>
              <a:gd name="connsiteY4643" fmla="*/ 211931 h 514350"/>
              <a:gd name="connsiteX4644" fmla="*/ 3849529 w 6400800"/>
              <a:gd name="connsiteY4644" fmla="*/ 262414 h 514350"/>
              <a:gd name="connsiteX4645" fmla="*/ 3849529 w 6400800"/>
              <a:gd name="connsiteY4645" fmla="*/ 257651 h 514350"/>
              <a:gd name="connsiteX4646" fmla="*/ 3850481 w 6400800"/>
              <a:gd name="connsiteY4646" fmla="*/ 256699 h 514350"/>
              <a:gd name="connsiteX4647" fmla="*/ 3859054 w 6400800"/>
              <a:gd name="connsiteY4647" fmla="*/ 278606 h 514350"/>
              <a:gd name="connsiteX4648" fmla="*/ 3860006 w 6400800"/>
              <a:gd name="connsiteY4648" fmla="*/ 280511 h 514350"/>
              <a:gd name="connsiteX4649" fmla="*/ 3862864 w 6400800"/>
              <a:gd name="connsiteY4649" fmla="*/ 313849 h 514350"/>
              <a:gd name="connsiteX4650" fmla="*/ 3862864 w 6400800"/>
              <a:gd name="connsiteY4650" fmla="*/ 313849 h 514350"/>
              <a:gd name="connsiteX4651" fmla="*/ 3847624 w 6400800"/>
              <a:gd name="connsiteY4651" fmla="*/ 291941 h 514350"/>
              <a:gd name="connsiteX4652" fmla="*/ 3849529 w 6400800"/>
              <a:gd name="connsiteY4652" fmla="*/ 262414 h 514350"/>
              <a:gd name="connsiteX4653" fmla="*/ 3846671 w 6400800"/>
              <a:gd name="connsiteY4653" fmla="*/ 308134 h 514350"/>
              <a:gd name="connsiteX4654" fmla="*/ 3855244 w 6400800"/>
              <a:gd name="connsiteY4654" fmla="*/ 323374 h 514350"/>
              <a:gd name="connsiteX4655" fmla="*/ 3856196 w 6400800"/>
              <a:gd name="connsiteY4655" fmla="*/ 325279 h 514350"/>
              <a:gd name="connsiteX4656" fmla="*/ 3855244 w 6400800"/>
              <a:gd name="connsiteY4656" fmla="*/ 327184 h 514350"/>
              <a:gd name="connsiteX4657" fmla="*/ 3849529 w 6400800"/>
              <a:gd name="connsiteY4657" fmla="*/ 336709 h 514350"/>
              <a:gd name="connsiteX4658" fmla="*/ 3845719 w 6400800"/>
              <a:gd name="connsiteY4658" fmla="*/ 330041 h 514350"/>
              <a:gd name="connsiteX4659" fmla="*/ 3846671 w 6400800"/>
              <a:gd name="connsiteY4659" fmla="*/ 308134 h 514350"/>
              <a:gd name="connsiteX4660" fmla="*/ 3843814 w 6400800"/>
              <a:gd name="connsiteY4660" fmla="*/ 415766 h 514350"/>
              <a:gd name="connsiteX4661" fmla="*/ 3846671 w 6400800"/>
              <a:gd name="connsiteY4661" fmla="*/ 410051 h 514350"/>
              <a:gd name="connsiteX4662" fmla="*/ 3847624 w 6400800"/>
              <a:gd name="connsiteY4662" fmla="*/ 416719 h 514350"/>
              <a:gd name="connsiteX4663" fmla="*/ 3847624 w 6400800"/>
              <a:gd name="connsiteY4663" fmla="*/ 419576 h 514350"/>
              <a:gd name="connsiteX4664" fmla="*/ 3846671 w 6400800"/>
              <a:gd name="connsiteY4664" fmla="*/ 422434 h 514350"/>
              <a:gd name="connsiteX4665" fmla="*/ 3844766 w 6400800"/>
              <a:gd name="connsiteY4665" fmla="*/ 426244 h 514350"/>
              <a:gd name="connsiteX4666" fmla="*/ 3842861 w 6400800"/>
              <a:gd name="connsiteY4666" fmla="*/ 426244 h 514350"/>
              <a:gd name="connsiteX4667" fmla="*/ 3843814 w 6400800"/>
              <a:gd name="connsiteY4667" fmla="*/ 415766 h 514350"/>
              <a:gd name="connsiteX4668" fmla="*/ 3830479 w 6400800"/>
              <a:gd name="connsiteY4668" fmla="*/ 297656 h 514350"/>
              <a:gd name="connsiteX4669" fmla="*/ 3830479 w 6400800"/>
              <a:gd name="connsiteY4669" fmla="*/ 299561 h 514350"/>
              <a:gd name="connsiteX4670" fmla="*/ 3830479 w 6400800"/>
              <a:gd name="connsiteY4670" fmla="*/ 301466 h 514350"/>
              <a:gd name="connsiteX4671" fmla="*/ 3829526 w 6400800"/>
              <a:gd name="connsiteY4671" fmla="*/ 307181 h 514350"/>
              <a:gd name="connsiteX4672" fmla="*/ 3827621 w 6400800"/>
              <a:gd name="connsiteY4672" fmla="*/ 304324 h 514350"/>
              <a:gd name="connsiteX4673" fmla="*/ 3830479 w 6400800"/>
              <a:gd name="connsiteY4673" fmla="*/ 297656 h 514350"/>
              <a:gd name="connsiteX4674" fmla="*/ 3826669 w 6400800"/>
              <a:gd name="connsiteY4674" fmla="*/ 305276 h 514350"/>
              <a:gd name="connsiteX4675" fmla="*/ 3828574 w 6400800"/>
              <a:gd name="connsiteY4675" fmla="*/ 310039 h 514350"/>
              <a:gd name="connsiteX4676" fmla="*/ 3827621 w 6400800"/>
              <a:gd name="connsiteY4676" fmla="*/ 314801 h 514350"/>
              <a:gd name="connsiteX4677" fmla="*/ 3823811 w 6400800"/>
              <a:gd name="connsiteY4677" fmla="*/ 309086 h 514350"/>
              <a:gd name="connsiteX4678" fmla="*/ 3826669 w 6400800"/>
              <a:gd name="connsiteY4678" fmla="*/ 305276 h 514350"/>
              <a:gd name="connsiteX4679" fmla="*/ 3820001 w 6400800"/>
              <a:gd name="connsiteY4679" fmla="*/ 319564 h 514350"/>
              <a:gd name="connsiteX4680" fmla="*/ 3826669 w 6400800"/>
              <a:gd name="connsiteY4680" fmla="*/ 332899 h 514350"/>
              <a:gd name="connsiteX4681" fmla="*/ 3827621 w 6400800"/>
              <a:gd name="connsiteY4681" fmla="*/ 333851 h 514350"/>
              <a:gd name="connsiteX4682" fmla="*/ 3826669 w 6400800"/>
              <a:gd name="connsiteY4682" fmla="*/ 343376 h 514350"/>
              <a:gd name="connsiteX4683" fmla="*/ 3824764 w 6400800"/>
              <a:gd name="connsiteY4683" fmla="*/ 377666 h 514350"/>
              <a:gd name="connsiteX4684" fmla="*/ 3820954 w 6400800"/>
              <a:gd name="connsiteY4684" fmla="*/ 364331 h 514350"/>
              <a:gd name="connsiteX4685" fmla="*/ 3820001 w 6400800"/>
              <a:gd name="connsiteY4685" fmla="*/ 352901 h 514350"/>
              <a:gd name="connsiteX4686" fmla="*/ 3818096 w 6400800"/>
              <a:gd name="connsiteY4686" fmla="*/ 336709 h 514350"/>
              <a:gd name="connsiteX4687" fmla="*/ 3821906 w 6400800"/>
              <a:gd name="connsiteY4687" fmla="*/ 332899 h 514350"/>
              <a:gd name="connsiteX4688" fmla="*/ 3818096 w 6400800"/>
              <a:gd name="connsiteY4688" fmla="*/ 335756 h 514350"/>
              <a:gd name="connsiteX4689" fmla="*/ 3817144 w 6400800"/>
              <a:gd name="connsiteY4689" fmla="*/ 326231 h 514350"/>
              <a:gd name="connsiteX4690" fmla="*/ 3820001 w 6400800"/>
              <a:gd name="connsiteY4690" fmla="*/ 319564 h 514350"/>
              <a:gd name="connsiteX4691" fmla="*/ 3788569 w 6400800"/>
              <a:gd name="connsiteY4691" fmla="*/ 264319 h 514350"/>
              <a:gd name="connsiteX4692" fmla="*/ 3792379 w 6400800"/>
              <a:gd name="connsiteY4692" fmla="*/ 270986 h 514350"/>
              <a:gd name="connsiteX4693" fmla="*/ 3800951 w 6400800"/>
              <a:gd name="connsiteY4693" fmla="*/ 285274 h 514350"/>
              <a:gd name="connsiteX4694" fmla="*/ 3800951 w 6400800"/>
              <a:gd name="connsiteY4694" fmla="*/ 287179 h 514350"/>
              <a:gd name="connsiteX4695" fmla="*/ 3800951 w 6400800"/>
              <a:gd name="connsiteY4695" fmla="*/ 298609 h 514350"/>
              <a:gd name="connsiteX4696" fmla="*/ 3800951 w 6400800"/>
              <a:gd name="connsiteY4696" fmla="*/ 300514 h 514350"/>
              <a:gd name="connsiteX4697" fmla="*/ 3797141 w 6400800"/>
              <a:gd name="connsiteY4697" fmla="*/ 287179 h 514350"/>
              <a:gd name="connsiteX4698" fmla="*/ 3796189 w 6400800"/>
              <a:gd name="connsiteY4698" fmla="*/ 285274 h 514350"/>
              <a:gd name="connsiteX4699" fmla="*/ 3796189 w 6400800"/>
              <a:gd name="connsiteY4699" fmla="*/ 280511 h 514350"/>
              <a:gd name="connsiteX4700" fmla="*/ 3795236 w 6400800"/>
              <a:gd name="connsiteY4700" fmla="*/ 283369 h 514350"/>
              <a:gd name="connsiteX4701" fmla="*/ 3791426 w 6400800"/>
              <a:gd name="connsiteY4701" fmla="*/ 271939 h 514350"/>
              <a:gd name="connsiteX4702" fmla="*/ 3788569 w 6400800"/>
              <a:gd name="connsiteY4702" fmla="*/ 264319 h 514350"/>
              <a:gd name="connsiteX4703" fmla="*/ 3748564 w 6400800"/>
              <a:gd name="connsiteY4703" fmla="*/ 364331 h 514350"/>
              <a:gd name="connsiteX4704" fmla="*/ 3748564 w 6400800"/>
              <a:gd name="connsiteY4704" fmla="*/ 351949 h 514350"/>
              <a:gd name="connsiteX4705" fmla="*/ 3750469 w 6400800"/>
              <a:gd name="connsiteY4705" fmla="*/ 358616 h 514350"/>
              <a:gd name="connsiteX4706" fmla="*/ 3748564 w 6400800"/>
              <a:gd name="connsiteY4706" fmla="*/ 364331 h 514350"/>
              <a:gd name="connsiteX4707" fmla="*/ 3762851 w 6400800"/>
              <a:gd name="connsiteY4707" fmla="*/ 399574 h 514350"/>
              <a:gd name="connsiteX4708" fmla="*/ 3759994 w 6400800"/>
              <a:gd name="connsiteY4708" fmla="*/ 405289 h 514350"/>
              <a:gd name="connsiteX4709" fmla="*/ 3760946 w 6400800"/>
              <a:gd name="connsiteY4709" fmla="*/ 391954 h 514350"/>
              <a:gd name="connsiteX4710" fmla="*/ 3760946 w 6400800"/>
              <a:gd name="connsiteY4710" fmla="*/ 391001 h 514350"/>
              <a:gd name="connsiteX4711" fmla="*/ 3762851 w 6400800"/>
              <a:gd name="connsiteY4711" fmla="*/ 396716 h 514350"/>
              <a:gd name="connsiteX4712" fmla="*/ 3762851 w 6400800"/>
              <a:gd name="connsiteY4712" fmla="*/ 399574 h 514350"/>
              <a:gd name="connsiteX4713" fmla="*/ 3770471 w 6400800"/>
              <a:gd name="connsiteY4713" fmla="*/ 290036 h 514350"/>
              <a:gd name="connsiteX4714" fmla="*/ 3775234 w 6400800"/>
              <a:gd name="connsiteY4714" fmla="*/ 309086 h 514350"/>
              <a:gd name="connsiteX4715" fmla="*/ 3771424 w 6400800"/>
              <a:gd name="connsiteY4715" fmla="*/ 301466 h 514350"/>
              <a:gd name="connsiteX4716" fmla="*/ 3770471 w 6400800"/>
              <a:gd name="connsiteY4716" fmla="*/ 299561 h 514350"/>
              <a:gd name="connsiteX4717" fmla="*/ 3770471 w 6400800"/>
              <a:gd name="connsiteY4717" fmla="*/ 290989 h 514350"/>
              <a:gd name="connsiteX4718" fmla="*/ 3770471 w 6400800"/>
              <a:gd name="connsiteY4718" fmla="*/ 290036 h 514350"/>
              <a:gd name="connsiteX4719" fmla="*/ 3769519 w 6400800"/>
              <a:gd name="connsiteY4719" fmla="*/ 370046 h 514350"/>
              <a:gd name="connsiteX4720" fmla="*/ 3770471 w 6400800"/>
              <a:gd name="connsiteY4720" fmla="*/ 372904 h 514350"/>
              <a:gd name="connsiteX4721" fmla="*/ 3767614 w 6400800"/>
              <a:gd name="connsiteY4721" fmla="*/ 366236 h 514350"/>
              <a:gd name="connsiteX4722" fmla="*/ 3767614 w 6400800"/>
              <a:gd name="connsiteY4722" fmla="*/ 359569 h 514350"/>
              <a:gd name="connsiteX4723" fmla="*/ 3766661 w 6400800"/>
              <a:gd name="connsiteY4723" fmla="*/ 364331 h 514350"/>
              <a:gd name="connsiteX4724" fmla="*/ 3764756 w 6400800"/>
              <a:gd name="connsiteY4724" fmla="*/ 360521 h 514350"/>
              <a:gd name="connsiteX4725" fmla="*/ 3764756 w 6400800"/>
              <a:gd name="connsiteY4725" fmla="*/ 357664 h 514350"/>
              <a:gd name="connsiteX4726" fmla="*/ 3765709 w 6400800"/>
              <a:gd name="connsiteY4726" fmla="*/ 351949 h 514350"/>
              <a:gd name="connsiteX4727" fmla="*/ 3769519 w 6400800"/>
              <a:gd name="connsiteY4727" fmla="*/ 370046 h 514350"/>
              <a:gd name="connsiteX4728" fmla="*/ 3753326 w 6400800"/>
              <a:gd name="connsiteY4728" fmla="*/ 250031 h 514350"/>
              <a:gd name="connsiteX4729" fmla="*/ 3755231 w 6400800"/>
              <a:gd name="connsiteY4729" fmla="*/ 236696 h 514350"/>
              <a:gd name="connsiteX4730" fmla="*/ 3756184 w 6400800"/>
              <a:gd name="connsiteY4730" fmla="*/ 232886 h 514350"/>
              <a:gd name="connsiteX4731" fmla="*/ 3758089 w 6400800"/>
              <a:gd name="connsiteY4731" fmla="*/ 230029 h 514350"/>
              <a:gd name="connsiteX4732" fmla="*/ 3759994 w 6400800"/>
              <a:gd name="connsiteY4732" fmla="*/ 237649 h 514350"/>
              <a:gd name="connsiteX4733" fmla="*/ 3769519 w 6400800"/>
              <a:gd name="connsiteY4733" fmla="*/ 281464 h 514350"/>
              <a:gd name="connsiteX4734" fmla="*/ 3767614 w 6400800"/>
              <a:gd name="connsiteY4734" fmla="*/ 290036 h 514350"/>
              <a:gd name="connsiteX4735" fmla="*/ 3767614 w 6400800"/>
              <a:gd name="connsiteY4735" fmla="*/ 290989 h 514350"/>
              <a:gd name="connsiteX4736" fmla="*/ 3752374 w 6400800"/>
              <a:gd name="connsiteY4736" fmla="*/ 261461 h 514350"/>
              <a:gd name="connsiteX4737" fmla="*/ 3753326 w 6400800"/>
              <a:gd name="connsiteY4737" fmla="*/ 250031 h 514350"/>
              <a:gd name="connsiteX4738" fmla="*/ 3748564 w 6400800"/>
              <a:gd name="connsiteY4738" fmla="*/ 296704 h 514350"/>
              <a:gd name="connsiteX4739" fmla="*/ 3748564 w 6400800"/>
              <a:gd name="connsiteY4739" fmla="*/ 296704 h 514350"/>
              <a:gd name="connsiteX4740" fmla="*/ 3756184 w 6400800"/>
              <a:gd name="connsiteY4740" fmla="*/ 313849 h 514350"/>
              <a:gd name="connsiteX4741" fmla="*/ 3757136 w 6400800"/>
              <a:gd name="connsiteY4741" fmla="*/ 316706 h 514350"/>
              <a:gd name="connsiteX4742" fmla="*/ 3759041 w 6400800"/>
              <a:gd name="connsiteY4742" fmla="*/ 323374 h 514350"/>
              <a:gd name="connsiteX4743" fmla="*/ 3757136 w 6400800"/>
              <a:gd name="connsiteY4743" fmla="*/ 330041 h 514350"/>
              <a:gd name="connsiteX4744" fmla="*/ 3754279 w 6400800"/>
              <a:gd name="connsiteY4744" fmla="*/ 341471 h 514350"/>
              <a:gd name="connsiteX4745" fmla="*/ 3750469 w 6400800"/>
              <a:gd name="connsiteY4745" fmla="*/ 335756 h 514350"/>
              <a:gd name="connsiteX4746" fmla="*/ 3747611 w 6400800"/>
              <a:gd name="connsiteY4746" fmla="*/ 331946 h 514350"/>
              <a:gd name="connsiteX4747" fmla="*/ 3748564 w 6400800"/>
              <a:gd name="connsiteY4747" fmla="*/ 296704 h 514350"/>
              <a:gd name="connsiteX4748" fmla="*/ 3738086 w 6400800"/>
              <a:gd name="connsiteY4748" fmla="*/ 273844 h 514350"/>
              <a:gd name="connsiteX4749" fmla="*/ 3738086 w 6400800"/>
              <a:gd name="connsiteY4749" fmla="*/ 273844 h 514350"/>
              <a:gd name="connsiteX4750" fmla="*/ 3738086 w 6400800"/>
              <a:gd name="connsiteY4750" fmla="*/ 274796 h 514350"/>
              <a:gd name="connsiteX4751" fmla="*/ 3738086 w 6400800"/>
              <a:gd name="connsiteY4751" fmla="*/ 273844 h 514350"/>
              <a:gd name="connsiteX4752" fmla="*/ 3689509 w 6400800"/>
              <a:gd name="connsiteY4752" fmla="*/ 326231 h 514350"/>
              <a:gd name="connsiteX4753" fmla="*/ 3686651 w 6400800"/>
              <a:gd name="connsiteY4753" fmla="*/ 331946 h 514350"/>
              <a:gd name="connsiteX4754" fmla="*/ 3685699 w 6400800"/>
              <a:gd name="connsiteY4754" fmla="*/ 330994 h 514350"/>
              <a:gd name="connsiteX4755" fmla="*/ 3685699 w 6400800"/>
              <a:gd name="connsiteY4755" fmla="*/ 322421 h 514350"/>
              <a:gd name="connsiteX4756" fmla="*/ 3685699 w 6400800"/>
              <a:gd name="connsiteY4756" fmla="*/ 313849 h 514350"/>
              <a:gd name="connsiteX4757" fmla="*/ 3689509 w 6400800"/>
              <a:gd name="connsiteY4757" fmla="*/ 325279 h 514350"/>
              <a:gd name="connsiteX4758" fmla="*/ 3689509 w 6400800"/>
              <a:gd name="connsiteY4758" fmla="*/ 326231 h 514350"/>
              <a:gd name="connsiteX4759" fmla="*/ 3716179 w 6400800"/>
              <a:gd name="connsiteY4759" fmla="*/ 211931 h 514350"/>
              <a:gd name="connsiteX4760" fmla="*/ 3720941 w 6400800"/>
              <a:gd name="connsiteY4760" fmla="*/ 221456 h 514350"/>
              <a:gd name="connsiteX4761" fmla="*/ 3719036 w 6400800"/>
              <a:gd name="connsiteY4761" fmla="*/ 230029 h 514350"/>
              <a:gd name="connsiteX4762" fmla="*/ 3718084 w 6400800"/>
              <a:gd name="connsiteY4762" fmla="*/ 233839 h 514350"/>
              <a:gd name="connsiteX4763" fmla="*/ 3713321 w 6400800"/>
              <a:gd name="connsiteY4763" fmla="*/ 228124 h 514350"/>
              <a:gd name="connsiteX4764" fmla="*/ 3717131 w 6400800"/>
              <a:gd name="connsiteY4764" fmla="*/ 235744 h 514350"/>
              <a:gd name="connsiteX4765" fmla="*/ 3714274 w 6400800"/>
              <a:gd name="connsiteY4765" fmla="*/ 253841 h 514350"/>
              <a:gd name="connsiteX4766" fmla="*/ 3714274 w 6400800"/>
              <a:gd name="connsiteY4766" fmla="*/ 250984 h 514350"/>
              <a:gd name="connsiteX4767" fmla="*/ 3713321 w 6400800"/>
              <a:gd name="connsiteY4767" fmla="*/ 238601 h 514350"/>
              <a:gd name="connsiteX4768" fmla="*/ 3713321 w 6400800"/>
              <a:gd name="connsiteY4768" fmla="*/ 227171 h 514350"/>
              <a:gd name="connsiteX4769" fmla="*/ 3712369 w 6400800"/>
              <a:gd name="connsiteY4769" fmla="*/ 208121 h 514350"/>
              <a:gd name="connsiteX4770" fmla="*/ 3712369 w 6400800"/>
              <a:gd name="connsiteY4770" fmla="*/ 205264 h 514350"/>
              <a:gd name="connsiteX4771" fmla="*/ 3716179 w 6400800"/>
              <a:gd name="connsiteY4771" fmla="*/ 211931 h 514350"/>
              <a:gd name="connsiteX4772" fmla="*/ 3679984 w 6400800"/>
              <a:gd name="connsiteY4772" fmla="*/ 236696 h 514350"/>
              <a:gd name="connsiteX4773" fmla="*/ 3684746 w 6400800"/>
              <a:gd name="connsiteY4773" fmla="*/ 196691 h 514350"/>
              <a:gd name="connsiteX4774" fmla="*/ 3687604 w 6400800"/>
              <a:gd name="connsiteY4774" fmla="*/ 166211 h 514350"/>
              <a:gd name="connsiteX4775" fmla="*/ 3688556 w 6400800"/>
              <a:gd name="connsiteY4775" fmla="*/ 154781 h 514350"/>
              <a:gd name="connsiteX4776" fmla="*/ 3699034 w 6400800"/>
              <a:gd name="connsiteY4776" fmla="*/ 178594 h 514350"/>
              <a:gd name="connsiteX4777" fmla="*/ 3708559 w 6400800"/>
              <a:gd name="connsiteY4777" fmla="*/ 199549 h 514350"/>
              <a:gd name="connsiteX4778" fmla="*/ 3707606 w 6400800"/>
              <a:gd name="connsiteY4778" fmla="*/ 207169 h 514350"/>
              <a:gd name="connsiteX4779" fmla="*/ 3704749 w 6400800"/>
              <a:gd name="connsiteY4779" fmla="*/ 226219 h 514350"/>
              <a:gd name="connsiteX4780" fmla="*/ 3702844 w 6400800"/>
              <a:gd name="connsiteY4780" fmla="*/ 237649 h 514350"/>
              <a:gd name="connsiteX4781" fmla="*/ 3701891 w 6400800"/>
              <a:gd name="connsiteY4781" fmla="*/ 250984 h 514350"/>
              <a:gd name="connsiteX4782" fmla="*/ 3700939 w 6400800"/>
              <a:gd name="connsiteY4782" fmla="*/ 280511 h 514350"/>
              <a:gd name="connsiteX4783" fmla="*/ 3700939 w 6400800"/>
              <a:gd name="connsiteY4783" fmla="*/ 300514 h 514350"/>
              <a:gd name="connsiteX4784" fmla="*/ 3697129 w 6400800"/>
              <a:gd name="connsiteY4784" fmla="*/ 290036 h 514350"/>
              <a:gd name="connsiteX4785" fmla="*/ 3699034 w 6400800"/>
              <a:gd name="connsiteY4785" fmla="*/ 308134 h 514350"/>
              <a:gd name="connsiteX4786" fmla="*/ 3690461 w 6400800"/>
              <a:gd name="connsiteY4786" fmla="*/ 322421 h 514350"/>
              <a:gd name="connsiteX4787" fmla="*/ 3683794 w 6400800"/>
              <a:gd name="connsiteY4787" fmla="*/ 310991 h 514350"/>
              <a:gd name="connsiteX4788" fmla="*/ 3683794 w 6400800"/>
              <a:gd name="connsiteY4788" fmla="*/ 302419 h 514350"/>
              <a:gd name="connsiteX4789" fmla="*/ 3682841 w 6400800"/>
              <a:gd name="connsiteY4789" fmla="*/ 308134 h 514350"/>
              <a:gd name="connsiteX4790" fmla="*/ 3679031 w 6400800"/>
              <a:gd name="connsiteY4790" fmla="*/ 302419 h 514350"/>
              <a:gd name="connsiteX4791" fmla="*/ 3681889 w 6400800"/>
              <a:gd name="connsiteY4791" fmla="*/ 310991 h 514350"/>
              <a:gd name="connsiteX4792" fmla="*/ 3679984 w 6400800"/>
              <a:gd name="connsiteY4792" fmla="*/ 323374 h 514350"/>
              <a:gd name="connsiteX4793" fmla="*/ 3672364 w 6400800"/>
              <a:gd name="connsiteY4793" fmla="*/ 307181 h 514350"/>
              <a:gd name="connsiteX4794" fmla="*/ 3677126 w 6400800"/>
              <a:gd name="connsiteY4794" fmla="*/ 289084 h 514350"/>
              <a:gd name="connsiteX4795" fmla="*/ 3681889 w 6400800"/>
              <a:gd name="connsiteY4795" fmla="*/ 272891 h 514350"/>
              <a:gd name="connsiteX4796" fmla="*/ 3686651 w 6400800"/>
              <a:gd name="connsiteY4796" fmla="*/ 260509 h 514350"/>
              <a:gd name="connsiteX4797" fmla="*/ 3692366 w 6400800"/>
              <a:gd name="connsiteY4797" fmla="*/ 250031 h 514350"/>
              <a:gd name="connsiteX4798" fmla="*/ 3683794 w 6400800"/>
              <a:gd name="connsiteY4798" fmla="*/ 258604 h 514350"/>
              <a:gd name="connsiteX4799" fmla="*/ 3675221 w 6400800"/>
              <a:gd name="connsiteY4799" fmla="*/ 270034 h 514350"/>
              <a:gd name="connsiteX4800" fmla="*/ 3671411 w 6400800"/>
              <a:gd name="connsiteY4800" fmla="*/ 275749 h 514350"/>
              <a:gd name="connsiteX4801" fmla="*/ 3679984 w 6400800"/>
              <a:gd name="connsiteY4801" fmla="*/ 236696 h 514350"/>
              <a:gd name="connsiteX4802" fmla="*/ 3678079 w 6400800"/>
              <a:gd name="connsiteY4802" fmla="*/ 342424 h 514350"/>
              <a:gd name="connsiteX4803" fmla="*/ 3677126 w 6400800"/>
              <a:gd name="connsiteY4803" fmla="*/ 349091 h 514350"/>
              <a:gd name="connsiteX4804" fmla="*/ 3676174 w 6400800"/>
              <a:gd name="connsiteY4804" fmla="*/ 343376 h 514350"/>
              <a:gd name="connsiteX4805" fmla="*/ 3674269 w 6400800"/>
              <a:gd name="connsiteY4805" fmla="*/ 335756 h 514350"/>
              <a:gd name="connsiteX4806" fmla="*/ 3678079 w 6400800"/>
              <a:gd name="connsiteY4806" fmla="*/ 342424 h 514350"/>
              <a:gd name="connsiteX4807" fmla="*/ 3664744 w 6400800"/>
              <a:gd name="connsiteY4807" fmla="*/ 355759 h 514350"/>
              <a:gd name="connsiteX4808" fmla="*/ 3664744 w 6400800"/>
              <a:gd name="connsiteY4808" fmla="*/ 362426 h 514350"/>
              <a:gd name="connsiteX4809" fmla="*/ 3663791 w 6400800"/>
              <a:gd name="connsiteY4809" fmla="*/ 371951 h 514350"/>
              <a:gd name="connsiteX4810" fmla="*/ 3663791 w 6400800"/>
              <a:gd name="connsiteY4810" fmla="*/ 371951 h 514350"/>
              <a:gd name="connsiteX4811" fmla="*/ 3662839 w 6400800"/>
              <a:gd name="connsiteY4811" fmla="*/ 367189 h 514350"/>
              <a:gd name="connsiteX4812" fmla="*/ 3662839 w 6400800"/>
              <a:gd name="connsiteY4812" fmla="*/ 366236 h 514350"/>
              <a:gd name="connsiteX4813" fmla="*/ 3664744 w 6400800"/>
              <a:gd name="connsiteY4813" fmla="*/ 355759 h 514350"/>
              <a:gd name="connsiteX4814" fmla="*/ 3603784 w 6400800"/>
              <a:gd name="connsiteY4814" fmla="*/ 369094 h 514350"/>
              <a:gd name="connsiteX4815" fmla="*/ 3602831 w 6400800"/>
              <a:gd name="connsiteY4815" fmla="*/ 363379 h 514350"/>
              <a:gd name="connsiteX4816" fmla="*/ 3605689 w 6400800"/>
              <a:gd name="connsiteY4816" fmla="*/ 352901 h 514350"/>
              <a:gd name="connsiteX4817" fmla="*/ 3606641 w 6400800"/>
              <a:gd name="connsiteY4817" fmla="*/ 350044 h 514350"/>
              <a:gd name="connsiteX4818" fmla="*/ 3607594 w 6400800"/>
              <a:gd name="connsiteY4818" fmla="*/ 352901 h 514350"/>
              <a:gd name="connsiteX4819" fmla="*/ 3607594 w 6400800"/>
              <a:gd name="connsiteY4819" fmla="*/ 353854 h 514350"/>
              <a:gd name="connsiteX4820" fmla="*/ 3603784 w 6400800"/>
              <a:gd name="connsiteY4820" fmla="*/ 369094 h 514350"/>
              <a:gd name="connsiteX4821" fmla="*/ 3612356 w 6400800"/>
              <a:gd name="connsiteY4821" fmla="*/ 329089 h 514350"/>
              <a:gd name="connsiteX4822" fmla="*/ 3611404 w 6400800"/>
              <a:gd name="connsiteY4822" fmla="*/ 327184 h 514350"/>
              <a:gd name="connsiteX4823" fmla="*/ 3610451 w 6400800"/>
              <a:gd name="connsiteY4823" fmla="*/ 321469 h 514350"/>
              <a:gd name="connsiteX4824" fmla="*/ 3613309 w 6400800"/>
              <a:gd name="connsiteY4824" fmla="*/ 324326 h 514350"/>
              <a:gd name="connsiteX4825" fmla="*/ 3612356 w 6400800"/>
              <a:gd name="connsiteY4825" fmla="*/ 329089 h 514350"/>
              <a:gd name="connsiteX4826" fmla="*/ 3633311 w 6400800"/>
              <a:gd name="connsiteY4826" fmla="*/ 366236 h 514350"/>
              <a:gd name="connsiteX4827" fmla="*/ 3629501 w 6400800"/>
              <a:gd name="connsiteY4827" fmla="*/ 358616 h 514350"/>
              <a:gd name="connsiteX4828" fmla="*/ 3629501 w 6400800"/>
              <a:gd name="connsiteY4828" fmla="*/ 354806 h 514350"/>
              <a:gd name="connsiteX4829" fmla="*/ 3633311 w 6400800"/>
              <a:gd name="connsiteY4829" fmla="*/ 366236 h 514350"/>
              <a:gd name="connsiteX4830" fmla="*/ 3633311 w 6400800"/>
              <a:gd name="connsiteY4830" fmla="*/ 366236 h 514350"/>
              <a:gd name="connsiteX4831" fmla="*/ 3633311 w 6400800"/>
              <a:gd name="connsiteY4831" fmla="*/ 366236 h 514350"/>
              <a:gd name="connsiteX4832" fmla="*/ 3632359 w 6400800"/>
              <a:gd name="connsiteY4832" fmla="*/ 331946 h 514350"/>
              <a:gd name="connsiteX4833" fmla="*/ 3635216 w 6400800"/>
              <a:gd name="connsiteY4833" fmla="*/ 348139 h 514350"/>
              <a:gd name="connsiteX4834" fmla="*/ 3631406 w 6400800"/>
              <a:gd name="connsiteY4834" fmla="*/ 341471 h 514350"/>
              <a:gd name="connsiteX4835" fmla="*/ 3632359 w 6400800"/>
              <a:gd name="connsiteY4835" fmla="*/ 331946 h 514350"/>
              <a:gd name="connsiteX4836" fmla="*/ 3618071 w 6400800"/>
              <a:gd name="connsiteY4836" fmla="*/ 270034 h 514350"/>
              <a:gd name="connsiteX4837" fmla="*/ 3628549 w 6400800"/>
              <a:gd name="connsiteY4837" fmla="*/ 246221 h 514350"/>
              <a:gd name="connsiteX4838" fmla="*/ 3630454 w 6400800"/>
              <a:gd name="connsiteY4838" fmla="*/ 242411 h 514350"/>
              <a:gd name="connsiteX4839" fmla="*/ 3625691 w 6400800"/>
              <a:gd name="connsiteY4839" fmla="*/ 265271 h 514350"/>
              <a:gd name="connsiteX4840" fmla="*/ 3618071 w 6400800"/>
              <a:gd name="connsiteY4840" fmla="*/ 271939 h 514350"/>
              <a:gd name="connsiteX4841" fmla="*/ 3618071 w 6400800"/>
              <a:gd name="connsiteY4841" fmla="*/ 270034 h 514350"/>
              <a:gd name="connsiteX4842" fmla="*/ 3601879 w 6400800"/>
              <a:gd name="connsiteY4842" fmla="*/ 310039 h 514350"/>
              <a:gd name="connsiteX4843" fmla="*/ 3606641 w 6400800"/>
              <a:gd name="connsiteY4843" fmla="*/ 298609 h 514350"/>
              <a:gd name="connsiteX4844" fmla="*/ 3615214 w 6400800"/>
              <a:gd name="connsiteY4844" fmla="*/ 278606 h 514350"/>
              <a:gd name="connsiteX4845" fmla="*/ 3619976 w 6400800"/>
              <a:gd name="connsiteY4845" fmla="*/ 271939 h 514350"/>
              <a:gd name="connsiteX4846" fmla="*/ 3625691 w 6400800"/>
              <a:gd name="connsiteY4846" fmla="*/ 266224 h 514350"/>
              <a:gd name="connsiteX4847" fmla="*/ 3624739 w 6400800"/>
              <a:gd name="connsiteY4847" fmla="*/ 270986 h 514350"/>
              <a:gd name="connsiteX4848" fmla="*/ 3617119 w 6400800"/>
              <a:gd name="connsiteY4848" fmla="*/ 309086 h 514350"/>
              <a:gd name="connsiteX4849" fmla="*/ 3614261 w 6400800"/>
              <a:gd name="connsiteY4849" fmla="*/ 322421 h 514350"/>
              <a:gd name="connsiteX4850" fmla="*/ 3611404 w 6400800"/>
              <a:gd name="connsiteY4850" fmla="*/ 320516 h 514350"/>
              <a:gd name="connsiteX4851" fmla="*/ 3609499 w 6400800"/>
              <a:gd name="connsiteY4851" fmla="*/ 298609 h 514350"/>
              <a:gd name="connsiteX4852" fmla="*/ 3608546 w 6400800"/>
              <a:gd name="connsiteY4852" fmla="*/ 318611 h 514350"/>
              <a:gd name="connsiteX4853" fmla="*/ 3606641 w 6400800"/>
              <a:gd name="connsiteY4853" fmla="*/ 317659 h 514350"/>
              <a:gd name="connsiteX4854" fmla="*/ 3608546 w 6400800"/>
              <a:gd name="connsiteY4854" fmla="*/ 319564 h 514350"/>
              <a:gd name="connsiteX4855" fmla="*/ 3608546 w 6400800"/>
              <a:gd name="connsiteY4855" fmla="*/ 322421 h 514350"/>
              <a:gd name="connsiteX4856" fmla="*/ 3602831 w 6400800"/>
              <a:gd name="connsiteY4856" fmla="*/ 312896 h 514350"/>
              <a:gd name="connsiteX4857" fmla="*/ 3601879 w 6400800"/>
              <a:gd name="connsiteY4857" fmla="*/ 310039 h 514350"/>
              <a:gd name="connsiteX4858" fmla="*/ 3600926 w 6400800"/>
              <a:gd name="connsiteY4858" fmla="*/ 335756 h 514350"/>
              <a:gd name="connsiteX4859" fmla="*/ 3604736 w 6400800"/>
              <a:gd name="connsiteY4859" fmla="*/ 346234 h 514350"/>
              <a:gd name="connsiteX4860" fmla="*/ 3601879 w 6400800"/>
              <a:gd name="connsiteY4860" fmla="*/ 351949 h 514350"/>
              <a:gd name="connsiteX4861" fmla="*/ 3600926 w 6400800"/>
              <a:gd name="connsiteY4861" fmla="*/ 352901 h 514350"/>
              <a:gd name="connsiteX4862" fmla="*/ 3599974 w 6400800"/>
              <a:gd name="connsiteY4862" fmla="*/ 345281 h 514350"/>
              <a:gd name="connsiteX4863" fmla="*/ 3600926 w 6400800"/>
              <a:gd name="connsiteY4863" fmla="*/ 335756 h 514350"/>
              <a:gd name="connsiteX4864" fmla="*/ 3556159 w 6400800"/>
              <a:gd name="connsiteY4864" fmla="*/ 342424 h 514350"/>
              <a:gd name="connsiteX4865" fmla="*/ 3557111 w 6400800"/>
              <a:gd name="connsiteY4865" fmla="*/ 324326 h 514350"/>
              <a:gd name="connsiteX4866" fmla="*/ 3558064 w 6400800"/>
              <a:gd name="connsiteY4866" fmla="*/ 328136 h 514350"/>
              <a:gd name="connsiteX4867" fmla="*/ 3559016 w 6400800"/>
              <a:gd name="connsiteY4867" fmla="*/ 333851 h 514350"/>
              <a:gd name="connsiteX4868" fmla="*/ 3559016 w 6400800"/>
              <a:gd name="connsiteY4868" fmla="*/ 334804 h 514350"/>
              <a:gd name="connsiteX4869" fmla="*/ 3556159 w 6400800"/>
              <a:gd name="connsiteY4869" fmla="*/ 342424 h 514350"/>
              <a:gd name="connsiteX4870" fmla="*/ 3559969 w 6400800"/>
              <a:gd name="connsiteY4870" fmla="*/ 279559 h 514350"/>
              <a:gd name="connsiteX4871" fmla="*/ 3559016 w 6400800"/>
              <a:gd name="connsiteY4871" fmla="*/ 274796 h 514350"/>
              <a:gd name="connsiteX4872" fmla="*/ 3561874 w 6400800"/>
              <a:gd name="connsiteY4872" fmla="*/ 276701 h 514350"/>
              <a:gd name="connsiteX4873" fmla="*/ 3566636 w 6400800"/>
              <a:gd name="connsiteY4873" fmla="*/ 280511 h 514350"/>
              <a:gd name="connsiteX4874" fmla="*/ 3562826 w 6400800"/>
              <a:gd name="connsiteY4874" fmla="*/ 287179 h 514350"/>
              <a:gd name="connsiteX4875" fmla="*/ 3559969 w 6400800"/>
              <a:gd name="connsiteY4875" fmla="*/ 279559 h 514350"/>
              <a:gd name="connsiteX4876" fmla="*/ 3571399 w 6400800"/>
              <a:gd name="connsiteY4876" fmla="*/ 287179 h 514350"/>
              <a:gd name="connsiteX4877" fmla="*/ 3571399 w 6400800"/>
              <a:gd name="connsiteY4877" fmla="*/ 311944 h 514350"/>
              <a:gd name="connsiteX4878" fmla="*/ 3569494 w 6400800"/>
              <a:gd name="connsiteY4878" fmla="*/ 314801 h 514350"/>
              <a:gd name="connsiteX4879" fmla="*/ 3562826 w 6400800"/>
              <a:gd name="connsiteY4879" fmla="*/ 292894 h 514350"/>
              <a:gd name="connsiteX4880" fmla="*/ 3566636 w 6400800"/>
              <a:gd name="connsiteY4880" fmla="*/ 282416 h 514350"/>
              <a:gd name="connsiteX4881" fmla="*/ 3571399 w 6400800"/>
              <a:gd name="connsiteY4881" fmla="*/ 287179 h 514350"/>
              <a:gd name="connsiteX4882" fmla="*/ 3571399 w 6400800"/>
              <a:gd name="connsiteY4882" fmla="*/ 287179 h 514350"/>
              <a:gd name="connsiteX4883" fmla="*/ 3571399 w 6400800"/>
              <a:gd name="connsiteY4883" fmla="*/ 281464 h 514350"/>
              <a:gd name="connsiteX4884" fmla="*/ 3568541 w 6400800"/>
              <a:gd name="connsiteY4884" fmla="*/ 279559 h 514350"/>
              <a:gd name="connsiteX4885" fmla="*/ 3568541 w 6400800"/>
              <a:gd name="connsiteY4885" fmla="*/ 279559 h 514350"/>
              <a:gd name="connsiteX4886" fmla="*/ 3571399 w 6400800"/>
              <a:gd name="connsiteY4886" fmla="*/ 273844 h 514350"/>
              <a:gd name="connsiteX4887" fmla="*/ 3571399 w 6400800"/>
              <a:gd name="connsiteY4887" fmla="*/ 281464 h 514350"/>
              <a:gd name="connsiteX4888" fmla="*/ 3567589 w 6400800"/>
              <a:gd name="connsiteY4888" fmla="*/ 250031 h 514350"/>
              <a:gd name="connsiteX4889" fmla="*/ 3570446 w 6400800"/>
              <a:gd name="connsiteY4889" fmla="*/ 265271 h 514350"/>
              <a:gd name="connsiteX4890" fmla="*/ 3571399 w 6400800"/>
              <a:gd name="connsiteY4890" fmla="*/ 271939 h 514350"/>
              <a:gd name="connsiteX4891" fmla="*/ 3571399 w 6400800"/>
              <a:gd name="connsiteY4891" fmla="*/ 272891 h 514350"/>
              <a:gd name="connsiteX4892" fmla="*/ 3567589 w 6400800"/>
              <a:gd name="connsiteY4892" fmla="*/ 277654 h 514350"/>
              <a:gd name="connsiteX4893" fmla="*/ 3567589 w 6400800"/>
              <a:gd name="connsiteY4893" fmla="*/ 277654 h 514350"/>
              <a:gd name="connsiteX4894" fmla="*/ 3561874 w 6400800"/>
              <a:gd name="connsiteY4894" fmla="*/ 274796 h 514350"/>
              <a:gd name="connsiteX4895" fmla="*/ 3558064 w 6400800"/>
              <a:gd name="connsiteY4895" fmla="*/ 272891 h 514350"/>
              <a:gd name="connsiteX4896" fmla="*/ 3554254 w 6400800"/>
              <a:gd name="connsiteY4896" fmla="*/ 260509 h 514350"/>
              <a:gd name="connsiteX4897" fmla="*/ 3556159 w 6400800"/>
              <a:gd name="connsiteY4897" fmla="*/ 257651 h 514350"/>
              <a:gd name="connsiteX4898" fmla="*/ 3566636 w 6400800"/>
              <a:gd name="connsiteY4898" fmla="*/ 243364 h 514350"/>
              <a:gd name="connsiteX4899" fmla="*/ 3567589 w 6400800"/>
              <a:gd name="connsiteY4899" fmla="*/ 250031 h 514350"/>
              <a:gd name="connsiteX4900" fmla="*/ 3561874 w 6400800"/>
              <a:gd name="connsiteY4900" fmla="*/ 229076 h 514350"/>
              <a:gd name="connsiteX4901" fmla="*/ 3562826 w 6400800"/>
              <a:gd name="connsiteY4901" fmla="*/ 227171 h 514350"/>
              <a:gd name="connsiteX4902" fmla="*/ 3564731 w 6400800"/>
              <a:gd name="connsiteY4902" fmla="*/ 235744 h 514350"/>
              <a:gd name="connsiteX4903" fmla="*/ 3565684 w 6400800"/>
              <a:gd name="connsiteY4903" fmla="*/ 238601 h 514350"/>
              <a:gd name="connsiteX4904" fmla="*/ 3552349 w 6400800"/>
              <a:gd name="connsiteY4904" fmla="*/ 251936 h 514350"/>
              <a:gd name="connsiteX4905" fmla="*/ 3551396 w 6400800"/>
              <a:gd name="connsiteY4905" fmla="*/ 247174 h 514350"/>
              <a:gd name="connsiteX4906" fmla="*/ 3561874 w 6400800"/>
              <a:gd name="connsiteY4906" fmla="*/ 229076 h 514350"/>
              <a:gd name="connsiteX4907" fmla="*/ 3551396 w 6400800"/>
              <a:gd name="connsiteY4907" fmla="*/ 293846 h 514350"/>
              <a:gd name="connsiteX4908" fmla="*/ 3554254 w 6400800"/>
              <a:gd name="connsiteY4908" fmla="*/ 307181 h 514350"/>
              <a:gd name="connsiteX4909" fmla="*/ 3550444 w 6400800"/>
              <a:gd name="connsiteY4909" fmla="*/ 321469 h 514350"/>
              <a:gd name="connsiteX4910" fmla="*/ 3547586 w 6400800"/>
              <a:gd name="connsiteY4910" fmla="*/ 333851 h 514350"/>
              <a:gd name="connsiteX4911" fmla="*/ 3546634 w 6400800"/>
              <a:gd name="connsiteY4911" fmla="*/ 331946 h 514350"/>
              <a:gd name="connsiteX4912" fmla="*/ 3543776 w 6400800"/>
              <a:gd name="connsiteY4912" fmla="*/ 327184 h 514350"/>
              <a:gd name="connsiteX4913" fmla="*/ 3544729 w 6400800"/>
              <a:gd name="connsiteY4913" fmla="*/ 306229 h 514350"/>
              <a:gd name="connsiteX4914" fmla="*/ 3547586 w 6400800"/>
              <a:gd name="connsiteY4914" fmla="*/ 286226 h 514350"/>
              <a:gd name="connsiteX4915" fmla="*/ 3548539 w 6400800"/>
              <a:gd name="connsiteY4915" fmla="*/ 276701 h 514350"/>
              <a:gd name="connsiteX4916" fmla="*/ 3551396 w 6400800"/>
              <a:gd name="connsiteY4916" fmla="*/ 293846 h 514350"/>
              <a:gd name="connsiteX4917" fmla="*/ 3543776 w 6400800"/>
              <a:gd name="connsiteY4917" fmla="*/ 191929 h 514350"/>
              <a:gd name="connsiteX4918" fmla="*/ 3549491 w 6400800"/>
              <a:gd name="connsiteY4918" fmla="*/ 180499 h 514350"/>
              <a:gd name="connsiteX4919" fmla="*/ 3548539 w 6400800"/>
              <a:gd name="connsiteY4919" fmla="*/ 185261 h 514350"/>
              <a:gd name="connsiteX4920" fmla="*/ 3544729 w 6400800"/>
              <a:gd name="connsiteY4920" fmla="*/ 211931 h 514350"/>
              <a:gd name="connsiteX4921" fmla="*/ 3543776 w 6400800"/>
              <a:gd name="connsiteY4921" fmla="*/ 217646 h 514350"/>
              <a:gd name="connsiteX4922" fmla="*/ 3539014 w 6400800"/>
              <a:gd name="connsiteY4922" fmla="*/ 200501 h 514350"/>
              <a:gd name="connsiteX4923" fmla="*/ 3543776 w 6400800"/>
              <a:gd name="connsiteY4923" fmla="*/ 191929 h 514350"/>
              <a:gd name="connsiteX4924" fmla="*/ 3530441 w 6400800"/>
              <a:gd name="connsiteY4924" fmla="*/ 217646 h 514350"/>
              <a:gd name="connsiteX4925" fmla="*/ 3539014 w 6400800"/>
              <a:gd name="connsiteY4925" fmla="*/ 201454 h 514350"/>
              <a:gd name="connsiteX4926" fmla="*/ 3540919 w 6400800"/>
              <a:gd name="connsiteY4926" fmla="*/ 217646 h 514350"/>
              <a:gd name="connsiteX4927" fmla="*/ 3542824 w 6400800"/>
              <a:gd name="connsiteY4927" fmla="*/ 231934 h 514350"/>
              <a:gd name="connsiteX4928" fmla="*/ 3540919 w 6400800"/>
              <a:gd name="connsiteY4928" fmla="*/ 240506 h 514350"/>
              <a:gd name="connsiteX4929" fmla="*/ 3528536 w 6400800"/>
              <a:gd name="connsiteY4929" fmla="*/ 259556 h 514350"/>
              <a:gd name="connsiteX4930" fmla="*/ 3528536 w 6400800"/>
              <a:gd name="connsiteY4930" fmla="*/ 257651 h 514350"/>
              <a:gd name="connsiteX4931" fmla="*/ 3527584 w 6400800"/>
              <a:gd name="connsiteY4931" fmla="*/ 240506 h 514350"/>
              <a:gd name="connsiteX4932" fmla="*/ 3526631 w 6400800"/>
              <a:gd name="connsiteY4932" fmla="*/ 229076 h 514350"/>
              <a:gd name="connsiteX4933" fmla="*/ 3530441 w 6400800"/>
              <a:gd name="connsiteY4933" fmla="*/ 217646 h 514350"/>
              <a:gd name="connsiteX4934" fmla="*/ 3490436 w 6400800"/>
              <a:gd name="connsiteY4934" fmla="*/ 321469 h 514350"/>
              <a:gd name="connsiteX4935" fmla="*/ 3490436 w 6400800"/>
              <a:gd name="connsiteY4935" fmla="*/ 317659 h 514350"/>
              <a:gd name="connsiteX4936" fmla="*/ 3491389 w 6400800"/>
              <a:gd name="connsiteY4936" fmla="*/ 319564 h 514350"/>
              <a:gd name="connsiteX4937" fmla="*/ 3490436 w 6400800"/>
              <a:gd name="connsiteY4937" fmla="*/ 321469 h 514350"/>
              <a:gd name="connsiteX4938" fmla="*/ 3514249 w 6400800"/>
              <a:gd name="connsiteY4938" fmla="*/ 250984 h 514350"/>
              <a:gd name="connsiteX4939" fmla="*/ 3516154 w 6400800"/>
              <a:gd name="connsiteY4939" fmla="*/ 246221 h 514350"/>
              <a:gd name="connsiteX4940" fmla="*/ 3515201 w 6400800"/>
              <a:gd name="connsiteY4940" fmla="*/ 257651 h 514350"/>
              <a:gd name="connsiteX4941" fmla="*/ 3514249 w 6400800"/>
              <a:gd name="connsiteY4941" fmla="*/ 270986 h 514350"/>
              <a:gd name="connsiteX4942" fmla="*/ 3509486 w 6400800"/>
              <a:gd name="connsiteY4942" fmla="*/ 259556 h 514350"/>
              <a:gd name="connsiteX4943" fmla="*/ 3514249 w 6400800"/>
              <a:gd name="connsiteY4943" fmla="*/ 250984 h 514350"/>
              <a:gd name="connsiteX4944" fmla="*/ 3504724 w 6400800"/>
              <a:gd name="connsiteY4944" fmla="*/ 271939 h 514350"/>
              <a:gd name="connsiteX4945" fmla="*/ 3505676 w 6400800"/>
              <a:gd name="connsiteY4945" fmla="*/ 274796 h 514350"/>
              <a:gd name="connsiteX4946" fmla="*/ 3509486 w 6400800"/>
              <a:gd name="connsiteY4946" fmla="*/ 288131 h 514350"/>
              <a:gd name="connsiteX4947" fmla="*/ 3505676 w 6400800"/>
              <a:gd name="connsiteY4947" fmla="*/ 293846 h 514350"/>
              <a:gd name="connsiteX4948" fmla="*/ 3504724 w 6400800"/>
              <a:gd name="connsiteY4948" fmla="*/ 282416 h 514350"/>
              <a:gd name="connsiteX4949" fmla="*/ 3504724 w 6400800"/>
              <a:gd name="connsiteY4949" fmla="*/ 271939 h 514350"/>
              <a:gd name="connsiteX4950" fmla="*/ 3504724 w 6400800"/>
              <a:gd name="connsiteY4950" fmla="*/ 271939 h 514350"/>
              <a:gd name="connsiteX4951" fmla="*/ 3501866 w 6400800"/>
              <a:gd name="connsiteY4951" fmla="*/ 398621 h 514350"/>
              <a:gd name="connsiteX4952" fmla="*/ 3495199 w 6400800"/>
              <a:gd name="connsiteY4952" fmla="*/ 371951 h 514350"/>
              <a:gd name="connsiteX4953" fmla="*/ 3494246 w 6400800"/>
              <a:gd name="connsiteY4953" fmla="*/ 369094 h 514350"/>
              <a:gd name="connsiteX4954" fmla="*/ 3499961 w 6400800"/>
              <a:gd name="connsiteY4954" fmla="*/ 357664 h 514350"/>
              <a:gd name="connsiteX4955" fmla="*/ 3501866 w 6400800"/>
              <a:gd name="connsiteY4955" fmla="*/ 398621 h 514350"/>
              <a:gd name="connsiteX4956" fmla="*/ 3496151 w 6400800"/>
              <a:gd name="connsiteY4956" fmla="*/ 290036 h 514350"/>
              <a:gd name="connsiteX4957" fmla="*/ 3499009 w 6400800"/>
              <a:gd name="connsiteY4957" fmla="*/ 284321 h 514350"/>
              <a:gd name="connsiteX4958" fmla="*/ 3499009 w 6400800"/>
              <a:gd name="connsiteY4958" fmla="*/ 295751 h 514350"/>
              <a:gd name="connsiteX4959" fmla="*/ 3496151 w 6400800"/>
              <a:gd name="connsiteY4959" fmla="*/ 290036 h 514350"/>
              <a:gd name="connsiteX4960" fmla="*/ 3496151 w 6400800"/>
              <a:gd name="connsiteY4960" fmla="*/ 252889 h 514350"/>
              <a:gd name="connsiteX4961" fmla="*/ 3496151 w 6400800"/>
              <a:gd name="connsiteY4961" fmla="*/ 247174 h 514350"/>
              <a:gd name="connsiteX4962" fmla="*/ 3499009 w 6400800"/>
              <a:gd name="connsiteY4962" fmla="*/ 254794 h 514350"/>
              <a:gd name="connsiteX4963" fmla="*/ 3495199 w 6400800"/>
              <a:gd name="connsiteY4963" fmla="*/ 261461 h 514350"/>
              <a:gd name="connsiteX4964" fmla="*/ 3496151 w 6400800"/>
              <a:gd name="connsiteY4964" fmla="*/ 252889 h 514350"/>
              <a:gd name="connsiteX4965" fmla="*/ 3481864 w 6400800"/>
              <a:gd name="connsiteY4965" fmla="*/ 205264 h 514350"/>
              <a:gd name="connsiteX4966" fmla="*/ 3491389 w 6400800"/>
              <a:gd name="connsiteY4966" fmla="*/ 230029 h 514350"/>
              <a:gd name="connsiteX4967" fmla="*/ 3495199 w 6400800"/>
              <a:gd name="connsiteY4967" fmla="*/ 243364 h 514350"/>
              <a:gd name="connsiteX4968" fmla="*/ 3492341 w 6400800"/>
              <a:gd name="connsiteY4968" fmla="*/ 251936 h 514350"/>
              <a:gd name="connsiteX4969" fmla="*/ 3487579 w 6400800"/>
              <a:gd name="connsiteY4969" fmla="*/ 268129 h 514350"/>
              <a:gd name="connsiteX4970" fmla="*/ 3486626 w 6400800"/>
              <a:gd name="connsiteY4970" fmla="*/ 270034 h 514350"/>
              <a:gd name="connsiteX4971" fmla="*/ 3479959 w 6400800"/>
              <a:gd name="connsiteY4971" fmla="*/ 255746 h 514350"/>
              <a:gd name="connsiteX4972" fmla="*/ 3479959 w 6400800"/>
              <a:gd name="connsiteY4972" fmla="*/ 228124 h 514350"/>
              <a:gd name="connsiteX4973" fmla="*/ 3479959 w 6400800"/>
              <a:gd name="connsiteY4973" fmla="*/ 213836 h 514350"/>
              <a:gd name="connsiteX4974" fmla="*/ 3481864 w 6400800"/>
              <a:gd name="connsiteY4974" fmla="*/ 205264 h 514350"/>
              <a:gd name="connsiteX4975" fmla="*/ 3473291 w 6400800"/>
              <a:gd name="connsiteY4975" fmla="*/ 241459 h 514350"/>
              <a:gd name="connsiteX4976" fmla="*/ 3475196 w 6400800"/>
              <a:gd name="connsiteY4976" fmla="*/ 234791 h 514350"/>
              <a:gd name="connsiteX4977" fmla="*/ 3473291 w 6400800"/>
              <a:gd name="connsiteY4977" fmla="*/ 241459 h 514350"/>
              <a:gd name="connsiteX4978" fmla="*/ 3473291 w 6400800"/>
              <a:gd name="connsiteY4978" fmla="*/ 241459 h 514350"/>
              <a:gd name="connsiteX4979" fmla="*/ 3473291 w 6400800"/>
              <a:gd name="connsiteY4979" fmla="*/ 241459 h 514350"/>
              <a:gd name="connsiteX4980" fmla="*/ 3468529 w 6400800"/>
              <a:gd name="connsiteY4980" fmla="*/ 260509 h 514350"/>
              <a:gd name="connsiteX4981" fmla="*/ 3469481 w 6400800"/>
              <a:gd name="connsiteY4981" fmla="*/ 263366 h 514350"/>
              <a:gd name="connsiteX4982" fmla="*/ 3468529 w 6400800"/>
              <a:gd name="connsiteY4982" fmla="*/ 270986 h 514350"/>
              <a:gd name="connsiteX4983" fmla="*/ 3465671 w 6400800"/>
              <a:gd name="connsiteY4983" fmla="*/ 300514 h 514350"/>
              <a:gd name="connsiteX4984" fmla="*/ 3464719 w 6400800"/>
              <a:gd name="connsiteY4984" fmla="*/ 318611 h 514350"/>
              <a:gd name="connsiteX4985" fmla="*/ 3463766 w 6400800"/>
              <a:gd name="connsiteY4985" fmla="*/ 321469 h 514350"/>
              <a:gd name="connsiteX4986" fmla="*/ 3459956 w 6400800"/>
              <a:gd name="connsiteY4986" fmla="*/ 307181 h 514350"/>
              <a:gd name="connsiteX4987" fmla="*/ 3459956 w 6400800"/>
              <a:gd name="connsiteY4987" fmla="*/ 306229 h 514350"/>
              <a:gd name="connsiteX4988" fmla="*/ 3460909 w 6400800"/>
              <a:gd name="connsiteY4988" fmla="*/ 300514 h 514350"/>
              <a:gd name="connsiteX4989" fmla="*/ 3468529 w 6400800"/>
              <a:gd name="connsiteY4989" fmla="*/ 260509 h 514350"/>
              <a:gd name="connsiteX4990" fmla="*/ 3451384 w 6400800"/>
              <a:gd name="connsiteY4990" fmla="*/ 237649 h 514350"/>
              <a:gd name="connsiteX4991" fmla="*/ 3451384 w 6400800"/>
              <a:gd name="connsiteY4991" fmla="*/ 221456 h 514350"/>
              <a:gd name="connsiteX4992" fmla="*/ 3451384 w 6400800"/>
              <a:gd name="connsiteY4992" fmla="*/ 222409 h 514350"/>
              <a:gd name="connsiteX4993" fmla="*/ 3458051 w 6400800"/>
              <a:gd name="connsiteY4993" fmla="*/ 237649 h 514350"/>
              <a:gd name="connsiteX4994" fmla="*/ 3458051 w 6400800"/>
              <a:gd name="connsiteY4994" fmla="*/ 238601 h 514350"/>
              <a:gd name="connsiteX4995" fmla="*/ 3450431 w 6400800"/>
              <a:gd name="connsiteY4995" fmla="*/ 267176 h 514350"/>
              <a:gd name="connsiteX4996" fmla="*/ 3450431 w 6400800"/>
              <a:gd name="connsiteY4996" fmla="*/ 267176 h 514350"/>
              <a:gd name="connsiteX4997" fmla="*/ 3451384 w 6400800"/>
              <a:gd name="connsiteY4997" fmla="*/ 237649 h 514350"/>
              <a:gd name="connsiteX4998" fmla="*/ 3405664 w 6400800"/>
              <a:gd name="connsiteY4998" fmla="*/ 273844 h 514350"/>
              <a:gd name="connsiteX4999" fmla="*/ 3406616 w 6400800"/>
              <a:gd name="connsiteY4999" fmla="*/ 258604 h 514350"/>
              <a:gd name="connsiteX5000" fmla="*/ 3406616 w 6400800"/>
              <a:gd name="connsiteY5000" fmla="*/ 245269 h 514350"/>
              <a:gd name="connsiteX5001" fmla="*/ 3409474 w 6400800"/>
              <a:gd name="connsiteY5001" fmla="*/ 259556 h 514350"/>
              <a:gd name="connsiteX5002" fmla="*/ 3405664 w 6400800"/>
              <a:gd name="connsiteY5002" fmla="*/ 273844 h 514350"/>
              <a:gd name="connsiteX5003" fmla="*/ 3416141 w 6400800"/>
              <a:gd name="connsiteY5003" fmla="*/ 335756 h 514350"/>
              <a:gd name="connsiteX5004" fmla="*/ 3416141 w 6400800"/>
              <a:gd name="connsiteY5004" fmla="*/ 353854 h 514350"/>
              <a:gd name="connsiteX5005" fmla="*/ 3415189 w 6400800"/>
              <a:gd name="connsiteY5005" fmla="*/ 348139 h 514350"/>
              <a:gd name="connsiteX5006" fmla="*/ 3413284 w 6400800"/>
              <a:gd name="connsiteY5006" fmla="*/ 328136 h 514350"/>
              <a:gd name="connsiteX5007" fmla="*/ 3413284 w 6400800"/>
              <a:gd name="connsiteY5007" fmla="*/ 328136 h 514350"/>
              <a:gd name="connsiteX5008" fmla="*/ 3417094 w 6400800"/>
              <a:gd name="connsiteY5008" fmla="*/ 320516 h 514350"/>
              <a:gd name="connsiteX5009" fmla="*/ 3416141 w 6400800"/>
              <a:gd name="connsiteY5009" fmla="*/ 335756 h 514350"/>
              <a:gd name="connsiteX5010" fmla="*/ 3421856 w 6400800"/>
              <a:gd name="connsiteY5010" fmla="*/ 320516 h 514350"/>
              <a:gd name="connsiteX5011" fmla="*/ 3419951 w 6400800"/>
              <a:gd name="connsiteY5011" fmla="*/ 332899 h 514350"/>
              <a:gd name="connsiteX5012" fmla="*/ 3418046 w 6400800"/>
              <a:gd name="connsiteY5012" fmla="*/ 316706 h 514350"/>
              <a:gd name="connsiteX5013" fmla="*/ 3420904 w 6400800"/>
              <a:gd name="connsiteY5013" fmla="*/ 310991 h 514350"/>
              <a:gd name="connsiteX5014" fmla="*/ 3421856 w 6400800"/>
              <a:gd name="connsiteY5014" fmla="*/ 308134 h 514350"/>
              <a:gd name="connsiteX5015" fmla="*/ 3422809 w 6400800"/>
              <a:gd name="connsiteY5015" fmla="*/ 312896 h 514350"/>
              <a:gd name="connsiteX5016" fmla="*/ 3421856 w 6400800"/>
              <a:gd name="connsiteY5016" fmla="*/ 320516 h 514350"/>
              <a:gd name="connsiteX5017" fmla="*/ 3410426 w 6400800"/>
              <a:gd name="connsiteY5017" fmla="*/ 139541 h 514350"/>
              <a:gd name="connsiteX5018" fmla="*/ 3421856 w 6400800"/>
              <a:gd name="connsiteY5018" fmla="*/ 161449 h 514350"/>
              <a:gd name="connsiteX5019" fmla="*/ 3433286 w 6400800"/>
              <a:gd name="connsiteY5019" fmla="*/ 181451 h 514350"/>
              <a:gd name="connsiteX5020" fmla="*/ 3428524 w 6400800"/>
              <a:gd name="connsiteY5020" fmla="*/ 198596 h 514350"/>
              <a:gd name="connsiteX5021" fmla="*/ 3425666 w 6400800"/>
              <a:gd name="connsiteY5021" fmla="*/ 210026 h 514350"/>
              <a:gd name="connsiteX5022" fmla="*/ 3422809 w 6400800"/>
              <a:gd name="connsiteY5022" fmla="*/ 195739 h 514350"/>
              <a:gd name="connsiteX5023" fmla="*/ 3415189 w 6400800"/>
              <a:gd name="connsiteY5023" fmla="*/ 163354 h 514350"/>
              <a:gd name="connsiteX5024" fmla="*/ 3410426 w 6400800"/>
              <a:gd name="connsiteY5024" fmla="*/ 143351 h 514350"/>
              <a:gd name="connsiteX5025" fmla="*/ 3410426 w 6400800"/>
              <a:gd name="connsiteY5025" fmla="*/ 139541 h 514350"/>
              <a:gd name="connsiteX5026" fmla="*/ 3408521 w 6400800"/>
              <a:gd name="connsiteY5026" fmla="*/ 136684 h 514350"/>
              <a:gd name="connsiteX5027" fmla="*/ 3408521 w 6400800"/>
              <a:gd name="connsiteY5027" fmla="*/ 136684 h 514350"/>
              <a:gd name="connsiteX5028" fmla="*/ 3408521 w 6400800"/>
              <a:gd name="connsiteY5028" fmla="*/ 136684 h 514350"/>
              <a:gd name="connsiteX5029" fmla="*/ 3408521 w 6400800"/>
              <a:gd name="connsiteY5029" fmla="*/ 136684 h 514350"/>
              <a:gd name="connsiteX5030" fmla="*/ 3395186 w 6400800"/>
              <a:gd name="connsiteY5030" fmla="*/ 266224 h 514350"/>
              <a:gd name="connsiteX5031" fmla="*/ 3396139 w 6400800"/>
              <a:gd name="connsiteY5031" fmla="*/ 227171 h 514350"/>
              <a:gd name="connsiteX5032" fmla="*/ 3396139 w 6400800"/>
              <a:gd name="connsiteY5032" fmla="*/ 212884 h 514350"/>
              <a:gd name="connsiteX5033" fmla="*/ 3398996 w 6400800"/>
              <a:gd name="connsiteY5033" fmla="*/ 204311 h 514350"/>
              <a:gd name="connsiteX5034" fmla="*/ 3396139 w 6400800"/>
              <a:gd name="connsiteY5034" fmla="*/ 210026 h 514350"/>
              <a:gd name="connsiteX5035" fmla="*/ 3396139 w 6400800"/>
              <a:gd name="connsiteY5035" fmla="*/ 202406 h 514350"/>
              <a:gd name="connsiteX5036" fmla="*/ 3398044 w 6400800"/>
              <a:gd name="connsiteY5036" fmla="*/ 194786 h 514350"/>
              <a:gd name="connsiteX5037" fmla="*/ 3408521 w 6400800"/>
              <a:gd name="connsiteY5037" fmla="*/ 145256 h 514350"/>
              <a:gd name="connsiteX5038" fmla="*/ 3410426 w 6400800"/>
              <a:gd name="connsiteY5038" fmla="*/ 162401 h 514350"/>
              <a:gd name="connsiteX5039" fmla="*/ 3414236 w 6400800"/>
              <a:gd name="connsiteY5039" fmla="*/ 195739 h 514350"/>
              <a:gd name="connsiteX5040" fmla="*/ 3417094 w 6400800"/>
              <a:gd name="connsiteY5040" fmla="*/ 215741 h 514350"/>
              <a:gd name="connsiteX5041" fmla="*/ 3419951 w 6400800"/>
              <a:gd name="connsiteY5041" fmla="*/ 229076 h 514350"/>
              <a:gd name="connsiteX5042" fmla="*/ 3418046 w 6400800"/>
              <a:gd name="connsiteY5042" fmla="*/ 233839 h 514350"/>
              <a:gd name="connsiteX5043" fmla="*/ 3411379 w 6400800"/>
              <a:gd name="connsiteY5043" fmla="*/ 253841 h 514350"/>
              <a:gd name="connsiteX5044" fmla="*/ 3407569 w 6400800"/>
              <a:gd name="connsiteY5044" fmla="*/ 244316 h 514350"/>
              <a:gd name="connsiteX5045" fmla="*/ 3407569 w 6400800"/>
              <a:gd name="connsiteY5045" fmla="*/ 239554 h 514350"/>
              <a:gd name="connsiteX5046" fmla="*/ 3407569 w 6400800"/>
              <a:gd name="connsiteY5046" fmla="*/ 224314 h 514350"/>
              <a:gd name="connsiteX5047" fmla="*/ 3403759 w 6400800"/>
              <a:gd name="connsiteY5047" fmla="*/ 239554 h 514350"/>
              <a:gd name="connsiteX5048" fmla="*/ 3399949 w 6400800"/>
              <a:gd name="connsiteY5048" fmla="*/ 256699 h 514350"/>
              <a:gd name="connsiteX5049" fmla="*/ 3395186 w 6400800"/>
              <a:gd name="connsiteY5049" fmla="*/ 275749 h 514350"/>
              <a:gd name="connsiteX5050" fmla="*/ 3395186 w 6400800"/>
              <a:gd name="connsiteY5050" fmla="*/ 266224 h 514350"/>
              <a:gd name="connsiteX5051" fmla="*/ 3363754 w 6400800"/>
              <a:gd name="connsiteY5051" fmla="*/ 252889 h 514350"/>
              <a:gd name="connsiteX5052" fmla="*/ 3365659 w 6400800"/>
              <a:gd name="connsiteY5052" fmla="*/ 264319 h 514350"/>
              <a:gd name="connsiteX5053" fmla="*/ 3363754 w 6400800"/>
              <a:gd name="connsiteY5053" fmla="*/ 269081 h 514350"/>
              <a:gd name="connsiteX5054" fmla="*/ 3363754 w 6400800"/>
              <a:gd name="connsiteY5054" fmla="*/ 252889 h 514350"/>
              <a:gd name="connsiteX5055" fmla="*/ 3321844 w 6400800"/>
              <a:gd name="connsiteY5055" fmla="*/ 351949 h 514350"/>
              <a:gd name="connsiteX5056" fmla="*/ 3322796 w 6400800"/>
              <a:gd name="connsiteY5056" fmla="*/ 342424 h 514350"/>
              <a:gd name="connsiteX5057" fmla="*/ 3323749 w 6400800"/>
              <a:gd name="connsiteY5057" fmla="*/ 347186 h 514350"/>
              <a:gd name="connsiteX5058" fmla="*/ 3321844 w 6400800"/>
              <a:gd name="connsiteY5058" fmla="*/ 351949 h 514350"/>
              <a:gd name="connsiteX5059" fmla="*/ 3340894 w 6400800"/>
              <a:gd name="connsiteY5059" fmla="*/ 273844 h 514350"/>
              <a:gd name="connsiteX5060" fmla="*/ 3347561 w 6400800"/>
              <a:gd name="connsiteY5060" fmla="*/ 298609 h 514350"/>
              <a:gd name="connsiteX5061" fmla="*/ 3344704 w 6400800"/>
              <a:gd name="connsiteY5061" fmla="*/ 304324 h 514350"/>
              <a:gd name="connsiteX5062" fmla="*/ 3338989 w 6400800"/>
              <a:gd name="connsiteY5062" fmla="*/ 290989 h 514350"/>
              <a:gd name="connsiteX5063" fmla="*/ 3335179 w 6400800"/>
              <a:gd name="connsiteY5063" fmla="*/ 251936 h 514350"/>
              <a:gd name="connsiteX5064" fmla="*/ 3340894 w 6400800"/>
              <a:gd name="connsiteY5064" fmla="*/ 273844 h 514350"/>
              <a:gd name="connsiteX5065" fmla="*/ 3330416 w 6400800"/>
              <a:gd name="connsiteY5065" fmla="*/ 376714 h 514350"/>
              <a:gd name="connsiteX5066" fmla="*/ 3331369 w 6400800"/>
              <a:gd name="connsiteY5066" fmla="*/ 379571 h 514350"/>
              <a:gd name="connsiteX5067" fmla="*/ 3329464 w 6400800"/>
              <a:gd name="connsiteY5067" fmla="*/ 384334 h 514350"/>
              <a:gd name="connsiteX5068" fmla="*/ 3328511 w 6400800"/>
              <a:gd name="connsiteY5068" fmla="*/ 381476 h 514350"/>
              <a:gd name="connsiteX5069" fmla="*/ 3330416 w 6400800"/>
              <a:gd name="connsiteY5069" fmla="*/ 376714 h 514350"/>
              <a:gd name="connsiteX5070" fmla="*/ 3329464 w 6400800"/>
              <a:gd name="connsiteY5070" fmla="*/ 202406 h 514350"/>
              <a:gd name="connsiteX5071" fmla="*/ 3329464 w 6400800"/>
              <a:gd name="connsiteY5071" fmla="*/ 207169 h 514350"/>
              <a:gd name="connsiteX5072" fmla="*/ 3328511 w 6400800"/>
              <a:gd name="connsiteY5072" fmla="*/ 205264 h 514350"/>
              <a:gd name="connsiteX5073" fmla="*/ 3329464 w 6400800"/>
              <a:gd name="connsiteY5073" fmla="*/ 202406 h 514350"/>
              <a:gd name="connsiteX5074" fmla="*/ 3326606 w 6400800"/>
              <a:gd name="connsiteY5074" fmla="*/ 302419 h 514350"/>
              <a:gd name="connsiteX5075" fmla="*/ 3329464 w 6400800"/>
              <a:gd name="connsiteY5075" fmla="*/ 310039 h 514350"/>
              <a:gd name="connsiteX5076" fmla="*/ 3329464 w 6400800"/>
              <a:gd name="connsiteY5076" fmla="*/ 311944 h 514350"/>
              <a:gd name="connsiteX5077" fmla="*/ 3326606 w 6400800"/>
              <a:gd name="connsiteY5077" fmla="*/ 306229 h 514350"/>
              <a:gd name="connsiteX5078" fmla="*/ 3326606 w 6400800"/>
              <a:gd name="connsiteY5078" fmla="*/ 302419 h 514350"/>
              <a:gd name="connsiteX5079" fmla="*/ 3323749 w 6400800"/>
              <a:gd name="connsiteY5079" fmla="*/ 227171 h 514350"/>
              <a:gd name="connsiteX5080" fmla="*/ 3325654 w 6400800"/>
              <a:gd name="connsiteY5080" fmla="*/ 219551 h 514350"/>
              <a:gd name="connsiteX5081" fmla="*/ 3325654 w 6400800"/>
              <a:gd name="connsiteY5081" fmla="*/ 221456 h 514350"/>
              <a:gd name="connsiteX5082" fmla="*/ 3318034 w 6400800"/>
              <a:gd name="connsiteY5082" fmla="*/ 256699 h 514350"/>
              <a:gd name="connsiteX5083" fmla="*/ 3317081 w 6400800"/>
              <a:gd name="connsiteY5083" fmla="*/ 255746 h 514350"/>
              <a:gd name="connsiteX5084" fmla="*/ 3323749 w 6400800"/>
              <a:gd name="connsiteY5084" fmla="*/ 227171 h 514350"/>
              <a:gd name="connsiteX5085" fmla="*/ 3315176 w 6400800"/>
              <a:gd name="connsiteY5085" fmla="*/ 269081 h 514350"/>
              <a:gd name="connsiteX5086" fmla="*/ 3316129 w 6400800"/>
              <a:gd name="connsiteY5086" fmla="*/ 270986 h 514350"/>
              <a:gd name="connsiteX5087" fmla="*/ 3314224 w 6400800"/>
              <a:gd name="connsiteY5087" fmla="*/ 282416 h 514350"/>
              <a:gd name="connsiteX5088" fmla="*/ 3313271 w 6400800"/>
              <a:gd name="connsiteY5088" fmla="*/ 280511 h 514350"/>
              <a:gd name="connsiteX5089" fmla="*/ 3315176 w 6400800"/>
              <a:gd name="connsiteY5089" fmla="*/ 269081 h 514350"/>
              <a:gd name="connsiteX5090" fmla="*/ 3305651 w 6400800"/>
              <a:gd name="connsiteY5090" fmla="*/ 310991 h 514350"/>
              <a:gd name="connsiteX5091" fmla="*/ 3308509 w 6400800"/>
              <a:gd name="connsiteY5091" fmla="*/ 298609 h 514350"/>
              <a:gd name="connsiteX5092" fmla="*/ 3310414 w 6400800"/>
              <a:gd name="connsiteY5092" fmla="*/ 302419 h 514350"/>
              <a:gd name="connsiteX5093" fmla="*/ 3307556 w 6400800"/>
              <a:gd name="connsiteY5093" fmla="*/ 320516 h 514350"/>
              <a:gd name="connsiteX5094" fmla="*/ 3304699 w 6400800"/>
              <a:gd name="connsiteY5094" fmla="*/ 313849 h 514350"/>
              <a:gd name="connsiteX5095" fmla="*/ 3305651 w 6400800"/>
              <a:gd name="connsiteY5095" fmla="*/ 310991 h 514350"/>
              <a:gd name="connsiteX5096" fmla="*/ 3302794 w 6400800"/>
              <a:gd name="connsiteY5096" fmla="*/ 327184 h 514350"/>
              <a:gd name="connsiteX5097" fmla="*/ 3304699 w 6400800"/>
              <a:gd name="connsiteY5097" fmla="*/ 335756 h 514350"/>
              <a:gd name="connsiteX5098" fmla="*/ 3300889 w 6400800"/>
              <a:gd name="connsiteY5098" fmla="*/ 349091 h 514350"/>
              <a:gd name="connsiteX5099" fmla="*/ 3298984 w 6400800"/>
              <a:gd name="connsiteY5099" fmla="*/ 355759 h 514350"/>
              <a:gd name="connsiteX5100" fmla="*/ 3297079 w 6400800"/>
              <a:gd name="connsiteY5100" fmla="*/ 351949 h 514350"/>
              <a:gd name="connsiteX5101" fmla="*/ 3302794 w 6400800"/>
              <a:gd name="connsiteY5101" fmla="*/ 327184 h 514350"/>
              <a:gd name="connsiteX5102" fmla="*/ 3279934 w 6400800"/>
              <a:gd name="connsiteY5102" fmla="*/ 297656 h 514350"/>
              <a:gd name="connsiteX5103" fmla="*/ 3280886 w 6400800"/>
              <a:gd name="connsiteY5103" fmla="*/ 289084 h 514350"/>
              <a:gd name="connsiteX5104" fmla="*/ 3283744 w 6400800"/>
              <a:gd name="connsiteY5104" fmla="*/ 263366 h 514350"/>
              <a:gd name="connsiteX5105" fmla="*/ 3284696 w 6400800"/>
              <a:gd name="connsiteY5105" fmla="*/ 252889 h 514350"/>
              <a:gd name="connsiteX5106" fmla="*/ 3293269 w 6400800"/>
              <a:gd name="connsiteY5106" fmla="*/ 270034 h 514350"/>
              <a:gd name="connsiteX5107" fmla="*/ 3291364 w 6400800"/>
              <a:gd name="connsiteY5107" fmla="*/ 277654 h 514350"/>
              <a:gd name="connsiteX5108" fmla="*/ 3290411 w 6400800"/>
              <a:gd name="connsiteY5108" fmla="*/ 283369 h 514350"/>
              <a:gd name="connsiteX5109" fmla="*/ 3289459 w 6400800"/>
              <a:gd name="connsiteY5109" fmla="*/ 264319 h 514350"/>
              <a:gd name="connsiteX5110" fmla="*/ 3281839 w 6400800"/>
              <a:gd name="connsiteY5110" fmla="*/ 317659 h 514350"/>
              <a:gd name="connsiteX5111" fmla="*/ 3280886 w 6400800"/>
              <a:gd name="connsiteY5111" fmla="*/ 317659 h 514350"/>
              <a:gd name="connsiteX5112" fmla="*/ 3280886 w 6400800"/>
              <a:gd name="connsiteY5112" fmla="*/ 316706 h 514350"/>
              <a:gd name="connsiteX5113" fmla="*/ 3279934 w 6400800"/>
              <a:gd name="connsiteY5113" fmla="*/ 315754 h 514350"/>
              <a:gd name="connsiteX5114" fmla="*/ 3278981 w 6400800"/>
              <a:gd name="connsiteY5114" fmla="*/ 313849 h 514350"/>
              <a:gd name="connsiteX5115" fmla="*/ 3279934 w 6400800"/>
              <a:gd name="connsiteY5115" fmla="*/ 297656 h 514350"/>
              <a:gd name="connsiteX5116" fmla="*/ 3263741 w 6400800"/>
              <a:gd name="connsiteY5116" fmla="*/ 295751 h 514350"/>
              <a:gd name="connsiteX5117" fmla="*/ 3263741 w 6400800"/>
              <a:gd name="connsiteY5117" fmla="*/ 293846 h 514350"/>
              <a:gd name="connsiteX5118" fmla="*/ 3263741 w 6400800"/>
              <a:gd name="connsiteY5118" fmla="*/ 295751 h 514350"/>
              <a:gd name="connsiteX5119" fmla="*/ 3264694 w 6400800"/>
              <a:gd name="connsiteY5119" fmla="*/ 296704 h 514350"/>
              <a:gd name="connsiteX5120" fmla="*/ 3262789 w 6400800"/>
              <a:gd name="connsiteY5120" fmla="*/ 306229 h 514350"/>
              <a:gd name="connsiteX5121" fmla="*/ 3263741 w 6400800"/>
              <a:gd name="connsiteY5121" fmla="*/ 295751 h 514350"/>
              <a:gd name="connsiteX5122" fmla="*/ 3232309 w 6400800"/>
              <a:gd name="connsiteY5122" fmla="*/ 381476 h 514350"/>
              <a:gd name="connsiteX5123" fmla="*/ 3232309 w 6400800"/>
              <a:gd name="connsiteY5123" fmla="*/ 357664 h 514350"/>
              <a:gd name="connsiteX5124" fmla="*/ 3232309 w 6400800"/>
              <a:gd name="connsiteY5124" fmla="*/ 358616 h 514350"/>
              <a:gd name="connsiteX5125" fmla="*/ 3233261 w 6400800"/>
              <a:gd name="connsiteY5125" fmla="*/ 360521 h 514350"/>
              <a:gd name="connsiteX5126" fmla="*/ 3232309 w 6400800"/>
              <a:gd name="connsiteY5126" fmla="*/ 381476 h 514350"/>
              <a:gd name="connsiteX5127" fmla="*/ 3239929 w 6400800"/>
              <a:gd name="connsiteY5127" fmla="*/ 327184 h 514350"/>
              <a:gd name="connsiteX5128" fmla="*/ 3241834 w 6400800"/>
              <a:gd name="connsiteY5128" fmla="*/ 339566 h 514350"/>
              <a:gd name="connsiteX5129" fmla="*/ 3239929 w 6400800"/>
              <a:gd name="connsiteY5129" fmla="*/ 333851 h 514350"/>
              <a:gd name="connsiteX5130" fmla="*/ 3239929 w 6400800"/>
              <a:gd name="connsiteY5130" fmla="*/ 329089 h 514350"/>
              <a:gd name="connsiteX5131" fmla="*/ 3239929 w 6400800"/>
              <a:gd name="connsiteY5131" fmla="*/ 327184 h 514350"/>
              <a:gd name="connsiteX5132" fmla="*/ 3234214 w 6400800"/>
              <a:gd name="connsiteY5132" fmla="*/ 318611 h 514350"/>
              <a:gd name="connsiteX5133" fmla="*/ 3237071 w 6400800"/>
              <a:gd name="connsiteY5133" fmla="*/ 310039 h 514350"/>
              <a:gd name="connsiteX5134" fmla="*/ 3238024 w 6400800"/>
              <a:gd name="connsiteY5134" fmla="*/ 314801 h 514350"/>
              <a:gd name="connsiteX5135" fmla="*/ 3238024 w 6400800"/>
              <a:gd name="connsiteY5135" fmla="*/ 316706 h 514350"/>
              <a:gd name="connsiteX5136" fmla="*/ 3237071 w 6400800"/>
              <a:gd name="connsiteY5136" fmla="*/ 317659 h 514350"/>
              <a:gd name="connsiteX5137" fmla="*/ 3237071 w 6400800"/>
              <a:gd name="connsiteY5137" fmla="*/ 311944 h 514350"/>
              <a:gd name="connsiteX5138" fmla="*/ 3236119 w 6400800"/>
              <a:gd name="connsiteY5138" fmla="*/ 319564 h 514350"/>
              <a:gd name="connsiteX5139" fmla="*/ 3234214 w 6400800"/>
              <a:gd name="connsiteY5139" fmla="*/ 322421 h 514350"/>
              <a:gd name="connsiteX5140" fmla="*/ 3233261 w 6400800"/>
              <a:gd name="connsiteY5140" fmla="*/ 319564 h 514350"/>
              <a:gd name="connsiteX5141" fmla="*/ 3234214 w 6400800"/>
              <a:gd name="connsiteY5141" fmla="*/ 318611 h 514350"/>
              <a:gd name="connsiteX5142" fmla="*/ 3233261 w 6400800"/>
              <a:gd name="connsiteY5142" fmla="*/ 286226 h 514350"/>
              <a:gd name="connsiteX5143" fmla="*/ 3233261 w 6400800"/>
              <a:gd name="connsiteY5143" fmla="*/ 288131 h 514350"/>
              <a:gd name="connsiteX5144" fmla="*/ 3232309 w 6400800"/>
              <a:gd name="connsiteY5144" fmla="*/ 290036 h 514350"/>
              <a:gd name="connsiteX5145" fmla="*/ 3232309 w 6400800"/>
              <a:gd name="connsiteY5145" fmla="*/ 282416 h 514350"/>
              <a:gd name="connsiteX5146" fmla="*/ 3233261 w 6400800"/>
              <a:gd name="connsiteY5146" fmla="*/ 286226 h 514350"/>
              <a:gd name="connsiteX5147" fmla="*/ 3222784 w 6400800"/>
              <a:gd name="connsiteY5147" fmla="*/ 285274 h 514350"/>
              <a:gd name="connsiteX5148" fmla="*/ 3223736 w 6400800"/>
              <a:gd name="connsiteY5148" fmla="*/ 273844 h 514350"/>
              <a:gd name="connsiteX5149" fmla="*/ 3224689 w 6400800"/>
              <a:gd name="connsiteY5149" fmla="*/ 270034 h 514350"/>
              <a:gd name="connsiteX5150" fmla="*/ 3224689 w 6400800"/>
              <a:gd name="connsiteY5150" fmla="*/ 270986 h 514350"/>
              <a:gd name="connsiteX5151" fmla="*/ 3227546 w 6400800"/>
              <a:gd name="connsiteY5151" fmla="*/ 253841 h 514350"/>
              <a:gd name="connsiteX5152" fmla="*/ 3227546 w 6400800"/>
              <a:gd name="connsiteY5152" fmla="*/ 253841 h 514350"/>
              <a:gd name="connsiteX5153" fmla="*/ 3223736 w 6400800"/>
              <a:gd name="connsiteY5153" fmla="*/ 292894 h 514350"/>
              <a:gd name="connsiteX5154" fmla="*/ 3222784 w 6400800"/>
              <a:gd name="connsiteY5154" fmla="*/ 291941 h 514350"/>
              <a:gd name="connsiteX5155" fmla="*/ 3222784 w 6400800"/>
              <a:gd name="connsiteY5155" fmla="*/ 290989 h 514350"/>
              <a:gd name="connsiteX5156" fmla="*/ 3222784 w 6400800"/>
              <a:gd name="connsiteY5156" fmla="*/ 285274 h 514350"/>
              <a:gd name="connsiteX5157" fmla="*/ 3217069 w 6400800"/>
              <a:gd name="connsiteY5157" fmla="*/ 207169 h 514350"/>
              <a:gd name="connsiteX5158" fmla="*/ 3219926 w 6400800"/>
              <a:gd name="connsiteY5158" fmla="*/ 219551 h 514350"/>
              <a:gd name="connsiteX5159" fmla="*/ 3215164 w 6400800"/>
              <a:gd name="connsiteY5159" fmla="*/ 238601 h 514350"/>
              <a:gd name="connsiteX5160" fmla="*/ 3217069 w 6400800"/>
              <a:gd name="connsiteY5160" fmla="*/ 207169 h 514350"/>
              <a:gd name="connsiteX5161" fmla="*/ 3191351 w 6400800"/>
              <a:gd name="connsiteY5161" fmla="*/ 249079 h 514350"/>
              <a:gd name="connsiteX5162" fmla="*/ 3192304 w 6400800"/>
              <a:gd name="connsiteY5162" fmla="*/ 232886 h 514350"/>
              <a:gd name="connsiteX5163" fmla="*/ 3194209 w 6400800"/>
              <a:gd name="connsiteY5163" fmla="*/ 238601 h 514350"/>
              <a:gd name="connsiteX5164" fmla="*/ 3191351 w 6400800"/>
              <a:gd name="connsiteY5164" fmla="*/ 265271 h 514350"/>
              <a:gd name="connsiteX5165" fmla="*/ 3191351 w 6400800"/>
              <a:gd name="connsiteY5165" fmla="*/ 249079 h 514350"/>
              <a:gd name="connsiteX5166" fmla="*/ 3155156 w 6400800"/>
              <a:gd name="connsiteY5166" fmla="*/ 313849 h 514350"/>
              <a:gd name="connsiteX5167" fmla="*/ 3156109 w 6400800"/>
              <a:gd name="connsiteY5167" fmla="*/ 320516 h 514350"/>
              <a:gd name="connsiteX5168" fmla="*/ 3158014 w 6400800"/>
              <a:gd name="connsiteY5168" fmla="*/ 334804 h 514350"/>
              <a:gd name="connsiteX5169" fmla="*/ 3154204 w 6400800"/>
              <a:gd name="connsiteY5169" fmla="*/ 354806 h 514350"/>
              <a:gd name="connsiteX5170" fmla="*/ 3152299 w 6400800"/>
              <a:gd name="connsiteY5170" fmla="*/ 351949 h 514350"/>
              <a:gd name="connsiteX5171" fmla="*/ 3152299 w 6400800"/>
              <a:gd name="connsiteY5171" fmla="*/ 350044 h 514350"/>
              <a:gd name="connsiteX5172" fmla="*/ 3151346 w 6400800"/>
              <a:gd name="connsiteY5172" fmla="*/ 345281 h 514350"/>
              <a:gd name="connsiteX5173" fmla="*/ 3151346 w 6400800"/>
              <a:gd name="connsiteY5173" fmla="*/ 344329 h 514350"/>
              <a:gd name="connsiteX5174" fmla="*/ 3151346 w 6400800"/>
              <a:gd name="connsiteY5174" fmla="*/ 338614 h 514350"/>
              <a:gd name="connsiteX5175" fmla="*/ 3155156 w 6400800"/>
              <a:gd name="connsiteY5175" fmla="*/ 313849 h 514350"/>
              <a:gd name="connsiteX5176" fmla="*/ 3139916 w 6400800"/>
              <a:gd name="connsiteY5176" fmla="*/ 213836 h 514350"/>
              <a:gd name="connsiteX5177" fmla="*/ 3143726 w 6400800"/>
              <a:gd name="connsiteY5177" fmla="*/ 235744 h 514350"/>
              <a:gd name="connsiteX5178" fmla="*/ 3148489 w 6400800"/>
              <a:gd name="connsiteY5178" fmla="*/ 267176 h 514350"/>
              <a:gd name="connsiteX5179" fmla="*/ 3143726 w 6400800"/>
              <a:gd name="connsiteY5179" fmla="*/ 284321 h 514350"/>
              <a:gd name="connsiteX5180" fmla="*/ 3137059 w 6400800"/>
              <a:gd name="connsiteY5180" fmla="*/ 216694 h 514350"/>
              <a:gd name="connsiteX5181" fmla="*/ 3139916 w 6400800"/>
              <a:gd name="connsiteY5181" fmla="*/ 213836 h 514350"/>
              <a:gd name="connsiteX5182" fmla="*/ 3130391 w 6400800"/>
              <a:gd name="connsiteY5182" fmla="*/ 337661 h 514350"/>
              <a:gd name="connsiteX5183" fmla="*/ 3130391 w 6400800"/>
              <a:gd name="connsiteY5183" fmla="*/ 335756 h 514350"/>
              <a:gd name="connsiteX5184" fmla="*/ 3130391 w 6400800"/>
              <a:gd name="connsiteY5184" fmla="*/ 335756 h 514350"/>
              <a:gd name="connsiteX5185" fmla="*/ 3130391 w 6400800"/>
              <a:gd name="connsiteY5185" fmla="*/ 337661 h 514350"/>
              <a:gd name="connsiteX5186" fmla="*/ 3130391 w 6400800"/>
              <a:gd name="connsiteY5186" fmla="*/ 328136 h 514350"/>
              <a:gd name="connsiteX5187" fmla="*/ 3130391 w 6400800"/>
              <a:gd name="connsiteY5187" fmla="*/ 328136 h 514350"/>
              <a:gd name="connsiteX5188" fmla="*/ 3130391 w 6400800"/>
              <a:gd name="connsiteY5188" fmla="*/ 328136 h 514350"/>
              <a:gd name="connsiteX5189" fmla="*/ 3130391 w 6400800"/>
              <a:gd name="connsiteY5189" fmla="*/ 328136 h 514350"/>
              <a:gd name="connsiteX5190" fmla="*/ 3133249 w 6400800"/>
              <a:gd name="connsiteY5190" fmla="*/ 276701 h 514350"/>
              <a:gd name="connsiteX5191" fmla="*/ 3133249 w 6400800"/>
              <a:gd name="connsiteY5191" fmla="*/ 276701 h 514350"/>
              <a:gd name="connsiteX5192" fmla="*/ 3128486 w 6400800"/>
              <a:gd name="connsiteY5192" fmla="*/ 259556 h 514350"/>
              <a:gd name="connsiteX5193" fmla="*/ 3127534 w 6400800"/>
              <a:gd name="connsiteY5193" fmla="*/ 246221 h 514350"/>
              <a:gd name="connsiteX5194" fmla="*/ 3135154 w 6400800"/>
              <a:gd name="connsiteY5194" fmla="*/ 223361 h 514350"/>
              <a:gd name="connsiteX5195" fmla="*/ 3133249 w 6400800"/>
              <a:gd name="connsiteY5195" fmla="*/ 276701 h 514350"/>
              <a:gd name="connsiteX5196" fmla="*/ 3130391 w 6400800"/>
              <a:gd name="connsiteY5196" fmla="*/ 229076 h 514350"/>
              <a:gd name="connsiteX5197" fmla="*/ 3136106 w 6400800"/>
              <a:gd name="connsiteY5197" fmla="*/ 219551 h 514350"/>
              <a:gd name="connsiteX5198" fmla="*/ 3136106 w 6400800"/>
              <a:gd name="connsiteY5198" fmla="*/ 221456 h 514350"/>
              <a:gd name="connsiteX5199" fmla="*/ 3127534 w 6400800"/>
              <a:gd name="connsiteY5199" fmla="*/ 236696 h 514350"/>
              <a:gd name="connsiteX5200" fmla="*/ 3127534 w 6400800"/>
              <a:gd name="connsiteY5200" fmla="*/ 234791 h 514350"/>
              <a:gd name="connsiteX5201" fmla="*/ 3130391 w 6400800"/>
              <a:gd name="connsiteY5201" fmla="*/ 229076 h 514350"/>
              <a:gd name="connsiteX5202" fmla="*/ 3114199 w 6400800"/>
              <a:gd name="connsiteY5202" fmla="*/ 290036 h 514350"/>
              <a:gd name="connsiteX5203" fmla="*/ 3113246 w 6400800"/>
              <a:gd name="connsiteY5203" fmla="*/ 287179 h 514350"/>
              <a:gd name="connsiteX5204" fmla="*/ 3113246 w 6400800"/>
              <a:gd name="connsiteY5204" fmla="*/ 286226 h 514350"/>
              <a:gd name="connsiteX5205" fmla="*/ 3115151 w 6400800"/>
              <a:gd name="connsiteY5205" fmla="*/ 281464 h 514350"/>
              <a:gd name="connsiteX5206" fmla="*/ 3114199 w 6400800"/>
              <a:gd name="connsiteY5206" fmla="*/ 290036 h 514350"/>
              <a:gd name="connsiteX5207" fmla="*/ 3115151 w 6400800"/>
              <a:gd name="connsiteY5207" fmla="*/ 257651 h 514350"/>
              <a:gd name="connsiteX5208" fmla="*/ 3116104 w 6400800"/>
              <a:gd name="connsiteY5208" fmla="*/ 255746 h 514350"/>
              <a:gd name="connsiteX5209" fmla="*/ 3115151 w 6400800"/>
              <a:gd name="connsiteY5209" fmla="*/ 257651 h 514350"/>
              <a:gd name="connsiteX5210" fmla="*/ 3109436 w 6400800"/>
              <a:gd name="connsiteY5210" fmla="*/ 270034 h 514350"/>
              <a:gd name="connsiteX5211" fmla="*/ 3115151 w 6400800"/>
              <a:gd name="connsiteY5211" fmla="*/ 257651 h 514350"/>
              <a:gd name="connsiteX5212" fmla="*/ 3110389 w 6400800"/>
              <a:gd name="connsiteY5212" fmla="*/ 292894 h 514350"/>
              <a:gd name="connsiteX5213" fmla="*/ 3113246 w 6400800"/>
              <a:gd name="connsiteY5213" fmla="*/ 309086 h 514350"/>
              <a:gd name="connsiteX5214" fmla="*/ 3114199 w 6400800"/>
              <a:gd name="connsiteY5214" fmla="*/ 311944 h 514350"/>
              <a:gd name="connsiteX5215" fmla="*/ 3114199 w 6400800"/>
              <a:gd name="connsiteY5215" fmla="*/ 321469 h 514350"/>
              <a:gd name="connsiteX5216" fmla="*/ 3114199 w 6400800"/>
              <a:gd name="connsiteY5216" fmla="*/ 319564 h 514350"/>
              <a:gd name="connsiteX5217" fmla="*/ 3110389 w 6400800"/>
              <a:gd name="connsiteY5217" fmla="*/ 309086 h 514350"/>
              <a:gd name="connsiteX5218" fmla="*/ 3109436 w 6400800"/>
              <a:gd name="connsiteY5218" fmla="*/ 300514 h 514350"/>
              <a:gd name="connsiteX5219" fmla="*/ 3109436 w 6400800"/>
              <a:gd name="connsiteY5219" fmla="*/ 299561 h 514350"/>
              <a:gd name="connsiteX5220" fmla="*/ 3110389 w 6400800"/>
              <a:gd name="connsiteY5220" fmla="*/ 292894 h 514350"/>
              <a:gd name="connsiteX5221" fmla="*/ 3098006 w 6400800"/>
              <a:gd name="connsiteY5221" fmla="*/ 350996 h 514350"/>
              <a:gd name="connsiteX5222" fmla="*/ 3098006 w 6400800"/>
              <a:gd name="connsiteY5222" fmla="*/ 350996 h 514350"/>
              <a:gd name="connsiteX5223" fmla="*/ 3098006 w 6400800"/>
              <a:gd name="connsiteY5223" fmla="*/ 353854 h 514350"/>
              <a:gd name="connsiteX5224" fmla="*/ 3097054 w 6400800"/>
              <a:gd name="connsiteY5224" fmla="*/ 354806 h 514350"/>
              <a:gd name="connsiteX5225" fmla="*/ 3098006 w 6400800"/>
              <a:gd name="connsiteY5225" fmla="*/ 350996 h 514350"/>
              <a:gd name="connsiteX5226" fmla="*/ 3093244 w 6400800"/>
              <a:gd name="connsiteY5226" fmla="*/ 377666 h 514350"/>
              <a:gd name="connsiteX5227" fmla="*/ 3097054 w 6400800"/>
              <a:gd name="connsiteY5227" fmla="*/ 370046 h 514350"/>
              <a:gd name="connsiteX5228" fmla="*/ 3094196 w 6400800"/>
              <a:gd name="connsiteY5228" fmla="*/ 373856 h 514350"/>
              <a:gd name="connsiteX5229" fmla="*/ 3097054 w 6400800"/>
              <a:gd name="connsiteY5229" fmla="*/ 355759 h 514350"/>
              <a:gd name="connsiteX5230" fmla="*/ 3098006 w 6400800"/>
              <a:gd name="connsiteY5230" fmla="*/ 353854 h 514350"/>
              <a:gd name="connsiteX5231" fmla="*/ 3098006 w 6400800"/>
              <a:gd name="connsiteY5231" fmla="*/ 371951 h 514350"/>
              <a:gd name="connsiteX5232" fmla="*/ 3098006 w 6400800"/>
              <a:gd name="connsiteY5232" fmla="*/ 383381 h 514350"/>
              <a:gd name="connsiteX5233" fmla="*/ 3095149 w 6400800"/>
              <a:gd name="connsiteY5233" fmla="*/ 383381 h 514350"/>
              <a:gd name="connsiteX5234" fmla="*/ 3095149 w 6400800"/>
              <a:gd name="connsiteY5234" fmla="*/ 383381 h 514350"/>
              <a:gd name="connsiteX5235" fmla="*/ 3093244 w 6400800"/>
              <a:gd name="connsiteY5235" fmla="*/ 378619 h 514350"/>
              <a:gd name="connsiteX5236" fmla="*/ 3093244 w 6400800"/>
              <a:gd name="connsiteY5236" fmla="*/ 377666 h 514350"/>
              <a:gd name="connsiteX5237" fmla="*/ 3084671 w 6400800"/>
              <a:gd name="connsiteY5237" fmla="*/ 293846 h 514350"/>
              <a:gd name="connsiteX5238" fmla="*/ 3085624 w 6400800"/>
              <a:gd name="connsiteY5238" fmla="*/ 276701 h 514350"/>
              <a:gd name="connsiteX5239" fmla="*/ 3085624 w 6400800"/>
              <a:gd name="connsiteY5239" fmla="*/ 278606 h 514350"/>
              <a:gd name="connsiteX5240" fmla="*/ 3088481 w 6400800"/>
              <a:gd name="connsiteY5240" fmla="*/ 289084 h 514350"/>
              <a:gd name="connsiteX5241" fmla="*/ 3086576 w 6400800"/>
              <a:gd name="connsiteY5241" fmla="*/ 291941 h 514350"/>
              <a:gd name="connsiteX5242" fmla="*/ 3084671 w 6400800"/>
              <a:gd name="connsiteY5242" fmla="*/ 296704 h 514350"/>
              <a:gd name="connsiteX5243" fmla="*/ 3084671 w 6400800"/>
              <a:gd name="connsiteY5243" fmla="*/ 293846 h 514350"/>
              <a:gd name="connsiteX5244" fmla="*/ 3086576 w 6400800"/>
              <a:gd name="connsiteY5244" fmla="*/ 348139 h 514350"/>
              <a:gd name="connsiteX5245" fmla="*/ 3086576 w 6400800"/>
              <a:gd name="connsiteY5245" fmla="*/ 350044 h 514350"/>
              <a:gd name="connsiteX5246" fmla="*/ 3083719 w 6400800"/>
              <a:gd name="connsiteY5246" fmla="*/ 361474 h 514350"/>
              <a:gd name="connsiteX5247" fmla="*/ 3083719 w 6400800"/>
              <a:gd name="connsiteY5247" fmla="*/ 357664 h 514350"/>
              <a:gd name="connsiteX5248" fmla="*/ 3086576 w 6400800"/>
              <a:gd name="connsiteY5248" fmla="*/ 348139 h 514350"/>
              <a:gd name="connsiteX5249" fmla="*/ 3057049 w 6400800"/>
              <a:gd name="connsiteY5249" fmla="*/ 235744 h 514350"/>
              <a:gd name="connsiteX5250" fmla="*/ 3059906 w 6400800"/>
              <a:gd name="connsiteY5250" fmla="*/ 210979 h 514350"/>
              <a:gd name="connsiteX5251" fmla="*/ 3062764 w 6400800"/>
              <a:gd name="connsiteY5251" fmla="*/ 191929 h 514350"/>
              <a:gd name="connsiteX5252" fmla="*/ 3067526 w 6400800"/>
              <a:gd name="connsiteY5252" fmla="*/ 209074 h 514350"/>
              <a:gd name="connsiteX5253" fmla="*/ 3066574 w 6400800"/>
              <a:gd name="connsiteY5253" fmla="*/ 222409 h 514350"/>
              <a:gd name="connsiteX5254" fmla="*/ 3063716 w 6400800"/>
              <a:gd name="connsiteY5254" fmla="*/ 253841 h 514350"/>
              <a:gd name="connsiteX5255" fmla="*/ 3059906 w 6400800"/>
              <a:gd name="connsiteY5255" fmla="*/ 268129 h 514350"/>
              <a:gd name="connsiteX5256" fmla="*/ 3057049 w 6400800"/>
              <a:gd name="connsiteY5256" fmla="*/ 252889 h 514350"/>
              <a:gd name="connsiteX5257" fmla="*/ 3056096 w 6400800"/>
              <a:gd name="connsiteY5257" fmla="*/ 248126 h 514350"/>
              <a:gd name="connsiteX5258" fmla="*/ 3057049 w 6400800"/>
              <a:gd name="connsiteY5258" fmla="*/ 235744 h 514350"/>
              <a:gd name="connsiteX5259" fmla="*/ 3002756 w 6400800"/>
              <a:gd name="connsiteY5259" fmla="*/ 307181 h 514350"/>
              <a:gd name="connsiteX5260" fmla="*/ 3001804 w 6400800"/>
              <a:gd name="connsiteY5260" fmla="*/ 310039 h 514350"/>
              <a:gd name="connsiteX5261" fmla="*/ 3002756 w 6400800"/>
              <a:gd name="connsiteY5261" fmla="*/ 305276 h 514350"/>
              <a:gd name="connsiteX5262" fmla="*/ 3006566 w 6400800"/>
              <a:gd name="connsiteY5262" fmla="*/ 286226 h 514350"/>
              <a:gd name="connsiteX5263" fmla="*/ 3008471 w 6400800"/>
              <a:gd name="connsiteY5263" fmla="*/ 290036 h 514350"/>
              <a:gd name="connsiteX5264" fmla="*/ 3002756 w 6400800"/>
              <a:gd name="connsiteY5264" fmla="*/ 307181 h 514350"/>
              <a:gd name="connsiteX5265" fmla="*/ 3036094 w 6400800"/>
              <a:gd name="connsiteY5265" fmla="*/ 249079 h 514350"/>
              <a:gd name="connsiteX5266" fmla="*/ 3036094 w 6400800"/>
              <a:gd name="connsiteY5266" fmla="*/ 266224 h 514350"/>
              <a:gd name="connsiteX5267" fmla="*/ 3033236 w 6400800"/>
              <a:gd name="connsiteY5267" fmla="*/ 258604 h 514350"/>
              <a:gd name="connsiteX5268" fmla="*/ 3036094 w 6400800"/>
              <a:gd name="connsiteY5268" fmla="*/ 249079 h 514350"/>
              <a:gd name="connsiteX5269" fmla="*/ 3030379 w 6400800"/>
              <a:gd name="connsiteY5269" fmla="*/ 269081 h 514350"/>
              <a:gd name="connsiteX5270" fmla="*/ 3030379 w 6400800"/>
              <a:gd name="connsiteY5270" fmla="*/ 269081 h 514350"/>
              <a:gd name="connsiteX5271" fmla="*/ 3030379 w 6400800"/>
              <a:gd name="connsiteY5271" fmla="*/ 269081 h 514350"/>
              <a:gd name="connsiteX5272" fmla="*/ 3030379 w 6400800"/>
              <a:gd name="connsiteY5272" fmla="*/ 269081 h 514350"/>
              <a:gd name="connsiteX5273" fmla="*/ 3027521 w 6400800"/>
              <a:gd name="connsiteY5273" fmla="*/ 353854 h 514350"/>
              <a:gd name="connsiteX5274" fmla="*/ 3023711 w 6400800"/>
              <a:gd name="connsiteY5274" fmla="*/ 364331 h 514350"/>
              <a:gd name="connsiteX5275" fmla="*/ 3017996 w 6400800"/>
              <a:gd name="connsiteY5275" fmla="*/ 383381 h 514350"/>
              <a:gd name="connsiteX5276" fmla="*/ 3017044 w 6400800"/>
              <a:gd name="connsiteY5276" fmla="*/ 385286 h 514350"/>
              <a:gd name="connsiteX5277" fmla="*/ 3015139 w 6400800"/>
              <a:gd name="connsiteY5277" fmla="*/ 376714 h 514350"/>
              <a:gd name="connsiteX5278" fmla="*/ 3020854 w 6400800"/>
              <a:gd name="connsiteY5278" fmla="*/ 366236 h 514350"/>
              <a:gd name="connsiteX5279" fmla="*/ 3028474 w 6400800"/>
              <a:gd name="connsiteY5279" fmla="*/ 352901 h 514350"/>
              <a:gd name="connsiteX5280" fmla="*/ 3027521 w 6400800"/>
              <a:gd name="connsiteY5280" fmla="*/ 353854 h 514350"/>
              <a:gd name="connsiteX5281" fmla="*/ 3021806 w 6400800"/>
              <a:gd name="connsiteY5281" fmla="*/ 230029 h 514350"/>
              <a:gd name="connsiteX5282" fmla="*/ 3024664 w 6400800"/>
              <a:gd name="connsiteY5282" fmla="*/ 241459 h 514350"/>
              <a:gd name="connsiteX5283" fmla="*/ 3024664 w 6400800"/>
              <a:gd name="connsiteY5283" fmla="*/ 241459 h 514350"/>
              <a:gd name="connsiteX5284" fmla="*/ 3021806 w 6400800"/>
              <a:gd name="connsiteY5284" fmla="*/ 230029 h 514350"/>
              <a:gd name="connsiteX5285" fmla="*/ 3021806 w 6400800"/>
              <a:gd name="connsiteY5285" fmla="*/ 230029 h 514350"/>
              <a:gd name="connsiteX5286" fmla="*/ 3020854 w 6400800"/>
              <a:gd name="connsiteY5286" fmla="*/ 305276 h 514350"/>
              <a:gd name="connsiteX5287" fmla="*/ 3020854 w 6400800"/>
              <a:gd name="connsiteY5287" fmla="*/ 305276 h 514350"/>
              <a:gd name="connsiteX5288" fmla="*/ 3020854 w 6400800"/>
              <a:gd name="connsiteY5288" fmla="*/ 305276 h 514350"/>
              <a:gd name="connsiteX5289" fmla="*/ 3020854 w 6400800"/>
              <a:gd name="connsiteY5289" fmla="*/ 305276 h 514350"/>
              <a:gd name="connsiteX5290" fmla="*/ 3017996 w 6400800"/>
              <a:gd name="connsiteY5290" fmla="*/ 317659 h 514350"/>
              <a:gd name="connsiteX5291" fmla="*/ 3021806 w 6400800"/>
              <a:gd name="connsiteY5291" fmla="*/ 329089 h 514350"/>
              <a:gd name="connsiteX5292" fmla="*/ 3025616 w 6400800"/>
              <a:gd name="connsiteY5292" fmla="*/ 339566 h 514350"/>
              <a:gd name="connsiteX5293" fmla="*/ 3011329 w 6400800"/>
              <a:gd name="connsiteY5293" fmla="*/ 359569 h 514350"/>
              <a:gd name="connsiteX5294" fmla="*/ 3011329 w 6400800"/>
              <a:gd name="connsiteY5294" fmla="*/ 360521 h 514350"/>
              <a:gd name="connsiteX5295" fmla="*/ 3009424 w 6400800"/>
              <a:gd name="connsiteY5295" fmla="*/ 351949 h 514350"/>
              <a:gd name="connsiteX5296" fmla="*/ 3017996 w 6400800"/>
              <a:gd name="connsiteY5296" fmla="*/ 317659 h 514350"/>
              <a:gd name="connsiteX5297" fmla="*/ 3013234 w 6400800"/>
              <a:gd name="connsiteY5297" fmla="*/ 257651 h 514350"/>
              <a:gd name="connsiteX5298" fmla="*/ 3014186 w 6400800"/>
              <a:gd name="connsiteY5298" fmla="*/ 261461 h 514350"/>
              <a:gd name="connsiteX5299" fmla="*/ 3015139 w 6400800"/>
              <a:gd name="connsiteY5299" fmla="*/ 269081 h 514350"/>
              <a:gd name="connsiteX5300" fmla="*/ 3010376 w 6400800"/>
              <a:gd name="connsiteY5300" fmla="*/ 284321 h 514350"/>
              <a:gd name="connsiteX5301" fmla="*/ 3009424 w 6400800"/>
              <a:gd name="connsiteY5301" fmla="*/ 282416 h 514350"/>
              <a:gd name="connsiteX5302" fmla="*/ 3008471 w 6400800"/>
              <a:gd name="connsiteY5302" fmla="*/ 279559 h 514350"/>
              <a:gd name="connsiteX5303" fmla="*/ 3009424 w 6400800"/>
              <a:gd name="connsiteY5303" fmla="*/ 276701 h 514350"/>
              <a:gd name="connsiteX5304" fmla="*/ 3013234 w 6400800"/>
              <a:gd name="connsiteY5304" fmla="*/ 257651 h 514350"/>
              <a:gd name="connsiteX5305" fmla="*/ 3008471 w 6400800"/>
              <a:gd name="connsiteY5305" fmla="*/ 230029 h 514350"/>
              <a:gd name="connsiteX5306" fmla="*/ 3010376 w 6400800"/>
              <a:gd name="connsiteY5306" fmla="*/ 244316 h 514350"/>
              <a:gd name="connsiteX5307" fmla="*/ 3007519 w 6400800"/>
              <a:gd name="connsiteY5307" fmla="*/ 250984 h 514350"/>
              <a:gd name="connsiteX5308" fmla="*/ 3001804 w 6400800"/>
              <a:gd name="connsiteY5308" fmla="*/ 264319 h 514350"/>
              <a:gd name="connsiteX5309" fmla="*/ 3008471 w 6400800"/>
              <a:gd name="connsiteY5309" fmla="*/ 230029 h 514350"/>
              <a:gd name="connsiteX5310" fmla="*/ 3003709 w 6400800"/>
              <a:gd name="connsiteY5310" fmla="*/ 195739 h 514350"/>
              <a:gd name="connsiteX5311" fmla="*/ 3004661 w 6400800"/>
              <a:gd name="connsiteY5311" fmla="*/ 205264 h 514350"/>
              <a:gd name="connsiteX5312" fmla="*/ 2997994 w 6400800"/>
              <a:gd name="connsiteY5312" fmla="*/ 223361 h 514350"/>
              <a:gd name="connsiteX5313" fmla="*/ 2986564 w 6400800"/>
              <a:gd name="connsiteY5313" fmla="*/ 262414 h 514350"/>
              <a:gd name="connsiteX5314" fmla="*/ 2984659 w 6400800"/>
              <a:gd name="connsiteY5314" fmla="*/ 270986 h 514350"/>
              <a:gd name="connsiteX5315" fmla="*/ 2984659 w 6400800"/>
              <a:gd name="connsiteY5315" fmla="*/ 270986 h 514350"/>
              <a:gd name="connsiteX5316" fmla="*/ 3003709 w 6400800"/>
              <a:gd name="connsiteY5316" fmla="*/ 195739 h 514350"/>
              <a:gd name="connsiteX5317" fmla="*/ 2974181 w 6400800"/>
              <a:gd name="connsiteY5317" fmla="*/ 311944 h 514350"/>
              <a:gd name="connsiteX5318" fmla="*/ 2980849 w 6400800"/>
              <a:gd name="connsiteY5318" fmla="*/ 284321 h 514350"/>
              <a:gd name="connsiteX5319" fmla="*/ 2980849 w 6400800"/>
              <a:gd name="connsiteY5319" fmla="*/ 285274 h 514350"/>
              <a:gd name="connsiteX5320" fmla="*/ 2976086 w 6400800"/>
              <a:gd name="connsiteY5320" fmla="*/ 307181 h 514350"/>
              <a:gd name="connsiteX5321" fmla="*/ 2972276 w 6400800"/>
              <a:gd name="connsiteY5321" fmla="*/ 327184 h 514350"/>
              <a:gd name="connsiteX5322" fmla="*/ 2970371 w 6400800"/>
              <a:gd name="connsiteY5322" fmla="*/ 322421 h 514350"/>
              <a:gd name="connsiteX5323" fmla="*/ 2974181 w 6400800"/>
              <a:gd name="connsiteY5323" fmla="*/ 311944 h 514350"/>
              <a:gd name="connsiteX5324" fmla="*/ 2964656 w 6400800"/>
              <a:gd name="connsiteY5324" fmla="*/ 349091 h 514350"/>
              <a:gd name="connsiteX5325" fmla="*/ 2968466 w 6400800"/>
              <a:gd name="connsiteY5325" fmla="*/ 334804 h 514350"/>
              <a:gd name="connsiteX5326" fmla="*/ 2970371 w 6400800"/>
              <a:gd name="connsiteY5326" fmla="*/ 344329 h 514350"/>
              <a:gd name="connsiteX5327" fmla="*/ 2969419 w 6400800"/>
              <a:gd name="connsiteY5327" fmla="*/ 353854 h 514350"/>
              <a:gd name="connsiteX5328" fmla="*/ 2966561 w 6400800"/>
              <a:gd name="connsiteY5328" fmla="*/ 377666 h 514350"/>
              <a:gd name="connsiteX5329" fmla="*/ 2963704 w 6400800"/>
              <a:gd name="connsiteY5329" fmla="*/ 366236 h 514350"/>
              <a:gd name="connsiteX5330" fmla="*/ 2969419 w 6400800"/>
              <a:gd name="connsiteY5330" fmla="*/ 341471 h 514350"/>
              <a:gd name="connsiteX5331" fmla="*/ 2964656 w 6400800"/>
              <a:gd name="connsiteY5331" fmla="*/ 349091 h 514350"/>
              <a:gd name="connsiteX5332" fmla="*/ 2958941 w 6400800"/>
              <a:gd name="connsiteY5332" fmla="*/ 383381 h 514350"/>
              <a:gd name="connsiteX5333" fmla="*/ 2958941 w 6400800"/>
              <a:gd name="connsiteY5333" fmla="*/ 383381 h 514350"/>
              <a:gd name="connsiteX5334" fmla="*/ 2958941 w 6400800"/>
              <a:gd name="connsiteY5334" fmla="*/ 383381 h 514350"/>
              <a:gd name="connsiteX5335" fmla="*/ 2958941 w 6400800"/>
              <a:gd name="connsiteY5335" fmla="*/ 383381 h 514350"/>
              <a:gd name="connsiteX5336" fmla="*/ 2958941 w 6400800"/>
              <a:gd name="connsiteY5336" fmla="*/ 383381 h 514350"/>
              <a:gd name="connsiteX5337" fmla="*/ 2936081 w 6400800"/>
              <a:gd name="connsiteY5337" fmla="*/ 284321 h 514350"/>
              <a:gd name="connsiteX5338" fmla="*/ 2934176 w 6400800"/>
              <a:gd name="connsiteY5338" fmla="*/ 273844 h 514350"/>
              <a:gd name="connsiteX5339" fmla="*/ 2936081 w 6400800"/>
              <a:gd name="connsiteY5339" fmla="*/ 271939 h 514350"/>
              <a:gd name="connsiteX5340" fmla="*/ 2936081 w 6400800"/>
              <a:gd name="connsiteY5340" fmla="*/ 284321 h 514350"/>
              <a:gd name="connsiteX5341" fmla="*/ 2936081 w 6400800"/>
              <a:gd name="connsiteY5341" fmla="*/ 267176 h 514350"/>
              <a:gd name="connsiteX5342" fmla="*/ 2936081 w 6400800"/>
              <a:gd name="connsiteY5342" fmla="*/ 267176 h 514350"/>
              <a:gd name="connsiteX5343" fmla="*/ 2934176 w 6400800"/>
              <a:gd name="connsiteY5343" fmla="*/ 269081 h 514350"/>
              <a:gd name="connsiteX5344" fmla="*/ 2936081 w 6400800"/>
              <a:gd name="connsiteY5344" fmla="*/ 265271 h 514350"/>
              <a:gd name="connsiteX5345" fmla="*/ 2936081 w 6400800"/>
              <a:gd name="connsiteY5345" fmla="*/ 267176 h 514350"/>
              <a:gd name="connsiteX5346" fmla="*/ 2929414 w 6400800"/>
              <a:gd name="connsiteY5346" fmla="*/ 243364 h 514350"/>
              <a:gd name="connsiteX5347" fmla="*/ 2930366 w 6400800"/>
              <a:gd name="connsiteY5347" fmla="*/ 243364 h 514350"/>
              <a:gd name="connsiteX5348" fmla="*/ 2933224 w 6400800"/>
              <a:gd name="connsiteY5348" fmla="*/ 244316 h 514350"/>
              <a:gd name="connsiteX5349" fmla="*/ 2934176 w 6400800"/>
              <a:gd name="connsiteY5349" fmla="*/ 255746 h 514350"/>
              <a:gd name="connsiteX5350" fmla="*/ 2931319 w 6400800"/>
              <a:gd name="connsiteY5350" fmla="*/ 261461 h 514350"/>
              <a:gd name="connsiteX5351" fmla="*/ 2927509 w 6400800"/>
              <a:gd name="connsiteY5351" fmla="*/ 248126 h 514350"/>
              <a:gd name="connsiteX5352" fmla="*/ 2929414 w 6400800"/>
              <a:gd name="connsiteY5352" fmla="*/ 243364 h 514350"/>
              <a:gd name="connsiteX5353" fmla="*/ 2917984 w 6400800"/>
              <a:gd name="connsiteY5353" fmla="*/ 351949 h 514350"/>
              <a:gd name="connsiteX5354" fmla="*/ 2918936 w 6400800"/>
              <a:gd name="connsiteY5354" fmla="*/ 353854 h 514350"/>
              <a:gd name="connsiteX5355" fmla="*/ 2919889 w 6400800"/>
              <a:gd name="connsiteY5355" fmla="*/ 363379 h 514350"/>
              <a:gd name="connsiteX5356" fmla="*/ 2922746 w 6400800"/>
              <a:gd name="connsiteY5356" fmla="*/ 380524 h 514350"/>
              <a:gd name="connsiteX5357" fmla="*/ 2920841 w 6400800"/>
              <a:gd name="connsiteY5357" fmla="*/ 380524 h 514350"/>
              <a:gd name="connsiteX5358" fmla="*/ 2913221 w 6400800"/>
              <a:gd name="connsiteY5358" fmla="*/ 362426 h 514350"/>
              <a:gd name="connsiteX5359" fmla="*/ 2917984 w 6400800"/>
              <a:gd name="connsiteY5359" fmla="*/ 351949 h 514350"/>
              <a:gd name="connsiteX5360" fmla="*/ 2904649 w 6400800"/>
              <a:gd name="connsiteY5360" fmla="*/ 224314 h 514350"/>
              <a:gd name="connsiteX5361" fmla="*/ 2904649 w 6400800"/>
              <a:gd name="connsiteY5361" fmla="*/ 224314 h 514350"/>
              <a:gd name="connsiteX5362" fmla="*/ 2903696 w 6400800"/>
              <a:gd name="connsiteY5362" fmla="*/ 237649 h 514350"/>
              <a:gd name="connsiteX5363" fmla="*/ 2902744 w 6400800"/>
              <a:gd name="connsiteY5363" fmla="*/ 250031 h 514350"/>
              <a:gd name="connsiteX5364" fmla="*/ 2900839 w 6400800"/>
              <a:gd name="connsiteY5364" fmla="*/ 235744 h 514350"/>
              <a:gd name="connsiteX5365" fmla="*/ 2904649 w 6400800"/>
              <a:gd name="connsiteY5365" fmla="*/ 224314 h 514350"/>
              <a:gd name="connsiteX5366" fmla="*/ 2885599 w 6400800"/>
              <a:gd name="connsiteY5366" fmla="*/ 294799 h 514350"/>
              <a:gd name="connsiteX5367" fmla="*/ 2888456 w 6400800"/>
              <a:gd name="connsiteY5367" fmla="*/ 280511 h 514350"/>
              <a:gd name="connsiteX5368" fmla="*/ 2889409 w 6400800"/>
              <a:gd name="connsiteY5368" fmla="*/ 308134 h 514350"/>
              <a:gd name="connsiteX5369" fmla="*/ 2884646 w 6400800"/>
              <a:gd name="connsiteY5369" fmla="*/ 297656 h 514350"/>
              <a:gd name="connsiteX5370" fmla="*/ 2885599 w 6400800"/>
              <a:gd name="connsiteY5370" fmla="*/ 294799 h 514350"/>
              <a:gd name="connsiteX5371" fmla="*/ 2869406 w 6400800"/>
              <a:gd name="connsiteY5371" fmla="*/ 301466 h 514350"/>
              <a:gd name="connsiteX5372" fmla="*/ 2869406 w 6400800"/>
              <a:gd name="connsiteY5372" fmla="*/ 301466 h 514350"/>
              <a:gd name="connsiteX5373" fmla="*/ 2869406 w 6400800"/>
              <a:gd name="connsiteY5373" fmla="*/ 302419 h 514350"/>
              <a:gd name="connsiteX5374" fmla="*/ 2868454 w 6400800"/>
              <a:gd name="connsiteY5374" fmla="*/ 305276 h 514350"/>
              <a:gd name="connsiteX5375" fmla="*/ 2856071 w 6400800"/>
              <a:gd name="connsiteY5375" fmla="*/ 284321 h 514350"/>
              <a:gd name="connsiteX5376" fmla="*/ 2855119 w 6400800"/>
              <a:gd name="connsiteY5376" fmla="*/ 282416 h 514350"/>
              <a:gd name="connsiteX5377" fmla="*/ 2857976 w 6400800"/>
              <a:gd name="connsiteY5377" fmla="*/ 273844 h 514350"/>
              <a:gd name="connsiteX5378" fmla="*/ 2869406 w 6400800"/>
              <a:gd name="connsiteY5378" fmla="*/ 301466 h 514350"/>
              <a:gd name="connsiteX5379" fmla="*/ 2851309 w 6400800"/>
              <a:gd name="connsiteY5379" fmla="*/ 262414 h 514350"/>
              <a:gd name="connsiteX5380" fmla="*/ 2851309 w 6400800"/>
              <a:gd name="connsiteY5380" fmla="*/ 259556 h 514350"/>
              <a:gd name="connsiteX5381" fmla="*/ 2855119 w 6400800"/>
              <a:gd name="connsiteY5381" fmla="*/ 267176 h 514350"/>
              <a:gd name="connsiteX5382" fmla="*/ 2856071 w 6400800"/>
              <a:gd name="connsiteY5382" fmla="*/ 269081 h 514350"/>
              <a:gd name="connsiteX5383" fmla="*/ 2851309 w 6400800"/>
              <a:gd name="connsiteY5383" fmla="*/ 276701 h 514350"/>
              <a:gd name="connsiteX5384" fmla="*/ 2850356 w 6400800"/>
              <a:gd name="connsiteY5384" fmla="*/ 274796 h 514350"/>
              <a:gd name="connsiteX5385" fmla="*/ 2851309 w 6400800"/>
              <a:gd name="connsiteY5385" fmla="*/ 262414 h 514350"/>
              <a:gd name="connsiteX5386" fmla="*/ 2848451 w 6400800"/>
              <a:gd name="connsiteY5386" fmla="*/ 312896 h 514350"/>
              <a:gd name="connsiteX5387" fmla="*/ 2848451 w 6400800"/>
              <a:gd name="connsiteY5387" fmla="*/ 302419 h 514350"/>
              <a:gd name="connsiteX5388" fmla="*/ 2860834 w 6400800"/>
              <a:gd name="connsiteY5388" fmla="*/ 327184 h 514350"/>
              <a:gd name="connsiteX5389" fmla="*/ 2856071 w 6400800"/>
              <a:gd name="connsiteY5389" fmla="*/ 344329 h 514350"/>
              <a:gd name="connsiteX5390" fmla="*/ 2853214 w 6400800"/>
              <a:gd name="connsiteY5390" fmla="*/ 355759 h 514350"/>
              <a:gd name="connsiteX5391" fmla="*/ 2851309 w 6400800"/>
              <a:gd name="connsiteY5391" fmla="*/ 341471 h 514350"/>
              <a:gd name="connsiteX5392" fmla="*/ 2847499 w 6400800"/>
              <a:gd name="connsiteY5392" fmla="*/ 316706 h 514350"/>
              <a:gd name="connsiteX5393" fmla="*/ 2848451 w 6400800"/>
              <a:gd name="connsiteY5393" fmla="*/ 312896 h 514350"/>
              <a:gd name="connsiteX5394" fmla="*/ 2836069 w 6400800"/>
              <a:gd name="connsiteY5394" fmla="*/ 226219 h 514350"/>
              <a:gd name="connsiteX5395" fmla="*/ 2847499 w 6400800"/>
              <a:gd name="connsiteY5395" fmla="*/ 251936 h 514350"/>
              <a:gd name="connsiteX5396" fmla="*/ 2844641 w 6400800"/>
              <a:gd name="connsiteY5396" fmla="*/ 261461 h 514350"/>
              <a:gd name="connsiteX5397" fmla="*/ 2843689 w 6400800"/>
              <a:gd name="connsiteY5397" fmla="*/ 266224 h 514350"/>
              <a:gd name="connsiteX5398" fmla="*/ 2838926 w 6400800"/>
              <a:gd name="connsiteY5398" fmla="*/ 258604 h 514350"/>
              <a:gd name="connsiteX5399" fmla="*/ 2834164 w 6400800"/>
              <a:gd name="connsiteY5399" fmla="*/ 229076 h 514350"/>
              <a:gd name="connsiteX5400" fmla="*/ 2836069 w 6400800"/>
              <a:gd name="connsiteY5400" fmla="*/ 226219 h 514350"/>
              <a:gd name="connsiteX5401" fmla="*/ 2830354 w 6400800"/>
              <a:gd name="connsiteY5401" fmla="*/ 305276 h 514350"/>
              <a:gd name="connsiteX5402" fmla="*/ 2831306 w 6400800"/>
              <a:gd name="connsiteY5402" fmla="*/ 312896 h 514350"/>
              <a:gd name="connsiteX5403" fmla="*/ 2831306 w 6400800"/>
              <a:gd name="connsiteY5403" fmla="*/ 313849 h 514350"/>
              <a:gd name="connsiteX5404" fmla="*/ 2830354 w 6400800"/>
              <a:gd name="connsiteY5404" fmla="*/ 308134 h 514350"/>
              <a:gd name="connsiteX5405" fmla="*/ 2830354 w 6400800"/>
              <a:gd name="connsiteY5405" fmla="*/ 305276 h 514350"/>
              <a:gd name="connsiteX5406" fmla="*/ 2829401 w 6400800"/>
              <a:gd name="connsiteY5406" fmla="*/ 292894 h 514350"/>
              <a:gd name="connsiteX5407" fmla="*/ 2830354 w 6400800"/>
              <a:gd name="connsiteY5407" fmla="*/ 299561 h 514350"/>
              <a:gd name="connsiteX5408" fmla="*/ 2829401 w 6400800"/>
              <a:gd name="connsiteY5408" fmla="*/ 301466 h 514350"/>
              <a:gd name="connsiteX5409" fmla="*/ 2829401 w 6400800"/>
              <a:gd name="connsiteY5409" fmla="*/ 299561 h 514350"/>
              <a:gd name="connsiteX5410" fmla="*/ 2829401 w 6400800"/>
              <a:gd name="connsiteY5410" fmla="*/ 292894 h 514350"/>
              <a:gd name="connsiteX5411" fmla="*/ 2785586 w 6400800"/>
              <a:gd name="connsiteY5411" fmla="*/ 268129 h 514350"/>
              <a:gd name="connsiteX5412" fmla="*/ 2782729 w 6400800"/>
              <a:gd name="connsiteY5412" fmla="*/ 271939 h 514350"/>
              <a:gd name="connsiteX5413" fmla="*/ 2782729 w 6400800"/>
              <a:gd name="connsiteY5413" fmla="*/ 269081 h 514350"/>
              <a:gd name="connsiteX5414" fmla="*/ 2782729 w 6400800"/>
              <a:gd name="connsiteY5414" fmla="*/ 265271 h 514350"/>
              <a:gd name="connsiteX5415" fmla="*/ 2786539 w 6400800"/>
              <a:gd name="connsiteY5415" fmla="*/ 258604 h 514350"/>
              <a:gd name="connsiteX5416" fmla="*/ 2786539 w 6400800"/>
              <a:gd name="connsiteY5416" fmla="*/ 260509 h 514350"/>
              <a:gd name="connsiteX5417" fmla="*/ 2785586 w 6400800"/>
              <a:gd name="connsiteY5417" fmla="*/ 268129 h 514350"/>
              <a:gd name="connsiteX5418" fmla="*/ 2796064 w 6400800"/>
              <a:gd name="connsiteY5418" fmla="*/ 268129 h 514350"/>
              <a:gd name="connsiteX5419" fmla="*/ 2796064 w 6400800"/>
              <a:gd name="connsiteY5419" fmla="*/ 268129 h 514350"/>
              <a:gd name="connsiteX5420" fmla="*/ 2798921 w 6400800"/>
              <a:gd name="connsiteY5420" fmla="*/ 263366 h 514350"/>
              <a:gd name="connsiteX5421" fmla="*/ 2796064 w 6400800"/>
              <a:gd name="connsiteY5421" fmla="*/ 268129 h 514350"/>
              <a:gd name="connsiteX5422" fmla="*/ 2803684 w 6400800"/>
              <a:gd name="connsiteY5422" fmla="*/ 314801 h 514350"/>
              <a:gd name="connsiteX5423" fmla="*/ 2802731 w 6400800"/>
              <a:gd name="connsiteY5423" fmla="*/ 318611 h 514350"/>
              <a:gd name="connsiteX5424" fmla="*/ 2801779 w 6400800"/>
              <a:gd name="connsiteY5424" fmla="*/ 325279 h 514350"/>
              <a:gd name="connsiteX5425" fmla="*/ 2798921 w 6400800"/>
              <a:gd name="connsiteY5425" fmla="*/ 317659 h 514350"/>
              <a:gd name="connsiteX5426" fmla="*/ 2798921 w 6400800"/>
              <a:gd name="connsiteY5426" fmla="*/ 315754 h 514350"/>
              <a:gd name="connsiteX5427" fmla="*/ 2798921 w 6400800"/>
              <a:gd name="connsiteY5427" fmla="*/ 315754 h 514350"/>
              <a:gd name="connsiteX5428" fmla="*/ 2801779 w 6400800"/>
              <a:gd name="connsiteY5428" fmla="*/ 304324 h 514350"/>
              <a:gd name="connsiteX5429" fmla="*/ 2803684 w 6400800"/>
              <a:gd name="connsiteY5429" fmla="*/ 312896 h 514350"/>
              <a:gd name="connsiteX5430" fmla="*/ 2803684 w 6400800"/>
              <a:gd name="connsiteY5430" fmla="*/ 314801 h 514350"/>
              <a:gd name="connsiteX5431" fmla="*/ 2810351 w 6400800"/>
              <a:gd name="connsiteY5431" fmla="*/ 280511 h 514350"/>
              <a:gd name="connsiteX5432" fmla="*/ 2805589 w 6400800"/>
              <a:gd name="connsiteY5432" fmla="*/ 302419 h 514350"/>
              <a:gd name="connsiteX5433" fmla="*/ 2803684 w 6400800"/>
              <a:gd name="connsiteY5433" fmla="*/ 298609 h 514350"/>
              <a:gd name="connsiteX5434" fmla="*/ 2802731 w 6400800"/>
              <a:gd name="connsiteY5434" fmla="*/ 296704 h 514350"/>
              <a:gd name="connsiteX5435" fmla="*/ 2805589 w 6400800"/>
              <a:gd name="connsiteY5435" fmla="*/ 287179 h 514350"/>
              <a:gd name="connsiteX5436" fmla="*/ 2809399 w 6400800"/>
              <a:gd name="connsiteY5436" fmla="*/ 277654 h 514350"/>
              <a:gd name="connsiteX5437" fmla="*/ 2810351 w 6400800"/>
              <a:gd name="connsiteY5437" fmla="*/ 275749 h 514350"/>
              <a:gd name="connsiteX5438" fmla="*/ 2810351 w 6400800"/>
              <a:gd name="connsiteY5438" fmla="*/ 280511 h 514350"/>
              <a:gd name="connsiteX5439" fmla="*/ 2811304 w 6400800"/>
              <a:gd name="connsiteY5439" fmla="*/ 276701 h 514350"/>
              <a:gd name="connsiteX5440" fmla="*/ 2811304 w 6400800"/>
              <a:gd name="connsiteY5440" fmla="*/ 274796 h 514350"/>
              <a:gd name="connsiteX5441" fmla="*/ 2813209 w 6400800"/>
              <a:gd name="connsiteY5441" fmla="*/ 270986 h 514350"/>
              <a:gd name="connsiteX5442" fmla="*/ 2811304 w 6400800"/>
              <a:gd name="connsiteY5442" fmla="*/ 276701 h 514350"/>
              <a:gd name="connsiteX5443" fmla="*/ 2812256 w 6400800"/>
              <a:gd name="connsiteY5443" fmla="*/ 236696 h 514350"/>
              <a:gd name="connsiteX5444" fmla="*/ 2806541 w 6400800"/>
              <a:gd name="connsiteY5444" fmla="*/ 246221 h 514350"/>
              <a:gd name="connsiteX5445" fmla="*/ 2799874 w 6400800"/>
              <a:gd name="connsiteY5445" fmla="*/ 251936 h 514350"/>
              <a:gd name="connsiteX5446" fmla="*/ 2794159 w 6400800"/>
              <a:gd name="connsiteY5446" fmla="*/ 257651 h 514350"/>
              <a:gd name="connsiteX5447" fmla="*/ 2792254 w 6400800"/>
              <a:gd name="connsiteY5447" fmla="*/ 245269 h 514350"/>
              <a:gd name="connsiteX5448" fmla="*/ 2796064 w 6400800"/>
              <a:gd name="connsiteY5448" fmla="*/ 238601 h 514350"/>
              <a:gd name="connsiteX5449" fmla="*/ 2804636 w 6400800"/>
              <a:gd name="connsiteY5449" fmla="*/ 224314 h 514350"/>
              <a:gd name="connsiteX5450" fmla="*/ 2812256 w 6400800"/>
              <a:gd name="connsiteY5450" fmla="*/ 236696 h 514350"/>
              <a:gd name="connsiteX5451" fmla="*/ 2804636 w 6400800"/>
              <a:gd name="connsiteY5451" fmla="*/ 223361 h 514350"/>
              <a:gd name="connsiteX5452" fmla="*/ 2794159 w 6400800"/>
              <a:gd name="connsiteY5452" fmla="*/ 235744 h 514350"/>
              <a:gd name="connsiteX5453" fmla="*/ 2792254 w 6400800"/>
              <a:gd name="connsiteY5453" fmla="*/ 238601 h 514350"/>
              <a:gd name="connsiteX5454" fmla="*/ 2792254 w 6400800"/>
              <a:gd name="connsiteY5454" fmla="*/ 238601 h 514350"/>
              <a:gd name="connsiteX5455" fmla="*/ 2796064 w 6400800"/>
              <a:gd name="connsiteY5455" fmla="*/ 230981 h 514350"/>
              <a:gd name="connsiteX5456" fmla="*/ 2801779 w 6400800"/>
              <a:gd name="connsiteY5456" fmla="*/ 219551 h 514350"/>
              <a:gd name="connsiteX5457" fmla="*/ 2804636 w 6400800"/>
              <a:gd name="connsiteY5457" fmla="*/ 223361 h 514350"/>
              <a:gd name="connsiteX5458" fmla="*/ 2787491 w 6400800"/>
              <a:gd name="connsiteY5458" fmla="*/ 196691 h 514350"/>
              <a:gd name="connsiteX5459" fmla="*/ 2800826 w 6400800"/>
              <a:gd name="connsiteY5459" fmla="*/ 217646 h 514350"/>
              <a:gd name="connsiteX5460" fmla="*/ 2792254 w 6400800"/>
              <a:gd name="connsiteY5460" fmla="*/ 228124 h 514350"/>
              <a:gd name="connsiteX5461" fmla="*/ 2790349 w 6400800"/>
              <a:gd name="connsiteY5461" fmla="*/ 230981 h 514350"/>
              <a:gd name="connsiteX5462" fmla="*/ 2787491 w 6400800"/>
              <a:gd name="connsiteY5462" fmla="*/ 218599 h 514350"/>
              <a:gd name="connsiteX5463" fmla="*/ 2781776 w 6400800"/>
              <a:gd name="connsiteY5463" fmla="*/ 196691 h 514350"/>
              <a:gd name="connsiteX5464" fmla="*/ 2783681 w 6400800"/>
              <a:gd name="connsiteY5464" fmla="*/ 218599 h 514350"/>
              <a:gd name="connsiteX5465" fmla="*/ 2784634 w 6400800"/>
              <a:gd name="connsiteY5465" fmla="*/ 237649 h 514350"/>
              <a:gd name="connsiteX5466" fmla="*/ 2780824 w 6400800"/>
              <a:gd name="connsiteY5466" fmla="*/ 243364 h 514350"/>
              <a:gd name="connsiteX5467" fmla="*/ 2778919 w 6400800"/>
              <a:gd name="connsiteY5467" fmla="*/ 204311 h 514350"/>
              <a:gd name="connsiteX5468" fmla="*/ 2777966 w 6400800"/>
              <a:gd name="connsiteY5468" fmla="*/ 186214 h 514350"/>
              <a:gd name="connsiteX5469" fmla="*/ 2775109 w 6400800"/>
              <a:gd name="connsiteY5469" fmla="*/ 204311 h 514350"/>
              <a:gd name="connsiteX5470" fmla="*/ 2774156 w 6400800"/>
              <a:gd name="connsiteY5470" fmla="*/ 214789 h 514350"/>
              <a:gd name="connsiteX5471" fmla="*/ 2770346 w 6400800"/>
              <a:gd name="connsiteY5471" fmla="*/ 190976 h 514350"/>
              <a:gd name="connsiteX5472" fmla="*/ 2770346 w 6400800"/>
              <a:gd name="connsiteY5472" fmla="*/ 189071 h 514350"/>
              <a:gd name="connsiteX5473" fmla="*/ 2770346 w 6400800"/>
              <a:gd name="connsiteY5473" fmla="*/ 185261 h 514350"/>
              <a:gd name="connsiteX5474" fmla="*/ 2768441 w 6400800"/>
              <a:gd name="connsiteY5474" fmla="*/ 166211 h 514350"/>
              <a:gd name="connsiteX5475" fmla="*/ 2787491 w 6400800"/>
              <a:gd name="connsiteY5475" fmla="*/ 196691 h 514350"/>
              <a:gd name="connsiteX5476" fmla="*/ 2767489 w 6400800"/>
              <a:gd name="connsiteY5476" fmla="*/ 167164 h 514350"/>
              <a:gd name="connsiteX5477" fmla="*/ 2767489 w 6400800"/>
              <a:gd name="connsiteY5477" fmla="*/ 170974 h 514350"/>
              <a:gd name="connsiteX5478" fmla="*/ 2766536 w 6400800"/>
              <a:gd name="connsiteY5478" fmla="*/ 166211 h 514350"/>
              <a:gd name="connsiteX5479" fmla="*/ 2767489 w 6400800"/>
              <a:gd name="connsiteY5479" fmla="*/ 167164 h 514350"/>
              <a:gd name="connsiteX5480" fmla="*/ 2757964 w 6400800"/>
              <a:gd name="connsiteY5480" fmla="*/ 342424 h 514350"/>
              <a:gd name="connsiteX5481" fmla="*/ 2755106 w 6400800"/>
              <a:gd name="connsiteY5481" fmla="*/ 336709 h 514350"/>
              <a:gd name="connsiteX5482" fmla="*/ 2758916 w 6400800"/>
              <a:gd name="connsiteY5482" fmla="*/ 329089 h 514350"/>
              <a:gd name="connsiteX5483" fmla="*/ 2760821 w 6400800"/>
              <a:gd name="connsiteY5483" fmla="*/ 332899 h 514350"/>
              <a:gd name="connsiteX5484" fmla="*/ 2757964 w 6400800"/>
              <a:gd name="connsiteY5484" fmla="*/ 342424 h 514350"/>
              <a:gd name="connsiteX5485" fmla="*/ 2762726 w 6400800"/>
              <a:gd name="connsiteY5485" fmla="*/ 327184 h 514350"/>
              <a:gd name="connsiteX5486" fmla="*/ 2761774 w 6400800"/>
              <a:gd name="connsiteY5486" fmla="*/ 330994 h 514350"/>
              <a:gd name="connsiteX5487" fmla="*/ 2759869 w 6400800"/>
              <a:gd name="connsiteY5487" fmla="*/ 328136 h 514350"/>
              <a:gd name="connsiteX5488" fmla="*/ 2761774 w 6400800"/>
              <a:gd name="connsiteY5488" fmla="*/ 324326 h 514350"/>
              <a:gd name="connsiteX5489" fmla="*/ 2762726 w 6400800"/>
              <a:gd name="connsiteY5489" fmla="*/ 327184 h 514350"/>
              <a:gd name="connsiteX5490" fmla="*/ 2762726 w 6400800"/>
              <a:gd name="connsiteY5490" fmla="*/ 327184 h 514350"/>
              <a:gd name="connsiteX5491" fmla="*/ 2762726 w 6400800"/>
              <a:gd name="connsiteY5491" fmla="*/ 250031 h 514350"/>
              <a:gd name="connsiteX5492" fmla="*/ 2762726 w 6400800"/>
              <a:gd name="connsiteY5492" fmla="*/ 270034 h 514350"/>
              <a:gd name="connsiteX5493" fmla="*/ 2754154 w 6400800"/>
              <a:gd name="connsiteY5493" fmla="*/ 282416 h 514350"/>
              <a:gd name="connsiteX5494" fmla="*/ 2753201 w 6400800"/>
              <a:gd name="connsiteY5494" fmla="*/ 284321 h 514350"/>
              <a:gd name="connsiteX5495" fmla="*/ 2752249 w 6400800"/>
              <a:gd name="connsiteY5495" fmla="*/ 282416 h 514350"/>
              <a:gd name="connsiteX5496" fmla="*/ 2753201 w 6400800"/>
              <a:gd name="connsiteY5496" fmla="*/ 278606 h 514350"/>
              <a:gd name="connsiteX5497" fmla="*/ 2756059 w 6400800"/>
              <a:gd name="connsiteY5497" fmla="*/ 267176 h 514350"/>
              <a:gd name="connsiteX5498" fmla="*/ 2761774 w 6400800"/>
              <a:gd name="connsiteY5498" fmla="*/ 251936 h 514350"/>
              <a:gd name="connsiteX5499" fmla="*/ 2762726 w 6400800"/>
              <a:gd name="connsiteY5499" fmla="*/ 250031 h 514350"/>
              <a:gd name="connsiteX5500" fmla="*/ 2762726 w 6400800"/>
              <a:gd name="connsiteY5500" fmla="*/ 250031 h 514350"/>
              <a:gd name="connsiteX5501" fmla="*/ 2753201 w 6400800"/>
              <a:gd name="connsiteY5501" fmla="*/ 250031 h 514350"/>
              <a:gd name="connsiteX5502" fmla="*/ 2757011 w 6400800"/>
              <a:gd name="connsiteY5502" fmla="*/ 230981 h 514350"/>
              <a:gd name="connsiteX5503" fmla="*/ 2762726 w 6400800"/>
              <a:gd name="connsiteY5503" fmla="*/ 249079 h 514350"/>
              <a:gd name="connsiteX5504" fmla="*/ 2760821 w 6400800"/>
              <a:gd name="connsiteY5504" fmla="*/ 252889 h 514350"/>
              <a:gd name="connsiteX5505" fmla="*/ 2752249 w 6400800"/>
              <a:gd name="connsiteY5505" fmla="*/ 267176 h 514350"/>
              <a:gd name="connsiteX5506" fmla="*/ 2748439 w 6400800"/>
              <a:gd name="connsiteY5506" fmla="*/ 275749 h 514350"/>
              <a:gd name="connsiteX5507" fmla="*/ 2747486 w 6400800"/>
              <a:gd name="connsiteY5507" fmla="*/ 274796 h 514350"/>
              <a:gd name="connsiteX5508" fmla="*/ 2753201 w 6400800"/>
              <a:gd name="connsiteY5508" fmla="*/ 250031 h 514350"/>
              <a:gd name="connsiteX5509" fmla="*/ 2749391 w 6400800"/>
              <a:gd name="connsiteY5509" fmla="*/ 362426 h 514350"/>
              <a:gd name="connsiteX5510" fmla="*/ 2746534 w 6400800"/>
              <a:gd name="connsiteY5510" fmla="*/ 357664 h 514350"/>
              <a:gd name="connsiteX5511" fmla="*/ 2746534 w 6400800"/>
              <a:gd name="connsiteY5511" fmla="*/ 354806 h 514350"/>
              <a:gd name="connsiteX5512" fmla="*/ 2749391 w 6400800"/>
              <a:gd name="connsiteY5512" fmla="*/ 362426 h 514350"/>
              <a:gd name="connsiteX5513" fmla="*/ 2734151 w 6400800"/>
              <a:gd name="connsiteY5513" fmla="*/ 258604 h 514350"/>
              <a:gd name="connsiteX5514" fmla="*/ 2740819 w 6400800"/>
              <a:gd name="connsiteY5514" fmla="*/ 273844 h 514350"/>
              <a:gd name="connsiteX5515" fmla="*/ 2735104 w 6400800"/>
              <a:gd name="connsiteY5515" fmla="*/ 290036 h 514350"/>
              <a:gd name="connsiteX5516" fmla="*/ 2734151 w 6400800"/>
              <a:gd name="connsiteY5516" fmla="*/ 287179 h 514350"/>
              <a:gd name="connsiteX5517" fmla="*/ 2734151 w 6400800"/>
              <a:gd name="connsiteY5517" fmla="*/ 291941 h 514350"/>
              <a:gd name="connsiteX5518" fmla="*/ 2734151 w 6400800"/>
              <a:gd name="connsiteY5518" fmla="*/ 291941 h 514350"/>
              <a:gd name="connsiteX5519" fmla="*/ 2732246 w 6400800"/>
              <a:gd name="connsiteY5519" fmla="*/ 289084 h 514350"/>
              <a:gd name="connsiteX5520" fmla="*/ 2731294 w 6400800"/>
              <a:gd name="connsiteY5520" fmla="*/ 286226 h 514350"/>
              <a:gd name="connsiteX5521" fmla="*/ 2734151 w 6400800"/>
              <a:gd name="connsiteY5521" fmla="*/ 258604 h 514350"/>
              <a:gd name="connsiteX5522" fmla="*/ 2715101 w 6400800"/>
              <a:gd name="connsiteY5522" fmla="*/ 290989 h 514350"/>
              <a:gd name="connsiteX5523" fmla="*/ 2716054 w 6400800"/>
              <a:gd name="connsiteY5523" fmla="*/ 273844 h 514350"/>
              <a:gd name="connsiteX5524" fmla="*/ 2717959 w 6400800"/>
              <a:gd name="connsiteY5524" fmla="*/ 278606 h 514350"/>
              <a:gd name="connsiteX5525" fmla="*/ 2716054 w 6400800"/>
              <a:gd name="connsiteY5525" fmla="*/ 304324 h 514350"/>
              <a:gd name="connsiteX5526" fmla="*/ 2715101 w 6400800"/>
              <a:gd name="connsiteY5526" fmla="*/ 303371 h 514350"/>
              <a:gd name="connsiteX5527" fmla="*/ 2715101 w 6400800"/>
              <a:gd name="connsiteY5527" fmla="*/ 290989 h 514350"/>
              <a:gd name="connsiteX5528" fmla="*/ 2705576 w 6400800"/>
              <a:gd name="connsiteY5528" fmla="*/ 243364 h 514350"/>
              <a:gd name="connsiteX5529" fmla="*/ 2704624 w 6400800"/>
              <a:gd name="connsiteY5529" fmla="*/ 247174 h 514350"/>
              <a:gd name="connsiteX5530" fmla="*/ 2703671 w 6400800"/>
              <a:gd name="connsiteY5530" fmla="*/ 238601 h 514350"/>
              <a:gd name="connsiteX5531" fmla="*/ 2705576 w 6400800"/>
              <a:gd name="connsiteY5531" fmla="*/ 243364 h 514350"/>
              <a:gd name="connsiteX5532" fmla="*/ 2697956 w 6400800"/>
              <a:gd name="connsiteY5532" fmla="*/ 312896 h 514350"/>
              <a:gd name="connsiteX5533" fmla="*/ 2697956 w 6400800"/>
              <a:gd name="connsiteY5533" fmla="*/ 313849 h 514350"/>
              <a:gd name="connsiteX5534" fmla="*/ 2697956 w 6400800"/>
              <a:gd name="connsiteY5534" fmla="*/ 310991 h 514350"/>
              <a:gd name="connsiteX5535" fmla="*/ 2697956 w 6400800"/>
              <a:gd name="connsiteY5535" fmla="*/ 312896 h 514350"/>
              <a:gd name="connsiteX5536" fmla="*/ 2664619 w 6400800"/>
              <a:gd name="connsiteY5536" fmla="*/ 234791 h 514350"/>
              <a:gd name="connsiteX5537" fmla="*/ 2666524 w 6400800"/>
              <a:gd name="connsiteY5537" fmla="*/ 238601 h 514350"/>
              <a:gd name="connsiteX5538" fmla="*/ 2673191 w 6400800"/>
              <a:gd name="connsiteY5538" fmla="*/ 287179 h 514350"/>
              <a:gd name="connsiteX5539" fmla="*/ 2670334 w 6400800"/>
              <a:gd name="connsiteY5539" fmla="*/ 279559 h 514350"/>
              <a:gd name="connsiteX5540" fmla="*/ 2670334 w 6400800"/>
              <a:gd name="connsiteY5540" fmla="*/ 278606 h 514350"/>
              <a:gd name="connsiteX5541" fmla="*/ 2671286 w 6400800"/>
              <a:gd name="connsiteY5541" fmla="*/ 276701 h 514350"/>
              <a:gd name="connsiteX5542" fmla="*/ 2670334 w 6400800"/>
              <a:gd name="connsiteY5542" fmla="*/ 278606 h 514350"/>
              <a:gd name="connsiteX5543" fmla="*/ 2664619 w 6400800"/>
              <a:gd name="connsiteY5543" fmla="*/ 246221 h 514350"/>
              <a:gd name="connsiteX5544" fmla="*/ 2663666 w 6400800"/>
              <a:gd name="connsiteY5544" fmla="*/ 240506 h 514350"/>
              <a:gd name="connsiteX5545" fmla="*/ 2664619 w 6400800"/>
              <a:gd name="connsiteY5545" fmla="*/ 234791 h 514350"/>
              <a:gd name="connsiteX5546" fmla="*/ 2657951 w 6400800"/>
              <a:gd name="connsiteY5546" fmla="*/ 339566 h 514350"/>
              <a:gd name="connsiteX5547" fmla="*/ 2656046 w 6400800"/>
              <a:gd name="connsiteY5547" fmla="*/ 336709 h 514350"/>
              <a:gd name="connsiteX5548" fmla="*/ 2657951 w 6400800"/>
              <a:gd name="connsiteY5548" fmla="*/ 325279 h 514350"/>
              <a:gd name="connsiteX5549" fmla="*/ 2657951 w 6400800"/>
              <a:gd name="connsiteY5549" fmla="*/ 339566 h 514350"/>
              <a:gd name="connsiteX5550" fmla="*/ 2654141 w 6400800"/>
              <a:gd name="connsiteY5550" fmla="*/ 277654 h 514350"/>
              <a:gd name="connsiteX5551" fmla="*/ 2659856 w 6400800"/>
              <a:gd name="connsiteY5551" fmla="*/ 298609 h 514350"/>
              <a:gd name="connsiteX5552" fmla="*/ 2659856 w 6400800"/>
              <a:gd name="connsiteY5552" fmla="*/ 299561 h 514350"/>
              <a:gd name="connsiteX5553" fmla="*/ 2653189 w 6400800"/>
              <a:gd name="connsiteY5553" fmla="*/ 316706 h 514350"/>
              <a:gd name="connsiteX5554" fmla="*/ 2652236 w 6400800"/>
              <a:gd name="connsiteY5554" fmla="*/ 319564 h 514350"/>
              <a:gd name="connsiteX5555" fmla="*/ 2650331 w 6400800"/>
              <a:gd name="connsiteY5555" fmla="*/ 311944 h 514350"/>
              <a:gd name="connsiteX5556" fmla="*/ 2647474 w 6400800"/>
              <a:gd name="connsiteY5556" fmla="*/ 301466 h 514350"/>
              <a:gd name="connsiteX5557" fmla="*/ 2654141 w 6400800"/>
              <a:gd name="connsiteY5557" fmla="*/ 277654 h 514350"/>
              <a:gd name="connsiteX5558" fmla="*/ 2633186 w 6400800"/>
              <a:gd name="connsiteY5558" fmla="*/ 283369 h 514350"/>
              <a:gd name="connsiteX5559" fmla="*/ 2633186 w 6400800"/>
              <a:gd name="connsiteY5559" fmla="*/ 285274 h 514350"/>
              <a:gd name="connsiteX5560" fmla="*/ 2633186 w 6400800"/>
              <a:gd name="connsiteY5560" fmla="*/ 286226 h 514350"/>
              <a:gd name="connsiteX5561" fmla="*/ 2632234 w 6400800"/>
              <a:gd name="connsiteY5561" fmla="*/ 290036 h 514350"/>
              <a:gd name="connsiteX5562" fmla="*/ 2633186 w 6400800"/>
              <a:gd name="connsiteY5562" fmla="*/ 283369 h 514350"/>
              <a:gd name="connsiteX5563" fmla="*/ 2578894 w 6400800"/>
              <a:gd name="connsiteY5563" fmla="*/ 242411 h 514350"/>
              <a:gd name="connsiteX5564" fmla="*/ 2577941 w 6400800"/>
              <a:gd name="connsiteY5564" fmla="*/ 241459 h 514350"/>
              <a:gd name="connsiteX5565" fmla="*/ 2580799 w 6400800"/>
              <a:gd name="connsiteY5565" fmla="*/ 235744 h 514350"/>
              <a:gd name="connsiteX5566" fmla="*/ 2580799 w 6400800"/>
              <a:gd name="connsiteY5566" fmla="*/ 235744 h 514350"/>
              <a:gd name="connsiteX5567" fmla="*/ 2578894 w 6400800"/>
              <a:gd name="connsiteY5567" fmla="*/ 242411 h 514350"/>
              <a:gd name="connsiteX5568" fmla="*/ 2597944 w 6400800"/>
              <a:gd name="connsiteY5568" fmla="*/ 275749 h 514350"/>
              <a:gd name="connsiteX5569" fmla="*/ 2597944 w 6400800"/>
              <a:gd name="connsiteY5569" fmla="*/ 274796 h 514350"/>
              <a:gd name="connsiteX5570" fmla="*/ 2597944 w 6400800"/>
              <a:gd name="connsiteY5570" fmla="*/ 275749 h 514350"/>
              <a:gd name="connsiteX5571" fmla="*/ 2597944 w 6400800"/>
              <a:gd name="connsiteY5571" fmla="*/ 275749 h 514350"/>
              <a:gd name="connsiteX5572" fmla="*/ 2616041 w 6400800"/>
              <a:gd name="connsiteY5572" fmla="*/ 309086 h 514350"/>
              <a:gd name="connsiteX5573" fmla="*/ 2613184 w 6400800"/>
              <a:gd name="connsiteY5573" fmla="*/ 319564 h 514350"/>
              <a:gd name="connsiteX5574" fmla="*/ 2613184 w 6400800"/>
              <a:gd name="connsiteY5574" fmla="*/ 318611 h 514350"/>
              <a:gd name="connsiteX5575" fmla="*/ 2613184 w 6400800"/>
              <a:gd name="connsiteY5575" fmla="*/ 319564 h 514350"/>
              <a:gd name="connsiteX5576" fmla="*/ 2613184 w 6400800"/>
              <a:gd name="connsiteY5576" fmla="*/ 319564 h 514350"/>
              <a:gd name="connsiteX5577" fmla="*/ 2600801 w 6400800"/>
              <a:gd name="connsiteY5577" fmla="*/ 289084 h 514350"/>
              <a:gd name="connsiteX5578" fmla="*/ 2602706 w 6400800"/>
              <a:gd name="connsiteY5578" fmla="*/ 282416 h 514350"/>
              <a:gd name="connsiteX5579" fmla="*/ 2612231 w 6400800"/>
              <a:gd name="connsiteY5579" fmla="*/ 299561 h 514350"/>
              <a:gd name="connsiteX5580" fmla="*/ 2616041 w 6400800"/>
              <a:gd name="connsiteY5580" fmla="*/ 308134 h 514350"/>
              <a:gd name="connsiteX5581" fmla="*/ 2616041 w 6400800"/>
              <a:gd name="connsiteY5581" fmla="*/ 309086 h 514350"/>
              <a:gd name="connsiteX5582" fmla="*/ 2616041 w 6400800"/>
              <a:gd name="connsiteY5582" fmla="*/ 309086 h 514350"/>
              <a:gd name="connsiteX5583" fmla="*/ 2604611 w 6400800"/>
              <a:gd name="connsiteY5583" fmla="*/ 276701 h 514350"/>
              <a:gd name="connsiteX5584" fmla="*/ 2608421 w 6400800"/>
              <a:gd name="connsiteY5584" fmla="*/ 267176 h 514350"/>
              <a:gd name="connsiteX5585" fmla="*/ 2615089 w 6400800"/>
              <a:gd name="connsiteY5585" fmla="*/ 290036 h 514350"/>
              <a:gd name="connsiteX5586" fmla="*/ 2604611 w 6400800"/>
              <a:gd name="connsiteY5586" fmla="*/ 276701 h 514350"/>
              <a:gd name="connsiteX5587" fmla="*/ 2614136 w 6400800"/>
              <a:gd name="connsiteY5587" fmla="*/ 276701 h 514350"/>
              <a:gd name="connsiteX5588" fmla="*/ 2609374 w 6400800"/>
              <a:gd name="connsiteY5588" fmla="*/ 266224 h 514350"/>
              <a:gd name="connsiteX5589" fmla="*/ 2612231 w 6400800"/>
              <a:gd name="connsiteY5589" fmla="*/ 257651 h 514350"/>
              <a:gd name="connsiteX5590" fmla="*/ 2614136 w 6400800"/>
              <a:gd name="connsiteY5590" fmla="*/ 276701 h 514350"/>
              <a:gd name="connsiteX5591" fmla="*/ 2606516 w 6400800"/>
              <a:gd name="connsiteY5591" fmla="*/ 208121 h 514350"/>
              <a:gd name="connsiteX5592" fmla="*/ 2611279 w 6400800"/>
              <a:gd name="connsiteY5592" fmla="*/ 250984 h 514350"/>
              <a:gd name="connsiteX5593" fmla="*/ 2611279 w 6400800"/>
              <a:gd name="connsiteY5593" fmla="*/ 251936 h 514350"/>
              <a:gd name="connsiteX5594" fmla="*/ 2600801 w 6400800"/>
              <a:gd name="connsiteY5594" fmla="*/ 271939 h 514350"/>
              <a:gd name="connsiteX5595" fmla="*/ 2597944 w 6400800"/>
              <a:gd name="connsiteY5595" fmla="*/ 268129 h 514350"/>
              <a:gd name="connsiteX5596" fmla="*/ 2595086 w 6400800"/>
              <a:gd name="connsiteY5596" fmla="*/ 237649 h 514350"/>
              <a:gd name="connsiteX5597" fmla="*/ 2594134 w 6400800"/>
              <a:gd name="connsiteY5597" fmla="*/ 228124 h 514350"/>
              <a:gd name="connsiteX5598" fmla="*/ 2605564 w 6400800"/>
              <a:gd name="connsiteY5598" fmla="*/ 179546 h 514350"/>
              <a:gd name="connsiteX5599" fmla="*/ 2606516 w 6400800"/>
              <a:gd name="connsiteY5599" fmla="*/ 208121 h 514350"/>
              <a:gd name="connsiteX5600" fmla="*/ 2586514 w 6400800"/>
              <a:gd name="connsiteY5600" fmla="*/ 186214 h 514350"/>
              <a:gd name="connsiteX5601" fmla="*/ 2598896 w 6400800"/>
              <a:gd name="connsiteY5601" fmla="*/ 159544 h 514350"/>
              <a:gd name="connsiteX5602" fmla="*/ 2601754 w 6400800"/>
              <a:gd name="connsiteY5602" fmla="*/ 153829 h 514350"/>
              <a:gd name="connsiteX5603" fmla="*/ 2603659 w 6400800"/>
              <a:gd name="connsiteY5603" fmla="*/ 173831 h 514350"/>
              <a:gd name="connsiteX5604" fmla="*/ 2590324 w 6400800"/>
              <a:gd name="connsiteY5604" fmla="*/ 210979 h 514350"/>
              <a:gd name="connsiteX5605" fmla="*/ 2586514 w 6400800"/>
              <a:gd name="connsiteY5605" fmla="*/ 187166 h 514350"/>
              <a:gd name="connsiteX5606" fmla="*/ 2586514 w 6400800"/>
              <a:gd name="connsiteY5606" fmla="*/ 186214 h 514350"/>
              <a:gd name="connsiteX5607" fmla="*/ 2584609 w 6400800"/>
              <a:gd name="connsiteY5607" fmla="*/ 408146 h 514350"/>
              <a:gd name="connsiteX5608" fmla="*/ 2584609 w 6400800"/>
              <a:gd name="connsiteY5608" fmla="*/ 408146 h 514350"/>
              <a:gd name="connsiteX5609" fmla="*/ 2581751 w 6400800"/>
              <a:gd name="connsiteY5609" fmla="*/ 393859 h 514350"/>
              <a:gd name="connsiteX5610" fmla="*/ 2584609 w 6400800"/>
              <a:gd name="connsiteY5610" fmla="*/ 408146 h 514350"/>
              <a:gd name="connsiteX5611" fmla="*/ 2580799 w 6400800"/>
              <a:gd name="connsiteY5611" fmla="*/ 199549 h 514350"/>
              <a:gd name="connsiteX5612" fmla="*/ 2581751 w 6400800"/>
              <a:gd name="connsiteY5612" fmla="*/ 228124 h 514350"/>
              <a:gd name="connsiteX5613" fmla="*/ 2578894 w 6400800"/>
              <a:gd name="connsiteY5613" fmla="*/ 231934 h 514350"/>
              <a:gd name="connsiteX5614" fmla="*/ 2575084 w 6400800"/>
              <a:gd name="connsiteY5614" fmla="*/ 236696 h 514350"/>
              <a:gd name="connsiteX5615" fmla="*/ 2573179 w 6400800"/>
              <a:gd name="connsiteY5615" fmla="*/ 233839 h 514350"/>
              <a:gd name="connsiteX5616" fmla="*/ 2572226 w 6400800"/>
              <a:gd name="connsiteY5616" fmla="*/ 229076 h 514350"/>
              <a:gd name="connsiteX5617" fmla="*/ 2571274 w 6400800"/>
              <a:gd name="connsiteY5617" fmla="*/ 219551 h 514350"/>
              <a:gd name="connsiteX5618" fmla="*/ 2580799 w 6400800"/>
              <a:gd name="connsiteY5618" fmla="*/ 199549 h 514350"/>
              <a:gd name="connsiteX5619" fmla="*/ 2569369 w 6400800"/>
              <a:gd name="connsiteY5619" fmla="*/ 320516 h 514350"/>
              <a:gd name="connsiteX5620" fmla="*/ 2570321 w 6400800"/>
              <a:gd name="connsiteY5620" fmla="*/ 327184 h 514350"/>
              <a:gd name="connsiteX5621" fmla="*/ 2571274 w 6400800"/>
              <a:gd name="connsiteY5621" fmla="*/ 330041 h 514350"/>
              <a:gd name="connsiteX5622" fmla="*/ 2563654 w 6400800"/>
              <a:gd name="connsiteY5622" fmla="*/ 345281 h 514350"/>
              <a:gd name="connsiteX5623" fmla="*/ 2562701 w 6400800"/>
              <a:gd name="connsiteY5623" fmla="*/ 342424 h 514350"/>
              <a:gd name="connsiteX5624" fmla="*/ 2569369 w 6400800"/>
              <a:gd name="connsiteY5624" fmla="*/ 320516 h 514350"/>
              <a:gd name="connsiteX5625" fmla="*/ 2556034 w 6400800"/>
              <a:gd name="connsiteY5625" fmla="*/ 262414 h 514350"/>
              <a:gd name="connsiteX5626" fmla="*/ 2559844 w 6400800"/>
              <a:gd name="connsiteY5626" fmla="*/ 251936 h 514350"/>
              <a:gd name="connsiteX5627" fmla="*/ 2560796 w 6400800"/>
              <a:gd name="connsiteY5627" fmla="*/ 257651 h 514350"/>
              <a:gd name="connsiteX5628" fmla="*/ 2559844 w 6400800"/>
              <a:gd name="connsiteY5628" fmla="*/ 259556 h 514350"/>
              <a:gd name="connsiteX5629" fmla="*/ 2554129 w 6400800"/>
              <a:gd name="connsiteY5629" fmla="*/ 269081 h 514350"/>
              <a:gd name="connsiteX5630" fmla="*/ 2556034 w 6400800"/>
              <a:gd name="connsiteY5630" fmla="*/ 262414 h 514350"/>
              <a:gd name="connsiteX5631" fmla="*/ 2561749 w 6400800"/>
              <a:gd name="connsiteY5631" fmla="*/ 276701 h 514350"/>
              <a:gd name="connsiteX5632" fmla="*/ 2562701 w 6400800"/>
              <a:gd name="connsiteY5632" fmla="*/ 274796 h 514350"/>
              <a:gd name="connsiteX5633" fmla="*/ 2564606 w 6400800"/>
              <a:gd name="connsiteY5633" fmla="*/ 287179 h 514350"/>
              <a:gd name="connsiteX5634" fmla="*/ 2557939 w 6400800"/>
              <a:gd name="connsiteY5634" fmla="*/ 309086 h 514350"/>
              <a:gd name="connsiteX5635" fmla="*/ 2556034 w 6400800"/>
              <a:gd name="connsiteY5635" fmla="*/ 313849 h 514350"/>
              <a:gd name="connsiteX5636" fmla="*/ 2553176 w 6400800"/>
              <a:gd name="connsiteY5636" fmla="*/ 296704 h 514350"/>
              <a:gd name="connsiteX5637" fmla="*/ 2561749 w 6400800"/>
              <a:gd name="connsiteY5637" fmla="*/ 276701 h 514350"/>
              <a:gd name="connsiteX5638" fmla="*/ 2538889 w 6400800"/>
              <a:gd name="connsiteY5638" fmla="*/ 252889 h 514350"/>
              <a:gd name="connsiteX5639" fmla="*/ 2540794 w 6400800"/>
              <a:gd name="connsiteY5639" fmla="*/ 242411 h 514350"/>
              <a:gd name="connsiteX5640" fmla="*/ 2542699 w 6400800"/>
              <a:gd name="connsiteY5640" fmla="*/ 238601 h 514350"/>
              <a:gd name="connsiteX5641" fmla="*/ 2544604 w 6400800"/>
              <a:gd name="connsiteY5641" fmla="*/ 233839 h 514350"/>
              <a:gd name="connsiteX5642" fmla="*/ 2543651 w 6400800"/>
              <a:gd name="connsiteY5642" fmla="*/ 248126 h 514350"/>
              <a:gd name="connsiteX5643" fmla="*/ 2542699 w 6400800"/>
              <a:gd name="connsiteY5643" fmla="*/ 257651 h 514350"/>
              <a:gd name="connsiteX5644" fmla="*/ 2537936 w 6400800"/>
              <a:gd name="connsiteY5644" fmla="*/ 268129 h 514350"/>
              <a:gd name="connsiteX5645" fmla="*/ 2538889 w 6400800"/>
              <a:gd name="connsiteY5645" fmla="*/ 252889 h 514350"/>
              <a:gd name="connsiteX5646" fmla="*/ 2521744 w 6400800"/>
              <a:gd name="connsiteY5646" fmla="*/ 475774 h 514350"/>
              <a:gd name="connsiteX5647" fmla="*/ 2522696 w 6400800"/>
              <a:gd name="connsiteY5647" fmla="*/ 484346 h 514350"/>
              <a:gd name="connsiteX5648" fmla="*/ 2520791 w 6400800"/>
              <a:gd name="connsiteY5648" fmla="*/ 479584 h 514350"/>
              <a:gd name="connsiteX5649" fmla="*/ 2521744 w 6400800"/>
              <a:gd name="connsiteY5649" fmla="*/ 475774 h 514350"/>
              <a:gd name="connsiteX5650" fmla="*/ 2514124 w 6400800"/>
              <a:gd name="connsiteY5650" fmla="*/ 323374 h 514350"/>
              <a:gd name="connsiteX5651" fmla="*/ 2514124 w 6400800"/>
              <a:gd name="connsiteY5651" fmla="*/ 323374 h 514350"/>
              <a:gd name="connsiteX5652" fmla="*/ 2513171 w 6400800"/>
              <a:gd name="connsiteY5652" fmla="*/ 328136 h 514350"/>
              <a:gd name="connsiteX5653" fmla="*/ 2513171 w 6400800"/>
              <a:gd name="connsiteY5653" fmla="*/ 329089 h 514350"/>
              <a:gd name="connsiteX5654" fmla="*/ 2514124 w 6400800"/>
              <a:gd name="connsiteY5654" fmla="*/ 323374 h 514350"/>
              <a:gd name="connsiteX5655" fmla="*/ 2509361 w 6400800"/>
              <a:gd name="connsiteY5655" fmla="*/ 300514 h 514350"/>
              <a:gd name="connsiteX5656" fmla="*/ 2508409 w 6400800"/>
              <a:gd name="connsiteY5656" fmla="*/ 302419 h 514350"/>
              <a:gd name="connsiteX5657" fmla="*/ 2508409 w 6400800"/>
              <a:gd name="connsiteY5657" fmla="*/ 302419 h 514350"/>
              <a:gd name="connsiteX5658" fmla="*/ 2507456 w 6400800"/>
              <a:gd name="connsiteY5658" fmla="*/ 294799 h 514350"/>
              <a:gd name="connsiteX5659" fmla="*/ 2509361 w 6400800"/>
              <a:gd name="connsiteY5659" fmla="*/ 300514 h 514350"/>
              <a:gd name="connsiteX5660" fmla="*/ 2496979 w 6400800"/>
              <a:gd name="connsiteY5660" fmla="*/ 292894 h 514350"/>
              <a:gd name="connsiteX5661" fmla="*/ 2497931 w 6400800"/>
              <a:gd name="connsiteY5661" fmla="*/ 290036 h 514350"/>
              <a:gd name="connsiteX5662" fmla="*/ 2496979 w 6400800"/>
              <a:gd name="connsiteY5662" fmla="*/ 290989 h 514350"/>
              <a:gd name="connsiteX5663" fmla="*/ 2497931 w 6400800"/>
              <a:gd name="connsiteY5663" fmla="*/ 284321 h 514350"/>
              <a:gd name="connsiteX5664" fmla="*/ 2498884 w 6400800"/>
              <a:gd name="connsiteY5664" fmla="*/ 269081 h 514350"/>
              <a:gd name="connsiteX5665" fmla="*/ 2498884 w 6400800"/>
              <a:gd name="connsiteY5665" fmla="*/ 266224 h 514350"/>
              <a:gd name="connsiteX5666" fmla="*/ 2502694 w 6400800"/>
              <a:gd name="connsiteY5666" fmla="*/ 277654 h 514350"/>
              <a:gd name="connsiteX5667" fmla="*/ 2502694 w 6400800"/>
              <a:gd name="connsiteY5667" fmla="*/ 283369 h 514350"/>
              <a:gd name="connsiteX5668" fmla="*/ 2501741 w 6400800"/>
              <a:gd name="connsiteY5668" fmla="*/ 302419 h 514350"/>
              <a:gd name="connsiteX5669" fmla="*/ 2501741 w 6400800"/>
              <a:gd name="connsiteY5669" fmla="*/ 313849 h 514350"/>
              <a:gd name="connsiteX5670" fmla="*/ 2500789 w 6400800"/>
              <a:gd name="connsiteY5670" fmla="*/ 325279 h 514350"/>
              <a:gd name="connsiteX5671" fmla="*/ 2500789 w 6400800"/>
              <a:gd name="connsiteY5671" fmla="*/ 326231 h 514350"/>
              <a:gd name="connsiteX5672" fmla="*/ 2499836 w 6400800"/>
              <a:gd name="connsiteY5672" fmla="*/ 315754 h 514350"/>
              <a:gd name="connsiteX5673" fmla="*/ 2499836 w 6400800"/>
              <a:gd name="connsiteY5673" fmla="*/ 310039 h 514350"/>
              <a:gd name="connsiteX5674" fmla="*/ 2500789 w 6400800"/>
              <a:gd name="connsiteY5674" fmla="*/ 297656 h 514350"/>
              <a:gd name="connsiteX5675" fmla="*/ 2500789 w 6400800"/>
              <a:gd name="connsiteY5675" fmla="*/ 286226 h 514350"/>
              <a:gd name="connsiteX5676" fmla="*/ 2496979 w 6400800"/>
              <a:gd name="connsiteY5676" fmla="*/ 292894 h 514350"/>
              <a:gd name="connsiteX5677" fmla="*/ 2496979 w 6400800"/>
              <a:gd name="connsiteY5677" fmla="*/ 292894 h 514350"/>
              <a:gd name="connsiteX5678" fmla="*/ 2449354 w 6400800"/>
              <a:gd name="connsiteY5678" fmla="*/ 334804 h 514350"/>
              <a:gd name="connsiteX5679" fmla="*/ 2447449 w 6400800"/>
              <a:gd name="connsiteY5679" fmla="*/ 328136 h 514350"/>
              <a:gd name="connsiteX5680" fmla="*/ 2450306 w 6400800"/>
              <a:gd name="connsiteY5680" fmla="*/ 321469 h 514350"/>
              <a:gd name="connsiteX5681" fmla="*/ 2450306 w 6400800"/>
              <a:gd name="connsiteY5681" fmla="*/ 322421 h 514350"/>
              <a:gd name="connsiteX5682" fmla="*/ 2451259 w 6400800"/>
              <a:gd name="connsiteY5682" fmla="*/ 324326 h 514350"/>
              <a:gd name="connsiteX5683" fmla="*/ 2449354 w 6400800"/>
              <a:gd name="connsiteY5683" fmla="*/ 334804 h 514350"/>
              <a:gd name="connsiteX5684" fmla="*/ 2450306 w 6400800"/>
              <a:gd name="connsiteY5684" fmla="*/ 254794 h 514350"/>
              <a:gd name="connsiteX5685" fmla="*/ 2451259 w 6400800"/>
              <a:gd name="connsiteY5685" fmla="*/ 251936 h 514350"/>
              <a:gd name="connsiteX5686" fmla="*/ 2451259 w 6400800"/>
              <a:gd name="connsiteY5686" fmla="*/ 250984 h 514350"/>
              <a:gd name="connsiteX5687" fmla="*/ 2451259 w 6400800"/>
              <a:gd name="connsiteY5687" fmla="*/ 251936 h 514350"/>
              <a:gd name="connsiteX5688" fmla="*/ 2450306 w 6400800"/>
              <a:gd name="connsiteY5688" fmla="*/ 254794 h 514350"/>
              <a:gd name="connsiteX5689" fmla="*/ 2452211 w 6400800"/>
              <a:gd name="connsiteY5689" fmla="*/ 251936 h 514350"/>
              <a:gd name="connsiteX5690" fmla="*/ 2451259 w 6400800"/>
              <a:gd name="connsiteY5690" fmla="*/ 250984 h 514350"/>
              <a:gd name="connsiteX5691" fmla="*/ 2456021 w 6400800"/>
              <a:gd name="connsiteY5691" fmla="*/ 238601 h 514350"/>
              <a:gd name="connsiteX5692" fmla="*/ 2460784 w 6400800"/>
              <a:gd name="connsiteY5692" fmla="*/ 231934 h 514350"/>
              <a:gd name="connsiteX5693" fmla="*/ 2459831 w 6400800"/>
              <a:gd name="connsiteY5693" fmla="*/ 235744 h 514350"/>
              <a:gd name="connsiteX5694" fmla="*/ 2456021 w 6400800"/>
              <a:gd name="connsiteY5694" fmla="*/ 248126 h 514350"/>
              <a:gd name="connsiteX5695" fmla="*/ 2452211 w 6400800"/>
              <a:gd name="connsiteY5695" fmla="*/ 251936 h 514350"/>
              <a:gd name="connsiteX5696" fmla="*/ 2457926 w 6400800"/>
              <a:gd name="connsiteY5696" fmla="*/ 266224 h 514350"/>
              <a:gd name="connsiteX5697" fmla="*/ 2456974 w 6400800"/>
              <a:gd name="connsiteY5697" fmla="*/ 268129 h 514350"/>
              <a:gd name="connsiteX5698" fmla="*/ 2457926 w 6400800"/>
              <a:gd name="connsiteY5698" fmla="*/ 266224 h 514350"/>
              <a:gd name="connsiteX5699" fmla="*/ 2457926 w 6400800"/>
              <a:gd name="connsiteY5699" fmla="*/ 266224 h 514350"/>
              <a:gd name="connsiteX5700" fmla="*/ 2457926 w 6400800"/>
              <a:gd name="connsiteY5700" fmla="*/ 374809 h 514350"/>
              <a:gd name="connsiteX5701" fmla="*/ 2456021 w 6400800"/>
              <a:gd name="connsiteY5701" fmla="*/ 367189 h 514350"/>
              <a:gd name="connsiteX5702" fmla="*/ 2456021 w 6400800"/>
              <a:gd name="connsiteY5702" fmla="*/ 362426 h 514350"/>
              <a:gd name="connsiteX5703" fmla="*/ 2456021 w 6400800"/>
              <a:gd name="connsiteY5703" fmla="*/ 344329 h 514350"/>
              <a:gd name="connsiteX5704" fmla="*/ 2458879 w 6400800"/>
              <a:gd name="connsiteY5704" fmla="*/ 354806 h 514350"/>
              <a:gd name="connsiteX5705" fmla="*/ 2457926 w 6400800"/>
              <a:gd name="connsiteY5705" fmla="*/ 374809 h 514350"/>
              <a:gd name="connsiteX5706" fmla="*/ 2456974 w 6400800"/>
              <a:gd name="connsiteY5706" fmla="*/ 308134 h 514350"/>
              <a:gd name="connsiteX5707" fmla="*/ 2456974 w 6400800"/>
              <a:gd name="connsiteY5707" fmla="*/ 305276 h 514350"/>
              <a:gd name="connsiteX5708" fmla="*/ 2457926 w 6400800"/>
              <a:gd name="connsiteY5708" fmla="*/ 302419 h 514350"/>
              <a:gd name="connsiteX5709" fmla="*/ 2459831 w 6400800"/>
              <a:gd name="connsiteY5709" fmla="*/ 313849 h 514350"/>
              <a:gd name="connsiteX5710" fmla="*/ 2460784 w 6400800"/>
              <a:gd name="connsiteY5710" fmla="*/ 317659 h 514350"/>
              <a:gd name="connsiteX5711" fmla="*/ 2456974 w 6400800"/>
              <a:gd name="connsiteY5711" fmla="*/ 308134 h 514350"/>
              <a:gd name="connsiteX5712" fmla="*/ 2458879 w 6400800"/>
              <a:gd name="connsiteY5712" fmla="*/ 290036 h 514350"/>
              <a:gd name="connsiteX5713" fmla="*/ 2459831 w 6400800"/>
              <a:gd name="connsiteY5713" fmla="*/ 287179 h 514350"/>
              <a:gd name="connsiteX5714" fmla="*/ 2463641 w 6400800"/>
              <a:gd name="connsiteY5714" fmla="*/ 277654 h 514350"/>
              <a:gd name="connsiteX5715" fmla="*/ 2465546 w 6400800"/>
              <a:gd name="connsiteY5715" fmla="*/ 281464 h 514350"/>
              <a:gd name="connsiteX5716" fmla="*/ 2458879 w 6400800"/>
              <a:gd name="connsiteY5716" fmla="*/ 290036 h 514350"/>
              <a:gd name="connsiteX5717" fmla="*/ 2464594 w 6400800"/>
              <a:gd name="connsiteY5717" fmla="*/ 305276 h 514350"/>
              <a:gd name="connsiteX5718" fmla="*/ 2460784 w 6400800"/>
              <a:gd name="connsiteY5718" fmla="*/ 295751 h 514350"/>
              <a:gd name="connsiteX5719" fmla="*/ 2462689 w 6400800"/>
              <a:gd name="connsiteY5719" fmla="*/ 292894 h 514350"/>
              <a:gd name="connsiteX5720" fmla="*/ 2466499 w 6400800"/>
              <a:gd name="connsiteY5720" fmla="*/ 285274 h 514350"/>
              <a:gd name="connsiteX5721" fmla="*/ 2464594 w 6400800"/>
              <a:gd name="connsiteY5721" fmla="*/ 305276 h 514350"/>
              <a:gd name="connsiteX5722" fmla="*/ 2467451 w 6400800"/>
              <a:gd name="connsiteY5722" fmla="*/ 274796 h 514350"/>
              <a:gd name="connsiteX5723" fmla="*/ 2466499 w 6400800"/>
              <a:gd name="connsiteY5723" fmla="*/ 272891 h 514350"/>
              <a:gd name="connsiteX5724" fmla="*/ 2468404 w 6400800"/>
              <a:gd name="connsiteY5724" fmla="*/ 268129 h 514350"/>
              <a:gd name="connsiteX5725" fmla="*/ 2467451 w 6400800"/>
              <a:gd name="connsiteY5725" fmla="*/ 274796 h 514350"/>
              <a:gd name="connsiteX5726" fmla="*/ 2471261 w 6400800"/>
              <a:gd name="connsiteY5726" fmla="*/ 233839 h 514350"/>
              <a:gd name="connsiteX5727" fmla="*/ 2470309 w 6400800"/>
              <a:gd name="connsiteY5727" fmla="*/ 245269 h 514350"/>
              <a:gd name="connsiteX5728" fmla="*/ 2469356 w 6400800"/>
              <a:gd name="connsiteY5728" fmla="*/ 246221 h 514350"/>
              <a:gd name="connsiteX5729" fmla="*/ 2459831 w 6400800"/>
              <a:gd name="connsiteY5729" fmla="*/ 263366 h 514350"/>
              <a:gd name="connsiteX5730" fmla="*/ 2458879 w 6400800"/>
              <a:gd name="connsiteY5730" fmla="*/ 261461 h 514350"/>
              <a:gd name="connsiteX5731" fmla="*/ 2461736 w 6400800"/>
              <a:gd name="connsiteY5731" fmla="*/ 247174 h 514350"/>
              <a:gd name="connsiteX5732" fmla="*/ 2462689 w 6400800"/>
              <a:gd name="connsiteY5732" fmla="*/ 245269 h 514350"/>
              <a:gd name="connsiteX5733" fmla="*/ 2472214 w 6400800"/>
              <a:gd name="connsiteY5733" fmla="*/ 231934 h 514350"/>
              <a:gd name="connsiteX5734" fmla="*/ 2472214 w 6400800"/>
              <a:gd name="connsiteY5734" fmla="*/ 231934 h 514350"/>
              <a:gd name="connsiteX5735" fmla="*/ 2473166 w 6400800"/>
              <a:gd name="connsiteY5735" fmla="*/ 240506 h 514350"/>
              <a:gd name="connsiteX5736" fmla="*/ 2472214 w 6400800"/>
              <a:gd name="connsiteY5736" fmla="*/ 242411 h 514350"/>
              <a:gd name="connsiteX5737" fmla="*/ 2471261 w 6400800"/>
              <a:gd name="connsiteY5737" fmla="*/ 233839 h 514350"/>
              <a:gd name="connsiteX5738" fmla="*/ 2467451 w 6400800"/>
              <a:gd name="connsiteY5738" fmla="*/ 211931 h 514350"/>
              <a:gd name="connsiteX5739" fmla="*/ 2465546 w 6400800"/>
              <a:gd name="connsiteY5739" fmla="*/ 213836 h 514350"/>
              <a:gd name="connsiteX5740" fmla="*/ 2466499 w 6400800"/>
              <a:gd name="connsiteY5740" fmla="*/ 211931 h 514350"/>
              <a:gd name="connsiteX5741" fmla="*/ 2468404 w 6400800"/>
              <a:gd name="connsiteY5741" fmla="*/ 208121 h 514350"/>
              <a:gd name="connsiteX5742" fmla="*/ 2468404 w 6400800"/>
              <a:gd name="connsiteY5742" fmla="*/ 210979 h 514350"/>
              <a:gd name="connsiteX5743" fmla="*/ 2467451 w 6400800"/>
              <a:gd name="connsiteY5743" fmla="*/ 211931 h 514350"/>
              <a:gd name="connsiteX5744" fmla="*/ 2467451 w 6400800"/>
              <a:gd name="connsiteY5744" fmla="*/ 211931 h 514350"/>
              <a:gd name="connsiteX5745" fmla="*/ 2467451 w 6400800"/>
              <a:gd name="connsiteY5745" fmla="*/ 211931 h 514350"/>
              <a:gd name="connsiteX5746" fmla="*/ 2470309 w 6400800"/>
              <a:gd name="connsiteY5746" fmla="*/ 218599 h 514350"/>
              <a:gd name="connsiteX5747" fmla="*/ 2472214 w 6400800"/>
              <a:gd name="connsiteY5747" fmla="*/ 230029 h 514350"/>
              <a:gd name="connsiteX5748" fmla="*/ 2472214 w 6400800"/>
              <a:gd name="connsiteY5748" fmla="*/ 230029 h 514350"/>
              <a:gd name="connsiteX5749" fmla="*/ 2463641 w 6400800"/>
              <a:gd name="connsiteY5749" fmla="*/ 237649 h 514350"/>
              <a:gd name="connsiteX5750" fmla="*/ 2464594 w 6400800"/>
              <a:gd name="connsiteY5750" fmla="*/ 234791 h 514350"/>
              <a:gd name="connsiteX5751" fmla="*/ 2466499 w 6400800"/>
              <a:gd name="connsiteY5751" fmla="*/ 224314 h 514350"/>
              <a:gd name="connsiteX5752" fmla="*/ 2466499 w 6400800"/>
              <a:gd name="connsiteY5752" fmla="*/ 224314 h 514350"/>
              <a:gd name="connsiteX5753" fmla="*/ 2470309 w 6400800"/>
              <a:gd name="connsiteY5753" fmla="*/ 218599 h 514350"/>
              <a:gd name="connsiteX5754" fmla="*/ 2477929 w 6400800"/>
              <a:gd name="connsiteY5754" fmla="*/ 223361 h 514350"/>
              <a:gd name="connsiteX5755" fmla="*/ 2475071 w 6400800"/>
              <a:gd name="connsiteY5755" fmla="*/ 212884 h 514350"/>
              <a:gd name="connsiteX5756" fmla="*/ 2477929 w 6400800"/>
              <a:gd name="connsiteY5756" fmla="*/ 209074 h 514350"/>
              <a:gd name="connsiteX5757" fmla="*/ 2477929 w 6400800"/>
              <a:gd name="connsiteY5757" fmla="*/ 217646 h 514350"/>
              <a:gd name="connsiteX5758" fmla="*/ 2477929 w 6400800"/>
              <a:gd name="connsiteY5758" fmla="*/ 223361 h 514350"/>
              <a:gd name="connsiteX5759" fmla="*/ 2473166 w 6400800"/>
              <a:gd name="connsiteY5759" fmla="*/ 206216 h 514350"/>
              <a:gd name="connsiteX5760" fmla="*/ 2472214 w 6400800"/>
              <a:gd name="connsiteY5760" fmla="*/ 203359 h 514350"/>
              <a:gd name="connsiteX5761" fmla="*/ 2471261 w 6400800"/>
              <a:gd name="connsiteY5761" fmla="*/ 201454 h 514350"/>
              <a:gd name="connsiteX5762" fmla="*/ 2474119 w 6400800"/>
              <a:gd name="connsiteY5762" fmla="*/ 195739 h 514350"/>
              <a:gd name="connsiteX5763" fmla="*/ 2477929 w 6400800"/>
              <a:gd name="connsiteY5763" fmla="*/ 189071 h 514350"/>
              <a:gd name="connsiteX5764" fmla="*/ 2477929 w 6400800"/>
              <a:gd name="connsiteY5764" fmla="*/ 201454 h 514350"/>
              <a:gd name="connsiteX5765" fmla="*/ 2473166 w 6400800"/>
              <a:gd name="connsiteY5765" fmla="*/ 206216 h 514350"/>
              <a:gd name="connsiteX5766" fmla="*/ 2473166 w 6400800"/>
              <a:gd name="connsiteY5766" fmla="*/ 255746 h 514350"/>
              <a:gd name="connsiteX5767" fmla="*/ 2475071 w 6400800"/>
              <a:gd name="connsiteY5767" fmla="*/ 251936 h 514350"/>
              <a:gd name="connsiteX5768" fmla="*/ 2476976 w 6400800"/>
              <a:gd name="connsiteY5768" fmla="*/ 266224 h 514350"/>
              <a:gd name="connsiteX5769" fmla="*/ 2479834 w 6400800"/>
              <a:gd name="connsiteY5769" fmla="*/ 292894 h 514350"/>
              <a:gd name="connsiteX5770" fmla="*/ 2479834 w 6400800"/>
              <a:gd name="connsiteY5770" fmla="*/ 296704 h 514350"/>
              <a:gd name="connsiteX5771" fmla="*/ 2479834 w 6400800"/>
              <a:gd name="connsiteY5771" fmla="*/ 295751 h 514350"/>
              <a:gd name="connsiteX5772" fmla="*/ 2475071 w 6400800"/>
              <a:gd name="connsiteY5772" fmla="*/ 288131 h 514350"/>
              <a:gd name="connsiteX5773" fmla="*/ 2473166 w 6400800"/>
              <a:gd name="connsiteY5773" fmla="*/ 255746 h 514350"/>
              <a:gd name="connsiteX5774" fmla="*/ 2481739 w 6400800"/>
              <a:gd name="connsiteY5774" fmla="*/ 324326 h 514350"/>
              <a:gd name="connsiteX5775" fmla="*/ 2480786 w 6400800"/>
              <a:gd name="connsiteY5775" fmla="*/ 326231 h 514350"/>
              <a:gd name="connsiteX5776" fmla="*/ 2476024 w 6400800"/>
              <a:gd name="connsiteY5776" fmla="*/ 340519 h 514350"/>
              <a:gd name="connsiteX5777" fmla="*/ 2476024 w 6400800"/>
              <a:gd name="connsiteY5777" fmla="*/ 308134 h 514350"/>
              <a:gd name="connsiteX5778" fmla="*/ 2476024 w 6400800"/>
              <a:gd name="connsiteY5778" fmla="*/ 308134 h 514350"/>
              <a:gd name="connsiteX5779" fmla="*/ 2479834 w 6400800"/>
              <a:gd name="connsiteY5779" fmla="*/ 318611 h 514350"/>
              <a:gd name="connsiteX5780" fmla="*/ 2480786 w 6400800"/>
              <a:gd name="connsiteY5780" fmla="*/ 322421 h 514350"/>
              <a:gd name="connsiteX5781" fmla="*/ 2481739 w 6400800"/>
              <a:gd name="connsiteY5781" fmla="*/ 324326 h 514350"/>
              <a:gd name="connsiteX5782" fmla="*/ 2481739 w 6400800"/>
              <a:gd name="connsiteY5782" fmla="*/ 324326 h 514350"/>
              <a:gd name="connsiteX5783" fmla="*/ 2436971 w 6400800"/>
              <a:gd name="connsiteY5783" fmla="*/ 215741 h 514350"/>
              <a:gd name="connsiteX5784" fmla="*/ 2447449 w 6400800"/>
              <a:gd name="connsiteY5784" fmla="*/ 195739 h 514350"/>
              <a:gd name="connsiteX5785" fmla="*/ 2457926 w 6400800"/>
              <a:gd name="connsiteY5785" fmla="*/ 178594 h 514350"/>
              <a:gd name="connsiteX5786" fmla="*/ 2475071 w 6400800"/>
              <a:gd name="connsiteY5786" fmla="*/ 150971 h 514350"/>
              <a:gd name="connsiteX5787" fmla="*/ 2482691 w 6400800"/>
              <a:gd name="connsiteY5787" fmla="*/ 138589 h 514350"/>
              <a:gd name="connsiteX5788" fmla="*/ 2480786 w 6400800"/>
              <a:gd name="connsiteY5788" fmla="*/ 154781 h 514350"/>
              <a:gd name="connsiteX5789" fmla="*/ 2478881 w 6400800"/>
              <a:gd name="connsiteY5789" fmla="*/ 181451 h 514350"/>
              <a:gd name="connsiteX5790" fmla="*/ 2470309 w 6400800"/>
              <a:gd name="connsiteY5790" fmla="*/ 193834 h 514350"/>
              <a:gd name="connsiteX5791" fmla="*/ 2469356 w 6400800"/>
              <a:gd name="connsiteY5791" fmla="*/ 194786 h 514350"/>
              <a:gd name="connsiteX5792" fmla="*/ 2465546 w 6400800"/>
              <a:gd name="connsiteY5792" fmla="*/ 181451 h 514350"/>
              <a:gd name="connsiteX5793" fmla="*/ 2467451 w 6400800"/>
              <a:gd name="connsiteY5793" fmla="*/ 197644 h 514350"/>
              <a:gd name="connsiteX5794" fmla="*/ 2460784 w 6400800"/>
              <a:gd name="connsiteY5794" fmla="*/ 209074 h 514350"/>
              <a:gd name="connsiteX5795" fmla="*/ 2447449 w 6400800"/>
              <a:gd name="connsiteY5795" fmla="*/ 234791 h 514350"/>
              <a:gd name="connsiteX5796" fmla="*/ 2436971 w 6400800"/>
              <a:gd name="connsiteY5796" fmla="*/ 247174 h 514350"/>
              <a:gd name="connsiteX5797" fmla="*/ 2436019 w 6400800"/>
              <a:gd name="connsiteY5797" fmla="*/ 249079 h 514350"/>
              <a:gd name="connsiteX5798" fmla="*/ 2436019 w 6400800"/>
              <a:gd name="connsiteY5798" fmla="*/ 249079 h 514350"/>
              <a:gd name="connsiteX5799" fmla="*/ 2433161 w 6400800"/>
              <a:gd name="connsiteY5799" fmla="*/ 225266 h 514350"/>
              <a:gd name="connsiteX5800" fmla="*/ 2436971 w 6400800"/>
              <a:gd name="connsiteY5800" fmla="*/ 215741 h 514350"/>
              <a:gd name="connsiteX5801" fmla="*/ 2416016 w 6400800"/>
              <a:gd name="connsiteY5801" fmla="*/ 313849 h 514350"/>
              <a:gd name="connsiteX5802" fmla="*/ 2416016 w 6400800"/>
              <a:gd name="connsiteY5802" fmla="*/ 313849 h 514350"/>
              <a:gd name="connsiteX5803" fmla="*/ 2413159 w 6400800"/>
              <a:gd name="connsiteY5803" fmla="*/ 304324 h 514350"/>
              <a:gd name="connsiteX5804" fmla="*/ 2415064 w 6400800"/>
              <a:gd name="connsiteY5804" fmla="*/ 301466 h 514350"/>
              <a:gd name="connsiteX5805" fmla="*/ 2415064 w 6400800"/>
              <a:gd name="connsiteY5805" fmla="*/ 303371 h 514350"/>
              <a:gd name="connsiteX5806" fmla="*/ 2416016 w 6400800"/>
              <a:gd name="connsiteY5806" fmla="*/ 313849 h 514350"/>
              <a:gd name="connsiteX5807" fmla="*/ 2416016 w 6400800"/>
              <a:gd name="connsiteY5807" fmla="*/ 313849 h 514350"/>
              <a:gd name="connsiteX5808" fmla="*/ 2422684 w 6400800"/>
              <a:gd name="connsiteY5808" fmla="*/ 288131 h 514350"/>
              <a:gd name="connsiteX5809" fmla="*/ 2422684 w 6400800"/>
              <a:gd name="connsiteY5809" fmla="*/ 293846 h 514350"/>
              <a:gd name="connsiteX5810" fmla="*/ 2420779 w 6400800"/>
              <a:gd name="connsiteY5810" fmla="*/ 299561 h 514350"/>
              <a:gd name="connsiteX5811" fmla="*/ 2418874 w 6400800"/>
              <a:gd name="connsiteY5811" fmla="*/ 293846 h 514350"/>
              <a:gd name="connsiteX5812" fmla="*/ 2420779 w 6400800"/>
              <a:gd name="connsiteY5812" fmla="*/ 290989 h 514350"/>
              <a:gd name="connsiteX5813" fmla="*/ 2422684 w 6400800"/>
              <a:gd name="connsiteY5813" fmla="*/ 288131 h 514350"/>
              <a:gd name="connsiteX5814" fmla="*/ 2414111 w 6400800"/>
              <a:gd name="connsiteY5814" fmla="*/ 259556 h 514350"/>
              <a:gd name="connsiteX5815" fmla="*/ 2419826 w 6400800"/>
              <a:gd name="connsiteY5815" fmla="*/ 248126 h 514350"/>
              <a:gd name="connsiteX5816" fmla="*/ 2420779 w 6400800"/>
              <a:gd name="connsiteY5816" fmla="*/ 266224 h 514350"/>
              <a:gd name="connsiteX5817" fmla="*/ 2412206 w 6400800"/>
              <a:gd name="connsiteY5817" fmla="*/ 277654 h 514350"/>
              <a:gd name="connsiteX5818" fmla="*/ 2410301 w 6400800"/>
              <a:gd name="connsiteY5818" fmla="*/ 273844 h 514350"/>
              <a:gd name="connsiteX5819" fmla="*/ 2408396 w 6400800"/>
              <a:gd name="connsiteY5819" fmla="*/ 270986 h 514350"/>
              <a:gd name="connsiteX5820" fmla="*/ 2414111 w 6400800"/>
              <a:gd name="connsiteY5820" fmla="*/ 259556 h 514350"/>
              <a:gd name="connsiteX5821" fmla="*/ 2406491 w 6400800"/>
              <a:gd name="connsiteY5821" fmla="*/ 275749 h 514350"/>
              <a:gd name="connsiteX5822" fmla="*/ 2406491 w 6400800"/>
              <a:gd name="connsiteY5822" fmla="*/ 275749 h 514350"/>
              <a:gd name="connsiteX5823" fmla="*/ 2409349 w 6400800"/>
              <a:gd name="connsiteY5823" fmla="*/ 282416 h 514350"/>
              <a:gd name="connsiteX5824" fmla="*/ 2406491 w 6400800"/>
              <a:gd name="connsiteY5824" fmla="*/ 286226 h 514350"/>
              <a:gd name="connsiteX5825" fmla="*/ 2404586 w 6400800"/>
              <a:gd name="connsiteY5825" fmla="*/ 280511 h 514350"/>
              <a:gd name="connsiteX5826" fmla="*/ 2406491 w 6400800"/>
              <a:gd name="connsiteY5826" fmla="*/ 275749 h 514350"/>
              <a:gd name="connsiteX5827" fmla="*/ 2405539 w 6400800"/>
              <a:gd name="connsiteY5827" fmla="*/ 317659 h 514350"/>
              <a:gd name="connsiteX5828" fmla="*/ 2408396 w 6400800"/>
              <a:gd name="connsiteY5828" fmla="*/ 328136 h 514350"/>
              <a:gd name="connsiteX5829" fmla="*/ 2408396 w 6400800"/>
              <a:gd name="connsiteY5829" fmla="*/ 334804 h 514350"/>
              <a:gd name="connsiteX5830" fmla="*/ 2407444 w 6400800"/>
              <a:gd name="connsiteY5830" fmla="*/ 332899 h 514350"/>
              <a:gd name="connsiteX5831" fmla="*/ 2407444 w 6400800"/>
              <a:gd name="connsiteY5831" fmla="*/ 340519 h 514350"/>
              <a:gd name="connsiteX5832" fmla="*/ 2404586 w 6400800"/>
              <a:gd name="connsiteY5832" fmla="*/ 350996 h 514350"/>
              <a:gd name="connsiteX5833" fmla="*/ 2400776 w 6400800"/>
              <a:gd name="connsiteY5833" fmla="*/ 364331 h 514350"/>
              <a:gd name="connsiteX5834" fmla="*/ 2398871 w 6400800"/>
              <a:gd name="connsiteY5834" fmla="*/ 343376 h 514350"/>
              <a:gd name="connsiteX5835" fmla="*/ 2397919 w 6400800"/>
              <a:gd name="connsiteY5835" fmla="*/ 333851 h 514350"/>
              <a:gd name="connsiteX5836" fmla="*/ 2398871 w 6400800"/>
              <a:gd name="connsiteY5836" fmla="*/ 330994 h 514350"/>
              <a:gd name="connsiteX5837" fmla="*/ 2405539 w 6400800"/>
              <a:gd name="connsiteY5837" fmla="*/ 317659 h 514350"/>
              <a:gd name="connsiteX5838" fmla="*/ 2398871 w 6400800"/>
              <a:gd name="connsiteY5838" fmla="*/ 291941 h 514350"/>
              <a:gd name="connsiteX5839" fmla="*/ 2399824 w 6400800"/>
              <a:gd name="connsiteY5839" fmla="*/ 295751 h 514350"/>
              <a:gd name="connsiteX5840" fmla="*/ 2394109 w 6400800"/>
              <a:gd name="connsiteY5840" fmla="*/ 303371 h 514350"/>
              <a:gd name="connsiteX5841" fmla="*/ 2394109 w 6400800"/>
              <a:gd name="connsiteY5841" fmla="*/ 302419 h 514350"/>
              <a:gd name="connsiteX5842" fmla="*/ 2398871 w 6400800"/>
              <a:gd name="connsiteY5842" fmla="*/ 291941 h 514350"/>
              <a:gd name="connsiteX5843" fmla="*/ 2393156 w 6400800"/>
              <a:gd name="connsiteY5843" fmla="*/ 267176 h 514350"/>
              <a:gd name="connsiteX5844" fmla="*/ 2391251 w 6400800"/>
              <a:gd name="connsiteY5844" fmla="*/ 270034 h 514350"/>
              <a:gd name="connsiteX5845" fmla="*/ 2389346 w 6400800"/>
              <a:gd name="connsiteY5845" fmla="*/ 254794 h 514350"/>
              <a:gd name="connsiteX5846" fmla="*/ 2393156 w 6400800"/>
              <a:gd name="connsiteY5846" fmla="*/ 267176 h 514350"/>
              <a:gd name="connsiteX5847" fmla="*/ 2351246 w 6400800"/>
              <a:gd name="connsiteY5847" fmla="*/ 278606 h 514350"/>
              <a:gd name="connsiteX5848" fmla="*/ 2351246 w 6400800"/>
              <a:gd name="connsiteY5848" fmla="*/ 278606 h 514350"/>
              <a:gd name="connsiteX5849" fmla="*/ 2351246 w 6400800"/>
              <a:gd name="connsiteY5849" fmla="*/ 275749 h 514350"/>
              <a:gd name="connsiteX5850" fmla="*/ 2351246 w 6400800"/>
              <a:gd name="connsiteY5850" fmla="*/ 278606 h 514350"/>
              <a:gd name="connsiteX5851" fmla="*/ 2378869 w 6400800"/>
              <a:gd name="connsiteY5851" fmla="*/ 295751 h 514350"/>
              <a:gd name="connsiteX5852" fmla="*/ 2375059 w 6400800"/>
              <a:gd name="connsiteY5852" fmla="*/ 303371 h 514350"/>
              <a:gd name="connsiteX5853" fmla="*/ 2374106 w 6400800"/>
              <a:gd name="connsiteY5853" fmla="*/ 305276 h 514350"/>
              <a:gd name="connsiteX5854" fmla="*/ 2374106 w 6400800"/>
              <a:gd name="connsiteY5854" fmla="*/ 304324 h 514350"/>
              <a:gd name="connsiteX5855" fmla="*/ 2376011 w 6400800"/>
              <a:gd name="connsiteY5855" fmla="*/ 231934 h 514350"/>
              <a:gd name="connsiteX5856" fmla="*/ 2366486 w 6400800"/>
              <a:gd name="connsiteY5856" fmla="*/ 277654 h 514350"/>
              <a:gd name="connsiteX5857" fmla="*/ 2364581 w 6400800"/>
              <a:gd name="connsiteY5857" fmla="*/ 272891 h 514350"/>
              <a:gd name="connsiteX5858" fmla="*/ 2361724 w 6400800"/>
              <a:gd name="connsiteY5858" fmla="*/ 264319 h 514350"/>
              <a:gd name="connsiteX5859" fmla="*/ 2361724 w 6400800"/>
              <a:gd name="connsiteY5859" fmla="*/ 245269 h 514350"/>
              <a:gd name="connsiteX5860" fmla="*/ 2365534 w 6400800"/>
              <a:gd name="connsiteY5860" fmla="*/ 234791 h 514350"/>
              <a:gd name="connsiteX5861" fmla="*/ 2376011 w 6400800"/>
              <a:gd name="connsiteY5861" fmla="*/ 211931 h 514350"/>
              <a:gd name="connsiteX5862" fmla="*/ 2376011 w 6400800"/>
              <a:gd name="connsiteY5862" fmla="*/ 244316 h 514350"/>
              <a:gd name="connsiteX5863" fmla="*/ 2376964 w 6400800"/>
              <a:gd name="connsiteY5863" fmla="*/ 290989 h 514350"/>
              <a:gd name="connsiteX5864" fmla="*/ 2378869 w 6400800"/>
              <a:gd name="connsiteY5864" fmla="*/ 295751 h 514350"/>
              <a:gd name="connsiteX5865" fmla="*/ 2362676 w 6400800"/>
              <a:gd name="connsiteY5865" fmla="*/ 180499 h 514350"/>
              <a:gd name="connsiteX5866" fmla="*/ 2368391 w 6400800"/>
              <a:gd name="connsiteY5866" fmla="*/ 166211 h 514350"/>
              <a:gd name="connsiteX5867" fmla="*/ 2377916 w 6400800"/>
              <a:gd name="connsiteY5867" fmla="*/ 140494 h 514350"/>
              <a:gd name="connsiteX5868" fmla="*/ 2378869 w 6400800"/>
              <a:gd name="connsiteY5868" fmla="*/ 143351 h 514350"/>
              <a:gd name="connsiteX5869" fmla="*/ 2378869 w 6400800"/>
              <a:gd name="connsiteY5869" fmla="*/ 152876 h 514350"/>
              <a:gd name="connsiteX5870" fmla="*/ 2377916 w 6400800"/>
              <a:gd name="connsiteY5870" fmla="*/ 147161 h 514350"/>
              <a:gd name="connsiteX5871" fmla="*/ 2377916 w 6400800"/>
              <a:gd name="connsiteY5871" fmla="*/ 173831 h 514350"/>
              <a:gd name="connsiteX5872" fmla="*/ 2377916 w 6400800"/>
              <a:gd name="connsiteY5872" fmla="*/ 203359 h 514350"/>
              <a:gd name="connsiteX5873" fmla="*/ 2362676 w 6400800"/>
              <a:gd name="connsiteY5873" fmla="*/ 227171 h 514350"/>
              <a:gd name="connsiteX5874" fmla="*/ 2360771 w 6400800"/>
              <a:gd name="connsiteY5874" fmla="*/ 185261 h 514350"/>
              <a:gd name="connsiteX5875" fmla="*/ 2362676 w 6400800"/>
              <a:gd name="connsiteY5875" fmla="*/ 180499 h 514350"/>
              <a:gd name="connsiteX5876" fmla="*/ 2340769 w 6400800"/>
              <a:gd name="connsiteY5876" fmla="*/ 241459 h 514350"/>
              <a:gd name="connsiteX5877" fmla="*/ 2342674 w 6400800"/>
              <a:gd name="connsiteY5877" fmla="*/ 235744 h 514350"/>
              <a:gd name="connsiteX5878" fmla="*/ 2347436 w 6400800"/>
              <a:gd name="connsiteY5878" fmla="*/ 221456 h 514350"/>
              <a:gd name="connsiteX5879" fmla="*/ 2359819 w 6400800"/>
              <a:gd name="connsiteY5879" fmla="*/ 187166 h 514350"/>
              <a:gd name="connsiteX5880" fmla="*/ 2355056 w 6400800"/>
              <a:gd name="connsiteY5880" fmla="*/ 236696 h 514350"/>
              <a:gd name="connsiteX5881" fmla="*/ 2353151 w 6400800"/>
              <a:gd name="connsiteY5881" fmla="*/ 230029 h 514350"/>
              <a:gd name="connsiteX5882" fmla="*/ 2354104 w 6400800"/>
              <a:gd name="connsiteY5882" fmla="*/ 241459 h 514350"/>
              <a:gd name="connsiteX5883" fmla="*/ 2344579 w 6400800"/>
              <a:gd name="connsiteY5883" fmla="*/ 259556 h 514350"/>
              <a:gd name="connsiteX5884" fmla="*/ 2344579 w 6400800"/>
              <a:gd name="connsiteY5884" fmla="*/ 259556 h 514350"/>
              <a:gd name="connsiteX5885" fmla="*/ 2339816 w 6400800"/>
              <a:gd name="connsiteY5885" fmla="*/ 245269 h 514350"/>
              <a:gd name="connsiteX5886" fmla="*/ 2340769 w 6400800"/>
              <a:gd name="connsiteY5886" fmla="*/ 241459 h 514350"/>
              <a:gd name="connsiteX5887" fmla="*/ 2344579 w 6400800"/>
              <a:gd name="connsiteY5887" fmla="*/ 320516 h 514350"/>
              <a:gd name="connsiteX5888" fmla="*/ 2339816 w 6400800"/>
              <a:gd name="connsiteY5888" fmla="*/ 310991 h 514350"/>
              <a:gd name="connsiteX5889" fmla="*/ 2339816 w 6400800"/>
              <a:gd name="connsiteY5889" fmla="*/ 310039 h 514350"/>
              <a:gd name="connsiteX5890" fmla="*/ 2344579 w 6400800"/>
              <a:gd name="connsiteY5890" fmla="*/ 320516 h 514350"/>
              <a:gd name="connsiteX5891" fmla="*/ 2337911 w 6400800"/>
              <a:gd name="connsiteY5891" fmla="*/ 317659 h 514350"/>
              <a:gd name="connsiteX5892" fmla="*/ 2341721 w 6400800"/>
              <a:gd name="connsiteY5892" fmla="*/ 327184 h 514350"/>
              <a:gd name="connsiteX5893" fmla="*/ 2336959 w 6400800"/>
              <a:gd name="connsiteY5893" fmla="*/ 321469 h 514350"/>
              <a:gd name="connsiteX5894" fmla="*/ 2337911 w 6400800"/>
              <a:gd name="connsiteY5894" fmla="*/ 317659 h 514350"/>
              <a:gd name="connsiteX5895" fmla="*/ 2332196 w 6400800"/>
              <a:gd name="connsiteY5895" fmla="*/ 280511 h 514350"/>
              <a:gd name="connsiteX5896" fmla="*/ 2333149 w 6400800"/>
              <a:gd name="connsiteY5896" fmla="*/ 283369 h 514350"/>
              <a:gd name="connsiteX5897" fmla="*/ 2332196 w 6400800"/>
              <a:gd name="connsiteY5897" fmla="*/ 281464 h 514350"/>
              <a:gd name="connsiteX5898" fmla="*/ 2332196 w 6400800"/>
              <a:gd name="connsiteY5898" fmla="*/ 280511 h 514350"/>
              <a:gd name="connsiteX5899" fmla="*/ 2330291 w 6400800"/>
              <a:gd name="connsiteY5899" fmla="*/ 289084 h 514350"/>
              <a:gd name="connsiteX5900" fmla="*/ 2331244 w 6400800"/>
              <a:gd name="connsiteY5900" fmla="*/ 290989 h 514350"/>
              <a:gd name="connsiteX5901" fmla="*/ 2330291 w 6400800"/>
              <a:gd name="connsiteY5901" fmla="*/ 292894 h 514350"/>
              <a:gd name="connsiteX5902" fmla="*/ 2329339 w 6400800"/>
              <a:gd name="connsiteY5902" fmla="*/ 290989 h 514350"/>
              <a:gd name="connsiteX5903" fmla="*/ 2330291 w 6400800"/>
              <a:gd name="connsiteY5903" fmla="*/ 289084 h 514350"/>
              <a:gd name="connsiteX5904" fmla="*/ 2329339 w 6400800"/>
              <a:gd name="connsiteY5904" fmla="*/ 293846 h 514350"/>
              <a:gd name="connsiteX5905" fmla="*/ 2329339 w 6400800"/>
              <a:gd name="connsiteY5905" fmla="*/ 292894 h 514350"/>
              <a:gd name="connsiteX5906" fmla="*/ 2330291 w 6400800"/>
              <a:gd name="connsiteY5906" fmla="*/ 294799 h 514350"/>
              <a:gd name="connsiteX5907" fmla="*/ 2328386 w 6400800"/>
              <a:gd name="connsiteY5907" fmla="*/ 299561 h 514350"/>
              <a:gd name="connsiteX5908" fmla="*/ 2328386 w 6400800"/>
              <a:gd name="connsiteY5908" fmla="*/ 298609 h 514350"/>
              <a:gd name="connsiteX5909" fmla="*/ 2329339 w 6400800"/>
              <a:gd name="connsiteY5909" fmla="*/ 293846 h 514350"/>
              <a:gd name="connsiteX5910" fmla="*/ 2313146 w 6400800"/>
              <a:gd name="connsiteY5910" fmla="*/ 194786 h 514350"/>
              <a:gd name="connsiteX5911" fmla="*/ 2315051 w 6400800"/>
              <a:gd name="connsiteY5911" fmla="*/ 201454 h 514350"/>
              <a:gd name="connsiteX5912" fmla="*/ 2316004 w 6400800"/>
              <a:gd name="connsiteY5912" fmla="*/ 205264 h 514350"/>
              <a:gd name="connsiteX5913" fmla="*/ 2314099 w 6400800"/>
              <a:gd name="connsiteY5913" fmla="*/ 214789 h 514350"/>
              <a:gd name="connsiteX5914" fmla="*/ 2314099 w 6400800"/>
              <a:gd name="connsiteY5914" fmla="*/ 214789 h 514350"/>
              <a:gd name="connsiteX5915" fmla="*/ 2310289 w 6400800"/>
              <a:gd name="connsiteY5915" fmla="*/ 207169 h 514350"/>
              <a:gd name="connsiteX5916" fmla="*/ 2313146 w 6400800"/>
              <a:gd name="connsiteY5916" fmla="*/ 194786 h 514350"/>
              <a:gd name="connsiteX5917" fmla="*/ 2304574 w 6400800"/>
              <a:gd name="connsiteY5917" fmla="*/ 197644 h 514350"/>
              <a:gd name="connsiteX5918" fmla="*/ 2305526 w 6400800"/>
              <a:gd name="connsiteY5918" fmla="*/ 200501 h 514350"/>
              <a:gd name="connsiteX5919" fmla="*/ 2303621 w 6400800"/>
              <a:gd name="connsiteY5919" fmla="*/ 205264 h 514350"/>
              <a:gd name="connsiteX5920" fmla="*/ 2304574 w 6400800"/>
              <a:gd name="connsiteY5920" fmla="*/ 197644 h 514350"/>
              <a:gd name="connsiteX5921" fmla="*/ 2297906 w 6400800"/>
              <a:gd name="connsiteY5921" fmla="*/ 272891 h 514350"/>
              <a:gd name="connsiteX5922" fmla="*/ 2298859 w 6400800"/>
              <a:gd name="connsiteY5922" fmla="*/ 256699 h 514350"/>
              <a:gd name="connsiteX5923" fmla="*/ 2299811 w 6400800"/>
              <a:gd name="connsiteY5923" fmla="*/ 250984 h 514350"/>
              <a:gd name="connsiteX5924" fmla="*/ 2308384 w 6400800"/>
              <a:gd name="connsiteY5924" fmla="*/ 211931 h 514350"/>
              <a:gd name="connsiteX5925" fmla="*/ 2309336 w 6400800"/>
              <a:gd name="connsiteY5925" fmla="*/ 215741 h 514350"/>
              <a:gd name="connsiteX5926" fmla="*/ 2311241 w 6400800"/>
              <a:gd name="connsiteY5926" fmla="*/ 221456 h 514350"/>
              <a:gd name="connsiteX5927" fmla="*/ 2311241 w 6400800"/>
              <a:gd name="connsiteY5927" fmla="*/ 221456 h 514350"/>
              <a:gd name="connsiteX5928" fmla="*/ 2304574 w 6400800"/>
              <a:gd name="connsiteY5928" fmla="*/ 253841 h 514350"/>
              <a:gd name="connsiteX5929" fmla="*/ 2302669 w 6400800"/>
              <a:gd name="connsiteY5929" fmla="*/ 251936 h 514350"/>
              <a:gd name="connsiteX5930" fmla="*/ 2304574 w 6400800"/>
              <a:gd name="connsiteY5930" fmla="*/ 253841 h 514350"/>
              <a:gd name="connsiteX5931" fmla="*/ 2299811 w 6400800"/>
              <a:gd name="connsiteY5931" fmla="*/ 274796 h 514350"/>
              <a:gd name="connsiteX5932" fmla="*/ 2294096 w 6400800"/>
              <a:gd name="connsiteY5932" fmla="*/ 300514 h 514350"/>
              <a:gd name="connsiteX5933" fmla="*/ 2297906 w 6400800"/>
              <a:gd name="connsiteY5933" fmla="*/ 272891 h 514350"/>
              <a:gd name="connsiteX5934" fmla="*/ 2271236 w 6400800"/>
              <a:gd name="connsiteY5934" fmla="*/ 369094 h 514350"/>
              <a:gd name="connsiteX5935" fmla="*/ 2270284 w 6400800"/>
              <a:gd name="connsiteY5935" fmla="*/ 376714 h 514350"/>
              <a:gd name="connsiteX5936" fmla="*/ 2270284 w 6400800"/>
              <a:gd name="connsiteY5936" fmla="*/ 376714 h 514350"/>
              <a:gd name="connsiteX5937" fmla="*/ 2270284 w 6400800"/>
              <a:gd name="connsiteY5937" fmla="*/ 372904 h 514350"/>
              <a:gd name="connsiteX5938" fmla="*/ 2271236 w 6400800"/>
              <a:gd name="connsiteY5938" fmla="*/ 369094 h 514350"/>
              <a:gd name="connsiteX5939" fmla="*/ 2252186 w 6400800"/>
              <a:gd name="connsiteY5939" fmla="*/ 297656 h 514350"/>
              <a:gd name="connsiteX5940" fmla="*/ 2251234 w 6400800"/>
              <a:gd name="connsiteY5940" fmla="*/ 311944 h 514350"/>
              <a:gd name="connsiteX5941" fmla="*/ 2250281 w 6400800"/>
              <a:gd name="connsiteY5941" fmla="*/ 308134 h 514350"/>
              <a:gd name="connsiteX5942" fmla="*/ 2252186 w 6400800"/>
              <a:gd name="connsiteY5942" fmla="*/ 297656 h 514350"/>
              <a:gd name="connsiteX5943" fmla="*/ 2215991 w 6400800"/>
              <a:gd name="connsiteY5943" fmla="*/ 252889 h 514350"/>
              <a:gd name="connsiteX5944" fmla="*/ 2215991 w 6400800"/>
              <a:gd name="connsiteY5944" fmla="*/ 256699 h 514350"/>
              <a:gd name="connsiteX5945" fmla="*/ 2215991 w 6400800"/>
              <a:gd name="connsiteY5945" fmla="*/ 256699 h 514350"/>
              <a:gd name="connsiteX5946" fmla="*/ 2215991 w 6400800"/>
              <a:gd name="connsiteY5946" fmla="*/ 252889 h 514350"/>
              <a:gd name="connsiteX5947" fmla="*/ 2211229 w 6400800"/>
              <a:gd name="connsiteY5947" fmla="*/ 281464 h 514350"/>
              <a:gd name="connsiteX5948" fmla="*/ 2214086 w 6400800"/>
              <a:gd name="connsiteY5948" fmla="*/ 260509 h 514350"/>
              <a:gd name="connsiteX5949" fmla="*/ 2215039 w 6400800"/>
              <a:gd name="connsiteY5949" fmla="*/ 261461 h 514350"/>
              <a:gd name="connsiteX5950" fmla="*/ 2215039 w 6400800"/>
              <a:gd name="connsiteY5950" fmla="*/ 267176 h 514350"/>
              <a:gd name="connsiteX5951" fmla="*/ 2212181 w 6400800"/>
              <a:gd name="connsiteY5951" fmla="*/ 299561 h 514350"/>
              <a:gd name="connsiteX5952" fmla="*/ 2206466 w 6400800"/>
              <a:gd name="connsiteY5952" fmla="*/ 309086 h 514350"/>
              <a:gd name="connsiteX5953" fmla="*/ 2211229 w 6400800"/>
              <a:gd name="connsiteY5953" fmla="*/ 281464 h 514350"/>
              <a:gd name="connsiteX5954" fmla="*/ 2205514 w 6400800"/>
              <a:gd name="connsiteY5954" fmla="*/ 337661 h 514350"/>
              <a:gd name="connsiteX5955" fmla="*/ 2204561 w 6400800"/>
              <a:gd name="connsiteY5955" fmla="*/ 339566 h 514350"/>
              <a:gd name="connsiteX5956" fmla="*/ 2204561 w 6400800"/>
              <a:gd name="connsiteY5956" fmla="*/ 340519 h 514350"/>
              <a:gd name="connsiteX5957" fmla="*/ 2205514 w 6400800"/>
              <a:gd name="connsiteY5957" fmla="*/ 337661 h 514350"/>
              <a:gd name="connsiteX5958" fmla="*/ 2183606 w 6400800"/>
              <a:gd name="connsiteY5958" fmla="*/ 336709 h 514350"/>
              <a:gd name="connsiteX5959" fmla="*/ 2185511 w 6400800"/>
              <a:gd name="connsiteY5959" fmla="*/ 345281 h 514350"/>
              <a:gd name="connsiteX5960" fmla="*/ 2184559 w 6400800"/>
              <a:gd name="connsiteY5960" fmla="*/ 350044 h 514350"/>
              <a:gd name="connsiteX5961" fmla="*/ 2183606 w 6400800"/>
              <a:gd name="connsiteY5961" fmla="*/ 340519 h 514350"/>
              <a:gd name="connsiteX5962" fmla="*/ 2183606 w 6400800"/>
              <a:gd name="connsiteY5962" fmla="*/ 337661 h 514350"/>
              <a:gd name="connsiteX5963" fmla="*/ 2183606 w 6400800"/>
              <a:gd name="connsiteY5963" fmla="*/ 336709 h 514350"/>
              <a:gd name="connsiteX5964" fmla="*/ 2178844 w 6400800"/>
              <a:gd name="connsiteY5964" fmla="*/ 345281 h 514350"/>
              <a:gd name="connsiteX5965" fmla="*/ 2178844 w 6400800"/>
              <a:gd name="connsiteY5965" fmla="*/ 357664 h 514350"/>
              <a:gd name="connsiteX5966" fmla="*/ 2175986 w 6400800"/>
              <a:gd name="connsiteY5966" fmla="*/ 350996 h 514350"/>
              <a:gd name="connsiteX5967" fmla="*/ 2178844 w 6400800"/>
              <a:gd name="connsiteY5967" fmla="*/ 345281 h 514350"/>
              <a:gd name="connsiteX5968" fmla="*/ 2150269 w 6400800"/>
              <a:gd name="connsiteY5968" fmla="*/ 278606 h 514350"/>
              <a:gd name="connsiteX5969" fmla="*/ 2162651 w 6400800"/>
              <a:gd name="connsiteY5969" fmla="*/ 232886 h 514350"/>
              <a:gd name="connsiteX5970" fmla="*/ 2161699 w 6400800"/>
              <a:gd name="connsiteY5970" fmla="*/ 235744 h 514350"/>
              <a:gd name="connsiteX5971" fmla="*/ 2157889 w 6400800"/>
              <a:gd name="connsiteY5971" fmla="*/ 253841 h 514350"/>
              <a:gd name="connsiteX5972" fmla="*/ 2154079 w 6400800"/>
              <a:gd name="connsiteY5972" fmla="*/ 274796 h 514350"/>
              <a:gd name="connsiteX5973" fmla="*/ 2151221 w 6400800"/>
              <a:gd name="connsiteY5973" fmla="*/ 293846 h 514350"/>
              <a:gd name="connsiteX5974" fmla="*/ 2148364 w 6400800"/>
              <a:gd name="connsiteY5974" fmla="*/ 288131 h 514350"/>
              <a:gd name="connsiteX5975" fmla="*/ 2150269 w 6400800"/>
              <a:gd name="connsiteY5975" fmla="*/ 296704 h 514350"/>
              <a:gd name="connsiteX5976" fmla="*/ 2147411 w 6400800"/>
              <a:gd name="connsiteY5976" fmla="*/ 314801 h 514350"/>
              <a:gd name="connsiteX5977" fmla="*/ 2140744 w 6400800"/>
              <a:gd name="connsiteY5977" fmla="*/ 305276 h 514350"/>
              <a:gd name="connsiteX5978" fmla="*/ 2150269 w 6400800"/>
              <a:gd name="connsiteY5978" fmla="*/ 278606 h 514350"/>
              <a:gd name="connsiteX5979" fmla="*/ 2142649 w 6400800"/>
              <a:gd name="connsiteY5979" fmla="*/ 305276 h 514350"/>
              <a:gd name="connsiteX5980" fmla="*/ 2148364 w 6400800"/>
              <a:gd name="connsiteY5980" fmla="*/ 319564 h 514350"/>
              <a:gd name="connsiteX5981" fmla="*/ 2148364 w 6400800"/>
              <a:gd name="connsiteY5981" fmla="*/ 320516 h 514350"/>
              <a:gd name="connsiteX5982" fmla="*/ 2148364 w 6400800"/>
              <a:gd name="connsiteY5982" fmla="*/ 321469 h 514350"/>
              <a:gd name="connsiteX5983" fmla="*/ 2145506 w 6400800"/>
              <a:gd name="connsiteY5983" fmla="*/ 343376 h 514350"/>
              <a:gd name="connsiteX5984" fmla="*/ 2139791 w 6400800"/>
              <a:gd name="connsiteY5984" fmla="*/ 324326 h 514350"/>
              <a:gd name="connsiteX5985" fmla="*/ 2138839 w 6400800"/>
              <a:gd name="connsiteY5985" fmla="*/ 320516 h 514350"/>
              <a:gd name="connsiteX5986" fmla="*/ 2142649 w 6400800"/>
              <a:gd name="connsiteY5986" fmla="*/ 305276 h 514350"/>
              <a:gd name="connsiteX5987" fmla="*/ 2058829 w 6400800"/>
              <a:gd name="connsiteY5987" fmla="*/ 353854 h 514350"/>
              <a:gd name="connsiteX5988" fmla="*/ 2056924 w 6400800"/>
              <a:gd name="connsiteY5988" fmla="*/ 366236 h 514350"/>
              <a:gd name="connsiteX5989" fmla="*/ 2055971 w 6400800"/>
              <a:gd name="connsiteY5989" fmla="*/ 361474 h 514350"/>
              <a:gd name="connsiteX5990" fmla="*/ 2054066 w 6400800"/>
              <a:gd name="connsiteY5990" fmla="*/ 352901 h 514350"/>
              <a:gd name="connsiteX5991" fmla="*/ 2054066 w 6400800"/>
              <a:gd name="connsiteY5991" fmla="*/ 351949 h 514350"/>
              <a:gd name="connsiteX5992" fmla="*/ 2059781 w 6400800"/>
              <a:gd name="connsiteY5992" fmla="*/ 338614 h 514350"/>
              <a:gd name="connsiteX5993" fmla="*/ 2060734 w 6400800"/>
              <a:gd name="connsiteY5993" fmla="*/ 343376 h 514350"/>
              <a:gd name="connsiteX5994" fmla="*/ 2058829 w 6400800"/>
              <a:gd name="connsiteY5994" fmla="*/ 353854 h 514350"/>
              <a:gd name="connsiteX5995" fmla="*/ 2081689 w 6400800"/>
              <a:gd name="connsiteY5995" fmla="*/ 350044 h 514350"/>
              <a:gd name="connsiteX5996" fmla="*/ 2079784 w 6400800"/>
              <a:gd name="connsiteY5996" fmla="*/ 354806 h 514350"/>
              <a:gd name="connsiteX5997" fmla="*/ 2077879 w 6400800"/>
              <a:gd name="connsiteY5997" fmla="*/ 347186 h 514350"/>
              <a:gd name="connsiteX5998" fmla="*/ 2077879 w 6400800"/>
              <a:gd name="connsiteY5998" fmla="*/ 344329 h 514350"/>
              <a:gd name="connsiteX5999" fmla="*/ 2080736 w 6400800"/>
              <a:gd name="connsiteY5999" fmla="*/ 348139 h 514350"/>
              <a:gd name="connsiteX6000" fmla="*/ 2081689 w 6400800"/>
              <a:gd name="connsiteY6000" fmla="*/ 350044 h 514350"/>
              <a:gd name="connsiteX6001" fmla="*/ 2081689 w 6400800"/>
              <a:gd name="connsiteY6001" fmla="*/ 350044 h 514350"/>
              <a:gd name="connsiteX6002" fmla="*/ 2081689 w 6400800"/>
              <a:gd name="connsiteY6002" fmla="*/ 339566 h 514350"/>
              <a:gd name="connsiteX6003" fmla="*/ 2081689 w 6400800"/>
              <a:gd name="connsiteY6003" fmla="*/ 341471 h 514350"/>
              <a:gd name="connsiteX6004" fmla="*/ 2078831 w 6400800"/>
              <a:gd name="connsiteY6004" fmla="*/ 337661 h 514350"/>
              <a:gd name="connsiteX6005" fmla="*/ 2079784 w 6400800"/>
              <a:gd name="connsiteY6005" fmla="*/ 330041 h 514350"/>
              <a:gd name="connsiteX6006" fmla="*/ 2081689 w 6400800"/>
              <a:gd name="connsiteY6006" fmla="*/ 339566 h 514350"/>
              <a:gd name="connsiteX6007" fmla="*/ 2081689 w 6400800"/>
              <a:gd name="connsiteY6007" fmla="*/ 339566 h 514350"/>
              <a:gd name="connsiteX6008" fmla="*/ 2085499 w 6400800"/>
              <a:gd name="connsiteY6008" fmla="*/ 290036 h 514350"/>
              <a:gd name="connsiteX6009" fmla="*/ 2084546 w 6400800"/>
              <a:gd name="connsiteY6009" fmla="*/ 307181 h 514350"/>
              <a:gd name="connsiteX6010" fmla="*/ 2083594 w 6400800"/>
              <a:gd name="connsiteY6010" fmla="*/ 303371 h 514350"/>
              <a:gd name="connsiteX6011" fmla="*/ 2086451 w 6400800"/>
              <a:gd name="connsiteY6011" fmla="*/ 273844 h 514350"/>
              <a:gd name="connsiteX6012" fmla="*/ 2087404 w 6400800"/>
              <a:gd name="connsiteY6012" fmla="*/ 267176 h 514350"/>
              <a:gd name="connsiteX6013" fmla="*/ 2085499 w 6400800"/>
              <a:gd name="connsiteY6013" fmla="*/ 290036 h 514350"/>
              <a:gd name="connsiteX6014" fmla="*/ 2089309 w 6400800"/>
              <a:gd name="connsiteY6014" fmla="*/ 180499 h 514350"/>
              <a:gd name="connsiteX6015" fmla="*/ 2089309 w 6400800"/>
              <a:gd name="connsiteY6015" fmla="*/ 200501 h 514350"/>
              <a:gd name="connsiteX6016" fmla="*/ 2086451 w 6400800"/>
              <a:gd name="connsiteY6016" fmla="*/ 192881 h 514350"/>
              <a:gd name="connsiteX6017" fmla="*/ 2089309 w 6400800"/>
              <a:gd name="connsiteY6017" fmla="*/ 180499 h 514350"/>
              <a:gd name="connsiteX6018" fmla="*/ 2072164 w 6400800"/>
              <a:gd name="connsiteY6018" fmla="*/ 241459 h 514350"/>
              <a:gd name="connsiteX6019" fmla="*/ 2086451 w 6400800"/>
              <a:gd name="connsiteY6019" fmla="*/ 193834 h 514350"/>
              <a:gd name="connsiteX6020" fmla="*/ 2090261 w 6400800"/>
              <a:gd name="connsiteY6020" fmla="*/ 207169 h 514350"/>
              <a:gd name="connsiteX6021" fmla="*/ 2090261 w 6400800"/>
              <a:gd name="connsiteY6021" fmla="*/ 208121 h 514350"/>
              <a:gd name="connsiteX6022" fmla="*/ 2075974 w 6400800"/>
              <a:gd name="connsiteY6022" fmla="*/ 271939 h 514350"/>
              <a:gd name="connsiteX6023" fmla="*/ 2074069 w 6400800"/>
              <a:gd name="connsiteY6023" fmla="*/ 282416 h 514350"/>
              <a:gd name="connsiteX6024" fmla="*/ 2068354 w 6400800"/>
              <a:gd name="connsiteY6024" fmla="*/ 271939 h 514350"/>
              <a:gd name="connsiteX6025" fmla="*/ 2065496 w 6400800"/>
              <a:gd name="connsiteY6025" fmla="*/ 266224 h 514350"/>
              <a:gd name="connsiteX6026" fmla="*/ 2072164 w 6400800"/>
              <a:gd name="connsiteY6026" fmla="*/ 241459 h 514350"/>
              <a:gd name="connsiteX6027" fmla="*/ 2062639 w 6400800"/>
              <a:gd name="connsiteY6027" fmla="*/ 270034 h 514350"/>
              <a:gd name="connsiteX6028" fmla="*/ 2063591 w 6400800"/>
              <a:gd name="connsiteY6028" fmla="*/ 272891 h 514350"/>
              <a:gd name="connsiteX6029" fmla="*/ 2069306 w 6400800"/>
              <a:gd name="connsiteY6029" fmla="*/ 292894 h 514350"/>
              <a:gd name="connsiteX6030" fmla="*/ 2070259 w 6400800"/>
              <a:gd name="connsiteY6030" fmla="*/ 294799 h 514350"/>
              <a:gd name="connsiteX6031" fmla="*/ 2067401 w 6400800"/>
              <a:gd name="connsiteY6031" fmla="*/ 310039 h 514350"/>
              <a:gd name="connsiteX6032" fmla="*/ 2065496 w 6400800"/>
              <a:gd name="connsiteY6032" fmla="*/ 303371 h 514350"/>
              <a:gd name="connsiteX6033" fmla="*/ 2058829 w 6400800"/>
              <a:gd name="connsiteY6033" fmla="*/ 284321 h 514350"/>
              <a:gd name="connsiteX6034" fmla="*/ 2062639 w 6400800"/>
              <a:gd name="connsiteY6034" fmla="*/ 270034 h 514350"/>
              <a:gd name="connsiteX6035" fmla="*/ 2053114 w 6400800"/>
              <a:gd name="connsiteY6035" fmla="*/ 301466 h 514350"/>
              <a:gd name="connsiteX6036" fmla="*/ 2054066 w 6400800"/>
              <a:gd name="connsiteY6036" fmla="*/ 306229 h 514350"/>
              <a:gd name="connsiteX6037" fmla="*/ 2056924 w 6400800"/>
              <a:gd name="connsiteY6037" fmla="*/ 320516 h 514350"/>
              <a:gd name="connsiteX6038" fmla="*/ 2055971 w 6400800"/>
              <a:gd name="connsiteY6038" fmla="*/ 320516 h 514350"/>
              <a:gd name="connsiteX6039" fmla="*/ 2049304 w 6400800"/>
              <a:gd name="connsiteY6039" fmla="*/ 317659 h 514350"/>
              <a:gd name="connsiteX6040" fmla="*/ 2055971 w 6400800"/>
              <a:gd name="connsiteY6040" fmla="*/ 321469 h 514350"/>
              <a:gd name="connsiteX6041" fmla="*/ 2057876 w 6400800"/>
              <a:gd name="connsiteY6041" fmla="*/ 322421 h 514350"/>
              <a:gd name="connsiteX6042" fmla="*/ 2059781 w 6400800"/>
              <a:gd name="connsiteY6042" fmla="*/ 332899 h 514350"/>
              <a:gd name="connsiteX6043" fmla="*/ 2053114 w 6400800"/>
              <a:gd name="connsiteY6043" fmla="*/ 342424 h 514350"/>
              <a:gd name="connsiteX6044" fmla="*/ 2049304 w 6400800"/>
              <a:gd name="connsiteY6044" fmla="*/ 321469 h 514350"/>
              <a:gd name="connsiteX6045" fmla="*/ 2049304 w 6400800"/>
              <a:gd name="connsiteY6045" fmla="*/ 315754 h 514350"/>
              <a:gd name="connsiteX6046" fmla="*/ 2053114 w 6400800"/>
              <a:gd name="connsiteY6046" fmla="*/ 301466 h 514350"/>
              <a:gd name="connsiteX6047" fmla="*/ 2044541 w 6400800"/>
              <a:gd name="connsiteY6047" fmla="*/ 260509 h 514350"/>
              <a:gd name="connsiteX6048" fmla="*/ 2044541 w 6400800"/>
              <a:gd name="connsiteY6048" fmla="*/ 260509 h 514350"/>
              <a:gd name="connsiteX6049" fmla="*/ 2044541 w 6400800"/>
              <a:gd name="connsiteY6049" fmla="*/ 259556 h 514350"/>
              <a:gd name="connsiteX6050" fmla="*/ 2044541 w 6400800"/>
              <a:gd name="connsiteY6050" fmla="*/ 260509 h 514350"/>
              <a:gd name="connsiteX6051" fmla="*/ 2019776 w 6400800"/>
              <a:gd name="connsiteY6051" fmla="*/ 188119 h 514350"/>
              <a:gd name="connsiteX6052" fmla="*/ 2019776 w 6400800"/>
              <a:gd name="connsiteY6052" fmla="*/ 185261 h 514350"/>
              <a:gd name="connsiteX6053" fmla="*/ 2020729 w 6400800"/>
              <a:gd name="connsiteY6053" fmla="*/ 177641 h 514350"/>
              <a:gd name="connsiteX6054" fmla="*/ 2020729 w 6400800"/>
              <a:gd name="connsiteY6054" fmla="*/ 189071 h 514350"/>
              <a:gd name="connsiteX6055" fmla="*/ 2021681 w 6400800"/>
              <a:gd name="connsiteY6055" fmla="*/ 220504 h 514350"/>
              <a:gd name="connsiteX6056" fmla="*/ 2023586 w 6400800"/>
              <a:gd name="connsiteY6056" fmla="*/ 244316 h 514350"/>
              <a:gd name="connsiteX6057" fmla="*/ 2022634 w 6400800"/>
              <a:gd name="connsiteY6057" fmla="*/ 247174 h 514350"/>
              <a:gd name="connsiteX6058" fmla="*/ 2016919 w 6400800"/>
              <a:gd name="connsiteY6058" fmla="*/ 222409 h 514350"/>
              <a:gd name="connsiteX6059" fmla="*/ 2019776 w 6400800"/>
              <a:gd name="connsiteY6059" fmla="*/ 188119 h 514350"/>
              <a:gd name="connsiteX6060" fmla="*/ 1999774 w 6400800"/>
              <a:gd name="connsiteY6060" fmla="*/ 298609 h 514350"/>
              <a:gd name="connsiteX6061" fmla="*/ 1999774 w 6400800"/>
              <a:gd name="connsiteY6061" fmla="*/ 304324 h 514350"/>
              <a:gd name="connsiteX6062" fmla="*/ 1997869 w 6400800"/>
              <a:gd name="connsiteY6062" fmla="*/ 310039 h 514350"/>
              <a:gd name="connsiteX6063" fmla="*/ 1999774 w 6400800"/>
              <a:gd name="connsiteY6063" fmla="*/ 298609 h 514350"/>
              <a:gd name="connsiteX6064" fmla="*/ 1992154 w 6400800"/>
              <a:gd name="connsiteY6064" fmla="*/ 349091 h 514350"/>
              <a:gd name="connsiteX6065" fmla="*/ 1992154 w 6400800"/>
              <a:gd name="connsiteY6065" fmla="*/ 359569 h 514350"/>
              <a:gd name="connsiteX6066" fmla="*/ 1992154 w 6400800"/>
              <a:gd name="connsiteY6066" fmla="*/ 369094 h 514350"/>
              <a:gd name="connsiteX6067" fmla="*/ 1988344 w 6400800"/>
              <a:gd name="connsiteY6067" fmla="*/ 373856 h 514350"/>
              <a:gd name="connsiteX6068" fmla="*/ 1992154 w 6400800"/>
              <a:gd name="connsiteY6068" fmla="*/ 349091 h 514350"/>
              <a:gd name="connsiteX6069" fmla="*/ 1987391 w 6400800"/>
              <a:gd name="connsiteY6069" fmla="*/ 381476 h 514350"/>
              <a:gd name="connsiteX6070" fmla="*/ 1987391 w 6400800"/>
              <a:gd name="connsiteY6070" fmla="*/ 381476 h 514350"/>
              <a:gd name="connsiteX6071" fmla="*/ 1992154 w 6400800"/>
              <a:gd name="connsiteY6071" fmla="*/ 372904 h 514350"/>
              <a:gd name="connsiteX6072" fmla="*/ 1992154 w 6400800"/>
              <a:gd name="connsiteY6072" fmla="*/ 379571 h 514350"/>
              <a:gd name="connsiteX6073" fmla="*/ 1991201 w 6400800"/>
              <a:gd name="connsiteY6073" fmla="*/ 386239 h 514350"/>
              <a:gd name="connsiteX6074" fmla="*/ 1988344 w 6400800"/>
              <a:gd name="connsiteY6074" fmla="*/ 400526 h 514350"/>
              <a:gd name="connsiteX6075" fmla="*/ 1988344 w 6400800"/>
              <a:gd name="connsiteY6075" fmla="*/ 399574 h 514350"/>
              <a:gd name="connsiteX6076" fmla="*/ 1985486 w 6400800"/>
              <a:gd name="connsiteY6076" fmla="*/ 392906 h 514350"/>
              <a:gd name="connsiteX6077" fmla="*/ 1987391 w 6400800"/>
              <a:gd name="connsiteY6077" fmla="*/ 381476 h 514350"/>
              <a:gd name="connsiteX6078" fmla="*/ 1968341 w 6400800"/>
              <a:gd name="connsiteY6078" fmla="*/ 290989 h 514350"/>
              <a:gd name="connsiteX6079" fmla="*/ 1967389 w 6400800"/>
              <a:gd name="connsiteY6079" fmla="*/ 297656 h 514350"/>
              <a:gd name="connsiteX6080" fmla="*/ 1966436 w 6400800"/>
              <a:gd name="connsiteY6080" fmla="*/ 305276 h 514350"/>
              <a:gd name="connsiteX6081" fmla="*/ 1965484 w 6400800"/>
              <a:gd name="connsiteY6081" fmla="*/ 318611 h 514350"/>
              <a:gd name="connsiteX6082" fmla="*/ 1964531 w 6400800"/>
              <a:gd name="connsiteY6082" fmla="*/ 304324 h 514350"/>
              <a:gd name="connsiteX6083" fmla="*/ 1964531 w 6400800"/>
              <a:gd name="connsiteY6083" fmla="*/ 300514 h 514350"/>
              <a:gd name="connsiteX6084" fmla="*/ 1968341 w 6400800"/>
              <a:gd name="connsiteY6084" fmla="*/ 290989 h 514350"/>
              <a:gd name="connsiteX6085" fmla="*/ 1937861 w 6400800"/>
              <a:gd name="connsiteY6085" fmla="*/ 310039 h 514350"/>
              <a:gd name="connsiteX6086" fmla="*/ 1937861 w 6400800"/>
              <a:gd name="connsiteY6086" fmla="*/ 302419 h 514350"/>
              <a:gd name="connsiteX6087" fmla="*/ 1937861 w 6400800"/>
              <a:gd name="connsiteY6087" fmla="*/ 295751 h 514350"/>
              <a:gd name="connsiteX6088" fmla="*/ 1938814 w 6400800"/>
              <a:gd name="connsiteY6088" fmla="*/ 306229 h 514350"/>
              <a:gd name="connsiteX6089" fmla="*/ 1937861 w 6400800"/>
              <a:gd name="connsiteY6089" fmla="*/ 310039 h 514350"/>
              <a:gd name="connsiteX6090" fmla="*/ 1938814 w 6400800"/>
              <a:gd name="connsiteY6090" fmla="*/ 272891 h 514350"/>
              <a:gd name="connsiteX6091" fmla="*/ 1936909 w 6400800"/>
              <a:gd name="connsiteY6091" fmla="*/ 266224 h 514350"/>
              <a:gd name="connsiteX6092" fmla="*/ 1936909 w 6400800"/>
              <a:gd name="connsiteY6092" fmla="*/ 261461 h 514350"/>
              <a:gd name="connsiteX6093" fmla="*/ 1936909 w 6400800"/>
              <a:gd name="connsiteY6093" fmla="*/ 246221 h 514350"/>
              <a:gd name="connsiteX6094" fmla="*/ 1938814 w 6400800"/>
              <a:gd name="connsiteY6094" fmla="*/ 272891 h 514350"/>
              <a:gd name="connsiteX6095" fmla="*/ 1900714 w 6400800"/>
              <a:gd name="connsiteY6095" fmla="*/ 338614 h 514350"/>
              <a:gd name="connsiteX6096" fmla="*/ 1900714 w 6400800"/>
              <a:gd name="connsiteY6096" fmla="*/ 333851 h 514350"/>
              <a:gd name="connsiteX6097" fmla="*/ 1902619 w 6400800"/>
              <a:gd name="connsiteY6097" fmla="*/ 329089 h 514350"/>
              <a:gd name="connsiteX6098" fmla="*/ 1904524 w 6400800"/>
              <a:gd name="connsiteY6098" fmla="*/ 325279 h 514350"/>
              <a:gd name="connsiteX6099" fmla="*/ 1900714 w 6400800"/>
              <a:gd name="connsiteY6099" fmla="*/ 338614 h 514350"/>
              <a:gd name="connsiteX6100" fmla="*/ 1915954 w 6400800"/>
              <a:gd name="connsiteY6100" fmla="*/ 436721 h 514350"/>
              <a:gd name="connsiteX6101" fmla="*/ 1915954 w 6400800"/>
              <a:gd name="connsiteY6101" fmla="*/ 433864 h 514350"/>
              <a:gd name="connsiteX6102" fmla="*/ 1916906 w 6400800"/>
              <a:gd name="connsiteY6102" fmla="*/ 434816 h 514350"/>
              <a:gd name="connsiteX6103" fmla="*/ 1915954 w 6400800"/>
              <a:gd name="connsiteY6103" fmla="*/ 436721 h 514350"/>
              <a:gd name="connsiteX6104" fmla="*/ 1920716 w 6400800"/>
              <a:gd name="connsiteY6104" fmla="*/ 401479 h 514350"/>
              <a:gd name="connsiteX6105" fmla="*/ 1919764 w 6400800"/>
              <a:gd name="connsiteY6105" fmla="*/ 407194 h 514350"/>
              <a:gd name="connsiteX6106" fmla="*/ 1917859 w 6400800"/>
              <a:gd name="connsiteY6106" fmla="*/ 404336 h 514350"/>
              <a:gd name="connsiteX6107" fmla="*/ 1919764 w 6400800"/>
              <a:gd name="connsiteY6107" fmla="*/ 398621 h 514350"/>
              <a:gd name="connsiteX6108" fmla="*/ 1920716 w 6400800"/>
              <a:gd name="connsiteY6108" fmla="*/ 401479 h 514350"/>
              <a:gd name="connsiteX6109" fmla="*/ 1917859 w 6400800"/>
              <a:gd name="connsiteY6109" fmla="*/ 331946 h 514350"/>
              <a:gd name="connsiteX6110" fmla="*/ 1919764 w 6400800"/>
              <a:gd name="connsiteY6110" fmla="*/ 337661 h 514350"/>
              <a:gd name="connsiteX6111" fmla="*/ 1919764 w 6400800"/>
              <a:gd name="connsiteY6111" fmla="*/ 337661 h 514350"/>
              <a:gd name="connsiteX6112" fmla="*/ 1918811 w 6400800"/>
              <a:gd name="connsiteY6112" fmla="*/ 338614 h 514350"/>
              <a:gd name="connsiteX6113" fmla="*/ 1916906 w 6400800"/>
              <a:gd name="connsiteY6113" fmla="*/ 342424 h 514350"/>
              <a:gd name="connsiteX6114" fmla="*/ 1916906 w 6400800"/>
              <a:gd name="connsiteY6114" fmla="*/ 341471 h 514350"/>
              <a:gd name="connsiteX6115" fmla="*/ 1915954 w 6400800"/>
              <a:gd name="connsiteY6115" fmla="*/ 344329 h 514350"/>
              <a:gd name="connsiteX6116" fmla="*/ 1915001 w 6400800"/>
              <a:gd name="connsiteY6116" fmla="*/ 345281 h 514350"/>
              <a:gd name="connsiteX6117" fmla="*/ 1917859 w 6400800"/>
              <a:gd name="connsiteY6117" fmla="*/ 331946 h 514350"/>
              <a:gd name="connsiteX6118" fmla="*/ 1919764 w 6400800"/>
              <a:gd name="connsiteY6118" fmla="*/ 360521 h 514350"/>
              <a:gd name="connsiteX6119" fmla="*/ 1919764 w 6400800"/>
              <a:gd name="connsiteY6119" fmla="*/ 364331 h 514350"/>
              <a:gd name="connsiteX6120" fmla="*/ 1915001 w 6400800"/>
              <a:gd name="connsiteY6120" fmla="*/ 373856 h 514350"/>
              <a:gd name="connsiteX6121" fmla="*/ 1908334 w 6400800"/>
              <a:gd name="connsiteY6121" fmla="*/ 388144 h 514350"/>
              <a:gd name="connsiteX6122" fmla="*/ 1907381 w 6400800"/>
              <a:gd name="connsiteY6122" fmla="*/ 387191 h 514350"/>
              <a:gd name="connsiteX6123" fmla="*/ 1907381 w 6400800"/>
              <a:gd name="connsiteY6123" fmla="*/ 385286 h 514350"/>
              <a:gd name="connsiteX6124" fmla="*/ 1910239 w 6400800"/>
              <a:gd name="connsiteY6124" fmla="*/ 380524 h 514350"/>
              <a:gd name="connsiteX6125" fmla="*/ 1919764 w 6400800"/>
              <a:gd name="connsiteY6125" fmla="*/ 360521 h 514350"/>
              <a:gd name="connsiteX6126" fmla="*/ 1910239 w 6400800"/>
              <a:gd name="connsiteY6126" fmla="*/ 299561 h 514350"/>
              <a:gd name="connsiteX6127" fmla="*/ 1908334 w 6400800"/>
              <a:gd name="connsiteY6127" fmla="*/ 305276 h 514350"/>
              <a:gd name="connsiteX6128" fmla="*/ 1908334 w 6400800"/>
              <a:gd name="connsiteY6128" fmla="*/ 305276 h 514350"/>
              <a:gd name="connsiteX6129" fmla="*/ 1910239 w 6400800"/>
              <a:gd name="connsiteY6129" fmla="*/ 299561 h 514350"/>
              <a:gd name="connsiteX6130" fmla="*/ 1906429 w 6400800"/>
              <a:gd name="connsiteY6130" fmla="*/ 313849 h 514350"/>
              <a:gd name="connsiteX6131" fmla="*/ 1908334 w 6400800"/>
              <a:gd name="connsiteY6131" fmla="*/ 309086 h 514350"/>
              <a:gd name="connsiteX6132" fmla="*/ 1908334 w 6400800"/>
              <a:gd name="connsiteY6132" fmla="*/ 310039 h 514350"/>
              <a:gd name="connsiteX6133" fmla="*/ 1906429 w 6400800"/>
              <a:gd name="connsiteY6133" fmla="*/ 315754 h 514350"/>
              <a:gd name="connsiteX6134" fmla="*/ 1905476 w 6400800"/>
              <a:gd name="connsiteY6134" fmla="*/ 316706 h 514350"/>
              <a:gd name="connsiteX6135" fmla="*/ 1906429 w 6400800"/>
              <a:gd name="connsiteY6135" fmla="*/ 313849 h 514350"/>
              <a:gd name="connsiteX6136" fmla="*/ 1893094 w 6400800"/>
              <a:gd name="connsiteY6136" fmla="*/ 259556 h 514350"/>
              <a:gd name="connsiteX6137" fmla="*/ 1894046 w 6400800"/>
              <a:gd name="connsiteY6137" fmla="*/ 256699 h 514350"/>
              <a:gd name="connsiteX6138" fmla="*/ 1894999 w 6400800"/>
              <a:gd name="connsiteY6138" fmla="*/ 256699 h 514350"/>
              <a:gd name="connsiteX6139" fmla="*/ 1899761 w 6400800"/>
              <a:gd name="connsiteY6139" fmla="*/ 260509 h 514350"/>
              <a:gd name="connsiteX6140" fmla="*/ 1904524 w 6400800"/>
              <a:gd name="connsiteY6140" fmla="*/ 275749 h 514350"/>
              <a:gd name="connsiteX6141" fmla="*/ 1895951 w 6400800"/>
              <a:gd name="connsiteY6141" fmla="*/ 297656 h 514350"/>
              <a:gd name="connsiteX6142" fmla="*/ 1894046 w 6400800"/>
              <a:gd name="connsiteY6142" fmla="*/ 281464 h 514350"/>
              <a:gd name="connsiteX6143" fmla="*/ 1892141 w 6400800"/>
              <a:gd name="connsiteY6143" fmla="*/ 270034 h 514350"/>
              <a:gd name="connsiteX6144" fmla="*/ 1893094 w 6400800"/>
              <a:gd name="connsiteY6144" fmla="*/ 272891 h 514350"/>
              <a:gd name="connsiteX6145" fmla="*/ 1893094 w 6400800"/>
              <a:gd name="connsiteY6145" fmla="*/ 259556 h 514350"/>
              <a:gd name="connsiteX6146" fmla="*/ 1841659 w 6400800"/>
              <a:gd name="connsiteY6146" fmla="*/ 297656 h 514350"/>
              <a:gd name="connsiteX6147" fmla="*/ 1840706 w 6400800"/>
              <a:gd name="connsiteY6147" fmla="*/ 313849 h 514350"/>
              <a:gd name="connsiteX6148" fmla="*/ 1838801 w 6400800"/>
              <a:gd name="connsiteY6148" fmla="*/ 294799 h 514350"/>
              <a:gd name="connsiteX6149" fmla="*/ 1838801 w 6400800"/>
              <a:gd name="connsiteY6149" fmla="*/ 290989 h 514350"/>
              <a:gd name="connsiteX6150" fmla="*/ 1841659 w 6400800"/>
              <a:gd name="connsiteY6150" fmla="*/ 297656 h 514350"/>
              <a:gd name="connsiteX6151" fmla="*/ 1822609 w 6400800"/>
              <a:gd name="connsiteY6151" fmla="*/ 363379 h 514350"/>
              <a:gd name="connsiteX6152" fmla="*/ 1826419 w 6400800"/>
              <a:gd name="connsiteY6152" fmla="*/ 353854 h 514350"/>
              <a:gd name="connsiteX6153" fmla="*/ 1827371 w 6400800"/>
              <a:gd name="connsiteY6153" fmla="*/ 364331 h 514350"/>
              <a:gd name="connsiteX6154" fmla="*/ 1823561 w 6400800"/>
              <a:gd name="connsiteY6154" fmla="*/ 368141 h 514350"/>
              <a:gd name="connsiteX6155" fmla="*/ 1822609 w 6400800"/>
              <a:gd name="connsiteY6155" fmla="*/ 363379 h 514350"/>
              <a:gd name="connsiteX6156" fmla="*/ 1828324 w 6400800"/>
              <a:gd name="connsiteY6156" fmla="*/ 403384 h 514350"/>
              <a:gd name="connsiteX6157" fmla="*/ 1827371 w 6400800"/>
              <a:gd name="connsiteY6157" fmla="*/ 400526 h 514350"/>
              <a:gd name="connsiteX6158" fmla="*/ 1825466 w 6400800"/>
              <a:gd name="connsiteY6158" fmla="*/ 381476 h 514350"/>
              <a:gd name="connsiteX6159" fmla="*/ 1828324 w 6400800"/>
              <a:gd name="connsiteY6159" fmla="*/ 377666 h 514350"/>
              <a:gd name="connsiteX6160" fmla="*/ 1829276 w 6400800"/>
              <a:gd name="connsiteY6160" fmla="*/ 399574 h 514350"/>
              <a:gd name="connsiteX6161" fmla="*/ 1828324 w 6400800"/>
              <a:gd name="connsiteY6161" fmla="*/ 403384 h 514350"/>
              <a:gd name="connsiteX6162" fmla="*/ 1833086 w 6400800"/>
              <a:gd name="connsiteY6162" fmla="*/ 339566 h 514350"/>
              <a:gd name="connsiteX6163" fmla="*/ 1833086 w 6400800"/>
              <a:gd name="connsiteY6163" fmla="*/ 339566 h 514350"/>
              <a:gd name="connsiteX6164" fmla="*/ 1833086 w 6400800"/>
              <a:gd name="connsiteY6164" fmla="*/ 340519 h 514350"/>
              <a:gd name="connsiteX6165" fmla="*/ 1833086 w 6400800"/>
              <a:gd name="connsiteY6165" fmla="*/ 339566 h 514350"/>
              <a:gd name="connsiteX6166" fmla="*/ 1824514 w 6400800"/>
              <a:gd name="connsiteY6166" fmla="*/ 272891 h 514350"/>
              <a:gd name="connsiteX6167" fmla="*/ 1824514 w 6400800"/>
              <a:gd name="connsiteY6167" fmla="*/ 263366 h 514350"/>
              <a:gd name="connsiteX6168" fmla="*/ 1835944 w 6400800"/>
              <a:gd name="connsiteY6168" fmla="*/ 285274 h 514350"/>
              <a:gd name="connsiteX6169" fmla="*/ 1834991 w 6400800"/>
              <a:gd name="connsiteY6169" fmla="*/ 294799 h 514350"/>
              <a:gd name="connsiteX6170" fmla="*/ 1834039 w 6400800"/>
              <a:gd name="connsiteY6170" fmla="*/ 320516 h 514350"/>
              <a:gd name="connsiteX6171" fmla="*/ 1834039 w 6400800"/>
              <a:gd name="connsiteY6171" fmla="*/ 330994 h 514350"/>
              <a:gd name="connsiteX6172" fmla="*/ 1833086 w 6400800"/>
              <a:gd name="connsiteY6172" fmla="*/ 331946 h 514350"/>
              <a:gd name="connsiteX6173" fmla="*/ 1832134 w 6400800"/>
              <a:gd name="connsiteY6173" fmla="*/ 332899 h 514350"/>
              <a:gd name="connsiteX6174" fmla="*/ 1827371 w 6400800"/>
              <a:gd name="connsiteY6174" fmla="*/ 316706 h 514350"/>
              <a:gd name="connsiteX6175" fmla="*/ 1822609 w 6400800"/>
              <a:gd name="connsiteY6175" fmla="*/ 303371 h 514350"/>
              <a:gd name="connsiteX6176" fmla="*/ 1824514 w 6400800"/>
              <a:gd name="connsiteY6176" fmla="*/ 272891 h 514350"/>
              <a:gd name="connsiteX6177" fmla="*/ 1822609 w 6400800"/>
              <a:gd name="connsiteY6177" fmla="*/ 309086 h 514350"/>
              <a:gd name="connsiteX6178" fmla="*/ 1823561 w 6400800"/>
              <a:gd name="connsiteY6178" fmla="*/ 317659 h 514350"/>
              <a:gd name="connsiteX6179" fmla="*/ 1825466 w 6400800"/>
              <a:gd name="connsiteY6179" fmla="*/ 338614 h 514350"/>
              <a:gd name="connsiteX6180" fmla="*/ 1825466 w 6400800"/>
              <a:gd name="connsiteY6180" fmla="*/ 340519 h 514350"/>
              <a:gd name="connsiteX6181" fmla="*/ 1820704 w 6400800"/>
              <a:gd name="connsiteY6181" fmla="*/ 348139 h 514350"/>
              <a:gd name="connsiteX6182" fmla="*/ 1820704 w 6400800"/>
              <a:gd name="connsiteY6182" fmla="*/ 332899 h 514350"/>
              <a:gd name="connsiteX6183" fmla="*/ 1820704 w 6400800"/>
              <a:gd name="connsiteY6183" fmla="*/ 331946 h 514350"/>
              <a:gd name="connsiteX6184" fmla="*/ 1822609 w 6400800"/>
              <a:gd name="connsiteY6184" fmla="*/ 309086 h 514350"/>
              <a:gd name="connsiteX6185" fmla="*/ 1763554 w 6400800"/>
              <a:gd name="connsiteY6185" fmla="*/ 411956 h 514350"/>
              <a:gd name="connsiteX6186" fmla="*/ 1762601 w 6400800"/>
              <a:gd name="connsiteY6186" fmla="*/ 406241 h 514350"/>
              <a:gd name="connsiteX6187" fmla="*/ 1761649 w 6400800"/>
              <a:gd name="connsiteY6187" fmla="*/ 397669 h 514350"/>
              <a:gd name="connsiteX6188" fmla="*/ 1761649 w 6400800"/>
              <a:gd name="connsiteY6188" fmla="*/ 397669 h 514350"/>
              <a:gd name="connsiteX6189" fmla="*/ 1764506 w 6400800"/>
              <a:gd name="connsiteY6189" fmla="*/ 400526 h 514350"/>
              <a:gd name="connsiteX6190" fmla="*/ 1763554 w 6400800"/>
              <a:gd name="connsiteY6190" fmla="*/ 411956 h 514350"/>
              <a:gd name="connsiteX6191" fmla="*/ 1766411 w 6400800"/>
              <a:gd name="connsiteY6191" fmla="*/ 379571 h 514350"/>
              <a:gd name="connsiteX6192" fmla="*/ 1766411 w 6400800"/>
              <a:gd name="connsiteY6192" fmla="*/ 379571 h 514350"/>
              <a:gd name="connsiteX6193" fmla="*/ 1766411 w 6400800"/>
              <a:gd name="connsiteY6193" fmla="*/ 377666 h 514350"/>
              <a:gd name="connsiteX6194" fmla="*/ 1766411 w 6400800"/>
              <a:gd name="connsiteY6194" fmla="*/ 379571 h 514350"/>
              <a:gd name="connsiteX6195" fmla="*/ 1792129 w 6400800"/>
              <a:gd name="connsiteY6195" fmla="*/ 251936 h 514350"/>
              <a:gd name="connsiteX6196" fmla="*/ 1802606 w 6400800"/>
              <a:gd name="connsiteY6196" fmla="*/ 219551 h 514350"/>
              <a:gd name="connsiteX6197" fmla="*/ 1802606 w 6400800"/>
              <a:gd name="connsiteY6197" fmla="*/ 219551 h 514350"/>
              <a:gd name="connsiteX6198" fmla="*/ 1801654 w 6400800"/>
              <a:gd name="connsiteY6198" fmla="*/ 274796 h 514350"/>
              <a:gd name="connsiteX6199" fmla="*/ 1800701 w 6400800"/>
              <a:gd name="connsiteY6199" fmla="*/ 327184 h 514350"/>
              <a:gd name="connsiteX6200" fmla="*/ 1794034 w 6400800"/>
              <a:gd name="connsiteY6200" fmla="*/ 310991 h 514350"/>
              <a:gd name="connsiteX6201" fmla="*/ 1788319 w 6400800"/>
              <a:gd name="connsiteY6201" fmla="*/ 294799 h 514350"/>
              <a:gd name="connsiteX6202" fmla="*/ 1787366 w 6400800"/>
              <a:gd name="connsiteY6202" fmla="*/ 292894 h 514350"/>
              <a:gd name="connsiteX6203" fmla="*/ 1786414 w 6400800"/>
              <a:gd name="connsiteY6203" fmla="*/ 287179 h 514350"/>
              <a:gd name="connsiteX6204" fmla="*/ 1788319 w 6400800"/>
              <a:gd name="connsiteY6204" fmla="*/ 279559 h 514350"/>
              <a:gd name="connsiteX6205" fmla="*/ 1787366 w 6400800"/>
              <a:gd name="connsiteY6205" fmla="*/ 275749 h 514350"/>
              <a:gd name="connsiteX6206" fmla="*/ 1785461 w 6400800"/>
              <a:gd name="connsiteY6206" fmla="*/ 274796 h 514350"/>
              <a:gd name="connsiteX6207" fmla="*/ 1785461 w 6400800"/>
              <a:gd name="connsiteY6207" fmla="*/ 274796 h 514350"/>
              <a:gd name="connsiteX6208" fmla="*/ 1792129 w 6400800"/>
              <a:gd name="connsiteY6208" fmla="*/ 251936 h 514350"/>
              <a:gd name="connsiteX6209" fmla="*/ 1785461 w 6400800"/>
              <a:gd name="connsiteY6209" fmla="*/ 276701 h 514350"/>
              <a:gd name="connsiteX6210" fmla="*/ 1786414 w 6400800"/>
              <a:gd name="connsiteY6210" fmla="*/ 278606 h 514350"/>
              <a:gd name="connsiteX6211" fmla="*/ 1786414 w 6400800"/>
              <a:gd name="connsiteY6211" fmla="*/ 282416 h 514350"/>
              <a:gd name="connsiteX6212" fmla="*/ 1785461 w 6400800"/>
              <a:gd name="connsiteY6212" fmla="*/ 276701 h 514350"/>
              <a:gd name="connsiteX6213" fmla="*/ 1785461 w 6400800"/>
              <a:gd name="connsiteY6213" fmla="*/ 276701 h 514350"/>
              <a:gd name="connsiteX6214" fmla="*/ 1776889 w 6400800"/>
              <a:gd name="connsiteY6214" fmla="*/ 330994 h 514350"/>
              <a:gd name="connsiteX6215" fmla="*/ 1785461 w 6400800"/>
              <a:gd name="connsiteY6215" fmla="*/ 376714 h 514350"/>
              <a:gd name="connsiteX6216" fmla="*/ 1786414 w 6400800"/>
              <a:gd name="connsiteY6216" fmla="*/ 385286 h 514350"/>
              <a:gd name="connsiteX6217" fmla="*/ 1784509 w 6400800"/>
              <a:gd name="connsiteY6217" fmla="*/ 382429 h 514350"/>
              <a:gd name="connsiteX6218" fmla="*/ 1785461 w 6400800"/>
              <a:gd name="connsiteY6218" fmla="*/ 374809 h 514350"/>
              <a:gd name="connsiteX6219" fmla="*/ 1783556 w 6400800"/>
              <a:gd name="connsiteY6219" fmla="*/ 380524 h 514350"/>
              <a:gd name="connsiteX6220" fmla="*/ 1776889 w 6400800"/>
              <a:gd name="connsiteY6220" fmla="*/ 370999 h 514350"/>
              <a:gd name="connsiteX6221" fmla="*/ 1776889 w 6400800"/>
              <a:gd name="connsiteY6221" fmla="*/ 337661 h 514350"/>
              <a:gd name="connsiteX6222" fmla="*/ 1776889 w 6400800"/>
              <a:gd name="connsiteY6222" fmla="*/ 330994 h 514350"/>
              <a:gd name="connsiteX6223" fmla="*/ 1755934 w 6400800"/>
              <a:gd name="connsiteY6223" fmla="*/ 211931 h 514350"/>
              <a:gd name="connsiteX6224" fmla="*/ 1761649 w 6400800"/>
              <a:gd name="connsiteY6224" fmla="*/ 233839 h 514350"/>
              <a:gd name="connsiteX6225" fmla="*/ 1762601 w 6400800"/>
              <a:gd name="connsiteY6225" fmla="*/ 238601 h 514350"/>
              <a:gd name="connsiteX6226" fmla="*/ 1760696 w 6400800"/>
              <a:gd name="connsiteY6226" fmla="*/ 234791 h 514350"/>
              <a:gd name="connsiteX6227" fmla="*/ 1759744 w 6400800"/>
              <a:gd name="connsiteY6227" fmla="*/ 230981 h 514350"/>
              <a:gd name="connsiteX6228" fmla="*/ 1759744 w 6400800"/>
              <a:gd name="connsiteY6228" fmla="*/ 232886 h 514350"/>
              <a:gd name="connsiteX6229" fmla="*/ 1756886 w 6400800"/>
              <a:gd name="connsiteY6229" fmla="*/ 227171 h 514350"/>
              <a:gd name="connsiteX6230" fmla="*/ 1754981 w 6400800"/>
              <a:gd name="connsiteY6230" fmla="*/ 223361 h 514350"/>
              <a:gd name="connsiteX6231" fmla="*/ 1755934 w 6400800"/>
              <a:gd name="connsiteY6231" fmla="*/ 211931 h 514350"/>
              <a:gd name="connsiteX6232" fmla="*/ 1754981 w 6400800"/>
              <a:gd name="connsiteY6232" fmla="*/ 232886 h 514350"/>
              <a:gd name="connsiteX6233" fmla="*/ 1755934 w 6400800"/>
              <a:gd name="connsiteY6233" fmla="*/ 235744 h 514350"/>
              <a:gd name="connsiteX6234" fmla="*/ 1754981 w 6400800"/>
              <a:gd name="connsiteY6234" fmla="*/ 240506 h 514350"/>
              <a:gd name="connsiteX6235" fmla="*/ 1754981 w 6400800"/>
              <a:gd name="connsiteY6235" fmla="*/ 232886 h 514350"/>
              <a:gd name="connsiteX6236" fmla="*/ 1754029 w 6400800"/>
              <a:gd name="connsiteY6236" fmla="*/ 281464 h 514350"/>
              <a:gd name="connsiteX6237" fmla="*/ 1754981 w 6400800"/>
              <a:gd name="connsiteY6237" fmla="*/ 252889 h 514350"/>
              <a:gd name="connsiteX6238" fmla="*/ 1756886 w 6400800"/>
              <a:gd name="connsiteY6238" fmla="*/ 236696 h 514350"/>
              <a:gd name="connsiteX6239" fmla="*/ 1763554 w 6400800"/>
              <a:gd name="connsiteY6239" fmla="*/ 256699 h 514350"/>
              <a:gd name="connsiteX6240" fmla="*/ 1768316 w 6400800"/>
              <a:gd name="connsiteY6240" fmla="*/ 286226 h 514350"/>
              <a:gd name="connsiteX6241" fmla="*/ 1754981 w 6400800"/>
              <a:gd name="connsiteY6241" fmla="*/ 322421 h 514350"/>
              <a:gd name="connsiteX6242" fmla="*/ 1754029 w 6400800"/>
              <a:gd name="connsiteY6242" fmla="*/ 317659 h 514350"/>
              <a:gd name="connsiteX6243" fmla="*/ 1754029 w 6400800"/>
              <a:gd name="connsiteY6243" fmla="*/ 316706 h 514350"/>
              <a:gd name="connsiteX6244" fmla="*/ 1754029 w 6400800"/>
              <a:gd name="connsiteY6244" fmla="*/ 281464 h 514350"/>
              <a:gd name="connsiteX6245" fmla="*/ 1687354 w 6400800"/>
              <a:gd name="connsiteY6245" fmla="*/ 295751 h 514350"/>
              <a:gd name="connsiteX6246" fmla="*/ 1685449 w 6400800"/>
              <a:gd name="connsiteY6246" fmla="*/ 314801 h 514350"/>
              <a:gd name="connsiteX6247" fmla="*/ 1684496 w 6400800"/>
              <a:gd name="connsiteY6247" fmla="*/ 325279 h 514350"/>
              <a:gd name="connsiteX6248" fmla="*/ 1681639 w 6400800"/>
              <a:gd name="connsiteY6248" fmla="*/ 311944 h 514350"/>
              <a:gd name="connsiteX6249" fmla="*/ 1681639 w 6400800"/>
              <a:gd name="connsiteY6249" fmla="*/ 309086 h 514350"/>
              <a:gd name="connsiteX6250" fmla="*/ 1681639 w 6400800"/>
              <a:gd name="connsiteY6250" fmla="*/ 310039 h 514350"/>
              <a:gd name="connsiteX6251" fmla="*/ 1680686 w 6400800"/>
              <a:gd name="connsiteY6251" fmla="*/ 306229 h 514350"/>
              <a:gd name="connsiteX6252" fmla="*/ 1681639 w 6400800"/>
              <a:gd name="connsiteY6252" fmla="*/ 303371 h 514350"/>
              <a:gd name="connsiteX6253" fmla="*/ 1684496 w 6400800"/>
              <a:gd name="connsiteY6253" fmla="*/ 295751 h 514350"/>
              <a:gd name="connsiteX6254" fmla="*/ 1689259 w 6400800"/>
              <a:gd name="connsiteY6254" fmla="*/ 282416 h 514350"/>
              <a:gd name="connsiteX6255" fmla="*/ 1687354 w 6400800"/>
              <a:gd name="connsiteY6255" fmla="*/ 295751 h 514350"/>
              <a:gd name="connsiteX6256" fmla="*/ 1678781 w 6400800"/>
              <a:gd name="connsiteY6256" fmla="*/ 276701 h 514350"/>
              <a:gd name="connsiteX6257" fmla="*/ 1684496 w 6400800"/>
              <a:gd name="connsiteY6257" fmla="*/ 245269 h 514350"/>
              <a:gd name="connsiteX6258" fmla="*/ 1686401 w 6400800"/>
              <a:gd name="connsiteY6258" fmla="*/ 259556 h 514350"/>
              <a:gd name="connsiteX6259" fmla="*/ 1686401 w 6400800"/>
              <a:gd name="connsiteY6259" fmla="*/ 268129 h 514350"/>
              <a:gd name="connsiteX6260" fmla="*/ 1686401 w 6400800"/>
              <a:gd name="connsiteY6260" fmla="*/ 270986 h 514350"/>
              <a:gd name="connsiteX6261" fmla="*/ 1675924 w 6400800"/>
              <a:gd name="connsiteY6261" fmla="*/ 292894 h 514350"/>
              <a:gd name="connsiteX6262" fmla="*/ 1675924 w 6400800"/>
              <a:gd name="connsiteY6262" fmla="*/ 291941 h 514350"/>
              <a:gd name="connsiteX6263" fmla="*/ 1678781 w 6400800"/>
              <a:gd name="connsiteY6263" fmla="*/ 278606 h 514350"/>
              <a:gd name="connsiteX6264" fmla="*/ 1679734 w 6400800"/>
              <a:gd name="connsiteY6264" fmla="*/ 275749 h 514350"/>
              <a:gd name="connsiteX6265" fmla="*/ 1678781 w 6400800"/>
              <a:gd name="connsiteY6265" fmla="*/ 276701 h 514350"/>
              <a:gd name="connsiteX6266" fmla="*/ 1677829 w 6400800"/>
              <a:gd name="connsiteY6266" fmla="*/ 199549 h 514350"/>
              <a:gd name="connsiteX6267" fmla="*/ 1678781 w 6400800"/>
              <a:gd name="connsiteY6267" fmla="*/ 204311 h 514350"/>
              <a:gd name="connsiteX6268" fmla="*/ 1676876 w 6400800"/>
              <a:gd name="connsiteY6268" fmla="*/ 213836 h 514350"/>
              <a:gd name="connsiteX6269" fmla="*/ 1677829 w 6400800"/>
              <a:gd name="connsiteY6269" fmla="*/ 199549 h 514350"/>
              <a:gd name="connsiteX6270" fmla="*/ 1640681 w 6400800"/>
              <a:gd name="connsiteY6270" fmla="*/ 226219 h 514350"/>
              <a:gd name="connsiteX6271" fmla="*/ 1649254 w 6400800"/>
              <a:gd name="connsiteY6271" fmla="*/ 254794 h 514350"/>
              <a:gd name="connsiteX6272" fmla="*/ 1654016 w 6400800"/>
              <a:gd name="connsiteY6272" fmla="*/ 274796 h 514350"/>
              <a:gd name="connsiteX6273" fmla="*/ 1653064 w 6400800"/>
              <a:gd name="connsiteY6273" fmla="*/ 281464 h 514350"/>
              <a:gd name="connsiteX6274" fmla="*/ 1652111 w 6400800"/>
              <a:gd name="connsiteY6274" fmla="*/ 279559 h 514350"/>
              <a:gd name="connsiteX6275" fmla="*/ 1652111 w 6400800"/>
              <a:gd name="connsiteY6275" fmla="*/ 282416 h 514350"/>
              <a:gd name="connsiteX6276" fmla="*/ 1649254 w 6400800"/>
              <a:gd name="connsiteY6276" fmla="*/ 300514 h 514350"/>
              <a:gd name="connsiteX6277" fmla="*/ 1641634 w 6400800"/>
              <a:gd name="connsiteY6277" fmla="*/ 281464 h 514350"/>
              <a:gd name="connsiteX6278" fmla="*/ 1643539 w 6400800"/>
              <a:gd name="connsiteY6278" fmla="*/ 279559 h 514350"/>
              <a:gd name="connsiteX6279" fmla="*/ 1647349 w 6400800"/>
              <a:gd name="connsiteY6279" fmla="*/ 277654 h 514350"/>
              <a:gd name="connsiteX6280" fmla="*/ 1654016 w 6400800"/>
              <a:gd name="connsiteY6280" fmla="*/ 273844 h 514350"/>
              <a:gd name="connsiteX6281" fmla="*/ 1647349 w 6400800"/>
              <a:gd name="connsiteY6281" fmla="*/ 276701 h 514350"/>
              <a:gd name="connsiteX6282" fmla="*/ 1643539 w 6400800"/>
              <a:gd name="connsiteY6282" fmla="*/ 278606 h 514350"/>
              <a:gd name="connsiteX6283" fmla="*/ 1642586 w 6400800"/>
              <a:gd name="connsiteY6283" fmla="*/ 279559 h 514350"/>
              <a:gd name="connsiteX6284" fmla="*/ 1642586 w 6400800"/>
              <a:gd name="connsiteY6284" fmla="*/ 255746 h 514350"/>
              <a:gd name="connsiteX6285" fmla="*/ 1640681 w 6400800"/>
              <a:gd name="connsiteY6285" fmla="*/ 226219 h 514350"/>
              <a:gd name="connsiteX6286" fmla="*/ 1640681 w 6400800"/>
              <a:gd name="connsiteY6286" fmla="*/ 226219 h 514350"/>
              <a:gd name="connsiteX6287" fmla="*/ 1620679 w 6400800"/>
              <a:gd name="connsiteY6287" fmla="*/ 348139 h 514350"/>
              <a:gd name="connsiteX6288" fmla="*/ 1620679 w 6400800"/>
              <a:gd name="connsiteY6288" fmla="*/ 351949 h 514350"/>
              <a:gd name="connsiteX6289" fmla="*/ 1620679 w 6400800"/>
              <a:gd name="connsiteY6289" fmla="*/ 353854 h 514350"/>
              <a:gd name="connsiteX6290" fmla="*/ 1618774 w 6400800"/>
              <a:gd name="connsiteY6290" fmla="*/ 356711 h 514350"/>
              <a:gd name="connsiteX6291" fmla="*/ 1620679 w 6400800"/>
              <a:gd name="connsiteY6291" fmla="*/ 348139 h 514350"/>
              <a:gd name="connsiteX6292" fmla="*/ 1618774 w 6400800"/>
              <a:gd name="connsiteY6292" fmla="*/ 311944 h 514350"/>
              <a:gd name="connsiteX6293" fmla="*/ 1616869 w 6400800"/>
              <a:gd name="connsiteY6293" fmla="*/ 315754 h 514350"/>
              <a:gd name="connsiteX6294" fmla="*/ 1605439 w 6400800"/>
              <a:gd name="connsiteY6294" fmla="*/ 343376 h 514350"/>
              <a:gd name="connsiteX6295" fmla="*/ 1602581 w 6400800"/>
              <a:gd name="connsiteY6295" fmla="*/ 350996 h 514350"/>
              <a:gd name="connsiteX6296" fmla="*/ 1602581 w 6400800"/>
              <a:gd name="connsiteY6296" fmla="*/ 342424 h 514350"/>
              <a:gd name="connsiteX6297" fmla="*/ 1613059 w 6400800"/>
              <a:gd name="connsiteY6297" fmla="*/ 321469 h 514350"/>
              <a:gd name="connsiteX6298" fmla="*/ 1619726 w 6400800"/>
              <a:gd name="connsiteY6298" fmla="*/ 310039 h 514350"/>
              <a:gd name="connsiteX6299" fmla="*/ 1618774 w 6400800"/>
              <a:gd name="connsiteY6299" fmla="*/ 311944 h 514350"/>
              <a:gd name="connsiteX6300" fmla="*/ 1610201 w 6400800"/>
              <a:gd name="connsiteY6300" fmla="*/ 269081 h 514350"/>
              <a:gd name="connsiteX6301" fmla="*/ 1614011 w 6400800"/>
              <a:gd name="connsiteY6301" fmla="*/ 258604 h 514350"/>
              <a:gd name="connsiteX6302" fmla="*/ 1616869 w 6400800"/>
              <a:gd name="connsiteY6302" fmla="*/ 252889 h 514350"/>
              <a:gd name="connsiteX6303" fmla="*/ 1617821 w 6400800"/>
              <a:gd name="connsiteY6303" fmla="*/ 292894 h 514350"/>
              <a:gd name="connsiteX6304" fmla="*/ 1617821 w 6400800"/>
              <a:gd name="connsiteY6304" fmla="*/ 293846 h 514350"/>
              <a:gd name="connsiteX6305" fmla="*/ 1614011 w 6400800"/>
              <a:gd name="connsiteY6305" fmla="*/ 289084 h 514350"/>
              <a:gd name="connsiteX6306" fmla="*/ 1606391 w 6400800"/>
              <a:gd name="connsiteY6306" fmla="*/ 277654 h 514350"/>
              <a:gd name="connsiteX6307" fmla="*/ 1610201 w 6400800"/>
              <a:gd name="connsiteY6307" fmla="*/ 269081 h 514350"/>
              <a:gd name="connsiteX6308" fmla="*/ 1600676 w 6400800"/>
              <a:gd name="connsiteY6308" fmla="*/ 297656 h 514350"/>
              <a:gd name="connsiteX6309" fmla="*/ 1606391 w 6400800"/>
              <a:gd name="connsiteY6309" fmla="*/ 279559 h 514350"/>
              <a:gd name="connsiteX6310" fmla="*/ 1611154 w 6400800"/>
              <a:gd name="connsiteY6310" fmla="*/ 290989 h 514350"/>
              <a:gd name="connsiteX6311" fmla="*/ 1616869 w 6400800"/>
              <a:gd name="connsiteY6311" fmla="*/ 303371 h 514350"/>
              <a:gd name="connsiteX6312" fmla="*/ 1606391 w 6400800"/>
              <a:gd name="connsiteY6312" fmla="*/ 317659 h 514350"/>
              <a:gd name="connsiteX6313" fmla="*/ 1601629 w 6400800"/>
              <a:gd name="connsiteY6313" fmla="*/ 325279 h 514350"/>
              <a:gd name="connsiteX6314" fmla="*/ 1600676 w 6400800"/>
              <a:gd name="connsiteY6314" fmla="*/ 319564 h 514350"/>
              <a:gd name="connsiteX6315" fmla="*/ 1599724 w 6400800"/>
              <a:gd name="connsiteY6315" fmla="*/ 305276 h 514350"/>
              <a:gd name="connsiteX6316" fmla="*/ 1600676 w 6400800"/>
              <a:gd name="connsiteY6316" fmla="*/ 297656 h 514350"/>
              <a:gd name="connsiteX6317" fmla="*/ 1567339 w 6400800"/>
              <a:gd name="connsiteY6317" fmla="*/ 315754 h 514350"/>
              <a:gd name="connsiteX6318" fmla="*/ 1568291 w 6400800"/>
              <a:gd name="connsiteY6318" fmla="*/ 330041 h 514350"/>
              <a:gd name="connsiteX6319" fmla="*/ 1566386 w 6400800"/>
              <a:gd name="connsiteY6319" fmla="*/ 320516 h 514350"/>
              <a:gd name="connsiteX6320" fmla="*/ 1567339 w 6400800"/>
              <a:gd name="connsiteY6320" fmla="*/ 315754 h 514350"/>
              <a:gd name="connsiteX6321" fmla="*/ 1547336 w 6400800"/>
              <a:gd name="connsiteY6321" fmla="*/ 265271 h 514350"/>
              <a:gd name="connsiteX6322" fmla="*/ 1546384 w 6400800"/>
              <a:gd name="connsiteY6322" fmla="*/ 275749 h 514350"/>
              <a:gd name="connsiteX6323" fmla="*/ 1545431 w 6400800"/>
              <a:gd name="connsiteY6323" fmla="*/ 272891 h 514350"/>
              <a:gd name="connsiteX6324" fmla="*/ 1547336 w 6400800"/>
              <a:gd name="connsiteY6324" fmla="*/ 265271 h 514350"/>
              <a:gd name="connsiteX6325" fmla="*/ 1541621 w 6400800"/>
              <a:gd name="connsiteY6325" fmla="*/ 286226 h 514350"/>
              <a:gd name="connsiteX6326" fmla="*/ 1543526 w 6400800"/>
              <a:gd name="connsiteY6326" fmla="*/ 293846 h 514350"/>
              <a:gd name="connsiteX6327" fmla="*/ 1542574 w 6400800"/>
              <a:gd name="connsiteY6327" fmla="*/ 301466 h 514350"/>
              <a:gd name="connsiteX6328" fmla="*/ 1539716 w 6400800"/>
              <a:gd name="connsiteY6328" fmla="*/ 291941 h 514350"/>
              <a:gd name="connsiteX6329" fmla="*/ 1541621 w 6400800"/>
              <a:gd name="connsiteY6329" fmla="*/ 286226 h 514350"/>
              <a:gd name="connsiteX6330" fmla="*/ 1537811 w 6400800"/>
              <a:gd name="connsiteY6330" fmla="*/ 271939 h 514350"/>
              <a:gd name="connsiteX6331" fmla="*/ 1538764 w 6400800"/>
              <a:gd name="connsiteY6331" fmla="*/ 276701 h 514350"/>
              <a:gd name="connsiteX6332" fmla="*/ 1536859 w 6400800"/>
              <a:gd name="connsiteY6332" fmla="*/ 280511 h 514350"/>
              <a:gd name="connsiteX6333" fmla="*/ 1537811 w 6400800"/>
              <a:gd name="connsiteY6333" fmla="*/ 271939 h 514350"/>
              <a:gd name="connsiteX6334" fmla="*/ 1533049 w 6400800"/>
              <a:gd name="connsiteY6334" fmla="*/ 338614 h 514350"/>
              <a:gd name="connsiteX6335" fmla="*/ 1533049 w 6400800"/>
              <a:gd name="connsiteY6335" fmla="*/ 335756 h 514350"/>
              <a:gd name="connsiteX6336" fmla="*/ 1535906 w 6400800"/>
              <a:gd name="connsiteY6336" fmla="*/ 350044 h 514350"/>
              <a:gd name="connsiteX6337" fmla="*/ 1536859 w 6400800"/>
              <a:gd name="connsiteY6337" fmla="*/ 357664 h 514350"/>
              <a:gd name="connsiteX6338" fmla="*/ 1536859 w 6400800"/>
              <a:gd name="connsiteY6338" fmla="*/ 362426 h 514350"/>
              <a:gd name="connsiteX6339" fmla="*/ 1536859 w 6400800"/>
              <a:gd name="connsiteY6339" fmla="*/ 362426 h 514350"/>
              <a:gd name="connsiteX6340" fmla="*/ 1532096 w 6400800"/>
              <a:gd name="connsiteY6340" fmla="*/ 346234 h 514350"/>
              <a:gd name="connsiteX6341" fmla="*/ 1533049 w 6400800"/>
              <a:gd name="connsiteY6341" fmla="*/ 338614 h 514350"/>
              <a:gd name="connsiteX6342" fmla="*/ 1519714 w 6400800"/>
              <a:gd name="connsiteY6342" fmla="*/ 270986 h 514350"/>
              <a:gd name="connsiteX6343" fmla="*/ 1525429 w 6400800"/>
              <a:gd name="connsiteY6343" fmla="*/ 297656 h 514350"/>
              <a:gd name="connsiteX6344" fmla="*/ 1524476 w 6400800"/>
              <a:gd name="connsiteY6344" fmla="*/ 301466 h 514350"/>
              <a:gd name="connsiteX6345" fmla="*/ 1521619 w 6400800"/>
              <a:gd name="connsiteY6345" fmla="*/ 315754 h 514350"/>
              <a:gd name="connsiteX6346" fmla="*/ 1519714 w 6400800"/>
              <a:gd name="connsiteY6346" fmla="*/ 310991 h 514350"/>
              <a:gd name="connsiteX6347" fmla="*/ 1517809 w 6400800"/>
              <a:gd name="connsiteY6347" fmla="*/ 268129 h 514350"/>
              <a:gd name="connsiteX6348" fmla="*/ 1519714 w 6400800"/>
              <a:gd name="connsiteY6348" fmla="*/ 270986 h 514350"/>
              <a:gd name="connsiteX6349" fmla="*/ 1503521 w 6400800"/>
              <a:gd name="connsiteY6349" fmla="*/ 302419 h 514350"/>
              <a:gd name="connsiteX6350" fmla="*/ 1502569 w 6400800"/>
              <a:gd name="connsiteY6350" fmla="*/ 313849 h 514350"/>
              <a:gd name="connsiteX6351" fmla="*/ 1502569 w 6400800"/>
              <a:gd name="connsiteY6351" fmla="*/ 330041 h 514350"/>
              <a:gd name="connsiteX6352" fmla="*/ 1501616 w 6400800"/>
              <a:gd name="connsiteY6352" fmla="*/ 329089 h 514350"/>
              <a:gd name="connsiteX6353" fmla="*/ 1497806 w 6400800"/>
              <a:gd name="connsiteY6353" fmla="*/ 311944 h 514350"/>
              <a:gd name="connsiteX6354" fmla="*/ 1503521 w 6400800"/>
              <a:gd name="connsiteY6354" fmla="*/ 302419 h 514350"/>
              <a:gd name="connsiteX6355" fmla="*/ 1477804 w 6400800"/>
              <a:gd name="connsiteY6355" fmla="*/ 272891 h 514350"/>
              <a:gd name="connsiteX6356" fmla="*/ 1477804 w 6400800"/>
              <a:gd name="connsiteY6356" fmla="*/ 272891 h 514350"/>
              <a:gd name="connsiteX6357" fmla="*/ 1477804 w 6400800"/>
              <a:gd name="connsiteY6357" fmla="*/ 282416 h 514350"/>
              <a:gd name="connsiteX6358" fmla="*/ 1476851 w 6400800"/>
              <a:gd name="connsiteY6358" fmla="*/ 294799 h 514350"/>
              <a:gd name="connsiteX6359" fmla="*/ 1475899 w 6400800"/>
              <a:gd name="connsiteY6359" fmla="*/ 295751 h 514350"/>
              <a:gd name="connsiteX6360" fmla="*/ 1474946 w 6400800"/>
              <a:gd name="connsiteY6360" fmla="*/ 282416 h 514350"/>
              <a:gd name="connsiteX6361" fmla="*/ 1477804 w 6400800"/>
              <a:gd name="connsiteY6361" fmla="*/ 272891 h 514350"/>
              <a:gd name="connsiteX6362" fmla="*/ 1461611 w 6400800"/>
              <a:gd name="connsiteY6362" fmla="*/ 326231 h 514350"/>
              <a:gd name="connsiteX6363" fmla="*/ 1461611 w 6400800"/>
              <a:gd name="connsiteY6363" fmla="*/ 328136 h 514350"/>
              <a:gd name="connsiteX6364" fmla="*/ 1460659 w 6400800"/>
              <a:gd name="connsiteY6364" fmla="*/ 330041 h 514350"/>
              <a:gd name="connsiteX6365" fmla="*/ 1460659 w 6400800"/>
              <a:gd name="connsiteY6365" fmla="*/ 329089 h 514350"/>
              <a:gd name="connsiteX6366" fmla="*/ 1461611 w 6400800"/>
              <a:gd name="connsiteY6366" fmla="*/ 326231 h 514350"/>
              <a:gd name="connsiteX6367" fmla="*/ 1457801 w 6400800"/>
              <a:gd name="connsiteY6367" fmla="*/ 309086 h 514350"/>
              <a:gd name="connsiteX6368" fmla="*/ 1457801 w 6400800"/>
              <a:gd name="connsiteY6368" fmla="*/ 309086 h 514350"/>
              <a:gd name="connsiteX6369" fmla="*/ 1455896 w 6400800"/>
              <a:gd name="connsiteY6369" fmla="*/ 302419 h 514350"/>
              <a:gd name="connsiteX6370" fmla="*/ 1457801 w 6400800"/>
              <a:gd name="connsiteY6370" fmla="*/ 309086 h 514350"/>
              <a:gd name="connsiteX6371" fmla="*/ 1442561 w 6400800"/>
              <a:gd name="connsiteY6371" fmla="*/ 328136 h 514350"/>
              <a:gd name="connsiteX6372" fmla="*/ 1442561 w 6400800"/>
              <a:gd name="connsiteY6372" fmla="*/ 318611 h 514350"/>
              <a:gd name="connsiteX6373" fmla="*/ 1444466 w 6400800"/>
              <a:gd name="connsiteY6373" fmla="*/ 333851 h 514350"/>
              <a:gd name="connsiteX6374" fmla="*/ 1442561 w 6400800"/>
              <a:gd name="connsiteY6374" fmla="*/ 330041 h 514350"/>
              <a:gd name="connsiteX6375" fmla="*/ 1442561 w 6400800"/>
              <a:gd name="connsiteY6375" fmla="*/ 328136 h 514350"/>
              <a:gd name="connsiteX6376" fmla="*/ 1415891 w 6400800"/>
              <a:gd name="connsiteY6376" fmla="*/ 281464 h 514350"/>
              <a:gd name="connsiteX6377" fmla="*/ 1415891 w 6400800"/>
              <a:gd name="connsiteY6377" fmla="*/ 289084 h 514350"/>
              <a:gd name="connsiteX6378" fmla="*/ 1415891 w 6400800"/>
              <a:gd name="connsiteY6378" fmla="*/ 289084 h 514350"/>
              <a:gd name="connsiteX6379" fmla="*/ 1413034 w 6400800"/>
              <a:gd name="connsiteY6379" fmla="*/ 286226 h 514350"/>
              <a:gd name="connsiteX6380" fmla="*/ 1415891 w 6400800"/>
              <a:gd name="connsiteY6380" fmla="*/ 281464 h 514350"/>
              <a:gd name="connsiteX6381" fmla="*/ 1412081 w 6400800"/>
              <a:gd name="connsiteY6381" fmla="*/ 290036 h 514350"/>
              <a:gd name="connsiteX6382" fmla="*/ 1413986 w 6400800"/>
              <a:gd name="connsiteY6382" fmla="*/ 292894 h 514350"/>
              <a:gd name="connsiteX6383" fmla="*/ 1415891 w 6400800"/>
              <a:gd name="connsiteY6383" fmla="*/ 295751 h 514350"/>
              <a:gd name="connsiteX6384" fmla="*/ 1415891 w 6400800"/>
              <a:gd name="connsiteY6384" fmla="*/ 300514 h 514350"/>
              <a:gd name="connsiteX6385" fmla="*/ 1412081 w 6400800"/>
              <a:gd name="connsiteY6385" fmla="*/ 290036 h 514350"/>
              <a:gd name="connsiteX6386" fmla="*/ 1412081 w 6400800"/>
              <a:gd name="connsiteY6386" fmla="*/ 290036 h 514350"/>
              <a:gd name="connsiteX6387" fmla="*/ 1383506 w 6400800"/>
              <a:gd name="connsiteY6387" fmla="*/ 364331 h 514350"/>
              <a:gd name="connsiteX6388" fmla="*/ 1382554 w 6400800"/>
              <a:gd name="connsiteY6388" fmla="*/ 358616 h 514350"/>
              <a:gd name="connsiteX6389" fmla="*/ 1382554 w 6400800"/>
              <a:gd name="connsiteY6389" fmla="*/ 357664 h 514350"/>
              <a:gd name="connsiteX6390" fmla="*/ 1383506 w 6400800"/>
              <a:gd name="connsiteY6390" fmla="*/ 362426 h 514350"/>
              <a:gd name="connsiteX6391" fmla="*/ 1383506 w 6400800"/>
              <a:gd name="connsiteY6391" fmla="*/ 364331 h 514350"/>
              <a:gd name="connsiteX6392" fmla="*/ 1386364 w 6400800"/>
              <a:gd name="connsiteY6392" fmla="*/ 298609 h 514350"/>
              <a:gd name="connsiteX6393" fmla="*/ 1386364 w 6400800"/>
              <a:gd name="connsiteY6393" fmla="*/ 298609 h 514350"/>
              <a:gd name="connsiteX6394" fmla="*/ 1384459 w 6400800"/>
              <a:gd name="connsiteY6394" fmla="*/ 293846 h 514350"/>
              <a:gd name="connsiteX6395" fmla="*/ 1386364 w 6400800"/>
              <a:gd name="connsiteY6395" fmla="*/ 290989 h 514350"/>
              <a:gd name="connsiteX6396" fmla="*/ 1391126 w 6400800"/>
              <a:gd name="connsiteY6396" fmla="*/ 286226 h 514350"/>
              <a:gd name="connsiteX6397" fmla="*/ 1386364 w 6400800"/>
              <a:gd name="connsiteY6397" fmla="*/ 298609 h 514350"/>
              <a:gd name="connsiteX6398" fmla="*/ 1383506 w 6400800"/>
              <a:gd name="connsiteY6398" fmla="*/ 287179 h 514350"/>
              <a:gd name="connsiteX6399" fmla="*/ 1382554 w 6400800"/>
              <a:gd name="connsiteY6399" fmla="*/ 288131 h 514350"/>
              <a:gd name="connsiteX6400" fmla="*/ 1376839 w 6400800"/>
              <a:gd name="connsiteY6400" fmla="*/ 274796 h 514350"/>
              <a:gd name="connsiteX6401" fmla="*/ 1384459 w 6400800"/>
              <a:gd name="connsiteY6401" fmla="*/ 242411 h 514350"/>
              <a:gd name="connsiteX6402" fmla="*/ 1390174 w 6400800"/>
              <a:gd name="connsiteY6402" fmla="*/ 281464 h 514350"/>
              <a:gd name="connsiteX6403" fmla="*/ 1383506 w 6400800"/>
              <a:gd name="connsiteY6403" fmla="*/ 287179 h 514350"/>
              <a:gd name="connsiteX6404" fmla="*/ 1391126 w 6400800"/>
              <a:gd name="connsiteY6404" fmla="*/ 310991 h 514350"/>
              <a:gd name="connsiteX6405" fmla="*/ 1393031 w 6400800"/>
              <a:gd name="connsiteY6405" fmla="*/ 299561 h 514350"/>
              <a:gd name="connsiteX6406" fmla="*/ 1393031 w 6400800"/>
              <a:gd name="connsiteY6406" fmla="*/ 298609 h 514350"/>
              <a:gd name="connsiteX6407" fmla="*/ 1393984 w 6400800"/>
              <a:gd name="connsiteY6407" fmla="*/ 305276 h 514350"/>
              <a:gd name="connsiteX6408" fmla="*/ 1391126 w 6400800"/>
              <a:gd name="connsiteY6408" fmla="*/ 310991 h 514350"/>
              <a:gd name="connsiteX6409" fmla="*/ 1397794 w 6400800"/>
              <a:gd name="connsiteY6409" fmla="*/ 278606 h 514350"/>
              <a:gd name="connsiteX6410" fmla="*/ 1397794 w 6400800"/>
              <a:gd name="connsiteY6410" fmla="*/ 278606 h 514350"/>
              <a:gd name="connsiteX6411" fmla="*/ 1397794 w 6400800"/>
              <a:gd name="connsiteY6411" fmla="*/ 279559 h 514350"/>
              <a:gd name="connsiteX6412" fmla="*/ 1397794 w 6400800"/>
              <a:gd name="connsiteY6412" fmla="*/ 278606 h 514350"/>
              <a:gd name="connsiteX6413" fmla="*/ 1397794 w 6400800"/>
              <a:gd name="connsiteY6413" fmla="*/ 278606 h 514350"/>
              <a:gd name="connsiteX6414" fmla="*/ 1397794 w 6400800"/>
              <a:gd name="connsiteY6414" fmla="*/ 322421 h 514350"/>
              <a:gd name="connsiteX6415" fmla="*/ 1399699 w 6400800"/>
              <a:gd name="connsiteY6415" fmla="*/ 331946 h 514350"/>
              <a:gd name="connsiteX6416" fmla="*/ 1399699 w 6400800"/>
              <a:gd name="connsiteY6416" fmla="*/ 333851 h 514350"/>
              <a:gd name="connsiteX6417" fmla="*/ 1396841 w 6400800"/>
              <a:gd name="connsiteY6417" fmla="*/ 326231 h 514350"/>
              <a:gd name="connsiteX6418" fmla="*/ 1397794 w 6400800"/>
              <a:gd name="connsiteY6418" fmla="*/ 322421 h 514350"/>
              <a:gd name="connsiteX6419" fmla="*/ 1387316 w 6400800"/>
              <a:gd name="connsiteY6419" fmla="*/ 231934 h 514350"/>
              <a:gd name="connsiteX6420" fmla="*/ 1395889 w 6400800"/>
              <a:gd name="connsiteY6420" fmla="*/ 270986 h 514350"/>
              <a:gd name="connsiteX6421" fmla="*/ 1394936 w 6400800"/>
              <a:gd name="connsiteY6421" fmla="*/ 272891 h 514350"/>
              <a:gd name="connsiteX6422" fmla="*/ 1384459 w 6400800"/>
              <a:gd name="connsiteY6422" fmla="*/ 240506 h 514350"/>
              <a:gd name="connsiteX6423" fmla="*/ 1387316 w 6400800"/>
              <a:gd name="connsiteY6423" fmla="*/ 231934 h 514350"/>
              <a:gd name="connsiteX6424" fmla="*/ 1380649 w 6400800"/>
              <a:gd name="connsiteY6424" fmla="*/ 232886 h 514350"/>
              <a:gd name="connsiteX6425" fmla="*/ 1386364 w 6400800"/>
              <a:gd name="connsiteY6425" fmla="*/ 225266 h 514350"/>
              <a:gd name="connsiteX6426" fmla="*/ 1386364 w 6400800"/>
              <a:gd name="connsiteY6426" fmla="*/ 225266 h 514350"/>
              <a:gd name="connsiteX6427" fmla="*/ 1372076 w 6400800"/>
              <a:gd name="connsiteY6427" fmla="*/ 262414 h 514350"/>
              <a:gd name="connsiteX6428" fmla="*/ 1370171 w 6400800"/>
              <a:gd name="connsiteY6428" fmla="*/ 257651 h 514350"/>
              <a:gd name="connsiteX6429" fmla="*/ 1369219 w 6400800"/>
              <a:gd name="connsiteY6429" fmla="*/ 253841 h 514350"/>
              <a:gd name="connsiteX6430" fmla="*/ 1380649 w 6400800"/>
              <a:gd name="connsiteY6430" fmla="*/ 232886 h 514350"/>
              <a:gd name="connsiteX6431" fmla="*/ 1356836 w 6400800"/>
              <a:gd name="connsiteY6431" fmla="*/ 300514 h 514350"/>
              <a:gd name="connsiteX6432" fmla="*/ 1356836 w 6400800"/>
              <a:gd name="connsiteY6432" fmla="*/ 302419 h 514350"/>
              <a:gd name="connsiteX6433" fmla="*/ 1355884 w 6400800"/>
              <a:gd name="connsiteY6433" fmla="*/ 304324 h 514350"/>
              <a:gd name="connsiteX6434" fmla="*/ 1355884 w 6400800"/>
              <a:gd name="connsiteY6434" fmla="*/ 299561 h 514350"/>
              <a:gd name="connsiteX6435" fmla="*/ 1356836 w 6400800"/>
              <a:gd name="connsiteY6435" fmla="*/ 300514 h 514350"/>
              <a:gd name="connsiteX6436" fmla="*/ 1339691 w 6400800"/>
              <a:gd name="connsiteY6436" fmla="*/ 325279 h 514350"/>
              <a:gd name="connsiteX6437" fmla="*/ 1339691 w 6400800"/>
              <a:gd name="connsiteY6437" fmla="*/ 324326 h 514350"/>
              <a:gd name="connsiteX6438" fmla="*/ 1341596 w 6400800"/>
              <a:gd name="connsiteY6438" fmla="*/ 317659 h 514350"/>
              <a:gd name="connsiteX6439" fmla="*/ 1341596 w 6400800"/>
              <a:gd name="connsiteY6439" fmla="*/ 317659 h 514350"/>
              <a:gd name="connsiteX6440" fmla="*/ 1341596 w 6400800"/>
              <a:gd name="connsiteY6440" fmla="*/ 330994 h 514350"/>
              <a:gd name="connsiteX6441" fmla="*/ 1339691 w 6400800"/>
              <a:gd name="connsiteY6441" fmla="*/ 325279 h 514350"/>
              <a:gd name="connsiteX6442" fmla="*/ 1340644 w 6400800"/>
              <a:gd name="connsiteY6442" fmla="*/ 226219 h 514350"/>
              <a:gd name="connsiteX6443" fmla="*/ 1340644 w 6400800"/>
              <a:gd name="connsiteY6443" fmla="*/ 226219 h 514350"/>
              <a:gd name="connsiteX6444" fmla="*/ 1344454 w 6400800"/>
              <a:gd name="connsiteY6444" fmla="*/ 237649 h 514350"/>
              <a:gd name="connsiteX6445" fmla="*/ 1344454 w 6400800"/>
              <a:gd name="connsiteY6445" fmla="*/ 242411 h 514350"/>
              <a:gd name="connsiteX6446" fmla="*/ 1343501 w 6400800"/>
              <a:gd name="connsiteY6446" fmla="*/ 264319 h 514350"/>
              <a:gd name="connsiteX6447" fmla="*/ 1343501 w 6400800"/>
              <a:gd name="connsiteY6447" fmla="*/ 272891 h 514350"/>
              <a:gd name="connsiteX6448" fmla="*/ 1339691 w 6400800"/>
              <a:gd name="connsiteY6448" fmla="*/ 269081 h 514350"/>
              <a:gd name="connsiteX6449" fmla="*/ 1340644 w 6400800"/>
              <a:gd name="connsiteY6449" fmla="*/ 226219 h 514350"/>
              <a:gd name="connsiteX6450" fmla="*/ 1337786 w 6400800"/>
              <a:gd name="connsiteY6450" fmla="*/ 295751 h 514350"/>
              <a:gd name="connsiteX6451" fmla="*/ 1338739 w 6400800"/>
              <a:gd name="connsiteY6451" fmla="*/ 271939 h 514350"/>
              <a:gd name="connsiteX6452" fmla="*/ 1342549 w 6400800"/>
              <a:gd name="connsiteY6452" fmla="*/ 276701 h 514350"/>
              <a:gd name="connsiteX6453" fmla="*/ 1342549 w 6400800"/>
              <a:gd name="connsiteY6453" fmla="*/ 276701 h 514350"/>
              <a:gd name="connsiteX6454" fmla="*/ 1342549 w 6400800"/>
              <a:gd name="connsiteY6454" fmla="*/ 286226 h 514350"/>
              <a:gd name="connsiteX6455" fmla="*/ 1337786 w 6400800"/>
              <a:gd name="connsiteY6455" fmla="*/ 295751 h 514350"/>
              <a:gd name="connsiteX6456" fmla="*/ 1337786 w 6400800"/>
              <a:gd name="connsiteY6456" fmla="*/ 296704 h 514350"/>
              <a:gd name="connsiteX6457" fmla="*/ 1337786 w 6400800"/>
              <a:gd name="connsiteY6457" fmla="*/ 295751 h 514350"/>
              <a:gd name="connsiteX6458" fmla="*/ 1314926 w 6400800"/>
              <a:gd name="connsiteY6458" fmla="*/ 320516 h 514350"/>
              <a:gd name="connsiteX6459" fmla="*/ 1314926 w 6400800"/>
              <a:gd name="connsiteY6459" fmla="*/ 320516 h 514350"/>
              <a:gd name="connsiteX6460" fmla="*/ 1314926 w 6400800"/>
              <a:gd name="connsiteY6460" fmla="*/ 320516 h 514350"/>
              <a:gd name="connsiteX6461" fmla="*/ 1314926 w 6400800"/>
              <a:gd name="connsiteY6461" fmla="*/ 320516 h 514350"/>
              <a:gd name="connsiteX6462" fmla="*/ 1311116 w 6400800"/>
              <a:gd name="connsiteY6462" fmla="*/ 312896 h 514350"/>
              <a:gd name="connsiteX6463" fmla="*/ 1311116 w 6400800"/>
              <a:gd name="connsiteY6463" fmla="*/ 312896 h 514350"/>
              <a:gd name="connsiteX6464" fmla="*/ 1311116 w 6400800"/>
              <a:gd name="connsiteY6464" fmla="*/ 314801 h 514350"/>
              <a:gd name="connsiteX6465" fmla="*/ 1311116 w 6400800"/>
              <a:gd name="connsiteY6465" fmla="*/ 314801 h 514350"/>
              <a:gd name="connsiteX6466" fmla="*/ 1311116 w 6400800"/>
              <a:gd name="connsiteY6466" fmla="*/ 312896 h 514350"/>
              <a:gd name="connsiteX6467" fmla="*/ 1242536 w 6400800"/>
              <a:gd name="connsiteY6467" fmla="*/ 344329 h 514350"/>
              <a:gd name="connsiteX6468" fmla="*/ 1238726 w 6400800"/>
              <a:gd name="connsiteY6468" fmla="*/ 336709 h 514350"/>
              <a:gd name="connsiteX6469" fmla="*/ 1238726 w 6400800"/>
              <a:gd name="connsiteY6469" fmla="*/ 310991 h 514350"/>
              <a:gd name="connsiteX6470" fmla="*/ 1238726 w 6400800"/>
              <a:gd name="connsiteY6470" fmla="*/ 307181 h 514350"/>
              <a:gd name="connsiteX6471" fmla="*/ 1244441 w 6400800"/>
              <a:gd name="connsiteY6471" fmla="*/ 339566 h 514350"/>
              <a:gd name="connsiteX6472" fmla="*/ 1244441 w 6400800"/>
              <a:gd name="connsiteY6472" fmla="*/ 340519 h 514350"/>
              <a:gd name="connsiteX6473" fmla="*/ 1242536 w 6400800"/>
              <a:gd name="connsiteY6473" fmla="*/ 344329 h 514350"/>
              <a:gd name="connsiteX6474" fmla="*/ 1279684 w 6400800"/>
              <a:gd name="connsiteY6474" fmla="*/ 290989 h 514350"/>
              <a:gd name="connsiteX6475" fmla="*/ 1279684 w 6400800"/>
              <a:gd name="connsiteY6475" fmla="*/ 284321 h 514350"/>
              <a:gd name="connsiteX6476" fmla="*/ 1281589 w 6400800"/>
              <a:gd name="connsiteY6476" fmla="*/ 287179 h 514350"/>
              <a:gd name="connsiteX6477" fmla="*/ 1279684 w 6400800"/>
              <a:gd name="connsiteY6477" fmla="*/ 290989 h 514350"/>
              <a:gd name="connsiteX6478" fmla="*/ 1298734 w 6400800"/>
              <a:gd name="connsiteY6478" fmla="*/ 332899 h 514350"/>
              <a:gd name="connsiteX6479" fmla="*/ 1298734 w 6400800"/>
              <a:gd name="connsiteY6479" fmla="*/ 332899 h 514350"/>
              <a:gd name="connsiteX6480" fmla="*/ 1298734 w 6400800"/>
              <a:gd name="connsiteY6480" fmla="*/ 330994 h 514350"/>
              <a:gd name="connsiteX6481" fmla="*/ 1298734 w 6400800"/>
              <a:gd name="connsiteY6481" fmla="*/ 332899 h 514350"/>
              <a:gd name="connsiteX6482" fmla="*/ 1295876 w 6400800"/>
              <a:gd name="connsiteY6482" fmla="*/ 278606 h 514350"/>
              <a:gd name="connsiteX6483" fmla="*/ 1305401 w 6400800"/>
              <a:gd name="connsiteY6483" fmla="*/ 299561 h 514350"/>
              <a:gd name="connsiteX6484" fmla="*/ 1305401 w 6400800"/>
              <a:gd name="connsiteY6484" fmla="*/ 300514 h 514350"/>
              <a:gd name="connsiteX6485" fmla="*/ 1304449 w 6400800"/>
              <a:gd name="connsiteY6485" fmla="*/ 303371 h 514350"/>
              <a:gd name="connsiteX6486" fmla="*/ 1300639 w 6400800"/>
              <a:gd name="connsiteY6486" fmla="*/ 295751 h 514350"/>
              <a:gd name="connsiteX6487" fmla="*/ 1293971 w 6400800"/>
              <a:gd name="connsiteY6487" fmla="*/ 284321 h 514350"/>
              <a:gd name="connsiteX6488" fmla="*/ 1295876 w 6400800"/>
              <a:gd name="connsiteY6488" fmla="*/ 278606 h 514350"/>
              <a:gd name="connsiteX6489" fmla="*/ 1299686 w 6400800"/>
              <a:gd name="connsiteY6489" fmla="*/ 328136 h 514350"/>
              <a:gd name="connsiteX6490" fmla="*/ 1299686 w 6400800"/>
              <a:gd name="connsiteY6490" fmla="*/ 330041 h 514350"/>
              <a:gd name="connsiteX6491" fmla="*/ 1298734 w 6400800"/>
              <a:gd name="connsiteY6491" fmla="*/ 331946 h 514350"/>
              <a:gd name="connsiteX6492" fmla="*/ 1293019 w 6400800"/>
              <a:gd name="connsiteY6492" fmla="*/ 324326 h 514350"/>
              <a:gd name="connsiteX6493" fmla="*/ 1289209 w 6400800"/>
              <a:gd name="connsiteY6493" fmla="*/ 318611 h 514350"/>
              <a:gd name="connsiteX6494" fmla="*/ 1289209 w 6400800"/>
              <a:gd name="connsiteY6494" fmla="*/ 318611 h 514350"/>
              <a:gd name="connsiteX6495" fmla="*/ 1289209 w 6400800"/>
              <a:gd name="connsiteY6495" fmla="*/ 309086 h 514350"/>
              <a:gd name="connsiteX6496" fmla="*/ 1290161 w 6400800"/>
              <a:gd name="connsiteY6496" fmla="*/ 305276 h 514350"/>
              <a:gd name="connsiteX6497" fmla="*/ 1299686 w 6400800"/>
              <a:gd name="connsiteY6497" fmla="*/ 328136 h 514350"/>
              <a:gd name="connsiteX6498" fmla="*/ 1289209 w 6400800"/>
              <a:gd name="connsiteY6498" fmla="*/ 263366 h 514350"/>
              <a:gd name="connsiteX6499" fmla="*/ 1287304 w 6400800"/>
              <a:gd name="connsiteY6499" fmla="*/ 268129 h 514350"/>
              <a:gd name="connsiteX6500" fmla="*/ 1287304 w 6400800"/>
              <a:gd name="connsiteY6500" fmla="*/ 259556 h 514350"/>
              <a:gd name="connsiteX6501" fmla="*/ 1289209 w 6400800"/>
              <a:gd name="connsiteY6501" fmla="*/ 263366 h 514350"/>
              <a:gd name="connsiteX6502" fmla="*/ 1276826 w 6400800"/>
              <a:gd name="connsiteY6502" fmla="*/ 238601 h 514350"/>
              <a:gd name="connsiteX6503" fmla="*/ 1278731 w 6400800"/>
              <a:gd name="connsiteY6503" fmla="*/ 242411 h 514350"/>
              <a:gd name="connsiteX6504" fmla="*/ 1286351 w 6400800"/>
              <a:gd name="connsiteY6504" fmla="*/ 257651 h 514350"/>
              <a:gd name="connsiteX6505" fmla="*/ 1285399 w 6400800"/>
              <a:gd name="connsiteY6505" fmla="*/ 267176 h 514350"/>
              <a:gd name="connsiteX6506" fmla="*/ 1277779 w 6400800"/>
              <a:gd name="connsiteY6506" fmla="*/ 255746 h 514350"/>
              <a:gd name="connsiteX6507" fmla="*/ 1276826 w 6400800"/>
              <a:gd name="connsiteY6507" fmla="*/ 242411 h 514350"/>
              <a:gd name="connsiteX6508" fmla="*/ 1276826 w 6400800"/>
              <a:gd name="connsiteY6508" fmla="*/ 238601 h 514350"/>
              <a:gd name="connsiteX6509" fmla="*/ 1273016 w 6400800"/>
              <a:gd name="connsiteY6509" fmla="*/ 271939 h 514350"/>
              <a:gd name="connsiteX6510" fmla="*/ 1273969 w 6400800"/>
              <a:gd name="connsiteY6510" fmla="*/ 272891 h 514350"/>
              <a:gd name="connsiteX6511" fmla="*/ 1273016 w 6400800"/>
              <a:gd name="connsiteY6511" fmla="*/ 291941 h 514350"/>
              <a:gd name="connsiteX6512" fmla="*/ 1271111 w 6400800"/>
              <a:gd name="connsiteY6512" fmla="*/ 288131 h 514350"/>
              <a:gd name="connsiteX6513" fmla="*/ 1273016 w 6400800"/>
              <a:gd name="connsiteY6513" fmla="*/ 271939 h 514350"/>
              <a:gd name="connsiteX6514" fmla="*/ 1240631 w 6400800"/>
              <a:gd name="connsiteY6514" fmla="*/ 229076 h 514350"/>
              <a:gd name="connsiteX6515" fmla="*/ 1244441 w 6400800"/>
              <a:gd name="connsiteY6515" fmla="*/ 220504 h 514350"/>
              <a:gd name="connsiteX6516" fmla="*/ 1253966 w 6400800"/>
              <a:gd name="connsiteY6516" fmla="*/ 237649 h 514350"/>
              <a:gd name="connsiteX6517" fmla="*/ 1264444 w 6400800"/>
              <a:gd name="connsiteY6517" fmla="*/ 257651 h 514350"/>
              <a:gd name="connsiteX6518" fmla="*/ 1268254 w 6400800"/>
              <a:gd name="connsiteY6518" fmla="*/ 264319 h 514350"/>
              <a:gd name="connsiteX6519" fmla="*/ 1262539 w 6400800"/>
              <a:gd name="connsiteY6519" fmla="*/ 286226 h 514350"/>
              <a:gd name="connsiteX6520" fmla="*/ 1254919 w 6400800"/>
              <a:gd name="connsiteY6520" fmla="*/ 277654 h 514350"/>
              <a:gd name="connsiteX6521" fmla="*/ 1241584 w 6400800"/>
              <a:gd name="connsiteY6521" fmla="*/ 251936 h 514350"/>
              <a:gd name="connsiteX6522" fmla="*/ 1235869 w 6400800"/>
              <a:gd name="connsiteY6522" fmla="*/ 243364 h 514350"/>
              <a:gd name="connsiteX6523" fmla="*/ 1235869 w 6400800"/>
              <a:gd name="connsiteY6523" fmla="*/ 242411 h 514350"/>
              <a:gd name="connsiteX6524" fmla="*/ 1240631 w 6400800"/>
              <a:gd name="connsiteY6524" fmla="*/ 229076 h 514350"/>
              <a:gd name="connsiteX6525" fmla="*/ 1228249 w 6400800"/>
              <a:gd name="connsiteY6525" fmla="*/ 304324 h 514350"/>
              <a:gd name="connsiteX6526" fmla="*/ 1227296 w 6400800"/>
              <a:gd name="connsiteY6526" fmla="*/ 288131 h 514350"/>
              <a:gd name="connsiteX6527" fmla="*/ 1227296 w 6400800"/>
              <a:gd name="connsiteY6527" fmla="*/ 281464 h 514350"/>
              <a:gd name="connsiteX6528" fmla="*/ 1228249 w 6400800"/>
              <a:gd name="connsiteY6528" fmla="*/ 279559 h 514350"/>
              <a:gd name="connsiteX6529" fmla="*/ 1228249 w 6400800"/>
              <a:gd name="connsiteY6529" fmla="*/ 278606 h 514350"/>
              <a:gd name="connsiteX6530" fmla="*/ 1229201 w 6400800"/>
              <a:gd name="connsiteY6530" fmla="*/ 279559 h 514350"/>
              <a:gd name="connsiteX6531" fmla="*/ 1231106 w 6400800"/>
              <a:gd name="connsiteY6531" fmla="*/ 284321 h 514350"/>
              <a:gd name="connsiteX6532" fmla="*/ 1228249 w 6400800"/>
              <a:gd name="connsiteY6532" fmla="*/ 304324 h 514350"/>
              <a:gd name="connsiteX6533" fmla="*/ 1232059 w 6400800"/>
              <a:gd name="connsiteY6533" fmla="*/ 280511 h 514350"/>
              <a:gd name="connsiteX6534" fmla="*/ 1232059 w 6400800"/>
              <a:gd name="connsiteY6534" fmla="*/ 278606 h 514350"/>
              <a:gd name="connsiteX6535" fmla="*/ 1230154 w 6400800"/>
              <a:gd name="connsiteY6535" fmla="*/ 275749 h 514350"/>
              <a:gd name="connsiteX6536" fmla="*/ 1227296 w 6400800"/>
              <a:gd name="connsiteY6536" fmla="*/ 275749 h 514350"/>
              <a:gd name="connsiteX6537" fmla="*/ 1226344 w 6400800"/>
              <a:gd name="connsiteY6537" fmla="*/ 275749 h 514350"/>
              <a:gd name="connsiteX6538" fmla="*/ 1226344 w 6400800"/>
              <a:gd name="connsiteY6538" fmla="*/ 269081 h 514350"/>
              <a:gd name="connsiteX6539" fmla="*/ 1230154 w 6400800"/>
              <a:gd name="connsiteY6539" fmla="*/ 272891 h 514350"/>
              <a:gd name="connsiteX6540" fmla="*/ 1233011 w 6400800"/>
              <a:gd name="connsiteY6540" fmla="*/ 276701 h 514350"/>
              <a:gd name="connsiteX6541" fmla="*/ 1232059 w 6400800"/>
              <a:gd name="connsiteY6541" fmla="*/ 280511 h 514350"/>
              <a:gd name="connsiteX6542" fmla="*/ 1230154 w 6400800"/>
              <a:gd name="connsiteY6542" fmla="*/ 221456 h 514350"/>
              <a:gd name="connsiteX6543" fmla="*/ 1233964 w 6400800"/>
              <a:gd name="connsiteY6543" fmla="*/ 233839 h 514350"/>
              <a:gd name="connsiteX6544" fmla="*/ 1233964 w 6400800"/>
              <a:gd name="connsiteY6544" fmla="*/ 233839 h 514350"/>
              <a:gd name="connsiteX6545" fmla="*/ 1233011 w 6400800"/>
              <a:gd name="connsiteY6545" fmla="*/ 230029 h 514350"/>
              <a:gd name="connsiteX6546" fmla="*/ 1230154 w 6400800"/>
              <a:gd name="connsiteY6546" fmla="*/ 221456 h 514350"/>
              <a:gd name="connsiteX6547" fmla="*/ 1230154 w 6400800"/>
              <a:gd name="connsiteY6547" fmla="*/ 221456 h 514350"/>
              <a:gd name="connsiteX6548" fmla="*/ 1229201 w 6400800"/>
              <a:gd name="connsiteY6548" fmla="*/ 257651 h 514350"/>
              <a:gd name="connsiteX6549" fmla="*/ 1229201 w 6400800"/>
              <a:gd name="connsiteY6549" fmla="*/ 257651 h 514350"/>
              <a:gd name="connsiteX6550" fmla="*/ 1230154 w 6400800"/>
              <a:gd name="connsiteY6550" fmla="*/ 259556 h 514350"/>
              <a:gd name="connsiteX6551" fmla="*/ 1230154 w 6400800"/>
              <a:gd name="connsiteY6551" fmla="*/ 262414 h 514350"/>
              <a:gd name="connsiteX6552" fmla="*/ 1232059 w 6400800"/>
              <a:gd name="connsiteY6552" fmla="*/ 274796 h 514350"/>
              <a:gd name="connsiteX6553" fmla="*/ 1232059 w 6400800"/>
              <a:gd name="connsiteY6553" fmla="*/ 274796 h 514350"/>
              <a:gd name="connsiteX6554" fmla="*/ 1229201 w 6400800"/>
              <a:gd name="connsiteY6554" fmla="*/ 272891 h 514350"/>
              <a:gd name="connsiteX6555" fmla="*/ 1225391 w 6400800"/>
              <a:gd name="connsiteY6555" fmla="*/ 269081 h 514350"/>
              <a:gd name="connsiteX6556" fmla="*/ 1225391 w 6400800"/>
              <a:gd name="connsiteY6556" fmla="*/ 265271 h 514350"/>
              <a:gd name="connsiteX6557" fmla="*/ 1229201 w 6400800"/>
              <a:gd name="connsiteY6557" fmla="*/ 257651 h 514350"/>
              <a:gd name="connsiteX6558" fmla="*/ 1226344 w 6400800"/>
              <a:gd name="connsiteY6558" fmla="*/ 235744 h 514350"/>
              <a:gd name="connsiteX6559" fmla="*/ 1228249 w 6400800"/>
              <a:gd name="connsiteY6559" fmla="*/ 244316 h 514350"/>
              <a:gd name="connsiteX6560" fmla="*/ 1227296 w 6400800"/>
              <a:gd name="connsiteY6560" fmla="*/ 246221 h 514350"/>
              <a:gd name="connsiteX6561" fmla="*/ 1225391 w 6400800"/>
              <a:gd name="connsiteY6561" fmla="*/ 244316 h 514350"/>
              <a:gd name="connsiteX6562" fmla="*/ 1225391 w 6400800"/>
              <a:gd name="connsiteY6562" fmla="*/ 231934 h 514350"/>
              <a:gd name="connsiteX6563" fmla="*/ 1226344 w 6400800"/>
              <a:gd name="connsiteY6563" fmla="*/ 235744 h 514350"/>
              <a:gd name="connsiteX6564" fmla="*/ 1197769 w 6400800"/>
              <a:gd name="connsiteY6564" fmla="*/ 293846 h 514350"/>
              <a:gd name="connsiteX6565" fmla="*/ 1198721 w 6400800"/>
              <a:gd name="connsiteY6565" fmla="*/ 290036 h 514350"/>
              <a:gd name="connsiteX6566" fmla="*/ 1198721 w 6400800"/>
              <a:gd name="connsiteY6566" fmla="*/ 291941 h 514350"/>
              <a:gd name="connsiteX6567" fmla="*/ 1199674 w 6400800"/>
              <a:gd name="connsiteY6567" fmla="*/ 299561 h 514350"/>
              <a:gd name="connsiteX6568" fmla="*/ 1196816 w 6400800"/>
              <a:gd name="connsiteY6568" fmla="*/ 307181 h 514350"/>
              <a:gd name="connsiteX6569" fmla="*/ 1194911 w 6400800"/>
              <a:gd name="connsiteY6569" fmla="*/ 299561 h 514350"/>
              <a:gd name="connsiteX6570" fmla="*/ 1197769 w 6400800"/>
              <a:gd name="connsiteY6570" fmla="*/ 293846 h 514350"/>
              <a:gd name="connsiteX6571" fmla="*/ 1196816 w 6400800"/>
              <a:gd name="connsiteY6571" fmla="*/ 459581 h 514350"/>
              <a:gd name="connsiteX6572" fmla="*/ 1196816 w 6400800"/>
              <a:gd name="connsiteY6572" fmla="*/ 459581 h 514350"/>
              <a:gd name="connsiteX6573" fmla="*/ 1195864 w 6400800"/>
              <a:gd name="connsiteY6573" fmla="*/ 455771 h 514350"/>
              <a:gd name="connsiteX6574" fmla="*/ 1196816 w 6400800"/>
              <a:gd name="connsiteY6574" fmla="*/ 459581 h 514350"/>
              <a:gd name="connsiteX6575" fmla="*/ 1190149 w 6400800"/>
              <a:gd name="connsiteY6575" fmla="*/ 324326 h 514350"/>
              <a:gd name="connsiteX6576" fmla="*/ 1190149 w 6400800"/>
              <a:gd name="connsiteY6576" fmla="*/ 324326 h 514350"/>
              <a:gd name="connsiteX6577" fmla="*/ 1189196 w 6400800"/>
              <a:gd name="connsiteY6577" fmla="*/ 320516 h 514350"/>
              <a:gd name="connsiteX6578" fmla="*/ 1190149 w 6400800"/>
              <a:gd name="connsiteY6578" fmla="*/ 324326 h 514350"/>
              <a:gd name="connsiteX6579" fmla="*/ 1170146 w 6400800"/>
              <a:gd name="connsiteY6579" fmla="*/ 270986 h 514350"/>
              <a:gd name="connsiteX6580" fmla="*/ 1170146 w 6400800"/>
              <a:gd name="connsiteY6580" fmla="*/ 268129 h 514350"/>
              <a:gd name="connsiteX6581" fmla="*/ 1170146 w 6400800"/>
              <a:gd name="connsiteY6581" fmla="*/ 264319 h 514350"/>
              <a:gd name="connsiteX6582" fmla="*/ 1172051 w 6400800"/>
              <a:gd name="connsiteY6582" fmla="*/ 235744 h 514350"/>
              <a:gd name="connsiteX6583" fmla="*/ 1174909 w 6400800"/>
              <a:gd name="connsiteY6583" fmla="*/ 245269 h 514350"/>
              <a:gd name="connsiteX6584" fmla="*/ 1176814 w 6400800"/>
              <a:gd name="connsiteY6584" fmla="*/ 260509 h 514350"/>
              <a:gd name="connsiteX6585" fmla="*/ 1177766 w 6400800"/>
              <a:gd name="connsiteY6585" fmla="*/ 285274 h 514350"/>
              <a:gd name="connsiteX6586" fmla="*/ 1177766 w 6400800"/>
              <a:gd name="connsiteY6586" fmla="*/ 308134 h 514350"/>
              <a:gd name="connsiteX6587" fmla="*/ 1176814 w 6400800"/>
              <a:gd name="connsiteY6587" fmla="*/ 305276 h 514350"/>
              <a:gd name="connsiteX6588" fmla="*/ 1168241 w 6400800"/>
              <a:gd name="connsiteY6588" fmla="*/ 287179 h 514350"/>
              <a:gd name="connsiteX6589" fmla="*/ 1170146 w 6400800"/>
              <a:gd name="connsiteY6589" fmla="*/ 270986 h 514350"/>
              <a:gd name="connsiteX6590" fmla="*/ 1170146 w 6400800"/>
              <a:gd name="connsiteY6590" fmla="*/ 309086 h 514350"/>
              <a:gd name="connsiteX6591" fmla="*/ 1173956 w 6400800"/>
              <a:gd name="connsiteY6591" fmla="*/ 321469 h 514350"/>
              <a:gd name="connsiteX6592" fmla="*/ 1172051 w 6400800"/>
              <a:gd name="connsiteY6592" fmla="*/ 327184 h 514350"/>
              <a:gd name="connsiteX6593" fmla="*/ 1170146 w 6400800"/>
              <a:gd name="connsiteY6593" fmla="*/ 322421 h 514350"/>
              <a:gd name="connsiteX6594" fmla="*/ 1170146 w 6400800"/>
              <a:gd name="connsiteY6594" fmla="*/ 318611 h 514350"/>
              <a:gd name="connsiteX6595" fmla="*/ 1168241 w 6400800"/>
              <a:gd name="connsiteY6595" fmla="*/ 303371 h 514350"/>
              <a:gd name="connsiteX6596" fmla="*/ 1170146 w 6400800"/>
              <a:gd name="connsiteY6596" fmla="*/ 309086 h 514350"/>
              <a:gd name="connsiteX6597" fmla="*/ 1164431 w 6400800"/>
              <a:gd name="connsiteY6597" fmla="*/ 236696 h 514350"/>
              <a:gd name="connsiteX6598" fmla="*/ 1161574 w 6400800"/>
              <a:gd name="connsiteY6598" fmla="*/ 253841 h 514350"/>
              <a:gd name="connsiteX6599" fmla="*/ 1161574 w 6400800"/>
              <a:gd name="connsiteY6599" fmla="*/ 251936 h 514350"/>
              <a:gd name="connsiteX6600" fmla="*/ 1161574 w 6400800"/>
              <a:gd name="connsiteY6600" fmla="*/ 250984 h 514350"/>
              <a:gd name="connsiteX6601" fmla="*/ 1164431 w 6400800"/>
              <a:gd name="connsiteY6601" fmla="*/ 236696 h 514350"/>
              <a:gd name="connsiteX6602" fmla="*/ 1140619 w 6400800"/>
              <a:gd name="connsiteY6602" fmla="*/ 290036 h 514350"/>
              <a:gd name="connsiteX6603" fmla="*/ 1139666 w 6400800"/>
              <a:gd name="connsiteY6603" fmla="*/ 291941 h 514350"/>
              <a:gd name="connsiteX6604" fmla="*/ 1137761 w 6400800"/>
              <a:gd name="connsiteY6604" fmla="*/ 283369 h 514350"/>
              <a:gd name="connsiteX6605" fmla="*/ 1140619 w 6400800"/>
              <a:gd name="connsiteY6605" fmla="*/ 290036 h 514350"/>
              <a:gd name="connsiteX6606" fmla="*/ 1114901 w 6400800"/>
              <a:gd name="connsiteY6606" fmla="*/ 339566 h 514350"/>
              <a:gd name="connsiteX6607" fmla="*/ 1117759 w 6400800"/>
              <a:gd name="connsiteY6607" fmla="*/ 315754 h 514350"/>
              <a:gd name="connsiteX6608" fmla="*/ 1119664 w 6400800"/>
              <a:gd name="connsiteY6608" fmla="*/ 325279 h 514350"/>
              <a:gd name="connsiteX6609" fmla="*/ 1121569 w 6400800"/>
              <a:gd name="connsiteY6609" fmla="*/ 334804 h 514350"/>
              <a:gd name="connsiteX6610" fmla="*/ 1120616 w 6400800"/>
              <a:gd name="connsiteY6610" fmla="*/ 341471 h 514350"/>
              <a:gd name="connsiteX6611" fmla="*/ 1120616 w 6400800"/>
              <a:gd name="connsiteY6611" fmla="*/ 342424 h 514350"/>
              <a:gd name="connsiteX6612" fmla="*/ 1118711 w 6400800"/>
              <a:gd name="connsiteY6612" fmla="*/ 348139 h 514350"/>
              <a:gd name="connsiteX6613" fmla="*/ 1114901 w 6400800"/>
              <a:gd name="connsiteY6613" fmla="*/ 341471 h 514350"/>
              <a:gd name="connsiteX6614" fmla="*/ 1114901 w 6400800"/>
              <a:gd name="connsiteY6614" fmla="*/ 339566 h 514350"/>
              <a:gd name="connsiteX6615" fmla="*/ 1111091 w 6400800"/>
              <a:gd name="connsiteY6615" fmla="*/ 219551 h 514350"/>
              <a:gd name="connsiteX6616" fmla="*/ 1112044 w 6400800"/>
              <a:gd name="connsiteY6616" fmla="*/ 222409 h 514350"/>
              <a:gd name="connsiteX6617" fmla="*/ 1112996 w 6400800"/>
              <a:gd name="connsiteY6617" fmla="*/ 230029 h 514350"/>
              <a:gd name="connsiteX6618" fmla="*/ 1112996 w 6400800"/>
              <a:gd name="connsiteY6618" fmla="*/ 230029 h 514350"/>
              <a:gd name="connsiteX6619" fmla="*/ 1111091 w 6400800"/>
              <a:gd name="connsiteY6619" fmla="*/ 219551 h 514350"/>
              <a:gd name="connsiteX6620" fmla="*/ 1111091 w 6400800"/>
              <a:gd name="connsiteY6620" fmla="*/ 219551 h 514350"/>
              <a:gd name="connsiteX6621" fmla="*/ 1110139 w 6400800"/>
              <a:gd name="connsiteY6621" fmla="*/ 217646 h 514350"/>
              <a:gd name="connsiteX6622" fmla="*/ 1110139 w 6400800"/>
              <a:gd name="connsiteY6622" fmla="*/ 217646 h 514350"/>
              <a:gd name="connsiteX6623" fmla="*/ 1109186 w 6400800"/>
              <a:gd name="connsiteY6623" fmla="*/ 215741 h 514350"/>
              <a:gd name="connsiteX6624" fmla="*/ 1110139 w 6400800"/>
              <a:gd name="connsiteY6624" fmla="*/ 217646 h 514350"/>
              <a:gd name="connsiteX6625" fmla="*/ 1101566 w 6400800"/>
              <a:gd name="connsiteY6625" fmla="*/ 236696 h 514350"/>
              <a:gd name="connsiteX6626" fmla="*/ 1111091 w 6400800"/>
              <a:gd name="connsiteY6626" fmla="*/ 278606 h 514350"/>
              <a:gd name="connsiteX6627" fmla="*/ 1109186 w 6400800"/>
              <a:gd name="connsiteY6627" fmla="*/ 293846 h 514350"/>
              <a:gd name="connsiteX6628" fmla="*/ 1106329 w 6400800"/>
              <a:gd name="connsiteY6628" fmla="*/ 309086 h 514350"/>
              <a:gd name="connsiteX6629" fmla="*/ 1106329 w 6400800"/>
              <a:gd name="connsiteY6629" fmla="*/ 308134 h 514350"/>
              <a:gd name="connsiteX6630" fmla="*/ 1105376 w 6400800"/>
              <a:gd name="connsiteY6630" fmla="*/ 295751 h 514350"/>
              <a:gd name="connsiteX6631" fmla="*/ 1105376 w 6400800"/>
              <a:gd name="connsiteY6631" fmla="*/ 300514 h 514350"/>
              <a:gd name="connsiteX6632" fmla="*/ 1099661 w 6400800"/>
              <a:gd name="connsiteY6632" fmla="*/ 272891 h 514350"/>
              <a:gd name="connsiteX6633" fmla="*/ 1094899 w 6400800"/>
              <a:gd name="connsiteY6633" fmla="*/ 249079 h 514350"/>
              <a:gd name="connsiteX6634" fmla="*/ 1101566 w 6400800"/>
              <a:gd name="connsiteY6634" fmla="*/ 236696 h 514350"/>
              <a:gd name="connsiteX6635" fmla="*/ 1027271 w 6400800"/>
              <a:gd name="connsiteY6635" fmla="*/ 325279 h 514350"/>
              <a:gd name="connsiteX6636" fmla="*/ 1030129 w 6400800"/>
              <a:gd name="connsiteY6636" fmla="*/ 310991 h 514350"/>
              <a:gd name="connsiteX6637" fmla="*/ 1034891 w 6400800"/>
              <a:gd name="connsiteY6637" fmla="*/ 297656 h 514350"/>
              <a:gd name="connsiteX6638" fmla="*/ 1039654 w 6400800"/>
              <a:gd name="connsiteY6638" fmla="*/ 288131 h 514350"/>
              <a:gd name="connsiteX6639" fmla="*/ 1042511 w 6400800"/>
              <a:gd name="connsiteY6639" fmla="*/ 299561 h 514350"/>
              <a:gd name="connsiteX6640" fmla="*/ 1039654 w 6400800"/>
              <a:gd name="connsiteY6640" fmla="*/ 305276 h 514350"/>
              <a:gd name="connsiteX6641" fmla="*/ 1028224 w 6400800"/>
              <a:gd name="connsiteY6641" fmla="*/ 330994 h 514350"/>
              <a:gd name="connsiteX6642" fmla="*/ 1027271 w 6400800"/>
              <a:gd name="connsiteY6642" fmla="*/ 325279 h 514350"/>
              <a:gd name="connsiteX6643" fmla="*/ 1040606 w 6400800"/>
              <a:gd name="connsiteY6643" fmla="*/ 374809 h 514350"/>
              <a:gd name="connsiteX6644" fmla="*/ 1039654 w 6400800"/>
              <a:gd name="connsiteY6644" fmla="*/ 370999 h 514350"/>
              <a:gd name="connsiteX6645" fmla="*/ 1045369 w 6400800"/>
              <a:gd name="connsiteY6645" fmla="*/ 355759 h 514350"/>
              <a:gd name="connsiteX6646" fmla="*/ 1047274 w 6400800"/>
              <a:gd name="connsiteY6646" fmla="*/ 364331 h 514350"/>
              <a:gd name="connsiteX6647" fmla="*/ 1048226 w 6400800"/>
              <a:gd name="connsiteY6647" fmla="*/ 386239 h 514350"/>
              <a:gd name="connsiteX6648" fmla="*/ 1044416 w 6400800"/>
              <a:gd name="connsiteY6648" fmla="*/ 384334 h 514350"/>
              <a:gd name="connsiteX6649" fmla="*/ 1040606 w 6400800"/>
              <a:gd name="connsiteY6649" fmla="*/ 374809 h 514350"/>
              <a:gd name="connsiteX6650" fmla="*/ 1046321 w 6400800"/>
              <a:gd name="connsiteY6650" fmla="*/ 389096 h 514350"/>
              <a:gd name="connsiteX6651" fmla="*/ 1048226 w 6400800"/>
              <a:gd name="connsiteY6651" fmla="*/ 391001 h 514350"/>
              <a:gd name="connsiteX6652" fmla="*/ 1048226 w 6400800"/>
              <a:gd name="connsiteY6652" fmla="*/ 392906 h 514350"/>
              <a:gd name="connsiteX6653" fmla="*/ 1046321 w 6400800"/>
              <a:gd name="connsiteY6653" fmla="*/ 389096 h 514350"/>
              <a:gd name="connsiteX6654" fmla="*/ 1056799 w 6400800"/>
              <a:gd name="connsiteY6654" fmla="*/ 292894 h 514350"/>
              <a:gd name="connsiteX6655" fmla="*/ 1061561 w 6400800"/>
              <a:gd name="connsiteY6655" fmla="*/ 282416 h 514350"/>
              <a:gd name="connsiteX6656" fmla="*/ 1066324 w 6400800"/>
              <a:gd name="connsiteY6656" fmla="*/ 271939 h 514350"/>
              <a:gd name="connsiteX6657" fmla="*/ 1066324 w 6400800"/>
              <a:gd name="connsiteY6657" fmla="*/ 273844 h 514350"/>
              <a:gd name="connsiteX6658" fmla="*/ 1067276 w 6400800"/>
              <a:gd name="connsiteY6658" fmla="*/ 278606 h 514350"/>
              <a:gd name="connsiteX6659" fmla="*/ 1063466 w 6400800"/>
              <a:gd name="connsiteY6659" fmla="*/ 285274 h 514350"/>
              <a:gd name="connsiteX6660" fmla="*/ 1057751 w 6400800"/>
              <a:gd name="connsiteY6660" fmla="*/ 295751 h 514350"/>
              <a:gd name="connsiteX6661" fmla="*/ 1056799 w 6400800"/>
              <a:gd name="connsiteY6661" fmla="*/ 292894 h 514350"/>
              <a:gd name="connsiteX6662" fmla="*/ 1059656 w 6400800"/>
              <a:gd name="connsiteY6662" fmla="*/ 360521 h 514350"/>
              <a:gd name="connsiteX6663" fmla="*/ 1059656 w 6400800"/>
              <a:gd name="connsiteY6663" fmla="*/ 360521 h 514350"/>
              <a:gd name="connsiteX6664" fmla="*/ 1059656 w 6400800"/>
              <a:gd name="connsiteY6664" fmla="*/ 360521 h 514350"/>
              <a:gd name="connsiteX6665" fmla="*/ 1059656 w 6400800"/>
              <a:gd name="connsiteY6665" fmla="*/ 360521 h 514350"/>
              <a:gd name="connsiteX6666" fmla="*/ 1064419 w 6400800"/>
              <a:gd name="connsiteY6666" fmla="*/ 383381 h 514350"/>
              <a:gd name="connsiteX6667" fmla="*/ 1062514 w 6400800"/>
              <a:gd name="connsiteY6667" fmla="*/ 379571 h 514350"/>
              <a:gd name="connsiteX6668" fmla="*/ 1063466 w 6400800"/>
              <a:gd name="connsiteY6668" fmla="*/ 374809 h 514350"/>
              <a:gd name="connsiteX6669" fmla="*/ 1064419 w 6400800"/>
              <a:gd name="connsiteY6669" fmla="*/ 378619 h 514350"/>
              <a:gd name="connsiteX6670" fmla="*/ 1064419 w 6400800"/>
              <a:gd name="connsiteY6670" fmla="*/ 380524 h 514350"/>
              <a:gd name="connsiteX6671" fmla="*/ 1065371 w 6400800"/>
              <a:gd name="connsiteY6671" fmla="*/ 386239 h 514350"/>
              <a:gd name="connsiteX6672" fmla="*/ 1064419 w 6400800"/>
              <a:gd name="connsiteY6672" fmla="*/ 383381 h 514350"/>
              <a:gd name="connsiteX6673" fmla="*/ 1069181 w 6400800"/>
              <a:gd name="connsiteY6673" fmla="*/ 330994 h 514350"/>
              <a:gd name="connsiteX6674" fmla="*/ 1063466 w 6400800"/>
              <a:gd name="connsiteY6674" fmla="*/ 312896 h 514350"/>
              <a:gd name="connsiteX6675" fmla="*/ 1069181 w 6400800"/>
              <a:gd name="connsiteY6675" fmla="*/ 300514 h 514350"/>
              <a:gd name="connsiteX6676" fmla="*/ 1070134 w 6400800"/>
              <a:gd name="connsiteY6676" fmla="*/ 326231 h 514350"/>
              <a:gd name="connsiteX6677" fmla="*/ 1069181 w 6400800"/>
              <a:gd name="connsiteY6677" fmla="*/ 330994 h 514350"/>
              <a:gd name="connsiteX6678" fmla="*/ 1077754 w 6400800"/>
              <a:gd name="connsiteY6678" fmla="*/ 262414 h 514350"/>
              <a:gd name="connsiteX6679" fmla="*/ 1075849 w 6400800"/>
              <a:gd name="connsiteY6679" fmla="*/ 264319 h 514350"/>
              <a:gd name="connsiteX6680" fmla="*/ 1073944 w 6400800"/>
              <a:gd name="connsiteY6680" fmla="*/ 256699 h 514350"/>
              <a:gd name="connsiteX6681" fmla="*/ 1074896 w 6400800"/>
              <a:gd name="connsiteY6681" fmla="*/ 256699 h 514350"/>
              <a:gd name="connsiteX6682" fmla="*/ 1075849 w 6400800"/>
              <a:gd name="connsiteY6682" fmla="*/ 256699 h 514350"/>
              <a:gd name="connsiteX6683" fmla="*/ 1077754 w 6400800"/>
              <a:gd name="connsiteY6683" fmla="*/ 262414 h 514350"/>
              <a:gd name="connsiteX6684" fmla="*/ 1045369 w 6400800"/>
              <a:gd name="connsiteY6684" fmla="*/ 175736 h 514350"/>
              <a:gd name="connsiteX6685" fmla="*/ 1054894 w 6400800"/>
              <a:gd name="connsiteY6685" fmla="*/ 153829 h 514350"/>
              <a:gd name="connsiteX6686" fmla="*/ 1055846 w 6400800"/>
              <a:gd name="connsiteY6686" fmla="*/ 155734 h 514350"/>
              <a:gd name="connsiteX6687" fmla="*/ 1059656 w 6400800"/>
              <a:gd name="connsiteY6687" fmla="*/ 171926 h 514350"/>
              <a:gd name="connsiteX6688" fmla="*/ 1064419 w 6400800"/>
              <a:gd name="connsiteY6688" fmla="*/ 193834 h 514350"/>
              <a:gd name="connsiteX6689" fmla="*/ 1069181 w 6400800"/>
              <a:gd name="connsiteY6689" fmla="*/ 215741 h 514350"/>
              <a:gd name="connsiteX6690" fmla="*/ 1076801 w 6400800"/>
              <a:gd name="connsiteY6690" fmla="*/ 253841 h 514350"/>
              <a:gd name="connsiteX6691" fmla="*/ 1074896 w 6400800"/>
              <a:gd name="connsiteY6691" fmla="*/ 252889 h 514350"/>
              <a:gd name="connsiteX6692" fmla="*/ 1067276 w 6400800"/>
              <a:gd name="connsiteY6692" fmla="*/ 216694 h 514350"/>
              <a:gd name="connsiteX6693" fmla="*/ 1068229 w 6400800"/>
              <a:gd name="connsiteY6693" fmla="*/ 257651 h 514350"/>
              <a:gd name="connsiteX6694" fmla="*/ 1067276 w 6400800"/>
              <a:gd name="connsiteY6694" fmla="*/ 259556 h 514350"/>
              <a:gd name="connsiteX6695" fmla="*/ 1065371 w 6400800"/>
              <a:gd name="connsiteY6695" fmla="*/ 252889 h 514350"/>
              <a:gd name="connsiteX6696" fmla="*/ 1066324 w 6400800"/>
              <a:gd name="connsiteY6696" fmla="*/ 261461 h 514350"/>
              <a:gd name="connsiteX6697" fmla="*/ 1055846 w 6400800"/>
              <a:gd name="connsiteY6697" fmla="*/ 278606 h 514350"/>
              <a:gd name="connsiteX6698" fmla="*/ 1054894 w 6400800"/>
              <a:gd name="connsiteY6698" fmla="*/ 280511 h 514350"/>
              <a:gd name="connsiteX6699" fmla="*/ 1053941 w 6400800"/>
              <a:gd name="connsiteY6699" fmla="*/ 277654 h 514350"/>
              <a:gd name="connsiteX6700" fmla="*/ 1043464 w 6400800"/>
              <a:gd name="connsiteY6700" fmla="*/ 245269 h 514350"/>
              <a:gd name="connsiteX6701" fmla="*/ 1035844 w 6400800"/>
              <a:gd name="connsiteY6701" fmla="*/ 220504 h 514350"/>
              <a:gd name="connsiteX6702" fmla="*/ 1032034 w 6400800"/>
              <a:gd name="connsiteY6702" fmla="*/ 209074 h 514350"/>
              <a:gd name="connsiteX6703" fmla="*/ 1045369 w 6400800"/>
              <a:gd name="connsiteY6703" fmla="*/ 175736 h 514350"/>
              <a:gd name="connsiteX6704" fmla="*/ 1019651 w 6400800"/>
              <a:gd name="connsiteY6704" fmla="*/ 267176 h 514350"/>
              <a:gd name="connsiteX6705" fmla="*/ 1023461 w 6400800"/>
              <a:gd name="connsiteY6705" fmla="*/ 221456 h 514350"/>
              <a:gd name="connsiteX6706" fmla="*/ 1024414 w 6400800"/>
              <a:gd name="connsiteY6706" fmla="*/ 218599 h 514350"/>
              <a:gd name="connsiteX6707" fmla="*/ 1032034 w 6400800"/>
              <a:gd name="connsiteY6707" fmla="*/ 253841 h 514350"/>
              <a:gd name="connsiteX6708" fmla="*/ 1038701 w 6400800"/>
              <a:gd name="connsiteY6708" fmla="*/ 283369 h 514350"/>
              <a:gd name="connsiteX6709" fmla="*/ 1037749 w 6400800"/>
              <a:gd name="connsiteY6709" fmla="*/ 284321 h 514350"/>
              <a:gd name="connsiteX6710" fmla="*/ 1031081 w 6400800"/>
              <a:gd name="connsiteY6710" fmla="*/ 294799 h 514350"/>
              <a:gd name="connsiteX6711" fmla="*/ 1025366 w 6400800"/>
              <a:gd name="connsiteY6711" fmla="*/ 306229 h 514350"/>
              <a:gd name="connsiteX6712" fmla="*/ 1023461 w 6400800"/>
              <a:gd name="connsiteY6712" fmla="*/ 284321 h 514350"/>
              <a:gd name="connsiteX6713" fmla="*/ 1022509 w 6400800"/>
              <a:gd name="connsiteY6713" fmla="*/ 269081 h 514350"/>
              <a:gd name="connsiteX6714" fmla="*/ 1019651 w 6400800"/>
              <a:gd name="connsiteY6714" fmla="*/ 284321 h 514350"/>
              <a:gd name="connsiteX6715" fmla="*/ 1015841 w 6400800"/>
              <a:gd name="connsiteY6715" fmla="*/ 314801 h 514350"/>
              <a:gd name="connsiteX6716" fmla="*/ 1015841 w 6400800"/>
              <a:gd name="connsiteY6716" fmla="*/ 315754 h 514350"/>
              <a:gd name="connsiteX6717" fmla="*/ 1015841 w 6400800"/>
              <a:gd name="connsiteY6717" fmla="*/ 315754 h 514350"/>
              <a:gd name="connsiteX6718" fmla="*/ 1022509 w 6400800"/>
              <a:gd name="connsiteY6718" fmla="*/ 251936 h 514350"/>
              <a:gd name="connsiteX6719" fmla="*/ 1019651 w 6400800"/>
              <a:gd name="connsiteY6719" fmla="*/ 267176 h 514350"/>
              <a:gd name="connsiteX6720" fmla="*/ 1011079 w 6400800"/>
              <a:gd name="connsiteY6720" fmla="*/ 364331 h 514350"/>
              <a:gd name="connsiteX6721" fmla="*/ 1012031 w 6400800"/>
              <a:gd name="connsiteY6721" fmla="*/ 355759 h 514350"/>
              <a:gd name="connsiteX6722" fmla="*/ 1013936 w 6400800"/>
              <a:gd name="connsiteY6722" fmla="*/ 342424 h 514350"/>
              <a:gd name="connsiteX6723" fmla="*/ 1013936 w 6400800"/>
              <a:gd name="connsiteY6723" fmla="*/ 342424 h 514350"/>
              <a:gd name="connsiteX6724" fmla="*/ 1012031 w 6400800"/>
              <a:gd name="connsiteY6724" fmla="*/ 364331 h 514350"/>
              <a:gd name="connsiteX6725" fmla="*/ 1011079 w 6400800"/>
              <a:gd name="connsiteY6725" fmla="*/ 366236 h 514350"/>
              <a:gd name="connsiteX6726" fmla="*/ 1011079 w 6400800"/>
              <a:gd name="connsiteY6726" fmla="*/ 366236 h 514350"/>
              <a:gd name="connsiteX6727" fmla="*/ 1011079 w 6400800"/>
              <a:gd name="connsiteY6727" fmla="*/ 364331 h 514350"/>
              <a:gd name="connsiteX6728" fmla="*/ 1004411 w 6400800"/>
              <a:gd name="connsiteY6728" fmla="*/ 257651 h 514350"/>
              <a:gd name="connsiteX6729" fmla="*/ 1001554 w 6400800"/>
              <a:gd name="connsiteY6729" fmla="*/ 281464 h 514350"/>
              <a:gd name="connsiteX6730" fmla="*/ 996791 w 6400800"/>
              <a:gd name="connsiteY6730" fmla="*/ 271939 h 514350"/>
              <a:gd name="connsiteX6731" fmla="*/ 1004411 w 6400800"/>
              <a:gd name="connsiteY6731" fmla="*/ 257651 h 514350"/>
              <a:gd name="connsiteX6732" fmla="*/ 991076 w 6400800"/>
              <a:gd name="connsiteY6732" fmla="*/ 283369 h 514350"/>
              <a:gd name="connsiteX6733" fmla="*/ 995839 w 6400800"/>
              <a:gd name="connsiteY6733" fmla="*/ 273844 h 514350"/>
              <a:gd name="connsiteX6734" fmla="*/ 999649 w 6400800"/>
              <a:gd name="connsiteY6734" fmla="*/ 291941 h 514350"/>
              <a:gd name="connsiteX6735" fmla="*/ 995839 w 6400800"/>
              <a:gd name="connsiteY6735" fmla="*/ 326231 h 514350"/>
              <a:gd name="connsiteX6736" fmla="*/ 993934 w 6400800"/>
              <a:gd name="connsiteY6736" fmla="*/ 330994 h 514350"/>
              <a:gd name="connsiteX6737" fmla="*/ 992981 w 6400800"/>
              <a:gd name="connsiteY6737" fmla="*/ 320516 h 514350"/>
              <a:gd name="connsiteX6738" fmla="*/ 991076 w 6400800"/>
              <a:gd name="connsiteY6738" fmla="*/ 338614 h 514350"/>
              <a:gd name="connsiteX6739" fmla="*/ 990124 w 6400800"/>
              <a:gd name="connsiteY6739" fmla="*/ 341471 h 514350"/>
              <a:gd name="connsiteX6740" fmla="*/ 981551 w 6400800"/>
              <a:gd name="connsiteY6740" fmla="*/ 365284 h 514350"/>
              <a:gd name="connsiteX6741" fmla="*/ 980599 w 6400800"/>
              <a:gd name="connsiteY6741" fmla="*/ 363379 h 514350"/>
              <a:gd name="connsiteX6742" fmla="*/ 977741 w 6400800"/>
              <a:gd name="connsiteY6742" fmla="*/ 331946 h 514350"/>
              <a:gd name="connsiteX6743" fmla="*/ 975836 w 6400800"/>
              <a:gd name="connsiteY6743" fmla="*/ 311944 h 514350"/>
              <a:gd name="connsiteX6744" fmla="*/ 991076 w 6400800"/>
              <a:gd name="connsiteY6744" fmla="*/ 283369 h 514350"/>
              <a:gd name="connsiteX6745" fmla="*/ 960596 w 6400800"/>
              <a:gd name="connsiteY6745" fmla="*/ 298609 h 514350"/>
              <a:gd name="connsiteX6746" fmla="*/ 968216 w 6400800"/>
              <a:gd name="connsiteY6746" fmla="*/ 280511 h 514350"/>
              <a:gd name="connsiteX6747" fmla="*/ 967264 w 6400800"/>
              <a:gd name="connsiteY6747" fmla="*/ 294799 h 514350"/>
              <a:gd name="connsiteX6748" fmla="*/ 961549 w 6400800"/>
              <a:gd name="connsiteY6748" fmla="*/ 304324 h 514350"/>
              <a:gd name="connsiteX6749" fmla="*/ 961549 w 6400800"/>
              <a:gd name="connsiteY6749" fmla="*/ 303371 h 514350"/>
              <a:gd name="connsiteX6750" fmla="*/ 960596 w 6400800"/>
              <a:gd name="connsiteY6750" fmla="*/ 301466 h 514350"/>
              <a:gd name="connsiteX6751" fmla="*/ 960596 w 6400800"/>
              <a:gd name="connsiteY6751" fmla="*/ 298609 h 514350"/>
              <a:gd name="connsiteX6752" fmla="*/ 939641 w 6400800"/>
              <a:gd name="connsiteY6752" fmla="*/ 258604 h 514350"/>
              <a:gd name="connsiteX6753" fmla="*/ 939641 w 6400800"/>
              <a:gd name="connsiteY6753" fmla="*/ 258604 h 514350"/>
              <a:gd name="connsiteX6754" fmla="*/ 943451 w 6400800"/>
              <a:gd name="connsiteY6754" fmla="*/ 246221 h 514350"/>
              <a:gd name="connsiteX6755" fmla="*/ 943451 w 6400800"/>
              <a:gd name="connsiteY6755" fmla="*/ 251936 h 514350"/>
              <a:gd name="connsiteX6756" fmla="*/ 939641 w 6400800"/>
              <a:gd name="connsiteY6756" fmla="*/ 258604 h 514350"/>
              <a:gd name="connsiteX6757" fmla="*/ 939641 w 6400800"/>
              <a:gd name="connsiteY6757" fmla="*/ 258604 h 514350"/>
              <a:gd name="connsiteX6758" fmla="*/ 944404 w 6400800"/>
              <a:gd name="connsiteY6758" fmla="*/ 280511 h 514350"/>
              <a:gd name="connsiteX6759" fmla="*/ 943451 w 6400800"/>
              <a:gd name="connsiteY6759" fmla="*/ 273844 h 514350"/>
              <a:gd name="connsiteX6760" fmla="*/ 944404 w 6400800"/>
              <a:gd name="connsiteY6760" fmla="*/ 270986 h 514350"/>
              <a:gd name="connsiteX6761" fmla="*/ 944404 w 6400800"/>
              <a:gd name="connsiteY6761" fmla="*/ 271939 h 514350"/>
              <a:gd name="connsiteX6762" fmla="*/ 944404 w 6400800"/>
              <a:gd name="connsiteY6762" fmla="*/ 275749 h 514350"/>
              <a:gd name="connsiteX6763" fmla="*/ 944404 w 6400800"/>
              <a:gd name="connsiteY6763" fmla="*/ 280511 h 514350"/>
              <a:gd name="connsiteX6764" fmla="*/ 944404 w 6400800"/>
              <a:gd name="connsiteY6764" fmla="*/ 270986 h 514350"/>
              <a:gd name="connsiteX6765" fmla="*/ 944404 w 6400800"/>
              <a:gd name="connsiteY6765" fmla="*/ 270986 h 514350"/>
              <a:gd name="connsiteX6766" fmla="*/ 944404 w 6400800"/>
              <a:gd name="connsiteY6766" fmla="*/ 270986 h 514350"/>
              <a:gd name="connsiteX6767" fmla="*/ 944404 w 6400800"/>
              <a:gd name="connsiteY6767" fmla="*/ 270986 h 514350"/>
              <a:gd name="connsiteX6768" fmla="*/ 933926 w 6400800"/>
              <a:gd name="connsiteY6768" fmla="*/ 227171 h 514350"/>
              <a:gd name="connsiteX6769" fmla="*/ 958691 w 6400800"/>
              <a:gd name="connsiteY6769" fmla="*/ 138589 h 514350"/>
              <a:gd name="connsiteX6770" fmla="*/ 958691 w 6400800"/>
              <a:gd name="connsiteY6770" fmla="*/ 146209 h 514350"/>
              <a:gd name="connsiteX6771" fmla="*/ 953929 w 6400800"/>
              <a:gd name="connsiteY6771" fmla="*/ 203359 h 514350"/>
              <a:gd name="connsiteX6772" fmla="*/ 950119 w 6400800"/>
              <a:gd name="connsiteY6772" fmla="*/ 242411 h 514350"/>
              <a:gd name="connsiteX6773" fmla="*/ 948214 w 6400800"/>
              <a:gd name="connsiteY6773" fmla="*/ 246221 h 514350"/>
              <a:gd name="connsiteX6774" fmla="*/ 947261 w 6400800"/>
              <a:gd name="connsiteY6774" fmla="*/ 240506 h 514350"/>
              <a:gd name="connsiteX6775" fmla="*/ 949166 w 6400800"/>
              <a:gd name="connsiteY6775" fmla="*/ 233839 h 514350"/>
              <a:gd name="connsiteX6776" fmla="*/ 946309 w 6400800"/>
              <a:gd name="connsiteY6776" fmla="*/ 238601 h 514350"/>
              <a:gd name="connsiteX6777" fmla="*/ 944404 w 6400800"/>
              <a:gd name="connsiteY6777" fmla="*/ 230029 h 514350"/>
              <a:gd name="connsiteX6778" fmla="*/ 944404 w 6400800"/>
              <a:gd name="connsiteY6778" fmla="*/ 241459 h 514350"/>
              <a:gd name="connsiteX6779" fmla="*/ 939641 w 6400800"/>
              <a:gd name="connsiteY6779" fmla="*/ 251936 h 514350"/>
              <a:gd name="connsiteX6780" fmla="*/ 938689 w 6400800"/>
              <a:gd name="connsiteY6780" fmla="*/ 248126 h 514350"/>
              <a:gd name="connsiteX6781" fmla="*/ 936784 w 6400800"/>
              <a:gd name="connsiteY6781" fmla="*/ 241459 h 514350"/>
              <a:gd name="connsiteX6782" fmla="*/ 943451 w 6400800"/>
              <a:gd name="connsiteY6782" fmla="*/ 217646 h 514350"/>
              <a:gd name="connsiteX6783" fmla="*/ 934879 w 6400800"/>
              <a:gd name="connsiteY6783" fmla="*/ 235744 h 514350"/>
              <a:gd name="connsiteX6784" fmla="*/ 932974 w 6400800"/>
              <a:gd name="connsiteY6784" fmla="*/ 230029 h 514350"/>
              <a:gd name="connsiteX6785" fmla="*/ 933926 w 6400800"/>
              <a:gd name="connsiteY6785" fmla="*/ 227171 h 514350"/>
              <a:gd name="connsiteX6786" fmla="*/ 921544 w 6400800"/>
              <a:gd name="connsiteY6786" fmla="*/ 452914 h 514350"/>
              <a:gd name="connsiteX6787" fmla="*/ 920591 w 6400800"/>
              <a:gd name="connsiteY6787" fmla="*/ 451961 h 514350"/>
              <a:gd name="connsiteX6788" fmla="*/ 919639 w 6400800"/>
              <a:gd name="connsiteY6788" fmla="*/ 438626 h 514350"/>
              <a:gd name="connsiteX6789" fmla="*/ 921544 w 6400800"/>
              <a:gd name="connsiteY6789" fmla="*/ 452914 h 514350"/>
              <a:gd name="connsiteX6790" fmla="*/ 912019 w 6400800"/>
              <a:gd name="connsiteY6790" fmla="*/ 210979 h 514350"/>
              <a:gd name="connsiteX6791" fmla="*/ 915829 w 6400800"/>
              <a:gd name="connsiteY6791" fmla="*/ 227171 h 514350"/>
              <a:gd name="connsiteX6792" fmla="*/ 914876 w 6400800"/>
              <a:gd name="connsiteY6792" fmla="*/ 230029 h 514350"/>
              <a:gd name="connsiteX6793" fmla="*/ 912971 w 6400800"/>
              <a:gd name="connsiteY6793" fmla="*/ 236696 h 514350"/>
              <a:gd name="connsiteX6794" fmla="*/ 912019 w 6400800"/>
              <a:gd name="connsiteY6794" fmla="*/ 232886 h 514350"/>
              <a:gd name="connsiteX6795" fmla="*/ 912019 w 6400800"/>
              <a:gd name="connsiteY6795" fmla="*/ 228124 h 514350"/>
              <a:gd name="connsiteX6796" fmla="*/ 911066 w 6400800"/>
              <a:gd name="connsiteY6796" fmla="*/ 210979 h 514350"/>
              <a:gd name="connsiteX6797" fmla="*/ 911066 w 6400800"/>
              <a:gd name="connsiteY6797" fmla="*/ 204311 h 514350"/>
              <a:gd name="connsiteX6798" fmla="*/ 912019 w 6400800"/>
              <a:gd name="connsiteY6798" fmla="*/ 210979 h 514350"/>
              <a:gd name="connsiteX6799" fmla="*/ 833914 w 6400800"/>
              <a:gd name="connsiteY6799" fmla="*/ 333851 h 514350"/>
              <a:gd name="connsiteX6800" fmla="*/ 834866 w 6400800"/>
              <a:gd name="connsiteY6800" fmla="*/ 331946 h 514350"/>
              <a:gd name="connsiteX6801" fmla="*/ 834866 w 6400800"/>
              <a:gd name="connsiteY6801" fmla="*/ 337661 h 514350"/>
              <a:gd name="connsiteX6802" fmla="*/ 833914 w 6400800"/>
              <a:gd name="connsiteY6802" fmla="*/ 333851 h 514350"/>
              <a:gd name="connsiteX6803" fmla="*/ 847249 w 6400800"/>
              <a:gd name="connsiteY6803" fmla="*/ 304324 h 514350"/>
              <a:gd name="connsiteX6804" fmla="*/ 846296 w 6400800"/>
              <a:gd name="connsiteY6804" fmla="*/ 301466 h 514350"/>
              <a:gd name="connsiteX6805" fmla="*/ 846296 w 6400800"/>
              <a:gd name="connsiteY6805" fmla="*/ 299561 h 514350"/>
              <a:gd name="connsiteX6806" fmla="*/ 851059 w 6400800"/>
              <a:gd name="connsiteY6806" fmla="*/ 286226 h 514350"/>
              <a:gd name="connsiteX6807" fmla="*/ 847249 w 6400800"/>
              <a:gd name="connsiteY6807" fmla="*/ 304324 h 514350"/>
              <a:gd name="connsiteX6808" fmla="*/ 880586 w 6400800"/>
              <a:gd name="connsiteY6808" fmla="*/ 300514 h 514350"/>
              <a:gd name="connsiteX6809" fmla="*/ 876776 w 6400800"/>
              <a:gd name="connsiteY6809" fmla="*/ 319564 h 514350"/>
              <a:gd name="connsiteX6810" fmla="*/ 872966 w 6400800"/>
              <a:gd name="connsiteY6810" fmla="*/ 343376 h 514350"/>
              <a:gd name="connsiteX6811" fmla="*/ 869156 w 6400800"/>
              <a:gd name="connsiteY6811" fmla="*/ 350996 h 514350"/>
              <a:gd name="connsiteX6812" fmla="*/ 868204 w 6400800"/>
              <a:gd name="connsiteY6812" fmla="*/ 349091 h 514350"/>
              <a:gd name="connsiteX6813" fmla="*/ 867251 w 6400800"/>
              <a:gd name="connsiteY6813" fmla="*/ 348139 h 514350"/>
              <a:gd name="connsiteX6814" fmla="*/ 867251 w 6400800"/>
              <a:gd name="connsiteY6814" fmla="*/ 335756 h 514350"/>
              <a:gd name="connsiteX6815" fmla="*/ 866299 w 6400800"/>
              <a:gd name="connsiteY6815" fmla="*/ 301466 h 514350"/>
              <a:gd name="connsiteX6816" fmla="*/ 863441 w 6400800"/>
              <a:gd name="connsiteY6816" fmla="*/ 272891 h 514350"/>
              <a:gd name="connsiteX6817" fmla="*/ 861536 w 6400800"/>
              <a:gd name="connsiteY6817" fmla="*/ 257651 h 514350"/>
              <a:gd name="connsiteX6818" fmla="*/ 862489 w 6400800"/>
              <a:gd name="connsiteY6818" fmla="*/ 255746 h 514350"/>
              <a:gd name="connsiteX6819" fmla="*/ 862489 w 6400800"/>
              <a:gd name="connsiteY6819" fmla="*/ 255746 h 514350"/>
              <a:gd name="connsiteX6820" fmla="*/ 876776 w 6400800"/>
              <a:gd name="connsiteY6820" fmla="*/ 286226 h 514350"/>
              <a:gd name="connsiteX6821" fmla="*/ 881539 w 6400800"/>
              <a:gd name="connsiteY6821" fmla="*/ 296704 h 514350"/>
              <a:gd name="connsiteX6822" fmla="*/ 880586 w 6400800"/>
              <a:gd name="connsiteY6822" fmla="*/ 300514 h 514350"/>
              <a:gd name="connsiteX6823" fmla="*/ 885349 w 6400800"/>
              <a:gd name="connsiteY6823" fmla="*/ 318611 h 514350"/>
              <a:gd name="connsiteX6824" fmla="*/ 884396 w 6400800"/>
              <a:gd name="connsiteY6824" fmla="*/ 319564 h 514350"/>
              <a:gd name="connsiteX6825" fmla="*/ 883444 w 6400800"/>
              <a:gd name="connsiteY6825" fmla="*/ 320516 h 514350"/>
              <a:gd name="connsiteX6826" fmla="*/ 884396 w 6400800"/>
              <a:gd name="connsiteY6826" fmla="*/ 303371 h 514350"/>
              <a:gd name="connsiteX6827" fmla="*/ 887254 w 6400800"/>
              <a:gd name="connsiteY6827" fmla="*/ 310039 h 514350"/>
              <a:gd name="connsiteX6828" fmla="*/ 885349 w 6400800"/>
              <a:gd name="connsiteY6828" fmla="*/ 318611 h 514350"/>
              <a:gd name="connsiteX6829" fmla="*/ 900589 w 6400800"/>
              <a:gd name="connsiteY6829" fmla="*/ 246221 h 514350"/>
              <a:gd name="connsiteX6830" fmla="*/ 900589 w 6400800"/>
              <a:gd name="connsiteY6830" fmla="*/ 246221 h 514350"/>
              <a:gd name="connsiteX6831" fmla="*/ 898684 w 6400800"/>
              <a:gd name="connsiteY6831" fmla="*/ 234791 h 514350"/>
              <a:gd name="connsiteX6832" fmla="*/ 897731 w 6400800"/>
              <a:gd name="connsiteY6832" fmla="*/ 252889 h 514350"/>
              <a:gd name="connsiteX6833" fmla="*/ 897731 w 6400800"/>
              <a:gd name="connsiteY6833" fmla="*/ 253841 h 514350"/>
              <a:gd name="connsiteX6834" fmla="*/ 894874 w 6400800"/>
              <a:gd name="connsiteY6834" fmla="*/ 250031 h 514350"/>
              <a:gd name="connsiteX6835" fmla="*/ 897731 w 6400800"/>
              <a:gd name="connsiteY6835" fmla="*/ 254794 h 514350"/>
              <a:gd name="connsiteX6836" fmla="*/ 897731 w 6400800"/>
              <a:gd name="connsiteY6836" fmla="*/ 257651 h 514350"/>
              <a:gd name="connsiteX6837" fmla="*/ 896779 w 6400800"/>
              <a:gd name="connsiteY6837" fmla="*/ 264319 h 514350"/>
              <a:gd name="connsiteX6838" fmla="*/ 896779 w 6400800"/>
              <a:gd name="connsiteY6838" fmla="*/ 264319 h 514350"/>
              <a:gd name="connsiteX6839" fmla="*/ 896779 w 6400800"/>
              <a:gd name="connsiteY6839" fmla="*/ 264319 h 514350"/>
              <a:gd name="connsiteX6840" fmla="*/ 896779 w 6400800"/>
              <a:gd name="connsiteY6840" fmla="*/ 265271 h 514350"/>
              <a:gd name="connsiteX6841" fmla="*/ 896779 w 6400800"/>
              <a:gd name="connsiteY6841" fmla="*/ 270986 h 514350"/>
              <a:gd name="connsiteX6842" fmla="*/ 896779 w 6400800"/>
              <a:gd name="connsiteY6842" fmla="*/ 272891 h 514350"/>
              <a:gd name="connsiteX6843" fmla="*/ 895826 w 6400800"/>
              <a:gd name="connsiteY6843" fmla="*/ 285274 h 514350"/>
              <a:gd name="connsiteX6844" fmla="*/ 895826 w 6400800"/>
              <a:gd name="connsiteY6844" fmla="*/ 287179 h 514350"/>
              <a:gd name="connsiteX6845" fmla="*/ 891064 w 6400800"/>
              <a:gd name="connsiteY6845" fmla="*/ 279559 h 514350"/>
              <a:gd name="connsiteX6846" fmla="*/ 873919 w 6400800"/>
              <a:gd name="connsiteY6846" fmla="*/ 250984 h 514350"/>
              <a:gd name="connsiteX6847" fmla="*/ 869156 w 6400800"/>
              <a:gd name="connsiteY6847" fmla="*/ 243364 h 514350"/>
              <a:gd name="connsiteX6848" fmla="*/ 869156 w 6400800"/>
              <a:gd name="connsiteY6848" fmla="*/ 242411 h 514350"/>
              <a:gd name="connsiteX6849" fmla="*/ 878681 w 6400800"/>
              <a:gd name="connsiteY6849" fmla="*/ 215741 h 514350"/>
              <a:gd name="connsiteX6850" fmla="*/ 887254 w 6400800"/>
              <a:gd name="connsiteY6850" fmla="*/ 200501 h 514350"/>
              <a:gd name="connsiteX6851" fmla="*/ 895826 w 6400800"/>
              <a:gd name="connsiteY6851" fmla="*/ 223361 h 514350"/>
              <a:gd name="connsiteX6852" fmla="*/ 901541 w 6400800"/>
              <a:gd name="connsiteY6852" fmla="*/ 240506 h 514350"/>
              <a:gd name="connsiteX6853" fmla="*/ 900589 w 6400800"/>
              <a:gd name="connsiteY6853" fmla="*/ 246221 h 514350"/>
              <a:gd name="connsiteX6854" fmla="*/ 891064 w 6400800"/>
              <a:gd name="connsiteY6854" fmla="*/ 190976 h 514350"/>
              <a:gd name="connsiteX6855" fmla="*/ 892969 w 6400800"/>
              <a:gd name="connsiteY6855" fmla="*/ 187166 h 514350"/>
              <a:gd name="connsiteX6856" fmla="*/ 896779 w 6400800"/>
              <a:gd name="connsiteY6856" fmla="*/ 202406 h 514350"/>
              <a:gd name="connsiteX6857" fmla="*/ 891064 w 6400800"/>
              <a:gd name="connsiteY6857" fmla="*/ 190976 h 514350"/>
              <a:gd name="connsiteX6858" fmla="*/ 904399 w 6400800"/>
              <a:gd name="connsiteY6858" fmla="*/ 181451 h 514350"/>
              <a:gd name="connsiteX6859" fmla="*/ 904399 w 6400800"/>
              <a:gd name="connsiteY6859" fmla="*/ 183356 h 514350"/>
              <a:gd name="connsiteX6860" fmla="*/ 903446 w 6400800"/>
              <a:gd name="connsiteY6860" fmla="*/ 210979 h 514350"/>
              <a:gd name="connsiteX6861" fmla="*/ 903446 w 6400800"/>
              <a:gd name="connsiteY6861" fmla="*/ 210026 h 514350"/>
              <a:gd name="connsiteX6862" fmla="*/ 894874 w 6400800"/>
              <a:gd name="connsiteY6862" fmla="*/ 188119 h 514350"/>
              <a:gd name="connsiteX6863" fmla="*/ 903446 w 6400800"/>
              <a:gd name="connsiteY6863" fmla="*/ 173831 h 514350"/>
              <a:gd name="connsiteX6864" fmla="*/ 904399 w 6400800"/>
              <a:gd name="connsiteY6864" fmla="*/ 181451 h 514350"/>
              <a:gd name="connsiteX6865" fmla="*/ 888206 w 6400800"/>
              <a:gd name="connsiteY6865" fmla="*/ 137636 h 514350"/>
              <a:gd name="connsiteX6866" fmla="*/ 890111 w 6400800"/>
              <a:gd name="connsiteY6866" fmla="*/ 132874 h 514350"/>
              <a:gd name="connsiteX6867" fmla="*/ 898684 w 6400800"/>
              <a:gd name="connsiteY6867" fmla="*/ 161449 h 514350"/>
              <a:gd name="connsiteX6868" fmla="*/ 893921 w 6400800"/>
              <a:gd name="connsiteY6868" fmla="*/ 168116 h 514350"/>
              <a:gd name="connsiteX6869" fmla="*/ 885349 w 6400800"/>
              <a:gd name="connsiteY6869" fmla="*/ 180499 h 514350"/>
              <a:gd name="connsiteX6870" fmla="*/ 874871 w 6400800"/>
              <a:gd name="connsiteY6870" fmla="*/ 163354 h 514350"/>
              <a:gd name="connsiteX6871" fmla="*/ 888206 w 6400800"/>
              <a:gd name="connsiteY6871" fmla="*/ 137636 h 514350"/>
              <a:gd name="connsiteX6872" fmla="*/ 872966 w 6400800"/>
              <a:gd name="connsiteY6872" fmla="*/ 169069 h 514350"/>
              <a:gd name="connsiteX6873" fmla="*/ 881539 w 6400800"/>
              <a:gd name="connsiteY6873" fmla="*/ 188119 h 514350"/>
              <a:gd name="connsiteX6874" fmla="*/ 878681 w 6400800"/>
              <a:gd name="connsiteY6874" fmla="*/ 191929 h 514350"/>
              <a:gd name="connsiteX6875" fmla="*/ 856774 w 6400800"/>
              <a:gd name="connsiteY6875" fmla="*/ 226219 h 514350"/>
              <a:gd name="connsiteX6876" fmla="*/ 851059 w 6400800"/>
              <a:gd name="connsiteY6876" fmla="*/ 217646 h 514350"/>
              <a:gd name="connsiteX6877" fmla="*/ 872966 w 6400800"/>
              <a:gd name="connsiteY6877" fmla="*/ 169069 h 514350"/>
              <a:gd name="connsiteX6878" fmla="*/ 847249 w 6400800"/>
              <a:gd name="connsiteY6878" fmla="*/ 225266 h 514350"/>
              <a:gd name="connsiteX6879" fmla="*/ 848201 w 6400800"/>
              <a:gd name="connsiteY6879" fmla="*/ 223361 h 514350"/>
              <a:gd name="connsiteX6880" fmla="*/ 852011 w 6400800"/>
              <a:gd name="connsiteY6880" fmla="*/ 232886 h 514350"/>
              <a:gd name="connsiteX6881" fmla="*/ 845344 w 6400800"/>
              <a:gd name="connsiteY6881" fmla="*/ 243364 h 514350"/>
              <a:gd name="connsiteX6882" fmla="*/ 837724 w 6400800"/>
              <a:gd name="connsiteY6882" fmla="*/ 256699 h 514350"/>
              <a:gd name="connsiteX6883" fmla="*/ 836771 w 6400800"/>
              <a:gd name="connsiteY6883" fmla="*/ 250984 h 514350"/>
              <a:gd name="connsiteX6884" fmla="*/ 847249 w 6400800"/>
              <a:gd name="connsiteY6884" fmla="*/ 225266 h 514350"/>
              <a:gd name="connsiteX6885" fmla="*/ 835819 w 6400800"/>
              <a:gd name="connsiteY6885" fmla="*/ 195739 h 514350"/>
              <a:gd name="connsiteX6886" fmla="*/ 835819 w 6400800"/>
              <a:gd name="connsiteY6886" fmla="*/ 195739 h 514350"/>
              <a:gd name="connsiteX6887" fmla="*/ 840581 w 6400800"/>
              <a:gd name="connsiteY6887" fmla="*/ 206216 h 514350"/>
              <a:gd name="connsiteX6888" fmla="*/ 833914 w 6400800"/>
              <a:gd name="connsiteY6888" fmla="*/ 219551 h 514350"/>
              <a:gd name="connsiteX6889" fmla="*/ 832961 w 6400800"/>
              <a:gd name="connsiteY6889" fmla="*/ 221456 h 514350"/>
              <a:gd name="connsiteX6890" fmla="*/ 835819 w 6400800"/>
              <a:gd name="connsiteY6890" fmla="*/ 195739 h 514350"/>
              <a:gd name="connsiteX6891" fmla="*/ 826294 w 6400800"/>
              <a:gd name="connsiteY6891" fmla="*/ 274796 h 514350"/>
              <a:gd name="connsiteX6892" fmla="*/ 828199 w 6400800"/>
              <a:gd name="connsiteY6892" fmla="*/ 270986 h 514350"/>
              <a:gd name="connsiteX6893" fmla="*/ 828199 w 6400800"/>
              <a:gd name="connsiteY6893" fmla="*/ 272891 h 514350"/>
              <a:gd name="connsiteX6894" fmla="*/ 826294 w 6400800"/>
              <a:gd name="connsiteY6894" fmla="*/ 276701 h 514350"/>
              <a:gd name="connsiteX6895" fmla="*/ 826294 w 6400800"/>
              <a:gd name="connsiteY6895" fmla="*/ 274796 h 514350"/>
              <a:gd name="connsiteX6896" fmla="*/ 812006 w 6400800"/>
              <a:gd name="connsiteY6896" fmla="*/ 448151 h 514350"/>
              <a:gd name="connsiteX6897" fmla="*/ 812006 w 6400800"/>
              <a:gd name="connsiteY6897" fmla="*/ 448151 h 514350"/>
              <a:gd name="connsiteX6898" fmla="*/ 812006 w 6400800"/>
              <a:gd name="connsiteY6898" fmla="*/ 448151 h 514350"/>
              <a:gd name="connsiteX6899" fmla="*/ 812006 w 6400800"/>
              <a:gd name="connsiteY6899" fmla="*/ 448151 h 514350"/>
              <a:gd name="connsiteX6900" fmla="*/ 785336 w 6400800"/>
              <a:gd name="connsiteY6900" fmla="*/ 330041 h 514350"/>
              <a:gd name="connsiteX6901" fmla="*/ 782479 w 6400800"/>
              <a:gd name="connsiteY6901" fmla="*/ 325279 h 514350"/>
              <a:gd name="connsiteX6902" fmla="*/ 782479 w 6400800"/>
              <a:gd name="connsiteY6902" fmla="*/ 315754 h 514350"/>
              <a:gd name="connsiteX6903" fmla="*/ 786289 w 6400800"/>
              <a:gd name="connsiteY6903" fmla="*/ 326231 h 514350"/>
              <a:gd name="connsiteX6904" fmla="*/ 785336 w 6400800"/>
              <a:gd name="connsiteY6904" fmla="*/ 330041 h 514350"/>
              <a:gd name="connsiteX6905" fmla="*/ 797719 w 6400800"/>
              <a:gd name="connsiteY6905" fmla="*/ 271939 h 514350"/>
              <a:gd name="connsiteX6906" fmla="*/ 803434 w 6400800"/>
              <a:gd name="connsiteY6906" fmla="*/ 286226 h 514350"/>
              <a:gd name="connsiteX6907" fmla="*/ 802481 w 6400800"/>
              <a:gd name="connsiteY6907" fmla="*/ 288131 h 514350"/>
              <a:gd name="connsiteX6908" fmla="*/ 792956 w 6400800"/>
              <a:gd name="connsiteY6908" fmla="*/ 310039 h 514350"/>
              <a:gd name="connsiteX6909" fmla="*/ 792956 w 6400800"/>
              <a:gd name="connsiteY6909" fmla="*/ 309086 h 514350"/>
              <a:gd name="connsiteX6910" fmla="*/ 787241 w 6400800"/>
              <a:gd name="connsiteY6910" fmla="*/ 296704 h 514350"/>
              <a:gd name="connsiteX6911" fmla="*/ 795814 w 6400800"/>
              <a:gd name="connsiteY6911" fmla="*/ 266224 h 514350"/>
              <a:gd name="connsiteX6912" fmla="*/ 797719 w 6400800"/>
              <a:gd name="connsiteY6912" fmla="*/ 271939 h 514350"/>
              <a:gd name="connsiteX6913" fmla="*/ 790099 w 6400800"/>
              <a:gd name="connsiteY6913" fmla="*/ 253841 h 514350"/>
              <a:gd name="connsiteX6914" fmla="*/ 793909 w 6400800"/>
              <a:gd name="connsiteY6914" fmla="*/ 261461 h 514350"/>
              <a:gd name="connsiteX6915" fmla="*/ 793909 w 6400800"/>
              <a:gd name="connsiteY6915" fmla="*/ 262414 h 514350"/>
              <a:gd name="connsiteX6916" fmla="*/ 784384 w 6400800"/>
              <a:gd name="connsiteY6916" fmla="*/ 286226 h 514350"/>
              <a:gd name="connsiteX6917" fmla="*/ 785336 w 6400800"/>
              <a:gd name="connsiteY6917" fmla="*/ 273844 h 514350"/>
              <a:gd name="connsiteX6918" fmla="*/ 790099 w 6400800"/>
              <a:gd name="connsiteY6918" fmla="*/ 253841 h 514350"/>
              <a:gd name="connsiteX6919" fmla="*/ 773906 w 6400800"/>
              <a:gd name="connsiteY6919" fmla="*/ 236696 h 514350"/>
              <a:gd name="connsiteX6920" fmla="*/ 776764 w 6400800"/>
              <a:gd name="connsiteY6920" fmla="*/ 213836 h 514350"/>
              <a:gd name="connsiteX6921" fmla="*/ 783431 w 6400800"/>
              <a:gd name="connsiteY6921" fmla="*/ 229076 h 514350"/>
              <a:gd name="connsiteX6922" fmla="*/ 780574 w 6400800"/>
              <a:gd name="connsiteY6922" fmla="*/ 235744 h 514350"/>
              <a:gd name="connsiteX6923" fmla="*/ 777716 w 6400800"/>
              <a:gd name="connsiteY6923" fmla="*/ 231934 h 514350"/>
              <a:gd name="connsiteX6924" fmla="*/ 780574 w 6400800"/>
              <a:gd name="connsiteY6924" fmla="*/ 236696 h 514350"/>
              <a:gd name="connsiteX6925" fmla="*/ 773906 w 6400800"/>
              <a:gd name="connsiteY6925" fmla="*/ 255746 h 514350"/>
              <a:gd name="connsiteX6926" fmla="*/ 773906 w 6400800"/>
              <a:gd name="connsiteY6926" fmla="*/ 236696 h 514350"/>
              <a:gd name="connsiteX6927" fmla="*/ 724376 w 6400800"/>
              <a:gd name="connsiteY6927" fmla="*/ 219551 h 514350"/>
              <a:gd name="connsiteX6928" fmla="*/ 726281 w 6400800"/>
              <a:gd name="connsiteY6928" fmla="*/ 203359 h 514350"/>
              <a:gd name="connsiteX6929" fmla="*/ 726281 w 6400800"/>
              <a:gd name="connsiteY6929" fmla="*/ 229076 h 514350"/>
              <a:gd name="connsiteX6930" fmla="*/ 723424 w 6400800"/>
              <a:gd name="connsiteY6930" fmla="*/ 223361 h 514350"/>
              <a:gd name="connsiteX6931" fmla="*/ 724376 w 6400800"/>
              <a:gd name="connsiteY6931" fmla="*/ 219551 h 514350"/>
              <a:gd name="connsiteX6932" fmla="*/ 723424 w 6400800"/>
              <a:gd name="connsiteY6932" fmla="*/ 224314 h 514350"/>
              <a:gd name="connsiteX6933" fmla="*/ 724376 w 6400800"/>
              <a:gd name="connsiteY6933" fmla="*/ 235744 h 514350"/>
              <a:gd name="connsiteX6934" fmla="*/ 726281 w 6400800"/>
              <a:gd name="connsiteY6934" fmla="*/ 250984 h 514350"/>
              <a:gd name="connsiteX6935" fmla="*/ 726281 w 6400800"/>
              <a:gd name="connsiteY6935" fmla="*/ 251936 h 514350"/>
              <a:gd name="connsiteX6936" fmla="*/ 727234 w 6400800"/>
              <a:gd name="connsiteY6936" fmla="*/ 276701 h 514350"/>
              <a:gd name="connsiteX6937" fmla="*/ 727234 w 6400800"/>
              <a:gd name="connsiteY6937" fmla="*/ 288131 h 514350"/>
              <a:gd name="connsiteX6938" fmla="*/ 725329 w 6400800"/>
              <a:gd name="connsiteY6938" fmla="*/ 284321 h 514350"/>
              <a:gd name="connsiteX6939" fmla="*/ 717709 w 6400800"/>
              <a:gd name="connsiteY6939" fmla="*/ 260509 h 514350"/>
              <a:gd name="connsiteX6940" fmla="*/ 723424 w 6400800"/>
              <a:gd name="connsiteY6940" fmla="*/ 224314 h 514350"/>
              <a:gd name="connsiteX6941" fmla="*/ 710089 w 6400800"/>
              <a:gd name="connsiteY6941" fmla="*/ 308134 h 514350"/>
              <a:gd name="connsiteX6942" fmla="*/ 711041 w 6400800"/>
              <a:gd name="connsiteY6942" fmla="*/ 320516 h 514350"/>
              <a:gd name="connsiteX6943" fmla="*/ 717709 w 6400800"/>
              <a:gd name="connsiteY6943" fmla="*/ 373856 h 514350"/>
              <a:gd name="connsiteX6944" fmla="*/ 711041 w 6400800"/>
              <a:gd name="connsiteY6944" fmla="*/ 389096 h 514350"/>
              <a:gd name="connsiteX6945" fmla="*/ 709136 w 6400800"/>
              <a:gd name="connsiteY6945" fmla="*/ 383381 h 514350"/>
              <a:gd name="connsiteX6946" fmla="*/ 711041 w 6400800"/>
              <a:gd name="connsiteY6946" fmla="*/ 372904 h 514350"/>
              <a:gd name="connsiteX6947" fmla="*/ 713899 w 6400800"/>
              <a:gd name="connsiteY6947" fmla="*/ 352901 h 514350"/>
              <a:gd name="connsiteX6948" fmla="*/ 707231 w 6400800"/>
              <a:gd name="connsiteY6948" fmla="*/ 372904 h 514350"/>
              <a:gd name="connsiteX6949" fmla="*/ 706279 w 6400800"/>
              <a:gd name="connsiteY6949" fmla="*/ 374809 h 514350"/>
              <a:gd name="connsiteX6950" fmla="*/ 701516 w 6400800"/>
              <a:gd name="connsiteY6950" fmla="*/ 357664 h 514350"/>
              <a:gd name="connsiteX6951" fmla="*/ 701516 w 6400800"/>
              <a:gd name="connsiteY6951" fmla="*/ 357664 h 514350"/>
              <a:gd name="connsiteX6952" fmla="*/ 710089 w 6400800"/>
              <a:gd name="connsiteY6952" fmla="*/ 308134 h 514350"/>
              <a:gd name="connsiteX6953" fmla="*/ 676751 w 6400800"/>
              <a:gd name="connsiteY6953" fmla="*/ 253841 h 514350"/>
              <a:gd name="connsiteX6954" fmla="*/ 676751 w 6400800"/>
              <a:gd name="connsiteY6954" fmla="*/ 246221 h 514350"/>
              <a:gd name="connsiteX6955" fmla="*/ 679609 w 6400800"/>
              <a:gd name="connsiteY6955" fmla="*/ 220504 h 514350"/>
              <a:gd name="connsiteX6956" fmla="*/ 682466 w 6400800"/>
              <a:gd name="connsiteY6956" fmla="*/ 181451 h 514350"/>
              <a:gd name="connsiteX6957" fmla="*/ 682466 w 6400800"/>
              <a:gd name="connsiteY6957" fmla="*/ 178594 h 514350"/>
              <a:gd name="connsiteX6958" fmla="*/ 696754 w 6400800"/>
              <a:gd name="connsiteY6958" fmla="*/ 231934 h 514350"/>
              <a:gd name="connsiteX6959" fmla="*/ 705326 w 6400800"/>
              <a:gd name="connsiteY6959" fmla="*/ 267176 h 514350"/>
              <a:gd name="connsiteX6960" fmla="*/ 703421 w 6400800"/>
              <a:gd name="connsiteY6960" fmla="*/ 273844 h 514350"/>
              <a:gd name="connsiteX6961" fmla="*/ 694849 w 6400800"/>
              <a:gd name="connsiteY6961" fmla="*/ 307181 h 514350"/>
              <a:gd name="connsiteX6962" fmla="*/ 692944 w 6400800"/>
              <a:gd name="connsiteY6962" fmla="*/ 313849 h 514350"/>
              <a:gd name="connsiteX6963" fmla="*/ 690086 w 6400800"/>
              <a:gd name="connsiteY6963" fmla="*/ 322421 h 514350"/>
              <a:gd name="connsiteX6964" fmla="*/ 673894 w 6400800"/>
              <a:gd name="connsiteY6964" fmla="*/ 274796 h 514350"/>
              <a:gd name="connsiteX6965" fmla="*/ 676751 w 6400800"/>
              <a:gd name="connsiteY6965" fmla="*/ 253841 h 514350"/>
              <a:gd name="connsiteX6966" fmla="*/ 668179 w 6400800"/>
              <a:gd name="connsiteY6966" fmla="*/ 331946 h 514350"/>
              <a:gd name="connsiteX6967" fmla="*/ 668179 w 6400800"/>
              <a:gd name="connsiteY6967" fmla="*/ 330041 h 514350"/>
              <a:gd name="connsiteX6968" fmla="*/ 669131 w 6400800"/>
              <a:gd name="connsiteY6968" fmla="*/ 334804 h 514350"/>
              <a:gd name="connsiteX6969" fmla="*/ 671989 w 6400800"/>
              <a:gd name="connsiteY6969" fmla="*/ 346234 h 514350"/>
              <a:gd name="connsiteX6970" fmla="*/ 674846 w 6400800"/>
              <a:gd name="connsiteY6970" fmla="*/ 359569 h 514350"/>
              <a:gd name="connsiteX6971" fmla="*/ 676751 w 6400800"/>
              <a:gd name="connsiteY6971" fmla="*/ 370999 h 514350"/>
              <a:gd name="connsiteX6972" fmla="*/ 675799 w 6400800"/>
              <a:gd name="connsiteY6972" fmla="*/ 373856 h 514350"/>
              <a:gd name="connsiteX6973" fmla="*/ 674846 w 6400800"/>
              <a:gd name="connsiteY6973" fmla="*/ 377666 h 514350"/>
              <a:gd name="connsiteX6974" fmla="*/ 670084 w 6400800"/>
              <a:gd name="connsiteY6974" fmla="*/ 368141 h 514350"/>
              <a:gd name="connsiteX6975" fmla="*/ 664369 w 6400800"/>
              <a:gd name="connsiteY6975" fmla="*/ 358616 h 514350"/>
              <a:gd name="connsiteX6976" fmla="*/ 668179 w 6400800"/>
              <a:gd name="connsiteY6976" fmla="*/ 331946 h 514350"/>
              <a:gd name="connsiteX6977" fmla="*/ 656749 w 6400800"/>
              <a:gd name="connsiteY6977" fmla="*/ 266224 h 514350"/>
              <a:gd name="connsiteX6978" fmla="*/ 656749 w 6400800"/>
              <a:gd name="connsiteY6978" fmla="*/ 267176 h 514350"/>
              <a:gd name="connsiteX6979" fmla="*/ 656749 w 6400800"/>
              <a:gd name="connsiteY6979" fmla="*/ 269081 h 514350"/>
              <a:gd name="connsiteX6980" fmla="*/ 656749 w 6400800"/>
              <a:gd name="connsiteY6980" fmla="*/ 266224 h 514350"/>
              <a:gd name="connsiteX6981" fmla="*/ 608171 w 6400800"/>
              <a:gd name="connsiteY6981" fmla="*/ 318611 h 514350"/>
              <a:gd name="connsiteX6982" fmla="*/ 611981 w 6400800"/>
              <a:gd name="connsiteY6982" fmla="*/ 279559 h 514350"/>
              <a:gd name="connsiteX6983" fmla="*/ 613886 w 6400800"/>
              <a:gd name="connsiteY6983" fmla="*/ 288131 h 514350"/>
              <a:gd name="connsiteX6984" fmla="*/ 615791 w 6400800"/>
              <a:gd name="connsiteY6984" fmla="*/ 327184 h 514350"/>
              <a:gd name="connsiteX6985" fmla="*/ 615791 w 6400800"/>
              <a:gd name="connsiteY6985" fmla="*/ 331946 h 514350"/>
              <a:gd name="connsiteX6986" fmla="*/ 615791 w 6400800"/>
              <a:gd name="connsiteY6986" fmla="*/ 337661 h 514350"/>
              <a:gd name="connsiteX6987" fmla="*/ 613886 w 6400800"/>
              <a:gd name="connsiteY6987" fmla="*/ 333851 h 514350"/>
              <a:gd name="connsiteX6988" fmla="*/ 607219 w 6400800"/>
              <a:gd name="connsiteY6988" fmla="*/ 321469 h 514350"/>
              <a:gd name="connsiteX6989" fmla="*/ 608171 w 6400800"/>
              <a:gd name="connsiteY6989" fmla="*/ 318611 h 514350"/>
              <a:gd name="connsiteX6990" fmla="*/ 606266 w 6400800"/>
              <a:gd name="connsiteY6990" fmla="*/ 341471 h 514350"/>
              <a:gd name="connsiteX6991" fmla="*/ 615791 w 6400800"/>
              <a:gd name="connsiteY6991" fmla="*/ 364331 h 514350"/>
              <a:gd name="connsiteX6992" fmla="*/ 615791 w 6400800"/>
              <a:gd name="connsiteY6992" fmla="*/ 365284 h 514350"/>
              <a:gd name="connsiteX6993" fmla="*/ 611029 w 6400800"/>
              <a:gd name="connsiteY6993" fmla="*/ 375761 h 514350"/>
              <a:gd name="connsiteX6994" fmla="*/ 608171 w 6400800"/>
              <a:gd name="connsiteY6994" fmla="*/ 363379 h 514350"/>
              <a:gd name="connsiteX6995" fmla="*/ 605314 w 6400800"/>
              <a:gd name="connsiteY6995" fmla="*/ 350996 h 514350"/>
              <a:gd name="connsiteX6996" fmla="*/ 606266 w 6400800"/>
              <a:gd name="connsiteY6996" fmla="*/ 341471 h 514350"/>
              <a:gd name="connsiteX6997" fmla="*/ 606266 w 6400800"/>
              <a:gd name="connsiteY6997" fmla="*/ 424339 h 514350"/>
              <a:gd name="connsiteX6998" fmla="*/ 609124 w 6400800"/>
              <a:gd name="connsiteY6998" fmla="*/ 433864 h 514350"/>
              <a:gd name="connsiteX6999" fmla="*/ 607219 w 6400800"/>
              <a:gd name="connsiteY6999" fmla="*/ 436721 h 514350"/>
              <a:gd name="connsiteX7000" fmla="*/ 601504 w 6400800"/>
              <a:gd name="connsiteY7000" fmla="*/ 435769 h 514350"/>
              <a:gd name="connsiteX7001" fmla="*/ 606266 w 6400800"/>
              <a:gd name="connsiteY7001" fmla="*/ 424339 h 514350"/>
              <a:gd name="connsiteX7002" fmla="*/ 599599 w 6400800"/>
              <a:gd name="connsiteY7002" fmla="*/ 401479 h 514350"/>
              <a:gd name="connsiteX7003" fmla="*/ 599599 w 6400800"/>
              <a:gd name="connsiteY7003" fmla="*/ 401479 h 514350"/>
              <a:gd name="connsiteX7004" fmla="*/ 599599 w 6400800"/>
              <a:gd name="connsiteY7004" fmla="*/ 403384 h 514350"/>
              <a:gd name="connsiteX7005" fmla="*/ 599599 w 6400800"/>
              <a:gd name="connsiteY7005" fmla="*/ 401479 h 514350"/>
              <a:gd name="connsiteX7006" fmla="*/ 587216 w 6400800"/>
              <a:gd name="connsiteY7006" fmla="*/ 300514 h 514350"/>
              <a:gd name="connsiteX7007" fmla="*/ 591979 w 6400800"/>
              <a:gd name="connsiteY7007" fmla="*/ 310039 h 514350"/>
              <a:gd name="connsiteX7008" fmla="*/ 591026 w 6400800"/>
              <a:gd name="connsiteY7008" fmla="*/ 316706 h 514350"/>
              <a:gd name="connsiteX7009" fmla="*/ 591026 w 6400800"/>
              <a:gd name="connsiteY7009" fmla="*/ 316706 h 514350"/>
              <a:gd name="connsiteX7010" fmla="*/ 590074 w 6400800"/>
              <a:gd name="connsiteY7010" fmla="*/ 319564 h 514350"/>
              <a:gd name="connsiteX7011" fmla="*/ 587216 w 6400800"/>
              <a:gd name="connsiteY7011" fmla="*/ 311944 h 514350"/>
              <a:gd name="connsiteX7012" fmla="*/ 586264 w 6400800"/>
              <a:gd name="connsiteY7012" fmla="*/ 299561 h 514350"/>
              <a:gd name="connsiteX7013" fmla="*/ 587216 w 6400800"/>
              <a:gd name="connsiteY7013" fmla="*/ 300514 h 514350"/>
              <a:gd name="connsiteX7014" fmla="*/ 553879 w 6400800"/>
              <a:gd name="connsiteY7014" fmla="*/ 257651 h 514350"/>
              <a:gd name="connsiteX7015" fmla="*/ 555784 w 6400800"/>
              <a:gd name="connsiteY7015" fmla="*/ 233839 h 514350"/>
              <a:gd name="connsiteX7016" fmla="*/ 558641 w 6400800"/>
              <a:gd name="connsiteY7016" fmla="*/ 249079 h 514350"/>
              <a:gd name="connsiteX7017" fmla="*/ 556736 w 6400800"/>
              <a:gd name="connsiteY7017" fmla="*/ 247174 h 514350"/>
              <a:gd name="connsiteX7018" fmla="*/ 558641 w 6400800"/>
              <a:gd name="connsiteY7018" fmla="*/ 250984 h 514350"/>
              <a:gd name="connsiteX7019" fmla="*/ 570071 w 6400800"/>
              <a:gd name="connsiteY7019" fmla="*/ 297656 h 514350"/>
              <a:gd name="connsiteX7020" fmla="*/ 571976 w 6400800"/>
              <a:gd name="connsiteY7020" fmla="*/ 303371 h 514350"/>
              <a:gd name="connsiteX7021" fmla="*/ 569119 w 6400800"/>
              <a:gd name="connsiteY7021" fmla="*/ 312896 h 514350"/>
              <a:gd name="connsiteX7022" fmla="*/ 564356 w 6400800"/>
              <a:gd name="connsiteY7022" fmla="*/ 295751 h 514350"/>
              <a:gd name="connsiteX7023" fmla="*/ 553879 w 6400800"/>
              <a:gd name="connsiteY7023" fmla="*/ 266224 h 514350"/>
              <a:gd name="connsiteX7024" fmla="*/ 553879 w 6400800"/>
              <a:gd name="connsiteY7024" fmla="*/ 257651 h 514350"/>
              <a:gd name="connsiteX7025" fmla="*/ 551974 w 6400800"/>
              <a:gd name="connsiteY7025" fmla="*/ 295751 h 514350"/>
              <a:gd name="connsiteX7026" fmla="*/ 551974 w 6400800"/>
              <a:gd name="connsiteY7026" fmla="*/ 295751 h 514350"/>
              <a:gd name="connsiteX7027" fmla="*/ 552926 w 6400800"/>
              <a:gd name="connsiteY7027" fmla="*/ 298609 h 514350"/>
              <a:gd name="connsiteX7028" fmla="*/ 556736 w 6400800"/>
              <a:gd name="connsiteY7028" fmla="*/ 317659 h 514350"/>
              <a:gd name="connsiteX7029" fmla="*/ 557689 w 6400800"/>
              <a:gd name="connsiteY7029" fmla="*/ 321469 h 514350"/>
              <a:gd name="connsiteX7030" fmla="*/ 557689 w 6400800"/>
              <a:gd name="connsiteY7030" fmla="*/ 322421 h 514350"/>
              <a:gd name="connsiteX7031" fmla="*/ 557689 w 6400800"/>
              <a:gd name="connsiteY7031" fmla="*/ 326231 h 514350"/>
              <a:gd name="connsiteX7032" fmla="*/ 552926 w 6400800"/>
              <a:gd name="connsiteY7032" fmla="*/ 306229 h 514350"/>
              <a:gd name="connsiteX7033" fmla="*/ 551974 w 6400800"/>
              <a:gd name="connsiteY7033" fmla="*/ 295751 h 514350"/>
              <a:gd name="connsiteX7034" fmla="*/ 529114 w 6400800"/>
              <a:gd name="connsiteY7034" fmla="*/ 290036 h 514350"/>
              <a:gd name="connsiteX7035" fmla="*/ 529114 w 6400800"/>
              <a:gd name="connsiteY7035" fmla="*/ 290036 h 514350"/>
              <a:gd name="connsiteX7036" fmla="*/ 529114 w 6400800"/>
              <a:gd name="connsiteY7036" fmla="*/ 290036 h 514350"/>
              <a:gd name="connsiteX7037" fmla="*/ 529114 w 6400800"/>
              <a:gd name="connsiteY7037" fmla="*/ 290036 h 514350"/>
              <a:gd name="connsiteX7038" fmla="*/ 522446 w 6400800"/>
              <a:gd name="connsiteY7038" fmla="*/ 336709 h 514350"/>
              <a:gd name="connsiteX7039" fmla="*/ 523399 w 6400800"/>
              <a:gd name="connsiteY7039" fmla="*/ 329089 h 514350"/>
              <a:gd name="connsiteX7040" fmla="*/ 526256 w 6400800"/>
              <a:gd name="connsiteY7040" fmla="*/ 336709 h 514350"/>
              <a:gd name="connsiteX7041" fmla="*/ 531019 w 6400800"/>
              <a:gd name="connsiteY7041" fmla="*/ 350996 h 514350"/>
              <a:gd name="connsiteX7042" fmla="*/ 531971 w 6400800"/>
              <a:gd name="connsiteY7042" fmla="*/ 374809 h 514350"/>
              <a:gd name="connsiteX7043" fmla="*/ 533876 w 6400800"/>
              <a:gd name="connsiteY7043" fmla="*/ 403384 h 514350"/>
              <a:gd name="connsiteX7044" fmla="*/ 528161 w 6400800"/>
              <a:gd name="connsiteY7044" fmla="*/ 394811 h 514350"/>
              <a:gd name="connsiteX7045" fmla="*/ 532924 w 6400800"/>
              <a:gd name="connsiteY7045" fmla="*/ 410051 h 514350"/>
              <a:gd name="connsiteX7046" fmla="*/ 534829 w 6400800"/>
              <a:gd name="connsiteY7046" fmla="*/ 417671 h 514350"/>
              <a:gd name="connsiteX7047" fmla="*/ 535781 w 6400800"/>
              <a:gd name="connsiteY7047" fmla="*/ 430054 h 514350"/>
              <a:gd name="connsiteX7048" fmla="*/ 523399 w 6400800"/>
              <a:gd name="connsiteY7048" fmla="*/ 428149 h 514350"/>
              <a:gd name="connsiteX7049" fmla="*/ 522446 w 6400800"/>
              <a:gd name="connsiteY7049" fmla="*/ 427196 h 514350"/>
              <a:gd name="connsiteX7050" fmla="*/ 522446 w 6400800"/>
              <a:gd name="connsiteY7050" fmla="*/ 423386 h 514350"/>
              <a:gd name="connsiteX7051" fmla="*/ 527209 w 6400800"/>
              <a:gd name="connsiteY7051" fmla="*/ 410051 h 514350"/>
              <a:gd name="connsiteX7052" fmla="*/ 522446 w 6400800"/>
              <a:gd name="connsiteY7052" fmla="*/ 418624 h 514350"/>
              <a:gd name="connsiteX7053" fmla="*/ 521494 w 6400800"/>
              <a:gd name="connsiteY7053" fmla="*/ 405289 h 514350"/>
              <a:gd name="connsiteX7054" fmla="*/ 517684 w 6400800"/>
              <a:gd name="connsiteY7054" fmla="*/ 369094 h 514350"/>
              <a:gd name="connsiteX7055" fmla="*/ 522446 w 6400800"/>
              <a:gd name="connsiteY7055" fmla="*/ 336709 h 514350"/>
              <a:gd name="connsiteX7056" fmla="*/ 512921 w 6400800"/>
              <a:gd name="connsiteY7056" fmla="*/ 271939 h 514350"/>
              <a:gd name="connsiteX7057" fmla="*/ 509111 w 6400800"/>
              <a:gd name="connsiteY7057" fmla="*/ 287179 h 514350"/>
              <a:gd name="connsiteX7058" fmla="*/ 509111 w 6400800"/>
              <a:gd name="connsiteY7058" fmla="*/ 288131 h 514350"/>
              <a:gd name="connsiteX7059" fmla="*/ 507206 w 6400800"/>
              <a:gd name="connsiteY7059" fmla="*/ 275749 h 514350"/>
              <a:gd name="connsiteX7060" fmla="*/ 508159 w 6400800"/>
              <a:gd name="connsiteY7060" fmla="*/ 262414 h 514350"/>
              <a:gd name="connsiteX7061" fmla="*/ 509111 w 6400800"/>
              <a:gd name="connsiteY7061" fmla="*/ 262414 h 514350"/>
              <a:gd name="connsiteX7062" fmla="*/ 512921 w 6400800"/>
              <a:gd name="connsiteY7062" fmla="*/ 271939 h 514350"/>
              <a:gd name="connsiteX7063" fmla="*/ 497681 w 6400800"/>
              <a:gd name="connsiteY7063" fmla="*/ 207169 h 514350"/>
              <a:gd name="connsiteX7064" fmla="*/ 506254 w 6400800"/>
              <a:gd name="connsiteY7064" fmla="*/ 245269 h 514350"/>
              <a:gd name="connsiteX7065" fmla="*/ 509111 w 6400800"/>
              <a:gd name="connsiteY7065" fmla="*/ 256699 h 514350"/>
              <a:gd name="connsiteX7066" fmla="*/ 506254 w 6400800"/>
              <a:gd name="connsiteY7066" fmla="*/ 256699 h 514350"/>
              <a:gd name="connsiteX7067" fmla="*/ 505301 w 6400800"/>
              <a:gd name="connsiteY7067" fmla="*/ 256699 h 514350"/>
              <a:gd name="connsiteX7068" fmla="*/ 505301 w 6400800"/>
              <a:gd name="connsiteY7068" fmla="*/ 256699 h 514350"/>
              <a:gd name="connsiteX7069" fmla="*/ 497681 w 6400800"/>
              <a:gd name="connsiteY7069" fmla="*/ 207169 h 514350"/>
              <a:gd name="connsiteX7070" fmla="*/ 497681 w 6400800"/>
              <a:gd name="connsiteY7070" fmla="*/ 207169 h 514350"/>
              <a:gd name="connsiteX7071" fmla="*/ 487204 w 6400800"/>
              <a:gd name="connsiteY7071" fmla="*/ 419576 h 514350"/>
              <a:gd name="connsiteX7072" fmla="*/ 486251 w 6400800"/>
              <a:gd name="connsiteY7072" fmla="*/ 422434 h 514350"/>
              <a:gd name="connsiteX7073" fmla="*/ 483394 w 6400800"/>
              <a:gd name="connsiteY7073" fmla="*/ 422434 h 514350"/>
              <a:gd name="connsiteX7074" fmla="*/ 483394 w 6400800"/>
              <a:gd name="connsiteY7074" fmla="*/ 418624 h 514350"/>
              <a:gd name="connsiteX7075" fmla="*/ 481489 w 6400800"/>
              <a:gd name="connsiteY7075" fmla="*/ 401479 h 514350"/>
              <a:gd name="connsiteX7076" fmla="*/ 487204 w 6400800"/>
              <a:gd name="connsiteY7076" fmla="*/ 419576 h 514350"/>
              <a:gd name="connsiteX7077" fmla="*/ 437674 w 6400800"/>
              <a:gd name="connsiteY7077" fmla="*/ 390049 h 514350"/>
              <a:gd name="connsiteX7078" fmla="*/ 437674 w 6400800"/>
              <a:gd name="connsiteY7078" fmla="*/ 390049 h 514350"/>
              <a:gd name="connsiteX7079" fmla="*/ 437674 w 6400800"/>
              <a:gd name="connsiteY7079" fmla="*/ 388144 h 514350"/>
              <a:gd name="connsiteX7080" fmla="*/ 437674 w 6400800"/>
              <a:gd name="connsiteY7080" fmla="*/ 388144 h 514350"/>
              <a:gd name="connsiteX7081" fmla="*/ 437674 w 6400800"/>
              <a:gd name="connsiteY7081" fmla="*/ 390049 h 514350"/>
              <a:gd name="connsiteX7082" fmla="*/ 437674 w 6400800"/>
              <a:gd name="connsiteY7082" fmla="*/ 390049 h 514350"/>
              <a:gd name="connsiteX7083" fmla="*/ 448151 w 6400800"/>
              <a:gd name="connsiteY7083" fmla="*/ 362426 h 514350"/>
              <a:gd name="connsiteX7084" fmla="*/ 446246 w 6400800"/>
              <a:gd name="connsiteY7084" fmla="*/ 356711 h 514350"/>
              <a:gd name="connsiteX7085" fmla="*/ 449104 w 6400800"/>
              <a:gd name="connsiteY7085" fmla="*/ 347186 h 514350"/>
              <a:gd name="connsiteX7086" fmla="*/ 448151 w 6400800"/>
              <a:gd name="connsiteY7086" fmla="*/ 362426 h 514350"/>
              <a:gd name="connsiteX7087" fmla="*/ 436721 w 6400800"/>
              <a:gd name="connsiteY7087" fmla="*/ 227171 h 514350"/>
              <a:gd name="connsiteX7088" fmla="*/ 440531 w 6400800"/>
              <a:gd name="connsiteY7088" fmla="*/ 246221 h 514350"/>
              <a:gd name="connsiteX7089" fmla="*/ 434816 w 6400800"/>
              <a:gd name="connsiteY7089" fmla="*/ 234791 h 514350"/>
              <a:gd name="connsiteX7090" fmla="*/ 436721 w 6400800"/>
              <a:gd name="connsiteY7090" fmla="*/ 227171 h 514350"/>
              <a:gd name="connsiteX7091" fmla="*/ 428149 w 6400800"/>
              <a:gd name="connsiteY7091" fmla="*/ 280511 h 514350"/>
              <a:gd name="connsiteX7092" fmla="*/ 431959 w 6400800"/>
              <a:gd name="connsiteY7092" fmla="*/ 253841 h 514350"/>
              <a:gd name="connsiteX7093" fmla="*/ 432911 w 6400800"/>
              <a:gd name="connsiteY7093" fmla="*/ 258604 h 514350"/>
              <a:gd name="connsiteX7094" fmla="*/ 438626 w 6400800"/>
              <a:gd name="connsiteY7094" fmla="*/ 284321 h 514350"/>
              <a:gd name="connsiteX7095" fmla="*/ 439579 w 6400800"/>
              <a:gd name="connsiteY7095" fmla="*/ 290036 h 514350"/>
              <a:gd name="connsiteX7096" fmla="*/ 432911 w 6400800"/>
              <a:gd name="connsiteY7096" fmla="*/ 281464 h 514350"/>
              <a:gd name="connsiteX7097" fmla="*/ 439579 w 6400800"/>
              <a:gd name="connsiteY7097" fmla="*/ 295751 h 514350"/>
              <a:gd name="connsiteX7098" fmla="*/ 441484 w 6400800"/>
              <a:gd name="connsiteY7098" fmla="*/ 299561 h 514350"/>
              <a:gd name="connsiteX7099" fmla="*/ 443389 w 6400800"/>
              <a:gd name="connsiteY7099" fmla="*/ 312896 h 514350"/>
              <a:gd name="connsiteX7100" fmla="*/ 446246 w 6400800"/>
              <a:gd name="connsiteY7100" fmla="*/ 328136 h 514350"/>
              <a:gd name="connsiteX7101" fmla="*/ 447199 w 6400800"/>
              <a:gd name="connsiteY7101" fmla="*/ 335756 h 514350"/>
              <a:gd name="connsiteX7102" fmla="*/ 445294 w 6400800"/>
              <a:gd name="connsiteY7102" fmla="*/ 341471 h 514350"/>
              <a:gd name="connsiteX7103" fmla="*/ 442436 w 6400800"/>
              <a:gd name="connsiteY7103" fmla="*/ 349091 h 514350"/>
              <a:gd name="connsiteX7104" fmla="*/ 434816 w 6400800"/>
              <a:gd name="connsiteY7104" fmla="*/ 331946 h 514350"/>
              <a:gd name="connsiteX7105" fmla="*/ 434816 w 6400800"/>
              <a:gd name="connsiteY7105" fmla="*/ 317659 h 514350"/>
              <a:gd name="connsiteX7106" fmla="*/ 432911 w 6400800"/>
              <a:gd name="connsiteY7106" fmla="*/ 328136 h 514350"/>
              <a:gd name="connsiteX7107" fmla="*/ 423386 w 6400800"/>
              <a:gd name="connsiteY7107" fmla="*/ 303371 h 514350"/>
              <a:gd name="connsiteX7108" fmla="*/ 428149 w 6400800"/>
              <a:gd name="connsiteY7108" fmla="*/ 280511 h 514350"/>
              <a:gd name="connsiteX7109" fmla="*/ 418624 w 6400800"/>
              <a:gd name="connsiteY7109" fmla="*/ 345281 h 514350"/>
              <a:gd name="connsiteX7110" fmla="*/ 422434 w 6400800"/>
              <a:gd name="connsiteY7110" fmla="*/ 322421 h 514350"/>
              <a:gd name="connsiteX7111" fmla="*/ 427196 w 6400800"/>
              <a:gd name="connsiteY7111" fmla="*/ 339566 h 514350"/>
              <a:gd name="connsiteX7112" fmla="*/ 430054 w 6400800"/>
              <a:gd name="connsiteY7112" fmla="*/ 350996 h 514350"/>
              <a:gd name="connsiteX7113" fmla="*/ 428149 w 6400800"/>
              <a:gd name="connsiteY7113" fmla="*/ 362426 h 514350"/>
              <a:gd name="connsiteX7114" fmla="*/ 426244 w 6400800"/>
              <a:gd name="connsiteY7114" fmla="*/ 356711 h 514350"/>
              <a:gd name="connsiteX7115" fmla="*/ 420529 w 6400800"/>
              <a:gd name="connsiteY7115" fmla="*/ 344329 h 514350"/>
              <a:gd name="connsiteX7116" fmla="*/ 422434 w 6400800"/>
              <a:gd name="connsiteY7116" fmla="*/ 357664 h 514350"/>
              <a:gd name="connsiteX7117" fmla="*/ 424339 w 6400800"/>
              <a:gd name="connsiteY7117" fmla="*/ 372904 h 514350"/>
              <a:gd name="connsiteX7118" fmla="*/ 425291 w 6400800"/>
              <a:gd name="connsiteY7118" fmla="*/ 377666 h 514350"/>
              <a:gd name="connsiteX7119" fmla="*/ 424339 w 6400800"/>
              <a:gd name="connsiteY7119" fmla="*/ 375761 h 514350"/>
              <a:gd name="connsiteX7120" fmla="*/ 424339 w 6400800"/>
              <a:gd name="connsiteY7120" fmla="*/ 374809 h 514350"/>
              <a:gd name="connsiteX7121" fmla="*/ 418624 w 6400800"/>
              <a:gd name="connsiteY7121" fmla="*/ 351949 h 514350"/>
              <a:gd name="connsiteX7122" fmla="*/ 418624 w 6400800"/>
              <a:gd name="connsiteY7122" fmla="*/ 345281 h 514350"/>
              <a:gd name="connsiteX7123" fmla="*/ 406241 w 6400800"/>
              <a:gd name="connsiteY7123" fmla="*/ 261461 h 514350"/>
              <a:gd name="connsiteX7124" fmla="*/ 411956 w 6400800"/>
              <a:gd name="connsiteY7124" fmla="*/ 285274 h 514350"/>
              <a:gd name="connsiteX7125" fmla="*/ 407194 w 6400800"/>
              <a:gd name="connsiteY7125" fmla="*/ 310039 h 514350"/>
              <a:gd name="connsiteX7126" fmla="*/ 405289 w 6400800"/>
              <a:gd name="connsiteY7126" fmla="*/ 302419 h 514350"/>
              <a:gd name="connsiteX7127" fmla="*/ 406241 w 6400800"/>
              <a:gd name="connsiteY7127" fmla="*/ 261461 h 514350"/>
              <a:gd name="connsiteX7128" fmla="*/ 382429 w 6400800"/>
              <a:gd name="connsiteY7128" fmla="*/ 290036 h 514350"/>
              <a:gd name="connsiteX7129" fmla="*/ 381476 w 6400800"/>
              <a:gd name="connsiteY7129" fmla="*/ 293846 h 514350"/>
              <a:gd name="connsiteX7130" fmla="*/ 381476 w 6400800"/>
              <a:gd name="connsiteY7130" fmla="*/ 285274 h 514350"/>
              <a:gd name="connsiteX7131" fmla="*/ 382429 w 6400800"/>
              <a:gd name="connsiteY7131" fmla="*/ 290036 h 514350"/>
              <a:gd name="connsiteX7132" fmla="*/ 361474 w 6400800"/>
              <a:gd name="connsiteY7132" fmla="*/ 394811 h 514350"/>
              <a:gd name="connsiteX7133" fmla="*/ 361474 w 6400800"/>
              <a:gd name="connsiteY7133" fmla="*/ 404336 h 514350"/>
              <a:gd name="connsiteX7134" fmla="*/ 361474 w 6400800"/>
              <a:gd name="connsiteY7134" fmla="*/ 407194 h 514350"/>
              <a:gd name="connsiteX7135" fmla="*/ 354806 w 6400800"/>
              <a:gd name="connsiteY7135" fmla="*/ 383381 h 514350"/>
              <a:gd name="connsiteX7136" fmla="*/ 354806 w 6400800"/>
              <a:gd name="connsiteY7136" fmla="*/ 382429 h 514350"/>
              <a:gd name="connsiteX7137" fmla="*/ 352901 w 6400800"/>
              <a:gd name="connsiteY7137" fmla="*/ 373856 h 514350"/>
              <a:gd name="connsiteX7138" fmla="*/ 361474 w 6400800"/>
              <a:gd name="connsiteY7138" fmla="*/ 394811 h 514350"/>
              <a:gd name="connsiteX7139" fmla="*/ 347186 w 6400800"/>
              <a:gd name="connsiteY7139" fmla="*/ 307181 h 514350"/>
              <a:gd name="connsiteX7140" fmla="*/ 349091 w 6400800"/>
              <a:gd name="connsiteY7140" fmla="*/ 311944 h 514350"/>
              <a:gd name="connsiteX7141" fmla="*/ 347186 w 6400800"/>
              <a:gd name="connsiteY7141" fmla="*/ 309086 h 514350"/>
              <a:gd name="connsiteX7142" fmla="*/ 347186 w 6400800"/>
              <a:gd name="connsiteY7142" fmla="*/ 307181 h 514350"/>
              <a:gd name="connsiteX7143" fmla="*/ 347186 w 6400800"/>
              <a:gd name="connsiteY7143" fmla="*/ 429101 h 514350"/>
              <a:gd name="connsiteX7144" fmla="*/ 348139 w 6400800"/>
              <a:gd name="connsiteY7144" fmla="*/ 432911 h 514350"/>
              <a:gd name="connsiteX7145" fmla="*/ 346234 w 6400800"/>
              <a:gd name="connsiteY7145" fmla="*/ 432911 h 514350"/>
              <a:gd name="connsiteX7146" fmla="*/ 347186 w 6400800"/>
              <a:gd name="connsiteY7146" fmla="*/ 429101 h 514350"/>
              <a:gd name="connsiteX7147" fmla="*/ 310991 w 6400800"/>
              <a:gd name="connsiteY7147" fmla="*/ 439579 h 514350"/>
              <a:gd name="connsiteX7148" fmla="*/ 311944 w 6400800"/>
              <a:gd name="connsiteY7148" fmla="*/ 424339 h 514350"/>
              <a:gd name="connsiteX7149" fmla="*/ 317659 w 6400800"/>
              <a:gd name="connsiteY7149" fmla="*/ 438626 h 514350"/>
              <a:gd name="connsiteX7150" fmla="*/ 310991 w 6400800"/>
              <a:gd name="connsiteY7150" fmla="*/ 439579 h 514350"/>
              <a:gd name="connsiteX7151" fmla="*/ 302419 w 6400800"/>
              <a:gd name="connsiteY7151" fmla="*/ 230981 h 514350"/>
              <a:gd name="connsiteX7152" fmla="*/ 304324 w 6400800"/>
              <a:gd name="connsiteY7152" fmla="*/ 237649 h 514350"/>
              <a:gd name="connsiteX7153" fmla="*/ 307181 w 6400800"/>
              <a:gd name="connsiteY7153" fmla="*/ 252889 h 514350"/>
              <a:gd name="connsiteX7154" fmla="*/ 300514 w 6400800"/>
              <a:gd name="connsiteY7154" fmla="*/ 244316 h 514350"/>
              <a:gd name="connsiteX7155" fmla="*/ 302419 w 6400800"/>
              <a:gd name="connsiteY7155" fmla="*/ 230981 h 514350"/>
              <a:gd name="connsiteX7156" fmla="*/ 295751 w 6400800"/>
              <a:gd name="connsiteY7156" fmla="*/ 269081 h 514350"/>
              <a:gd name="connsiteX7157" fmla="*/ 297656 w 6400800"/>
              <a:gd name="connsiteY7157" fmla="*/ 262414 h 514350"/>
              <a:gd name="connsiteX7158" fmla="*/ 295751 w 6400800"/>
              <a:gd name="connsiteY7158" fmla="*/ 265271 h 514350"/>
              <a:gd name="connsiteX7159" fmla="*/ 297656 w 6400800"/>
              <a:gd name="connsiteY7159" fmla="*/ 251936 h 514350"/>
              <a:gd name="connsiteX7160" fmla="*/ 299561 w 6400800"/>
              <a:gd name="connsiteY7160" fmla="*/ 243364 h 514350"/>
              <a:gd name="connsiteX7161" fmla="*/ 301466 w 6400800"/>
              <a:gd name="connsiteY7161" fmla="*/ 247174 h 514350"/>
              <a:gd name="connsiteX7162" fmla="*/ 310039 w 6400800"/>
              <a:gd name="connsiteY7162" fmla="*/ 270986 h 514350"/>
              <a:gd name="connsiteX7163" fmla="*/ 319564 w 6400800"/>
              <a:gd name="connsiteY7163" fmla="*/ 312896 h 514350"/>
              <a:gd name="connsiteX7164" fmla="*/ 330041 w 6400800"/>
              <a:gd name="connsiteY7164" fmla="*/ 358616 h 514350"/>
              <a:gd name="connsiteX7165" fmla="*/ 330041 w 6400800"/>
              <a:gd name="connsiteY7165" fmla="*/ 362426 h 514350"/>
              <a:gd name="connsiteX7166" fmla="*/ 327184 w 6400800"/>
              <a:gd name="connsiteY7166" fmla="*/ 404336 h 514350"/>
              <a:gd name="connsiteX7167" fmla="*/ 327184 w 6400800"/>
              <a:gd name="connsiteY7167" fmla="*/ 404336 h 514350"/>
              <a:gd name="connsiteX7168" fmla="*/ 321469 w 6400800"/>
              <a:gd name="connsiteY7168" fmla="*/ 392906 h 514350"/>
              <a:gd name="connsiteX7169" fmla="*/ 310991 w 6400800"/>
              <a:gd name="connsiteY7169" fmla="*/ 362426 h 514350"/>
              <a:gd name="connsiteX7170" fmla="*/ 296704 w 6400800"/>
              <a:gd name="connsiteY7170" fmla="*/ 318611 h 514350"/>
              <a:gd name="connsiteX7171" fmla="*/ 291941 w 6400800"/>
              <a:gd name="connsiteY7171" fmla="*/ 302419 h 514350"/>
              <a:gd name="connsiteX7172" fmla="*/ 295751 w 6400800"/>
              <a:gd name="connsiteY7172" fmla="*/ 269081 h 514350"/>
              <a:gd name="connsiteX7173" fmla="*/ 283369 w 6400800"/>
              <a:gd name="connsiteY7173" fmla="*/ 378619 h 514350"/>
              <a:gd name="connsiteX7174" fmla="*/ 284321 w 6400800"/>
              <a:gd name="connsiteY7174" fmla="*/ 365284 h 514350"/>
              <a:gd name="connsiteX7175" fmla="*/ 285274 w 6400800"/>
              <a:gd name="connsiteY7175" fmla="*/ 363379 h 514350"/>
              <a:gd name="connsiteX7176" fmla="*/ 295751 w 6400800"/>
              <a:gd name="connsiteY7176" fmla="*/ 387191 h 514350"/>
              <a:gd name="connsiteX7177" fmla="*/ 302419 w 6400800"/>
              <a:gd name="connsiteY7177" fmla="*/ 400526 h 514350"/>
              <a:gd name="connsiteX7178" fmla="*/ 303371 w 6400800"/>
              <a:gd name="connsiteY7178" fmla="*/ 404336 h 514350"/>
              <a:gd name="connsiteX7179" fmla="*/ 301466 w 6400800"/>
              <a:gd name="connsiteY7179" fmla="*/ 412909 h 514350"/>
              <a:gd name="connsiteX7180" fmla="*/ 295751 w 6400800"/>
              <a:gd name="connsiteY7180" fmla="*/ 442436 h 514350"/>
              <a:gd name="connsiteX7181" fmla="*/ 283369 w 6400800"/>
              <a:gd name="connsiteY7181" fmla="*/ 444341 h 514350"/>
              <a:gd name="connsiteX7182" fmla="*/ 281464 w 6400800"/>
              <a:gd name="connsiteY7182" fmla="*/ 435769 h 514350"/>
              <a:gd name="connsiteX7183" fmla="*/ 281464 w 6400800"/>
              <a:gd name="connsiteY7183" fmla="*/ 407194 h 514350"/>
              <a:gd name="connsiteX7184" fmla="*/ 283369 w 6400800"/>
              <a:gd name="connsiteY7184" fmla="*/ 378619 h 514350"/>
              <a:gd name="connsiteX7185" fmla="*/ 237649 w 6400800"/>
              <a:gd name="connsiteY7185" fmla="*/ 415766 h 514350"/>
              <a:gd name="connsiteX7186" fmla="*/ 228124 w 6400800"/>
              <a:gd name="connsiteY7186" fmla="*/ 395764 h 514350"/>
              <a:gd name="connsiteX7187" fmla="*/ 229076 w 6400800"/>
              <a:gd name="connsiteY7187" fmla="*/ 383381 h 514350"/>
              <a:gd name="connsiteX7188" fmla="*/ 239554 w 6400800"/>
              <a:gd name="connsiteY7188" fmla="*/ 406241 h 514350"/>
              <a:gd name="connsiteX7189" fmla="*/ 237649 w 6400800"/>
              <a:gd name="connsiteY7189" fmla="*/ 415766 h 514350"/>
              <a:gd name="connsiteX7190" fmla="*/ 247174 w 6400800"/>
              <a:gd name="connsiteY7190" fmla="*/ 431006 h 514350"/>
              <a:gd name="connsiteX7191" fmla="*/ 248126 w 6400800"/>
              <a:gd name="connsiteY7191" fmla="*/ 425291 h 514350"/>
              <a:gd name="connsiteX7192" fmla="*/ 248126 w 6400800"/>
              <a:gd name="connsiteY7192" fmla="*/ 425291 h 514350"/>
              <a:gd name="connsiteX7193" fmla="*/ 247174 w 6400800"/>
              <a:gd name="connsiteY7193" fmla="*/ 431006 h 514350"/>
              <a:gd name="connsiteX7194" fmla="*/ 264319 w 6400800"/>
              <a:gd name="connsiteY7194" fmla="*/ 204311 h 514350"/>
              <a:gd name="connsiteX7195" fmla="*/ 270986 w 6400800"/>
              <a:gd name="connsiteY7195" fmla="*/ 185261 h 514350"/>
              <a:gd name="connsiteX7196" fmla="*/ 267176 w 6400800"/>
              <a:gd name="connsiteY7196" fmla="*/ 214789 h 514350"/>
              <a:gd name="connsiteX7197" fmla="*/ 266224 w 6400800"/>
              <a:gd name="connsiteY7197" fmla="*/ 210026 h 514350"/>
              <a:gd name="connsiteX7198" fmla="*/ 264319 w 6400800"/>
              <a:gd name="connsiteY7198" fmla="*/ 204311 h 514350"/>
              <a:gd name="connsiteX7199" fmla="*/ 264319 w 6400800"/>
              <a:gd name="connsiteY7199" fmla="*/ 204311 h 514350"/>
              <a:gd name="connsiteX7200" fmla="*/ 254794 w 6400800"/>
              <a:gd name="connsiteY7200" fmla="*/ 235744 h 514350"/>
              <a:gd name="connsiteX7201" fmla="*/ 258604 w 6400800"/>
              <a:gd name="connsiteY7201" fmla="*/ 220504 h 514350"/>
              <a:gd name="connsiteX7202" fmla="*/ 261461 w 6400800"/>
              <a:gd name="connsiteY7202" fmla="*/ 242411 h 514350"/>
              <a:gd name="connsiteX7203" fmla="*/ 262414 w 6400800"/>
              <a:gd name="connsiteY7203" fmla="*/ 245269 h 514350"/>
              <a:gd name="connsiteX7204" fmla="*/ 260509 w 6400800"/>
              <a:gd name="connsiteY7204" fmla="*/ 270034 h 514350"/>
              <a:gd name="connsiteX7205" fmla="*/ 257651 w 6400800"/>
              <a:gd name="connsiteY7205" fmla="*/ 264319 h 514350"/>
              <a:gd name="connsiteX7206" fmla="*/ 250984 w 6400800"/>
              <a:gd name="connsiteY7206" fmla="*/ 249079 h 514350"/>
              <a:gd name="connsiteX7207" fmla="*/ 254794 w 6400800"/>
              <a:gd name="connsiteY7207" fmla="*/ 235744 h 514350"/>
              <a:gd name="connsiteX7208" fmla="*/ 245269 w 6400800"/>
              <a:gd name="connsiteY7208" fmla="*/ 276701 h 514350"/>
              <a:gd name="connsiteX7209" fmla="*/ 249079 w 6400800"/>
              <a:gd name="connsiteY7209" fmla="*/ 260509 h 514350"/>
              <a:gd name="connsiteX7210" fmla="*/ 250984 w 6400800"/>
              <a:gd name="connsiteY7210" fmla="*/ 268129 h 514350"/>
              <a:gd name="connsiteX7211" fmla="*/ 258604 w 6400800"/>
              <a:gd name="connsiteY7211" fmla="*/ 292894 h 514350"/>
              <a:gd name="connsiteX7212" fmla="*/ 259556 w 6400800"/>
              <a:gd name="connsiteY7212" fmla="*/ 294799 h 514350"/>
              <a:gd name="connsiteX7213" fmla="*/ 259556 w 6400800"/>
              <a:gd name="connsiteY7213" fmla="*/ 297656 h 514350"/>
              <a:gd name="connsiteX7214" fmla="*/ 257651 w 6400800"/>
              <a:gd name="connsiteY7214" fmla="*/ 333851 h 514350"/>
              <a:gd name="connsiteX7215" fmla="*/ 250984 w 6400800"/>
              <a:gd name="connsiteY7215" fmla="*/ 309086 h 514350"/>
              <a:gd name="connsiteX7216" fmla="*/ 253841 w 6400800"/>
              <a:gd name="connsiteY7216" fmla="*/ 301466 h 514350"/>
              <a:gd name="connsiteX7217" fmla="*/ 250984 w 6400800"/>
              <a:gd name="connsiteY7217" fmla="*/ 307181 h 514350"/>
              <a:gd name="connsiteX7218" fmla="*/ 244316 w 6400800"/>
              <a:gd name="connsiteY7218" fmla="*/ 284321 h 514350"/>
              <a:gd name="connsiteX7219" fmla="*/ 245269 w 6400800"/>
              <a:gd name="connsiteY7219" fmla="*/ 276701 h 514350"/>
              <a:gd name="connsiteX7220" fmla="*/ 236696 w 6400800"/>
              <a:gd name="connsiteY7220" fmla="*/ 325279 h 514350"/>
              <a:gd name="connsiteX7221" fmla="*/ 237649 w 6400800"/>
              <a:gd name="connsiteY7221" fmla="*/ 322421 h 514350"/>
              <a:gd name="connsiteX7222" fmla="*/ 238601 w 6400800"/>
              <a:gd name="connsiteY7222" fmla="*/ 329089 h 514350"/>
              <a:gd name="connsiteX7223" fmla="*/ 235744 w 6400800"/>
              <a:gd name="connsiteY7223" fmla="*/ 335756 h 514350"/>
              <a:gd name="connsiteX7224" fmla="*/ 236696 w 6400800"/>
              <a:gd name="connsiteY7224" fmla="*/ 325279 h 514350"/>
              <a:gd name="connsiteX7225" fmla="*/ 234791 w 6400800"/>
              <a:gd name="connsiteY7225" fmla="*/ 353854 h 514350"/>
              <a:gd name="connsiteX7226" fmla="*/ 240506 w 6400800"/>
              <a:gd name="connsiteY7226" fmla="*/ 337661 h 514350"/>
              <a:gd name="connsiteX7227" fmla="*/ 241459 w 6400800"/>
              <a:gd name="connsiteY7227" fmla="*/ 342424 h 514350"/>
              <a:gd name="connsiteX7228" fmla="*/ 248126 w 6400800"/>
              <a:gd name="connsiteY7228" fmla="*/ 372904 h 514350"/>
              <a:gd name="connsiteX7229" fmla="*/ 247174 w 6400800"/>
              <a:gd name="connsiteY7229" fmla="*/ 378619 h 514350"/>
              <a:gd name="connsiteX7230" fmla="*/ 242411 w 6400800"/>
              <a:gd name="connsiteY7230" fmla="*/ 369094 h 514350"/>
              <a:gd name="connsiteX7231" fmla="*/ 234791 w 6400800"/>
              <a:gd name="connsiteY7231" fmla="*/ 353854 h 514350"/>
              <a:gd name="connsiteX7232" fmla="*/ 234791 w 6400800"/>
              <a:gd name="connsiteY7232" fmla="*/ 353854 h 514350"/>
              <a:gd name="connsiteX7233" fmla="*/ 222409 w 6400800"/>
              <a:gd name="connsiteY7233" fmla="*/ 297656 h 514350"/>
              <a:gd name="connsiteX7234" fmla="*/ 227171 w 6400800"/>
              <a:gd name="connsiteY7234" fmla="*/ 278606 h 514350"/>
              <a:gd name="connsiteX7235" fmla="*/ 228124 w 6400800"/>
              <a:gd name="connsiteY7235" fmla="*/ 284321 h 514350"/>
              <a:gd name="connsiteX7236" fmla="*/ 230029 w 6400800"/>
              <a:gd name="connsiteY7236" fmla="*/ 290989 h 514350"/>
              <a:gd name="connsiteX7237" fmla="*/ 222409 w 6400800"/>
              <a:gd name="connsiteY7237" fmla="*/ 324326 h 514350"/>
              <a:gd name="connsiteX7238" fmla="*/ 221456 w 6400800"/>
              <a:gd name="connsiteY7238" fmla="*/ 330041 h 514350"/>
              <a:gd name="connsiteX7239" fmla="*/ 220504 w 6400800"/>
              <a:gd name="connsiteY7239" fmla="*/ 329089 h 514350"/>
              <a:gd name="connsiteX7240" fmla="*/ 218599 w 6400800"/>
              <a:gd name="connsiteY7240" fmla="*/ 312896 h 514350"/>
              <a:gd name="connsiteX7241" fmla="*/ 222409 w 6400800"/>
              <a:gd name="connsiteY7241" fmla="*/ 297656 h 514350"/>
              <a:gd name="connsiteX7242" fmla="*/ 169069 w 6400800"/>
              <a:gd name="connsiteY7242" fmla="*/ 411956 h 514350"/>
              <a:gd name="connsiteX7243" fmla="*/ 169069 w 6400800"/>
              <a:gd name="connsiteY7243" fmla="*/ 412909 h 514350"/>
              <a:gd name="connsiteX7244" fmla="*/ 165259 w 6400800"/>
              <a:gd name="connsiteY7244" fmla="*/ 396716 h 514350"/>
              <a:gd name="connsiteX7245" fmla="*/ 164306 w 6400800"/>
              <a:gd name="connsiteY7245" fmla="*/ 375761 h 514350"/>
              <a:gd name="connsiteX7246" fmla="*/ 161449 w 6400800"/>
              <a:gd name="connsiteY7246" fmla="*/ 345281 h 514350"/>
              <a:gd name="connsiteX7247" fmla="*/ 158591 w 6400800"/>
              <a:gd name="connsiteY7247" fmla="*/ 321469 h 514350"/>
              <a:gd name="connsiteX7248" fmla="*/ 159544 w 6400800"/>
              <a:gd name="connsiteY7248" fmla="*/ 323374 h 514350"/>
              <a:gd name="connsiteX7249" fmla="*/ 162401 w 6400800"/>
              <a:gd name="connsiteY7249" fmla="*/ 328136 h 514350"/>
              <a:gd name="connsiteX7250" fmla="*/ 167164 w 6400800"/>
              <a:gd name="connsiteY7250" fmla="*/ 376714 h 514350"/>
              <a:gd name="connsiteX7251" fmla="*/ 170021 w 6400800"/>
              <a:gd name="connsiteY7251" fmla="*/ 402431 h 514350"/>
              <a:gd name="connsiteX7252" fmla="*/ 169069 w 6400800"/>
              <a:gd name="connsiteY7252" fmla="*/ 411956 h 514350"/>
              <a:gd name="connsiteX7253" fmla="*/ 209074 w 6400800"/>
              <a:gd name="connsiteY7253" fmla="*/ 350044 h 514350"/>
              <a:gd name="connsiteX7254" fmla="*/ 209074 w 6400800"/>
              <a:gd name="connsiteY7254" fmla="*/ 359569 h 514350"/>
              <a:gd name="connsiteX7255" fmla="*/ 207169 w 6400800"/>
              <a:gd name="connsiteY7255" fmla="*/ 356711 h 514350"/>
              <a:gd name="connsiteX7256" fmla="*/ 209074 w 6400800"/>
              <a:gd name="connsiteY7256" fmla="*/ 350044 h 514350"/>
              <a:gd name="connsiteX7257" fmla="*/ 170974 w 6400800"/>
              <a:gd name="connsiteY7257" fmla="*/ 259556 h 514350"/>
              <a:gd name="connsiteX7258" fmla="*/ 178594 w 6400800"/>
              <a:gd name="connsiteY7258" fmla="*/ 274796 h 514350"/>
              <a:gd name="connsiteX7259" fmla="*/ 187166 w 6400800"/>
              <a:gd name="connsiteY7259" fmla="*/ 291941 h 514350"/>
              <a:gd name="connsiteX7260" fmla="*/ 205264 w 6400800"/>
              <a:gd name="connsiteY7260" fmla="*/ 330041 h 514350"/>
              <a:gd name="connsiteX7261" fmla="*/ 200501 w 6400800"/>
              <a:gd name="connsiteY7261" fmla="*/ 343376 h 514350"/>
              <a:gd name="connsiteX7262" fmla="*/ 199549 w 6400800"/>
              <a:gd name="connsiteY7262" fmla="*/ 342424 h 514350"/>
              <a:gd name="connsiteX7263" fmla="*/ 180499 w 6400800"/>
              <a:gd name="connsiteY7263" fmla="*/ 310039 h 514350"/>
              <a:gd name="connsiteX7264" fmla="*/ 176689 w 6400800"/>
              <a:gd name="connsiteY7264" fmla="*/ 296704 h 514350"/>
              <a:gd name="connsiteX7265" fmla="*/ 176689 w 6400800"/>
              <a:gd name="connsiteY7265" fmla="*/ 305276 h 514350"/>
              <a:gd name="connsiteX7266" fmla="*/ 172879 w 6400800"/>
              <a:gd name="connsiteY7266" fmla="*/ 299561 h 514350"/>
              <a:gd name="connsiteX7267" fmla="*/ 171926 w 6400800"/>
              <a:gd name="connsiteY7267" fmla="*/ 298609 h 514350"/>
              <a:gd name="connsiteX7268" fmla="*/ 168116 w 6400800"/>
              <a:gd name="connsiteY7268" fmla="*/ 279559 h 514350"/>
              <a:gd name="connsiteX7269" fmla="*/ 158591 w 6400800"/>
              <a:gd name="connsiteY7269" fmla="*/ 235744 h 514350"/>
              <a:gd name="connsiteX7270" fmla="*/ 170974 w 6400800"/>
              <a:gd name="connsiteY7270" fmla="*/ 259556 h 514350"/>
              <a:gd name="connsiteX7271" fmla="*/ 161449 w 6400800"/>
              <a:gd name="connsiteY7271" fmla="*/ 307181 h 514350"/>
              <a:gd name="connsiteX7272" fmla="*/ 156686 w 6400800"/>
              <a:gd name="connsiteY7272" fmla="*/ 301466 h 514350"/>
              <a:gd name="connsiteX7273" fmla="*/ 155734 w 6400800"/>
              <a:gd name="connsiteY7273" fmla="*/ 297656 h 514350"/>
              <a:gd name="connsiteX7274" fmla="*/ 161449 w 6400800"/>
              <a:gd name="connsiteY7274" fmla="*/ 307181 h 514350"/>
              <a:gd name="connsiteX7275" fmla="*/ 130969 w 6400800"/>
              <a:gd name="connsiteY7275" fmla="*/ 280511 h 514350"/>
              <a:gd name="connsiteX7276" fmla="*/ 133826 w 6400800"/>
              <a:gd name="connsiteY7276" fmla="*/ 284321 h 514350"/>
              <a:gd name="connsiteX7277" fmla="*/ 145256 w 6400800"/>
              <a:gd name="connsiteY7277" fmla="*/ 301466 h 514350"/>
              <a:gd name="connsiteX7278" fmla="*/ 150971 w 6400800"/>
              <a:gd name="connsiteY7278" fmla="*/ 310039 h 514350"/>
              <a:gd name="connsiteX7279" fmla="*/ 150019 w 6400800"/>
              <a:gd name="connsiteY7279" fmla="*/ 341471 h 514350"/>
              <a:gd name="connsiteX7280" fmla="*/ 149066 w 6400800"/>
              <a:gd name="connsiteY7280" fmla="*/ 339566 h 514350"/>
              <a:gd name="connsiteX7281" fmla="*/ 145256 w 6400800"/>
              <a:gd name="connsiteY7281" fmla="*/ 328136 h 514350"/>
              <a:gd name="connsiteX7282" fmla="*/ 140494 w 6400800"/>
              <a:gd name="connsiteY7282" fmla="*/ 317659 h 514350"/>
              <a:gd name="connsiteX7283" fmla="*/ 132874 w 6400800"/>
              <a:gd name="connsiteY7283" fmla="*/ 301466 h 514350"/>
              <a:gd name="connsiteX7284" fmla="*/ 127159 w 6400800"/>
              <a:gd name="connsiteY7284" fmla="*/ 290989 h 514350"/>
              <a:gd name="connsiteX7285" fmla="*/ 130969 w 6400800"/>
              <a:gd name="connsiteY7285" fmla="*/ 280511 h 514350"/>
              <a:gd name="connsiteX7286" fmla="*/ 121444 w 6400800"/>
              <a:gd name="connsiteY7286" fmla="*/ 318611 h 514350"/>
              <a:gd name="connsiteX7287" fmla="*/ 127159 w 6400800"/>
              <a:gd name="connsiteY7287" fmla="*/ 294799 h 514350"/>
              <a:gd name="connsiteX7288" fmla="*/ 127159 w 6400800"/>
              <a:gd name="connsiteY7288" fmla="*/ 293846 h 514350"/>
              <a:gd name="connsiteX7289" fmla="*/ 129064 w 6400800"/>
              <a:gd name="connsiteY7289" fmla="*/ 303371 h 514350"/>
              <a:gd name="connsiteX7290" fmla="*/ 133826 w 6400800"/>
              <a:gd name="connsiteY7290" fmla="*/ 320516 h 514350"/>
              <a:gd name="connsiteX7291" fmla="*/ 138589 w 6400800"/>
              <a:gd name="connsiteY7291" fmla="*/ 342424 h 514350"/>
              <a:gd name="connsiteX7292" fmla="*/ 143351 w 6400800"/>
              <a:gd name="connsiteY7292" fmla="*/ 369094 h 514350"/>
              <a:gd name="connsiteX7293" fmla="*/ 148114 w 6400800"/>
              <a:gd name="connsiteY7293" fmla="*/ 398621 h 514350"/>
              <a:gd name="connsiteX7294" fmla="*/ 149066 w 6400800"/>
              <a:gd name="connsiteY7294" fmla="*/ 403384 h 514350"/>
              <a:gd name="connsiteX7295" fmla="*/ 149066 w 6400800"/>
              <a:gd name="connsiteY7295" fmla="*/ 411004 h 514350"/>
              <a:gd name="connsiteX7296" fmla="*/ 149066 w 6400800"/>
              <a:gd name="connsiteY7296" fmla="*/ 416719 h 514350"/>
              <a:gd name="connsiteX7297" fmla="*/ 138589 w 6400800"/>
              <a:gd name="connsiteY7297" fmla="*/ 388144 h 514350"/>
              <a:gd name="connsiteX7298" fmla="*/ 129064 w 6400800"/>
              <a:gd name="connsiteY7298" fmla="*/ 363379 h 514350"/>
              <a:gd name="connsiteX7299" fmla="*/ 131921 w 6400800"/>
              <a:gd name="connsiteY7299" fmla="*/ 358616 h 514350"/>
              <a:gd name="connsiteX7300" fmla="*/ 129064 w 6400800"/>
              <a:gd name="connsiteY7300" fmla="*/ 361474 h 514350"/>
              <a:gd name="connsiteX7301" fmla="*/ 124301 w 6400800"/>
              <a:gd name="connsiteY7301" fmla="*/ 350044 h 514350"/>
              <a:gd name="connsiteX7302" fmla="*/ 125254 w 6400800"/>
              <a:gd name="connsiteY7302" fmla="*/ 344329 h 514350"/>
              <a:gd name="connsiteX7303" fmla="*/ 129064 w 6400800"/>
              <a:gd name="connsiteY7303" fmla="*/ 328136 h 514350"/>
              <a:gd name="connsiteX7304" fmla="*/ 121444 w 6400800"/>
              <a:gd name="connsiteY7304" fmla="*/ 343376 h 514350"/>
              <a:gd name="connsiteX7305" fmla="*/ 121444 w 6400800"/>
              <a:gd name="connsiteY7305" fmla="*/ 343376 h 514350"/>
              <a:gd name="connsiteX7306" fmla="*/ 120491 w 6400800"/>
              <a:gd name="connsiteY7306" fmla="*/ 341471 h 514350"/>
              <a:gd name="connsiteX7307" fmla="*/ 117634 w 6400800"/>
              <a:gd name="connsiteY7307" fmla="*/ 334804 h 514350"/>
              <a:gd name="connsiteX7308" fmla="*/ 121444 w 6400800"/>
              <a:gd name="connsiteY7308" fmla="*/ 318611 h 514350"/>
              <a:gd name="connsiteX7309" fmla="*/ 116681 w 6400800"/>
              <a:gd name="connsiteY7309" fmla="*/ 393859 h 514350"/>
              <a:gd name="connsiteX7310" fmla="*/ 127159 w 6400800"/>
              <a:gd name="connsiteY7310" fmla="*/ 419576 h 514350"/>
              <a:gd name="connsiteX7311" fmla="*/ 113824 w 6400800"/>
              <a:gd name="connsiteY7311" fmla="*/ 414814 h 514350"/>
              <a:gd name="connsiteX7312" fmla="*/ 116681 w 6400800"/>
              <a:gd name="connsiteY7312" fmla="*/ 393859 h 514350"/>
              <a:gd name="connsiteX7313" fmla="*/ 91916 w 6400800"/>
              <a:gd name="connsiteY7313" fmla="*/ 341471 h 514350"/>
              <a:gd name="connsiteX7314" fmla="*/ 92869 w 6400800"/>
              <a:gd name="connsiteY7314" fmla="*/ 335756 h 514350"/>
              <a:gd name="connsiteX7315" fmla="*/ 94774 w 6400800"/>
              <a:gd name="connsiteY7315" fmla="*/ 340519 h 514350"/>
              <a:gd name="connsiteX7316" fmla="*/ 102394 w 6400800"/>
              <a:gd name="connsiteY7316" fmla="*/ 358616 h 514350"/>
              <a:gd name="connsiteX7317" fmla="*/ 96679 w 6400800"/>
              <a:gd name="connsiteY7317" fmla="*/ 384334 h 514350"/>
              <a:gd name="connsiteX7318" fmla="*/ 94774 w 6400800"/>
              <a:gd name="connsiteY7318" fmla="*/ 399574 h 514350"/>
              <a:gd name="connsiteX7319" fmla="*/ 93821 w 6400800"/>
              <a:gd name="connsiteY7319" fmla="*/ 400526 h 514350"/>
              <a:gd name="connsiteX7320" fmla="*/ 90964 w 6400800"/>
              <a:gd name="connsiteY7320" fmla="*/ 404336 h 514350"/>
              <a:gd name="connsiteX7321" fmla="*/ 88106 w 6400800"/>
              <a:gd name="connsiteY7321" fmla="*/ 382429 h 514350"/>
              <a:gd name="connsiteX7322" fmla="*/ 85249 w 6400800"/>
              <a:gd name="connsiteY7322" fmla="*/ 365284 h 514350"/>
              <a:gd name="connsiteX7323" fmla="*/ 91916 w 6400800"/>
              <a:gd name="connsiteY7323" fmla="*/ 341471 h 514350"/>
              <a:gd name="connsiteX7324" fmla="*/ 72866 w 6400800"/>
              <a:gd name="connsiteY7324" fmla="*/ 407194 h 514350"/>
              <a:gd name="connsiteX7325" fmla="*/ 72866 w 6400800"/>
              <a:gd name="connsiteY7325" fmla="*/ 409099 h 514350"/>
              <a:gd name="connsiteX7326" fmla="*/ 71914 w 6400800"/>
              <a:gd name="connsiteY7326" fmla="*/ 409099 h 514350"/>
              <a:gd name="connsiteX7327" fmla="*/ 72866 w 6400800"/>
              <a:gd name="connsiteY7327" fmla="*/ 407194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Lst>
            <a:rect l="l" t="t" r="r" b="b"/>
            <a:pathLst>
              <a:path w="6400800" h="51435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1"/>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29113097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Image slide layou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10EF407B-6750-446C-AC39-259EEAD3D42E}"/>
              </a:ext>
            </a:extLst>
          </p:cNvPr>
          <p:cNvSpPr>
            <a:spLocks noGrp="1"/>
          </p:cNvSpPr>
          <p:nvPr>
            <p:ph type="pic" sz="quarter" idx="10" hasCustomPrompt="1"/>
          </p:nvPr>
        </p:nvSpPr>
        <p:spPr>
          <a:xfrm>
            <a:off x="671667" y="230340"/>
            <a:ext cx="10828239" cy="3559383"/>
          </a:xfrm>
          <a:custGeom>
            <a:avLst/>
            <a:gdLst>
              <a:gd name="connsiteX0" fmla="*/ 9870595 w 10828239"/>
              <a:gd name="connsiteY0" fmla="*/ 3188488 h 3559383"/>
              <a:gd name="connsiteX1" fmla="*/ 9875185 w 10828239"/>
              <a:gd name="connsiteY1" fmla="*/ 3191539 h 3559383"/>
              <a:gd name="connsiteX2" fmla="*/ 9869779 w 10828239"/>
              <a:gd name="connsiteY2" fmla="*/ 3191539 h 3559383"/>
              <a:gd name="connsiteX3" fmla="*/ 64249 w 10828239"/>
              <a:gd name="connsiteY3" fmla="*/ 2546756 h 3559383"/>
              <a:gd name="connsiteX4" fmla="*/ 63935 w 10828239"/>
              <a:gd name="connsiteY4" fmla="*/ 2555235 h 3559383"/>
              <a:gd name="connsiteX5" fmla="*/ 63592 w 10828239"/>
              <a:gd name="connsiteY5" fmla="*/ 2549209 h 3559383"/>
              <a:gd name="connsiteX6" fmla="*/ 6822884 w 10828239"/>
              <a:gd name="connsiteY6" fmla="*/ 0 h 3559383"/>
              <a:gd name="connsiteX7" fmla="*/ 6871541 w 10828239"/>
              <a:gd name="connsiteY7" fmla="*/ 156601 h 3559383"/>
              <a:gd name="connsiteX8" fmla="*/ 6903978 w 10828239"/>
              <a:gd name="connsiteY8" fmla="*/ 121240 h 3559383"/>
              <a:gd name="connsiteX9" fmla="*/ 6979667 w 10828239"/>
              <a:gd name="connsiteY9" fmla="*/ 116188 h 3559383"/>
              <a:gd name="connsiteX10" fmla="*/ 7055355 w 10828239"/>
              <a:gd name="connsiteY10" fmla="*/ 156601 h 3559383"/>
              <a:gd name="connsiteX11" fmla="*/ 7098606 w 10828239"/>
              <a:gd name="connsiteY11" fmla="*/ 60620 h 3559383"/>
              <a:gd name="connsiteX12" fmla="*/ 7179701 w 10828239"/>
              <a:gd name="connsiteY12" fmla="*/ 60620 h 3559383"/>
              <a:gd name="connsiteX13" fmla="*/ 7206732 w 10828239"/>
              <a:gd name="connsiteY13" fmla="*/ 25258 h 3559383"/>
              <a:gd name="connsiteX14" fmla="*/ 7255389 w 10828239"/>
              <a:gd name="connsiteY14" fmla="*/ 40413 h 3559383"/>
              <a:gd name="connsiteX15" fmla="*/ 7287827 w 10828239"/>
              <a:gd name="connsiteY15" fmla="*/ 146498 h 3559383"/>
              <a:gd name="connsiteX16" fmla="*/ 7347297 w 10828239"/>
              <a:gd name="connsiteY16" fmla="*/ 95981 h 3559383"/>
              <a:gd name="connsiteX17" fmla="*/ 7331078 w 10828239"/>
              <a:gd name="connsiteY17" fmla="*/ 272789 h 3559383"/>
              <a:gd name="connsiteX18" fmla="*/ 7444610 w 10828239"/>
              <a:gd name="connsiteY18" fmla="*/ 197014 h 3559383"/>
              <a:gd name="connsiteX19" fmla="*/ 7460829 w 10828239"/>
              <a:gd name="connsiteY19" fmla="*/ 161653 h 3559383"/>
              <a:gd name="connsiteX20" fmla="*/ 7498673 w 10828239"/>
              <a:gd name="connsiteY20" fmla="*/ 121240 h 3559383"/>
              <a:gd name="connsiteX21" fmla="*/ 7531111 w 10828239"/>
              <a:gd name="connsiteY21" fmla="*/ 136395 h 3559383"/>
              <a:gd name="connsiteX22" fmla="*/ 7531111 w 10828239"/>
              <a:gd name="connsiteY22" fmla="*/ 232376 h 3559383"/>
              <a:gd name="connsiteX23" fmla="*/ 7487861 w 10828239"/>
              <a:gd name="connsiteY23" fmla="*/ 242479 h 3559383"/>
              <a:gd name="connsiteX24" fmla="*/ 7568956 w 10828239"/>
              <a:gd name="connsiteY24" fmla="*/ 338461 h 3559383"/>
              <a:gd name="connsiteX25" fmla="*/ 7574362 w 10828239"/>
              <a:gd name="connsiteY25" fmla="*/ 207118 h 3559383"/>
              <a:gd name="connsiteX26" fmla="*/ 7671675 w 10828239"/>
              <a:gd name="connsiteY26" fmla="*/ 197014 h 3559383"/>
              <a:gd name="connsiteX27" fmla="*/ 7736551 w 10828239"/>
              <a:gd name="connsiteY27" fmla="*/ 181859 h 3559383"/>
              <a:gd name="connsiteX28" fmla="*/ 7785208 w 10828239"/>
              <a:gd name="connsiteY28" fmla="*/ 116188 h 3559383"/>
              <a:gd name="connsiteX29" fmla="*/ 7839271 w 10828239"/>
              <a:gd name="connsiteY29" fmla="*/ 50516 h 3559383"/>
              <a:gd name="connsiteX30" fmla="*/ 7877115 w 10828239"/>
              <a:gd name="connsiteY30" fmla="*/ 40413 h 3559383"/>
              <a:gd name="connsiteX31" fmla="*/ 8012273 w 10828239"/>
              <a:gd name="connsiteY31" fmla="*/ 106085 h 3559383"/>
              <a:gd name="connsiteX32" fmla="*/ 8044711 w 10828239"/>
              <a:gd name="connsiteY32" fmla="*/ 121240 h 3559383"/>
              <a:gd name="connsiteX33" fmla="*/ 8077149 w 10828239"/>
              <a:gd name="connsiteY33" fmla="*/ 126291 h 3559383"/>
              <a:gd name="connsiteX34" fmla="*/ 8201495 w 10828239"/>
              <a:gd name="connsiteY34" fmla="*/ 242479 h 3559383"/>
              <a:gd name="connsiteX35" fmla="*/ 8255558 w 10828239"/>
              <a:gd name="connsiteY35" fmla="*/ 217221 h 3559383"/>
              <a:gd name="connsiteX36" fmla="*/ 8287995 w 10828239"/>
              <a:gd name="connsiteY36" fmla="*/ 272789 h 3559383"/>
              <a:gd name="connsiteX37" fmla="*/ 8331246 w 10828239"/>
              <a:gd name="connsiteY37" fmla="*/ 298048 h 3559383"/>
              <a:gd name="connsiteX38" fmla="*/ 8336653 w 10828239"/>
              <a:gd name="connsiteY38" fmla="*/ 247531 h 3559383"/>
              <a:gd name="connsiteX39" fmla="*/ 8320433 w 10828239"/>
              <a:gd name="connsiteY39" fmla="*/ 222273 h 3559383"/>
              <a:gd name="connsiteX40" fmla="*/ 8374497 w 10828239"/>
              <a:gd name="connsiteY40" fmla="*/ 277841 h 3559383"/>
              <a:gd name="connsiteX41" fmla="*/ 8498842 w 10828239"/>
              <a:gd name="connsiteY41" fmla="*/ 237428 h 3559383"/>
              <a:gd name="connsiteX42" fmla="*/ 8606968 w 10828239"/>
              <a:gd name="connsiteY42" fmla="*/ 186911 h 3559383"/>
              <a:gd name="connsiteX43" fmla="*/ 8725907 w 10828239"/>
              <a:gd name="connsiteY43" fmla="*/ 186911 h 3559383"/>
              <a:gd name="connsiteX44" fmla="*/ 8758345 w 10828239"/>
              <a:gd name="connsiteY44" fmla="*/ 207118 h 3559383"/>
              <a:gd name="connsiteX45" fmla="*/ 8774564 w 10828239"/>
              <a:gd name="connsiteY45" fmla="*/ 232376 h 3559383"/>
              <a:gd name="connsiteX46" fmla="*/ 8779971 w 10828239"/>
              <a:gd name="connsiteY46" fmla="*/ 333409 h 3559383"/>
              <a:gd name="connsiteX47" fmla="*/ 8882691 w 10828239"/>
              <a:gd name="connsiteY47" fmla="*/ 388977 h 3559383"/>
              <a:gd name="connsiteX48" fmla="*/ 8882691 w 10828239"/>
              <a:gd name="connsiteY48" fmla="*/ 399081 h 3559383"/>
              <a:gd name="connsiteX49" fmla="*/ 8888097 w 10828239"/>
              <a:gd name="connsiteY49" fmla="*/ 394029 h 3559383"/>
              <a:gd name="connsiteX50" fmla="*/ 8942160 w 10828239"/>
              <a:gd name="connsiteY50" fmla="*/ 303099 h 3559383"/>
              <a:gd name="connsiteX51" fmla="*/ 8969192 w 10828239"/>
              <a:gd name="connsiteY51" fmla="*/ 171756 h 3559383"/>
              <a:gd name="connsiteX52" fmla="*/ 9050287 w 10828239"/>
              <a:gd name="connsiteY52" fmla="*/ 313203 h 3559383"/>
              <a:gd name="connsiteX53" fmla="*/ 9153007 w 10828239"/>
              <a:gd name="connsiteY53" fmla="*/ 237428 h 3559383"/>
              <a:gd name="connsiteX54" fmla="*/ 9180038 w 10828239"/>
              <a:gd name="connsiteY54" fmla="*/ 257634 h 3559383"/>
              <a:gd name="connsiteX55" fmla="*/ 9169226 w 10828239"/>
              <a:gd name="connsiteY55" fmla="*/ 313203 h 3559383"/>
              <a:gd name="connsiteX56" fmla="*/ 9098943 w 10828239"/>
              <a:gd name="connsiteY56" fmla="*/ 414236 h 3559383"/>
              <a:gd name="connsiteX57" fmla="*/ 9109756 w 10828239"/>
              <a:gd name="connsiteY57" fmla="*/ 459701 h 3559383"/>
              <a:gd name="connsiteX58" fmla="*/ 9153007 w 10828239"/>
              <a:gd name="connsiteY58" fmla="*/ 424339 h 3559383"/>
              <a:gd name="connsiteX59" fmla="*/ 9234101 w 10828239"/>
              <a:gd name="connsiteY59" fmla="*/ 404132 h 3559383"/>
              <a:gd name="connsiteX60" fmla="*/ 9250320 w 10828239"/>
              <a:gd name="connsiteY60" fmla="*/ 424339 h 3559383"/>
              <a:gd name="connsiteX61" fmla="*/ 9293571 w 10828239"/>
              <a:gd name="connsiteY61" fmla="*/ 449597 h 3559383"/>
              <a:gd name="connsiteX62" fmla="*/ 9320602 w 10828239"/>
              <a:gd name="connsiteY62" fmla="*/ 343513 h 3559383"/>
              <a:gd name="connsiteX63" fmla="*/ 9353040 w 10828239"/>
              <a:gd name="connsiteY63" fmla="*/ 348564 h 3559383"/>
              <a:gd name="connsiteX64" fmla="*/ 9417916 w 10828239"/>
              <a:gd name="connsiteY64" fmla="*/ 313203 h 3559383"/>
              <a:gd name="connsiteX65" fmla="*/ 9428729 w 10828239"/>
              <a:gd name="connsiteY65" fmla="*/ 308151 h 3559383"/>
              <a:gd name="connsiteX66" fmla="*/ 9477386 w 10828239"/>
              <a:gd name="connsiteY66" fmla="*/ 247531 h 3559383"/>
              <a:gd name="connsiteX67" fmla="*/ 9515230 w 10828239"/>
              <a:gd name="connsiteY67" fmla="*/ 247531 h 3559383"/>
              <a:gd name="connsiteX68" fmla="*/ 9580106 w 10828239"/>
              <a:gd name="connsiteY68" fmla="*/ 242479 h 3559383"/>
              <a:gd name="connsiteX69" fmla="*/ 9596325 w 10828239"/>
              <a:gd name="connsiteY69" fmla="*/ 227324 h 3559383"/>
              <a:gd name="connsiteX70" fmla="*/ 9623356 w 10828239"/>
              <a:gd name="connsiteY70" fmla="*/ 287944 h 3559383"/>
              <a:gd name="connsiteX71" fmla="*/ 9709857 w 10828239"/>
              <a:gd name="connsiteY71" fmla="*/ 282893 h 3559383"/>
              <a:gd name="connsiteX72" fmla="*/ 9720670 w 10828239"/>
              <a:gd name="connsiteY72" fmla="*/ 247531 h 3559383"/>
              <a:gd name="connsiteX73" fmla="*/ 9726076 w 10828239"/>
              <a:gd name="connsiteY73" fmla="*/ 212169 h 3559383"/>
              <a:gd name="connsiteX74" fmla="*/ 9801765 w 10828239"/>
              <a:gd name="connsiteY74" fmla="*/ 202066 h 3559383"/>
              <a:gd name="connsiteX75" fmla="*/ 9796358 w 10828239"/>
              <a:gd name="connsiteY75" fmla="*/ 242479 h 3559383"/>
              <a:gd name="connsiteX76" fmla="*/ 9812577 w 10828239"/>
              <a:gd name="connsiteY76" fmla="*/ 378874 h 3559383"/>
              <a:gd name="connsiteX77" fmla="*/ 9861234 w 10828239"/>
              <a:gd name="connsiteY77" fmla="*/ 383926 h 3559383"/>
              <a:gd name="connsiteX78" fmla="*/ 9877453 w 10828239"/>
              <a:gd name="connsiteY78" fmla="*/ 242479 h 3559383"/>
              <a:gd name="connsiteX79" fmla="*/ 10088300 w 10828239"/>
              <a:gd name="connsiteY79" fmla="*/ 424339 h 3559383"/>
              <a:gd name="connsiteX80" fmla="*/ 10072081 w 10828239"/>
              <a:gd name="connsiteY80" fmla="*/ 353616 h 3559383"/>
              <a:gd name="connsiteX81" fmla="*/ 10115331 w 10828239"/>
              <a:gd name="connsiteY81" fmla="*/ 399081 h 3559383"/>
              <a:gd name="connsiteX82" fmla="*/ 10120738 w 10828239"/>
              <a:gd name="connsiteY82" fmla="*/ 348564 h 3559383"/>
              <a:gd name="connsiteX83" fmla="*/ 10120738 w 10828239"/>
              <a:gd name="connsiteY83" fmla="*/ 328358 h 3559383"/>
              <a:gd name="connsiteX84" fmla="*/ 10158582 w 10828239"/>
              <a:gd name="connsiteY84" fmla="*/ 308151 h 3559383"/>
              <a:gd name="connsiteX85" fmla="*/ 10142363 w 10828239"/>
              <a:gd name="connsiteY85" fmla="*/ 252583 h 3559383"/>
              <a:gd name="connsiteX86" fmla="*/ 10169394 w 10828239"/>
              <a:gd name="connsiteY86" fmla="*/ 247531 h 3559383"/>
              <a:gd name="connsiteX87" fmla="*/ 10185613 w 10828239"/>
              <a:gd name="connsiteY87" fmla="*/ 292996 h 3559383"/>
              <a:gd name="connsiteX88" fmla="*/ 10239677 w 10828239"/>
              <a:gd name="connsiteY88" fmla="*/ 383926 h 3559383"/>
              <a:gd name="connsiteX89" fmla="*/ 10428898 w 10828239"/>
              <a:gd name="connsiteY89" fmla="*/ 464752 h 3559383"/>
              <a:gd name="connsiteX90" fmla="*/ 10472148 w 10828239"/>
              <a:gd name="connsiteY90" fmla="*/ 484959 h 3559383"/>
              <a:gd name="connsiteX91" fmla="*/ 10531618 w 10828239"/>
              <a:gd name="connsiteY91" fmla="*/ 479907 h 3559383"/>
              <a:gd name="connsiteX92" fmla="*/ 10601900 w 10828239"/>
              <a:gd name="connsiteY92" fmla="*/ 479907 h 3559383"/>
              <a:gd name="connsiteX93" fmla="*/ 10650557 w 10828239"/>
              <a:gd name="connsiteY93" fmla="*/ 560734 h 3559383"/>
              <a:gd name="connsiteX94" fmla="*/ 10737734 w 10828239"/>
              <a:gd name="connsiteY94" fmla="*/ 838575 h 3559383"/>
              <a:gd name="connsiteX95" fmla="*/ 10726467 w 10828239"/>
              <a:gd name="connsiteY95" fmla="*/ 1048496 h 3559383"/>
              <a:gd name="connsiteX96" fmla="*/ 10737452 w 10828239"/>
              <a:gd name="connsiteY96" fmla="*/ 1237210 h 3559383"/>
              <a:gd name="connsiteX97" fmla="*/ 10769214 w 10828239"/>
              <a:gd name="connsiteY97" fmla="*/ 1713214 h 3559383"/>
              <a:gd name="connsiteX98" fmla="*/ 10780026 w 10828239"/>
              <a:gd name="connsiteY98" fmla="*/ 1924771 h 3559383"/>
              <a:gd name="connsiteX99" fmla="*/ 10758401 w 10828239"/>
              <a:gd name="connsiteY99" fmla="*/ 2030551 h 3559383"/>
              <a:gd name="connsiteX100" fmla="*/ 10749636 w 10828239"/>
              <a:gd name="connsiteY100" fmla="*/ 2210309 h 3559383"/>
              <a:gd name="connsiteX101" fmla="*/ 10756374 w 10828239"/>
              <a:gd name="connsiteY101" fmla="*/ 2518454 h 3559383"/>
              <a:gd name="connsiteX102" fmla="*/ 10756499 w 10828239"/>
              <a:gd name="connsiteY102" fmla="*/ 2542678 h 3559383"/>
              <a:gd name="connsiteX103" fmla="*/ 10790674 w 10828239"/>
              <a:gd name="connsiteY103" fmla="*/ 2622645 h 3559383"/>
              <a:gd name="connsiteX104" fmla="*/ 10789763 w 10828239"/>
              <a:gd name="connsiteY104" fmla="*/ 2735305 h 3559383"/>
              <a:gd name="connsiteX105" fmla="*/ 10792836 w 10828239"/>
              <a:gd name="connsiteY105" fmla="*/ 2833170 h 3559383"/>
              <a:gd name="connsiteX106" fmla="*/ 10810478 w 10828239"/>
              <a:gd name="connsiteY106" fmla="*/ 3130919 h 3559383"/>
              <a:gd name="connsiteX107" fmla="*/ 10815884 w 10828239"/>
              <a:gd name="connsiteY107" fmla="*/ 3156178 h 3559383"/>
              <a:gd name="connsiteX108" fmla="*/ 10788853 w 10828239"/>
              <a:gd name="connsiteY108" fmla="*/ 3211746 h 3559383"/>
              <a:gd name="connsiteX109" fmla="*/ 10723977 w 10828239"/>
              <a:gd name="connsiteY109" fmla="*/ 3277418 h 3559383"/>
              <a:gd name="connsiteX110" fmla="*/ 10626663 w 10828239"/>
              <a:gd name="connsiteY110" fmla="*/ 3151126 h 3559383"/>
              <a:gd name="connsiteX111" fmla="*/ 10578006 w 10828239"/>
              <a:gd name="connsiteY111" fmla="*/ 3332986 h 3559383"/>
              <a:gd name="connsiteX112" fmla="*/ 10529350 w 10828239"/>
              <a:gd name="connsiteY112" fmla="*/ 3262263 h 3559383"/>
              <a:gd name="connsiteX113" fmla="*/ 10259034 w 10828239"/>
              <a:gd name="connsiteY113" fmla="*/ 3181436 h 3559383"/>
              <a:gd name="connsiteX114" fmla="*/ 10080625 w 10828239"/>
              <a:gd name="connsiteY114" fmla="*/ 3196591 h 3559383"/>
              <a:gd name="connsiteX115" fmla="*/ 9891404 w 10828239"/>
              <a:gd name="connsiteY115" fmla="*/ 3125868 h 3559383"/>
              <a:gd name="connsiteX116" fmla="*/ 9878564 w 10828239"/>
              <a:gd name="connsiteY116" fmla="*/ 3158704 h 3559383"/>
              <a:gd name="connsiteX117" fmla="*/ 9870595 w 10828239"/>
              <a:gd name="connsiteY117" fmla="*/ 3188488 h 3559383"/>
              <a:gd name="connsiteX118" fmla="*/ 9862599 w 10828239"/>
              <a:gd name="connsiteY118" fmla="*/ 3183173 h 3559383"/>
              <a:gd name="connsiteX119" fmla="*/ 9848153 w 10828239"/>
              <a:gd name="connsiteY119" fmla="*/ 3201643 h 3559383"/>
              <a:gd name="connsiteX120" fmla="*/ 9821122 w 10828239"/>
              <a:gd name="connsiteY120" fmla="*/ 3317831 h 3559383"/>
              <a:gd name="connsiteX121" fmla="*/ 9761652 w 10828239"/>
              <a:gd name="connsiteY121" fmla="*/ 3115765 h 3559383"/>
              <a:gd name="connsiteX122" fmla="*/ 9750840 w 10828239"/>
              <a:gd name="connsiteY122" fmla="*/ 3221849 h 3559383"/>
              <a:gd name="connsiteX123" fmla="*/ 9696777 w 10828239"/>
              <a:gd name="connsiteY123" fmla="*/ 3267314 h 3559383"/>
              <a:gd name="connsiteX124" fmla="*/ 9583244 w 10828239"/>
              <a:gd name="connsiteY124" fmla="*/ 3221849 h 3559383"/>
              <a:gd name="connsiteX125" fmla="*/ 9426461 w 10828239"/>
              <a:gd name="connsiteY125" fmla="*/ 3206694 h 3559383"/>
              <a:gd name="connsiteX126" fmla="*/ 9388616 w 10828239"/>
              <a:gd name="connsiteY126" fmla="*/ 3151126 h 3559383"/>
              <a:gd name="connsiteX127" fmla="*/ 9291303 w 10828239"/>
              <a:gd name="connsiteY127" fmla="*/ 3221849 h 3559383"/>
              <a:gd name="connsiteX128" fmla="*/ 9166957 w 10828239"/>
              <a:gd name="connsiteY128" fmla="*/ 2913698 h 3559383"/>
              <a:gd name="connsiteX129" fmla="*/ 9134519 w 10828239"/>
              <a:gd name="connsiteY129" fmla="*/ 3019783 h 3559383"/>
              <a:gd name="connsiteX130" fmla="*/ 9091269 w 10828239"/>
              <a:gd name="connsiteY130" fmla="*/ 3070300 h 3559383"/>
              <a:gd name="connsiteX131" fmla="*/ 9042612 w 10828239"/>
              <a:gd name="connsiteY131" fmla="*/ 3085455 h 3559383"/>
              <a:gd name="connsiteX132" fmla="*/ 8961517 w 10828239"/>
              <a:gd name="connsiteY132" fmla="*/ 3130919 h 3559383"/>
              <a:gd name="connsiteX133" fmla="*/ 8837172 w 10828239"/>
              <a:gd name="connsiteY133" fmla="*/ 3130919 h 3559383"/>
              <a:gd name="connsiteX134" fmla="*/ 8723639 w 10828239"/>
              <a:gd name="connsiteY134" fmla="*/ 3080403 h 3559383"/>
              <a:gd name="connsiteX135" fmla="*/ 8696608 w 10828239"/>
              <a:gd name="connsiteY135" fmla="*/ 3080403 h 3559383"/>
              <a:gd name="connsiteX136" fmla="*/ 8647951 w 10828239"/>
              <a:gd name="connsiteY136" fmla="*/ 3156178 h 3559383"/>
              <a:gd name="connsiteX137" fmla="*/ 8674982 w 10828239"/>
              <a:gd name="connsiteY137" fmla="*/ 3262263 h 3559383"/>
              <a:gd name="connsiteX138" fmla="*/ 8572262 w 10828239"/>
              <a:gd name="connsiteY138" fmla="*/ 3186488 h 3559383"/>
              <a:gd name="connsiteX139" fmla="*/ 8545231 w 10828239"/>
              <a:gd name="connsiteY139" fmla="*/ 3135971 h 3559383"/>
              <a:gd name="connsiteX140" fmla="*/ 8485761 w 10828239"/>
              <a:gd name="connsiteY140" fmla="*/ 3211746 h 3559383"/>
              <a:gd name="connsiteX141" fmla="*/ 8453323 w 10828239"/>
              <a:gd name="connsiteY141" fmla="*/ 3105661 h 3559383"/>
              <a:gd name="connsiteX142" fmla="*/ 8415479 w 10828239"/>
              <a:gd name="connsiteY142" fmla="*/ 3221849 h 3559383"/>
              <a:gd name="connsiteX143" fmla="*/ 8345197 w 10828239"/>
              <a:gd name="connsiteY143" fmla="*/ 3090506 h 3559383"/>
              <a:gd name="connsiteX144" fmla="*/ 8356010 w 10828239"/>
              <a:gd name="connsiteY144" fmla="*/ 3201643 h 3559383"/>
              <a:gd name="connsiteX145" fmla="*/ 8301946 w 10828239"/>
              <a:gd name="connsiteY145" fmla="*/ 3242056 h 3559383"/>
              <a:gd name="connsiteX146" fmla="*/ 7977568 w 10828239"/>
              <a:gd name="connsiteY146" fmla="*/ 3151126 h 3559383"/>
              <a:gd name="connsiteX147" fmla="*/ 7891066 w 10828239"/>
              <a:gd name="connsiteY147" fmla="*/ 3191539 h 3559383"/>
              <a:gd name="connsiteX148" fmla="*/ 7815378 w 10828239"/>
              <a:gd name="connsiteY148" fmla="*/ 3070300 h 3559383"/>
              <a:gd name="connsiteX149" fmla="*/ 7745096 w 10828239"/>
              <a:gd name="connsiteY149" fmla="*/ 3039990 h 3559383"/>
              <a:gd name="connsiteX150" fmla="*/ 7761314 w 10828239"/>
              <a:gd name="connsiteY150" fmla="*/ 3363296 h 3559383"/>
              <a:gd name="connsiteX151" fmla="*/ 7701845 w 10828239"/>
              <a:gd name="connsiteY151" fmla="*/ 3216798 h 3559383"/>
              <a:gd name="connsiteX152" fmla="*/ 7674814 w 10828239"/>
              <a:gd name="connsiteY152" fmla="*/ 3186488 h 3559383"/>
              <a:gd name="connsiteX153" fmla="*/ 7642376 w 10828239"/>
              <a:gd name="connsiteY153" fmla="*/ 3216798 h 3559383"/>
              <a:gd name="connsiteX154" fmla="*/ 7604532 w 10828239"/>
              <a:gd name="connsiteY154" fmla="*/ 3277418 h 3559383"/>
              <a:gd name="connsiteX155" fmla="*/ 7496405 w 10828239"/>
              <a:gd name="connsiteY155" fmla="*/ 3282469 h 3559383"/>
              <a:gd name="connsiteX156" fmla="*/ 7436936 w 10828239"/>
              <a:gd name="connsiteY156" fmla="*/ 3469381 h 3559383"/>
              <a:gd name="connsiteX157" fmla="*/ 7361247 w 10828239"/>
              <a:gd name="connsiteY157" fmla="*/ 3444122 h 3559383"/>
              <a:gd name="connsiteX158" fmla="*/ 7350435 w 10828239"/>
              <a:gd name="connsiteY158" fmla="*/ 3393606 h 3559383"/>
              <a:gd name="connsiteX159" fmla="*/ 7334216 w 10828239"/>
              <a:gd name="connsiteY159" fmla="*/ 3307728 h 3559383"/>
              <a:gd name="connsiteX160" fmla="*/ 7328809 w 10828239"/>
              <a:gd name="connsiteY160" fmla="*/ 3282469 h 3559383"/>
              <a:gd name="connsiteX161" fmla="*/ 7247715 w 10828239"/>
              <a:gd name="connsiteY161" fmla="*/ 3206694 h 3559383"/>
              <a:gd name="connsiteX162" fmla="*/ 7128776 w 10828239"/>
              <a:gd name="connsiteY162" fmla="*/ 3120816 h 3559383"/>
              <a:gd name="connsiteX163" fmla="*/ 7112557 w 10828239"/>
              <a:gd name="connsiteY163" fmla="*/ 3242056 h 3559383"/>
              <a:gd name="connsiteX164" fmla="*/ 7009837 w 10828239"/>
              <a:gd name="connsiteY164" fmla="*/ 3191539 h 3559383"/>
              <a:gd name="connsiteX165" fmla="*/ 6982805 w 10828239"/>
              <a:gd name="connsiteY165" fmla="*/ 3176384 h 3559383"/>
              <a:gd name="connsiteX166" fmla="*/ 6923336 w 10828239"/>
              <a:gd name="connsiteY166" fmla="*/ 3156178 h 3559383"/>
              <a:gd name="connsiteX167" fmla="*/ 6912523 w 10828239"/>
              <a:gd name="connsiteY167" fmla="*/ 3156178 h 3559383"/>
              <a:gd name="connsiteX168" fmla="*/ 6820616 w 10828239"/>
              <a:gd name="connsiteY168" fmla="*/ 3221849 h 3559383"/>
              <a:gd name="connsiteX169" fmla="*/ 6750333 w 10828239"/>
              <a:gd name="connsiteY169" fmla="*/ 3231953 h 3559383"/>
              <a:gd name="connsiteX170" fmla="*/ 6690864 w 10828239"/>
              <a:gd name="connsiteY170" fmla="*/ 3242056 h 3559383"/>
              <a:gd name="connsiteX171" fmla="*/ 6674645 w 10828239"/>
              <a:gd name="connsiteY171" fmla="*/ 3095558 h 3559383"/>
              <a:gd name="connsiteX172" fmla="*/ 6669239 w 10828239"/>
              <a:gd name="connsiteY172" fmla="*/ 3095558 h 3559383"/>
              <a:gd name="connsiteX173" fmla="*/ 6658426 w 10828239"/>
              <a:gd name="connsiteY173" fmla="*/ 3105661 h 3559383"/>
              <a:gd name="connsiteX174" fmla="*/ 6647613 w 10828239"/>
              <a:gd name="connsiteY174" fmla="*/ 3105661 h 3559383"/>
              <a:gd name="connsiteX175" fmla="*/ 6615175 w 10828239"/>
              <a:gd name="connsiteY175" fmla="*/ 3085455 h 3559383"/>
              <a:gd name="connsiteX176" fmla="*/ 6598956 w 10828239"/>
              <a:gd name="connsiteY176" fmla="*/ 3100610 h 3559383"/>
              <a:gd name="connsiteX177" fmla="*/ 6447580 w 10828239"/>
              <a:gd name="connsiteY177" fmla="*/ 3156178 h 3559383"/>
              <a:gd name="connsiteX178" fmla="*/ 6317828 w 10828239"/>
              <a:gd name="connsiteY178" fmla="*/ 3206694 h 3559383"/>
              <a:gd name="connsiteX179" fmla="*/ 6231327 w 10828239"/>
              <a:gd name="connsiteY179" fmla="*/ 3196591 h 3559383"/>
              <a:gd name="connsiteX180" fmla="*/ 6188076 w 10828239"/>
              <a:gd name="connsiteY180" fmla="*/ 3120816 h 3559383"/>
              <a:gd name="connsiteX181" fmla="*/ 6166452 w 10828239"/>
              <a:gd name="connsiteY181" fmla="*/ 3221849 h 3559383"/>
              <a:gd name="connsiteX182" fmla="*/ 6155638 w 10828239"/>
              <a:gd name="connsiteY182" fmla="*/ 3257211 h 3559383"/>
              <a:gd name="connsiteX183" fmla="*/ 6052918 w 10828239"/>
              <a:gd name="connsiteY183" fmla="*/ 3322883 h 3559383"/>
              <a:gd name="connsiteX184" fmla="*/ 5988043 w 10828239"/>
              <a:gd name="connsiteY184" fmla="*/ 3393606 h 3559383"/>
              <a:gd name="connsiteX185" fmla="*/ 5961011 w 10828239"/>
              <a:gd name="connsiteY185" fmla="*/ 3297624 h 3559383"/>
              <a:gd name="connsiteX186" fmla="*/ 5961011 w 10828239"/>
              <a:gd name="connsiteY186" fmla="*/ 3191539 h 3559383"/>
              <a:gd name="connsiteX187" fmla="*/ 5906948 w 10828239"/>
              <a:gd name="connsiteY187" fmla="*/ 3393606 h 3559383"/>
              <a:gd name="connsiteX188" fmla="*/ 5733946 w 10828239"/>
              <a:gd name="connsiteY188" fmla="*/ 2984421 h 3559383"/>
              <a:gd name="connsiteX189" fmla="*/ 5723133 w 10828239"/>
              <a:gd name="connsiteY189" fmla="*/ 3095558 h 3559383"/>
              <a:gd name="connsiteX190" fmla="*/ 5679882 w 10828239"/>
              <a:gd name="connsiteY190" fmla="*/ 3050093 h 3559383"/>
              <a:gd name="connsiteX191" fmla="*/ 5555537 w 10828239"/>
              <a:gd name="connsiteY191" fmla="*/ 3267314 h 3559383"/>
              <a:gd name="connsiteX192" fmla="*/ 5550131 w 10828239"/>
              <a:gd name="connsiteY192" fmla="*/ 3166281 h 3559383"/>
              <a:gd name="connsiteX193" fmla="*/ 5474442 w 10828239"/>
              <a:gd name="connsiteY193" fmla="*/ 3146074 h 3559383"/>
              <a:gd name="connsiteX194" fmla="*/ 5420379 w 10828239"/>
              <a:gd name="connsiteY194" fmla="*/ 3075351 h 3559383"/>
              <a:gd name="connsiteX195" fmla="*/ 5371723 w 10828239"/>
              <a:gd name="connsiteY195" fmla="*/ 3171333 h 3559383"/>
              <a:gd name="connsiteX196" fmla="*/ 5355503 w 10828239"/>
              <a:gd name="connsiteY196" fmla="*/ 3231953 h 3559383"/>
              <a:gd name="connsiteX197" fmla="*/ 5306846 w 10828239"/>
              <a:gd name="connsiteY197" fmla="*/ 3201643 h 3559383"/>
              <a:gd name="connsiteX198" fmla="*/ 5231158 w 10828239"/>
              <a:gd name="connsiteY198" fmla="*/ 3292573 h 3559383"/>
              <a:gd name="connsiteX199" fmla="*/ 5171689 w 10828239"/>
              <a:gd name="connsiteY199" fmla="*/ 3312779 h 3559383"/>
              <a:gd name="connsiteX200" fmla="*/ 5112220 w 10828239"/>
              <a:gd name="connsiteY200" fmla="*/ 3368347 h 3559383"/>
              <a:gd name="connsiteX201" fmla="*/ 5128438 w 10828239"/>
              <a:gd name="connsiteY201" fmla="*/ 3469381 h 3559383"/>
              <a:gd name="connsiteX202" fmla="*/ 5112220 w 10828239"/>
              <a:gd name="connsiteY202" fmla="*/ 3509794 h 3559383"/>
              <a:gd name="connsiteX203" fmla="*/ 5052750 w 10828239"/>
              <a:gd name="connsiteY203" fmla="*/ 3277418 h 3559383"/>
              <a:gd name="connsiteX204" fmla="*/ 4998686 w 10828239"/>
              <a:gd name="connsiteY204" fmla="*/ 3454226 h 3559383"/>
              <a:gd name="connsiteX205" fmla="*/ 4987874 w 10828239"/>
              <a:gd name="connsiteY205" fmla="*/ 3368347 h 3559383"/>
              <a:gd name="connsiteX206" fmla="*/ 4928404 w 10828239"/>
              <a:gd name="connsiteY206" fmla="*/ 3317831 h 3559383"/>
              <a:gd name="connsiteX207" fmla="*/ 4874341 w 10828239"/>
              <a:gd name="connsiteY207" fmla="*/ 3297624 h 3559383"/>
              <a:gd name="connsiteX208" fmla="*/ 4814872 w 10828239"/>
              <a:gd name="connsiteY208" fmla="*/ 3257211 h 3559383"/>
              <a:gd name="connsiteX209" fmla="*/ 4814872 w 10828239"/>
              <a:gd name="connsiteY209" fmla="*/ 3312779 h 3559383"/>
              <a:gd name="connsiteX210" fmla="*/ 4733777 w 10828239"/>
              <a:gd name="connsiteY210" fmla="*/ 3383502 h 3559383"/>
              <a:gd name="connsiteX211" fmla="*/ 4728370 w 10828239"/>
              <a:gd name="connsiteY211" fmla="*/ 3247108 h 3559383"/>
              <a:gd name="connsiteX212" fmla="*/ 4701339 w 10828239"/>
              <a:gd name="connsiteY212" fmla="*/ 3206694 h 3559383"/>
              <a:gd name="connsiteX213" fmla="*/ 4674307 w 10828239"/>
              <a:gd name="connsiteY213" fmla="*/ 3221849 h 3559383"/>
              <a:gd name="connsiteX214" fmla="*/ 4587807 w 10828239"/>
              <a:gd name="connsiteY214" fmla="*/ 3242056 h 3559383"/>
              <a:gd name="connsiteX215" fmla="*/ 4533743 w 10828239"/>
              <a:gd name="connsiteY215" fmla="*/ 3272366 h 3559383"/>
              <a:gd name="connsiteX216" fmla="*/ 4533743 w 10828239"/>
              <a:gd name="connsiteY216" fmla="*/ 3267314 h 3559383"/>
              <a:gd name="connsiteX217" fmla="*/ 4485086 w 10828239"/>
              <a:gd name="connsiteY217" fmla="*/ 3201643 h 3559383"/>
              <a:gd name="connsiteX218" fmla="*/ 4441836 w 10828239"/>
              <a:gd name="connsiteY218" fmla="*/ 3267314 h 3559383"/>
              <a:gd name="connsiteX219" fmla="*/ 4420211 w 10828239"/>
              <a:gd name="connsiteY219" fmla="*/ 3373399 h 3559383"/>
              <a:gd name="connsiteX220" fmla="*/ 4398585 w 10828239"/>
              <a:gd name="connsiteY220" fmla="*/ 3403709 h 3559383"/>
              <a:gd name="connsiteX221" fmla="*/ 4387772 w 10828239"/>
              <a:gd name="connsiteY221" fmla="*/ 3368347 h 3559383"/>
              <a:gd name="connsiteX222" fmla="*/ 4376960 w 10828239"/>
              <a:gd name="connsiteY222" fmla="*/ 3317831 h 3559383"/>
              <a:gd name="connsiteX223" fmla="*/ 4360741 w 10828239"/>
              <a:gd name="connsiteY223" fmla="*/ 3358244 h 3559383"/>
              <a:gd name="connsiteX224" fmla="*/ 4247208 w 10828239"/>
              <a:gd name="connsiteY224" fmla="*/ 3484536 h 3559383"/>
              <a:gd name="connsiteX225" fmla="*/ 4220176 w 10828239"/>
              <a:gd name="connsiteY225" fmla="*/ 3499691 h 3559383"/>
              <a:gd name="connsiteX226" fmla="*/ 4209364 w 10828239"/>
              <a:gd name="connsiteY226" fmla="*/ 3499691 h 3559383"/>
              <a:gd name="connsiteX227" fmla="*/ 4203957 w 10828239"/>
              <a:gd name="connsiteY227" fmla="*/ 3358244 h 3559383"/>
              <a:gd name="connsiteX228" fmla="*/ 4214770 w 10828239"/>
              <a:gd name="connsiteY228" fmla="*/ 3332986 h 3559383"/>
              <a:gd name="connsiteX229" fmla="*/ 4236395 w 10828239"/>
              <a:gd name="connsiteY229" fmla="*/ 3302676 h 3559383"/>
              <a:gd name="connsiteX230" fmla="*/ 4203957 w 10828239"/>
              <a:gd name="connsiteY230" fmla="*/ 3262263 h 3559383"/>
              <a:gd name="connsiteX231" fmla="*/ 4160707 w 10828239"/>
              <a:gd name="connsiteY231" fmla="*/ 3287521 h 3559383"/>
              <a:gd name="connsiteX232" fmla="*/ 4101238 w 10828239"/>
              <a:gd name="connsiteY232" fmla="*/ 3413812 h 3559383"/>
              <a:gd name="connsiteX233" fmla="*/ 4090426 w 10828239"/>
              <a:gd name="connsiteY233" fmla="*/ 3277418 h 3559383"/>
              <a:gd name="connsiteX234" fmla="*/ 4074206 w 10828239"/>
              <a:gd name="connsiteY234" fmla="*/ 3237004 h 3559383"/>
              <a:gd name="connsiteX235" fmla="*/ 4030956 w 10828239"/>
              <a:gd name="connsiteY235" fmla="*/ 3267314 h 3559383"/>
              <a:gd name="connsiteX236" fmla="*/ 4020143 w 10828239"/>
              <a:gd name="connsiteY236" fmla="*/ 3383502 h 3559383"/>
              <a:gd name="connsiteX237" fmla="*/ 4025550 w 10828239"/>
              <a:gd name="connsiteY237" fmla="*/ 3509794 h 3559383"/>
              <a:gd name="connsiteX238" fmla="*/ 3971486 w 10828239"/>
              <a:gd name="connsiteY238" fmla="*/ 3358244 h 3559383"/>
              <a:gd name="connsiteX239" fmla="*/ 3830921 w 10828239"/>
              <a:gd name="connsiteY239" fmla="*/ 3368347 h 3559383"/>
              <a:gd name="connsiteX240" fmla="*/ 3793078 w 10828239"/>
              <a:gd name="connsiteY240" fmla="*/ 3353192 h 3559383"/>
              <a:gd name="connsiteX241" fmla="*/ 3739014 w 10828239"/>
              <a:gd name="connsiteY241" fmla="*/ 3413812 h 3559383"/>
              <a:gd name="connsiteX242" fmla="*/ 3739014 w 10828239"/>
              <a:gd name="connsiteY242" fmla="*/ 3494639 h 3559383"/>
              <a:gd name="connsiteX243" fmla="*/ 3701170 w 10828239"/>
              <a:gd name="connsiteY243" fmla="*/ 3408761 h 3559383"/>
              <a:gd name="connsiteX244" fmla="*/ 3641700 w 10828239"/>
              <a:gd name="connsiteY244" fmla="*/ 3479484 h 3559383"/>
              <a:gd name="connsiteX245" fmla="*/ 3609262 w 10828239"/>
              <a:gd name="connsiteY245" fmla="*/ 3499691 h 3559383"/>
              <a:gd name="connsiteX246" fmla="*/ 3593043 w 10828239"/>
              <a:gd name="connsiteY246" fmla="*/ 3469381 h 3559383"/>
              <a:gd name="connsiteX247" fmla="*/ 3560606 w 10828239"/>
              <a:gd name="connsiteY247" fmla="*/ 3363296 h 3559383"/>
              <a:gd name="connsiteX248" fmla="*/ 3501136 w 10828239"/>
              <a:gd name="connsiteY248" fmla="*/ 3393606 h 3559383"/>
              <a:gd name="connsiteX249" fmla="*/ 3506542 w 10828239"/>
              <a:gd name="connsiteY249" fmla="*/ 3302676 h 3559383"/>
              <a:gd name="connsiteX250" fmla="*/ 3376791 w 10828239"/>
              <a:gd name="connsiteY250" fmla="*/ 3383502 h 3559383"/>
              <a:gd name="connsiteX251" fmla="*/ 3322729 w 10828239"/>
              <a:gd name="connsiteY251" fmla="*/ 3383502 h 3559383"/>
              <a:gd name="connsiteX252" fmla="*/ 3306509 w 10828239"/>
              <a:gd name="connsiteY252" fmla="*/ 3327934 h 3559383"/>
              <a:gd name="connsiteX253" fmla="*/ 3274072 w 10828239"/>
              <a:gd name="connsiteY253" fmla="*/ 3231953 h 3559383"/>
              <a:gd name="connsiteX254" fmla="*/ 3274072 w 10828239"/>
              <a:gd name="connsiteY254" fmla="*/ 3302676 h 3559383"/>
              <a:gd name="connsiteX255" fmla="*/ 3247040 w 10828239"/>
              <a:gd name="connsiteY255" fmla="*/ 3292573 h 3559383"/>
              <a:gd name="connsiteX256" fmla="*/ 3203789 w 10828239"/>
              <a:gd name="connsiteY256" fmla="*/ 3302676 h 3559383"/>
              <a:gd name="connsiteX257" fmla="*/ 3106475 w 10828239"/>
              <a:gd name="connsiteY257" fmla="*/ 3398657 h 3559383"/>
              <a:gd name="connsiteX258" fmla="*/ 3063226 w 10828239"/>
              <a:gd name="connsiteY258" fmla="*/ 3459277 h 3559383"/>
              <a:gd name="connsiteX259" fmla="*/ 3003756 w 10828239"/>
              <a:gd name="connsiteY259" fmla="*/ 3535052 h 3559383"/>
              <a:gd name="connsiteX260" fmla="*/ 2944286 w 10828239"/>
              <a:gd name="connsiteY260" fmla="*/ 3555259 h 3559383"/>
              <a:gd name="connsiteX261" fmla="*/ 2868597 w 10828239"/>
              <a:gd name="connsiteY261" fmla="*/ 3540104 h 3559383"/>
              <a:gd name="connsiteX262" fmla="*/ 2749658 w 10828239"/>
              <a:gd name="connsiteY262" fmla="*/ 3454226 h 3559383"/>
              <a:gd name="connsiteX263" fmla="*/ 2706409 w 10828239"/>
              <a:gd name="connsiteY263" fmla="*/ 3408761 h 3559383"/>
              <a:gd name="connsiteX264" fmla="*/ 2609094 w 10828239"/>
              <a:gd name="connsiteY264" fmla="*/ 3373399 h 3559383"/>
              <a:gd name="connsiteX265" fmla="*/ 2598282 w 10828239"/>
              <a:gd name="connsiteY265" fmla="*/ 3368347 h 3559383"/>
              <a:gd name="connsiteX266" fmla="*/ 2419874 w 10828239"/>
              <a:gd name="connsiteY266" fmla="*/ 3343089 h 3559383"/>
              <a:gd name="connsiteX267" fmla="*/ 2333372 w 10828239"/>
              <a:gd name="connsiteY267" fmla="*/ 3363296 h 3559383"/>
              <a:gd name="connsiteX268" fmla="*/ 2241464 w 10828239"/>
              <a:gd name="connsiteY268" fmla="*/ 3428967 h 3559383"/>
              <a:gd name="connsiteX269" fmla="*/ 2122525 w 10828239"/>
              <a:gd name="connsiteY269" fmla="*/ 3434019 h 3559383"/>
              <a:gd name="connsiteX270" fmla="*/ 2079274 w 10828239"/>
              <a:gd name="connsiteY270" fmla="*/ 3312779 h 3559383"/>
              <a:gd name="connsiteX271" fmla="*/ 2073868 w 10828239"/>
              <a:gd name="connsiteY271" fmla="*/ 3292573 h 3559383"/>
              <a:gd name="connsiteX272" fmla="*/ 2046837 w 10828239"/>
              <a:gd name="connsiteY272" fmla="*/ 3226901 h 3559383"/>
              <a:gd name="connsiteX273" fmla="*/ 1954929 w 10828239"/>
              <a:gd name="connsiteY273" fmla="*/ 3221849 h 3559383"/>
              <a:gd name="connsiteX274" fmla="*/ 1911680 w 10828239"/>
              <a:gd name="connsiteY274" fmla="*/ 3302676 h 3559383"/>
              <a:gd name="connsiteX275" fmla="*/ 1884647 w 10828239"/>
              <a:gd name="connsiteY275" fmla="*/ 3464329 h 3559383"/>
              <a:gd name="connsiteX276" fmla="*/ 1798147 w 10828239"/>
              <a:gd name="connsiteY276" fmla="*/ 3343089 h 3559383"/>
              <a:gd name="connsiteX277" fmla="*/ 1700833 w 10828239"/>
              <a:gd name="connsiteY277" fmla="*/ 3413812 h 3559383"/>
              <a:gd name="connsiteX278" fmla="*/ 1700833 w 10828239"/>
              <a:gd name="connsiteY278" fmla="*/ 3312779 h 3559383"/>
              <a:gd name="connsiteX279" fmla="*/ 1738678 w 10828239"/>
              <a:gd name="connsiteY279" fmla="*/ 3100610 h 3559383"/>
              <a:gd name="connsiteX280" fmla="*/ 1592706 w 10828239"/>
              <a:gd name="connsiteY280" fmla="*/ 3125868 h 3559383"/>
              <a:gd name="connsiteX281" fmla="*/ 1544049 w 10828239"/>
              <a:gd name="connsiteY281" fmla="*/ 3110713 h 3559383"/>
              <a:gd name="connsiteX282" fmla="*/ 1527831 w 10828239"/>
              <a:gd name="connsiteY282" fmla="*/ 3151126 h 3559383"/>
              <a:gd name="connsiteX283" fmla="*/ 1517017 w 10828239"/>
              <a:gd name="connsiteY283" fmla="*/ 3312779 h 3559383"/>
              <a:gd name="connsiteX284" fmla="*/ 1500800 w 10828239"/>
              <a:gd name="connsiteY284" fmla="*/ 3211746 h 3559383"/>
              <a:gd name="connsiteX285" fmla="*/ 1360234 w 10828239"/>
              <a:gd name="connsiteY285" fmla="*/ 3322883 h 3559383"/>
              <a:gd name="connsiteX286" fmla="*/ 1344015 w 10828239"/>
              <a:gd name="connsiteY286" fmla="*/ 3322883 h 3559383"/>
              <a:gd name="connsiteX287" fmla="*/ 1284546 w 10828239"/>
              <a:gd name="connsiteY287" fmla="*/ 3282469 h 3559383"/>
              <a:gd name="connsiteX288" fmla="*/ 1176419 w 10828239"/>
              <a:gd name="connsiteY288" fmla="*/ 3307728 h 3559383"/>
              <a:gd name="connsiteX289" fmla="*/ 1143981 w 10828239"/>
              <a:gd name="connsiteY289" fmla="*/ 3353192 h 3559383"/>
              <a:gd name="connsiteX290" fmla="*/ 1127762 w 10828239"/>
              <a:gd name="connsiteY290" fmla="*/ 3373399 h 3559383"/>
              <a:gd name="connsiteX291" fmla="*/ 1089918 w 10828239"/>
              <a:gd name="connsiteY291" fmla="*/ 3459277 h 3559383"/>
              <a:gd name="connsiteX292" fmla="*/ 1052074 w 10828239"/>
              <a:gd name="connsiteY292" fmla="*/ 3242056 h 3559383"/>
              <a:gd name="connsiteX293" fmla="*/ 1025043 w 10828239"/>
              <a:gd name="connsiteY293" fmla="*/ 3201643 h 3559383"/>
              <a:gd name="connsiteX294" fmla="*/ 1008824 w 10828239"/>
              <a:gd name="connsiteY294" fmla="*/ 3226901 h 3559383"/>
              <a:gd name="connsiteX295" fmla="*/ 981792 w 10828239"/>
              <a:gd name="connsiteY295" fmla="*/ 3282469 h 3559383"/>
              <a:gd name="connsiteX296" fmla="*/ 965573 w 10828239"/>
              <a:gd name="connsiteY296" fmla="*/ 3338038 h 3559383"/>
              <a:gd name="connsiteX297" fmla="*/ 954760 w 10828239"/>
              <a:gd name="connsiteY297" fmla="*/ 3292573 h 3559383"/>
              <a:gd name="connsiteX298" fmla="*/ 852040 w 10828239"/>
              <a:gd name="connsiteY298" fmla="*/ 3206694 h 3559383"/>
              <a:gd name="connsiteX299" fmla="*/ 727695 w 10828239"/>
              <a:gd name="connsiteY299" fmla="*/ 3110713 h 3559383"/>
              <a:gd name="connsiteX300" fmla="*/ 760133 w 10828239"/>
              <a:gd name="connsiteY300" fmla="*/ 3196591 h 3559383"/>
              <a:gd name="connsiteX301" fmla="*/ 781758 w 10828239"/>
              <a:gd name="connsiteY301" fmla="*/ 3262263 h 3559383"/>
              <a:gd name="connsiteX302" fmla="*/ 738508 w 10828239"/>
              <a:gd name="connsiteY302" fmla="*/ 3221849 h 3559383"/>
              <a:gd name="connsiteX303" fmla="*/ 733101 w 10828239"/>
              <a:gd name="connsiteY303" fmla="*/ 3216798 h 3559383"/>
              <a:gd name="connsiteX304" fmla="*/ 733101 w 10828239"/>
              <a:gd name="connsiteY304" fmla="*/ 3221849 h 3559383"/>
              <a:gd name="connsiteX305" fmla="*/ 738508 w 10828239"/>
              <a:gd name="connsiteY305" fmla="*/ 3221849 h 3559383"/>
              <a:gd name="connsiteX306" fmla="*/ 733101 w 10828239"/>
              <a:gd name="connsiteY306" fmla="*/ 3312779 h 3559383"/>
              <a:gd name="connsiteX307" fmla="*/ 387097 w 10828239"/>
              <a:gd name="connsiteY307" fmla="*/ 3247108 h 3559383"/>
              <a:gd name="connsiteX308" fmla="*/ 376284 w 10828239"/>
              <a:gd name="connsiteY308" fmla="*/ 3176384 h 3559383"/>
              <a:gd name="connsiteX309" fmla="*/ 349253 w 10828239"/>
              <a:gd name="connsiteY309" fmla="*/ 3211746 h 3559383"/>
              <a:gd name="connsiteX310" fmla="*/ 343846 w 10828239"/>
              <a:gd name="connsiteY310" fmla="*/ 3166281 h 3559383"/>
              <a:gd name="connsiteX311" fmla="*/ 327627 w 10828239"/>
              <a:gd name="connsiteY311" fmla="*/ 3186488 h 3559383"/>
              <a:gd name="connsiteX312" fmla="*/ 251939 w 10828239"/>
              <a:gd name="connsiteY312" fmla="*/ 3191539 h 3559383"/>
              <a:gd name="connsiteX313" fmla="*/ 214095 w 10828239"/>
              <a:gd name="connsiteY313" fmla="*/ 3130919 h 3559383"/>
              <a:gd name="connsiteX314" fmla="*/ 160032 w 10828239"/>
              <a:gd name="connsiteY314" fmla="*/ 3095558 h 3559383"/>
              <a:gd name="connsiteX315" fmla="*/ 143813 w 10828239"/>
              <a:gd name="connsiteY315" fmla="*/ 3080403 h 3559383"/>
              <a:gd name="connsiteX316" fmla="*/ 73531 w 10828239"/>
              <a:gd name="connsiteY316" fmla="*/ 2585340 h 3559383"/>
              <a:gd name="connsiteX317" fmla="*/ 64537 w 10828239"/>
              <a:gd name="connsiteY317" fmla="*/ 2545682 h 3559383"/>
              <a:gd name="connsiteX318" fmla="*/ 64249 w 10828239"/>
              <a:gd name="connsiteY318" fmla="*/ 2546756 h 3559383"/>
              <a:gd name="connsiteX319" fmla="*/ 64400 w 10828239"/>
              <a:gd name="connsiteY319" fmla="*/ 2542678 h 3559383"/>
              <a:gd name="connsiteX320" fmla="*/ 80104 w 10828239"/>
              <a:gd name="connsiteY320" fmla="*/ 2284418 h 3559383"/>
              <a:gd name="connsiteX321" fmla="*/ 21453 w 10828239"/>
              <a:gd name="connsiteY321" fmla="*/ 1766103 h 3559383"/>
              <a:gd name="connsiteX322" fmla="*/ 39721 w 10828239"/>
              <a:gd name="connsiteY322" fmla="*/ 1649369 h 3559383"/>
              <a:gd name="connsiteX323" fmla="*/ 37672 w 10828239"/>
              <a:gd name="connsiteY323" fmla="*/ 1554546 h 3559383"/>
              <a:gd name="connsiteX324" fmla="*/ 37558 w 10828239"/>
              <a:gd name="connsiteY324" fmla="*/ 1424653 h 3559383"/>
              <a:gd name="connsiteX325" fmla="*/ 26860 w 10828239"/>
              <a:gd name="connsiteY325" fmla="*/ 1120853 h 3559383"/>
              <a:gd name="connsiteX326" fmla="*/ 12605 w 10828239"/>
              <a:gd name="connsiteY326" fmla="*/ 1048496 h 3559383"/>
              <a:gd name="connsiteX327" fmla="*/ 20102 w 10828239"/>
              <a:gd name="connsiteY327" fmla="*/ 930451 h 3559383"/>
              <a:gd name="connsiteX328" fmla="*/ 20887 w 10828239"/>
              <a:gd name="connsiteY328" fmla="*/ 819896 h 3559383"/>
              <a:gd name="connsiteX329" fmla="*/ 27142 w 10828239"/>
              <a:gd name="connsiteY329" fmla="*/ 783007 h 3559383"/>
              <a:gd name="connsiteX330" fmla="*/ 21736 w 10828239"/>
              <a:gd name="connsiteY330" fmla="*/ 601147 h 3559383"/>
              <a:gd name="connsiteX331" fmla="*/ 5516 w 10828239"/>
              <a:gd name="connsiteY331" fmla="*/ 545579 h 3559383"/>
              <a:gd name="connsiteX332" fmla="*/ 43361 w 10828239"/>
              <a:gd name="connsiteY332" fmla="*/ 490011 h 3559383"/>
              <a:gd name="connsiteX333" fmla="*/ 113643 w 10828239"/>
              <a:gd name="connsiteY333" fmla="*/ 409184 h 3559383"/>
              <a:gd name="connsiteX334" fmla="*/ 210957 w 10828239"/>
              <a:gd name="connsiteY334" fmla="*/ 535476 h 3559383"/>
              <a:gd name="connsiteX335" fmla="*/ 254207 w 10828239"/>
              <a:gd name="connsiteY335" fmla="*/ 338461 h 3559383"/>
              <a:gd name="connsiteX336" fmla="*/ 665087 w 10828239"/>
              <a:gd name="connsiteY336" fmla="*/ 439494 h 3559383"/>
              <a:gd name="connsiteX337" fmla="*/ 951622 w 10828239"/>
              <a:gd name="connsiteY337" fmla="*/ 469804 h 3559383"/>
              <a:gd name="connsiteX338" fmla="*/ 962435 w 10828239"/>
              <a:gd name="connsiteY338" fmla="*/ 419287 h 3559383"/>
              <a:gd name="connsiteX339" fmla="*/ 994873 w 10828239"/>
              <a:gd name="connsiteY339" fmla="*/ 373822 h 3559383"/>
              <a:gd name="connsiteX340" fmla="*/ 1011092 w 10828239"/>
              <a:gd name="connsiteY340" fmla="*/ 287944 h 3559383"/>
              <a:gd name="connsiteX341" fmla="*/ 1054342 w 10828239"/>
              <a:gd name="connsiteY341" fmla="*/ 378874 h 3559383"/>
              <a:gd name="connsiteX342" fmla="*/ 1092186 w 10828239"/>
              <a:gd name="connsiteY342" fmla="*/ 474856 h 3559383"/>
              <a:gd name="connsiteX343" fmla="*/ 1092186 w 10828239"/>
              <a:gd name="connsiteY343" fmla="*/ 353616 h 3559383"/>
              <a:gd name="connsiteX344" fmla="*/ 1135437 w 10828239"/>
              <a:gd name="connsiteY344" fmla="*/ 313203 h 3559383"/>
              <a:gd name="connsiteX345" fmla="*/ 1259782 w 10828239"/>
              <a:gd name="connsiteY345" fmla="*/ 353616 h 3559383"/>
              <a:gd name="connsiteX346" fmla="*/ 1421972 w 10828239"/>
              <a:gd name="connsiteY346" fmla="*/ 348564 h 3559383"/>
              <a:gd name="connsiteX347" fmla="*/ 1557130 w 10828239"/>
              <a:gd name="connsiteY347" fmla="*/ 333409 h 3559383"/>
              <a:gd name="connsiteX348" fmla="*/ 1659850 w 10828239"/>
              <a:gd name="connsiteY348" fmla="*/ 469804 h 3559383"/>
              <a:gd name="connsiteX349" fmla="*/ 1676069 w 10828239"/>
              <a:gd name="connsiteY349" fmla="*/ 636509 h 3559383"/>
              <a:gd name="connsiteX350" fmla="*/ 1708507 w 10828239"/>
              <a:gd name="connsiteY350" fmla="*/ 555682 h 3559383"/>
              <a:gd name="connsiteX351" fmla="*/ 1767976 w 10828239"/>
              <a:gd name="connsiteY351" fmla="*/ 474856 h 3559383"/>
              <a:gd name="connsiteX352" fmla="*/ 1816633 w 10828239"/>
              <a:gd name="connsiteY352" fmla="*/ 449597 h 3559383"/>
              <a:gd name="connsiteX353" fmla="*/ 1865290 w 10828239"/>
              <a:gd name="connsiteY353" fmla="*/ 399081 h 3559383"/>
              <a:gd name="connsiteX354" fmla="*/ 2124793 w 10828239"/>
              <a:gd name="connsiteY354" fmla="*/ 464752 h 3559383"/>
              <a:gd name="connsiteX355" fmla="*/ 2168044 w 10828239"/>
              <a:gd name="connsiteY355" fmla="*/ 257634 h 3559383"/>
              <a:gd name="connsiteX356" fmla="*/ 2276170 w 10828239"/>
              <a:gd name="connsiteY356" fmla="*/ 353616 h 3559383"/>
              <a:gd name="connsiteX357" fmla="*/ 2303202 w 10828239"/>
              <a:gd name="connsiteY357" fmla="*/ 383926 h 3559383"/>
              <a:gd name="connsiteX358" fmla="*/ 2335640 w 10828239"/>
              <a:gd name="connsiteY358" fmla="*/ 363719 h 3559383"/>
              <a:gd name="connsiteX359" fmla="*/ 2351859 w 10828239"/>
              <a:gd name="connsiteY359" fmla="*/ 323306 h 3559383"/>
              <a:gd name="connsiteX360" fmla="*/ 2357265 w 10828239"/>
              <a:gd name="connsiteY360" fmla="*/ 323306 h 3559383"/>
              <a:gd name="connsiteX361" fmla="*/ 2362671 w 10828239"/>
              <a:gd name="connsiteY361" fmla="*/ 323306 h 3559383"/>
              <a:gd name="connsiteX362" fmla="*/ 2378890 w 10828239"/>
              <a:gd name="connsiteY362" fmla="*/ 404132 h 3559383"/>
              <a:gd name="connsiteX363" fmla="*/ 2411328 w 10828239"/>
              <a:gd name="connsiteY363" fmla="*/ 348564 h 3559383"/>
              <a:gd name="connsiteX364" fmla="*/ 2432954 w 10828239"/>
              <a:gd name="connsiteY364" fmla="*/ 348564 h 3559383"/>
              <a:gd name="connsiteX365" fmla="*/ 2438360 w 10828239"/>
              <a:gd name="connsiteY365" fmla="*/ 409184 h 3559383"/>
              <a:gd name="connsiteX366" fmla="*/ 2481610 w 10828239"/>
              <a:gd name="connsiteY366" fmla="*/ 439494 h 3559383"/>
              <a:gd name="connsiteX367" fmla="*/ 2497829 w 10828239"/>
              <a:gd name="connsiteY367" fmla="*/ 404132 h 3559383"/>
              <a:gd name="connsiteX368" fmla="*/ 2492423 w 10828239"/>
              <a:gd name="connsiteY368" fmla="*/ 348564 h 3559383"/>
              <a:gd name="connsiteX369" fmla="*/ 2568111 w 10828239"/>
              <a:gd name="connsiteY369" fmla="*/ 287944 h 3559383"/>
              <a:gd name="connsiteX370" fmla="*/ 2908709 w 10828239"/>
              <a:gd name="connsiteY370" fmla="*/ 373822 h 3559383"/>
              <a:gd name="connsiteX371" fmla="*/ 2962773 w 10828239"/>
              <a:gd name="connsiteY371" fmla="*/ 378874 h 3559383"/>
              <a:gd name="connsiteX372" fmla="*/ 3022242 w 10828239"/>
              <a:gd name="connsiteY372" fmla="*/ 424339 h 3559383"/>
              <a:gd name="connsiteX373" fmla="*/ 3097931 w 10828239"/>
              <a:gd name="connsiteY373" fmla="*/ 474856 h 3559383"/>
              <a:gd name="connsiteX374" fmla="*/ 3087118 w 10828239"/>
              <a:gd name="connsiteY374" fmla="*/ 227324 h 3559383"/>
              <a:gd name="connsiteX375" fmla="*/ 3146587 w 10828239"/>
              <a:gd name="connsiteY375" fmla="*/ 363719 h 3559383"/>
              <a:gd name="connsiteX376" fmla="*/ 3200651 w 10828239"/>
              <a:gd name="connsiteY376" fmla="*/ 358668 h 3559383"/>
              <a:gd name="connsiteX377" fmla="*/ 3233089 w 10828239"/>
              <a:gd name="connsiteY377" fmla="*/ 287944 h 3559383"/>
              <a:gd name="connsiteX378" fmla="*/ 3368247 w 10828239"/>
              <a:gd name="connsiteY378" fmla="*/ 237428 h 3559383"/>
              <a:gd name="connsiteX379" fmla="*/ 3411497 w 10828239"/>
              <a:gd name="connsiteY379" fmla="*/ 95981 h 3559383"/>
              <a:gd name="connsiteX380" fmla="*/ 3514217 w 10828239"/>
              <a:gd name="connsiteY380" fmla="*/ 141446 h 3559383"/>
              <a:gd name="connsiteX381" fmla="*/ 3481779 w 10828239"/>
              <a:gd name="connsiteY381" fmla="*/ 242479 h 3559383"/>
              <a:gd name="connsiteX382" fmla="*/ 3622343 w 10828239"/>
              <a:gd name="connsiteY382" fmla="*/ 298048 h 3559383"/>
              <a:gd name="connsiteX383" fmla="*/ 3654782 w 10828239"/>
              <a:gd name="connsiteY383" fmla="*/ 161653 h 3559383"/>
              <a:gd name="connsiteX384" fmla="*/ 3676406 w 10828239"/>
              <a:gd name="connsiteY384" fmla="*/ 166704 h 3559383"/>
              <a:gd name="connsiteX385" fmla="*/ 3671000 w 10828239"/>
              <a:gd name="connsiteY385" fmla="*/ 298048 h 3559383"/>
              <a:gd name="connsiteX386" fmla="*/ 3730470 w 10828239"/>
              <a:gd name="connsiteY386" fmla="*/ 383926 h 3559383"/>
              <a:gd name="connsiteX387" fmla="*/ 3741283 w 10828239"/>
              <a:gd name="connsiteY387" fmla="*/ 313203 h 3559383"/>
              <a:gd name="connsiteX388" fmla="*/ 3968348 w 10828239"/>
              <a:gd name="connsiteY388" fmla="*/ 373822 h 3559383"/>
              <a:gd name="connsiteX389" fmla="*/ 4065661 w 10828239"/>
              <a:gd name="connsiteY389" fmla="*/ 298048 h 3559383"/>
              <a:gd name="connsiteX390" fmla="*/ 4157569 w 10828239"/>
              <a:gd name="connsiteY390" fmla="*/ 328358 h 3559383"/>
              <a:gd name="connsiteX391" fmla="*/ 4173788 w 10828239"/>
              <a:gd name="connsiteY391" fmla="*/ 424339 h 3559383"/>
              <a:gd name="connsiteX392" fmla="*/ 4206226 w 10828239"/>
              <a:gd name="connsiteY392" fmla="*/ 368771 h 3559383"/>
              <a:gd name="connsiteX393" fmla="*/ 4206226 w 10828239"/>
              <a:gd name="connsiteY393" fmla="*/ 434442 h 3559383"/>
              <a:gd name="connsiteX394" fmla="*/ 4287321 w 10828239"/>
              <a:gd name="connsiteY394" fmla="*/ 363719 h 3559383"/>
              <a:gd name="connsiteX395" fmla="*/ 4352196 w 10828239"/>
              <a:gd name="connsiteY395" fmla="*/ 368771 h 3559383"/>
              <a:gd name="connsiteX396" fmla="*/ 4438697 w 10828239"/>
              <a:gd name="connsiteY396" fmla="*/ 368771 h 3559383"/>
              <a:gd name="connsiteX397" fmla="*/ 4503573 w 10828239"/>
              <a:gd name="connsiteY397" fmla="*/ 318254 h 3559383"/>
              <a:gd name="connsiteX398" fmla="*/ 4611700 w 10828239"/>
              <a:gd name="connsiteY398" fmla="*/ 323306 h 3559383"/>
              <a:gd name="connsiteX399" fmla="*/ 4665763 w 10828239"/>
              <a:gd name="connsiteY399" fmla="*/ 378874 h 3559383"/>
              <a:gd name="connsiteX400" fmla="*/ 4676575 w 10828239"/>
              <a:gd name="connsiteY400" fmla="*/ 333409 h 3559383"/>
              <a:gd name="connsiteX401" fmla="*/ 4736045 w 10828239"/>
              <a:gd name="connsiteY401" fmla="*/ 252583 h 3559383"/>
              <a:gd name="connsiteX402" fmla="*/ 4773890 w 10828239"/>
              <a:gd name="connsiteY402" fmla="*/ 217221 h 3559383"/>
              <a:gd name="connsiteX403" fmla="*/ 4854984 w 10828239"/>
              <a:gd name="connsiteY403" fmla="*/ 106085 h 3559383"/>
              <a:gd name="connsiteX404" fmla="*/ 4887422 w 10828239"/>
              <a:gd name="connsiteY404" fmla="*/ 207118 h 3559383"/>
              <a:gd name="connsiteX405" fmla="*/ 4892828 w 10828239"/>
              <a:gd name="connsiteY405" fmla="*/ 318254 h 3559383"/>
              <a:gd name="connsiteX406" fmla="*/ 4925267 w 10828239"/>
              <a:gd name="connsiteY406" fmla="*/ 126291 h 3559383"/>
              <a:gd name="connsiteX407" fmla="*/ 4957704 w 10828239"/>
              <a:gd name="connsiteY407" fmla="*/ 156601 h 3559383"/>
              <a:gd name="connsiteX408" fmla="*/ 5022580 w 10828239"/>
              <a:gd name="connsiteY408" fmla="*/ 368771 h 3559383"/>
              <a:gd name="connsiteX409" fmla="*/ 5027986 w 10828239"/>
              <a:gd name="connsiteY409" fmla="*/ 383926 h 3559383"/>
              <a:gd name="connsiteX410" fmla="*/ 5114487 w 10828239"/>
              <a:gd name="connsiteY410" fmla="*/ 530424 h 3559383"/>
              <a:gd name="connsiteX411" fmla="*/ 5119894 w 10828239"/>
              <a:gd name="connsiteY411" fmla="*/ 434442 h 3559383"/>
              <a:gd name="connsiteX412" fmla="*/ 5168551 w 10828239"/>
              <a:gd name="connsiteY412" fmla="*/ 484959 h 3559383"/>
              <a:gd name="connsiteX413" fmla="*/ 5292896 w 10828239"/>
              <a:gd name="connsiteY413" fmla="*/ 247531 h 3559383"/>
              <a:gd name="connsiteX414" fmla="*/ 5292896 w 10828239"/>
              <a:gd name="connsiteY414" fmla="*/ 363719 h 3559383"/>
              <a:gd name="connsiteX415" fmla="*/ 5373990 w 10828239"/>
              <a:gd name="connsiteY415" fmla="*/ 373822 h 3559383"/>
              <a:gd name="connsiteX416" fmla="*/ 5395616 w 10828239"/>
              <a:gd name="connsiteY416" fmla="*/ 424339 h 3559383"/>
              <a:gd name="connsiteX417" fmla="*/ 5428054 w 10828239"/>
              <a:gd name="connsiteY417" fmla="*/ 454649 h 3559383"/>
              <a:gd name="connsiteX418" fmla="*/ 5460492 w 10828239"/>
              <a:gd name="connsiteY418" fmla="*/ 419287 h 3559383"/>
              <a:gd name="connsiteX419" fmla="*/ 5476711 w 10828239"/>
              <a:gd name="connsiteY419" fmla="*/ 318254 h 3559383"/>
              <a:gd name="connsiteX420" fmla="*/ 5519961 w 10828239"/>
              <a:gd name="connsiteY420" fmla="*/ 292996 h 3559383"/>
              <a:gd name="connsiteX421" fmla="*/ 5574024 w 10828239"/>
              <a:gd name="connsiteY421" fmla="*/ 272789 h 3559383"/>
              <a:gd name="connsiteX422" fmla="*/ 5622681 w 10828239"/>
              <a:gd name="connsiteY422" fmla="*/ 217221 h 3559383"/>
              <a:gd name="connsiteX423" fmla="*/ 5665932 w 10828239"/>
              <a:gd name="connsiteY423" fmla="*/ 202066 h 3559383"/>
              <a:gd name="connsiteX424" fmla="*/ 5730807 w 10828239"/>
              <a:gd name="connsiteY424" fmla="*/ 146498 h 3559383"/>
              <a:gd name="connsiteX425" fmla="*/ 5714589 w 10828239"/>
              <a:gd name="connsiteY425" fmla="*/ 55568 h 3559383"/>
              <a:gd name="connsiteX426" fmla="*/ 5730807 w 10828239"/>
              <a:gd name="connsiteY426" fmla="*/ 10103 h 3559383"/>
              <a:gd name="connsiteX427" fmla="*/ 5747026 w 10828239"/>
              <a:gd name="connsiteY427" fmla="*/ 121240 h 3559383"/>
              <a:gd name="connsiteX428" fmla="*/ 5790277 w 10828239"/>
              <a:gd name="connsiteY428" fmla="*/ 232376 h 3559383"/>
              <a:gd name="connsiteX429" fmla="*/ 5849746 w 10828239"/>
              <a:gd name="connsiteY429" fmla="*/ 65671 h 3559383"/>
              <a:gd name="connsiteX430" fmla="*/ 5860559 w 10828239"/>
              <a:gd name="connsiteY430" fmla="*/ 166704 h 3559383"/>
              <a:gd name="connsiteX431" fmla="*/ 5930841 w 10828239"/>
              <a:gd name="connsiteY431" fmla="*/ 217221 h 3559383"/>
              <a:gd name="connsiteX432" fmla="*/ 6109250 w 10828239"/>
              <a:gd name="connsiteY432" fmla="*/ 136395 h 3559383"/>
              <a:gd name="connsiteX433" fmla="*/ 6103843 w 10828239"/>
              <a:gd name="connsiteY433" fmla="*/ 282893 h 3559383"/>
              <a:gd name="connsiteX434" fmla="*/ 6098437 w 10828239"/>
              <a:gd name="connsiteY434" fmla="*/ 378874 h 3559383"/>
              <a:gd name="connsiteX435" fmla="*/ 6109250 w 10828239"/>
              <a:gd name="connsiteY435" fmla="*/ 313203 h 3559383"/>
              <a:gd name="connsiteX436" fmla="*/ 6168719 w 10828239"/>
              <a:gd name="connsiteY436" fmla="*/ 298048 h 3559383"/>
              <a:gd name="connsiteX437" fmla="*/ 6249814 w 10828239"/>
              <a:gd name="connsiteY437" fmla="*/ 237428 h 3559383"/>
              <a:gd name="connsiteX438" fmla="*/ 6266033 w 10828239"/>
              <a:gd name="connsiteY438" fmla="*/ 282893 h 3559383"/>
              <a:gd name="connsiteX439" fmla="*/ 6303877 w 10828239"/>
              <a:gd name="connsiteY439" fmla="*/ 227324 h 3559383"/>
              <a:gd name="connsiteX440" fmla="*/ 6314690 w 10828239"/>
              <a:gd name="connsiteY440" fmla="*/ 232376 h 3559383"/>
              <a:gd name="connsiteX441" fmla="*/ 6357940 w 10828239"/>
              <a:gd name="connsiteY441" fmla="*/ 313203 h 3559383"/>
              <a:gd name="connsiteX442" fmla="*/ 6401191 w 10828239"/>
              <a:gd name="connsiteY442" fmla="*/ 232376 h 3559383"/>
              <a:gd name="connsiteX443" fmla="*/ 6439035 w 10828239"/>
              <a:gd name="connsiteY443" fmla="*/ 90930 h 3559383"/>
              <a:gd name="connsiteX444" fmla="*/ 6471473 w 10828239"/>
              <a:gd name="connsiteY444" fmla="*/ 181859 h 3559383"/>
              <a:gd name="connsiteX445" fmla="*/ 6482286 w 10828239"/>
              <a:gd name="connsiteY445" fmla="*/ 166704 h 3559383"/>
              <a:gd name="connsiteX446" fmla="*/ 6601225 w 10828239"/>
              <a:gd name="connsiteY446" fmla="*/ 25258 h 3559383"/>
              <a:gd name="connsiteX447" fmla="*/ 6633663 w 10828239"/>
              <a:gd name="connsiteY447" fmla="*/ 10103 h 3559383"/>
              <a:gd name="connsiteX448" fmla="*/ 6639069 w 10828239"/>
              <a:gd name="connsiteY448" fmla="*/ 15155 h 3559383"/>
              <a:gd name="connsiteX449" fmla="*/ 6639069 w 10828239"/>
              <a:gd name="connsiteY449" fmla="*/ 151549 h 3559383"/>
              <a:gd name="connsiteX450" fmla="*/ 6628256 w 10828239"/>
              <a:gd name="connsiteY450" fmla="*/ 181859 h 3559383"/>
              <a:gd name="connsiteX451" fmla="*/ 6606631 w 10828239"/>
              <a:gd name="connsiteY451" fmla="*/ 207118 h 3559383"/>
              <a:gd name="connsiteX452" fmla="*/ 6639069 w 10828239"/>
              <a:gd name="connsiteY452" fmla="*/ 237428 h 3559383"/>
              <a:gd name="connsiteX453" fmla="*/ 6676913 w 10828239"/>
              <a:gd name="connsiteY453" fmla="*/ 222273 h 3559383"/>
              <a:gd name="connsiteX454" fmla="*/ 6758008 w 10828239"/>
              <a:gd name="connsiteY454" fmla="*/ 95981 h 3559383"/>
              <a:gd name="connsiteX455" fmla="*/ 6758008 w 10828239"/>
              <a:gd name="connsiteY455" fmla="*/ 186911 h 3559383"/>
              <a:gd name="connsiteX456" fmla="*/ 6774227 w 10828239"/>
              <a:gd name="connsiteY456" fmla="*/ 277841 h 3559383"/>
              <a:gd name="connsiteX457" fmla="*/ 6822884 w 10828239"/>
              <a:gd name="connsiteY457" fmla="*/ 0 h 355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0828239" h="3559383">
                <a:moveTo>
                  <a:pt x="9870595" y="3188488"/>
                </a:moveTo>
                <a:lnTo>
                  <a:pt x="9875185" y="3191539"/>
                </a:lnTo>
                <a:lnTo>
                  <a:pt x="9869779" y="3191539"/>
                </a:lnTo>
                <a:close/>
                <a:moveTo>
                  <a:pt x="64249" y="2546756"/>
                </a:moveTo>
                <a:lnTo>
                  <a:pt x="63935" y="2555235"/>
                </a:lnTo>
                <a:cubicBezTo>
                  <a:pt x="63451" y="2562194"/>
                  <a:pt x="63018" y="2554314"/>
                  <a:pt x="63592" y="2549209"/>
                </a:cubicBezTo>
                <a:close/>
                <a:moveTo>
                  <a:pt x="6822884" y="0"/>
                </a:moveTo>
                <a:cubicBezTo>
                  <a:pt x="6855322" y="55568"/>
                  <a:pt x="6855322" y="106085"/>
                  <a:pt x="6871541" y="156601"/>
                </a:cubicBezTo>
                <a:cubicBezTo>
                  <a:pt x="6882353" y="141446"/>
                  <a:pt x="6893166" y="131343"/>
                  <a:pt x="6903978" y="121240"/>
                </a:cubicBezTo>
                <a:cubicBezTo>
                  <a:pt x="6925604" y="85878"/>
                  <a:pt x="6952635" y="90930"/>
                  <a:pt x="6979667" y="116188"/>
                </a:cubicBezTo>
                <a:cubicBezTo>
                  <a:pt x="7001292" y="136395"/>
                  <a:pt x="7028324" y="171756"/>
                  <a:pt x="7055355" y="156601"/>
                </a:cubicBezTo>
                <a:cubicBezTo>
                  <a:pt x="7082387" y="141446"/>
                  <a:pt x="7136450" y="121240"/>
                  <a:pt x="7098606" y="60620"/>
                </a:cubicBezTo>
                <a:cubicBezTo>
                  <a:pt x="7136450" y="111136"/>
                  <a:pt x="7158075" y="95981"/>
                  <a:pt x="7179701" y="60620"/>
                </a:cubicBezTo>
                <a:cubicBezTo>
                  <a:pt x="7185107" y="50516"/>
                  <a:pt x="7195920" y="35361"/>
                  <a:pt x="7206732" y="25258"/>
                </a:cubicBezTo>
                <a:cubicBezTo>
                  <a:pt x="7228358" y="5051"/>
                  <a:pt x="7249983" y="-5052"/>
                  <a:pt x="7255389" y="40413"/>
                </a:cubicBezTo>
                <a:cubicBezTo>
                  <a:pt x="7260795" y="75775"/>
                  <a:pt x="7277014" y="111136"/>
                  <a:pt x="7287827" y="146498"/>
                </a:cubicBezTo>
                <a:cubicBezTo>
                  <a:pt x="7320265" y="141446"/>
                  <a:pt x="7314859" y="106085"/>
                  <a:pt x="7347297" y="95981"/>
                </a:cubicBezTo>
                <a:cubicBezTo>
                  <a:pt x="7341890" y="156601"/>
                  <a:pt x="7336484" y="217221"/>
                  <a:pt x="7331078" y="272789"/>
                </a:cubicBezTo>
                <a:cubicBezTo>
                  <a:pt x="7358109" y="237428"/>
                  <a:pt x="7390547" y="207118"/>
                  <a:pt x="7444610" y="197014"/>
                </a:cubicBezTo>
                <a:cubicBezTo>
                  <a:pt x="7455423" y="191963"/>
                  <a:pt x="7471642" y="176808"/>
                  <a:pt x="7460829" y="161653"/>
                </a:cubicBezTo>
                <a:cubicBezTo>
                  <a:pt x="7444610" y="121240"/>
                  <a:pt x="7482455" y="131343"/>
                  <a:pt x="7498673" y="121240"/>
                </a:cubicBezTo>
                <a:cubicBezTo>
                  <a:pt x="7509486" y="106085"/>
                  <a:pt x="7525705" y="126291"/>
                  <a:pt x="7531111" y="136395"/>
                </a:cubicBezTo>
                <a:cubicBezTo>
                  <a:pt x="7563549" y="166704"/>
                  <a:pt x="7536518" y="202066"/>
                  <a:pt x="7531111" y="232376"/>
                </a:cubicBezTo>
                <a:cubicBezTo>
                  <a:pt x="7514892" y="222273"/>
                  <a:pt x="7498673" y="207118"/>
                  <a:pt x="7487861" y="242479"/>
                </a:cubicBezTo>
                <a:cubicBezTo>
                  <a:pt x="7471642" y="303099"/>
                  <a:pt x="7531111" y="303099"/>
                  <a:pt x="7568956" y="338461"/>
                </a:cubicBezTo>
                <a:cubicBezTo>
                  <a:pt x="7568956" y="287944"/>
                  <a:pt x="7568956" y="252583"/>
                  <a:pt x="7574362" y="207118"/>
                </a:cubicBezTo>
                <a:cubicBezTo>
                  <a:pt x="7606800" y="222273"/>
                  <a:pt x="7644644" y="242479"/>
                  <a:pt x="7671675" y="197014"/>
                </a:cubicBezTo>
                <a:cubicBezTo>
                  <a:pt x="7671675" y="197014"/>
                  <a:pt x="7714926" y="181859"/>
                  <a:pt x="7736551" y="181859"/>
                </a:cubicBezTo>
                <a:cubicBezTo>
                  <a:pt x="7779802" y="171756"/>
                  <a:pt x="7790615" y="151549"/>
                  <a:pt x="7785208" y="116188"/>
                </a:cubicBezTo>
                <a:cubicBezTo>
                  <a:pt x="7779802" y="80826"/>
                  <a:pt x="7790615" y="50516"/>
                  <a:pt x="7839271" y="50516"/>
                </a:cubicBezTo>
                <a:cubicBezTo>
                  <a:pt x="7850084" y="50516"/>
                  <a:pt x="7866303" y="45465"/>
                  <a:pt x="7877115" y="40413"/>
                </a:cubicBezTo>
                <a:cubicBezTo>
                  <a:pt x="7958211" y="15155"/>
                  <a:pt x="7990648" y="30310"/>
                  <a:pt x="8012273" y="106085"/>
                </a:cubicBezTo>
                <a:cubicBezTo>
                  <a:pt x="8017680" y="131343"/>
                  <a:pt x="8017680" y="141446"/>
                  <a:pt x="8044711" y="121240"/>
                </a:cubicBezTo>
                <a:cubicBezTo>
                  <a:pt x="8050117" y="121240"/>
                  <a:pt x="8066337" y="126291"/>
                  <a:pt x="8077149" y="126291"/>
                </a:cubicBezTo>
                <a:cubicBezTo>
                  <a:pt x="8120400" y="136395"/>
                  <a:pt x="8196089" y="207118"/>
                  <a:pt x="8201495" y="242479"/>
                </a:cubicBezTo>
                <a:cubicBezTo>
                  <a:pt x="8223120" y="247531"/>
                  <a:pt x="8233933" y="222273"/>
                  <a:pt x="8255558" y="217221"/>
                </a:cubicBezTo>
                <a:cubicBezTo>
                  <a:pt x="8266371" y="237428"/>
                  <a:pt x="8271777" y="257634"/>
                  <a:pt x="8287995" y="272789"/>
                </a:cubicBezTo>
                <a:cubicBezTo>
                  <a:pt x="8298809" y="287944"/>
                  <a:pt x="8309621" y="303099"/>
                  <a:pt x="8331246" y="298048"/>
                </a:cubicBezTo>
                <a:cubicBezTo>
                  <a:pt x="8352871" y="287944"/>
                  <a:pt x="8342059" y="262686"/>
                  <a:pt x="8336653" y="247531"/>
                </a:cubicBezTo>
                <a:cubicBezTo>
                  <a:pt x="8331246" y="237428"/>
                  <a:pt x="8325840" y="232376"/>
                  <a:pt x="8320433" y="222273"/>
                </a:cubicBezTo>
                <a:cubicBezTo>
                  <a:pt x="8369091" y="217221"/>
                  <a:pt x="8363684" y="252583"/>
                  <a:pt x="8374497" y="277841"/>
                </a:cubicBezTo>
                <a:cubicBezTo>
                  <a:pt x="8401528" y="222273"/>
                  <a:pt x="8466404" y="232376"/>
                  <a:pt x="8498842" y="237428"/>
                </a:cubicBezTo>
                <a:cubicBezTo>
                  <a:pt x="8552905" y="242479"/>
                  <a:pt x="8579937" y="212169"/>
                  <a:pt x="8606968" y="186911"/>
                </a:cubicBezTo>
                <a:cubicBezTo>
                  <a:pt x="8661032" y="136395"/>
                  <a:pt x="8671844" y="136395"/>
                  <a:pt x="8725907" y="186911"/>
                </a:cubicBezTo>
                <a:cubicBezTo>
                  <a:pt x="8736720" y="197014"/>
                  <a:pt x="8742126" y="207118"/>
                  <a:pt x="8758345" y="207118"/>
                </a:cubicBezTo>
                <a:cubicBezTo>
                  <a:pt x="8774564" y="207118"/>
                  <a:pt x="8779971" y="212169"/>
                  <a:pt x="8774564" y="232376"/>
                </a:cubicBezTo>
                <a:cubicBezTo>
                  <a:pt x="8758345" y="277841"/>
                  <a:pt x="8763752" y="282893"/>
                  <a:pt x="8779971" y="333409"/>
                </a:cubicBezTo>
                <a:cubicBezTo>
                  <a:pt x="8850253" y="308151"/>
                  <a:pt x="8877284" y="323306"/>
                  <a:pt x="8882691" y="388977"/>
                </a:cubicBezTo>
                <a:cubicBezTo>
                  <a:pt x="8882691" y="394029"/>
                  <a:pt x="8877284" y="399081"/>
                  <a:pt x="8882691" y="399081"/>
                </a:cubicBezTo>
                <a:cubicBezTo>
                  <a:pt x="8888097" y="404132"/>
                  <a:pt x="8888097" y="399081"/>
                  <a:pt x="8888097" y="394029"/>
                </a:cubicBezTo>
                <a:cubicBezTo>
                  <a:pt x="8925941" y="373822"/>
                  <a:pt x="8942160" y="343513"/>
                  <a:pt x="8942160" y="303099"/>
                </a:cubicBezTo>
                <a:cubicBezTo>
                  <a:pt x="8936754" y="257634"/>
                  <a:pt x="8893503" y="202066"/>
                  <a:pt x="8969192" y="171756"/>
                </a:cubicBezTo>
                <a:cubicBezTo>
                  <a:pt x="8985411" y="212169"/>
                  <a:pt x="9039474" y="242479"/>
                  <a:pt x="9050287" y="313203"/>
                </a:cubicBezTo>
                <a:cubicBezTo>
                  <a:pt x="9066506" y="247531"/>
                  <a:pt x="9125975" y="267738"/>
                  <a:pt x="9153007" y="237428"/>
                </a:cubicBezTo>
                <a:cubicBezTo>
                  <a:pt x="9158413" y="227324"/>
                  <a:pt x="9180038" y="247531"/>
                  <a:pt x="9180038" y="257634"/>
                </a:cubicBezTo>
                <a:cubicBezTo>
                  <a:pt x="9174632" y="272789"/>
                  <a:pt x="9207070" y="298048"/>
                  <a:pt x="9169226" y="313203"/>
                </a:cubicBezTo>
                <a:cubicBezTo>
                  <a:pt x="9125975" y="328358"/>
                  <a:pt x="9098943" y="368771"/>
                  <a:pt x="9098943" y="414236"/>
                </a:cubicBezTo>
                <a:cubicBezTo>
                  <a:pt x="9098943" y="429391"/>
                  <a:pt x="9082724" y="454649"/>
                  <a:pt x="9109756" y="459701"/>
                </a:cubicBezTo>
                <a:cubicBezTo>
                  <a:pt x="9131381" y="464752"/>
                  <a:pt x="9147600" y="444546"/>
                  <a:pt x="9153007" y="424339"/>
                </a:cubicBezTo>
                <a:cubicBezTo>
                  <a:pt x="9169226" y="378874"/>
                  <a:pt x="9201663" y="388977"/>
                  <a:pt x="9234101" y="404132"/>
                </a:cubicBezTo>
                <a:cubicBezTo>
                  <a:pt x="9239508" y="409184"/>
                  <a:pt x="9244914" y="419287"/>
                  <a:pt x="9250320" y="424339"/>
                </a:cubicBezTo>
                <a:cubicBezTo>
                  <a:pt x="9255727" y="434442"/>
                  <a:pt x="9266539" y="449597"/>
                  <a:pt x="9293571" y="449597"/>
                </a:cubicBezTo>
                <a:cubicBezTo>
                  <a:pt x="9277352" y="409184"/>
                  <a:pt x="9315196" y="378874"/>
                  <a:pt x="9320602" y="343513"/>
                </a:cubicBezTo>
                <a:cubicBezTo>
                  <a:pt x="9331415" y="318254"/>
                  <a:pt x="9336821" y="363719"/>
                  <a:pt x="9353040" y="348564"/>
                </a:cubicBezTo>
                <a:cubicBezTo>
                  <a:pt x="9374666" y="333409"/>
                  <a:pt x="9390885" y="318254"/>
                  <a:pt x="9417916" y="313203"/>
                </a:cubicBezTo>
                <a:cubicBezTo>
                  <a:pt x="9423323" y="313203"/>
                  <a:pt x="9428729" y="313203"/>
                  <a:pt x="9428729" y="308151"/>
                </a:cubicBezTo>
                <a:cubicBezTo>
                  <a:pt x="9428729" y="277841"/>
                  <a:pt x="9455760" y="262686"/>
                  <a:pt x="9477386" y="247531"/>
                </a:cubicBezTo>
                <a:cubicBezTo>
                  <a:pt x="9493605" y="237428"/>
                  <a:pt x="9509824" y="237428"/>
                  <a:pt x="9515230" y="247531"/>
                </a:cubicBezTo>
                <a:cubicBezTo>
                  <a:pt x="9542262" y="313203"/>
                  <a:pt x="9558480" y="267738"/>
                  <a:pt x="9580106" y="242479"/>
                </a:cubicBezTo>
                <a:lnTo>
                  <a:pt x="9596325" y="227324"/>
                </a:lnTo>
                <a:cubicBezTo>
                  <a:pt x="9628763" y="242479"/>
                  <a:pt x="9590918" y="282893"/>
                  <a:pt x="9623356" y="287944"/>
                </a:cubicBezTo>
                <a:cubicBezTo>
                  <a:pt x="9650388" y="292996"/>
                  <a:pt x="9682826" y="287944"/>
                  <a:pt x="9709857" y="282893"/>
                </a:cubicBezTo>
                <a:cubicBezTo>
                  <a:pt x="9731483" y="272789"/>
                  <a:pt x="9736889" y="262686"/>
                  <a:pt x="9720670" y="247531"/>
                </a:cubicBezTo>
                <a:cubicBezTo>
                  <a:pt x="9709857" y="237428"/>
                  <a:pt x="9693638" y="227324"/>
                  <a:pt x="9726076" y="212169"/>
                </a:cubicBezTo>
                <a:cubicBezTo>
                  <a:pt x="9747702" y="202066"/>
                  <a:pt x="9769327" y="181859"/>
                  <a:pt x="9801765" y="202066"/>
                </a:cubicBezTo>
                <a:cubicBezTo>
                  <a:pt x="9823390" y="217221"/>
                  <a:pt x="9801765" y="227324"/>
                  <a:pt x="9796358" y="242479"/>
                </a:cubicBezTo>
                <a:cubicBezTo>
                  <a:pt x="9774733" y="287944"/>
                  <a:pt x="9796358" y="328358"/>
                  <a:pt x="9812577" y="378874"/>
                </a:cubicBezTo>
                <a:cubicBezTo>
                  <a:pt x="9839609" y="328358"/>
                  <a:pt x="9855828" y="343513"/>
                  <a:pt x="9861234" y="383926"/>
                </a:cubicBezTo>
                <a:cubicBezTo>
                  <a:pt x="9899079" y="338461"/>
                  <a:pt x="9834203" y="282893"/>
                  <a:pt x="9877453" y="242479"/>
                </a:cubicBezTo>
                <a:cubicBezTo>
                  <a:pt x="9920704" y="383926"/>
                  <a:pt x="9980173" y="429391"/>
                  <a:pt x="10088300" y="424339"/>
                </a:cubicBezTo>
                <a:cubicBezTo>
                  <a:pt x="10055862" y="404132"/>
                  <a:pt x="10072081" y="378874"/>
                  <a:pt x="10072081" y="353616"/>
                </a:cubicBezTo>
                <a:cubicBezTo>
                  <a:pt x="10099112" y="358668"/>
                  <a:pt x="10093706" y="388977"/>
                  <a:pt x="10115331" y="399081"/>
                </a:cubicBezTo>
                <a:cubicBezTo>
                  <a:pt x="10126144" y="383926"/>
                  <a:pt x="10115331" y="363719"/>
                  <a:pt x="10120738" y="348564"/>
                </a:cubicBezTo>
                <a:lnTo>
                  <a:pt x="10120738" y="328358"/>
                </a:lnTo>
                <a:cubicBezTo>
                  <a:pt x="10115331" y="292996"/>
                  <a:pt x="10163988" y="343513"/>
                  <a:pt x="10158582" y="308151"/>
                </a:cubicBezTo>
                <a:cubicBezTo>
                  <a:pt x="10153175" y="287944"/>
                  <a:pt x="10142363" y="272789"/>
                  <a:pt x="10142363" y="252583"/>
                </a:cubicBezTo>
                <a:cubicBezTo>
                  <a:pt x="10142363" y="237428"/>
                  <a:pt x="10158582" y="242479"/>
                  <a:pt x="10169394" y="247531"/>
                </a:cubicBezTo>
                <a:cubicBezTo>
                  <a:pt x="10185613" y="257634"/>
                  <a:pt x="10185613" y="277841"/>
                  <a:pt x="10185613" y="292996"/>
                </a:cubicBezTo>
                <a:cubicBezTo>
                  <a:pt x="10169394" y="343513"/>
                  <a:pt x="10207239" y="358668"/>
                  <a:pt x="10239677" y="383926"/>
                </a:cubicBezTo>
                <a:cubicBezTo>
                  <a:pt x="10299146" y="429391"/>
                  <a:pt x="10353209" y="464752"/>
                  <a:pt x="10428898" y="464752"/>
                </a:cubicBezTo>
                <a:cubicBezTo>
                  <a:pt x="10445117" y="464752"/>
                  <a:pt x="10482961" y="429391"/>
                  <a:pt x="10472148" y="484959"/>
                </a:cubicBezTo>
                <a:cubicBezTo>
                  <a:pt x="10493774" y="484959"/>
                  <a:pt x="10515399" y="510217"/>
                  <a:pt x="10531618" y="479907"/>
                </a:cubicBezTo>
                <a:cubicBezTo>
                  <a:pt x="10553243" y="439494"/>
                  <a:pt x="10580275" y="449597"/>
                  <a:pt x="10601900" y="479907"/>
                </a:cubicBezTo>
                <a:cubicBezTo>
                  <a:pt x="10618119" y="505166"/>
                  <a:pt x="10628931" y="535476"/>
                  <a:pt x="10650557" y="560734"/>
                </a:cubicBezTo>
                <a:cubicBezTo>
                  <a:pt x="10673196" y="620512"/>
                  <a:pt x="10733960" y="683300"/>
                  <a:pt x="10737734" y="838575"/>
                </a:cubicBezTo>
                <a:lnTo>
                  <a:pt x="10726467" y="1048496"/>
                </a:lnTo>
                <a:lnTo>
                  <a:pt x="10737452" y="1237210"/>
                </a:lnTo>
                <a:cubicBezTo>
                  <a:pt x="10750292" y="1395878"/>
                  <a:pt x="10763807" y="1554546"/>
                  <a:pt x="10769214" y="1713214"/>
                </a:cubicBezTo>
                <a:cubicBezTo>
                  <a:pt x="10769214" y="1776682"/>
                  <a:pt x="10736776" y="1850726"/>
                  <a:pt x="10780026" y="1924771"/>
                </a:cubicBezTo>
                <a:cubicBezTo>
                  <a:pt x="10790839" y="1935350"/>
                  <a:pt x="10780026" y="2019971"/>
                  <a:pt x="10758401" y="2030551"/>
                </a:cubicBezTo>
                <a:cubicBezTo>
                  <a:pt x="10715151" y="2041128"/>
                  <a:pt x="10744230" y="2157419"/>
                  <a:pt x="10749636" y="2210309"/>
                </a:cubicBezTo>
                <a:cubicBezTo>
                  <a:pt x="10757745" y="2337243"/>
                  <a:pt x="10747588" y="2390198"/>
                  <a:pt x="10756374" y="2518454"/>
                </a:cubicBezTo>
                <a:cubicBezTo>
                  <a:pt x="10756416" y="2526529"/>
                  <a:pt x="10756457" y="2534603"/>
                  <a:pt x="10756499" y="2542678"/>
                </a:cubicBezTo>
                <a:lnTo>
                  <a:pt x="10790674" y="2622645"/>
                </a:lnTo>
                <a:cubicBezTo>
                  <a:pt x="10801487" y="2627697"/>
                  <a:pt x="10808429" y="2671069"/>
                  <a:pt x="10789763" y="2735305"/>
                </a:cubicBezTo>
                <a:cubicBezTo>
                  <a:pt x="10779064" y="2772907"/>
                  <a:pt x="10787430" y="2807912"/>
                  <a:pt x="10792836" y="2833170"/>
                </a:cubicBezTo>
                <a:cubicBezTo>
                  <a:pt x="10809055" y="2954410"/>
                  <a:pt x="10832103" y="3004628"/>
                  <a:pt x="10810478" y="3130919"/>
                </a:cubicBezTo>
                <a:cubicBezTo>
                  <a:pt x="10810478" y="3141023"/>
                  <a:pt x="10810478" y="3146074"/>
                  <a:pt x="10815884" y="3156178"/>
                </a:cubicBezTo>
                <a:cubicBezTo>
                  <a:pt x="10837510" y="3191539"/>
                  <a:pt x="10832103" y="3206694"/>
                  <a:pt x="10788853" y="3211746"/>
                </a:cubicBezTo>
                <a:cubicBezTo>
                  <a:pt x="10745602" y="3211746"/>
                  <a:pt x="10723977" y="3231953"/>
                  <a:pt x="10723977" y="3277418"/>
                </a:cubicBezTo>
                <a:cubicBezTo>
                  <a:pt x="10680726" y="3237004"/>
                  <a:pt x="10664508" y="3191539"/>
                  <a:pt x="10626663" y="3151126"/>
                </a:cubicBezTo>
                <a:cubicBezTo>
                  <a:pt x="10605038" y="3211746"/>
                  <a:pt x="10632070" y="3282469"/>
                  <a:pt x="10578006" y="3332986"/>
                </a:cubicBezTo>
                <a:cubicBezTo>
                  <a:pt x="10550975" y="3317831"/>
                  <a:pt x="10550975" y="3282469"/>
                  <a:pt x="10529350" y="3262263"/>
                </a:cubicBezTo>
                <a:cubicBezTo>
                  <a:pt x="10453661" y="3191539"/>
                  <a:pt x="10361754" y="3171333"/>
                  <a:pt x="10259034" y="3181436"/>
                </a:cubicBezTo>
                <a:cubicBezTo>
                  <a:pt x="10199564" y="3186488"/>
                  <a:pt x="10140095" y="3196591"/>
                  <a:pt x="10080625" y="3196591"/>
                </a:cubicBezTo>
                <a:cubicBezTo>
                  <a:pt x="10004937" y="3196591"/>
                  <a:pt x="9940061" y="3181436"/>
                  <a:pt x="9891404" y="3125868"/>
                </a:cubicBezTo>
                <a:cubicBezTo>
                  <a:pt x="9880592" y="3135971"/>
                  <a:pt x="9879240" y="3147337"/>
                  <a:pt x="9878564" y="3158704"/>
                </a:cubicBezTo>
                <a:lnTo>
                  <a:pt x="9870595" y="3188488"/>
                </a:lnTo>
                <a:lnTo>
                  <a:pt x="9862599" y="3183173"/>
                </a:lnTo>
                <a:cubicBezTo>
                  <a:pt x="9853222" y="3180805"/>
                  <a:pt x="9852208" y="3194065"/>
                  <a:pt x="9848153" y="3201643"/>
                </a:cubicBezTo>
                <a:cubicBezTo>
                  <a:pt x="9842747" y="3237004"/>
                  <a:pt x="9831935" y="3272366"/>
                  <a:pt x="9821122" y="3317831"/>
                </a:cubicBezTo>
                <a:cubicBezTo>
                  <a:pt x="9799497" y="3247108"/>
                  <a:pt x="9783278" y="3186488"/>
                  <a:pt x="9761652" y="3115765"/>
                </a:cubicBezTo>
                <a:cubicBezTo>
                  <a:pt x="9740027" y="3156178"/>
                  <a:pt x="9740027" y="3191539"/>
                  <a:pt x="9750840" y="3221849"/>
                </a:cubicBezTo>
                <a:cubicBezTo>
                  <a:pt x="9756246" y="3267314"/>
                  <a:pt x="9734621" y="3277418"/>
                  <a:pt x="9696777" y="3267314"/>
                </a:cubicBezTo>
                <a:cubicBezTo>
                  <a:pt x="9653526" y="3262263"/>
                  <a:pt x="9621088" y="3237004"/>
                  <a:pt x="9583244" y="3221849"/>
                </a:cubicBezTo>
                <a:cubicBezTo>
                  <a:pt x="9534587" y="3196591"/>
                  <a:pt x="9491336" y="3176384"/>
                  <a:pt x="9426461" y="3206694"/>
                </a:cubicBezTo>
                <a:cubicBezTo>
                  <a:pt x="9399429" y="3221849"/>
                  <a:pt x="9404835" y="3176384"/>
                  <a:pt x="9388616" y="3151126"/>
                </a:cubicBezTo>
                <a:cubicBezTo>
                  <a:pt x="9361585" y="3186488"/>
                  <a:pt x="9307522" y="3186488"/>
                  <a:pt x="9291303" y="3221849"/>
                </a:cubicBezTo>
                <a:cubicBezTo>
                  <a:pt x="9215614" y="3135971"/>
                  <a:pt x="9134519" y="3050093"/>
                  <a:pt x="9166957" y="2913698"/>
                </a:cubicBezTo>
                <a:cubicBezTo>
                  <a:pt x="9118301" y="2944008"/>
                  <a:pt x="9134519" y="2984421"/>
                  <a:pt x="9134519" y="3019783"/>
                </a:cubicBezTo>
                <a:cubicBezTo>
                  <a:pt x="9139926" y="3055145"/>
                  <a:pt x="9139926" y="3080403"/>
                  <a:pt x="9091269" y="3070300"/>
                </a:cubicBezTo>
                <a:cubicBezTo>
                  <a:pt x="9075050" y="3070300"/>
                  <a:pt x="9058831" y="3085455"/>
                  <a:pt x="9042612" y="3085455"/>
                </a:cubicBezTo>
                <a:cubicBezTo>
                  <a:pt x="9004768" y="3085455"/>
                  <a:pt x="9031799" y="3166281"/>
                  <a:pt x="8961517" y="3130919"/>
                </a:cubicBezTo>
                <a:cubicBezTo>
                  <a:pt x="8929079" y="3115765"/>
                  <a:pt x="8880423" y="3130919"/>
                  <a:pt x="8837172" y="3130919"/>
                </a:cubicBezTo>
                <a:cubicBezTo>
                  <a:pt x="8788515" y="3130919"/>
                  <a:pt x="8750671" y="3115765"/>
                  <a:pt x="8723639" y="3080403"/>
                </a:cubicBezTo>
                <a:cubicBezTo>
                  <a:pt x="8712827" y="3075351"/>
                  <a:pt x="8702014" y="3065248"/>
                  <a:pt x="8696608" y="3080403"/>
                </a:cubicBezTo>
                <a:cubicBezTo>
                  <a:pt x="8691201" y="3110713"/>
                  <a:pt x="8637138" y="3115765"/>
                  <a:pt x="8647951" y="3156178"/>
                </a:cubicBezTo>
                <a:cubicBezTo>
                  <a:pt x="8658763" y="3191539"/>
                  <a:pt x="8664170" y="3226901"/>
                  <a:pt x="8674982" y="3262263"/>
                </a:cubicBezTo>
                <a:cubicBezTo>
                  <a:pt x="8610107" y="3262263"/>
                  <a:pt x="8561450" y="3262263"/>
                  <a:pt x="8572262" y="3186488"/>
                </a:cubicBezTo>
                <a:cubicBezTo>
                  <a:pt x="8572262" y="3166281"/>
                  <a:pt x="8556043" y="3151126"/>
                  <a:pt x="8545231" y="3135971"/>
                </a:cubicBezTo>
                <a:cubicBezTo>
                  <a:pt x="8512793" y="3156178"/>
                  <a:pt x="8501980" y="3186488"/>
                  <a:pt x="8485761" y="3211746"/>
                </a:cubicBezTo>
                <a:cubicBezTo>
                  <a:pt x="8480355" y="3176384"/>
                  <a:pt x="8485761" y="3135971"/>
                  <a:pt x="8453323" y="3105661"/>
                </a:cubicBezTo>
                <a:cubicBezTo>
                  <a:pt x="8442511" y="3146074"/>
                  <a:pt x="8442511" y="3181436"/>
                  <a:pt x="8415479" y="3221849"/>
                </a:cubicBezTo>
                <a:cubicBezTo>
                  <a:pt x="8399260" y="3166281"/>
                  <a:pt x="8442511" y="3095558"/>
                  <a:pt x="8345197" y="3090506"/>
                </a:cubicBezTo>
                <a:cubicBezTo>
                  <a:pt x="8345197" y="3125868"/>
                  <a:pt x="8345197" y="3166281"/>
                  <a:pt x="8356010" y="3201643"/>
                </a:cubicBezTo>
                <a:cubicBezTo>
                  <a:pt x="8366822" y="3252159"/>
                  <a:pt x="8345197" y="3257211"/>
                  <a:pt x="8301946" y="3242056"/>
                </a:cubicBezTo>
                <a:cubicBezTo>
                  <a:pt x="8193820" y="3216798"/>
                  <a:pt x="8085694" y="3181436"/>
                  <a:pt x="7977568" y="3151126"/>
                </a:cubicBezTo>
                <a:cubicBezTo>
                  <a:pt x="7918098" y="3135971"/>
                  <a:pt x="7918098" y="3135971"/>
                  <a:pt x="7891066" y="3191539"/>
                </a:cubicBezTo>
                <a:cubicBezTo>
                  <a:pt x="7896472" y="3135971"/>
                  <a:pt x="7820784" y="3125868"/>
                  <a:pt x="7815378" y="3070300"/>
                </a:cubicBezTo>
                <a:cubicBezTo>
                  <a:pt x="7815378" y="3050093"/>
                  <a:pt x="7772128" y="3045041"/>
                  <a:pt x="7745096" y="3039990"/>
                </a:cubicBezTo>
                <a:cubicBezTo>
                  <a:pt x="7739690" y="3141023"/>
                  <a:pt x="7750502" y="3247108"/>
                  <a:pt x="7761314" y="3363296"/>
                </a:cubicBezTo>
                <a:cubicBezTo>
                  <a:pt x="7723470" y="3307728"/>
                  <a:pt x="7728876" y="3257211"/>
                  <a:pt x="7701845" y="3216798"/>
                </a:cubicBezTo>
                <a:cubicBezTo>
                  <a:pt x="7691033" y="3206694"/>
                  <a:pt x="7691033" y="3191539"/>
                  <a:pt x="7674814" y="3186488"/>
                </a:cubicBezTo>
                <a:cubicBezTo>
                  <a:pt x="7653189" y="3186488"/>
                  <a:pt x="7647782" y="3206694"/>
                  <a:pt x="7642376" y="3216798"/>
                </a:cubicBezTo>
                <a:cubicBezTo>
                  <a:pt x="7631563" y="3237004"/>
                  <a:pt x="7620751" y="3257211"/>
                  <a:pt x="7604532" y="3277418"/>
                </a:cubicBezTo>
                <a:cubicBezTo>
                  <a:pt x="7572094" y="3327934"/>
                  <a:pt x="7545062" y="3327934"/>
                  <a:pt x="7496405" y="3282469"/>
                </a:cubicBezTo>
                <a:cubicBezTo>
                  <a:pt x="7463967" y="3343089"/>
                  <a:pt x="7426123" y="3398657"/>
                  <a:pt x="7436936" y="3469381"/>
                </a:cubicBezTo>
                <a:cubicBezTo>
                  <a:pt x="7404498" y="3469381"/>
                  <a:pt x="7382873" y="3459277"/>
                  <a:pt x="7361247" y="3444122"/>
                </a:cubicBezTo>
                <a:cubicBezTo>
                  <a:pt x="7345028" y="3439071"/>
                  <a:pt x="7323403" y="3423916"/>
                  <a:pt x="7350435" y="3393606"/>
                </a:cubicBezTo>
                <a:cubicBezTo>
                  <a:pt x="7366654" y="3373399"/>
                  <a:pt x="7388279" y="3332986"/>
                  <a:pt x="7334216" y="3307728"/>
                </a:cubicBezTo>
                <a:cubicBezTo>
                  <a:pt x="7328809" y="3307728"/>
                  <a:pt x="7328809" y="3292573"/>
                  <a:pt x="7328809" y="3282469"/>
                </a:cubicBezTo>
                <a:cubicBezTo>
                  <a:pt x="7317997" y="3242056"/>
                  <a:pt x="7307184" y="3211746"/>
                  <a:pt x="7247715" y="3206694"/>
                </a:cubicBezTo>
                <a:cubicBezTo>
                  <a:pt x="7199058" y="3206694"/>
                  <a:pt x="7166620" y="3166281"/>
                  <a:pt x="7128776" y="3120816"/>
                </a:cubicBezTo>
                <a:cubicBezTo>
                  <a:pt x="7134182" y="3171333"/>
                  <a:pt x="7053087" y="3186488"/>
                  <a:pt x="7112557" y="3242056"/>
                </a:cubicBezTo>
                <a:cubicBezTo>
                  <a:pt x="7058494" y="3242056"/>
                  <a:pt x="7009837" y="3257211"/>
                  <a:pt x="7009837" y="3191539"/>
                </a:cubicBezTo>
                <a:cubicBezTo>
                  <a:pt x="7009837" y="3176384"/>
                  <a:pt x="6999024" y="3176384"/>
                  <a:pt x="6982805" y="3176384"/>
                </a:cubicBezTo>
                <a:cubicBezTo>
                  <a:pt x="6961180" y="3176384"/>
                  <a:pt x="6934148" y="3186488"/>
                  <a:pt x="6923336" y="3156178"/>
                </a:cubicBezTo>
                <a:cubicBezTo>
                  <a:pt x="6923336" y="3156178"/>
                  <a:pt x="6917929" y="3151126"/>
                  <a:pt x="6912523" y="3156178"/>
                </a:cubicBezTo>
                <a:cubicBezTo>
                  <a:pt x="6885491" y="3176384"/>
                  <a:pt x="6836834" y="3176384"/>
                  <a:pt x="6820616" y="3221849"/>
                </a:cubicBezTo>
                <a:cubicBezTo>
                  <a:pt x="6804397" y="3267314"/>
                  <a:pt x="6788178" y="3272366"/>
                  <a:pt x="6750333" y="3231953"/>
                </a:cubicBezTo>
                <a:cubicBezTo>
                  <a:pt x="6723302" y="3206694"/>
                  <a:pt x="6723302" y="3206694"/>
                  <a:pt x="6690864" y="3242056"/>
                </a:cubicBezTo>
                <a:cubicBezTo>
                  <a:pt x="6685458" y="3196591"/>
                  <a:pt x="6680051" y="3146074"/>
                  <a:pt x="6674645" y="3095558"/>
                </a:cubicBezTo>
                <a:lnTo>
                  <a:pt x="6669239" y="3095558"/>
                </a:lnTo>
                <a:lnTo>
                  <a:pt x="6658426" y="3105661"/>
                </a:lnTo>
                <a:lnTo>
                  <a:pt x="6647613" y="3105661"/>
                </a:lnTo>
                <a:cubicBezTo>
                  <a:pt x="6636801" y="3095558"/>
                  <a:pt x="6658426" y="3055145"/>
                  <a:pt x="6615175" y="3085455"/>
                </a:cubicBezTo>
                <a:lnTo>
                  <a:pt x="6598956" y="3100610"/>
                </a:lnTo>
                <a:cubicBezTo>
                  <a:pt x="6566519" y="3161229"/>
                  <a:pt x="6512455" y="3171333"/>
                  <a:pt x="6447580" y="3156178"/>
                </a:cubicBezTo>
                <a:cubicBezTo>
                  <a:pt x="6388110" y="3135971"/>
                  <a:pt x="6355672" y="3186488"/>
                  <a:pt x="6317828" y="3206694"/>
                </a:cubicBezTo>
                <a:cubicBezTo>
                  <a:pt x="6279984" y="3226901"/>
                  <a:pt x="6252952" y="3231953"/>
                  <a:pt x="6231327" y="3196591"/>
                </a:cubicBezTo>
                <a:cubicBezTo>
                  <a:pt x="6220514" y="3171333"/>
                  <a:pt x="6204295" y="3151126"/>
                  <a:pt x="6188076" y="3120816"/>
                </a:cubicBezTo>
                <a:cubicBezTo>
                  <a:pt x="6166452" y="3156178"/>
                  <a:pt x="6166452" y="3191539"/>
                  <a:pt x="6166452" y="3221849"/>
                </a:cubicBezTo>
                <a:cubicBezTo>
                  <a:pt x="6166452" y="3237004"/>
                  <a:pt x="6171858" y="3262263"/>
                  <a:pt x="6155638" y="3257211"/>
                </a:cubicBezTo>
                <a:cubicBezTo>
                  <a:pt x="6085357" y="3231953"/>
                  <a:pt x="6079950" y="3292573"/>
                  <a:pt x="6052918" y="3322883"/>
                </a:cubicBezTo>
                <a:cubicBezTo>
                  <a:pt x="6031293" y="3348141"/>
                  <a:pt x="6025887" y="3403709"/>
                  <a:pt x="5988043" y="3393606"/>
                </a:cubicBezTo>
                <a:cubicBezTo>
                  <a:pt x="5944792" y="3383502"/>
                  <a:pt x="5961011" y="3332986"/>
                  <a:pt x="5961011" y="3297624"/>
                </a:cubicBezTo>
                <a:cubicBezTo>
                  <a:pt x="5955605" y="3262263"/>
                  <a:pt x="5961011" y="3231953"/>
                  <a:pt x="5961011" y="3191539"/>
                </a:cubicBezTo>
                <a:cubicBezTo>
                  <a:pt x="5906948" y="3257211"/>
                  <a:pt x="5939386" y="3327934"/>
                  <a:pt x="5906948" y="3393606"/>
                </a:cubicBezTo>
                <a:cubicBezTo>
                  <a:pt x="5917760" y="3237004"/>
                  <a:pt x="5804228" y="3125868"/>
                  <a:pt x="5733946" y="2984421"/>
                </a:cubicBezTo>
                <a:cubicBezTo>
                  <a:pt x="5717727" y="3029886"/>
                  <a:pt x="5723133" y="3060196"/>
                  <a:pt x="5723133" y="3095558"/>
                </a:cubicBezTo>
                <a:cubicBezTo>
                  <a:pt x="5701508" y="3085455"/>
                  <a:pt x="5701508" y="3060196"/>
                  <a:pt x="5679882" y="3050093"/>
                </a:cubicBezTo>
                <a:cubicBezTo>
                  <a:pt x="5642038" y="3120816"/>
                  <a:pt x="5620413" y="3201643"/>
                  <a:pt x="5555537" y="3267314"/>
                </a:cubicBezTo>
                <a:cubicBezTo>
                  <a:pt x="5539319" y="3231953"/>
                  <a:pt x="5560943" y="3201643"/>
                  <a:pt x="5550131" y="3166281"/>
                </a:cubicBezTo>
                <a:cubicBezTo>
                  <a:pt x="5512287" y="3211746"/>
                  <a:pt x="5490661" y="3181436"/>
                  <a:pt x="5474442" y="3146074"/>
                </a:cubicBezTo>
                <a:cubicBezTo>
                  <a:pt x="5458224" y="3120816"/>
                  <a:pt x="5452818" y="3070300"/>
                  <a:pt x="5420379" y="3075351"/>
                </a:cubicBezTo>
                <a:cubicBezTo>
                  <a:pt x="5371723" y="3080403"/>
                  <a:pt x="5377129" y="3130919"/>
                  <a:pt x="5371723" y="3171333"/>
                </a:cubicBezTo>
                <a:cubicBezTo>
                  <a:pt x="5366316" y="3191539"/>
                  <a:pt x="5377129" y="3211746"/>
                  <a:pt x="5355503" y="3231953"/>
                </a:cubicBezTo>
                <a:cubicBezTo>
                  <a:pt x="5323065" y="3257211"/>
                  <a:pt x="5317659" y="3226901"/>
                  <a:pt x="5306846" y="3201643"/>
                </a:cubicBezTo>
                <a:cubicBezTo>
                  <a:pt x="5279815" y="3237004"/>
                  <a:pt x="5252783" y="3262263"/>
                  <a:pt x="5231158" y="3292573"/>
                </a:cubicBezTo>
                <a:cubicBezTo>
                  <a:pt x="5214940" y="3312779"/>
                  <a:pt x="5193314" y="3322883"/>
                  <a:pt x="5171689" y="3312779"/>
                </a:cubicBezTo>
                <a:cubicBezTo>
                  <a:pt x="5101406" y="3287521"/>
                  <a:pt x="5112220" y="3338038"/>
                  <a:pt x="5112220" y="3368347"/>
                </a:cubicBezTo>
                <a:cubicBezTo>
                  <a:pt x="5112220" y="3403709"/>
                  <a:pt x="5123032" y="3434019"/>
                  <a:pt x="5128438" y="3469381"/>
                </a:cubicBezTo>
                <a:cubicBezTo>
                  <a:pt x="5133845" y="3484536"/>
                  <a:pt x="5133845" y="3494639"/>
                  <a:pt x="5112220" y="3509794"/>
                </a:cubicBezTo>
                <a:cubicBezTo>
                  <a:pt x="5090594" y="3434019"/>
                  <a:pt x="5106813" y="3348141"/>
                  <a:pt x="5052750" y="3277418"/>
                </a:cubicBezTo>
                <a:cubicBezTo>
                  <a:pt x="5025718" y="3332986"/>
                  <a:pt x="5025718" y="3398657"/>
                  <a:pt x="4998686" y="3454226"/>
                </a:cubicBezTo>
                <a:cubicBezTo>
                  <a:pt x="4982468" y="3423916"/>
                  <a:pt x="4982468" y="3398657"/>
                  <a:pt x="4987874" y="3368347"/>
                </a:cubicBezTo>
                <a:cubicBezTo>
                  <a:pt x="4998686" y="3327934"/>
                  <a:pt x="4950029" y="3322883"/>
                  <a:pt x="4928404" y="3317831"/>
                </a:cubicBezTo>
                <a:cubicBezTo>
                  <a:pt x="4912185" y="3307728"/>
                  <a:pt x="4890560" y="3307728"/>
                  <a:pt x="4874341" y="3297624"/>
                </a:cubicBezTo>
                <a:cubicBezTo>
                  <a:pt x="4874341" y="3262263"/>
                  <a:pt x="4820279" y="3287521"/>
                  <a:pt x="4814872" y="3257211"/>
                </a:cubicBezTo>
                <a:lnTo>
                  <a:pt x="4814872" y="3312779"/>
                </a:lnTo>
                <a:cubicBezTo>
                  <a:pt x="4771622" y="3307728"/>
                  <a:pt x="4766215" y="3348141"/>
                  <a:pt x="4733777" y="3383502"/>
                </a:cubicBezTo>
                <a:cubicBezTo>
                  <a:pt x="4722964" y="3332986"/>
                  <a:pt x="4695933" y="3292573"/>
                  <a:pt x="4728370" y="3247108"/>
                </a:cubicBezTo>
                <a:cubicBezTo>
                  <a:pt x="4744590" y="3221849"/>
                  <a:pt x="4717558" y="3211746"/>
                  <a:pt x="4701339" y="3206694"/>
                </a:cubicBezTo>
                <a:cubicBezTo>
                  <a:pt x="4679714" y="3191539"/>
                  <a:pt x="4679714" y="3211746"/>
                  <a:pt x="4674307" y="3221849"/>
                </a:cubicBezTo>
                <a:cubicBezTo>
                  <a:pt x="4652682" y="3267314"/>
                  <a:pt x="4631057" y="3267314"/>
                  <a:pt x="4587807" y="3242056"/>
                </a:cubicBezTo>
                <a:cubicBezTo>
                  <a:pt x="4555368" y="3221849"/>
                  <a:pt x="4560775" y="3267314"/>
                  <a:pt x="4533743" y="3272366"/>
                </a:cubicBezTo>
                <a:lnTo>
                  <a:pt x="4533743" y="3267314"/>
                </a:lnTo>
                <a:cubicBezTo>
                  <a:pt x="4522930" y="3242056"/>
                  <a:pt x="4522930" y="3196591"/>
                  <a:pt x="4485086" y="3201643"/>
                </a:cubicBezTo>
                <a:cubicBezTo>
                  <a:pt x="4447242" y="3201643"/>
                  <a:pt x="4447242" y="3242056"/>
                  <a:pt x="4441836" y="3267314"/>
                </a:cubicBezTo>
                <a:cubicBezTo>
                  <a:pt x="4436429" y="3302676"/>
                  <a:pt x="4431024" y="3338038"/>
                  <a:pt x="4420211" y="3373399"/>
                </a:cubicBezTo>
                <a:cubicBezTo>
                  <a:pt x="4420211" y="3388554"/>
                  <a:pt x="4420211" y="3408761"/>
                  <a:pt x="4398585" y="3403709"/>
                </a:cubicBezTo>
                <a:cubicBezTo>
                  <a:pt x="4382366" y="3403709"/>
                  <a:pt x="4382366" y="3383502"/>
                  <a:pt x="4387772" y="3368347"/>
                </a:cubicBezTo>
                <a:cubicBezTo>
                  <a:pt x="4398585" y="3353192"/>
                  <a:pt x="4382366" y="3343089"/>
                  <a:pt x="4376960" y="3317831"/>
                </a:cubicBezTo>
                <a:cubicBezTo>
                  <a:pt x="4366147" y="3338038"/>
                  <a:pt x="4366147" y="3348141"/>
                  <a:pt x="4360741" y="3358244"/>
                </a:cubicBezTo>
                <a:cubicBezTo>
                  <a:pt x="4355334" y="3423916"/>
                  <a:pt x="4333709" y="3479484"/>
                  <a:pt x="4247208" y="3484536"/>
                </a:cubicBezTo>
                <a:cubicBezTo>
                  <a:pt x="4236395" y="3484536"/>
                  <a:pt x="4230989" y="3494639"/>
                  <a:pt x="4220176" y="3499691"/>
                </a:cubicBezTo>
                <a:lnTo>
                  <a:pt x="4209364" y="3499691"/>
                </a:lnTo>
                <a:cubicBezTo>
                  <a:pt x="4230989" y="3449174"/>
                  <a:pt x="4247208" y="3403709"/>
                  <a:pt x="4203957" y="3358244"/>
                </a:cubicBezTo>
                <a:cubicBezTo>
                  <a:pt x="4198551" y="3348141"/>
                  <a:pt x="4193146" y="3332986"/>
                  <a:pt x="4214770" y="3332986"/>
                </a:cubicBezTo>
                <a:cubicBezTo>
                  <a:pt x="4236395" y="3332986"/>
                  <a:pt x="4241802" y="3322883"/>
                  <a:pt x="4236395" y="3302676"/>
                </a:cubicBezTo>
                <a:cubicBezTo>
                  <a:pt x="4230989" y="3282469"/>
                  <a:pt x="4225583" y="3267314"/>
                  <a:pt x="4203957" y="3262263"/>
                </a:cubicBezTo>
                <a:cubicBezTo>
                  <a:pt x="4182333" y="3257211"/>
                  <a:pt x="4171520" y="3272366"/>
                  <a:pt x="4160707" y="3287521"/>
                </a:cubicBezTo>
                <a:cubicBezTo>
                  <a:pt x="4144488" y="3327934"/>
                  <a:pt x="4122863" y="3368347"/>
                  <a:pt x="4101238" y="3413812"/>
                </a:cubicBezTo>
                <a:cubicBezTo>
                  <a:pt x="4079612" y="3363296"/>
                  <a:pt x="4095831" y="3322883"/>
                  <a:pt x="4090426" y="3277418"/>
                </a:cubicBezTo>
                <a:cubicBezTo>
                  <a:pt x="4085019" y="3262263"/>
                  <a:pt x="4090426" y="3242056"/>
                  <a:pt x="4074206" y="3237004"/>
                </a:cubicBezTo>
                <a:cubicBezTo>
                  <a:pt x="4052581" y="3231953"/>
                  <a:pt x="4036362" y="3252159"/>
                  <a:pt x="4030956" y="3267314"/>
                </a:cubicBezTo>
                <a:cubicBezTo>
                  <a:pt x="4009330" y="3302676"/>
                  <a:pt x="4009330" y="3343089"/>
                  <a:pt x="4020143" y="3383502"/>
                </a:cubicBezTo>
                <a:cubicBezTo>
                  <a:pt x="4025550" y="3423916"/>
                  <a:pt x="4030956" y="3464329"/>
                  <a:pt x="4025550" y="3509794"/>
                </a:cubicBezTo>
                <a:cubicBezTo>
                  <a:pt x="3987705" y="3464329"/>
                  <a:pt x="3998517" y="3408761"/>
                  <a:pt x="3971486" y="3358244"/>
                </a:cubicBezTo>
                <a:cubicBezTo>
                  <a:pt x="3928235" y="3428967"/>
                  <a:pt x="3879578" y="3408761"/>
                  <a:pt x="3830921" y="3368347"/>
                </a:cubicBezTo>
                <a:cubicBezTo>
                  <a:pt x="3820109" y="3358244"/>
                  <a:pt x="3798485" y="3338038"/>
                  <a:pt x="3793078" y="3353192"/>
                </a:cubicBezTo>
                <a:cubicBezTo>
                  <a:pt x="3782265" y="3378451"/>
                  <a:pt x="3728201" y="3373399"/>
                  <a:pt x="3739014" y="3413812"/>
                </a:cubicBezTo>
                <a:cubicBezTo>
                  <a:pt x="3744421" y="3439071"/>
                  <a:pt x="3739014" y="3464329"/>
                  <a:pt x="3739014" y="3494639"/>
                </a:cubicBezTo>
                <a:cubicBezTo>
                  <a:pt x="3711983" y="3474432"/>
                  <a:pt x="3722796" y="3434019"/>
                  <a:pt x="3701170" y="3408761"/>
                </a:cubicBezTo>
                <a:cubicBezTo>
                  <a:pt x="3668732" y="3423916"/>
                  <a:pt x="3668732" y="3464329"/>
                  <a:pt x="3641700" y="3479484"/>
                </a:cubicBezTo>
                <a:cubicBezTo>
                  <a:pt x="3630888" y="3489587"/>
                  <a:pt x="3625482" y="3504742"/>
                  <a:pt x="3609262" y="3499691"/>
                </a:cubicBezTo>
                <a:cubicBezTo>
                  <a:pt x="3587637" y="3499691"/>
                  <a:pt x="3598450" y="3479484"/>
                  <a:pt x="3593043" y="3469381"/>
                </a:cubicBezTo>
                <a:lnTo>
                  <a:pt x="3560606" y="3363296"/>
                </a:lnTo>
                <a:cubicBezTo>
                  <a:pt x="3533574" y="3368347"/>
                  <a:pt x="3533574" y="3403709"/>
                  <a:pt x="3501136" y="3393606"/>
                </a:cubicBezTo>
                <a:cubicBezTo>
                  <a:pt x="3506542" y="3368347"/>
                  <a:pt x="3511950" y="3338038"/>
                  <a:pt x="3506542" y="3302676"/>
                </a:cubicBezTo>
                <a:cubicBezTo>
                  <a:pt x="3468699" y="3343089"/>
                  <a:pt x="3430854" y="3373399"/>
                  <a:pt x="3376791" y="3383502"/>
                </a:cubicBezTo>
                <a:cubicBezTo>
                  <a:pt x="3360573" y="3388554"/>
                  <a:pt x="3338948" y="3398657"/>
                  <a:pt x="3322729" y="3383502"/>
                </a:cubicBezTo>
                <a:cubicBezTo>
                  <a:pt x="3301103" y="3368347"/>
                  <a:pt x="3301103" y="3353192"/>
                  <a:pt x="3306509" y="3327934"/>
                </a:cubicBezTo>
                <a:cubicBezTo>
                  <a:pt x="3311916" y="3297624"/>
                  <a:pt x="3333540" y="3257211"/>
                  <a:pt x="3274072" y="3231953"/>
                </a:cubicBezTo>
                <a:lnTo>
                  <a:pt x="3274072" y="3302676"/>
                </a:lnTo>
                <a:cubicBezTo>
                  <a:pt x="3257852" y="3307728"/>
                  <a:pt x="3252446" y="3297624"/>
                  <a:pt x="3247040" y="3292573"/>
                </a:cubicBezTo>
                <a:cubicBezTo>
                  <a:pt x="3225415" y="3272366"/>
                  <a:pt x="3203789" y="3267314"/>
                  <a:pt x="3203789" y="3302676"/>
                </a:cubicBezTo>
                <a:cubicBezTo>
                  <a:pt x="3203789" y="3363296"/>
                  <a:pt x="3149726" y="3383502"/>
                  <a:pt x="3106475" y="3398657"/>
                </a:cubicBezTo>
                <a:cubicBezTo>
                  <a:pt x="3068632" y="3413812"/>
                  <a:pt x="3063226" y="3428967"/>
                  <a:pt x="3063226" y="3459277"/>
                </a:cubicBezTo>
                <a:cubicBezTo>
                  <a:pt x="3074038" y="3504742"/>
                  <a:pt x="3057818" y="3530001"/>
                  <a:pt x="3003756" y="3535052"/>
                </a:cubicBezTo>
                <a:cubicBezTo>
                  <a:pt x="2982131" y="3535052"/>
                  <a:pt x="2965911" y="3550207"/>
                  <a:pt x="2944286" y="3555259"/>
                </a:cubicBezTo>
                <a:cubicBezTo>
                  <a:pt x="2917254" y="3560311"/>
                  <a:pt x="2879411" y="3565362"/>
                  <a:pt x="2868597" y="3540104"/>
                </a:cubicBezTo>
                <a:cubicBezTo>
                  <a:pt x="2852378" y="3484536"/>
                  <a:pt x="2803721" y="3469381"/>
                  <a:pt x="2749658" y="3454226"/>
                </a:cubicBezTo>
                <a:cubicBezTo>
                  <a:pt x="2728034" y="3444122"/>
                  <a:pt x="2711815" y="3439071"/>
                  <a:pt x="2706409" y="3408761"/>
                </a:cubicBezTo>
                <a:cubicBezTo>
                  <a:pt x="2695595" y="3332986"/>
                  <a:pt x="2679376" y="3327934"/>
                  <a:pt x="2609094" y="3373399"/>
                </a:cubicBezTo>
                <a:cubicBezTo>
                  <a:pt x="2603688" y="3373399"/>
                  <a:pt x="2598282" y="3373399"/>
                  <a:pt x="2598282" y="3368347"/>
                </a:cubicBezTo>
                <a:cubicBezTo>
                  <a:pt x="2527999" y="3292573"/>
                  <a:pt x="2511780" y="3292573"/>
                  <a:pt x="2419874" y="3343089"/>
                </a:cubicBezTo>
                <a:cubicBezTo>
                  <a:pt x="2392842" y="3358244"/>
                  <a:pt x="2371217" y="3378451"/>
                  <a:pt x="2333372" y="3363296"/>
                </a:cubicBezTo>
                <a:cubicBezTo>
                  <a:pt x="2306341" y="3353192"/>
                  <a:pt x="2263090" y="3393606"/>
                  <a:pt x="2241464" y="3428967"/>
                </a:cubicBezTo>
                <a:cubicBezTo>
                  <a:pt x="2192807" y="3489587"/>
                  <a:pt x="2181995" y="3474432"/>
                  <a:pt x="2122525" y="3434019"/>
                </a:cubicBezTo>
                <a:cubicBezTo>
                  <a:pt x="2068462" y="3393606"/>
                  <a:pt x="2090087" y="3353192"/>
                  <a:pt x="2079274" y="3312779"/>
                </a:cubicBezTo>
                <a:cubicBezTo>
                  <a:pt x="2079274" y="3307728"/>
                  <a:pt x="2079274" y="3297624"/>
                  <a:pt x="2073868" y="3292573"/>
                </a:cubicBezTo>
                <a:cubicBezTo>
                  <a:pt x="2063057" y="3267314"/>
                  <a:pt x="2063057" y="3211746"/>
                  <a:pt x="2046837" y="3226901"/>
                </a:cubicBezTo>
                <a:cubicBezTo>
                  <a:pt x="2003586" y="3252159"/>
                  <a:pt x="1987368" y="3176384"/>
                  <a:pt x="1954929" y="3221849"/>
                </a:cubicBezTo>
                <a:cubicBezTo>
                  <a:pt x="1933304" y="3247108"/>
                  <a:pt x="1911680" y="3272366"/>
                  <a:pt x="1911680" y="3302676"/>
                </a:cubicBezTo>
                <a:cubicBezTo>
                  <a:pt x="1906272" y="3358244"/>
                  <a:pt x="1954929" y="3418864"/>
                  <a:pt x="1884647" y="3464329"/>
                </a:cubicBezTo>
                <a:cubicBezTo>
                  <a:pt x="1873835" y="3418864"/>
                  <a:pt x="1825178" y="3388554"/>
                  <a:pt x="1798147" y="3343089"/>
                </a:cubicBezTo>
                <a:cubicBezTo>
                  <a:pt x="1781927" y="3388554"/>
                  <a:pt x="1700833" y="3343089"/>
                  <a:pt x="1700833" y="3413812"/>
                </a:cubicBezTo>
                <a:cubicBezTo>
                  <a:pt x="1668394" y="3373399"/>
                  <a:pt x="1652176" y="3353192"/>
                  <a:pt x="1700833" y="3312779"/>
                </a:cubicBezTo>
                <a:cubicBezTo>
                  <a:pt x="1765709" y="3262263"/>
                  <a:pt x="1781927" y="3176384"/>
                  <a:pt x="1738678" y="3100610"/>
                </a:cubicBezTo>
                <a:cubicBezTo>
                  <a:pt x="1706239" y="3181436"/>
                  <a:pt x="1662988" y="3191539"/>
                  <a:pt x="1592706" y="3125868"/>
                </a:cubicBezTo>
                <a:cubicBezTo>
                  <a:pt x="1576488" y="3110713"/>
                  <a:pt x="1565674" y="3100610"/>
                  <a:pt x="1544049" y="3110713"/>
                </a:cubicBezTo>
                <a:cubicBezTo>
                  <a:pt x="1522425" y="3120816"/>
                  <a:pt x="1517017" y="3135971"/>
                  <a:pt x="1527831" y="3151126"/>
                </a:cubicBezTo>
                <a:cubicBezTo>
                  <a:pt x="1581894" y="3206694"/>
                  <a:pt x="1538643" y="3257211"/>
                  <a:pt x="1517017" y="3312779"/>
                </a:cubicBezTo>
                <a:cubicBezTo>
                  <a:pt x="1511611" y="3282469"/>
                  <a:pt x="1506206" y="3252159"/>
                  <a:pt x="1500800" y="3211746"/>
                </a:cubicBezTo>
                <a:cubicBezTo>
                  <a:pt x="1462954" y="3267314"/>
                  <a:pt x="1365640" y="3242056"/>
                  <a:pt x="1360234" y="3322883"/>
                </a:cubicBezTo>
                <a:lnTo>
                  <a:pt x="1344015" y="3322883"/>
                </a:lnTo>
                <a:cubicBezTo>
                  <a:pt x="1344015" y="3282469"/>
                  <a:pt x="1322390" y="3277418"/>
                  <a:pt x="1284546" y="3282469"/>
                </a:cubicBezTo>
                <a:cubicBezTo>
                  <a:pt x="1246702" y="3287521"/>
                  <a:pt x="1214264" y="3302676"/>
                  <a:pt x="1176419" y="3307728"/>
                </a:cubicBezTo>
                <a:cubicBezTo>
                  <a:pt x="1165607" y="3307728"/>
                  <a:pt x="1100731" y="3297624"/>
                  <a:pt x="1143981" y="3353192"/>
                </a:cubicBezTo>
                <a:cubicBezTo>
                  <a:pt x="1149388" y="3358244"/>
                  <a:pt x="1138575" y="3368347"/>
                  <a:pt x="1127762" y="3373399"/>
                </a:cubicBezTo>
                <a:cubicBezTo>
                  <a:pt x="1095325" y="3388554"/>
                  <a:pt x="1068293" y="3403709"/>
                  <a:pt x="1089918" y="3459277"/>
                </a:cubicBezTo>
                <a:cubicBezTo>
                  <a:pt x="1030449" y="3383502"/>
                  <a:pt x="1079106" y="3307728"/>
                  <a:pt x="1052074" y="3242056"/>
                </a:cubicBezTo>
                <a:cubicBezTo>
                  <a:pt x="1046668" y="3226901"/>
                  <a:pt x="1041262" y="3206694"/>
                  <a:pt x="1025043" y="3201643"/>
                </a:cubicBezTo>
                <a:cubicBezTo>
                  <a:pt x="1003417" y="3191539"/>
                  <a:pt x="1014230" y="3216798"/>
                  <a:pt x="1008824" y="3226901"/>
                </a:cubicBezTo>
                <a:cubicBezTo>
                  <a:pt x="981792" y="3257211"/>
                  <a:pt x="981792" y="3252159"/>
                  <a:pt x="981792" y="3282469"/>
                </a:cubicBezTo>
                <a:cubicBezTo>
                  <a:pt x="981792" y="3302676"/>
                  <a:pt x="992604" y="3317831"/>
                  <a:pt x="965573" y="3338038"/>
                </a:cubicBezTo>
                <a:cubicBezTo>
                  <a:pt x="965573" y="3322883"/>
                  <a:pt x="960167" y="3307728"/>
                  <a:pt x="954760" y="3292573"/>
                </a:cubicBezTo>
                <a:cubicBezTo>
                  <a:pt x="949354" y="3237004"/>
                  <a:pt x="911510" y="3201643"/>
                  <a:pt x="852040" y="3206694"/>
                </a:cubicBezTo>
                <a:cubicBezTo>
                  <a:pt x="781758" y="3206694"/>
                  <a:pt x="738508" y="3181436"/>
                  <a:pt x="727695" y="3110713"/>
                </a:cubicBezTo>
                <a:cubicBezTo>
                  <a:pt x="722289" y="3151126"/>
                  <a:pt x="711476" y="3181436"/>
                  <a:pt x="760133" y="3196591"/>
                </a:cubicBezTo>
                <a:cubicBezTo>
                  <a:pt x="803384" y="3206694"/>
                  <a:pt x="787165" y="3237004"/>
                  <a:pt x="781758" y="3262263"/>
                </a:cubicBezTo>
                <a:cubicBezTo>
                  <a:pt x="754726" y="3257211"/>
                  <a:pt x="765539" y="3221849"/>
                  <a:pt x="738508" y="3221849"/>
                </a:cubicBezTo>
                <a:lnTo>
                  <a:pt x="733101" y="3216798"/>
                </a:lnTo>
                <a:cubicBezTo>
                  <a:pt x="733101" y="3216798"/>
                  <a:pt x="727695" y="3216798"/>
                  <a:pt x="733101" y="3221849"/>
                </a:cubicBezTo>
                <a:cubicBezTo>
                  <a:pt x="733101" y="3226901"/>
                  <a:pt x="733101" y="3226901"/>
                  <a:pt x="738508" y="3221849"/>
                </a:cubicBezTo>
                <a:cubicBezTo>
                  <a:pt x="722289" y="3252159"/>
                  <a:pt x="749320" y="3282469"/>
                  <a:pt x="733101" y="3312779"/>
                </a:cubicBezTo>
                <a:cubicBezTo>
                  <a:pt x="619569" y="3277418"/>
                  <a:pt x="533068" y="3120816"/>
                  <a:pt x="387097" y="3247108"/>
                </a:cubicBezTo>
                <a:cubicBezTo>
                  <a:pt x="370878" y="3221849"/>
                  <a:pt x="387097" y="3196591"/>
                  <a:pt x="376284" y="3176384"/>
                </a:cubicBezTo>
                <a:cubicBezTo>
                  <a:pt x="360065" y="3176384"/>
                  <a:pt x="360065" y="3196591"/>
                  <a:pt x="349253" y="3211746"/>
                </a:cubicBezTo>
                <a:cubicBezTo>
                  <a:pt x="333034" y="3196591"/>
                  <a:pt x="360065" y="3181436"/>
                  <a:pt x="343846" y="3166281"/>
                </a:cubicBezTo>
                <a:cubicBezTo>
                  <a:pt x="327627" y="3171333"/>
                  <a:pt x="333034" y="3181436"/>
                  <a:pt x="327627" y="3186488"/>
                </a:cubicBezTo>
                <a:cubicBezTo>
                  <a:pt x="300596" y="3231953"/>
                  <a:pt x="284377" y="3237004"/>
                  <a:pt x="251939" y="3191539"/>
                </a:cubicBezTo>
                <a:cubicBezTo>
                  <a:pt x="235720" y="3171333"/>
                  <a:pt x="224907" y="3151126"/>
                  <a:pt x="214095" y="3130919"/>
                </a:cubicBezTo>
                <a:cubicBezTo>
                  <a:pt x="203282" y="3115765"/>
                  <a:pt x="197876" y="3075351"/>
                  <a:pt x="160032" y="3095558"/>
                </a:cubicBezTo>
                <a:cubicBezTo>
                  <a:pt x="138406" y="3100610"/>
                  <a:pt x="143813" y="3085455"/>
                  <a:pt x="143813" y="3080403"/>
                </a:cubicBezTo>
                <a:cubicBezTo>
                  <a:pt x="133000" y="2913698"/>
                  <a:pt x="68124" y="2752045"/>
                  <a:pt x="73531" y="2585340"/>
                </a:cubicBezTo>
                <a:cubicBezTo>
                  <a:pt x="68568" y="2551732"/>
                  <a:pt x="65889" y="2544384"/>
                  <a:pt x="64537" y="2545682"/>
                </a:cubicBezTo>
                <a:lnTo>
                  <a:pt x="64249" y="2546756"/>
                </a:lnTo>
                <a:lnTo>
                  <a:pt x="64400" y="2542678"/>
                </a:lnTo>
                <a:lnTo>
                  <a:pt x="80104" y="2284418"/>
                </a:lnTo>
                <a:cubicBezTo>
                  <a:pt x="63210" y="2112528"/>
                  <a:pt x="18750" y="1940637"/>
                  <a:pt x="21453" y="1766103"/>
                </a:cubicBezTo>
                <a:cubicBezTo>
                  <a:pt x="21453" y="1744948"/>
                  <a:pt x="50534" y="1670526"/>
                  <a:pt x="39721" y="1649369"/>
                </a:cubicBezTo>
                <a:cubicBezTo>
                  <a:pt x="7283" y="1575325"/>
                  <a:pt x="5234" y="1575701"/>
                  <a:pt x="37672" y="1554546"/>
                </a:cubicBezTo>
                <a:cubicBezTo>
                  <a:pt x="80923" y="1533390"/>
                  <a:pt x="42965" y="1488120"/>
                  <a:pt x="37558" y="1424653"/>
                </a:cubicBezTo>
                <a:cubicBezTo>
                  <a:pt x="21339" y="1318875"/>
                  <a:pt x="32266" y="1216054"/>
                  <a:pt x="26860" y="1120853"/>
                </a:cubicBezTo>
                <a:lnTo>
                  <a:pt x="12605" y="1048496"/>
                </a:lnTo>
                <a:lnTo>
                  <a:pt x="20102" y="930451"/>
                </a:lnTo>
                <a:cubicBezTo>
                  <a:pt x="20364" y="893599"/>
                  <a:pt x="20625" y="856748"/>
                  <a:pt x="20887" y="819896"/>
                </a:cubicBezTo>
                <a:lnTo>
                  <a:pt x="27142" y="783007"/>
                </a:lnTo>
                <a:cubicBezTo>
                  <a:pt x="27142" y="722387"/>
                  <a:pt x="10923" y="661767"/>
                  <a:pt x="21736" y="601147"/>
                </a:cubicBezTo>
                <a:cubicBezTo>
                  <a:pt x="21736" y="585992"/>
                  <a:pt x="32548" y="565786"/>
                  <a:pt x="5516" y="545579"/>
                </a:cubicBezTo>
                <a:cubicBezTo>
                  <a:pt x="-10703" y="535476"/>
                  <a:pt x="10923" y="500114"/>
                  <a:pt x="43361" y="490011"/>
                </a:cubicBezTo>
                <a:cubicBezTo>
                  <a:pt x="102830" y="469804"/>
                  <a:pt x="102830" y="469804"/>
                  <a:pt x="113643" y="409184"/>
                </a:cubicBezTo>
                <a:cubicBezTo>
                  <a:pt x="146081" y="449597"/>
                  <a:pt x="178519" y="490011"/>
                  <a:pt x="210957" y="535476"/>
                </a:cubicBezTo>
                <a:cubicBezTo>
                  <a:pt x="227175" y="464752"/>
                  <a:pt x="200144" y="394029"/>
                  <a:pt x="254207" y="338461"/>
                </a:cubicBezTo>
                <a:cubicBezTo>
                  <a:pt x="351521" y="490011"/>
                  <a:pt x="502898" y="474856"/>
                  <a:pt x="665087" y="439494"/>
                </a:cubicBezTo>
                <a:cubicBezTo>
                  <a:pt x="800245" y="409184"/>
                  <a:pt x="843496" y="419287"/>
                  <a:pt x="951622" y="469804"/>
                </a:cubicBezTo>
                <a:cubicBezTo>
                  <a:pt x="967841" y="454649"/>
                  <a:pt x="951622" y="419287"/>
                  <a:pt x="962435" y="419287"/>
                </a:cubicBezTo>
                <a:cubicBezTo>
                  <a:pt x="989467" y="409184"/>
                  <a:pt x="989467" y="394029"/>
                  <a:pt x="994873" y="373822"/>
                </a:cubicBezTo>
                <a:cubicBezTo>
                  <a:pt x="1000279" y="348564"/>
                  <a:pt x="1005685" y="323306"/>
                  <a:pt x="1011092" y="287944"/>
                </a:cubicBezTo>
                <a:cubicBezTo>
                  <a:pt x="1038123" y="318254"/>
                  <a:pt x="1038123" y="353616"/>
                  <a:pt x="1054342" y="378874"/>
                </a:cubicBezTo>
                <a:cubicBezTo>
                  <a:pt x="1065155" y="404132"/>
                  <a:pt x="1059749" y="439494"/>
                  <a:pt x="1092186" y="474856"/>
                </a:cubicBezTo>
                <a:cubicBezTo>
                  <a:pt x="1092186" y="424339"/>
                  <a:pt x="1097593" y="388977"/>
                  <a:pt x="1092186" y="353616"/>
                </a:cubicBezTo>
                <a:cubicBezTo>
                  <a:pt x="1086780" y="318254"/>
                  <a:pt x="1102999" y="308151"/>
                  <a:pt x="1135437" y="313203"/>
                </a:cubicBezTo>
                <a:cubicBezTo>
                  <a:pt x="1184094" y="313203"/>
                  <a:pt x="1221938" y="338461"/>
                  <a:pt x="1259782" y="353616"/>
                </a:cubicBezTo>
                <a:cubicBezTo>
                  <a:pt x="1319252" y="378874"/>
                  <a:pt x="1373315" y="399081"/>
                  <a:pt x="1421972" y="348564"/>
                </a:cubicBezTo>
                <a:cubicBezTo>
                  <a:pt x="1449004" y="419287"/>
                  <a:pt x="1481441" y="414236"/>
                  <a:pt x="1557130" y="333409"/>
                </a:cubicBezTo>
                <a:cubicBezTo>
                  <a:pt x="1573349" y="388977"/>
                  <a:pt x="1632818" y="419287"/>
                  <a:pt x="1659850" y="469804"/>
                </a:cubicBezTo>
                <a:cubicBezTo>
                  <a:pt x="1686882" y="520321"/>
                  <a:pt x="1670663" y="575889"/>
                  <a:pt x="1676069" y="636509"/>
                </a:cubicBezTo>
                <a:cubicBezTo>
                  <a:pt x="1724726" y="621354"/>
                  <a:pt x="1708507" y="580941"/>
                  <a:pt x="1708507" y="555682"/>
                </a:cubicBezTo>
                <a:cubicBezTo>
                  <a:pt x="1708507" y="510217"/>
                  <a:pt x="1697694" y="469804"/>
                  <a:pt x="1767976" y="474856"/>
                </a:cubicBezTo>
                <a:cubicBezTo>
                  <a:pt x="1789601" y="479907"/>
                  <a:pt x="1800414" y="459701"/>
                  <a:pt x="1816633" y="449597"/>
                </a:cubicBezTo>
                <a:cubicBezTo>
                  <a:pt x="1838258" y="439494"/>
                  <a:pt x="1822039" y="388977"/>
                  <a:pt x="1865290" y="399081"/>
                </a:cubicBezTo>
                <a:cubicBezTo>
                  <a:pt x="1951791" y="419287"/>
                  <a:pt x="2070730" y="353616"/>
                  <a:pt x="2124793" y="464752"/>
                </a:cubicBezTo>
                <a:cubicBezTo>
                  <a:pt x="2238326" y="414236"/>
                  <a:pt x="2173450" y="333409"/>
                  <a:pt x="2168044" y="257634"/>
                </a:cubicBezTo>
                <a:cubicBezTo>
                  <a:pt x="2227513" y="272789"/>
                  <a:pt x="2286983" y="277841"/>
                  <a:pt x="2276170" y="353616"/>
                </a:cubicBezTo>
                <a:cubicBezTo>
                  <a:pt x="2270764" y="363719"/>
                  <a:pt x="2281577" y="383926"/>
                  <a:pt x="2303202" y="383926"/>
                </a:cubicBezTo>
                <a:cubicBezTo>
                  <a:pt x="2319421" y="383926"/>
                  <a:pt x="2330233" y="373822"/>
                  <a:pt x="2335640" y="363719"/>
                </a:cubicBezTo>
                <a:cubicBezTo>
                  <a:pt x="2341046" y="348564"/>
                  <a:pt x="2346452" y="338461"/>
                  <a:pt x="2351859" y="323306"/>
                </a:cubicBezTo>
                <a:lnTo>
                  <a:pt x="2357265" y="323306"/>
                </a:lnTo>
                <a:lnTo>
                  <a:pt x="2362671" y="323306"/>
                </a:lnTo>
                <a:cubicBezTo>
                  <a:pt x="2362671" y="348564"/>
                  <a:pt x="2357265" y="378874"/>
                  <a:pt x="2378890" y="404132"/>
                </a:cubicBezTo>
                <a:cubicBezTo>
                  <a:pt x="2405922" y="394029"/>
                  <a:pt x="2400516" y="363719"/>
                  <a:pt x="2411328" y="348564"/>
                </a:cubicBezTo>
                <a:lnTo>
                  <a:pt x="2432954" y="348564"/>
                </a:lnTo>
                <a:cubicBezTo>
                  <a:pt x="2432954" y="368771"/>
                  <a:pt x="2438360" y="388977"/>
                  <a:pt x="2438360" y="409184"/>
                </a:cubicBezTo>
                <a:cubicBezTo>
                  <a:pt x="2438360" y="439494"/>
                  <a:pt x="2459985" y="439494"/>
                  <a:pt x="2481610" y="439494"/>
                </a:cubicBezTo>
                <a:cubicBezTo>
                  <a:pt x="2508642" y="439494"/>
                  <a:pt x="2497829" y="419287"/>
                  <a:pt x="2497829" y="404132"/>
                </a:cubicBezTo>
                <a:cubicBezTo>
                  <a:pt x="2497829" y="388977"/>
                  <a:pt x="2497829" y="368771"/>
                  <a:pt x="2492423" y="348564"/>
                </a:cubicBezTo>
                <a:cubicBezTo>
                  <a:pt x="2481610" y="272789"/>
                  <a:pt x="2481610" y="272789"/>
                  <a:pt x="2568111" y="287944"/>
                </a:cubicBezTo>
                <a:cubicBezTo>
                  <a:pt x="2681644" y="308151"/>
                  <a:pt x="2789770" y="358668"/>
                  <a:pt x="2908709" y="373822"/>
                </a:cubicBezTo>
                <a:cubicBezTo>
                  <a:pt x="2924928" y="378874"/>
                  <a:pt x="2946554" y="383926"/>
                  <a:pt x="2962773" y="378874"/>
                </a:cubicBezTo>
                <a:cubicBezTo>
                  <a:pt x="3000617" y="378874"/>
                  <a:pt x="3016836" y="383926"/>
                  <a:pt x="3022242" y="424339"/>
                </a:cubicBezTo>
                <a:cubicBezTo>
                  <a:pt x="3022242" y="464752"/>
                  <a:pt x="3060086" y="474856"/>
                  <a:pt x="3097931" y="474856"/>
                </a:cubicBezTo>
                <a:cubicBezTo>
                  <a:pt x="3103337" y="394029"/>
                  <a:pt x="3081712" y="313203"/>
                  <a:pt x="3087118" y="227324"/>
                </a:cubicBezTo>
                <a:cubicBezTo>
                  <a:pt x="3114150" y="272789"/>
                  <a:pt x="3119556" y="318254"/>
                  <a:pt x="3146587" y="363719"/>
                </a:cubicBezTo>
                <a:cubicBezTo>
                  <a:pt x="3168213" y="399081"/>
                  <a:pt x="3184432" y="394029"/>
                  <a:pt x="3200651" y="358668"/>
                </a:cubicBezTo>
                <a:cubicBezTo>
                  <a:pt x="3211463" y="338461"/>
                  <a:pt x="3227682" y="313203"/>
                  <a:pt x="3233089" y="287944"/>
                </a:cubicBezTo>
                <a:cubicBezTo>
                  <a:pt x="3260120" y="181859"/>
                  <a:pt x="3270933" y="176808"/>
                  <a:pt x="3368247" y="237428"/>
                </a:cubicBezTo>
                <a:cubicBezTo>
                  <a:pt x="3400684" y="191963"/>
                  <a:pt x="3406091" y="186911"/>
                  <a:pt x="3411497" y="95981"/>
                </a:cubicBezTo>
                <a:cubicBezTo>
                  <a:pt x="3454747" y="95981"/>
                  <a:pt x="3476373" y="136395"/>
                  <a:pt x="3514217" y="141446"/>
                </a:cubicBezTo>
                <a:cubicBezTo>
                  <a:pt x="3487185" y="171756"/>
                  <a:pt x="3465560" y="207118"/>
                  <a:pt x="3481779" y="242479"/>
                </a:cubicBezTo>
                <a:cubicBezTo>
                  <a:pt x="3514217" y="287944"/>
                  <a:pt x="3562874" y="313203"/>
                  <a:pt x="3622343" y="298048"/>
                </a:cubicBezTo>
                <a:cubicBezTo>
                  <a:pt x="3600718" y="247531"/>
                  <a:pt x="3654782" y="207118"/>
                  <a:pt x="3654782" y="161653"/>
                </a:cubicBezTo>
                <a:cubicBezTo>
                  <a:pt x="3654782" y="146498"/>
                  <a:pt x="3676406" y="151549"/>
                  <a:pt x="3676406" y="166704"/>
                </a:cubicBezTo>
                <a:cubicBezTo>
                  <a:pt x="3681813" y="212169"/>
                  <a:pt x="3692625" y="252583"/>
                  <a:pt x="3671000" y="298048"/>
                </a:cubicBezTo>
                <a:cubicBezTo>
                  <a:pt x="3660188" y="328358"/>
                  <a:pt x="3692625" y="383926"/>
                  <a:pt x="3730470" y="383926"/>
                </a:cubicBezTo>
                <a:cubicBezTo>
                  <a:pt x="3789940" y="373822"/>
                  <a:pt x="3741283" y="343513"/>
                  <a:pt x="3741283" y="313203"/>
                </a:cubicBezTo>
                <a:cubicBezTo>
                  <a:pt x="3822379" y="313203"/>
                  <a:pt x="3898066" y="343513"/>
                  <a:pt x="3968348" y="373822"/>
                </a:cubicBezTo>
                <a:cubicBezTo>
                  <a:pt x="3984567" y="333409"/>
                  <a:pt x="4011598" y="292996"/>
                  <a:pt x="4065661" y="298048"/>
                </a:cubicBezTo>
                <a:cubicBezTo>
                  <a:pt x="4092693" y="298048"/>
                  <a:pt x="4119725" y="338461"/>
                  <a:pt x="4157569" y="328358"/>
                </a:cubicBezTo>
                <a:cubicBezTo>
                  <a:pt x="4162975" y="358668"/>
                  <a:pt x="4168381" y="388977"/>
                  <a:pt x="4173788" y="424339"/>
                </a:cubicBezTo>
                <a:cubicBezTo>
                  <a:pt x="4200819" y="414236"/>
                  <a:pt x="4190007" y="388977"/>
                  <a:pt x="4206226" y="368771"/>
                </a:cubicBezTo>
                <a:lnTo>
                  <a:pt x="4206226" y="434442"/>
                </a:lnTo>
                <a:cubicBezTo>
                  <a:pt x="4233257" y="409184"/>
                  <a:pt x="4260289" y="383926"/>
                  <a:pt x="4287321" y="363719"/>
                </a:cubicBezTo>
                <a:cubicBezTo>
                  <a:pt x="4308946" y="348564"/>
                  <a:pt x="4330571" y="338461"/>
                  <a:pt x="4352196" y="368771"/>
                </a:cubicBezTo>
                <a:cubicBezTo>
                  <a:pt x="4379228" y="399081"/>
                  <a:pt x="4411666" y="388977"/>
                  <a:pt x="4438697" y="368771"/>
                </a:cubicBezTo>
                <a:cubicBezTo>
                  <a:pt x="4460323" y="353616"/>
                  <a:pt x="4481948" y="338461"/>
                  <a:pt x="4503573" y="318254"/>
                </a:cubicBezTo>
                <a:cubicBezTo>
                  <a:pt x="4563043" y="272789"/>
                  <a:pt x="4563043" y="272789"/>
                  <a:pt x="4611700" y="323306"/>
                </a:cubicBezTo>
                <a:cubicBezTo>
                  <a:pt x="4627919" y="343513"/>
                  <a:pt x="4638731" y="368771"/>
                  <a:pt x="4665763" y="378874"/>
                </a:cubicBezTo>
                <a:cubicBezTo>
                  <a:pt x="4681982" y="368771"/>
                  <a:pt x="4671169" y="348564"/>
                  <a:pt x="4676575" y="333409"/>
                </a:cubicBezTo>
                <a:cubicBezTo>
                  <a:pt x="4681982" y="298048"/>
                  <a:pt x="4665763" y="247531"/>
                  <a:pt x="4736045" y="252583"/>
                </a:cubicBezTo>
                <a:cubicBezTo>
                  <a:pt x="4746858" y="252583"/>
                  <a:pt x="4763077" y="232376"/>
                  <a:pt x="4773890" y="217221"/>
                </a:cubicBezTo>
                <a:cubicBezTo>
                  <a:pt x="4800921" y="181859"/>
                  <a:pt x="4827952" y="146498"/>
                  <a:pt x="4854984" y="106085"/>
                </a:cubicBezTo>
                <a:cubicBezTo>
                  <a:pt x="4887422" y="136395"/>
                  <a:pt x="4887422" y="171756"/>
                  <a:pt x="4887422" y="207118"/>
                </a:cubicBezTo>
                <a:cubicBezTo>
                  <a:pt x="4887422" y="247531"/>
                  <a:pt x="4887422" y="282893"/>
                  <a:pt x="4892828" y="318254"/>
                </a:cubicBezTo>
                <a:cubicBezTo>
                  <a:pt x="4936079" y="257634"/>
                  <a:pt x="4909047" y="186911"/>
                  <a:pt x="4925267" y="126291"/>
                </a:cubicBezTo>
                <a:cubicBezTo>
                  <a:pt x="4946891" y="126291"/>
                  <a:pt x="4963110" y="141446"/>
                  <a:pt x="4957704" y="156601"/>
                </a:cubicBezTo>
                <a:cubicBezTo>
                  <a:pt x="4946891" y="237428"/>
                  <a:pt x="4963110" y="308151"/>
                  <a:pt x="5022580" y="368771"/>
                </a:cubicBezTo>
                <a:cubicBezTo>
                  <a:pt x="5027986" y="373822"/>
                  <a:pt x="5027986" y="378874"/>
                  <a:pt x="5027986" y="383926"/>
                </a:cubicBezTo>
                <a:cubicBezTo>
                  <a:pt x="5027986" y="444546"/>
                  <a:pt x="5076643" y="479907"/>
                  <a:pt x="5114487" y="530424"/>
                </a:cubicBezTo>
                <a:cubicBezTo>
                  <a:pt x="5125300" y="495062"/>
                  <a:pt x="5119894" y="464752"/>
                  <a:pt x="5119894" y="434442"/>
                </a:cubicBezTo>
                <a:cubicBezTo>
                  <a:pt x="5146925" y="444546"/>
                  <a:pt x="5146925" y="469804"/>
                  <a:pt x="5168551" y="484959"/>
                </a:cubicBezTo>
                <a:cubicBezTo>
                  <a:pt x="5195582" y="399081"/>
                  <a:pt x="5233426" y="323306"/>
                  <a:pt x="5292896" y="247531"/>
                </a:cubicBezTo>
                <a:lnTo>
                  <a:pt x="5292896" y="363719"/>
                </a:lnTo>
                <a:cubicBezTo>
                  <a:pt x="5336146" y="308151"/>
                  <a:pt x="5352365" y="343513"/>
                  <a:pt x="5373990" y="373822"/>
                </a:cubicBezTo>
                <a:cubicBezTo>
                  <a:pt x="5384803" y="388977"/>
                  <a:pt x="5384803" y="409184"/>
                  <a:pt x="5395616" y="424339"/>
                </a:cubicBezTo>
                <a:cubicBezTo>
                  <a:pt x="5401023" y="434442"/>
                  <a:pt x="5406429" y="454649"/>
                  <a:pt x="5428054" y="454649"/>
                </a:cubicBezTo>
                <a:cubicBezTo>
                  <a:pt x="5444273" y="449597"/>
                  <a:pt x="5455085" y="434442"/>
                  <a:pt x="5460492" y="419287"/>
                </a:cubicBezTo>
                <a:cubicBezTo>
                  <a:pt x="5471304" y="388977"/>
                  <a:pt x="5482117" y="353616"/>
                  <a:pt x="5476711" y="318254"/>
                </a:cubicBezTo>
                <a:cubicBezTo>
                  <a:pt x="5476711" y="287944"/>
                  <a:pt x="5509148" y="282893"/>
                  <a:pt x="5519961" y="292996"/>
                </a:cubicBezTo>
                <a:cubicBezTo>
                  <a:pt x="5557806" y="338461"/>
                  <a:pt x="5568618" y="287944"/>
                  <a:pt x="5574024" y="272789"/>
                </a:cubicBezTo>
                <a:cubicBezTo>
                  <a:pt x="5584837" y="252583"/>
                  <a:pt x="5601056" y="232376"/>
                  <a:pt x="5622681" y="217221"/>
                </a:cubicBezTo>
                <a:cubicBezTo>
                  <a:pt x="5633494" y="207118"/>
                  <a:pt x="5649713" y="202066"/>
                  <a:pt x="5665932" y="202066"/>
                </a:cubicBezTo>
                <a:cubicBezTo>
                  <a:pt x="5725402" y="212169"/>
                  <a:pt x="5736214" y="202066"/>
                  <a:pt x="5730807" y="146498"/>
                </a:cubicBezTo>
                <a:lnTo>
                  <a:pt x="5714589" y="55568"/>
                </a:lnTo>
                <a:cubicBezTo>
                  <a:pt x="5714589" y="40413"/>
                  <a:pt x="5703776" y="25258"/>
                  <a:pt x="5730807" y="10103"/>
                </a:cubicBezTo>
                <a:cubicBezTo>
                  <a:pt x="5736214" y="50516"/>
                  <a:pt x="5741620" y="85878"/>
                  <a:pt x="5747026" y="121240"/>
                </a:cubicBezTo>
                <a:cubicBezTo>
                  <a:pt x="5752433" y="161653"/>
                  <a:pt x="5757839" y="202066"/>
                  <a:pt x="5790277" y="232376"/>
                </a:cubicBezTo>
                <a:cubicBezTo>
                  <a:pt x="5828121" y="181859"/>
                  <a:pt x="5806496" y="116188"/>
                  <a:pt x="5849746" y="65671"/>
                </a:cubicBezTo>
                <a:cubicBezTo>
                  <a:pt x="5860559" y="101033"/>
                  <a:pt x="5871372" y="131343"/>
                  <a:pt x="5860559" y="166704"/>
                </a:cubicBezTo>
                <a:cubicBezTo>
                  <a:pt x="5849746" y="207118"/>
                  <a:pt x="5909216" y="207118"/>
                  <a:pt x="5930841" y="217221"/>
                </a:cubicBezTo>
                <a:cubicBezTo>
                  <a:pt x="6022749" y="247531"/>
                  <a:pt x="6033562" y="242479"/>
                  <a:pt x="6109250" y="136395"/>
                </a:cubicBezTo>
                <a:cubicBezTo>
                  <a:pt x="6130875" y="191963"/>
                  <a:pt x="6147094" y="232376"/>
                  <a:pt x="6103843" y="282893"/>
                </a:cubicBezTo>
                <a:cubicBezTo>
                  <a:pt x="6082218" y="308151"/>
                  <a:pt x="6065999" y="343513"/>
                  <a:pt x="6098437" y="378874"/>
                </a:cubicBezTo>
                <a:cubicBezTo>
                  <a:pt x="6120063" y="358668"/>
                  <a:pt x="6109250" y="338461"/>
                  <a:pt x="6109250" y="313203"/>
                </a:cubicBezTo>
                <a:cubicBezTo>
                  <a:pt x="6130875" y="323306"/>
                  <a:pt x="6163313" y="348564"/>
                  <a:pt x="6168719" y="298048"/>
                </a:cubicBezTo>
                <a:cubicBezTo>
                  <a:pt x="6168719" y="252583"/>
                  <a:pt x="6201157" y="237428"/>
                  <a:pt x="6249814" y="237428"/>
                </a:cubicBezTo>
                <a:cubicBezTo>
                  <a:pt x="6266033" y="247531"/>
                  <a:pt x="6244408" y="267738"/>
                  <a:pt x="6266033" y="282893"/>
                </a:cubicBezTo>
                <a:cubicBezTo>
                  <a:pt x="6276846" y="262686"/>
                  <a:pt x="6293065" y="247531"/>
                  <a:pt x="6303877" y="227324"/>
                </a:cubicBezTo>
                <a:cubicBezTo>
                  <a:pt x="6309283" y="232376"/>
                  <a:pt x="6314690" y="232376"/>
                  <a:pt x="6314690" y="232376"/>
                </a:cubicBezTo>
                <a:cubicBezTo>
                  <a:pt x="6325502" y="262686"/>
                  <a:pt x="6320096" y="313203"/>
                  <a:pt x="6357940" y="313203"/>
                </a:cubicBezTo>
                <a:cubicBezTo>
                  <a:pt x="6406597" y="313203"/>
                  <a:pt x="6395785" y="262686"/>
                  <a:pt x="6401191" y="232376"/>
                </a:cubicBezTo>
                <a:cubicBezTo>
                  <a:pt x="6417410" y="186911"/>
                  <a:pt x="6417410" y="136395"/>
                  <a:pt x="6439035" y="90930"/>
                </a:cubicBezTo>
                <a:cubicBezTo>
                  <a:pt x="6487692" y="111136"/>
                  <a:pt x="6428222" y="161653"/>
                  <a:pt x="6471473" y="181859"/>
                </a:cubicBezTo>
                <a:cubicBezTo>
                  <a:pt x="6482286" y="181859"/>
                  <a:pt x="6482286" y="171756"/>
                  <a:pt x="6482286" y="166704"/>
                </a:cubicBezTo>
                <a:cubicBezTo>
                  <a:pt x="6482286" y="90930"/>
                  <a:pt x="6509317" y="35361"/>
                  <a:pt x="6601225" y="25258"/>
                </a:cubicBezTo>
                <a:cubicBezTo>
                  <a:pt x="6612037" y="25258"/>
                  <a:pt x="6622850" y="15155"/>
                  <a:pt x="6633663" y="10103"/>
                </a:cubicBezTo>
                <a:cubicBezTo>
                  <a:pt x="6633663" y="15155"/>
                  <a:pt x="6633663" y="15155"/>
                  <a:pt x="6639069" y="15155"/>
                </a:cubicBezTo>
                <a:cubicBezTo>
                  <a:pt x="6606631" y="60620"/>
                  <a:pt x="6612037" y="106085"/>
                  <a:pt x="6639069" y="151549"/>
                </a:cubicBezTo>
                <a:cubicBezTo>
                  <a:pt x="6649882" y="166704"/>
                  <a:pt x="6655288" y="181859"/>
                  <a:pt x="6628256" y="181859"/>
                </a:cubicBezTo>
                <a:cubicBezTo>
                  <a:pt x="6612037" y="181859"/>
                  <a:pt x="6601225" y="186911"/>
                  <a:pt x="6606631" y="207118"/>
                </a:cubicBezTo>
                <a:cubicBezTo>
                  <a:pt x="6612037" y="222273"/>
                  <a:pt x="6622850" y="232376"/>
                  <a:pt x="6639069" y="237428"/>
                </a:cubicBezTo>
                <a:cubicBezTo>
                  <a:pt x="6655288" y="242479"/>
                  <a:pt x="6666100" y="232376"/>
                  <a:pt x="6676913" y="222273"/>
                </a:cubicBezTo>
                <a:cubicBezTo>
                  <a:pt x="6709351" y="186911"/>
                  <a:pt x="6725570" y="136395"/>
                  <a:pt x="6758008" y="95981"/>
                </a:cubicBezTo>
                <a:lnTo>
                  <a:pt x="6758008" y="186911"/>
                </a:lnTo>
                <a:cubicBezTo>
                  <a:pt x="6758008" y="217221"/>
                  <a:pt x="6752602" y="247531"/>
                  <a:pt x="6774227" y="277841"/>
                </a:cubicBezTo>
                <a:cubicBezTo>
                  <a:pt x="6882353" y="202066"/>
                  <a:pt x="6795852" y="95981"/>
                  <a:pt x="6822884" y="0"/>
                </a:cubicBezTo>
                <a:close/>
              </a:path>
            </a:pathLst>
          </a:cu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800"/>
            </a:lvl1pPr>
          </a:lstStyle>
          <a:p>
            <a:r>
              <a:rPr lang="en-US" altLang="ko-KR" dirty="0"/>
              <a:t>Your Picture Here</a:t>
            </a:r>
            <a:endParaRPr lang="ko-KR" altLang="en-US" dirty="0"/>
          </a:p>
        </p:txBody>
      </p:sp>
    </p:spTree>
    <p:extLst>
      <p:ext uri="{BB962C8B-B14F-4D97-AF65-F5344CB8AC3E}">
        <p14:creationId xmlns:p14="http://schemas.microsoft.com/office/powerpoint/2010/main" val="6053237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Image slide layout">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EC8133D6-9114-4E6F-A7F1-8A064674CFBA}"/>
              </a:ext>
            </a:extLst>
          </p:cNvPr>
          <p:cNvSpPr>
            <a:spLocks noGrp="1"/>
          </p:cNvSpPr>
          <p:nvPr>
            <p:ph type="pic" sz="quarter" idx="10" hasCustomPrompt="1"/>
          </p:nvPr>
        </p:nvSpPr>
        <p:spPr>
          <a:xfrm>
            <a:off x="5285515" y="512994"/>
            <a:ext cx="6184980" cy="5832012"/>
          </a:xfrm>
          <a:custGeom>
            <a:avLst/>
            <a:gdLst>
              <a:gd name="connsiteX0" fmla="*/ 1363754 w 6184980"/>
              <a:gd name="connsiteY0" fmla="*/ 4120518 h 5832012"/>
              <a:gd name="connsiteX1" fmla="*/ 1376279 w 6184980"/>
              <a:gd name="connsiteY1" fmla="*/ 4121206 h 5832012"/>
              <a:gd name="connsiteX2" fmla="*/ 1411107 w 6184980"/>
              <a:gd name="connsiteY2" fmla="*/ 4127316 h 5832012"/>
              <a:gd name="connsiteX3" fmla="*/ 1419050 w 6184980"/>
              <a:gd name="connsiteY3" fmla="*/ 4134037 h 5832012"/>
              <a:gd name="connsiteX4" fmla="*/ 1426993 w 6184980"/>
              <a:gd name="connsiteY4" fmla="*/ 4156644 h 5832012"/>
              <a:gd name="connsiteX5" fmla="*/ 1380556 w 6184980"/>
              <a:gd name="connsiteY5" fmla="*/ 4220800 h 5832012"/>
              <a:gd name="connsiteX6" fmla="*/ 1321900 w 6184980"/>
              <a:gd name="connsiteY6" fmla="*/ 4214079 h 5832012"/>
              <a:gd name="connsiteX7" fmla="*/ 1301737 w 6184980"/>
              <a:gd name="connsiteY7" fmla="*/ 4211024 h 5832012"/>
              <a:gd name="connsiteX8" fmla="*/ 1308458 w 6184980"/>
              <a:gd name="connsiteY8" fmla="*/ 4195748 h 5832012"/>
              <a:gd name="connsiteX9" fmla="*/ 1296238 w 6184980"/>
              <a:gd name="connsiteY9" fmla="*/ 4192082 h 5832012"/>
              <a:gd name="connsiteX10" fmla="*/ 1312124 w 6184980"/>
              <a:gd name="connsiteY10" fmla="*/ 4152367 h 5832012"/>
              <a:gd name="connsiteX11" fmla="*/ 1328621 w 6184980"/>
              <a:gd name="connsiteY11" fmla="*/ 4130371 h 5832012"/>
              <a:gd name="connsiteX12" fmla="*/ 1334731 w 6184980"/>
              <a:gd name="connsiteY12" fmla="*/ 4133426 h 5832012"/>
              <a:gd name="connsiteX13" fmla="*/ 1353061 w 6184980"/>
              <a:gd name="connsiteY13" fmla="*/ 4126705 h 5832012"/>
              <a:gd name="connsiteX14" fmla="*/ 1363754 w 6184980"/>
              <a:gd name="connsiteY14" fmla="*/ 4120518 h 5832012"/>
              <a:gd name="connsiteX15" fmla="*/ 1759260 w 6184980"/>
              <a:gd name="connsiteY15" fmla="*/ 4036940 h 5832012"/>
              <a:gd name="connsiteX16" fmla="*/ 1771074 w 6184980"/>
              <a:gd name="connsiteY16" fmla="*/ 4050032 h 5832012"/>
              <a:gd name="connsiteX17" fmla="*/ 1772003 w 6184980"/>
              <a:gd name="connsiteY17" fmla="*/ 4076990 h 5832012"/>
              <a:gd name="connsiteX18" fmla="*/ 1769524 w 6184980"/>
              <a:gd name="connsiteY18" fmla="*/ 4089074 h 5832012"/>
              <a:gd name="connsiteX19" fmla="*/ 1768595 w 6184980"/>
              <a:gd name="connsiteY19" fmla="*/ 4095272 h 5832012"/>
              <a:gd name="connsiteX20" fmla="*/ 1773243 w 6184980"/>
              <a:gd name="connsiteY20" fmla="*/ 4090934 h 5832012"/>
              <a:gd name="connsiteX21" fmla="*/ 1776651 w 6184980"/>
              <a:gd name="connsiteY21" fmla="*/ 4087215 h 5832012"/>
              <a:gd name="connsiteX22" fmla="*/ 1780370 w 6184980"/>
              <a:gd name="connsiteY22" fmla="*/ 4081948 h 5832012"/>
              <a:gd name="connsiteX23" fmla="*/ 1787187 w 6184980"/>
              <a:gd name="connsiteY23" fmla="*/ 4074511 h 5832012"/>
              <a:gd name="connsiteX24" fmla="*/ 1830258 w 6184980"/>
              <a:gd name="connsiteY24" fmla="*/ 4059018 h 5832012"/>
              <a:gd name="connsiteX25" fmla="*/ 1842962 w 6184980"/>
              <a:gd name="connsiteY25" fmla="*/ 4078539 h 5832012"/>
              <a:gd name="connsiteX26" fmla="*/ 1829018 w 6184980"/>
              <a:gd name="connsiteY26" fmla="*/ 4103948 h 5832012"/>
              <a:gd name="connsiteX27" fmla="*/ 1792144 w 6184980"/>
              <a:gd name="connsiteY27" fmla="*/ 4121610 h 5832012"/>
              <a:gd name="connsiteX28" fmla="*/ 1786877 w 6184980"/>
              <a:gd name="connsiteY28" fmla="*/ 4121920 h 5832012"/>
              <a:gd name="connsiteX29" fmla="*/ 1811046 w 6184980"/>
              <a:gd name="connsiteY29" fmla="*/ 4124708 h 5832012"/>
              <a:gd name="connsiteX30" fmla="*/ 1841103 w 6184980"/>
              <a:gd name="connsiteY30" fmla="*/ 4145779 h 5832012"/>
              <a:gd name="connsiteX31" fmla="*/ 1841103 w 6184980"/>
              <a:gd name="connsiteY31" fmla="*/ 4154765 h 5832012"/>
              <a:gd name="connsiteX32" fmla="*/ 1840483 w 6184980"/>
              <a:gd name="connsiteY32" fmla="*/ 4159103 h 5832012"/>
              <a:gd name="connsiteX33" fmla="*/ 1798342 w 6184980"/>
              <a:gd name="connsiteY33" fmla="*/ 4173357 h 5832012"/>
              <a:gd name="connsiteX34" fmla="*/ 1780680 w 6184980"/>
              <a:gd name="connsiteY34" fmla="*/ 4162202 h 5832012"/>
              <a:gd name="connsiteX35" fmla="*/ 1780370 w 6184980"/>
              <a:gd name="connsiteY35" fmla="*/ 4160962 h 5832012"/>
              <a:gd name="connsiteX36" fmla="*/ 1768285 w 6184980"/>
              <a:gd name="connsiteY36" fmla="*/ 4149498 h 5832012"/>
              <a:gd name="connsiteX37" fmla="*/ 1766116 w 6184980"/>
              <a:gd name="connsiteY37" fmla="*/ 4145779 h 5832012"/>
              <a:gd name="connsiteX38" fmla="*/ 1770144 w 6184980"/>
              <a:gd name="connsiteY38" fmla="*/ 4152906 h 5832012"/>
              <a:gd name="connsiteX39" fmla="*/ 1773243 w 6184980"/>
              <a:gd name="connsiteY39" fmla="*/ 4175216 h 5832012"/>
              <a:gd name="connsiteX40" fmla="*/ 1773243 w 6184980"/>
              <a:gd name="connsiteY40" fmla="*/ 4176455 h 5832012"/>
              <a:gd name="connsiteX41" fmla="*/ 1772003 w 6184980"/>
              <a:gd name="connsiteY41" fmla="*/ 4178624 h 5832012"/>
              <a:gd name="connsiteX42" fmla="*/ 1753412 w 6184980"/>
              <a:gd name="connsiteY42" fmla="*/ 4197216 h 5832012"/>
              <a:gd name="connsiteX43" fmla="*/ 1727383 w 6184980"/>
              <a:gd name="connsiteY43" fmla="*/ 4172737 h 5832012"/>
              <a:gd name="connsiteX44" fmla="*/ 1738228 w 6184980"/>
              <a:gd name="connsiteY44" fmla="*/ 4142990 h 5832012"/>
              <a:gd name="connsiteX45" fmla="*/ 1741327 w 6184980"/>
              <a:gd name="connsiteY45" fmla="*/ 4137413 h 5832012"/>
              <a:gd name="connsiteX46" fmla="*/ 1736369 w 6184980"/>
              <a:gd name="connsiteY46" fmla="*/ 4139272 h 5832012"/>
              <a:gd name="connsiteX47" fmla="*/ 1700735 w 6184980"/>
              <a:gd name="connsiteY47" fmla="*/ 4139272 h 5832012"/>
              <a:gd name="connsiteX48" fmla="*/ 1692369 w 6184980"/>
              <a:gd name="connsiteY48" fmla="*/ 4110145 h 5832012"/>
              <a:gd name="connsiteX49" fmla="*/ 1712820 w 6184980"/>
              <a:gd name="connsiteY49" fmla="*/ 4095272 h 5832012"/>
              <a:gd name="connsiteX50" fmla="*/ 1721806 w 6184980"/>
              <a:gd name="connsiteY50" fmla="*/ 4098370 h 5832012"/>
              <a:gd name="connsiteX51" fmla="*/ 1723665 w 6184980"/>
              <a:gd name="connsiteY51" fmla="*/ 4098680 h 5832012"/>
              <a:gd name="connsiteX52" fmla="*/ 1739778 w 6184980"/>
              <a:gd name="connsiteY52" fmla="*/ 4108286 h 5832012"/>
              <a:gd name="connsiteX53" fmla="*/ 1741637 w 6184980"/>
              <a:gd name="connsiteY53" fmla="*/ 4109835 h 5832012"/>
              <a:gd name="connsiteX54" fmla="*/ 1740397 w 6184980"/>
              <a:gd name="connsiteY54" fmla="*/ 4108596 h 5832012"/>
              <a:gd name="connsiteX55" fmla="*/ 1731102 w 6184980"/>
              <a:gd name="connsiteY55" fmla="*/ 4090624 h 5832012"/>
              <a:gd name="connsiteX56" fmla="*/ 1728932 w 6184980"/>
              <a:gd name="connsiteY56" fmla="*/ 4058708 h 5832012"/>
              <a:gd name="connsiteX57" fmla="*/ 1741637 w 6184980"/>
              <a:gd name="connsiteY57" fmla="*/ 4040116 h 5832012"/>
              <a:gd name="connsiteX58" fmla="*/ 1759260 w 6184980"/>
              <a:gd name="connsiteY58" fmla="*/ 4036940 h 5832012"/>
              <a:gd name="connsiteX59" fmla="*/ 1587630 w 6184980"/>
              <a:gd name="connsiteY59" fmla="*/ 3591293 h 5832012"/>
              <a:gd name="connsiteX60" fmla="*/ 1610438 w 6184980"/>
              <a:gd name="connsiteY60" fmla="*/ 3591948 h 5832012"/>
              <a:gd name="connsiteX61" fmla="*/ 1651336 w 6184980"/>
              <a:gd name="connsiteY61" fmla="*/ 3619213 h 5832012"/>
              <a:gd name="connsiteX62" fmla="*/ 1674932 w 6184980"/>
              <a:gd name="connsiteY62" fmla="*/ 3656441 h 5832012"/>
              <a:gd name="connsiteX63" fmla="*/ 1694856 w 6184980"/>
              <a:gd name="connsiteY63" fmla="*/ 3605057 h 5832012"/>
              <a:gd name="connsiteX64" fmla="*/ 1729987 w 6184980"/>
              <a:gd name="connsiteY64" fmla="*/ 3601386 h 5832012"/>
              <a:gd name="connsiteX65" fmla="*/ 1761447 w 6184980"/>
              <a:gd name="connsiteY65" fmla="*/ 3646479 h 5832012"/>
              <a:gd name="connsiteX66" fmla="*/ 1729462 w 6184980"/>
              <a:gd name="connsiteY66" fmla="*/ 3693145 h 5832012"/>
              <a:gd name="connsiteX67" fmla="*/ 1716354 w 6184980"/>
              <a:gd name="connsiteY67" fmla="*/ 3697864 h 5832012"/>
              <a:gd name="connsiteX68" fmla="*/ 1786091 w 6184980"/>
              <a:gd name="connsiteY68" fmla="*/ 3767076 h 5832012"/>
              <a:gd name="connsiteX69" fmla="*/ 1728938 w 6184980"/>
              <a:gd name="connsiteY69" fmla="*/ 3784903 h 5832012"/>
              <a:gd name="connsiteX70" fmla="*/ 1698002 w 6184980"/>
              <a:gd name="connsiteY70" fmla="*/ 3747675 h 5832012"/>
              <a:gd name="connsiteX71" fmla="*/ 1696429 w 6184980"/>
              <a:gd name="connsiteY71" fmla="*/ 3814790 h 5832012"/>
              <a:gd name="connsiteX72" fmla="*/ 1645569 w 6184980"/>
              <a:gd name="connsiteY72" fmla="*/ 3856213 h 5832012"/>
              <a:gd name="connsiteX73" fmla="*/ 1627217 w 6184980"/>
              <a:gd name="connsiteY73" fmla="*/ 3844677 h 5832012"/>
              <a:gd name="connsiteX74" fmla="*/ 1613584 w 6184980"/>
              <a:gd name="connsiteY74" fmla="*/ 3798536 h 5832012"/>
              <a:gd name="connsiteX75" fmla="*/ 1618828 w 6184980"/>
              <a:gd name="connsiteY75" fmla="*/ 3778612 h 5832012"/>
              <a:gd name="connsiteX76" fmla="*/ 1646617 w 6184980"/>
              <a:gd name="connsiteY76" fmla="*/ 3739286 h 5832012"/>
              <a:gd name="connsiteX77" fmla="*/ 1651336 w 6184980"/>
              <a:gd name="connsiteY77" fmla="*/ 3732994 h 5832012"/>
              <a:gd name="connsiteX78" fmla="*/ 1646617 w 6184980"/>
              <a:gd name="connsiteY78" fmla="*/ 3734567 h 5832012"/>
              <a:gd name="connsiteX79" fmla="*/ 1637704 w 6184980"/>
              <a:gd name="connsiteY79" fmla="*/ 3739811 h 5832012"/>
              <a:gd name="connsiteX80" fmla="*/ 1554334 w 6184980"/>
              <a:gd name="connsiteY80" fmla="*/ 3770746 h 5832012"/>
              <a:gd name="connsiteX81" fmla="*/ 1514485 w 6184980"/>
              <a:gd name="connsiteY81" fmla="*/ 3739286 h 5832012"/>
              <a:gd name="connsiteX82" fmla="*/ 1544372 w 6184980"/>
              <a:gd name="connsiteY82" fmla="*/ 3696291 h 5832012"/>
              <a:gd name="connsiteX83" fmla="*/ 1616206 w 6184980"/>
              <a:gd name="connsiteY83" fmla="*/ 3688950 h 5832012"/>
              <a:gd name="connsiteX84" fmla="*/ 1637704 w 6184980"/>
              <a:gd name="connsiteY84" fmla="*/ 3691572 h 5832012"/>
              <a:gd name="connsiteX85" fmla="*/ 1584746 w 6184980"/>
              <a:gd name="connsiteY85" fmla="*/ 3661685 h 5832012"/>
              <a:gd name="connsiteX86" fmla="*/ 1576881 w 6184980"/>
              <a:gd name="connsiteY86" fmla="*/ 3654868 h 5832012"/>
              <a:gd name="connsiteX87" fmla="*/ 1571113 w 6184980"/>
              <a:gd name="connsiteY87" fmla="*/ 3649101 h 5832012"/>
              <a:gd name="connsiteX88" fmla="*/ 1564821 w 6184980"/>
              <a:gd name="connsiteY88" fmla="*/ 3639663 h 5832012"/>
              <a:gd name="connsiteX89" fmla="*/ 1567967 w 6184980"/>
              <a:gd name="connsiteY89" fmla="*/ 3602435 h 5832012"/>
              <a:gd name="connsiteX90" fmla="*/ 1587630 w 6184980"/>
              <a:gd name="connsiteY90" fmla="*/ 3591293 h 5832012"/>
              <a:gd name="connsiteX91" fmla="*/ 344787 w 6184980"/>
              <a:gd name="connsiteY91" fmla="*/ 3486156 h 5832012"/>
              <a:gd name="connsiteX92" fmla="*/ 354683 w 6184980"/>
              <a:gd name="connsiteY92" fmla="*/ 3490682 h 5832012"/>
              <a:gd name="connsiteX93" fmla="*/ 360476 w 6184980"/>
              <a:gd name="connsiteY93" fmla="*/ 3498406 h 5832012"/>
              <a:gd name="connsiteX94" fmla="*/ 370614 w 6184980"/>
              <a:gd name="connsiteY94" fmla="*/ 3508544 h 5832012"/>
              <a:gd name="connsiteX95" fmla="*/ 383166 w 6184980"/>
              <a:gd name="connsiteY95" fmla="*/ 3517716 h 5832012"/>
              <a:gd name="connsiteX96" fmla="*/ 385580 w 6184980"/>
              <a:gd name="connsiteY96" fmla="*/ 3521095 h 5832012"/>
              <a:gd name="connsiteX97" fmla="*/ 409235 w 6184980"/>
              <a:gd name="connsiteY97" fmla="*/ 3577579 h 5832012"/>
              <a:gd name="connsiteX98" fmla="*/ 410201 w 6184980"/>
              <a:gd name="connsiteY98" fmla="*/ 3586268 h 5832012"/>
              <a:gd name="connsiteX99" fmla="*/ 404890 w 6184980"/>
              <a:gd name="connsiteY99" fmla="*/ 3646130 h 5832012"/>
              <a:gd name="connsiteX100" fmla="*/ 386063 w 6184980"/>
              <a:gd name="connsiteY100" fmla="*/ 3692958 h 5832012"/>
              <a:gd name="connsiteX101" fmla="*/ 386545 w 6184980"/>
              <a:gd name="connsiteY101" fmla="*/ 3695372 h 5832012"/>
              <a:gd name="connsiteX102" fmla="*/ 387994 w 6184980"/>
              <a:gd name="connsiteY102" fmla="*/ 3695372 h 5832012"/>
              <a:gd name="connsiteX103" fmla="*/ 405373 w 6184980"/>
              <a:gd name="connsiteY103" fmla="*/ 3697303 h 5832012"/>
              <a:gd name="connsiteX104" fmla="*/ 399580 w 6184980"/>
              <a:gd name="connsiteY104" fmla="*/ 3704544 h 5832012"/>
              <a:gd name="connsiteX105" fmla="*/ 397166 w 6184980"/>
              <a:gd name="connsiteY105" fmla="*/ 3708889 h 5832012"/>
              <a:gd name="connsiteX106" fmla="*/ 401511 w 6184980"/>
              <a:gd name="connsiteY106" fmla="*/ 3709371 h 5832012"/>
              <a:gd name="connsiteX107" fmla="*/ 412614 w 6184980"/>
              <a:gd name="connsiteY107" fmla="*/ 3699233 h 5832012"/>
              <a:gd name="connsiteX108" fmla="*/ 464270 w 6184980"/>
              <a:gd name="connsiteY108" fmla="*/ 3684751 h 5832012"/>
              <a:gd name="connsiteX109" fmla="*/ 488890 w 6184980"/>
              <a:gd name="connsiteY109" fmla="*/ 3682337 h 5832012"/>
              <a:gd name="connsiteX110" fmla="*/ 512545 w 6184980"/>
              <a:gd name="connsiteY110" fmla="*/ 3686199 h 5832012"/>
              <a:gd name="connsiteX111" fmla="*/ 596063 w 6184980"/>
              <a:gd name="connsiteY111" fmla="*/ 3738820 h 5832012"/>
              <a:gd name="connsiteX112" fmla="*/ 603787 w 6184980"/>
              <a:gd name="connsiteY112" fmla="*/ 3750406 h 5832012"/>
              <a:gd name="connsiteX113" fmla="*/ 592200 w 6184980"/>
              <a:gd name="connsiteY113" fmla="*/ 3764889 h 5832012"/>
              <a:gd name="connsiteX114" fmla="*/ 570477 w 6184980"/>
              <a:gd name="connsiteY114" fmla="*/ 3785647 h 5832012"/>
              <a:gd name="connsiteX115" fmla="*/ 556959 w 6184980"/>
              <a:gd name="connsiteY115" fmla="*/ 3822337 h 5832012"/>
              <a:gd name="connsiteX116" fmla="*/ 548270 w 6184980"/>
              <a:gd name="connsiteY116" fmla="*/ 3857096 h 5832012"/>
              <a:gd name="connsiteX117" fmla="*/ 543925 w 6184980"/>
              <a:gd name="connsiteY117" fmla="*/ 3864820 h 5832012"/>
              <a:gd name="connsiteX118" fmla="*/ 493235 w 6184980"/>
              <a:gd name="connsiteY118" fmla="*/ 3886061 h 5832012"/>
              <a:gd name="connsiteX119" fmla="*/ 477304 w 6184980"/>
              <a:gd name="connsiteY119" fmla="*/ 3887992 h 5832012"/>
              <a:gd name="connsiteX120" fmla="*/ 475373 w 6184980"/>
              <a:gd name="connsiteY120" fmla="*/ 3905372 h 5832012"/>
              <a:gd name="connsiteX121" fmla="*/ 471994 w 6184980"/>
              <a:gd name="connsiteY121" fmla="*/ 3942061 h 5832012"/>
              <a:gd name="connsiteX122" fmla="*/ 463304 w 6184980"/>
              <a:gd name="connsiteY122" fmla="*/ 3958475 h 5832012"/>
              <a:gd name="connsiteX123" fmla="*/ 456063 w 6184980"/>
              <a:gd name="connsiteY123" fmla="*/ 3966682 h 5832012"/>
              <a:gd name="connsiteX124" fmla="*/ 452200 w 6184980"/>
              <a:gd name="connsiteY124" fmla="*/ 3970544 h 5832012"/>
              <a:gd name="connsiteX125" fmla="*/ 445924 w 6184980"/>
              <a:gd name="connsiteY125" fmla="*/ 3980682 h 5832012"/>
              <a:gd name="connsiteX126" fmla="*/ 431442 w 6184980"/>
              <a:gd name="connsiteY126" fmla="*/ 3998544 h 5832012"/>
              <a:gd name="connsiteX127" fmla="*/ 368200 w 6184980"/>
              <a:gd name="connsiteY127" fmla="*/ 4068544 h 5832012"/>
              <a:gd name="connsiteX128" fmla="*/ 355166 w 6184980"/>
              <a:gd name="connsiteY128" fmla="*/ 4085924 h 5832012"/>
              <a:gd name="connsiteX129" fmla="*/ 319442 w 6184980"/>
              <a:gd name="connsiteY129" fmla="*/ 4080613 h 5832012"/>
              <a:gd name="connsiteX130" fmla="*/ 307373 w 6184980"/>
              <a:gd name="connsiteY130" fmla="*/ 4052130 h 5832012"/>
              <a:gd name="connsiteX131" fmla="*/ 293373 w 6184980"/>
              <a:gd name="connsiteY131" fmla="*/ 3994682 h 5832012"/>
              <a:gd name="connsiteX132" fmla="*/ 291442 w 6184980"/>
              <a:gd name="connsiteY132" fmla="*/ 3979716 h 5832012"/>
              <a:gd name="connsiteX133" fmla="*/ 290476 w 6184980"/>
              <a:gd name="connsiteY133" fmla="*/ 3971027 h 5832012"/>
              <a:gd name="connsiteX134" fmla="*/ 301580 w 6184980"/>
              <a:gd name="connsiteY134" fmla="*/ 3815579 h 5832012"/>
              <a:gd name="connsiteX135" fmla="*/ 279855 w 6184980"/>
              <a:gd name="connsiteY135" fmla="*/ 3833923 h 5832012"/>
              <a:gd name="connsiteX136" fmla="*/ 274545 w 6184980"/>
              <a:gd name="connsiteY136" fmla="*/ 3834889 h 5832012"/>
              <a:gd name="connsiteX137" fmla="*/ 272131 w 6184980"/>
              <a:gd name="connsiteY137" fmla="*/ 3840199 h 5832012"/>
              <a:gd name="connsiteX138" fmla="*/ 266821 w 6184980"/>
              <a:gd name="connsiteY138" fmla="*/ 3891855 h 5832012"/>
              <a:gd name="connsiteX139" fmla="*/ 254269 w 6184980"/>
              <a:gd name="connsiteY139" fmla="*/ 3927096 h 5832012"/>
              <a:gd name="connsiteX140" fmla="*/ 268752 w 6184980"/>
              <a:gd name="connsiteY140" fmla="*/ 3834406 h 5832012"/>
              <a:gd name="connsiteX141" fmla="*/ 257648 w 6184980"/>
              <a:gd name="connsiteY141" fmla="*/ 3826199 h 5832012"/>
              <a:gd name="connsiteX142" fmla="*/ 226269 w 6184980"/>
              <a:gd name="connsiteY142" fmla="*/ 3827648 h 5832012"/>
              <a:gd name="connsiteX143" fmla="*/ 161580 w 6184980"/>
              <a:gd name="connsiteY143" fmla="*/ 3836820 h 5832012"/>
              <a:gd name="connsiteX144" fmla="*/ 169304 w 6184980"/>
              <a:gd name="connsiteY144" fmla="*/ 3828613 h 5832012"/>
              <a:gd name="connsiteX145" fmla="*/ 254269 w 6184980"/>
              <a:gd name="connsiteY145" fmla="*/ 3820406 h 5832012"/>
              <a:gd name="connsiteX146" fmla="*/ 255235 w 6184980"/>
              <a:gd name="connsiteY146" fmla="*/ 3817509 h 5832012"/>
              <a:gd name="connsiteX147" fmla="*/ 259096 w 6184980"/>
              <a:gd name="connsiteY147" fmla="*/ 3803510 h 5832012"/>
              <a:gd name="connsiteX148" fmla="*/ 269235 w 6184980"/>
              <a:gd name="connsiteY148" fmla="*/ 3794820 h 5832012"/>
              <a:gd name="connsiteX149" fmla="*/ 279855 w 6184980"/>
              <a:gd name="connsiteY149" fmla="*/ 3793854 h 5832012"/>
              <a:gd name="connsiteX150" fmla="*/ 284200 w 6184980"/>
              <a:gd name="connsiteY150" fmla="*/ 3785647 h 5832012"/>
              <a:gd name="connsiteX151" fmla="*/ 278407 w 6184980"/>
              <a:gd name="connsiteY151" fmla="*/ 3779854 h 5832012"/>
              <a:gd name="connsiteX152" fmla="*/ 234476 w 6184980"/>
              <a:gd name="connsiteY152" fmla="*/ 3789027 h 5832012"/>
              <a:gd name="connsiteX153" fmla="*/ 214683 w 6184980"/>
              <a:gd name="connsiteY153" fmla="*/ 3792889 h 5832012"/>
              <a:gd name="connsiteX154" fmla="*/ 143717 w 6184980"/>
              <a:gd name="connsiteY154" fmla="*/ 3793854 h 5832012"/>
              <a:gd name="connsiteX155" fmla="*/ 100752 w 6184980"/>
              <a:gd name="connsiteY155" fmla="*/ 3787096 h 5832012"/>
              <a:gd name="connsiteX156" fmla="*/ 42337 w 6184980"/>
              <a:gd name="connsiteY156" fmla="*/ 3774062 h 5832012"/>
              <a:gd name="connsiteX157" fmla="*/ 17717 w 6184980"/>
              <a:gd name="connsiteY157" fmla="*/ 3764406 h 5832012"/>
              <a:gd name="connsiteX158" fmla="*/ 12407 w 6184980"/>
              <a:gd name="connsiteY158" fmla="*/ 3759096 h 5832012"/>
              <a:gd name="connsiteX159" fmla="*/ 1303 w 6184980"/>
              <a:gd name="connsiteY159" fmla="*/ 3747509 h 5832012"/>
              <a:gd name="connsiteX160" fmla="*/ 16752 w 6184980"/>
              <a:gd name="connsiteY160" fmla="*/ 3721923 h 5832012"/>
              <a:gd name="connsiteX161" fmla="*/ 62614 w 6184980"/>
              <a:gd name="connsiteY161" fmla="*/ 3685233 h 5832012"/>
              <a:gd name="connsiteX162" fmla="*/ 73234 w 6184980"/>
              <a:gd name="connsiteY162" fmla="*/ 3675096 h 5832012"/>
              <a:gd name="connsiteX163" fmla="*/ 79510 w 6184980"/>
              <a:gd name="connsiteY163" fmla="*/ 3670268 h 5832012"/>
              <a:gd name="connsiteX164" fmla="*/ 123442 w 6184980"/>
              <a:gd name="connsiteY164" fmla="*/ 3631647 h 5832012"/>
              <a:gd name="connsiteX165" fmla="*/ 141303 w 6184980"/>
              <a:gd name="connsiteY165" fmla="*/ 3618613 h 5832012"/>
              <a:gd name="connsiteX166" fmla="*/ 168821 w 6184980"/>
              <a:gd name="connsiteY166" fmla="*/ 3610889 h 5832012"/>
              <a:gd name="connsiteX167" fmla="*/ 194890 w 6184980"/>
              <a:gd name="connsiteY167" fmla="*/ 3610889 h 5832012"/>
              <a:gd name="connsiteX168" fmla="*/ 210338 w 6184980"/>
              <a:gd name="connsiteY168" fmla="*/ 3595441 h 5832012"/>
              <a:gd name="connsiteX169" fmla="*/ 213234 w 6184980"/>
              <a:gd name="connsiteY169" fmla="*/ 3568406 h 5832012"/>
              <a:gd name="connsiteX170" fmla="*/ 220476 w 6184980"/>
              <a:gd name="connsiteY170" fmla="*/ 3550061 h 5832012"/>
              <a:gd name="connsiteX171" fmla="*/ 231097 w 6184980"/>
              <a:gd name="connsiteY171" fmla="*/ 3544751 h 5832012"/>
              <a:gd name="connsiteX172" fmla="*/ 243165 w 6184980"/>
              <a:gd name="connsiteY172" fmla="*/ 3541854 h 5832012"/>
              <a:gd name="connsiteX173" fmla="*/ 246545 w 6184980"/>
              <a:gd name="connsiteY173" fmla="*/ 3540406 h 5832012"/>
              <a:gd name="connsiteX174" fmla="*/ 264407 w 6184980"/>
              <a:gd name="connsiteY174" fmla="*/ 3534613 h 5832012"/>
              <a:gd name="connsiteX175" fmla="*/ 267303 w 6184980"/>
              <a:gd name="connsiteY175" fmla="*/ 3532199 h 5832012"/>
              <a:gd name="connsiteX176" fmla="*/ 294821 w 6184980"/>
              <a:gd name="connsiteY176" fmla="*/ 3526889 h 5832012"/>
              <a:gd name="connsiteX177" fmla="*/ 319924 w 6184980"/>
              <a:gd name="connsiteY177" fmla="*/ 3513371 h 5832012"/>
              <a:gd name="connsiteX178" fmla="*/ 336338 w 6184980"/>
              <a:gd name="connsiteY178" fmla="*/ 3493579 h 5832012"/>
              <a:gd name="connsiteX179" fmla="*/ 344787 w 6184980"/>
              <a:gd name="connsiteY179" fmla="*/ 3486156 h 5832012"/>
              <a:gd name="connsiteX180" fmla="*/ 868876 w 6184980"/>
              <a:gd name="connsiteY180" fmla="*/ 3142884 h 5832012"/>
              <a:gd name="connsiteX181" fmla="*/ 895455 w 6184980"/>
              <a:gd name="connsiteY181" fmla="*/ 3143647 h 5832012"/>
              <a:gd name="connsiteX182" fmla="*/ 943113 w 6184980"/>
              <a:gd name="connsiteY182" fmla="*/ 3175419 h 5832012"/>
              <a:gd name="connsiteX183" fmla="*/ 970609 w 6184980"/>
              <a:gd name="connsiteY183" fmla="*/ 3218801 h 5832012"/>
              <a:gd name="connsiteX184" fmla="*/ 993826 w 6184980"/>
              <a:gd name="connsiteY184" fmla="*/ 3158923 h 5832012"/>
              <a:gd name="connsiteX185" fmla="*/ 1034764 w 6184980"/>
              <a:gd name="connsiteY185" fmla="*/ 3154646 h 5832012"/>
              <a:gd name="connsiteX186" fmla="*/ 1071424 w 6184980"/>
              <a:gd name="connsiteY186" fmla="*/ 3207192 h 5832012"/>
              <a:gd name="connsiteX187" fmla="*/ 1034153 w 6184980"/>
              <a:gd name="connsiteY187" fmla="*/ 3261572 h 5832012"/>
              <a:gd name="connsiteX188" fmla="*/ 1018878 w 6184980"/>
              <a:gd name="connsiteY188" fmla="*/ 3267070 h 5832012"/>
              <a:gd name="connsiteX189" fmla="*/ 1100142 w 6184980"/>
              <a:gd name="connsiteY189" fmla="*/ 3347723 h 5832012"/>
              <a:gd name="connsiteX190" fmla="*/ 1033541 w 6184980"/>
              <a:gd name="connsiteY190" fmla="*/ 3368497 h 5832012"/>
              <a:gd name="connsiteX191" fmla="*/ 997492 w 6184980"/>
              <a:gd name="connsiteY191" fmla="*/ 3325116 h 5832012"/>
              <a:gd name="connsiteX192" fmla="*/ 995659 w 6184980"/>
              <a:gd name="connsiteY192" fmla="*/ 3403324 h 5832012"/>
              <a:gd name="connsiteX193" fmla="*/ 936392 w 6184980"/>
              <a:gd name="connsiteY193" fmla="*/ 3451594 h 5832012"/>
              <a:gd name="connsiteX194" fmla="*/ 915007 w 6184980"/>
              <a:gd name="connsiteY194" fmla="*/ 3438152 h 5832012"/>
              <a:gd name="connsiteX195" fmla="*/ 899121 w 6184980"/>
              <a:gd name="connsiteY195" fmla="*/ 3384383 h 5832012"/>
              <a:gd name="connsiteX196" fmla="*/ 905231 w 6184980"/>
              <a:gd name="connsiteY196" fmla="*/ 3361166 h 5832012"/>
              <a:gd name="connsiteX197" fmla="*/ 937614 w 6184980"/>
              <a:gd name="connsiteY197" fmla="*/ 3315340 h 5832012"/>
              <a:gd name="connsiteX198" fmla="*/ 943113 w 6184980"/>
              <a:gd name="connsiteY198" fmla="*/ 3308008 h 5832012"/>
              <a:gd name="connsiteX199" fmla="*/ 937614 w 6184980"/>
              <a:gd name="connsiteY199" fmla="*/ 3309841 h 5832012"/>
              <a:gd name="connsiteX200" fmla="*/ 927227 w 6184980"/>
              <a:gd name="connsiteY200" fmla="*/ 3315951 h 5832012"/>
              <a:gd name="connsiteX201" fmla="*/ 830077 w 6184980"/>
              <a:gd name="connsiteY201" fmla="*/ 3352000 h 5832012"/>
              <a:gd name="connsiteX202" fmla="*/ 783641 w 6184980"/>
              <a:gd name="connsiteY202" fmla="*/ 3315340 h 5832012"/>
              <a:gd name="connsiteX203" fmla="*/ 818468 w 6184980"/>
              <a:gd name="connsiteY203" fmla="*/ 3265237 h 5832012"/>
              <a:gd name="connsiteX204" fmla="*/ 902175 w 6184980"/>
              <a:gd name="connsiteY204" fmla="*/ 3256683 h 5832012"/>
              <a:gd name="connsiteX205" fmla="*/ 927227 w 6184980"/>
              <a:gd name="connsiteY205" fmla="*/ 3259739 h 5832012"/>
              <a:gd name="connsiteX206" fmla="*/ 865516 w 6184980"/>
              <a:gd name="connsiteY206" fmla="*/ 3224911 h 5832012"/>
              <a:gd name="connsiteX207" fmla="*/ 856350 w 6184980"/>
              <a:gd name="connsiteY207" fmla="*/ 3216968 h 5832012"/>
              <a:gd name="connsiteX208" fmla="*/ 849630 w 6184980"/>
              <a:gd name="connsiteY208" fmla="*/ 3210247 h 5832012"/>
              <a:gd name="connsiteX209" fmla="*/ 842297 w 6184980"/>
              <a:gd name="connsiteY209" fmla="*/ 3199249 h 5832012"/>
              <a:gd name="connsiteX210" fmla="*/ 845963 w 6184980"/>
              <a:gd name="connsiteY210" fmla="*/ 3155867 h 5832012"/>
              <a:gd name="connsiteX211" fmla="*/ 868876 w 6184980"/>
              <a:gd name="connsiteY211" fmla="*/ 3142884 h 5832012"/>
              <a:gd name="connsiteX212" fmla="*/ 589305 w 6184980"/>
              <a:gd name="connsiteY212" fmla="*/ 3109380 h 5832012"/>
              <a:gd name="connsiteX213" fmla="*/ 600303 w 6184980"/>
              <a:gd name="connsiteY213" fmla="*/ 3128322 h 5832012"/>
              <a:gd name="connsiteX214" fmla="*/ 602747 w 6184980"/>
              <a:gd name="connsiteY214" fmla="*/ 3131988 h 5832012"/>
              <a:gd name="connsiteX215" fmla="*/ 607024 w 6184980"/>
              <a:gd name="connsiteY215" fmla="*/ 3158261 h 5832012"/>
              <a:gd name="connsiteX216" fmla="*/ 605802 w 6184980"/>
              <a:gd name="connsiteY216" fmla="*/ 3174758 h 5832012"/>
              <a:gd name="connsiteX217" fmla="*/ 603358 w 6184980"/>
              <a:gd name="connsiteY217" fmla="*/ 3192477 h 5832012"/>
              <a:gd name="connsiteX218" fmla="*/ 593582 w 6184980"/>
              <a:gd name="connsiteY218" fmla="*/ 3217528 h 5832012"/>
              <a:gd name="connsiteX219" fmla="*/ 570364 w 6184980"/>
              <a:gd name="connsiteY219" fmla="*/ 3230359 h 5832012"/>
              <a:gd name="connsiteX220" fmla="*/ 523927 w 6184980"/>
              <a:gd name="connsiteY220" fmla="*/ 3244412 h 5832012"/>
              <a:gd name="connsiteX221" fmla="*/ 495821 w 6184980"/>
              <a:gd name="connsiteY221" fmla="*/ 3237081 h 5832012"/>
              <a:gd name="connsiteX222" fmla="*/ 492155 w 6184980"/>
              <a:gd name="connsiteY222" fmla="*/ 3231581 h 5832012"/>
              <a:gd name="connsiteX223" fmla="*/ 482990 w 6184980"/>
              <a:gd name="connsiteY223" fmla="*/ 3225471 h 5832012"/>
              <a:gd name="connsiteX224" fmla="*/ 468937 w 6184980"/>
              <a:gd name="connsiteY224" fmla="*/ 3196143 h 5832012"/>
              <a:gd name="connsiteX225" fmla="*/ 472603 w 6184980"/>
              <a:gd name="connsiteY225" fmla="*/ 3169870 h 5832012"/>
              <a:gd name="connsiteX226" fmla="*/ 477491 w 6184980"/>
              <a:gd name="connsiteY226" fmla="*/ 3153372 h 5832012"/>
              <a:gd name="connsiteX227" fmla="*/ 503764 w 6184980"/>
              <a:gd name="connsiteY227" fmla="*/ 3119767 h 5832012"/>
              <a:gd name="connsiteX228" fmla="*/ 534925 w 6184980"/>
              <a:gd name="connsiteY228" fmla="*/ 3111824 h 5832012"/>
              <a:gd name="connsiteX229" fmla="*/ 574030 w 6184980"/>
              <a:gd name="connsiteY229" fmla="*/ 3114268 h 5832012"/>
              <a:gd name="connsiteX230" fmla="*/ 589305 w 6184980"/>
              <a:gd name="connsiteY230" fmla="*/ 3109380 h 5832012"/>
              <a:gd name="connsiteX231" fmla="*/ 316129 w 6184980"/>
              <a:gd name="connsiteY231" fmla="*/ 2433796 h 5832012"/>
              <a:gd name="connsiteX232" fmla="*/ 331184 w 6184980"/>
              <a:gd name="connsiteY232" fmla="*/ 2438878 h 5832012"/>
              <a:gd name="connsiteX233" fmla="*/ 398299 w 6184980"/>
              <a:gd name="connsiteY233" fmla="*/ 2454899 h 5832012"/>
              <a:gd name="connsiteX234" fmla="*/ 414428 w 6184980"/>
              <a:gd name="connsiteY234" fmla="*/ 2459673 h 5832012"/>
              <a:gd name="connsiteX235" fmla="*/ 422410 w 6184980"/>
              <a:gd name="connsiteY235" fmla="*/ 2463187 h 5832012"/>
              <a:gd name="connsiteX236" fmla="*/ 426337 w 6184980"/>
              <a:gd name="connsiteY236" fmla="*/ 2463917 h 5832012"/>
              <a:gd name="connsiteX237" fmla="*/ 434101 w 6184980"/>
              <a:gd name="connsiteY237" fmla="*/ 2465867 h 5832012"/>
              <a:gd name="connsiteX238" fmla="*/ 446137 w 6184980"/>
              <a:gd name="connsiteY238" fmla="*/ 2472165 h 5832012"/>
              <a:gd name="connsiteX239" fmla="*/ 463366 w 6184980"/>
              <a:gd name="connsiteY239" fmla="*/ 2492888 h 5832012"/>
              <a:gd name="connsiteX240" fmla="*/ 471726 w 6184980"/>
              <a:gd name="connsiteY240" fmla="*/ 2502568 h 5832012"/>
              <a:gd name="connsiteX241" fmla="*/ 482132 w 6184980"/>
              <a:gd name="connsiteY241" fmla="*/ 2497136 h 5832012"/>
              <a:gd name="connsiteX242" fmla="*/ 521490 w 6184980"/>
              <a:gd name="connsiteY242" fmla="*/ 2488955 h 5832012"/>
              <a:gd name="connsiteX243" fmla="*/ 527308 w 6184980"/>
              <a:gd name="connsiteY243" fmla="*/ 2491814 h 5832012"/>
              <a:gd name="connsiteX244" fmla="*/ 546939 w 6184980"/>
              <a:gd name="connsiteY244" fmla="*/ 2509173 h 5832012"/>
              <a:gd name="connsiteX245" fmla="*/ 570281 w 6184980"/>
              <a:gd name="connsiteY245" fmla="*/ 2525698 h 5832012"/>
              <a:gd name="connsiteX246" fmla="*/ 591975 w 6184980"/>
              <a:gd name="connsiteY246" fmla="*/ 2529220 h 5832012"/>
              <a:gd name="connsiteX247" fmla="*/ 604958 w 6184980"/>
              <a:gd name="connsiteY247" fmla="*/ 2533155 h 5832012"/>
              <a:gd name="connsiteX248" fmla="*/ 605098 w 6184980"/>
              <a:gd name="connsiteY248" fmla="*/ 2543339 h 5832012"/>
              <a:gd name="connsiteX249" fmla="*/ 576528 w 6184980"/>
              <a:gd name="connsiteY249" fmla="*/ 2609647 h 5832012"/>
              <a:gd name="connsiteX250" fmla="*/ 563865 w 6184980"/>
              <a:gd name="connsiteY250" fmla="*/ 2621771 h 5832012"/>
              <a:gd name="connsiteX251" fmla="*/ 548020 w 6184980"/>
              <a:gd name="connsiteY251" fmla="*/ 2630509 h 5832012"/>
              <a:gd name="connsiteX252" fmla="*/ 510878 w 6184980"/>
              <a:gd name="connsiteY252" fmla="*/ 2643165 h 5832012"/>
              <a:gd name="connsiteX253" fmla="*/ 499985 w 6184980"/>
              <a:gd name="connsiteY253" fmla="*/ 2641650 h 5832012"/>
              <a:gd name="connsiteX254" fmla="*/ 497566 w 6184980"/>
              <a:gd name="connsiteY254" fmla="*/ 2643740 h 5832012"/>
              <a:gd name="connsiteX255" fmla="*/ 500820 w 6184980"/>
              <a:gd name="connsiteY255" fmla="*/ 2645361 h 5832012"/>
              <a:gd name="connsiteX256" fmla="*/ 507311 w 6184980"/>
              <a:gd name="connsiteY256" fmla="*/ 2647328 h 5832012"/>
              <a:gd name="connsiteX257" fmla="*/ 497632 w 6184980"/>
              <a:gd name="connsiteY257" fmla="*/ 2655688 h 5832012"/>
              <a:gd name="connsiteX258" fmla="*/ 496758 w 6184980"/>
              <a:gd name="connsiteY258" fmla="*/ 2656288 h 5832012"/>
              <a:gd name="connsiteX259" fmla="*/ 497467 w 6184980"/>
              <a:gd name="connsiteY259" fmla="*/ 2657943 h 5832012"/>
              <a:gd name="connsiteX260" fmla="*/ 528208 w 6184980"/>
              <a:gd name="connsiteY260" fmla="*/ 2678382 h 5832012"/>
              <a:gd name="connsiteX261" fmla="*/ 556197 w 6184980"/>
              <a:gd name="connsiteY261" fmla="*/ 2712277 h 5832012"/>
              <a:gd name="connsiteX262" fmla="*/ 559212 w 6184980"/>
              <a:gd name="connsiteY262" fmla="*/ 2717917 h 5832012"/>
              <a:gd name="connsiteX263" fmla="*/ 568336 w 6184980"/>
              <a:gd name="connsiteY263" fmla="*/ 2761768 h 5832012"/>
              <a:gd name="connsiteX264" fmla="*/ 568280 w 6184980"/>
              <a:gd name="connsiteY264" fmla="*/ 2764805 h 5832012"/>
              <a:gd name="connsiteX265" fmla="*/ 564509 w 6184980"/>
              <a:gd name="connsiteY265" fmla="*/ 2775532 h 5832012"/>
              <a:gd name="connsiteX266" fmla="*/ 562595 w 6184980"/>
              <a:gd name="connsiteY266" fmla="*/ 2785843 h 5832012"/>
              <a:gd name="connsiteX267" fmla="*/ 562299 w 6184980"/>
              <a:gd name="connsiteY267" fmla="*/ 2792898 h 5832012"/>
              <a:gd name="connsiteX268" fmla="*/ 550039 w 6184980"/>
              <a:gd name="connsiteY268" fmla="*/ 2798748 h 5832012"/>
              <a:gd name="connsiteX269" fmla="*/ 531947 w 6184980"/>
              <a:gd name="connsiteY269" fmla="*/ 2793610 h 5832012"/>
              <a:gd name="connsiteX270" fmla="*/ 511214 w 6184980"/>
              <a:gd name="connsiteY270" fmla="*/ 2795853 h 5832012"/>
              <a:gd name="connsiteX271" fmla="*/ 492424 w 6184980"/>
              <a:gd name="connsiteY271" fmla="*/ 2804046 h 5832012"/>
              <a:gd name="connsiteX272" fmla="*/ 489678 w 6184980"/>
              <a:gd name="connsiteY272" fmla="*/ 2803789 h 5832012"/>
              <a:gd name="connsiteX273" fmla="*/ 476509 w 6184980"/>
              <a:gd name="connsiteY273" fmla="*/ 2807692 h 5832012"/>
              <a:gd name="connsiteX274" fmla="*/ 473872 w 6184980"/>
              <a:gd name="connsiteY274" fmla="*/ 2808218 h 5832012"/>
              <a:gd name="connsiteX275" fmla="*/ 465396 w 6184980"/>
              <a:gd name="connsiteY275" fmla="*/ 2811469 h 5832012"/>
              <a:gd name="connsiteX276" fmla="*/ 456793 w 6184980"/>
              <a:gd name="connsiteY276" fmla="*/ 2812664 h 5832012"/>
              <a:gd name="connsiteX277" fmla="*/ 444831 w 6184980"/>
              <a:gd name="connsiteY277" fmla="*/ 2804602 h 5832012"/>
              <a:gd name="connsiteX278" fmla="*/ 431891 w 6184980"/>
              <a:gd name="connsiteY278" fmla="*/ 2789500 h 5832012"/>
              <a:gd name="connsiteX279" fmla="*/ 416180 w 6184980"/>
              <a:gd name="connsiteY279" fmla="*/ 2786582 h 5832012"/>
              <a:gd name="connsiteX280" fmla="*/ 400462 w 6184980"/>
              <a:gd name="connsiteY280" fmla="*/ 2797376 h 5832012"/>
              <a:gd name="connsiteX281" fmla="*/ 380672 w 6184980"/>
              <a:gd name="connsiteY281" fmla="*/ 2804113 h 5832012"/>
              <a:gd name="connsiteX282" fmla="*/ 364505 w 6184980"/>
              <a:gd name="connsiteY282" fmla="*/ 2803649 h 5832012"/>
              <a:gd name="connsiteX283" fmla="*/ 322025 w 6184980"/>
              <a:gd name="connsiteY283" fmla="*/ 2798552 h 5832012"/>
              <a:gd name="connsiteX284" fmla="*/ 316243 w 6184980"/>
              <a:gd name="connsiteY284" fmla="*/ 2798240 h 5832012"/>
              <a:gd name="connsiteX285" fmla="*/ 305641 w 6184980"/>
              <a:gd name="connsiteY285" fmla="*/ 2796525 h 5832012"/>
              <a:gd name="connsiteX286" fmla="*/ 262797 w 6184980"/>
              <a:gd name="connsiteY286" fmla="*/ 2793392 h 5832012"/>
              <a:gd name="connsiteX287" fmla="*/ 242888 w 6184980"/>
              <a:gd name="connsiteY287" fmla="*/ 2784362 h 5832012"/>
              <a:gd name="connsiteX288" fmla="*/ 244786 w 6184980"/>
              <a:gd name="connsiteY288" fmla="*/ 2772778 h 5832012"/>
              <a:gd name="connsiteX289" fmla="*/ 245789 w 6184980"/>
              <a:gd name="connsiteY289" fmla="*/ 2767378 h 5832012"/>
              <a:gd name="connsiteX290" fmla="*/ 256636 w 6184980"/>
              <a:gd name="connsiteY290" fmla="*/ 2751362 h 5832012"/>
              <a:gd name="connsiteX291" fmla="*/ 286460 w 6184980"/>
              <a:gd name="connsiteY291" fmla="*/ 2719316 h 5832012"/>
              <a:gd name="connsiteX292" fmla="*/ 309568 w 6184980"/>
              <a:gd name="connsiteY292" fmla="*/ 2697451 h 5832012"/>
              <a:gd name="connsiteX293" fmla="*/ 352756 w 6184980"/>
              <a:gd name="connsiteY293" fmla="*/ 2668649 h 5832012"/>
              <a:gd name="connsiteX294" fmla="*/ 366290 w 6184980"/>
              <a:gd name="connsiteY294" fmla="*/ 2662783 h 5832012"/>
              <a:gd name="connsiteX295" fmla="*/ 396576 w 6184980"/>
              <a:gd name="connsiteY295" fmla="*/ 2650124 h 5832012"/>
              <a:gd name="connsiteX296" fmla="*/ 397671 w 6184980"/>
              <a:gd name="connsiteY296" fmla="*/ 2644232 h 5832012"/>
              <a:gd name="connsiteX297" fmla="*/ 391653 w 6184980"/>
              <a:gd name="connsiteY297" fmla="*/ 2641083 h 5832012"/>
              <a:gd name="connsiteX298" fmla="*/ 384849 w 6184980"/>
              <a:gd name="connsiteY298" fmla="*/ 2644898 h 5832012"/>
              <a:gd name="connsiteX299" fmla="*/ 375138 w 6184980"/>
              <a:gd name="connsiteY299" fmla="*/ 2643856 h 5832012"/>
              <a:gd name="connsiteX300" fmla="*/ 367013 w 6184980"/>
              <a:gd name="connsiteY300" fmla="*/ 2637014 h 5832012"/>
              <a:gd name="connsiteX301" fmla="*/ 365232 w 6184980"/>
              <a:gd name="connsiteY301" fmla="*/ 2635667 h 5832012"/>
              <a:gd name="connsiteX302" fmla="*/ 310604 w 6184980"/>
              <a:gd name="connsiteY302" fmla="*/ 2665899 h 5832012"/>
              <a:gd name="connsiteX303" fmla="*/ 302548 w 6184980"/>
              <a:gd name="connsiteY303" fmla="*/ 2664149 h 5832012"/>
              <a:gd name="connsiteX304" fmla="*/ 345351 w 6184980"/>
              <a:gd name="connsiteY304" fmla="*/ 2642894 h 5832012"/>
              <a:gd name="connsiteX305" fmla="*/ 364870 w 6184980"/>
              <a:gd name="connsiteY305" fmla="*/ 2630775 h 5832012"/>
              <a:gd name="connsiteX306" fmla="*/ 368167 w 6184980"/>
              <a:gd name="connsiteY306" fmla="*/ 2621229 h 5832012"/>
              <a:gd name="connsiteX307" fmla="*/ 321056 w 6184980"/>
              <a:gd name="connsiteY307" fmla="*/ 2571338 h 5832012"/>
              <a:gd name="connsiteX308" fmla="*/ 343216 w 6184980"/>
              <a:gd name="connsiteY308" fmla="*/ 2587390 h 5832012"/>
              <a:gd name="connsiteX309" fmla="*/ 367806 w 6184980"/>
              <a:gd name="connsiteY309" fmla="*/ 2616337 h 5832012"/>
              <a:gd name="connsiteX310" fmla="*/ 371461 w 6184980"/>
              <a:gd name="connsiteY310" fmla="*/ 2618539 h 5832012"/>
              <a:gd name="connsiteX311" fmla="*/ 375062 w 6184980"/>
              <a:gd name="connsiteY311" fmla="*/ 2616923 h 5832012"/>
              <a:gd name="connsiteX312" fmla="*/ 395756 w 6184980"/>
              <a:gd name="connsiteY312" fmla="*/ 2618989 h 5832012"/>
              <a:gd name="connsiteX313" fmla="*/ 324698 w 6184980"/>
              <a:gd name="connsiteY313" fmla="*/ 2529859 h 5832012"/>
              <a:gd name="connsiteX314" fmla="*/ 321682 w 6184980"/>
              <a:gd name="connsiteY314" fmla="*/ 2524219 h 5832012"/>
              <a:gd name="connsiteX315" fmla="*/ 316650 w 6184980"/>
              <a:gd name="connsiteY315" fmla="*/ 2514396 h 5832012"/>
              <a:gd name="connsiteX316" fmla="*/ 301304 w 6184980"/>
              <a:gd name="connsiteY316" fmla="*/ 2473961 h 5832012"/>
              <a:gd name="connsiteX317" fmla="*/ 296788 w 6184980"/>
              <a:gd name="connsiteY317" fmla="*/ 2451790 h 5832012"/>
              <a:gd name="connsiteX318" fmla="*/ 316129 w 6184980"/>
              <a:gd name="connsiteY318" fmla="*/ 2433796 h 5832012"/>
              <a:gd name="connsiteX319" fmla="*/ 826118 w 6184980"/>
              <a:gd name="connsiteY319" fmla="*/ 2184513 h 5832012"/>
              <a:gd name="connsiteX320" fmla="*/ 843727 w 6184980"/>
              <a:gd name="connsiteY320" fmla="*/ 2185019 h 5832012"/>
              <a:gd name="connsiteX321" fmla="*/ 875302 w 6184980"/>
              <a:gd name="connsiteY321" fmla="*/ 2206068 h 5832012"/>
              <a:gd name="connsiteX322" fmla="*/ 893518 w 6184980"/>
              <a:gd name="connsiteY322" fmla="*/ 2234809 h 5832012"/>
              <a:gd name="connsiteX323" fmla="*/ 908900 w 6184980"/>
              <a:gd name="connsiteY323" fmla="*/ 2195139 h 5832012"/>
              <a:gd name="connsiteX324" fmla="*/ 936022 w 6184980"/>
              <a:gd name="connsiteY324" fmla="*/ 2192306 h 5832012"/>
              <a:gd name="connsiteX325" fmla="*/ 960311 w 6184980"/>
              <a:gd name="connsiteY325" fmla="*/ 2227118 h 5832012"/>
              <a:gd name="connsiteX326" fmla="*/ 935617 w 6184980"/>
              <a:gd name="connsiteY326" fmla="*/ 2263146 h 5832012"/>
              <a:gd name="connsiteX327" fmla="*/ 925498 w 6184980"/>
              <a:gd name="connsiteY327" fmla="*/ 2266789 h 5832012"/>
              <a:gd name="connsiteX328" fmla="*/ 979336 w 6184980"/>
              <a:gd name="connsiteY328" fmla="*/ 2320223 h 5832012"/>
              <a:gd name="connsiteX329" fmla="*/ 935212 w 6184980"/>
              <a:gd name="connsiteY329" fmla="*/ 2333986 h 5832012"/>
              <a:gd name="connsiteX330" fmla="*/ 911329 w 6184980"/>
              <a:gd name="connsiteY330" fmla="*/ 2305245 h 5832012"/>
              <a:gd name="connsiteX331" fmla="*/ 910115 w 6184980"/>
              <a:gd name="connsiteY331" fmla="*/ 2357060 h 5832012"/>
              <a:gd name="connsiteX332" fmla="*/ 870849 w 6184980"/>
              <a:gd name="connsiteY332" fmla="*/ 2389039 h 5832012"/>
              <a:gd name="connsiteX333" fmla="*/ 856681 w 6184980"/>
              <a:gd name="connsiteY333" fmla="*/ 2380133 h 5832012"/>
              <a:gd name="connsiteX334" fmla="*/ 846156 w 6184980"/>
              <a:gd name="connsiteY334" fmla="*/ 2344511 h 5832012"/>
              <a:gd name="connsiteX335" fmla="*/ 850204 w 6184980"/>
              <a:gd name="connsiteY335" fmla="*/ 2329129 h 5832012"/>
              <a:gd name="connsiteX336" fmla="*/ 871659 w 6184980"/>
              <a:gd name="connsiteY336" fmla="*/ 2298768 h 5832012"/>
              <a:gd name="connsiteX337" fmla="*/ 875302 w 6184980"/>
              <a:gd name="connsiteY337" fmla="*/ 2293911 h 5832012"/>
              <a:gd name="connsiteX338" fmla="*/ 871659 w 6184980"/>
              <a:gd name="connsiteY338" fmla="*/ 2295125 h 5832012"/>
              <a:gd name="connsiteX339" fmla="*/ 864777 w 6184980"/>
              <a:gd name="connsiteY339" fmla="*/ 2299173 h 5832012"/>
              <a:gd name="connsiteX340" fmla="*/ 800413 w 6184980"/>
              <a:gd name="connsiteY340" fmla="*/ 2323057 h 5832012"/>
              <a:gd name="connsiteX341" fmla="*/ 769648 w 6184980"/>
              <a:gd name="connsiteY341" fmla="*/ 2298768 h 5832012"/>
              <a:gd name="connsiteX342" fmla="*/ 792722 w 6184980"/>
              <a:gd name="connsiteY342" fmla="*/ 2265575 h 5832012"/>
              <a:gd name="connsiteX343" fmla="*/ 848180 w 6184980"/>
              <a:gd name="connsiteY343" fmla="*/ 2259908 h 5832012"/>
              <a:gd name="connsiteX344" fmla="*/ 864777 w 6184980"/>
              <a:gd name="connsiteY344" fmla="*/ 2261932 h 5832012"/>
              <a:gd name="connsiteX345" fmla="*/ 823892 w 6184980"/>
              <a:gd name="connsiteY345" fmla="*/ 2238858 h 5832012"/>
              <a:gd name="connsiteX346" fmla="*/ 817820 w 6184980"/>
              <a:gd name="connsiteY346" fmla="*/ 2233595 h 5832012"/>
              <a:gd name="connsiteX347" fmla="*/ 813367 w 6184980"/>
              <a:gd name="connsiteY347" fmla="*/ 2229142 h 5832012"/>
              <a:gd name="connsiteX348" fmla="*/ 808509 w 6184980"/>
              <a:gd name="connsiteY348" fmla="*/ 2221856 h 5832012"/>
              <a:gd name="connsiteX349" fmla="*/ 810938 w 6184980"/>
              <a:gd name="connsiteY349" fmla="*/ 2193115 h 5832012"/>
              <a:gd name="connsiteX350" fmla="*/ 826118 w 6184980"/>
              <a:gd name="connsiteY350" fmla="*/ 2184513 h 5832012"/>
              <a:gd name="connsiteX351" fmla="*/ 1898757 w 6184980"/>
              <a:gd name="connsiteY351" fmla="*/ 2097951 h 5832012"/>
              <a:gd name="connsiteX352" fmla="*/ 1881438 w 6184980"/>
              <a:gd name="connsiteY352" fmla="*/ 2100695 h 5832012"/>
              <a:gd name="connsiteX353" fmla="*/ 1823557 w 6184980"/>
              <a:gd name="connsiteY353" fmla="*/ 2112066 h 5832012"/>
              <a:gd name="connsiteX354" fmla="*/ 1853877 w 6184980"/>
              <a:gd name="connsiteY354" fmla="*/ 2117142 h 5832012"/>
              <a:gd name="connsiteX355" fmla="*/ 1895697 w 6184980"/>
              <a:gd name="connsiteY355" fmla="*/ 2103053 h 5832012"/>
              <a:gd name="connsiteX356" fmla="*/ 605954 w 6184980"/>
              <a:gd name="connsiteY356" fmla="*/ 1643007 h 5832012"/>
              <a:gd name="connsiteX357" fmla="*/ 618479 w 6184980"/>
              <a:gd name="connsiteY357" fmla="*/ 1643695 h 5832012"/>
              <a:gd name="connsiteX358" fmla="*/ 653307 w 6184980"/>
              <a:gd name="connsiteY358" fmla="*/ 1649805 h 5832012"/>
              <a:gd name="connsiteX359" fmla="*/ 661250 w 6184980"/>
              <a:gd name="connsiteY359" fmla="*/ 1656526 h 5832012"/>
              <a:gd name="connsiteX360" fmla="*/ 669193 w 6184980"/>
              <a:gd name="connsiteY360" fmla="*/ 1679133 h 5832012"/>
              <a:gd name="connsiteX361" fmla="*/ 622756 w 6184980"/>
              <a:gd name="connsiteY361" fmla="*/ 1743289 h 5832012"/>
              <a:gd name="connsiteX362" fmla="*/ 564100 w 6184980"/>
              <a:gd name="connsiteY362" fmla="*/ 1736568 h 5832012"/>
              <a:gd name="connsiteX363" fmla="*/ 543937 w 6184980"/>
              <a:gd name="connsiteY363" fmla="*/ 1733513 h 5832012"/>
              <a:gd name="connsiteX364" fmla="*/ 550658 w 6184980"/>
              <a:gd name="connsiteY364" fmla="*/ 1718237 h 5832012"/>
              <a:gd name="connsiteX365" fmla="*/ 538438 w 6184980"/>
              <a:gd name="connsiteY365" fmla="*/ 1714571 h 5832012"/>
              <a:gd name="connsiteX366" fmla="*/ 554324 w 6184980"/>
              <a:gd name="connsiteY366" fmla="*/ 1674856 h 5832012"/>
              <a:gd name="connsiteX367" fmla="*/ 570821 w 6184980"/>
              <a:gd name="connsiteY367" fmla="*/ 1652860 h 5832012"/>
              <a:gd name="connsiteX368" fmla="*/ 576931 w 6184980"/>
              <a:gd name="connsiteY368" fmla="*/ 1655915 h 5832012"/>
              <a:gd name="connsiteX369" fmla="*/ 595261 w 6184980"/>
              <a:gd name="connsiteY369" fmla="*/ 1649194 h 5832012"/>
              <a:gd name="connsiteX370" fmla="*/ 605954 w 6184980"/>
              <a:gd name="connsiteY370" fmla="*/ 1643007 h 5832012"/>
              <a:gd name="connsiteX371" fmla="*/ 1001460 w 6184980"/>
              <a:gd name="connsiteY371" fmla="*/ 1559429 h 5832012"/>
              <a:gd name="connsiteX372" fmla="*/ 1013274 w 6184980"/>
              <a:gd name="connsiteY372" fmla="*/ 1572521 h 5832012"/>
              <a:gd name="connsiteX373" fmla="*/ 1014203 w 6184980"/>
              <a:gd name="connsiteY373" fmla="*/ 1599479 h 5832012"/>
              <a:gd name="connsiteX374" fmla="*/ 1011724 w 6184980"/>
              <a:gd name="connsiteY374" fmla="*/ 1611564 h 5832012"/>
              <a:gd name="connsiteX375" fmla="*/ 1010795 w 6184980"/>
              <a:gd name="connsiteY375" fmla="*/ 1617761 h 5832012"/>
              <a:gd name="connsiteX376" fmla="*/ 1015443 w 6184980"/>
              <a:gd name="connsiteY376" fmla="*/ 1613422 h 5832012"/>
              <a:gd name="connsiteX377" fmla="*/ 1018851 w 6184980"/>
              <a:gd name="connsiteY377" fmla="*/ 1609704 h 5832012"/>
              <a:gd name="connsiteX378" fmla="*/ 1022570 w 6184980"/>
              <a:gd name="connsiteY378" fmla="*/ 1604437 h 5832012"/>
              <a:gd name="connsiteX379" fmla="*/ 1029387 w 6184980"/>
              <a:gd name="connsiteY379" fmla="*/ 1597000 h 5832012"/>
              <a:gd name="connsiteX380" fmla="*/ 1072458 w 6184980"/>
              <a:gd name="connsiteY380" fmla="*/ 1581507 h 5832012"/>
              <a:gd name="connsiteX381" fmla="*/ 1085162 w 6184980"/>
              <a:gd name="connsiteY381" fmla="*/ 1601028 h 5832012"/>
              <a:gd name="connsiteX382" fmla="*/ 1071218 w 6184980"/>
              <a:gd name="connsiteY382" fmla="*/ 1626437 h 5832012"/>
              <a:gd name="connsiteX383" fmla="*/ 1034344 w 6184980"/>
              <a:gd name="connsiteY383" fmla="*/ 1644099 h 5832012"/>
              <a:gd name="connsiteX384" fmla="*/ 1029077 w 6184980"/>
              <a:gd name="connsiteY384" fmla="*/ 1644409 h 5832012"/>
              <a:gd name="connsiteX385" fmla="*/ 1053246 w 6184980"/>
              <a:gd name="connsiteY385" fmla="*/ 1647198 h 5832012"/>
              <a:gd name="connsiteX386" fmla="*/ 1083303 w 6184980"/>
              <a:gd name="connsiteY386" fmla="*/ 1668268 h 5832012"/>
              <a:gd name="connsiteX387" fmla="*/ 1083303 w 6184980"/>
              <a:gd name="connsiteY387" fmla="*/ 1677254 h 5832012"/>
              <a:gd name="connsiteX388" fmla="*/ 1082683 w 6184980"/>
              <a:gd name="connsiteY388" fmla="*/ 1681592 h 5832012"/>
              <a:gd name="connsiteX389" fmla="*/ 1040542 w 6184980"/>
              <a:gd name="connsiteY389" fmla="*/ 1695846 h 5832012"/>
              <a:gd name="connsiteX390" fmla="*/ 1022880 w 6184980"/>
              <a:gd name="connsiteY390" fmla="*/ 1684691 h 5832012"/>
              <a:gd name="connsiteX391" fmla="*/ 1022570 w 6184980"/>
              <a:gd name="connsiteY391" fmla="*/ 1683451 h 5832012"/>
              <a:gd name="connsiteX392" fmla="*/ 1010485 w 6184980"/>
              <a:gd name="connsiteY392" fmla="*/ 1671987 h 5832012"/>
              <a:gd name="connsiteX393" fmla="*/ 1008316 w 6184980"/>
              <a:gd name="connsiteY393" fmla="*/ 1668268 h 5832012"/>
              <a:gd name="connsiteX394" fmla="*/ 1012344 w 6184980"/>
              <a:gd name="connsiteY394" fmla="*/ 1675395 h 5832012"/>
              <a:gd name="connsiteX395" fmla="*/ 1015443 w 6184980"/>
              <a:gd name="connsiteY395" fmla="*/ 1697705 h 5832012"/>
              <a:gd name="connsiteX396" fmla="*/ 1015443 w 6184980"/>
              <a:gd name="connsiteY396" fmla="*/ 1698944 h 5832012"/>
              <a:gd name="connsiteX397" fmla="*/ 1014203 w 6184980"/>
              <a:gd name="connsiteY397" fmla="*/ 1701113 h 5832012"/>
              <a:gd name="connsiteX398" fmla="*/ 995612 w 6184980"/>
              <a:gd name="connsiteY398" fmla="*/ 1719705 h 5832012"/>
              <a:gd name="connsiteX399" fmla="*/ 969583 w 6184980"/>
              <a:gd name="connsiteY399" fmla="*/ 1695226 h 5832012"/>
              <a:gd name="connsiteX400" fmla="*/ 980428 w 6184980"/>
              <a:gd name="connsiteY400" fmla="*/ 1665479 h 5832012"/>
              <a:gd name="connsiteX401" fmla="*/ 983527 w 6184980"/>
              <a:gd name="connsiteY401" fmla="*/ 1659902 h 5832012"/>
              <a:gd name="connsiteX402" fmla="*/ 978569 w 6184980"/>
              <a:gd name="connsiteY402" fmla="*/ 1661761 h 5832012"/>
              <a:gd name="connsiteX403" fmla="*/ 942935 w 6184980"/>
              <a:gd name="connsiteY403" fmla="*/ 1661761 h 5832012"/>
              <a:gd name="connsiteX404" fmla="*/ 934569 w 6184980"/>
              <a:gd name="connsiteY404" fmla="*/ 1632634 h 5832012"/>
              <a:gd name="connsiteX405" fmla="*/ 955020 w 6184980"/>
              <a:gd name="connsiteY405" fmla="*/ 1617761 h 5832012"/>
              <a:gd name="connsiteX406" fmla="*/ 964006 w 6184980"/>
              <a:gd name="connsiteY406" fmla="*/ 1620859 h 5832012"/>
              <a:gd name="connsiteX407" fmla="*/ 965865 w 6184980"/>
              <a:gd name="connsiteY407" fmla="*/ 1621169 h 5832012"/>
              <a:gd name="connsiteX408" fmla="*/ 981978 w 6184980"/>
              <a:gd name="connsiteY408" fmla="*/ 1630775 h 5832012"/>
              <a:gd name="connsiteX409" fmla="*/ 983837 w 6184980"/>
              <a:gd name="connsiteY409" fmla="*/ 1632324 h 5832012"/>
              <a:gd name="connsiteX410" fmla="*/ 982597 w 6184980"/>
              <a:gd name="connsiteY410" fmla="*/ 1631085 h 5832012"/>
              <a:gd name="connsiteX411" fmla="*/ 973302 w 6184980"/>
              <a:gd name="connsiteY411" fmla="*/ 1613112 h 5832012"/>
              <a:gd name="connsiteX412" fmla="*/ 971132 w 6184980"/>
              <a:gd name="connsiteY412" fmla="*/ 1581197 h 5832012"/>
              <a:gd name="connsiteX413" fmla="*/ 983837 w 6184980"/>
              <a:gd name="connsiteY413" fmla="*/ 1562605 h 5832012"/>
              <a:gd name="connsiteX414" fmla="*/ 1001460 w 6184980"/>
              <a:gd name="connsiteY414" fmla="*/ 1559429 h 5832012"/>
              <a:gd name="connsiteX415" fmla="*/ 473596 w 6184980"/>
              <a:gd name="connsiteY415" fmla="*/ 1387187 h 5832012"/>
              <a:gd name="connsiteX416" fmla="*/ 498266 w 6184980"/>
              <a:gd name="connsiteY416" fmla="*/ 1390013 h 5832012"/>
              <a:gd name="connsiteX417" fmla="*/ 517818 w 6184980"/>
              <a:gd name="connsiteY417" fmla="*/ 1408954 h 5832012"/>
              <a:gd name="connsiteX418" fmla="*/ 526983 w 6184980"/>
              <a:gd name="connsiteY418" fmla="*/ 1416286 h 5832012"/>
              <a:gd name="connsiteX419" fmla="*/ 528663 w 6184980"/>
              <a:gd name="connsiteY419" fmla="*/ 1432249 h 5832012"/>
              <a:gd name="connsiteX420" fmla="*/ 533703 w 6184980"/>
              <a:gd name="connsiteY420" fmla="*/ 1443989 h 5832012"/>
              <a:gd name="connsiteX421" fmla="*/ 533703 w 6184980"/>
              <a:gd name="connsiteY421" fmla="*/ 1441337 h 5832012"/>
              <a:gd name="connsiteX422" fmla="*/ 551422 w 6184980"/>
              <a:gd name="connsiteY422" fmla="*/ 1434005 h 5832012"/>
              <a:gd name="connsiteX423" fmla="*/ 564865 w 6184980"/>
              <a:gd name="connsiteY423" fmla="*/ 1427284 h 5832012"/>
              <a:gd name="connsiteX424" fmla="*/ 592971 w 6184980"/>
              <a:gd name="connsiteY424" fmla="*/ 1432783 h 5832012"/>
              <a:gd name="connsiteX425" fmla="*/ 624132 w 6184980"/>
              <a:gd name="connsiteY425" fmla="*/ 1507937 h 5832012"/>
              <a:gd name="connsiteX426" fmla="*/ 572197 w 6184980"/>
              <a:gd name="connsiteY426" fmla="*/ 1531766 h 5832012"/>
              <a:gd name="connsiteX427" fmla="*/ 515373 w 6184980"/>
              <a:gd name="connsiteY427" fmla="*/ 1490828 h 5832012"/>
              <a:gd name="connsiteX428" fmla="*/ 512929 w 6184980"/>
              <a:gd name="connsiteY428" fmla="*/ 1484718 h 5832012"/>
              <a:gd name="connsiteX429" fmla="*/ 511960 w 6184980"/>
              <a:gd name="connsiteY429" fmla="*/ 1480844 h 5832012"/>
              <a:gd name="connsiteX430" fmla="*/ 511708 w 6184980"/>
              <a:gd name="connsiteY430" fmla="*/ 1481664 h 5832012"/>
              <a:gd name="connsiteX431" fmla="*/ 509875 w 6184980"/>
              <a:gd name="connsiteY431" fmla="*/ 1482886 h 5832012"/>
              <a:gd name="connsiteX432" fmla="*/ 474436 w 6184980"/>
              <a:gd name="connsiteY432" fmla="*/ 1493884 h 5832012"/>
              <a:gd name="connsiteX433" fmla="*/ 427389 w 6184980"/>
              <a:gd name="connsiteY433" fmla="*/ 1480442 h 5832012"/>
              <a:gd name="connsiteX434" fmla="*/ 415169 w 6184980"/>
              <a:gd name="connsiteY434" fmla="*/ 1432173 h 5832012"/>
              <a:gd name="connsiteX435" fmla="*/ 449385 w 6184980"/>
              <a:gd name="connsiteY435" fmla="*/ 1387569 h 5832012"/>
              <a:gd name="connsiteX436" fmla="*/ 473596 w 6184980"/>
              <a:gd name="connsiteY436" fmla="*/ 1387187 h 5832012"/>
              <a:gd name="connsiteX437" fmla="*/ 829830 w 6184980"/>
              <a:gd name="connsiteY437" fmla="*/ 1113782 h 5832012"/>
              <a:gd name="connsiteX438" fmla="*/ 852638 w 6184980"/>
              <a:gd name="connsiteY438" fmla="*/ 1114437 h 5832012"/>
              <a:gd name="connsiteX439" fmla="*/ 893536 w 6184980"/>
              <a:gd name="connsiteY439" fmla="*/ 1141703 h 5832012"/>
              <a:gd name="connsiteX440" fmla="*/ 917132 w 6184980"/>
              <a:gd name="connsiteY440" fmla="*/ 1178931 h 5832012"/>
              <a:gd name="connsiteX441" fmla="*/ 937056 w 6184980"/>
              <a:gd name="connsiteY441" fmla="*/ 1127546 h 5832012"/>
              <a:gd name="connsiteX442" fmla="*/ 972187 w 6184980"/>
              <a:gd name="connsiteY442" fmla="*/ 1123876 h 5832012"/>
              <a:gd name="connsiteX443" fmla="*/ 1003647 w 6184980"/>
              <a:gd name="connsiteY443" fmla="*/ 1168968 h 5832012"/>
              <a:gd name="connsiteX444" fmla="*/ 971662 w 6184980"/>
              <a:gd name="connsiteY444" fmla="*/ 1215634 h 5832012"/>
              <a:gd name="connsiteX445" fmla="*/ 958554 w 6184980"/>
              <a:gd name="connsiteY445" fmla="*/ 1220353 h 5832012"/>
              <a:gd name="connsiteX446" fmla="*/ 1028291 w 6184980"/>
              <a:gd name="connsiteY446" fmla="*/ 1289565 h 5832012"/>
              <a:gd name="connsiteX447" fmla="*/ 971138 w 6184980"/>
              <a:gd name="connsiteY447" fmla="*/ 1307392 h 5832012"/>
              <a:gd name="connsiteX448" fmla="*/ 940202 w 6184980"/>
              <a:gd name="connsiteY448" fmla="*/ 1270165 h 5832012"/>
              <a:gd name="connsiteX449" fmla="*/ 938629 w 6184980"/>
              <a:gd name="connsiteY449" fmla="*/ 1337279 h 5832012"/>
              <a:gd name="connsiteX450" fmla="*/ 887769 w 6184980"/>
              <a:gd name="connsiteY450" fmla="*/ 1378702 h 5832012"/>
              <a:gd name="connsiteX451" fmla="*/ 869417 w 6184980"/>
              <a:gd name="connsiteY451" fmla="*/ 1367167 h 5832012"/>
              <a:gd name="connsiteX452" fmla="*/ 855784 w 6184980"/>
              <a:gd name="connsiteY452" fmla="*/ 1321025 h 5832012"/>
              <a:gd name="connsiteX453" fmla="*/ 861028 w 6184980"/>
              <a:gd name="connsiteY453" fmla="*/ 1301101 h 5832012"/>
              <a:gd name="connsiteX454" fmla="*/ 888817 w 6184980"/>
              <a:gd name="connsiteY454" fmla="*/ 1261775 h 5832012"/>
              <a:gd name="connsiteX455" fmla="*/ 893536 w 6184980"/>
              <a:gd name="connsiteY455" fmla="*/ 1255484 h 5832012"/>
              <a:gd name="connsiteX456" fmla="*/ 888817 w 6184980"/>
              <a:gd name="connsiteY456" fmla="*/ 1257057 h 5832012"/>
              <a:gd name="connsiteX457" fmla="*/ 879904 w 6184980"/>
              <a:gd name="connsiteY457" fmla="*/ 1262300 h 5832012"/>
              <a:gd name="connsiteX458" fmla="*/ 796534 w 6184980"/>
              <a:gd name="connsiteY458" fmla="*/ 1293236 h 5832012"/>
              <a:gd name="connsiteX459" fmla="*/ 756685 w 6184980"/>
              <a:gd name="connsiteY459" fmla="*/ 1261775 h 5832012"/>
              <a:gd name="connsiteX460" fmla="*/ 786572 w 6184980"/>
              <a:gd name="connsiteY460" fmla="*/ 1218780 h 5832012"/>
              <a:gd name="connsiteX461" fmla="*/ 858406 w 6184980"/>
              <a:gd name="connsiteY461" fmla="*/ 1211439 h 5832012"/>
              <a:gd name="connsiteX462" fmla="*/ 879904 w 6184980"/>
              <a:gd name="connsiteY462" fmla="*/ 1214061 h 5832012"/>
              <a:gd name="connsiteX463" fmla="*/ 826946 w 6184980"/>
              <a:gd name="connsiteY463" fmla="*/ 1184174 h 5832012"/>
              <a:gd name="connsiteX464" fmla="*/ 819081 w 6184980"/>
              <a:gd name="connsiteY464" fmla="*/ 1177358 h 5832012"/>
              <a:gd name="connsiteX465" fmla="*/ 813313 w 6184980"/>
              <a:gd name="connsiteY465" fmla="*/ 1171590 h 5832012"/>
              <a:gd name="connsiteX466" fmla="*/ 807021 w 6184980"/>
              <a:gd name="connsiteY466" fmla="*/ 1162152 h 5832012"/>
              <a:gd name="connsiteX467" fmla="*/ 810167 w 6184980"/>
              <a:gd name="connsiteY467" fmla="*/ 1124924 h 5832012"/>
              <a:gd name="connsiteX468" fmla="*/ 829830 w 6184980"/>
              <a:gd name="connsiteY468" fmla="*/ 1113782 h 5832012"/>
              <a:gd name="connsiteX469" fmla="*/ 111076 w 6184980"/>
              <a:gd name="connsiteY469" fmla="*/ 665373 h 5832012"/>
              <a:gd name="connsiteX470" fmla="*/ 137655 w 6184980"/>
              <a:gd name="connsiteY470" fmla="*/ 666137 h 5832012"/>
              <a:gd name="connsiteX471" fmla="*/ 185313 w 6184980"/>
              <a:gd name="connsiteY471" fmla="*/ 697909 h 5832012"/>
              <a:gd name="connsiteX472" fmla="*/ 212809 w 6184980"/>
              <a:gd name="connsiteY472" fmla="*/ 741290 h 5832012"/>
              <a:gd name="connsiteX473" fmla="*/ 236026 w 6184980"/>
              <a:gd name="connsiteY473" fmla="*/ 681412 h 5832012"/>
              <a:gd name="connsiteX474" fmla="*/ 276964 w 6184980"/>
              <a:gd name="connsiteY474" fmla="*/ 677135 h 5832012"/>
              <a:gd name="connsiteX475" fmla="*/ 313624 w 6184980"/>
              <a:gd name="connsiteY475" fmla="*/ 729681 h 5832012"/>
              <a:gd name="connsiteX476" fmla="*/ 276353 w 6184980"/>
              <a:gd name="connsiteY476" fmla="*/ 784061 h 5832012"/>
              <a:gd name="connsiteX477" fmla="*/ 261078 w 6184980"/>
              <a:gd name="connsiteY477" fmla="*/ 789560 h 5832012"/>
              <a:gd name="connsiteX478" fmla="*/ 342342 w 6184980"/>
              <a:gd name="connsiteY478" fmla="*/ 870212 h 5832012"/>
              <a:gd name="connsiteX479" fmla="*/ 275741 w 6184980"/>
              <a:gd name="connsiteY479" fmla="*/ 890986 h 5832012"/>
              <a:gd name="connsiteX480" fmla="*/ 239692 w 6184980"/>
              <a:gd name="connsiteY480" fmla="*/ 847605 h 5832012"/>
              <a:gd name="connsiteX481" fmla="*/ 237859 w 6184980"/>
              <a:gd name="connsiteY481" fmla="*/ 925813 h 5832012"/>
              <a:gd name="connsiteX482" fmla="*/ 178592 w 6184980"/>
              <a:gd name="connsiteY482" fmla="*/ 974084 h 5832012"/>
              <a:gd name="connsiteX483" fmla="*/ 157207 w 6184980"/>
              <a:gd name="connsiteY483" fmla="*/ 960641 h 5832012"/>
              <a:gd name="connsiteX484" fmla="*/ 141321 w 6184980"/>
              <a:gd name="connsiteY484" fmla="*/ 906873 h 5832012"/>
              <a:gd name="connsiteX485" fmla="*/ 147431 w 6184980"/>
              <a:gd name="connsiteY485" fmla="*/ 883655 h 5832012"/>
              <a:gd name="connsiteX486" fmla="*/ 179814 w 6184980"/>
              <a:gd name="connsiteY486" fmla="*/ 837829 h 5832012"/>
              <a:gd name="connsiteX487" fmla="*/ 185313 w 6184980"/>
              <a:gd name="connsiteY487" fmla="*/ 830497 h 5832012"/>
              <a:gd name="connsiteX488" fmla="*/ 179814 w 6184980"/>
              <a:gd name="connsiteY488" fmla="*/ 832330 h 5832012"/>
              <a:gd name="connsiteX489" fmla="*/ 169427 w 6184980"/>
              <a:gd name="connsiteY489" fmla="*/ 838440 h 5832012"/>
              <a:gd name="connsiteX490" fmla="*/ 72277 w 6184980"/>
              <a:gd name="connsiteY490" fmla="*/ 874489 h 5832012"/>
              <a:gd name="connsiteX491" fmla="*/ 25841 w 6184980"/>
              <a:gd name="connsiteY491" fmla="*/ 837829 h 5832012"/>
              <a:gd name="connsiteX492" fmla="*/ 60668 w 6184980"/>
              <a:gd name="connsiteY492" fmla="*/ 787727 h 5832012"/>
              <a:gd name="connsiteX493" fmla="*/ 144375 w 6184980"/>
              <a:gd name="connsiteY493" fmla="*/ 779172 h 5832012"/>
              <a:gd name="connsiteX494" fmla="*/ 169427 w 6184980"/>
              <a:gd name="connsiteY494" fmla="*/ 782228 h 5832012"/>
              <a:gd name="connsiteX495" fmla="*/ 107716 w 6184980"/>
              <a:gd name="connsiteY495" fmla="*/ 747400 h 5832012"/>
              <a:gd name="connsiteX496" fmla="*/ 98550 w 6184980"/>
              <a:gd name="connsiteY496" fmla="*/ 739457 h 5832012"/>
              <a:gd name="connsiteX497" fmla="*/ 91830 w 6184980"/>
              <a:gd name="connsiteY497" fmla="*/ 732736 h 5832012"/>
              <a:gd name="connsiteX498" fmla="*/ 84497 w 6184980"/>
              <a:gd name="connsiteY498" fmla="*/ 721738 h 5832012"/>
              <a:gd name="connsiteX499" fmla="*/ 88163 w 6184980"/>
              <a:gd name="connsiteY499" fmla="*/ 678357 h 5832012"/>
              <a:gd name="connsiteX500" fmla="*/ 111076 w 6184980"/>
              <a:gd name="connsiteY500" fmla="*/ 665373 h 5832012"/>
              <a:gd name="connsiteX501" fmla="*/ 1029226 w 6184980"/>
              <a:gd name="connsiteY501" fmla="*/ 524410 h 5832012"/>
              <a:gd name="connsiteX502" fmla="*/ 1048129 w 6184980"/>
              <a:gd name="connsiteY502" fmla="*/ 538760 h 5832012"/>
              <a:gd name="connsiteX503" fmla="*/ 1059738 w 6184980"/>
              <a:gd name="connsiteY503" fmla="*/ 544258 h 5832012"/>
              <a:gd name="connsiteX504" fmla="*/ 1133060 w 6184980"/>
              <a:gd name="connsiteY504" fmla="*/ 607192 h 5832012"/>
              <a:gd name="connsiteX505" fmla="*/ 1162388 w 6184980"/>
              <a:gd name="connsiteY505" fmla="*/ 634687 h 5832012"/>
              <a:gd name="connsiteX506" fmla="*/ 1257705 w 6184980"/>
              <a:gd name="connsiteY506" fmla="*/ 714729 h 5832012"/>
              <a:gd name="connsiteX507" fmla="*/ 1264425 w 6184980"/>
              <a:gd name="connsiteY507" fmla="*/ 727560 h 5832012"/>
              <a:gd name="connsiteX508" fmla="*/ 1270535 w 6184980"/>
              <a:gd name="connsiteY508" fmla="*/ 731837 h 5832012"/>
              <a:gd name="connsiteX509" fmla="*/ 1278479 w 6184980"/>
              <a:gd name="connsiteY509" fmla="*/ 736114 h 5832012"/>
              <a:gd name="connsiteX510" fmla="*/ 1320639 w 6184980"/>
              <a:gd name="connsiteY510" fmla="*/ 762999 h 5832012"/>
              <a:gd name="connsiteX511" fmla="*/ 1328582 w 6184980"/>
              <a:gd name="connsiteY511" fmla="*/ 764220 h 5832012"/>
              <a:gd name="connsiteX512" fmla="*/ 1382961 w 6184980"/>
              <a:gd name="connsiteY512" fmla="*/ 825932 h 5832012"/>
              <a:gd name="connsiteX513" fmla="*/ 1392126 w 6184980"/>
              <a:gd name="connsiteY513" fmla="*/ 838153 h 5832012"/>
              <a:gd name="connsiteX514" fmla="*/ 1312695 w 6184980"/>
              <a:gd name="connsiteY514" fmla="*/ 808213 h 5832012"/>
              <a:gd name="connsiteX515" fmla="*/ 1267481 w 6184980"/>
              <a:gd name="connsiteY515" fmla="*/ 763610 h 5832012"/>
              <a:gd name="connsiteX516" fmla="*/ 1161777 w 6184980"/>
              <a:gd name="connsiteY516" fmla="*/ 704953 h 5832012"/>
              <a:gd name="connsiteX517" fmla="*/ 1101287 w 6184980"/>
              <a:gd name="connsiteY517" fmla="*/ 677457 h 5832012"/>
              <a:gd name="connsiteX518" fmla="*/ 1047518 w 6184980"/>
              <a:gd name="connsiteY518" fmla="*/ 655462 h 5832012"/>
              <a:gd name="connsiteX519" fmla="*/ 977864 w 6184980"/>
              <a:gd name="connsiteY519" fmla="*/ 595583 h 5832012"/>
              <a:gd name="connsiteX520" fmla="*/ 991916 w 6184980"/>
              <a:gd name="connsiteY520" fmla="*/ 588251 h 5832012"/>
              <a:gd name="connsiteX521" fmla="*/ 1033465 w 6184980"/>
              <a:gd name="connsiteY521" fmla="*/ 598638 h 5832012"/>
              <a:gd name="connsiteX522" fmla="*/ 1052406 w 6184980"/>
              <a:gd name="connsiteY522" fmla="*/ 592528 h 5832012"/>
              <a:gd name="connsiteX523" fmla="*/ 1048129 w 6184980"/>
              <a:gd name="connsiteY523" fmla="*/ 576642 h 5832012"/>
              <a:gd name="connsiteX524" fmla="*/ 1033465 w 6184980"/>
              <a:gd name="connsiteY524" fmla="*/ 553424 h 5832012"/>
              <a:gd name="connsiteX525" fmla="*/ 1024911 w 6184980"/>
              <a:gd name="connsiteY525" fmla="*/ 543037 h 5832012"/>
              <a:gd name="connsiteX526" fmla="*/ 1020023 w 6184980"/>
              <a:gd name="connsiteY526" fmla="*/ 525928 h 5832012"/>
              <a:gd name="connsiteX527" fmla="*/ 1029226 w 6184980"/>
              <a:gd name="connsiteY527" fmla="*/ 524410 h 5832012"/>
              <a:gd name="connsiteX528" fmla="*/ 772336 w 6184980"/>
              <a:gd name="connsiteY528" fmla="*/ 460628 h 5832012"/>
              <a:gd name="connsiteX529" fmla="*/ 781730 w 6184980"/>
              <a:gd name="connsiteY529" fmla="*/ 461774 h 5832012"/>
              <a:gd name="connsiteX530" fmla="*/ 870937 w 6184980"/>
              <a:gd name="connsiteY530" fmla="*/ 493546 h 5832012"/>
              <a:gd name="connsiteX531" fmla="*/ 921651 w 6184980"/>
              <a:gd name="connsiteY531" fmla="*/ 530818 h 5832012"/>
              <a:gd name="connsiteX532" fmla="*/ 913096 w 6184980"/>
              <a:gd name="connsiteY532" fmla="*/ 539372 h 5832012"/>
              <a:gd name="connsiteX533" fmla="*/ 872770 w 6184980"/>
              <a:gd name="connsiteY533" fmla="*/ 524097 h 5832012"/>
              <a:gd name="connsiteX534" fmla="*/ 844053 w 6184980"/>
              <a:gd name="connsiteY534" fmla="*/ 511265 h 5832012"/>
              <a:gd name="connsiteX535" fmla="*/ 776231 w 6184980"/>
              <a:gd name="connsiteY535" fmla="*/ 477048 h 5832012"/>
              <a:gd name="connsiteX536" fmla="*/ 765233 w 6184980"/>
              <a:gd name="connsiteY536" fmla="*/ 465439 h 5832012"/>
              <a:gd name="connsiteX537" fmla="*/ 772336 w 6184980"/>
              <a:gd name="connsiteY537" fmla="*/ 460628 h 5832012"/>
              <a:gd name="connsiteX538" fmla="*/ 1440605 w 6184980"/>
              <a:gd name="connsiteY538" fmla="*/ 352967 h 5832012"/>
              <a:gd name="connsiteX539" fmla="*/ 1490097 w 6184980"/>
              <a:gd name="connsiteY539" fmla="*/ 384739 h 5832012"/>
              <a:gd name="connsiteX540" fmla="*/ 1496819 w 6184980"/>
              <a:gd name="connsiteY540" fmla="*/ 398792 h 5832012"/>
              <a:gd name="connsiteX541" fmla="*/ 1501706 w 6184980"/>
              <a:gd name="connsiteY541" fmla="*/ 436063 h 5832012"/>
              <a:gd name="connsiteX542" fmla="*/ 1495596 w 6184980"/>
              <a:gd name="connsiteY542" fmla="*/ 451949 h 5832012"/>
              <a:gd name="connsiteX543" fmla="*/ 1499873 w 6184980"/>
              <a:gd name="connsiteY543" fmla="*/ 466002 h 5832012"/>
              <a:gd name="connsiteX544" fmla="*/ 1471767 w 6184980"/>
              <a:gd name="connsiteY544" fmla="*/ 496552 h 5832012"/>
              <a:gd name="connsiteX545" fmla="*/ 1520037 w 6184980"/>
              <a:gd name="connsiteY545" fmla="*/ 472723 h 5832012"/>
              <a:gd name="connsiteX546" fmla="*/ 1568917 w 6184980"/>
              <a:gd name="connsiteY546" fmla="*/ 513660 h 5832012"/>
              <a:gd name="connsiteX547" fmla="*/ 1487042 w 6184980"/>
              <a:gd name="connsiteY547" fmla="*/ 560097 h 5832012"/>
              <a:gd name="connsiteX548" fmla="*/ 1468101 w 6184980"/>
              <a:gd name="connsiteY548" fmla="*/ 552154 h 5832012"/>
              <a:gd name="connsiteX549" fmla="*/ 1498652 w 6184980"/>
              <a:gd name="connsiteY549" fmla="*/ 608977 h 5832012"/>
              <a:gd name="connsiteX550" fmla="*/ 1518204 w 6184980"/>
              <a:gd name="connsiteY550" fmla="*/ 620586 h 5832012"/>
              <a:gd name="connsiteX551" fmla="*/ 1497429 w 6184980"/>
              <a:gd name="connsiteY551" fmla="*/ 640749 h 5832012"/>
              <a:gd name="connsiteX552" fmla="*/ 1468712 w 6184980"/>
              <a:gd name="connsiteY552" fmla="*/ 668856 h 5832012"/>
              <a:gd name="connsiteX553" fmla="*/ 1427775 w 6184980"/>
              <a:gd name="connsiteY553" fmla="*/ 665801 h 5832012"/>
              <a:gd name="connsiteX554" fmla="*/ 1410666 w 6184980"/>
              <a:gd name="connsiteY554" fmla="*/ 614476 h 5832012"/>
              <a:gd name="connsiteX555" fmla="*/ 1413722 w 6184980"/>
              <a:gd name="connsiteY555" fmla="*/ 595535 h 5832012"/>
              <a:gd name="connsiteX556" fmla="*/ 1416089 w 6184980"/>
              <a:gd name="connsiteY556" fmla="*/ 582169 h 5832012"/>
              <a:gd name="connsiteX557" fmla="*/ 1419813 w 6184980"/>
              <a:gd name="connsiteY557" fmla="*/ 571150 h 5832012"/>
              <a:gd name="connsiteX558" fmla="*/ 1420442 w 6184980"/>
              <a:gd name="connsiteY558" fmla="*/ 570484 h 5832012"/>
              <a:gd name="connsiteX559" fmla="*/ 1420442 w 6184980"/>
              <a:gd name="connsiteY559" fmla="*/ 568651 h 5832012"/>
              <a:gd name="connsiteX560" fmla="*/ 1419832 w 6184980"/>
              <a:gd name="connsiteY560" fmla="*/ 571094 h 5832012"/>
              <a:gd name="connsiteX561" fmla="*/ 1419813 w 6184980"/>
              <a:gd name="connsiteY561" fmla="*/ 571150 h 5832012"/>
              <a:gd name="connsiteX562" fmla="*/ 1410056 w 6184980"/>
              <a:gd name="connsiteY562" fmla="*/ 581482 h 5832012"/>
              <a:gd name="connsiteX563" fmla="*/ 1343456 w 6184980"/>
              <a:gd name="connsiteY563" fmla="*/ 626085 h 5832012"/>
              <a:gd name="connsiteX564" fmla="*/ 1309240 w 6184980"/>
              <a:gd name="connsiteY564" fmla="*/ 624252 h 5832012"/>
              <a:gd name="connsiteX565" fmla="*/ 1275022 w 6184980"/>
              <a:gd name="connsiteY565" fmla="*/ 585759 h 5832012"/>
              <a:gd name="connsiteX566" fmla="*/ 1300074 w 6184980"/>
              <a:gd name="connsiteY566" fmla="*/ 544821 h 5832012"/>
              <a:gd name="connsiteX567" fmla="*/ 1371562 w 6184980"/>
              <a:gd name="connsiteY567" fmla="*/ 525269 h 5832012"/>
              <a:gd name="connsiteX568" fmla="*/ 1389893 w 6184980"/>
              <a:gd name="connsiteY568" fmla="*/ 522825 h 5832012"/>
              <a:gd name="connsiteX569" fmla="*/ 1370951 w 6184980"/>
              <a:gd name="connsiteY569" fmla="*/ 518548 h 5832012"/>
              <a:gd name="connsiteX570" fmla="*/ 1294575 w 6184980"/>
              <a:gd name="connsiteY570" fmla="*/ 479444 h 5832012"/>
              <a:gd name="connsiteX571" fmla="*/ 1279911 w 6184980"/>
              <a:gd name="connsiteY571" fmla="*/ 412845 h 5832012"/>
              <a:gd name="connsiteX572" fmla="*/ 1344066 w 6184980"/>
              <a:gd name="connsiteY572" fmla="*/ 402458 h 5832012"/>
              <a:gd name="connsiteX573" fmla="*/ 1353843 w 6184980"/>
              <a:gd name="connsiteY573" fmla="*/ 406123 h 5832012"/>
              <a:gd name="connsiteX574" fmla="*/ 1364230 w 6184980"/>
              <a:gd name="connsiteY574" fmla="*/ 413456 h 5832012"/>
              <a:gd name="connsiteX575" fmla="*/ 1407000 w 6184980"/>
              <a:gd name="connsiteY575" fmla="*/ 461725 h 5832012"/>
              <a:gd name="connsiteX576" fmla="*/ 1419832 w 6184980"/>
              <a:gd name="connsiteY576" fmla="*/ 478222 h 5832012"/>
              <a:gd name="connsiteX577" fmla="*/ 1422886 w 6184980"/>
              <a:gd name="connsiteY577" fmla="*/ 484333 h 5832012"/>
              <a:gd name="connsiteX578" fmla="*/ 1418609 w 6184980"/>
              <a:gd name="connsiteY578" fmla="*/ 475167 h 5832012"/>
              <a:gd name="connsiteX579" fmla="*/ 1413722 w 6184980"/>
              <a:gd name="connsiteY579" fmla="*/ 454393 h 5832012"/>
              <a:gd name="connsiteX580" fmla="*/ 1408833 w 6184980"/>
              <a:gd name="connsiteY580" fmla="*/ 393903 h 5832012"/>
              <a:gd name="connsiteX581" fmla="*/ 1440605 w 6184980"/>
              <a:gd name="connsiteY581" fmla="*/ 352967 h 5832012"/>
              <a:gd name="connsiteX582" fmla="*/ 2472275 w 6184980"/>
              <a:gd name="connsiteY582" fmla="*/ 212706 h 5832012"/>
              <a:gd name="connsiteX583" fmla="*/ 2512296 w 6184980"/>
              <a:gd name="connsiteY583" fmla="*/ 221566 h 5832012"/>
              <a:gd name="connsiteX584" fmla="*/ 2549568 w 6184980"/>
              <a:gd name="connsiteY584" fmla="*/ 260060 h 5832012"/>
              <a:gd name="connsiteX585" fmla="*/ 2549568 w 6184980"/>
              <a:gd name="connsiteY585" fmla="*/ 298553 h 5832012"/>
              <a:gd name="connsiteX586" fmla="*/ 2546512 w 6184980"/>
              <a:gd name="connsiteY586" fmla="*/ 313217 h 5832012"/>
              <a:gd name="connsiteX587" fmla="*/ 2532459 w 6184980"/>
              <a:gd name="connsiteY587" fmla="*/ 322382 h 5832012"/>
              <a:gd name="connsiteX588" fmla="*/ 2540402 w 6184980"/>
              <a:gd name="connsiteY588" fmla="*/ 340712 h 5832012"/>
              <a:gd name="connsiteX589" fmla="*/ 2489078 w 6184980"/>
              <a:gd name="connsiteY589" fmla="*/ 341323 h 5832012"/>
              <a:gd name="connsiteX590" fmla="*/ 2453639 w 6184980"/>
              <a:gd name="connsiteY590" fmla="*/ 336435 h 5832012"/>
              <a:gd name="connsiteX591" fmla="*/ 2446308 w 6184980"/>
              <a:gd name="connsiteY591" fmla="*/ 323604 h 5832012"/>
              <a:gd name="connsiteX592" fmla="*/ 2425533 w 6184980"/>
              <a:gd name="connsiteY592" fmla="*/ 305274 h 5832012"/>
              <a:gd name="connsiteX593" fmla="*/ 2419423 w 6184980"/>
              <a:gd name="connsiteY593" fmla="*/ 277779 h 5832012"/>
              <a:gd name="connsiteX594" fmla="*/ 2413924 w 6184980"/>
              <a:gd name="connsiteY594" fmla="*/ 260670 h 5832012"/>
              <a:gd name="connsiteX595" fmla="*/ 2435920 w 6184980"/>
              <a:gd name="connsiteY595" fmla="*/ 229509 h 5832012"/>
              <a:gd name="connsiteX596" fmla="*/ 2472275 w 6184980"/>
              <a:gd name="connsiteY596" fmla="*/ 212706 h 5832012"/>
              <a:gd name="connsiteX597" fmla="*/ 3611161 w 6184980"/>
              <a:gd name="connsiteY597" fmla="*/ 124959 h 5832012"/>
              <a:gd name="connsiteX598" fmla="*/ 3632393 w 6184980"/>
              <a:gd name="connsiteY598" fmla="*/ 125324 h 5832012"/>
              <a:gd name="connsiteX599" fmla="*/ 3709471 w 6184980"/>
              <a:gd name="connsiteY599" fmla="*/ 154924 h 5832012"/>
              <a:gd name="connsiteX600" fmla="*/ 3765367 w 6184980"/>
              <a:gd name="connsiteY600" fmla="*/ 216324 h 5832012"/>
              <a:gd name="connsiteX601" fmla="*/ 3763851 w 6184980"/>
              <a:gd name="connsiteY601" fmla="*/ 276691 h 5832012"/>
              <a:gd name="connsiteX602" fmla="*/ 3741748 w 6184980"/>
              <a:gd name="connsiteY602" fmla="*/ 382199 h 5832012"/>
              <a:gd name="connsiteX603" fmla="*/ 3754573 w 6184980"/>
              <a:gd name="connsiteY603" fmla="*/ 403124 h 5832012"/>
              <a:gd name="connsiteX604" fmla="*/ 3836051 w 6184980"/>
              <a:gd name="connsiteY604" fmla="*/ 454690 h 5832012"/>
              <a:gd name="connsiteX605" fmla="*/ 3865340 w 6184980"/>
              <a:gd name="connsiteY605" fmla="*/ 495510 h 5832012"/>
              <a:gd name="connsiteX606" fmla="*/ 3882795 w 6184980"/>
              <a:gd name="connsiteY606" fmla="*/ 546566 h 5832012"/>
              <a:gd name="connsiteX607" fmla="*/ 3931977 w 6184980"/>
              <a:gd name="connsiteY607" fmla="*/ 570938 h 5832012"/>
              <a:gd name="connsiteX608" fmla="*/ 3964396 w 6184980"/>
              <a:gd name="connsiteY608" fmla="*/ 580411 h 5832012"/>
              <a:gd name="connsiteX609" fmla="*/ 3968587 w 6184980"/>
              <a:gd name="connsiteY609" fmla="*/ 589848 h 5832012"/>
              <a:gd name="connsiteX610" fmla="*/ 6184980 w 6184980"/>
              <a:gd name="connsiteY610" fmla="*/ 589848 h 5832012"/>
              <a:gd name="connsiteX611" fmla="*/ 6184980 w 6184980"/>
              <a:gd name="connsiteY611" fmla="*/ 5832012 h 5832012"/>
              <a:gd name="connsiteX612" fmla="*/ 2409827 w 6184980"/>
              <a:gd name="connsiteY612" fmla="*/ 5832012 h 5832012"/>
              <a:gd name="connsiteX613" fmla="*/ 2409827 w 6184980"/>
              <a:gd name="connsiteY613" fmla="*/ 3475039 h 5832012"/>
              <a:gd name="connsiteX614" fmla="*/ 2369604 w 6184980"/>
              <a:gd name="connsiteY614" fmla="*/ 3503875 h 5832012"/>
              <a:gd name="connsiteX615" fmla="*/ 2339873 w 6184980"/>
              <a:gd name="connsiteY615" fmla="*/ 3499535 h 5832012"/>
              <a:gd name="connsiteX616" fmla="*/ 2346403 w 6184980"/>
              <a:gd name="connsiteY616" fmla="*/ 3474100 h 5832012"/>
              <a:gd name="connsiteX617" fmla="*/ 2324812 w 6184980"/>
              <a:gd name="connsiteY617" fmla="*/ 3408497 h 5832012"/>
              <a:gd name="connsiteX618" fmla="*/ 2272779 w 6184980"/>
              <a:gd name="connsiteY618" fmla="*/ 3381005 h 5832012"/>
              <a:gd name="connsiteX619" fmla="*/ 2251167 w 6184980"/>
              <a:gd name="connsiteY619" fmla="*/ 3329164 h 5832012"/>
              <a:gd name="connsiteX620" fmla="*/ 2170765 w 6184980"/>
              <a:gd name="connsiteY620" fmla="*/ 3253712 h 5832012"/>
              <a:gd name="connsiteX621" fmla="*/ 2148040 w 6184980"/>
              <a:gd name="connsiteY621" fmla="*/ 3253280 h 5832012"/>
              <a:gd name="connsiteX622" fmla="*/ 2144658 w 6184980"/>
              <a:gd name="connsiteY622" fmla="*/ 3168756 h 5832012"/>
              <a:gd name="connsiteX623" fmla="*/ 2111630 w 6184980"/>
              <a:gd name="connsiteY623" fmla="*/ 3142874 h 5832012"/>
              <a:gd name="connsiteX624" fmla="*/ 2082257 w 6184980"/>
              <a:gd name="connsiteY624" fmla="*/ 3132056 h 5832012"/>
              <a:gd name="connsiteX625" fmla="*/ 2079612 w 6184980"/>
              <a:gd name="connsiteY625" fmla="*/ 3133123 h 5832012"/>
              <a:gd name="connsiteX626" fmla="*/ 2051867 w 6184980"/>
              <a:gd name="connsiteY626" fmla="*/ 3212407 h 5832012"/>
              <a:gd name="connsiteX627" fmla="*/ 2052057 w 6184980"/>
              <a:gd name="connsiteY627" fmla="*/ 3238163 h 5832012"/>
              <a:gd name="connsiteX628" fmla="*/ 2157154 w 6184980"/>
              <a:gd name="connsiteY628" fmla="*/ 3308175 h 5832012"/>
              <a:gd name="connsiteX629" fmla="*/ 2203400 w 6184980"/>
              <a:gd name="connsiteY629" fmla="*/ 3367438 h 5832012"/>
              <a:gd name="connsiteX630" fmla="*/ 2193030 w 6184980"/>
              <a:gd name="connsiteY630" fmla="*/ 3388871 h 5832012"/>
              <a:gd name="connsiteX631" fmla="*/ 2120055 w 6184980"/>
              <a:gd name="connsiteY631" fmla="*/ 3487387 h 5832012"/>
              <a:gd name="connsiteX632" fmla="*/ 2114179 w 6184980"/>
              <a:gd name="connsiteY632" fmla="*/ 3489334 h 5832012"/>
              <a:gd name="connsiteX633" fmla="*/ 2088781 w 6184980"/>
              <a:gd name="connsiteY633" fmla="*/ 3417424 h 5832012"/>
              <a:gd name="connsiteX634" fmla="*/ 2091071 w 6184980"/>
              <a:gd name="connsiteY634" fmla="*/ 3405451 h 5832012"/>
              <a:gd name="connsiteX635" fmla="*/ 2076202 w 6184980"/>
              <a:gd name="connsiteY635" fmla="*/ 3357435 h 5832012"/>
              <a:gd name="connsiteX636" fmla="*/ 2035541 w 6184980"/>
              <a:gd name="connsiteY636" fmla="*/ 3329182 h 5832012"/>
              <a:gd name="connsiteX637" fmla="*/ 2004873 w 6184980"/>
              <a:gd name="connsiteY637" fmla="*/ 3316917 h 5832012"/>
              <a:gd name="connsiteX638" fmla="*/ 1971055 w 6184980"/>
              <a:gd name="connsiteY638" fmla="*/ 3361248 h 5832012"/>
              <a:gd name="connsiteX639" fmla="*/ 1934585 w 6184980"/>
              <a:gd name="connsiteY639" fmla="*/ 3400721 h 5832012"/>
              <a:gd name="connsiteX640" fmla="*/ 1895599 w 6184980"/>
              <a:gd name="connsiteY640" fmla="*/ 3445981 h 5832012"/>
              <a:gd name="connsiteX641" fmla="*/ 1844764 w 6184980"/>
              <a:gd name="connsiteY641" fmla="*/ 3553854 h 5832012"/>
              <a:gd name="connsiteX642" fmla="*/ 1781639 w 6184980"/>
              <a:gd name="connsiteY642" fmla="*/ 3568775 h 5832012"/>
              <a:gd name="connsiteX643" fmla="*/ 1755315 w 6184980"/>
              <a:gd name="connsiteY643" fmla="*/ 3580630 h 5832012"/>
              <a:gd name="connsiteX644" fmla="*/ 1734469 w 6184980"/>
              <a:gd name="connsiteY644" fmla="*/ 3593277 h 5832012"/>
              <a:gd name="connsiteX645" fmla="*/ 1600235 w 6184980"/>
              <a:gd name="connsiteY645" fmla="*/ 3484934 h 5832012"/>
              <a:gd name="connsiteX646" fmla="*/ 1607213 w 6184980"/>
              <a:gd name="connsiteY646" fmla="*/ 3479232 h 5832012"/>
              <a:gd name="connsiteX647" fmla="*/ 1701558 w 6184980"/>
              <a:gd name="connsiteY647" fmla="*/ 3519161 h 5832012"/>
              <a:gd name="connsiteX648" fmla="*/ 1784202 w 6184980"/>
              <a:gd name="connsiteY648" fmla="*/ 3489163 h 5832012"/>
              <a:gd name="connsiteX649" fmla="*/ 1805168 w 6184980"/>
              <a:gd name="connsiteY649" fmla="*/ 3452482 h 5832012"/>
              <a:gd name="connsiteX650" fmla="*/ 1809300 w 6184980"/>
              <a:gd name="connsiteY650" fmla="*/ 3416164 h 5832012"/>
              <a:gd name="connsiteX651" fmla="*/ 1814945 w 6184980"/>
              <a:gd name="connsiteY651" fmla="*/ 3319099 h 5832012"/>
              <a:gd name="connsiteX652" fmla="*/ 1805210 w 6184980"/>
              <a:gd name="connsiteY652" fmla="*/ 3289725 h 5832012"/>
              <a:gd name="connsiteX653" fmla="*/ 1768252 w 6184980"/>
              <a:gd name="connsiteY653" fmla="*/ 3247466 h 5832012"/>
              <a:gd name="connsiteX654" fmla="*/ 1729486 w 6184980"/>
              <a:gd name="connsiteY654" fmla="*/ 3209979 h 5832012"/>
              <a:gd name="connsiteX655" fmla="*/ 1736410 w 6184980"/>
              <a:gd name="connsiteY655" fmla="*/ 3189166 h 5832012"/>
              <a:gd name="connsiteX656" fmla="*/ 1737633 w 6184980"/>
              <a:gd name="connsiteY656" fmla="*/ 3161375 h 5832012"/>
              <a:gd name="connsiteX657" fmla="*/ 1730239 w 6184980"/>
              <a:gd name="connsiteY657" fmla="*/ 3135138 h 5832012"/>
              <a:gd name="connsiteX658" fmla="*/ 1731911 w 6184980"/>
              <a:gd name="connsiteY658" fmla="*/ 3119718 h 5832012"/>
              <a:gd name="connsiteX659" fmla="*/ 1709166 w 6184980"/>
              <a:gd name="connsiteY659" fmla="*/ 3052665 h 5832012"/>
              <a:gd name="connsiteX660" fmla="*/ 1709991 w 6184980"/>
              <a:gd name="connsiteY660" fmla="*/ 3027614 h 5832012"/>
              <a:gd name="connsiteX661" fmla="*/ 1682372 w 6184980"/>
              <a:gd name="connsiteY661" fmla="*/ 3017467 h 5832012"/>
              <a:gd name="connsiteX662" fmla="*/ 1660027 w 6184980"/>
              <a:gd name="connsiteY662" fmla="*/ 3036611 h 5832012"/>
              <a:gd name="connsiteX663" fmla="*/ 1630741 w 6184980"/>
              <a:gd name="connsiteY663" fmla="*/ 3041884 h 5832012"/>
              <a:gd name="connsiteX664" fmla="*/ 1608996 w 6184980"/>
              <a:gd name="connsiteY664" fmla="*/ 3029790 h 5832012"/>
              <a:gd name="connsiteX665" fmla="*/ 1597504 w 6184980"/>
              <a:gd name="connsiteY665" fmla="*/ 3020298 h 5832012"/>
              <a:gd name="connsiteX666" fmla="*/ 1613802 w 6184980"/>
              <a:gd name="connsiteY666" fmla="*/ 3012028 h 5832012"/>
              <a:gd name="connsiteX667" fmla="*/ 1649671 w 6184980"/>
              <a:gd name="connsiteY667" fmla="*/ 3003791 h 5832012"/>
              <a:gd name="connsiteX668" fmla="*/ 1690967 w 6184980"/>
              <a:gd name="connsiteY668" fmla="*/ 2981236 h 5832012"/>
              <a:gd name="connsiteX669" fmla="*/ 1691794 w 6184980"/>
              <a:gd name="connsiteY669" fmla="*/ 2956186 h 5832012"/>
              <a:gd name="connsiteX670" fmla="*/ 1672530 w 6184980"/>
              <a:gd name="connsiteY670" fmla="*/ 2957874 h 5832012"/>
              <a:gd name="connsiteX671" fmla="*/ 1603756 w 6184980"/>
              <a:gd name="connsiteY671" fmla="*/ 2980931 h 5832012"/>
              <a:gd name="connsiteX672" fmla="*/ 1559893 w 6184980"/>
              <a:gd name="connsiteY672" fmla="*/ 2994164 h 5832012"/>
              <a:gd name="connsiteX673" fmla="*/ 1548711 w 6184980"/>
              <a:gd name="connsiteY673" fmla="*/ 2986395 h 5832012"/>
              <a:gd name="connsiteX674" fmla="*/ 1585439 w 6184980"/>
              <a:gd name="connsiteY674" fmla="*/ 2933536 h 5832012"/>
              <a:gd name="connsiteX675" fmla="*/ 1583406 w 6184980"/>
              <a:gd name="connsiteY675" fmla="*/ 2932123 h 5832012"/>
              <a:gd name="connsiteX676" fmla="*/ 1528361 w 6184980"/>
              <a:gd name="connsiteY676" fmla="*/ 2937587 h 5832012"/>
              <a:gd name="connsiteX677" fmla="*/ 1529894 w 6184980"/>
              <a:gd name="connsiteY677" fmla="*/ 2911521 h 5832012"/>
              <a:gd name="connsiteX678" fmla="*/ 1565400 w 6184980"/>
              <a:gd name="connsiteY678" fmla="*/ 2886453 h 5832012"/>
              <a:gd name="connsiteX679" fmla="*/ 1651780 w 6184980"/>
              <a:gd name="connsiteY679" fmla="*/ 2822873 h 5832012"/>
              <a:gd name="connsiteX680" fmla="*/ 1667196 w 6184980"/>
              <a:gd name="connsiteY680" fmla="*/ 2735611 h 5832012"/>
              <a:gd name="connsiteX681" fmla="*/ 1650911 w 6184980"/>
              <a:gd name="connsiteY681" fmla="*/ 2689628 h 5832012"/>
              <a:gd name="connsiteX682" fmla="*/ 1603703 w 6184980"/>
              <a:gd name="connsiteY682" fmla="*/ 2644769 h 5832012"/>
              <a:gd name="connsiteX683" fmla="*/ 1573704 w 6184980"/>
              <a:gd name="connsiteY683" fmla="*/ 2562125 h 5832012"/>
              <a:gd name="connsiteX684" fmla="*/ 1601421 w 6184980"/>
              <a:gd name="connsiteY684" fmla="*/ 2513557 h 5832012"/>
              <a:gd name="connsiteX685" fmla="*/ 1602763 w 6184980"/>
              <a:gd name="connsiteY685" fmla="*/ 2461732 h 5832012"/>
              <a:gd name="connsiteX686" fmla="*/ 1601985 w 6184980"/>
              <a:gd name="connsiteY686" fmla="*/ 2412959 h 5832012"/>
              <a:gd name="connsiteX687" fmla="*/ 1555481 w 6184980"/>
              <a:gd name="connsiteY687" fmla="*/ 2367082 h 5832012"/>
              <a:gd name="connsiteX688" fmla="*/ 1430159 w 6184980"/>
              <a:gd name="connsiteY688" fmla="*/ 2313163 h 5832012"/>
              <a:gd name="connsiteX689" fmla="*/ 1406741 w 6184980"/>
              <a:gd name="connsiteY689" fmla="*/ 2227556 h 5832012"/>
              <a:gd name="connsiteX690" fmla="*/ 1437284 w 6184980"/>
              <a:gd name="connsiteY690" fmla="*/ 2174921 h 5832012"/>
              <a:gd name="connsiteX691" fmla="*/ 1490310 w 6184980"/>
              <a:gd name="connsiteY691" fmla="*/ 2113792 h 5832012"/>
              <a:gd name="connsiteX692" fmla="*/ 1516429 w 6184980"/>
              <a:gd name="connsiteY692" fmla="*/ 2130433 h 5832012"/>
              <a:gd name="connsiteX693" fmla="*/ 1511811 w 6184980"/>
              <a:gd name="connsiteY693" fmla="*/ 2085019 h 5832012"/>
              <a:gd name="connsiteX694" fmla="*/ 1760012 w 6184980"/>
              <a:gd name="connsiteY694" fmla="*/ 1927382 h 5832012"/>
              <a:gd name="connsiteX695" fmla="*/ 1768650 w 6184980"/>
              <a:gd name="connsiteY695" fmla="*/ 2049446 h 5832012"/>
              <a:gd name="connsiteX696" fmla="*/ 1784095 w 6184980"/>
              <a:gd name="connsiteY696" fmla="*/ 2069068 h 5832012"/>
              <a:gd name="connsiteX697" fmla="*/ 1800061 w 6184980"/>
              <a:gd name="connsiteY697" fmla="*/ 2058558 h 5832012"/>
              <a:gd name="connsiteX698" fmla="*/ 1826096 w 6184980"/>
              <a:gd name="connsiteY698" fmla="*/ 2026979 h 5832012"/>
              <a:gd name="connsiteX699" fmla="*/ 1853243 w 6184980"/>
              <a:gd name="connsiteY699" fmla="*/ 2022228 h 5832012"/>
              <a:gd name="connsiteX700" fmla="*/ 1895036 w 6184980"/>
              <a:gd name="connsiteY700" fmla="*/ 2037886 h 5832012"/>
              <a:gd name="connsiteX701" fmla="*/ 1920767 w 6184980"/>
              <a:gd name="connsiteY701" fmla="*/ 2024691 h 5832012"/>
              <a:gd name="connsiteX702" fmla="*/ 1910412 w 6184980"/>
              <a:gd name="connsiteY702" fmla="*/ 2002082 h 5832012"/>
              <a:gd name="connsiteX703" fmla="*/ 1796452 w 6184980"/>
              <a:gd name="connsiteY703" fmla="*/ 1874248 h 5832012"/>
              <a:gd name="connsiteX704" fmla="*/ 1738659 w 6184980"/>
              <a:gd name="connsiteY704" fmla="*/ 1788453 h 5832012"/>
              <a:gd name="connsiteX705" fmla="*/ 1764479 w 6184980"/>
              <a:gd name="connsiteY705" fmla="*/ 1626868 h 5832012"/>
              <a:gd name="connsiteX706" fmla="*/ 1799044 w 6184980"/>
              <a:gd name="connsiteY706" fmla="*/ 1523721 h 5832012"/>
              <a:gd name="connsiteX707" fmla="*/ 1868561 w 6184980"/>
              <a:gd name="connsiteY707" fmla="*/ 1495160 h 5832012"/>
              <a:gd name="connsiteX708" fmla="*/ 1935590 w 6184980"/>
              <a:gd name="connsiteY708" fmla="*/ 1482045 h 5832012"/>
              <a:gd name="connsiteX709" fmla="*/ 1986763 w 6184980"/>
              <a:gd name="connsiteY709" fmla="*/ 1475391 h 5832012"/>
              <a:gd name="connsiteX710" fmla="*/ 2003750 w 6184980"/>
              <a:gd name="connsiteY710" fmla="*/ 1403760 h 5832012"/>
              <a:gd name="connsiteX711" fmla="*/ 1970844 w 6184980"/>
              <a:gd name="connsiteY711" fmla="*/ 1350209 h 5832012"/>
              <a:gd name="connsiteX712" fmla="*/ 1911368 w 6184980"/>
              <a:gd name="connsiteY712" fmla="*/ 1261945 h 5832012"/>
              <a:gd name="connsiteX713" fmla="*/ 1878516 w 6184980"/>
              <a:gd name="connsiteY713" fmla="*/ 1260454 h 5832012"/>
              <a:gd name="connsiteX714" fmla="*/ 1804058 w 6184980"/>
              <a:gd name="connsiteY714" fmla="*/ 1292380 h 5832012"/>
              <a:gd name="connsiteX715" fmla="*/ 1735715 w 6184980"/>
              <a:gd name="connsiteY715" fmla="*/ 1228246 h 5832012"/>
              <a:gd name="connsiteX716" fmla="*/ 1755534 w 6184980"/>
              <a:gd name="connsiteY716" fmla="*/ 1173498 h 5832012"/>
              <a:gd name="connsiteX717" fmla="*/ 1757167 w 6184980"/>
              <a:gd name="connsiteY717" fmla="*/ 1123907 h 5832012"/>
              <a:gd name="connsiteX718" fmla="*/ 1754353 w 6184980"/>
              <a:gd name="connsiteY718" fmla="*/ 1093262 h 5832012"/>
              <a:gd name="connsiteX719" fmla="*/ 1778113 w 6184980"/>
              <a:gd name="connsiteY719" fmla="*/ 1097332 h 5832012"/>
              <a:gd name="connsiteX720" fmla="*/ 1939418 w 6184980"/>
              <a:gd name="connsiteY720" fmla="*/ 1228810 h 5832012"/>
              <a:gd name="connsiteX721" fmla="*/ 2034766 w 6184980"/>
              <a:gd name="connsiteY721" fmla="*/ 1363536 h 5832012"/>
              <a:gd name="connsiteX722" fmla="*/ 2032865 w 6184980"/>
              <a:gd name="connsiteY722" fmla="*/ 1356543 h 5832012"/>
              <a:gd name="connsiteX723" fmla="*/ 2039082 w 6184980"/>
              <a:gd name="connsiteY723" fmla="*/ 1343527 h 5832012"/>
              <a:gd name="connsiteX724" fmla="*/ 2063255 w 6184980"/>
              <a:gd name="connsiteY724" fmla="*/ 1354294 h 5832012"/>
              <a:gd name="connsiteX725" fmla="*/ 2111394 w 6184980"/>
              <a:gd name="connsiteY725" fmla="*/ 1404323 h 5832012"/>
              <a:gd name="connsiteX726" fmla="*/ 2111818 w 6184980"/>
              <a:gd name="connsiteY726" fmla="*/ 1405863 h 5832012"/>
              <a:gd name="connsiteX727" fmla="*/ 2144007 w 6184980"/>
              <a:gd name="connsiteY727" fmla="*/ 1399352 h 5832012"/>
              <a:gd name="connsiteX728" fmla="*/ 2231672 w 6184980"/>
              <a:gd name="connsiteY728" fmla="*/ 1393156 h 5832012"/>
              <a:gd name="connsiteX729" fmla="*/ 2250396 w 6184980"/>
              <a:gd name="connsiteY729" fmla="*/ 1376054 h 5832012"/>
              <a:gd name="connsiteX730" fmla="*/ 2232672 w 6184980"/>
              <a:gd name="connsiteY730" fmla="*/ 1330971 h 5832012"/>
              <a:gd name="connsiteX731" fmla="*/ 2164659 w 6184980"/>
              <a:gd name="connsiteY731" fmla="*/ 1219581 h 5832012"/>
              <a:gd name="connsiteX732" fmla="*/ 2118431 w 6184980"/>
              <a:gd name="connsiteY732" fmla="*/ 1129524 h 5832012"/>
              <a:gd name="connsiteX733" fmla="*/ 2076236 w 6184980"/>
              <a:gd name="connsiteY733" fmla="*/ 1122824 h 5832012"/>
              <a:gd name="connsiteX734" fmla="*/ 2045449 w 6184980"/>
              <a:gd name="connsiteY734" fmla="*/ 1128607 h 5832012"/>
              <a:gd name="connsiteX735" fmla="*/ 2039537 w 6184980"/>
              <a:gd name="connsiteY735" fmla="*/ 1087051 h 5832012"/>
              <a:gd name="connsiteX736" fmla="*/ 2057592 w 6184980"/>
              <a:gd name="connsiteY736" fmla="*/ 1084879 h 5832012"/>
              <a:gd name="connsiteX737" fmla="*/ 2117572 w 6184980"/>
              <a:gd name="connsiteY737" fmla="*/ 1095378 h 5832012"/>
              <a:gd name="connsiteX738" fmla="*/ 2136257 w 6184980"/>
              <a:gd name="connsiteY738" fmla="*/ 1105799 h 5832012"/>
              <a:gd name="connsiteX739" fmla="*/ 2258249 w 6184980"/>
              <a:gd name="connsiteY739" fmla="*/ 1334525 h 5832012"/>
              <a:gd name="connsiteX740" fmla="*/ 2326786 w 6184980"/>
              <a:gd name="connsiteY740" fmla="*/ 1354388 h 5832012"/>
              <a:gd name="connsiteX741" fmla="*/ 2370418 w 6184980"/>
              <a:gd name="connsiteY741" fmla="*/ 1355770 h 5832012"/>
              <a:gd name="connsiteX742" fmla="*/ 2397411 w 6184980"/>
              <a:gd name="connsiteY742" fmla="*/ 1367763 h 5832012"/>
              <a:gd name="connsiteX743" fmla="*/ 2409827 w 6184980"/>
              <a:gd name="connsiteY743" fmla="*/ 1366208 h 5832012"/>
              <a:gd name="connsiteX744" fmla="*/ 2409827 w 6184980"/>
              <a:gd name="connsiteY744" fmla="*/ 1292136 h 5832012"/>
              <a:gd name="connsiteX745" fmla="*/ 2401304 w 6184980"/>
              <a:gd name="connsiteY745" fmla="*/ 1281176 h 5832012"/>
              <a:gd name="connsiteX746" fmla="*/ 2377091 w 6184980"/>
              <a:gd name="connsiteY746" fmla="*/ 1234004 h 5832012"/>
              <a:gd name="connsiteX747" fmla="*/ 2382268 w 6184980"/>
              <a:gd name="connsiteY747" fmla="*/ 1207036 h 5832012"/>
              <a:gd name="connsiteX748" fmla="*/ 2378510 w 6184980"/>
              <a:gd name="connsiteY748" fmla="*/ 1196146 h 5832012"/>
              <a:gd name="connsiteX749" fmla="*/ 2396530 w 6184980"/>
              <a:gd name="connsiteY749" fmla="*/ 1165331 h 5832012"/>
              <a:gd name="connsiteX750" fmla="*/ 2409827 w 6184980"/>
              <a:gd name="connsiteY750" fmla="*/ 1152916 h 5832012"/>
              <a:gd name="connsiteX751" fmla="*/ 2409827 w 6184980"/>
              <a:gd name="connsiteY751" fmla="*/ 1036535 h 5832012"/>
              <a:gd name="connsiteX752" fmla="*/ 2384850 w 6184980"/>
              <a:gd name="connsiteY752" fmla="*/ 1014021 h 5832012"/>
              <a:gd name="connsiteX753" fmla="*/ 2357774 w 6184980"/>
              <a:gd name="connsiteY753" fmla="*/ 984657 h 5832012"/>
              <a:gd name="connsiteX754" fmla="*/ 2340077 w 6184980"/>
              <a:gd name="connsiteY754" fmla="*/ 940709 h 5832012"/>
              <a:gd name="connsiteX755" fmla="*/ 2373828 w 6184980"/>
              <a:gd name="connsiteY755" fmla="*/ 935522 h 5832012"/>
              <a:gd name="connsiteX756" fmla="*/ 2409827 w 6184980"/>
              <a:gd name="connsiteY756" fmla="*/ 950693 h 5832012"/>
              <a:gd name="connsiteX757" fmla="*/ 2409827 w 6184980"/>
              <a:gd name="connsiteY757" fmla="*/ 589848 h 5832012"/>
              <a:gd name="connsiteX758" fmla="*/ 2756722 w 6184980"/>
              <a:gd name="connsiteY758" fmla="*/ 589848 h 5832012"/>
              <a:gd name="connsiteX759" fmla="*/ 2767893 w 6184980"/>
              <a:gd name="connsiteY759" fmla="*/ 583690 h 5832012"/>
              <a:gd name="connsiteX760" fmla="*/ 2798673 w 6184980"/>
              <a:gd name="connsiteY760" fmla="*/ 576971 h 5832012"/>
              <a:gd name="connsiteX761" fmla="*/ 2821037 w 6184980"/>
              <a:gd name="connsiteY761" fmla="*/ 558837 h 5832012"/>
              <a:gd name="connsiteX762" fmla="*/ 2844339 w 6184980"/>
              <a:gd name="connsiteY762" fmla="*/ 519803 h 5832012"/>
              <a:gd name="connsiteX763" fmla="*/ 2841030 w 6184980"/>
              <a:gd name="connsiteY763" fmla="*/ 473580 h 5832012"/>
              <a:gd name="connsiteX764" fmla="*/ 2855816 w 6184980"/>
              <a:gd name="connsiteY764" fmla="*/ 397659 h 5832012"/>
              <a:gd name="connsiteX765" fmla="*/ 2879615 w 6184980"/>
              <a:gd name="connsiteY765" fmla="*/ 374205 h 5832012"/>
              <a:gd name="connsiteX766" fmla="*/ 2897823 w 6184980"/>
              <a:gd name="connsiteY766" fmla="*/ 355285 h 5832012"/>
              <a:gd name="connsiteX767" fmla="*/ 2922977 w 6184980"/>
              <a:gd name="connsiteY767" fmla="*/ 381557 h 5832012"/>
              <a:gd name="connsiteX768" fmla="*/ 2922918 w 6184980"/>
              <a:gd name="connsiteY768" fmla="*/ 422842 h 5832012"/>
              <a:gd name="connsiteX769" fmla="*/ 3007501 w 6184980"/>
              <a:gd name="connsiteY769" fmla="*/ 391974 h 5832012"/>
              <a:gd name="connsiteX770" fmla="*/ 3012750 w 6184980"/>
              <a:gd name="connsiteY770" fmla="*/ 355112 h 5832012"/>
              <a:gd name="connsiteX771" fmla="*/ 2998662 w 6184980"/>
              <a:gd name="connsiteY771" fmla="*/ 308997 h 5832012"/>
              <a:gd name="connsiteX772" fmla="*/ 3000811 w 6184980"/>
              <a:gd name="connsiteY772" fmla="*/ 261226 h 5832012"/>
              <a:gd name="connsiteX773" fmla="*/ 3036401 w 6184980"/>
              <a:gd name="connsiteY773" fmla="*/ 255061 h 5832012"/>
              <a:gd name="connsiteX774" fmla="*/ 3076931 w 6184980"/>
              <a:gd name="connsiteY774" fmla="*/ 245531 h 5832012"/>
              <a:gd name="connsiteX775" fmla="*/ 3103221 w 6184980"/>
              <a:gd name="connsiteY775" fmla="*/ 206632 h 5832012"/>
              <a:gd name="connsiteX776" fmla="*/ 3134979 w 6184980"/>
              <a:gd name="connsiteY776" fmla="*/ 245771 h 5832012"/>
              <a:gd name="connsiteX777" fmla="*/ 3143651 w 6184980"/>
              <a:gd name="connsiteY777" fmla="*/ 265910 h 5832012"/>
              <a:gd name="connsiteX778" fmla="*/ 3167657 w 6184980"/>
              <a:gd name="connsiteY778" fmla="*/ 277769 h 5832012"/>
              <a:gd name="connsiteX779" fmla="*/ 3179376 w 6184980"/>
              <a:gd name="connsiteY779" fmla="*/ 256761 h 5832012"/>
              <a:gd name="connsiteX780" fmla="*/ 3198121 w 6184980"/>
              <a:gd name="connsiteY780" fmla="*/ 225896 h 5832012"/>
              <a:gd name="connsiteX781" fmla="*/ 3230034 w 6184980"/>
              <a:gd name="connsiteY781" fmla="*/ 248288 h 5832012"/>
              <a:gd name="connsiteX782" fmla="*/ 3233269 w 6184980"/>
              <a:gd name="connsiteY782" fmla="*/ 256213 h 5832012"/>
              <a:gd name="connsiteX783" fmla="*/ 3291947 w 6184980"/>
              <a:gd name="connsiteY783" fmla="*/ 269047 h 5832012"/>
              <a:gd name="connsiteX784" fmla="*/ 3338450 w 6184980"/>
              <a:gd name="connsiteY784" fmla="*/ 259788 h 5832012"/>
              <a:gd name="connsiteX785" fmla="*/ 3349477 w 6184980"/>
              <a:gd name="connsiteY785" fmla="*/ 267468 h 5832012"/>
              <a:gd name="connsiteX786" fmla="*/ 3396881 w 6184980"/>
              <a:gd name="connsiteY786" fmla="*/ 264831 h 5832012"/>
              <a:gd name="connsiteX787" fmla="*/ 3434693 w 6184980"/>
              <a:gd name="connsiteY787" fmla="*/ 249193 h 5832012"/>
              <a:gd name="connsiteX788" fmla="*/ 3529808 w 6184980"/>
              <a:gd name="connsiteY788" fmla="*/ 210425 h 5832012"/>
              <a:gd name="connsiteX789" fmla="*/ 3593030 w 6184980"/>
              <a:gd name="connsiteY789" fmla="*/ 135506 h 5832012"/>
              <a:gd name="connsiteX790" fmla="*/ 3611161 w 6184980"/>
              <a:gd name="connsiteY790" fmla="*/ 124959 h 5832012"/>
              <a:gd name="connsiteX791" fmla="*/ 2126187 w 6184980"/>
              <a:gd name="connsiteY791" fmla="*/ 81 h 5832012"/>
              <a:gd name="connsiteX792" fmla="*/ 2134761 w 6184980"/>
              <a:gd name="connsiteY792" fmla="*/ 27061 h 5832012"/>
              <a:gd name="connsiteX793" fmla="*/ 2132249 w 6184980"/>
              <a:gd name="connsiteY793" fmla="*/ 82633 h 5832012"/>
              <a:gd name="connsiteX794" fmla="*/ 2132836 w 6184980"/>
              <a:gd name="connsiteY794" fmla="*/ 96527 h 5832012"/>
              <a:gd name="connsiteX795" fmla="*/ 2132355 w 6184980"/>
              <a:gd name="connsiteY795" fmla="*/ 104011 h 5832012"/>
              <a:gd name="connsiteX796" fmla="*/ 2132424 w 6184980"/>
              <a:gd name="connsiteY796" fmla="*/ 159415 h 5832012"/>
              <a:gd name="connsiteX797" fmla="*/ 2130552 w 6184980"/>
              <a:gd name="connsiteY797" fmla="*/ 180275 h 5832012"/>
              <a:gd name="connsiteX798" fmla="*/ 2118868 w 6184980"/>
              <a:gd name="connsiteY798" fmla="*/ 204695 h 5832012"/>
              <a:gd name="connsiteX799" fmla="*/ 2102589 w 6184980"/>
              <a:gd name="connsiteY799" fmla="*/ 223260 h 5832012"/>
              <a:gd name="connsiteX800" fmla="*/ 2103943 w 6184980"/>
              <a:gd name="connsiteY800" fmla="*/ 243909 h 5832012"/>
              <a:gd name="connsiteX801" fmla="*/ 2121386 w 6184980"/>
              <a:gd name="connsiteY801" fmla="*/ 262854 h 5832012"/>
              <a:gd name="connsiteX802" fmla="*/ 2129929 w 6184980"/>
              <a:gd name="connsiteY802" fmla="*/ 279467 h 5832012"/>
              <a:gd name="connsiteX803" fmla="*/ 2127078 w 6184980"/>
              <a:gd name="connsiteY803" fmla="*/ 290347 h 5832012"/>
              <a:gd name="connsiteX804" fmla="*/ 2121604 w 6184980"/>
              <a:gd name="connsiteY804" fmla="*/ 300751 h 5832012"/>
              <a:gd name="connsiteX805" fmla="*/ 2120525 w 6184980"/>
              <a:gd name="connsiteY805" fmla="*/ 304062 h 5832012"/>
              <a:gd name="connsiteX806" fmla="*/ 2113496 w 6184980"/>
              <a:gd name="connsiteY806" fmla="*/ 320400 h 5832012"/>
              <a:gd name="connsiteX807" fmla="*/ 2113406 w 6184980"/>
              <a:gd name="connsiteY807" fmla="*/ 323970 h 5832012"/>
              <a:gd name="connsiteX808" fmla="*/ 2100003 w 6184980"/>
              <a:gd name="connsiteY808" fmla="*/ 346882 h 5832012"/>
              <a:gd name="connsiteX809" fmla="*/ 2093953 w 6184980"/>
              <a:gd name="connsiteY809" fmla="*/ 373201 h 5832012"/>
              <a:gd name="connsiteX810" fmla="*/ 2097798 w 6184980"/>
              <a:gd name="connsiteY810" fmla="*/ 397251 h 5832012"/>
              <a:gd name="connsiteX811" fmla="*/ 2088405 w 6184980"/>
              <a:gd name="connsiteY811" fmla="*/ 412123 h 5832012"/>
              <a:gd name="connsiteX812" fmla="*/ 2079287 w 6184980"/>
              <a:gd name="connsiteY812" fmla="*/ 411426 h 5832012"/>
              <a:gd name="connsiteX813" fmla="*/ 2065736 w 6184980"/>
              <a:gd name="connsiteY813" fmla="*/ 412314 h 5832012"/>
              <a:gd name="connsiteX814" fmla="*/ 2051365 w 6184980"/>
              <a:gd name="connsiteY814" fmla="*/ 415526 h 5832012"/>
              <a:gd name="connsiteX815" fmla="*/ 2047452 w 6184980"/>
              <a:gd name="connsiteY815" fmla="*/ 415134 h 5832012"/>
              <a:gd name="connsiteX816" fmla="*/ 1992455 w 6184980"/>
              <a:gd name="connsiteY816" fmla="*/ 396707 h 5832012"/>
              <a:gd name="connsiteX817" fmla="*/ 1985664 w 6184980"/>
              <a:gd name="connsiteY817" fmla="*/ 391968 h 5832012"/>
              <a:gd name="connsiteX818" fmla="*/ 1946349 w 6184980"/>
              <a:gd name="connsiteY818" fmla="*/ 350803 h 5832012"/>
              <a:gd name="connsiteX819" fmla="*/ 1924759 w 6184980"/>
              <a:gd name="connsiteY819" fmla="*/ 308152 h 5832012"/>
              <a:gd name="connsiteX820" fmla="*/ 1922739 w 6184980"/>
              <a:gd name="connsiteY820" fmla="*/ 306988 h 5832012"/>
              <a:gd name="connsiteX821" fmla="*/ 1921834 w 6184980"/>
              <a:gd name="connsiteY821" fmla="*/ 308020 h 5832012"/>
              <a:gd name="connsiteX822" fmla="*/ 1909605 w 6184980"/>
              <a:gd name="connsiteY822" fmla="*/ 319191 h 5832012"/>
              <a:gd name="connsiteX823" fmla="*/ 1908067 w 6184980"/>
              <a:gd name="connsiteY823" fmla="*/ 310543 h 5832012"/>
              <a:gd name="connsiteX824" fmla="*/ 1906480 w 6184980"/>
              <a:gd name="connsiteY824" fmla="*/ 306111 h 5832012"/>
              <a:gd name="connsiteX825" fmla="*/ 1903423 w 6184980"/>
              <a:gd name="connsiteY825" fmla="*/ 308903 h 5832012"/>
              <a:gd name="connsiteX826" fmla="*/ 1903709 w 6184980"/>
              <a:gd name="connsiteY826" fmla="*/ 323142 h 5832012"/>
              <a:gd name="connsiteX827" fmla="*/ 1881764 w 6184980"/>
              <a:gd name="connsiteY827" fmla="*/ 368972 h 5832012"/>
              <a:gd name="connsiteX828" fmla="*/ 1868108 w 6184980"/>
              <a:gd name="connsiteY828" fmla="*/ 388013 h 5832012"/>
              <a:gd name="connsiteX829" fmla="*/ 1850585 w 6184980"/>
              <a:gd name="connsiteY829" fmla="*/ 402447 h 5832012"/>
              <a:gd name="connsiteX830" fmla="*/ 1760956 w 6184980"/>
              <a:gd name="connsiteY830" fmla="*/ 429063 h 5832012"/>
              <a:gd name="connsiteX831" fmla="*/ 1747882 w 6184980"/>
              <a:gd name="connsiteY831" fmla="*/ 427328 h 5832012"/>
              <a:gd name="connsiteX832" fmla="*/ 1744803 w 6184980"/>
              <a:gd name="connsiteY832" fmla="*/ 410033 h 5832012"/>
              <a:gd name="connsiteX833" fmla="*/ 1743586 w 6184980"/>
              <a:gd name="connsiteY833" fmla="*/ 381599 h 5832012"/>
              <a:gd name="connsiteX834" fmla="*/ 1725900 w 6184980"/>
              <a:gd name="connsiteY834" fmla="*/ 349060 h 5832012"/>
              <a:gd name="connsiteX835" fmla="*/ 1706573 w 6184980"/>
              <a:gd name="connsiteY835" fmla="*/ 321166 h 5832012"/>
              <a:gd name="connsiteX836" fmla="*/ 1703785 w 6184980"/>
              <a:gd name="connsiteY836" fmla="*/ 313248 h 5832012"/>
              <a:gd name="connsiteX837" fmla="*/ 1720313 w 6184980"/>
              <a:gd name="connsiteY837" fmla="*/ 263885 h 5832012"/>
              <a:gd name="connsiteX838" fmla="*/ 1728887 w 6184980"/>
              <a:gd name="connsiteY838" fmla="*/ 251333 h 5832012"/>
              <a:gd name="connsiteX839" fmla="*/ 1717716 w 6184980"/>
              <a:gd name="connsiteY839" fmla="*/ 239105 h 5832012"/>
              <a:gd name="connsiteX840" fmla="*/ 1693698 w 6184980"/>
              <a:gd name="connsiteY840" fmla="*/ 213786 h 5832012"/>
              <a:gd name="connsiteX841" fmla="*/ 1687436 w 6184980"/>
              <a:gd name="connsiteY841" fmla="*/ 197347 h 5832012"/>
              <a:gd name="connsiteX842" fmla="*/ 1686113 w 6184980"/>
              <a:gd name="connsiteY842" fmla="*/ 187065 h 5832012"/>
              <a:gd name="connsiteX843" fmla="*/ 1685775 w 6184980"/>
              <a:gd name="connsiteY843" fmla="*/ 181903 h 5832012"/>
              <a:gd name="connsiteX844" fmla="*/ 1682474 w 6184980"/>
              <a:gd name="connsiteY844" fmla="*/ 171103 h 5832012"/>
              <a:gd name="connsiteX845" fmla="*/ 1678798 w 6184980"/>
              <a:gd name="connsiteY845" fmla="*/ 149634 h 5832012"/>
              <a:gd name="connsiteX846" fmla="*/ 1668441 w 6184980"/>
              <a:gd name="connsiteY846" fmla="*/ 60883 h 5832012"/>
              <a:gd name="connsiteX847" fmla="*/ 1664204 w 6184980"/>
              <a:gd name="connsiteY847" fmla="*/ 40748 h 5832012"/>
              <a:gd name="connsiteX848" fmla="*/ 1690295 w 6184980"/>
              <a:gd name="connsiteY848" fmla="*/ 18623 h 5832012"/>
              <a:gd name="connsiteX849" fmla="*/ 1718116 w 6184980"/>
              <a:gd name="connsiteY849" fmla="*/ 27815 h 5832012"/>
              <a:gd name="connsiteX850" fmla="*/ 1767771 w 6184980"/>
              <a:gd name="connsiteY850" fmla="*/ 53721 h 5832012"/>
              <a:gd name="connsiteX851" fmla="*/ 1779634 w 6184980"/>
              <a:gd name="connsiteY851" fmla="*/ 61692 h 5832012"/>
              <a:gd name="connsiteX852" fmla="*/ 1786425 w 6184980"/>
              <a:gd name="connsiteY852" fmla="*/ 66431 h 5832012"/>
              <a:gd name="connsiteX853" fmla="*/ 1890193 w 6184980"/>
              <a:gd name="connsiteY853" fmla="*/ 171413 h 5832012"/>
              <a:gd name="connsiteX854" fmla="*/ 1890696 w 6184980"/>
              <a:gd name="connsiteY854" fmla="*/ 144486 h 5832012"/>
              <a:gd name="connsiteX855" fmla="*/ 1893324 w 6184980"/>
              <a:gd name="connsiteY855" fmla="*/ 140102 h 5832012"/>
              <a:gd name="connsiteX856" fmla="*/ 1891050 w 6184980"/>
              <a:gd name="connsiteY856" fmla="*/ 135066 h 5832012"/>
              <a:gd name="connsiteX857" fmla="*/ 1857580 w 6184980"/>
              <a:gd name="connsiteY857" fmla="*/ 99027 h 5832012"/>
              <a:gd name="connsiteX858" fmla="*/ 1840321 w 6184980"/>
              <a:gd name="connsiteY858" fmla="*/ 68080 h 5832012"/>
              <a:gd name="connsiteX859" fmla="*/ 1897286 w 6184980"/>
              <a:gd name="connsiteY859" fmla="*/ 136277 h 5832012"/>
              <a:gd name="connsiteX860" fmla="*/ 1910064 w 6184980"/>
              <a:gd name="connsiteY860" fmla="*/ 133495 h 5832012"/>
              <a:gd name="connsiteX861" fmla="*/ 1928629 w 6184980"/>
              <a:gd name="connsiteY861" fmla="*/ 110244 h 5832012"/>
              <a:gd name="connsiteX862" fmla="*/ 1962495 w 6184980"/>
              <a:gd name="connsiteY862" fmla="*/ 58448 h 5832012"/>
              <a:gd name="connsiteX863" fmla="*/ 1963516 w 6184980"/>
              <a:gd name="connsiteY863" fmla="*/ 69074 h 5832012"/>
              <a:gd name="connsiteX864" fmla="*/ 1916301 w 6184980"/>
              <a:gd name="connsiteY864" fmla="*/ 134706 h 5832012"/>
              <a:gd name="connsiteX865" fmla="*/ 1917760 w 6184980"/>
              <a:gd name="connsiteY865" fmla="*/ 137203 h 5832012"/>
              <a:gd name="connsiteX866" fmla="*/ 1925318 w 6184980"/>
              <a:gd name="connsiteY866" fmla="*/ 148696 h 5832012"/>
              <a:gd name="connsiteX867" fmla="*/ 1925175 w 6184980"/>
              <a:gd name="connsiteY867" fmla="*/ 161342 h 5832012"/>
              <a:gd name="connsiteX868" fmla="*/ 1919231 w 6184980"/>
              <a:gd name="connsiteY868" fmla="*/ 169509 h 5832012"/>
              <a:gd name="connsiteX869" fmla="*/ 1922362 w 6184980"/>
              <a:gd name="connsiteY869" fmla="*/ 177728 h 5832012"/>
              <a:gd name="connsiteX870" fmla="*/ 1930105 w 6184980"/>
              <a:gd name="connsiteY870" fmla="*/ 177220 h 5832012"/>
              <a:gd name="connsiteX871" fmla="*/ 1951007 w 6184980"/>
              <a:gd name="connsiteY871" fmla="*/ 140207 h 5832012"/>
              <a:gd name="connsiteX872" fmla="*/ 1960618 w 6184980"/>
              <a:gd name="connsiteY872" fmla="*/ 123699 h 5832012"/>
              <a:gd name="connsiteX873" fmla="*/ 2004247 w 6184980"/>
              <a:gd name="connsiteY873" fmla="*/ 72559 h 5832012"/>
              <a:gd name="connsiteX874" fmla="*/ 2035892 w 6184980"/>
              <a:gd name="connsiteY874" fmla="*/ 46182 h 5832012"/>
              <a:gd name="connsiteX875" fmla="*/ 2081653 w 6184980"/>
              <a:gd name="connsiteY875" fmla="*/ 12722 h 5832012"/>
              <a:gd name="connsiteX876" fmla="*/ 2103904 w 6184980"/>
              <a:gd name="connsiteY876" fmla="*/ 1218 h 5832012"/>
              <a:gd name="connsiteX877" fmla="*/ 2111002 w 6184980"/>
              <a:gd name="connsiteY877" fmla="*/ 752 h 5832012"/>
              <a:gd name="connsiteX878" fmla="*/ 2126187 w 6184980"/>
              <a:gd name="connsiteY878" fmla="*/ 81 h 583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Lst>
            <a:rect l="l" t="t" r="r" b="b"/>
            <a:pathLst>
              <a:path w="6184980" h="5832012">
                <a:moveTo>
                  <a:pt x="1363754" y="4120518"/>
                </a:moveTo>
                <a:cubicBezTo>
                  <a:pt x="1368031" y="4121053"/>
                  <a:pt x="1372614" y="4122734"/>
                  <a:pt x="1376279" y="4121206"/>
                </a:cubicBezTo>
                <a:cubicBezTo>
                  <a:pt x="1386056" y="4133426"/>
                  <a:pt x="1398887" y="4129149"/>
                  <a:pt x="1411107" y="4127316"/>
                </a:cubicBezTo>
                <a:cubicBezTo>
                  <a:pt x="1413551" y="4129760"/>
                  <a:pt x="1415995" y="4132204"/>
                  <a:pt x="1419050" y="4134037"/>
                </a:cubicBezTo>
                <a:cubicBezTo>
                  <a:pt x="1427604" y="4139536"/>
                  <a:pt x="1431270" y="4150534"/>
                  <a:pt x="1426993" y="4156644"/>
                </a:cubicBezTo>
                <a:cubicBezTo>
                  <a:pt x="1411718" y="4178029"/>
                  <a:pt x="1411107" y="4209191"/>
                  <a:pt x="1380556" y="4220800"/>
                </a:cubicBezTo>
                <a:cubicBezTo>
                  <a:pt x="1363449" y="4227521"/>
                  <a:pt x="1333510" y="4228743"/>
                  <a:pt x="1321900" y="4214079"/>
                </a:cubicBezTo>
                <a:cubicBezTo>
                  <a:pt x="1315179" y="4206136"/>
                  <a:pt x="1310291" y="4206747"/>
                  <a:pt x="1301737" y="4211024"/>
                </a:cubicBezTo>
                <a:cubicBezTo>
                  <a:pt x="1302348" y="4203692"/>
                  <a:pt x="1311513" y="4201858"/>
                  <a:pt x="1308458" y="4195748"/>
                </a:cubicBezTo>
                <a:cubicBezTo>
                  <a:pt x="1306014" y="4190861"/>
                  <a:pt x="1299904" y="4193915"/>
                  <a:pt x="1296238" y="4192082"/>
                </a:cubicBezTo>
                <a:cubicBezTo>
                  <a:pt x="1301737" y="4178640"/>
                  <a:pt x="1307236" y="4165809"/>
                  <a:pt x="1312124" y="4152367"/>
                </a:cubicBezTo>
                <a:cubicBezTo>
                  <a:pt x="1315179" y="4143202"/>
                  <a:pt x="1327399" y="4140758"/>
                  <a:pt x="1328621" y="4130371"/>
                </a:cubicBezTo>
                <a:cubicBezTo>
                  <a:pt x="1330454" y="4131593"/>
                  <a:pt x="1332898" y="4132204"/>
                  <a:pt x="1334731" y="4133426"/>
                </a:cubicBezTo>
                <a:cubicBezTo>
                  <a:pt x="1340230" y="4130371"/>
                  <a:pt x="1346951" y="4129760"/>
                  <a:pt x="1353061" y="4126705"/>
                </a:cubicBezTo>
                <a:cubicBezTo>
                  <a:pt x="1355505" y="4120595"/>
                  <a:pt x="1359477" y="4119984"/>
                  <a:pt x="1363754" y="4120518"/>
                </a:cubicBezTo>
                <a:close/>
                <a:moveTo>
                  <a:pt x="1759260" y="4036940"/>
                </a:moveTo>
                <a:cubicBezTo>
                  <a:pt x="1764567" y="4038722"/>
                  <a:pt x="1768905" y="4043215"/>
                  <a:pt x="1771074" y="4050032"/>
                </a:cubicBezTo>
                <a:cubicBezTo>
                  <a:pt x="1773863" y="4059018"/>
                  <a:pt x="1774173" y="4068004"/>
                  <a:pt x="1772003" y="4076990"/>
                </a:cubicBezTo>
                <a:cubicBezTo>
                  <a:pt x="1771074" y="4081018"/>
                  <a:pt x="1770454" y="4085046"/>
                  <a:pt x="1769524" y="4089074"/>
                </a:cubicBezTo>
                <a:cubicBezTo>
                  <a:pt x="1768595" y="4090934"/>
                  <a:pt x="1770144" y="4093103"/>
                  <a:pt x="1768595" y="4095272"/>
                </a:cubicBezTo>
                <a:cubicBezTo>
                  <a:pt x="1770454" y="4094032"/>
                  <a:pt x="1771693" y="4092173"/>
                  <a:pt x="1773243" y="4090934"/>
                </a:cubicBezTo>
                <a:cubicBezTo>
                  <a:pt x="1774482" y="4089694"/>
                  <a:pt x="1775412" y="4088454"/>
                  <a:pt x="1776651" y="4087215"/>
                </a:cubicBezTo>
                <a:cubicBezTo>
                  <a:pt x="1778511" y="4085976"/>
                  <a:pt x="1778820" y="4083497"/>
                  <a:pt x="1780370" y="4081948"/>
                </a:cubicBezTo>
                <a:cubicBezTo>
                  <a:pt x="1783778" y="4080398"/>
                  <a:pt x="1786257" y="4077919"/>
                  <a:pt x="1787187" y="4074511"/>
                </a:cubicBezTo>
                <a:cubicBezTo>
                  <a:pt x="1798962" y="4062116"/>
                  <a:pt x="1811976" y="4053440"/>
                  <a:pt x="1830258" y="4059018"/>
                </a:cubicBezTo>
                <a:cubicBezTo>
                  <a:pt x="1839864" y="4062736"/>
                  <a:pt x="1843582" y="4068314"/>
                  <a:pt x="1842962" y="4078539"/>
                </a:cubicBezTo>
                <a:cubicBezTo>
                  <a:pt x="1842343" y="4089074"/>
                  <a:pt x="1837074" y="4097441"/>
                  <a:pt x="1829018" y="4103948"/>
                </a:cubicBezTo>
                <a:cubicBezTo>
                  <a:pt x="1818173" y="4112934"/>
                  <a:pt x="1805469" y="4117892"/>
                  <a:pt x="1792144" y="4121610"/>
                </a:cubicBezTo>
                <a:cubicBezTo>
                  <a:pt x="1790285" y="4121610"/>
                  <a:pt x="1788736" y="4120990"/>
                  <a:pt x="1786877" y="4121920"/>
                </a:cubicBezTo>
                <a:cubicBezTo>
                  <a:pt x="1795243" y="4120680"/>
                  <a:pt x="1802990" y="4124708"/>
                  <a:pt x="1811046" y="4124708"/>
                </a:cubicBezTo>
                <a:cubicBezTo>
                  <a:pt x="1824370" y="4126878"/>
                  <a:pt x="1835215" y="4132765"/>
                  <a:pt x="1841103" y="4145779"/>
                </a:cubicBezTo>
                <a:cubicBezTo>
                  <a:pt x="1842343" y="4148878"/>
                  <a:pt x="1843272" y="4151666"/>
                  <a:pt x="1841103" y="4154765"/>
                </a:cubicBezTo>
                <a:cubicBezTo>
                  <a:pt x="1840793" y="4156624"/>
                  <a:pt x="1840793" y="4157863"/>
                  <a:pt x="1840483" y="4159103"/>
                </a:cubicBezTo>
                <a:cubicBezTo>
                  <a:pt x="1830568" y="4176146"/>
                  <a:pt x="1815694" y="4178005"/>
                  <a:pt x="1798342" y="4173357"/>
                </a:cubicBezTo>
                <a:cubicBezTo>
                  <a:pt x="1791215" y="4171498"/>
                  <a:pt x="1785328" y="4167779"/>
                  <a:pt x="1780680" y="4162202"/>
                </a:cubicBezTo>
                <a:cubicBezTo>
                  <a:pt x="1780680" y="4161892"/>
                  <a:pt x="1780370" y="4161272"/>
                  <a:pt x="1780370" y="4160962"/>
                </a:cubicBezTo>
                <a:cubicBezTo>
                  <a:pt x="1774792" y="4158483"/>
                  <a:pt x="1771384" y="4154145"/>
                  <a:pt x="1768285" y="4149498"/>
                </a:cubicBezTo>
                <a:cubicBezTo>
                  <a:pt x="1767665" y="4148258"/>
                  <a:pt x="1767355" y="4146709"/>
                  <a:pt x="1766116" y="4145779"/>
                </a:cubicBezTo>
                <a:cubicBezTo>
                  <a:pt x="1767975" y="4147948"/>
                  <a:pt x="1768285" y="4150737"/>
                  <a:pt x="1770144" y="4152906"/>
                </a:cubicBezTo>
                <a:cubicBezTo>
                  <a:pt x="1773243" y="4160033"/>
                  <a:pt x="1771384" y="4168089"/>
                  <a:pt x="1773243" y="4175216"/>
                </a:cubicBezTo>
                <a:cubicBezTo>
                  <a:pt x="1772933" y="4175526"/>
                  <a:pt x="1772933" y="4176146"/>
                  <a:pt x="1773243" y="4176455"/>
                </a:cubicBezTo>
                <a:cubicBezTo>
                  <a:pt x="1772933" y="4177075"/>
                  <a:pt x="1772313" y="4178005"/>
                  <a:pt x="1772003" y="4178624"/>
                </a:cubicBezTo>
                <a:cubicBezTo>
                  <a:pt x="1768595" y="4191329"/>
                  <a:pt x="1762088" y="4197836"/>
                  <a:pt x="1753412" y="4197216"/>
                </a:cubicBezTo>
                <a:cubicBezTo>
                  <a:pt x="1740087" y="4196287"/>
                  <a:pt x="1728313" y="4185132"/>
                  <a:pt x="1727383" y="4172737"/>
                </a:cubicBezTo>
                <a:cubicBezTo>
                  <a:pt x="1726144" y="4160962"/>
                  <a:pt x="1731411" y="4151666"/>
                  <a:pt x="1738228" y="4142990"/>
                </a:cubicBezTo>
                <a:cubicBezTo>
                  <a:pt x="1739468" y="4141441"/>
                  <a:pt x="1739778" y="4139272"/>
                  <a:pt x="1741327" y="4137413"/>
                </a:cubicBezTo>
                <a:cubicBezTo>
                  <a:pt x="1739778" y="4138962"/>
                  <a:pt x="1737918" y="4138343"/>
                  <a:pt x="1736369" y="4139272"/>
                </a:cubicBezTo>
                <a:cubicBezTo>
                  <a:pt x="1724594" y="4145469"/>
                  <a:pt x="1712820" y="4148878"/>
                  <a:pt x="1700735" y="4139272"/>
                </a:cubicBezTo>
                <a:cubicBezTo>
                  <a:pt x="1693298" y="4133384"/>
                  <a:pt x="1689580" y="4119751"/>
                  <a:pt x="1692369" y="4110145"/>
                </a:cubicBezTo>
                <a:cubicBezTo>
                  <a:pt x="1695157" y="4100539"/>
                  <a:pt x="1701045" y="4096201"/>
                  <a:pt x="1712820" y="4095272"/>
                </a:cubicBezTo>
                <a:cubicBezTo>
                  <a:pt x="1715918" y="4096201"/>
                  <a:pt x="1719327" y="4096201"/>
                  <a:pt x="1721806" y="4098370"/>
                </a:cubicBezTo>
                <a:cubicBezTo>
                  <a:pt x="1722425" y="4098370"/>
                  <a:pt x="1723045" y="4098680"/>
                  <a:pt x="1723665" y="4098680"/>
                </a:cubicBezTo>
                <a:cubicBezTo>
                  <a:pt x="1730172" y="4099919"/>
                  <a:pt x="1735750" y="4103328"/>
                  <a:pt x="1739778" y="4108286"/>
                </a:cubicBezTo>
                <a:cubicBezTo>
                  <a:pt x="1740397" y="4108596"/>
                  <a:pt x="1740397" y="4109835"/>
                  <a:pt x="1741637" y="4109835"/>
                </a:cubicBezTo>
                <a:cubicBezTo>
                  <a:pt x="1741327" y="4109525"/>
                  <a:pt x="1740707" y="4109215"/>
                  <a:pt x="1740397" y="4108596"/>
                </a:cubicBezTo>
                <a:cubicBezTo>
                  <a:pt x="1735440" y="4103638"/>
                  <a:pt x="1732651" y="4097441"/>
                  <a:pt x="1731102" y="4090624"/>
                </a:cubicBezTo>
                <a:cubicBezTo>
                  <a:pt x="1728932" y="4080089"/>
                  <a:pt x="1725214" y="4069553"/>
                  <a:pt x="1728932" y="4058708"/>
                </a:cubicBezTo>
                <a:cubicBezTo>
                  <a:pt x="1731411" y="4051271"/>
                  <a:pt x="1734820" y="4044764"/>
                  <a:pt x="1741637" y="4040116"/>
                </a:cubicBezTo>
                <a:cubicBezTo>
                  <a:pt x="1747679" y="4036088"/>
                  <a:pt x="1753954" y="4035158"/>
                  <a:pt x="1759260" y="4036940"/>
                </a:cubicBezTo>
                <a:close/>
                <a:moveTo>
                  <a:pt x="1587630" y="3591293"/>
                </a:moveTo>
                <a:cubicBezTo>
                  <a:pt x="1594708" y="3589589"/>
                  <a:pt x="1602311" y="3589851"/>
                  <a:pt x="1610438" y="3591948"/>
                </a:cubicBezTo>
                <a:cubicBezTo>
                  <a:pt x="1627217" y="3596143"/>
                  <a:pt x="1640850" y="3605057"/>
                  <a:pt x="1651336" y="3619213"/>
                </a:cubicBezTo>
                <a:cubicBezTo>
                  <a:pt x="1668639" y="3626554"/>
                  <a:pt x="1668116" y="3644906"/>
                  <a:pt x="1674932" y="3656441"/>
                </a:cubicBezTo>
                <a:cubicBezTo>
                  <a:pt x="1671261" y="3636516"/>
                  <a:pt x="1680699" y="3619213"/>
                  <a:pt x="1694856" y="3605057"/>
                </a:cubicBezTo>
                <a:cubicBezTo>
                  <a:pt x="1704818" y="3595095"/>
                  <a:pt x="1717927" y="3596143"/>
                  <a:pt x="1729987" y="3601386"/>
                </a:cubicBezTo>
                <a:cubicBezTo>
                  <a:pt x="1748338" y="3608727"/>
                  <a:pt x="1761447" y="3627603"/>
                  <a:pt x="1761447" y="3646479"/>
                </a:cubicBezTo>
                <a:cubicBezTo>
                  <a:pt x="1761447" y="3665880"/>
                  <a:pt x="1748338" y="3684756"/>
                  <a:pt x="1729462" y="3693145"/>
                </a:cubicBezTo>
                <a:cubicBezTo>
                  <a:pt x="1725268" y="3694718"/>
                  <a:pt x="1721073" y="3695242"/>
                  <a:pt x="1716354" y="3697864"/>
                </a:cubicBezTo>
                <a:cubicBezTo>
                  <a:pt x="1765641" y="3690523"/>
                  <a:pt x="1797626" y="3726702"/>
                  <a:pt x="1786091" y="3767076"/>
                </a:cubicBezTo>
                <a:cubicBezTo>
                  <a:pt x="1775080" y="3794341"/>
                  <a:pt x="1752533" y="3801682"/>
                  <a:pt x="1728938" y="3784903"/>
                </a:cubicBezTo>
                <a:cubicBezTo>
                  <a:pt x="1714781" y="3775465"/>
                  <a:pt x="1703770" y="3763930"/>
                  <a:pt x="1698002" y="3747675"/>
                </a:cubicBezTo>
                <a:cubicBezTo>
                  <a:pt x="1705868" y="3770222"/>
                  <a:pt x="1704295" y="3792768"/>
                  <a:pt x="1696429" y="3814790"/>
                </a:cubicBezTo>
                <a:cubicBezTo>
                  <a:pt x="1688040" y="3838386"/>
                  <a:pt x="1670212" y="3851494"/>
                  <a:pt x="1645569" y="3856213"/>
                </a:cubicBezTo>
                <a:cubicBezTo>
                  <a:pt x="1639277" y="3853067"/>
                  <a:pt x="1630887" y="3853067"/>
                  <a:pt x="1627217" y="3844677"/>
                </a:cubicBezTo>
                <a:cubicBezTo>
                  <a:pt x="1608341" y="3833667"/>
                  <a:pt x="1612011" y="3815839"/>
                  <a:pt x="1613584" y="3798536"/>
                </a:cubicBezTo>
                <a:cubicBezTo>
                  <a:pt x="1614109" y="3791720"/>
                  <a:pt x="1616730" y="3785427"/>
                  <a:pt x="1618828" y="3778612"/>
                </a:cubicBezTo>
                <a:cubicBezTo>
                  <a:pt x="1628266" y="3765503"/>
                  <a:pt x="1637179" y="3752395"/>
                  <a:pt x="1646617" y="3739286"/>
                </a:cubicBezTo>
                <a:cubicBezTo>
                  <a:pt x="1647666" y="3736665"/>
                  <a:pt x="1648715" y="3734567"/>
                  <a:pt x="1651336" y="3732994"/>
                </a:cubicBezTo>
                <a:cubicBezTo>
                  <a:pt x="1649240" y="3732470"/>
                  <a:pt x="1648190" y="3734567"/>
                  <a:pt x="1646617" y="3734567"/>
                </a:cubicBezTo>
                <a:cubicBezTo>
                  <a:pt x="1642947" y="3735091"/>
                  <a:pt x="1639277" y="3736140"/>
                  <a:pt x="1637704" y="3739811"/>
                </a:cubicBezTo>
                <a:cubicBezTo>
                  <a:pt x="1613060" y="3758687"/>
                  <a:pt x="1586319" y="3772844"/>
                  <a:pt x="1554334" y="3770746"/>
                </a:cubicBezTo>
                <a:cubicBezTo>
                  <a:pt x="1531264" y="3769173"/>
                  <a:pt x="1517107" y="3757114"/>
                  <a:pt x="1514485" y="3739286"/>
                </a:cubicBezTo>
                <a:cubicBezTo>
                  <a:pt x="1511863" y="3722508"/>
                  <a:pt x="1524448" y="3704680"/>
                  <a:pt x="1544372" y="3696291"/>
                </a:cubicBezTo>
                <a:cubicBezTo>
                  <a:pt x="1567443" y="3686329"/>
                  <a:pt x="1592087" y="3686329"/>
                  <a:pt x="1616206" y="3688950"/>
                </a:cubicBezTo>
                <a:cubicBezTo>
                  <a:pt x="1621974" y="3689475"/>
                  <a:pt x="1627741" y="3689999"/>
                  <a:pt x="1637704" y="3691572"/>
                </a:cubicBezTo>
                <a:cubicBezTo>
                  <a:pt x="1618303" y="3678988"/>
                  <a:pt x="1599952" y="3673220"/>
                  <a:pt x="1584746" y="3661685"/>
                </a:cubicBezTo>
                <a:cubicBezTo>
                  <a:pt x="1583173" y="3658539"/>
                  <a:pt x="1577930" y="3658539"/>
                  <a:pt x="1576881" y="3654868"/>
                </a:cubicBezTo>
                <a:cubicBezTo>
                  <a:pt x="1574783" y="3652771"/>
                  <a:pt x="1573210" y="3651198"/>
                  <a:pt x="1571113" y="3649101"/>
                </a:cubicBezTo>
                <a:cubicBezTo>
                  <a:pt x="1566918" y="3647528"/>
                  <a:pt x="1566394" y="3643333"/>
                  <a:pt x="1564821" y="3639663"/>
                </a:cubicBezTo>
                <a:cubicBezTo>
                  <a:pt x="1560627" y="3626554"/>
                  <a:pt x="1556432" y="3613446"/>
                  <a:pt x="1567967" y="3602435"/>
                </a:cubicBezTo>
                <a:cubicBezTo>
                  <a:pt x="1573997" y="3596667"/>
                  <a:pt x="1580551" y="3592997"/>
                  <a:pt x="1587630" y="3591293"/>
                </a:cubicBezTo>
                <a:close/>
                <a:moveTo>
                  <a:pt x="344787" y="3486156"/>
                </a:moveTo>
                <a:cubicBezTo>
                  <a:pt x="347804" y="3485492"/>
                  <a:pt x="351062" y="3486820"/>
                  <a:pt x="354683" y="3490682"/>
                </a:cubicBezTo>
                <a:cubicBezTo>
                  <a:pt x="357097" y="3493096"/>
                  <a:pt x="359028" y="3495509"/>
                  <a:pt x="360476" y="3498406"/>
                </a:cubicBezTo>
                <a:cubicBezTo>
                  <a:pt x="361442" y="3504682"/>
                  <a:pt x="364338" y="3508061"/>
                  <a:pt x="370614" y="3508544"/>
                </a:cubicBezTo>
                <a:cubicBezTo>
                  <a:pt x="374959" y="3510958"/>
                  <a:pt x="379304" y="3513854"/>
                  <a:pt x="383166" y="3517716"/>
                </a:cubicBezTo>
                <a:cubicBezTo>
                  <a:pt x="384131" y="3518682"/>
                  <a:pt x="384614" y="3519647"/>
                  <a:pt x="385580" y="3521095"/>
                </a:cubicBezTo>
                <a:cubicBezTo>
                  <a:pt x="398131" y="3537992"/>
                  <a:pt x="406338" y="3556820"/>
                  <a:pt x="409235" y="3577579"/>
                </a:cubicBezTo>
                <a:cubicBezTo>
                  <a:pt x="409718" y="3580475"/>
                  <a:pt x="410201" y="3583371"/>
                  <a:pt x="410201" y="3586268"/>
                </a:cubicBezTo>
                <a:cubicBezTo>
                  <a:pt x="409718" y="3606544"/>
                  <a:pt x="412614" y="3626820"/>
                  <a:pt x="404890" y="3646130"/>
                </a:cubicBezTo>
                <a:cubicBezTo>
                  <a:pt x="401028" y="3662544"/>
                  <a:pt x="394270" y="3677992"/>
                  <a:pt x="386063" y="3692958"/>
                </a:cubicBezTo>
                <a:cubicBezTo>
                  <a:pt x="385580" y="3693923"/>
                  <a:pt x="386063" y="3695372"/>
                  <a:pt x="386545" y="3695372"/>
                </a:cubicBezTo>
                <a:cubicBezTo>
                  <a:pt x="388476" y="3694889"/>
                  <a:pt x="386063" y="3696337"/>
                  <a:pt x="387994" y="3695372"/>
                </a:cubicBezTo>
                <a:cubicBezTo>
                  <a:pt x="403442" y="3686199"/>
                  <a:pt x="403442" y="3686199"/>
                  <a:pt x="405373" y="3697303"/>
                </a:cubicBezTo>
                <a:cubicBezTo>
                  <a:pt x="403925" y="3700199"/>
                  <a:pt x="401994" y="3702613"/>
                  <a:pt x="399580" y="3704544"/>
                </a:cubicBezTo>
                <a:cubicBezTo>
                  <a:pt x="398614" y="3705992"/>
                  <a:pt x="396200" y="3706958"/>
                  <a:pt x="397166" y="3708889"/>
                </a:cubicBezTo>
                <a:cubicBezTo>
                  <a:pt x="398131" y="3710820"/>
                  <a:pt x="400062" y="3710337"/>
                  <a:pt x="401511" y="3709371"/>
                </a:cubicBezTo>
                <a:cubicBezTo>
                  <a:pt x="405373" y="3706475"/>
                  <a:pt x="408269" y="3702130"/>
                  <a:pt x="412614" y="3699233"/>
                </a:cubicBezTo>
                <a:cubicBezTo>
                  <a:pt x="428545" y="3690544"/>
                  <a:pt x="446890" y="3687648"/>
                  <a:pt x="464270" y="3684751"/>
                </a:cubicBezTo>
                <a:cubicBezTo>
                  <a:pt x="472477" y="3682820"/>
                  <a:pt x="480683" y="3681854"/>
                  <a:pt x="488890" y="3682337"/>
                </a:cubicBezTo>
                <a:cubicBezTo>
                  <a:pt x="497097" y="3681854"/>
                  <a:pt x="504821" y="3684268"/>
                  <a:pt x="512545" y="3686199"/>
                </a:cubicBezTo>
                <a:cubicBezTo>
                  <a:pt x="547787" y="3691509"/>
                  <a:pt x="574339" y="3711786"/>
                  <a:pt x="596063" y="3738820"/>
                </a:cubicBezTo>
                <a:cubicBezTo>
                  <a:pt x="598476" y="3742682"/>
                  <a:pt x="601856" y="3746061"/>
                  <a:pt x="603787" y="3750406"/>
                </a:cubicBezTo>
                <a:cubicBezTo>
                  <a:pt x="606201" y="3759096"/>
                  <a:pt x="596546" y="3759579"/>
                  <a:pt x="592200" y="3764889"/>
                </a:cubicBezTo>
                <a:cubicBezTo>
                  <a:pt x="583511" y="3770199"/>
                  <a:pt x="576269" y="3776958"/>
                  <a:pt x="570477" y="3785647"/>
                </a:cubicBezTo>
                <a:cubicBezTo>
                  <a:pt x="563235" y="3796751"/>
                  <a:pt x="558890" y="3809303"/>
                  <a:pt x="556959" y="3822337"/>
                </a:cubicBezTo>
                <a:cubicBezTo>
                  <a:pt x="554545" y="3833923"/>
                  <a:pt x="552132" y="3845510"/>
                  <a:pt x="548270" y="3857096"/>
                </a:cubicBezTo>
                <a:cubicBezTo>
                  <a:pt x="547304" y="3859993"/>
                  <a:pt x="545856" y="3862406"/>
                  <a:pt x="543925" y="3864820"/>
                </a:cubicBezTo>
                <a:cubicBezTo>
                  <a:pt x="531373" y="3882199"/>
                  <a:pt x="513028" y="3886544"/>
                  <a:pt x="493235" y="3886061"/>
                </a:cubicBezTo>
                <a:cubicBezTo>
                  <a:pt x="487925" y="3886544"/>
                  <a:pt x="482131" y="3884613"/>
                  <a:pt x="477304" y="3887992"/>
                </a:cubicBezTo>
                <a:cubicBezTo>
                  <a:pt x="473442" y="3893303"/>
                  <a:pt x="475373" y="3899579"/>
                  <a:pt x="475373" y="3905372"/>
                </a:cubicBezTo>
                <a:cubicBezTo>
                  <a:pt x="474890" y="3917441"/>
                  <a:pt x="476821" y="3929993"/>
                  <a:pt x="471994" y="3942061"/>
                </a:cubicBezTo>
                <a:cubicBezTo>
                  <a:pt x="469580" y="3947854"/>
                  <a:pt x="468131" y="3953648"/>
                  <a:pt x="463304" y="3958475"/>
                </a:cubicBezTo>
                <a:cubicBezTo>
                  <a:pt x="460407" y="3960406"/>
                  <a:pt x="457511" y="3963303"/>
                  <a:pt x="456063" y="3966682"/>
                </a:cubicBezTo>
                <a:cubicBezTo>
                  <a:pt x="455097" y="3968130"/>
                  <a:pt x="453649" y="3969579"/>
                  <a:pt x="452200" y="3970544"/>
                </a:cubicBezTo>
                <a:cubicBezTo>
                  <a:pt x="447856" y="3972475"/>
                  <a:pt x="446890" y="3976338"/>
                  <a:pt x="445924" y="3980682"/>
                </a:cubicBezTo>
                <a:cubicBezTo>
                  <a:pt x="443028" y="3988406"/>
                  <a:pt x="436269" y="3992751"/>
                  <a:pt x="431442" y="3998544"/>
                </a:cubicBezTo>
                <a:cubicBezTo>
                  <a:pt x="409718" y="4021234"/>
                  <a:pt x="387511" y="4043441"/>
                  <a:pt x="368200" y="4068544"/>
                </a:cubicBezTo>
                <a:cubicBezTo>
                  <a:pt x="363856" y="4074337"/>
                  <a:pt x="360476" y="4080613"/>
                  <a:pt x="355166" y="4085924"/>
                </a:cubicBezTo>
                <a:cubicBezTo>
                  <a:pt x="341649" y="4099924"/>
                  <a:pt x="329097" y="4098475"/>
                  <a:pt x="319442" y="4080613"/>
                </a:cubicBezTo>
                <a:cubicBezTo>
                  <a:pt x="318959" y="4069510"/>
                  <a:pt x="317511" y="4058889"/>
                  <a:pt x="307373" y="4052130"/>
                </a:cubicBezTo>
                <a:cubicBezTo>
                  <a:pt x="298683" y="4033786"/>
                  <a:pt x="297235" y="4013993"/>
                  <a:pt x="293373" y="3994682"/>
                </a:cubicBezTo>
                <a:cubicBezTo>
                  <a:pt x="293373" y="3989372"/>
                  <a:pt x="293373" y="3984544"/>
                  <a:pt x="291442" y="3979716"/>
                </a:cubicBezTo>
                <a:cubicBezTo>
                  <a:pt x="290959" y="3976820"/>
                  <a:pt x="290476" y="3973923"/>
                  <a:pt x="290476" y="3971027"/>
                </a:cubicBezTo>
                <a:cubicBezTo>
                  <a:pt x="290959" y="3919371"/>
                  <a:pt x="297235" y="3867717"/>
                  <a:pt x="301580" y="3815579"/>
                </a:cubicBezTo>
                <a:cubicBezTo>
                  <a:pt x="293373" y="3821372"/>
                  <a:pt x="291442" y="3832958"/>
                  <a:pt x="279855" y="3833923"/>
                </a:cubicBezTo>
                <a:cubicBezTo>
                  <a:pt x="277925" y="3833923"/>
                  <a:pt x="276476" y="3834406"/>
                  <a:pt x="274545" y="3834889"/>
                </a:cubicBezTo>
                <a:cubicBezTo>
                  <a:pt x="273097" y="3836337"/>
                  <a:pt x="272131" y="3837786"/>
                  <a:pt x="272131" y="3840199"/>
                </a:cubicBezTo>
                <a:cubicBezTo>
                  <a:pt x="272131" y="3857578"/>
                  <a:pt x="265855" y="3874475"/>
                  <a:pt x="266821" y="3891855"/>
                </a:cubicBezTo>
                <a:cubicBezTo>
                  <a:pt x="263924" y="3903923"/>
                  <a:pt x="264407" y="3917441"/>
                  <a:pt x="254269" y="3927096"/>
                </a:cubicBezTo>
                <a:cubicBezTo>
                  <a:pt x="259579" y="3896199"/>
                  <a:pt x="264890" y="3865303"/>
                  <a:pt x="268752" y="3834406"/>
                </a:cubicBezTo>
                <a:cubicBezTo>
                  <a:pt x="266338" y="3830061"/>
                  <a:pt x="257648" y="3833923"/>
                  <a:pt x="257648" y="3826199"/>
                </a:cubicBezTo>
                <a:cubicBezTo>
                  <a:pt x="247028" y="3824268"/>
                  <a:pt x="236890" y="3825716"/>
                  <a:pt x="226269" y="3827648"/>
                </a:cubicBezTo>
                <a:cubicBezTo>
                  <a:pt x="204545" y="3831027"/>
                  <a:pt x="182821" y="3833923"/>
                  <a:pt x="161580" y="3836820"/>
                </a:cubicBezTo>
                <a:cubicBezTo>
                  <a:pt x="161097" y="3831509"/>
                  <a:pt x="167372" y="3831992"/>
                  <a:pt x="169304" y="3828613"/>
                </a:cubicBezTo>
                <a:cubicBezTo>
                  <a:pt x="197786" y="3825716"/>
                  <a:pt x="225786" y="3822820"/>
                  <a:pt x="254269" y="3820406"/>
                </a:cubicBezTo>
                <a:cubicBezTo>
                  <a:pt x="254269" y="3819441"/>
                  <a:pt x="254752" y="3818475"/>
                  <a:pt x="255235" y="3817509"/>
                </a:cubicBezTo>
                <a:cubicBezTo>
                  <a:pt x="257648" y="3813165"/>
                  <a:pt x="257648" y="3808337"/>
                  <a:pt x="259096" y="3803510"/>
                </a:cubicBezTo>
                <a:cubicBezTo>
                  <a:pt x="261028" y="3798682"/>
                  <a:pt x="263924" y="3795785"/>
                  <a:pt x="269235" y="3794820"/>
                </a:cubicBezTo>
                <a:cubicBezTo>
                  <a:pt x="272614" y="3794337"/>
                  <a:pt x="276476" y="3794820"/>
                  <a:pt x="279855" y="3793854"/>
                </a:cubicBezTo>
                <a:cubicBezTo>
                  <a:pt x="285166" y="3792889"/>
                  <a:pt x="284200" y="3789027"/>
                  <a:pt x="284200" y="3785647"/>
                </a:cubicBezTo>
                <a:cubicBezTo>
                  <a:pt x="284200" y="3781786"/>
                  <a:pt x="282269" y="3778889"/>
                  <a:pt x="278407" y="3779854"/>
                </a:cubicBezTo>
                <a:cubicBezTo>
                  <a:pt x="263924" y="3783716"/>
                  <a:pt x="247993" y="3781786"/>
                  <a:pt x="234476" y="3789027"/>
                </a:cubicBezTo>
                <a:cubicBezTo>
                  <a:pt x="227717" y="3790475"/>
                  <a:pt x="220959" y="3791441"/>
                  <a:pt x="214683" y="3792889"/>
                </a:cubicBezTo>
                <a:cubicBezTo>
                  <a:pt x="191028" y="3791923"/>
                  <a:pt x="167372" y="3799165"/>
                  <a:pt x="143717" y="3793854"/>
                </a:cubicBezTo>
                <a:cubicBezTo>
                  <a:pt x="129717" y="3790475"/>
                  <a:pt x="115235" y="3789510"/>
                  <a:pt x="100752" y="3787096"/>
                </a:cubicBezTo>
                <a:cubicBezTo>
                  <a:pt x="80958" y="3785165"/>
                  <a:pt x="61648" y="3778406"/>
                  <a:pt x="42337" y="3774062"/>
                </a:cubicBezTo>
                <a:cubicBezTo>
                  <a:pt x="33165" y="3773096"/>
                  <a:pt x="23993" y="3772613"/>
                  <a:pt x="17717" y="3764406"/>
                </a:cubicBezTo>
                <a:cubicBezTo>
                  <a:pt x="15786" y="3762475"/>
                  <a:pt x="13855" y="3761027"/>
                  <a:pt x="12407" y="3759096"/>
                </a:cubicBezTo>
                <a:cubicBezTo>
                  <a:pt x="8545" y="3755233"/>
                  <a:pt x="4682" y="3751854"/>
                  <a:pt x="1303" y="3747509"/>
                </a:cubicBezTo>
                <a:cubicBezTo>
                  <a:pt x="-4007" y="3733027"/>
                  <a:pt x="8062" y="3727717"/>
                  <a:pt x="16752" y="3721923"/>
                </a:cubicBezTo>
                <a:cubicBezTo>
                  <a:pt x="33165" y="3710820"/>
                  <a:pt x="49096" y="3699233"/>
                  <a:pt x="62614" y="3685233"/>
                </a:cubicBezTo>
                <a:cubicBezTo>
                  <a:pt x="65993" y="3681854"/>
                  <a:pt x="69855" y="3678475"/>
                  <a:pt x="73234" y="3675096"/>
                </a:cubicBezTo>
                <a:cubicBezTo>
                  <a:pt x="74683" y="3672682"/>
                  <a:pt x="77097" y="3671234"/>
                  <a:pt x="79510" y="3670268"/>
                </a:cubicBezTo>
                <a:cubicBezTo>
                  <a:pt x="93993" y="3657234"/>
                  <a:pt x="108959" y="3644682"/>
                  <a:pt x="123442" y="3631647"/>
                </a:cubicBezTo>
                <a:cubicBezTo>
                  <a:pt x="126820" y="3623923"/>
                  <a:pt x="134545" y="3621509"/>
                  <a:pt x="141303" y="3618613"/>
                </a:cubicBezTo>
                <a:cubicBezTo>
                  <a:pt x="149510" y="3612820"/>
                  <a:pt x="158682" y="3611372"/>
                  <a:pt x="168821" y="3610889"/>
                </a:cubicBezTo>
                <a:cubicBezTo>
                  <a:pt x="177511" y="3610889"/>
                  <a:pt x="186200" y="3610889"/>
                  <a:pt x="194890" y="3610889"/>
                </a:cubicBezTo>
                <a:cubicBezTo>
                  <a:pt x="210338" y="3610889"/>
                  <a:pt x="210338" y="3610406"/>
                  <a:pt x="210338" y="3595441"/>
                </a:cubicBezTo>
                <a:cubicBezTo>
                  <a:pt x="210338" y="3586268"/>
                  <a:pt x="209855" y="3577096"/>
                  <a:pt x="213234" y="3568406"/>
                </a:cubicBezTo>
                <a:cubicBezTo>
                  <a:pt x="215166" y="3562130"/>
                  <a:pt x="218545" y="3556337"/>
                  <a:pt x="220476" y="3550061"/>
                </a:cubicBezTo>
                <a:cubicBezTo>
                  <a:pt x="222890" y="3545716"/>
                  <a:pt x="226752" y="3545233"/>
                  <a:pt x="231097" y="3544751"/>
                </a:cubicBezTo>
                <a:cubicBezTo>
                  <a:pt x="235441" y="3544751"/>
                  <a:pt x="239787" y="3544751"/>
                  <a:pt x="243165" y="3541854"/>
                </a:cubicBezTo>
                <a:cubicBezTo>
                  <a:pt x="244131" y="3541372"/>
                  <a:pt x="245580" y="3540889"/>
                  <a:pt x="246545" y="3540406"/>
                </a:cubicBezTo>
                <a:cubicBezTo>
                  <a:pt x="252338" y="3538475"/>
                  <a:pt x="260062" y="3541854"/>
                  <a:pt x="264407" y="3534613"/>
                </a:cubicBezTo>
                <a:cubicBezTo>
                  <a:pt x="265373" y="3533648"/>
                  <a:pt x="266338" y="3532682"/>
                  <a:pt x="267303" y="3532199"/>
                </a:cubicBezTo>
                <a:cubicBezTo>
                  <a:pt x="276476" y="3529785"/>
                  <a:pt x="286131" y="3530751"/>
                  <a:pt x="294821" y="3526889"/>
                </a:cubicBezTo>
                <a:cubicBezTo>
                  <a:pt x="304476" y="3524475"/>
                  <a:pt x="312683" y="3520130"/>
                  <a:pt x="319924" y="3513371"/>
                </a:cubicBezTo>
                <a:cubicBezTo>
                  <a:pt x="327166" y="3508061"/>
                  <a:pt x="331994" y="3500820"/>
                  <a:pt x="336338" y="3493579"/>
                </a:cubicBezTo>
                <a:cubicBezTo>
                  <a:pt x="338994" y="3489475"/>
                  <a:pt x="341769" y="3486820"/>
                  <a:pt x="344787" y="3486156"/>
                </a:cubicBezTo>
                <a:close/>
                <a:moveTo>
                  <a:pt x="868876" y="3142884"/>
                </a:moveTo>
                <a:cubicBezTo>
                  <a:pt x="877124" y="3140898"/>
                  <a:pt x="885984" y="3141203"/>
                  <a:pt x="895455" y="3143647"/>
                </a:cubicBezTo>
                <a:cubicBezTo>
                  <a:pt x="915007" y="3148536"/>
                  <a:pt x="930893" y="3158923"/>
                  <a:pt x="943113" y="3175419"/>
                </a:cubicBezTo>
                <a:cubicBezTo>
                  <a:pt x="963276" y="3183974"/>
                  <a:pt x="962666" y="3205359"/>
                  <a:pt x="970609" y="3218801"/>
                </a:cubicBezTo>
                <a:cubicBezTo>
                  <a:pt x="966331" y="3195582"/>
                  <a:pt x="977329" y="3175419"/>
                  <a:pt x="993826" y="3158923"/>
                </a:cubicBezTo>
                <a:cubicBezTo>
                  <a:pt x="1005435" y="3147314"/>
                  <a:pt x="1020711" y="3148536"/>
                  <a:pt x="1034764" y="3154646"/>
                </a:cubicBezTo>
                <a:cubicBezTo>
                  <a:pt x="1056149" y="3163199"/>
                  <a:pt x="1071424" y="3185195"/>
                  <a:pt x="1071424" y="3207192"/>
                </a:cubicBezTo>
                <a:cubicBezTo>
                  <a:pt x="1071424" y="3229799"/>
                  <a:pt x="1056149" y="3251796"/>
                  <a:pt x="1034153" y="3261572"/>
                </a:cubicBezTo>
                <a:cubicBezTo>
                  <a:pt x="1029265" y="3263404"/>
                  <a:pt x="1024377" y="3264015"/>
                  <a:pt x="1018878" y="3267070"/>
                </a:cubicBezTo>
                <a:cubicBezTo>
                  <a:pt x="1076312" y="3258516"/>
                  <a:pt x="1113584" y="3300675"/>
                  <a:pt x="1100142" y="3347723"/>
                </a:cubicBezTo>
                <a:cubicBezTo>
                  <a:pt x="1087310" y="3379495"/>
                  <a:pt x="1061037" y="3388049"/>
                  <a:pt x="1033541" y="3368497"/>
                </a:cubicBezTo>
                <a:cubicBezTo>
                  <a:pt x="1017045" y="3357499"/>
                  <a:pt x="1004214" y="3344057"/>
                  <a:pt x="997492" y="3325116"/>
                </a:cubicBezTo>
                <a:cubicBezTo>
                  <a:pt x="1006658" y="3351389"/>
                  <a:pt x="1004825" y="3377662"/>
                  <a:pt x="995659" y="3403324"/>
                </a:cubicBezTo>
                <a:cubicBezTo>
                  <a:pt x="985883" y="3430820"/>
                  <a:pt x="965109" y="3446095"/>
                  <a:pt x="936392" y="3451594"/>
                </a:cubicBezTo>
                <a:cubicBezTo>
                  <a:pt x="929060" y="3447928"/>
                  <a:pt x="919284" y="3447928"/>
                  <a:pt x="915007" y="3438152"/>
                </a:cubicBezTo>
                <a:cubicBezTo>
                  <a:pt x="893011" y="3425321"/>
                  <a:pt x="897288" y="3404547"/>
                  <a:pt x="899121" y="3384383"/>
                </a:cubicBezTo>
                <a:cubicBezTo>
                  <a:pt x="899732" y="3376440"/>
                  <a:pt x="902787" y="3369108"/>
                  <a:pt x="905231" y="3361166"/>
                </a:cubicBezTo>
                <a:cubicBezTo>
                  <a:pt x="916229" y="3345890"/>
                  <a:pt x="926616" y="3330615"/>
                  <a:pt x="937614" y="3315340"/>
                </a:cubicBezTo>
                <a:cubicBezTo>
                  <a:pt x="938836" y="3312285"/>
                  <a:pt x="940058" y="3309841"/>
                  <a:pt x="943113" y="3308008"/>
                </a:cubicBezTo>
                <a:cubicBezTo>
                  <a:pt x="940669" y="3307397"/>
                  <a:pt x="939447" y="3309841"/>
                  <a:pt x="937614" y="3309841"/>
                </a:cubicBezTo>
                <a:cubicBezTo>
                  <a:pt x="933337" y="3310451"/>
                  <a:pt x="929060" y="3311674"/>
                  <a:pt x="927227" y="3315951"/>
                </a:cubicBezTo>
                <a:cubicBezTo>
                  <a:pt x="898509" y="3337947"/>
                  <a:pt x="867349" y="3354444"/>
                  <a:pt x="830077" y="3352000"/>
                </a:cubicBezTo>
                <a:cubicBezTo>
                  <a:pt x="803193" y="3350167"/>
                  <a:pt x="786696" y="3336114"/>
                  <a:pt x="783641" y="3315340"/>
                </a:cubicBezTo>
                <a:cubicBezTo>
                  <a:pt x="780586" y="3295788"/>
                  <a:pt x="795250" y="3275013"/>
                  <a:pt x="818468" y="3265237"/>
                </a:cubicBezTo>
                <a:cubicBezTo>
                  <a:pt x="845353" y="3253629"/>
                  <a:pt x="874070" y="3253629"/>
                  <a:pt x="902175" y="3256683"/>
                </a:cubicBezTo>
                <a:cubicBezTo>
                  <a:pt x="908897" y="3257294"/>
                  <a:pt x="915618" y="3257906"/>
                  <a:pt x="927227" y="3259739"/>
                </a:cubicBezTo>
                <a:cubicBezTo>
                  <a:pt x="904620" y="3245074"/>
                  <a:pt x="883235" y="3238353"/>
                  <a:pt x="865516" y="3224911"/>
                </a:cubicBezTo>
                <a:cubicBezTo>
                  <a:pt x="863683" y="3221245"/>
                  <a:pt x="857573" y="3221245"/>
                  <a:pt x="856350" y="3216968"/>
                </a:cubicBezTo>
                <a:cubicBezTo>
                  <a:pt x="853906" y="3214524"/>
                  <a:pt x="852073" y="3212691"/>
                  <a:pt x="849630" y="3210247"/>
                </a:cubicBezTo>
                <a:cubicBezTo>
                  <a:pt x="844741" y="3208414"/>
                  <a:pt x="844130" y="3203525"/>
                  <a:pt x="842297" y="3199249"/>
                </a:cubicBezTo>
                <a:cubicBezTo>
                  <a:pt x="837410" y="3183974"/>
                  <a:pt x="832521" y="3168699"/>
                  <a:pt x="845963" y="3155867"/>
                </a:cubicBezTo>
                <a:cubicBezTo>
                  <a:pt x="852990" y="3149146"/>
                  <a:pt x="860627" y="3144870"/>
                  <a:pt x="868876" y="3142884"/>
                </a:cubicBezTo>
                <a:close/>
                <a:moveTo>
                  <a:pt x="589305" y="3109380"/>
                </a:moveTo>
                <a:cubicBezTo>
                  <a:pt x="595415" y="3114268"/>
                  <a:pt x="585028" y="3128932"/>
                  <a:pt x="600303" y="3128322"/>
                </a:cubicBezTo>
                <a:cubicBezTo>
                  <a:pt x="601525" y="3129543"/>
                  <a:pt x="602136" y="3130765"/>
                  <a:pt x="602747" y="3131988"/>
                </a:cubicBezTo>
                <a:cubicBezTo>
                  <a:pt x="602747" y="3141152"/>
                  <a:pt x="602136" y="3149707"/>
                  <a:pt x="607024" y="3158261"/>
                </a:cubicBezTo>
                <a:cubicBezTo>
                  <a:pt x="602136" y="3163148"/>
                  <a:pt x="602136" y="3169258"/>
                  <a:pt x="605802" y="3174758"/>
                </a:cubicBezTo>
                <a:cubicBezTo>
                  <a:pt x="603358" y="3180257"/>
                  <a:pt x="601525" y="3186367"/>
                  <a:pt x="603358" y="3192477"/>
                </a:cubicBezTo>
                <a:cubicBezTo>
                  <a:pt x="601525" y="3201643"/>
                  <a:pt x="595415" y="3208363"/>
                  <a:pt x="593582" y="3217528"/>
                </a:cubicBezTo>
                <a:cubicBezTo>
                  <a:pt x="583195" y="3216917"/>
                  <a:pt x="576474" y="3224860"/>
                  <a:pt x="570364" y="3230359"/>
                </a:cubicBezTo>
                <a:cubicBezTo>
                  <a:pt x="556921" y="3242579"/>
                  <a:pt x="540425" y="3245024"/>
                  <a:pt x="523927" y="3244412"/>
                </a:cubicBezTo>
                <a:cubicBezTo>
                  <a:pt x="514762" y="3244412"/>
                  <a:pt x="506819" y="3234025"/>
                  <a:pt x="495821" y="3237081"/>
                </a:cubicBezTo>
                <a:cubicBezTo>
                  <a:pt x="493988" y="3235858"/>
                  <a:pt x="492766" y="3234025"/>
                  <a:pt x="492155" y="3231581"/>
                </a:cubicBezTo>
                <a:cubicBezTo>
                  <a:pt x="490933" y="3227304"/>
                  <a:pt x="486045" y="3227304"/>
                  <a:pt x="482990" y="3225471"/>
                </a:cubicBezTo>
                <a:cubicBezTo>
                  <a:pt x="474436" y="3217528"/>
                  <a:pt x="471991" y="3206530"/>
                  <a:pt x="468937" y="3196143"/>
                </a:cubicBezTo>
                <a:cubicBezTo>
                  <a:pt x="475047" y="3188200"/>
                  <a:pt x="477491" y="3179646"/>
                  <a:pt x="472603" y="3169870"/>
                </a:cubicBezTo>
                <a:cubicBezTo>
                  <a:pt x="468937" y="3163148"/>
                  <a:pt x="474436" y="3157038"/>
                  <a:pt x="477491" y="3153372"/>
                </a:cubicBezTo>
                <a:cubicBezTo>
                  <a:pt x="486656" y="3142375"/>
                  <a:pt x="500709" y="3135653"/>
                  <a:pt x="503764" y="3119767"/>
                </a:cubicBezTo>
                <a:cubicBezTo>
                  <a:pt x="515984" y="3124044"/>
                  <a:pt x="523927" y="3111824"/>
                  <a:pt x="534925" y="3111824"/>
                </a:cubicBezTo>
                <a:cubicBezTo>
                  <a:pt x="547757" y="3112435"/>
                  <a:pt x="561198" y="3111824"/>
                  <a:pt x="574030" y="3114268"/>
                </a:cubicBezTo>
                <a:cubicBezTo>
                  <a:pt x="581362" y="3115490"/>
                  <a:pt x="584417" y="3111213"/>
                  <a:pt x="589305" y="3109380"/>
                </a:cubicBezTo>
                <a:close/>
                <a:moveTo>
                  <a:pt x="316129" y="2433796"/>
                </a:moveTo>
                <a:cubicBezTo>
                  <a:pt x="321530" y="2434799"/>
                  <a:pt x="326166" y="2437184"/>
                  <a:pt x="331184" y="2438878"/>
                </a:cubicBezTo>
                <a:cubicBezTo>
                  <a:pt x="353222" y="2446019"/>
                  <a:pt x="375806" y="2450214"/>
                  <a:pt x="398299" y="2454899"/>
                </a:cubicBezTo>
                <a:cubicBezTo>
                  <a:pt x="403609" y="2456394"/>
                  <a:pt x="409483" y="2456215"/>
                  <a:pt x="414428" y="2459673"/>
                </a:cubicBezTo>
                <a:cubicBezTo>
                  <a:pt x="416809" y="2461893"/>
                  <a:pt x="418990" y="2463822"/>
                  <a:pt x="422410" y="2463187"/>
                </a:cubicBezTo>
                <a:cubicBezTo>
                  <a:pt x="423682" y="2463170"/>
                  <a:pt x="425155" y="2463443"/>
                  <a:pt x="426337" y="2463917"/>
                </a:cubicBezTo>
                <a:cubicBezTo>
                  <a:pt x="428610" y="2465354"/>
                  <a:pt x="431555" y="2465901"/>
                  <a:pt x="434101" y="2465867"/>
                </a:cubicBezTo>
                <a:cubicBezTo>
                  <a:pt x="439011" y="2466779"/>
                  <a:pt x="442283" y="2469672"/>
                  <a:pt x="446137" y="2472165"/>
                </a:cubicBezTo>
                <a:cubicBezTo>
                  <a:pt x="454045" y="2477444"/>
                  <a:pt x="458078" y="2485811"/>
                  <a:pt x="463366" y="2492888"/>
                </a:cubicBezTo>
                <a:cubicBezTo>
                  <a:pt x="465765" y="2496381"/>
                  <a:pt x="467199" y="2500965"/>
                  <a:pt x="471726" y="2502568"/>
                </a:cubicBezTo>
                <a:cubicBezTo>
                  <a:pt x="476036" y="2502606"/>
                  <a:pt x="478730" y="2499043"/>
                  <a:pt x="482132" y="2497136"/>
                </a:cubicBezTo>
                <a:cubicBezTo>
                  <a:pt x="493866" y="2488649"/>
                  <a:pt x="506726" y="2483673"/>
                  <a:pt x="521490" y="2488955"/>
                </a:cubicBezTo>
                <a:cubicBezTo>
                  <a:pt x="523654" y="2489611"/>
                  <a:pt x="525527" y="2490466"/>
                  <a:pt x="527308" y="2491814"/>
                </a:cubicBezTo>
                <a:cubicBezTo>
                  <a:pt x="534434" y="2497200"/>
                  <a:pt x="540687" y="2503187"/>
                  <a:pt x="546939" y="2509173"/>
                </a:cubicBezTo>
                <a:cubicBezTo>
                  <a:pt x="553501" y="2516233"/>
                  <a:pt x="561318" y="2522002"/>
                  <a:pt x="570281" y="2525698"/>
                </a:cubicBezTo>
                <a:cubicBezTo>
                  <a:pt x="577372" y="2528539"/>
                  <a:pt x="584537" y="2529616"/>
                  <a:pt x="591975" y="2529220"/>
                </a:cubicBezTo>
                <a:cubicBezTo>
                  <a:pt x="596794" y="2530622"/>
                  <a:pt x="602815" y="2526916"/>
                  <a:pt x="604958" y="2533155"/>
                </a:cubicBezTo>
                <a:cubicBezTo>
                  <a:pt x="605592" y="2536575"/>
                  <a:pt x="604954" y="2540011"/>
                  <a:pt x="605098" y="2543339"/>
                </a:cubicBezTo>
                <a:cubicBezTo>
                  <a:pt x="603193" y="2568634"/>
                  <a:pt x="595579" y="2591854"/>
                  <a:pt x="576528" y="2609647"/>
                </a:cubicBezTo>
                <a:cubicBezTo>
                  <a:pt x="572671" y="2614010"/>
                  <a:pt x="569013" y="2618664"/>
                  <a:pt x="563865" y="2621771"/>
                </a:cubicBezTo>
                <a:cubicBezTo>
                  <a:pt x="559116" y="2625460"/>
                  <a:pt x="553768" y="2628276"/>
                  <a:pt x="548020" y="2630509"/>
                </a:cubicBezTo>
                <a:cubicBezTo>
                  <a:pt x="536342" y="2635959"/>
                  <a:pt x="524082" y="2641808"/>
                  <a:pt x="510878" y="2643165"/>
                </a:cubicBezTo>
                <a:cubicBezTo>
                  <a:pt x="507059" y="2643218"/>
                  <a:pt x="503514" y="2641797"/>
                  <a:pt x="499985" y="2641650"/>
                </a:cubicBezTo>
                <a:cubicBezTo>
                  <a:pt x="498712" y="2641667"/>
                  <a:pt x="497348" y="2642176"/>
                  <a:pt x="497566" y="2643740"/>
                </a:cubicBezTo>
                <a:cubicBezTo>
                  <a:pt x="497783" y="2645304"/>
                  <a:pt x="499638" y="2644887"/>
                  <a:pt x="500820" y="2645361"/>
                </a:cubicBezTo>
                <a:cubicBezTo>
                  <a:pt x="503075" y="2645525"/>
                  <a:pt x="505239" y="2646181"/>
                  <a:pt x="507311" y="2647328"/>
                </a:cubicBezTo>
                <a:cubicBezTo>
                  <a:pt x="510744" y="2654822"/>
                  <a:pt x="510744" y="2654822"/>
                  <a:pt x="497632" y="2655688"/>
                </a:cubicBezTo>
                <a:cubicBezTo>
                  <a:pt x="496068" y="2655905"/>
                  <a:pt x="498123" y="2655779"/>
                  <a:pt x="496758" y="2656288"/>
                </a:cubicBezTo>
                <a:cubicBezTo>
                  <a:pt x="496468" y="2656487"/>
                  <a:pt x="496776" y="2657561"/>
                  <a:pt x="497467" y="2657943"/>
                </a:cubicBezTo>
                <a:cubicBezTo>
                  <a:pt x="508612" y="2663568"/>
                  <a:pt x="519083" y="2670085"/>
                  <a:pt x="528208" y="2678382"/>
                </a:cubicBezTo>
                <a:cubicBezTo>
                  <a:pt x="540861" y="2686827"/>
                  <a:pt x="547510" y="2700252"/>
                  <a:pt x="556197" y="2712277"/>
                </a:cubicBezTo>
                <a:cubicBezTo>
                  <a:pt x="557396" y="2714024"/>
                  <a:pt x="558304" y="2715970"/>
                  <a:pt x="559212" y="2717917"/>
                </a:cubicBezTo>
                <a:cubicBezTo>
                  <a:pt x="566061" y="2731632"/>
                  <a:pt x="568908" y="2746383"/>
                  <a:pt x="568336" y="2761768"/>
                </a:cubicBezTo>
                <a:cubicBezTo>
                  <a:pt x="568354" y="2763041"/>
                  <a:pt x="568462" y="2763823"/>
                  <a:pt x="568280" y="2764805"/>
                </a:cubicBezTo>
                <a:cubicBezTo>
                  <a:pt x="567550" y="2768732"/>
                  <a:pt x="566130" y="2772278"/>
                  <a:pt x="564509" y="2775532"/>
                </a:cubicBezTo>
                <a:cubicBezTo>
                  <a:pt x="560925" y="2778422"/>
                  <a:pt x="560578" y="2781659"/>
                  <a:pt x="562595" y="2785843"/>
                </a:cubicBezTo>
                <a:cubicBezTo>
                  <a:pt x="562921" y="2788189"/>
                  <a:pt x="562756" y="2790444"/>
                  <a:pt x="562299" y="2792898"/>
                </a:cubicBezTo>
                <a:cubicBezTo>
                  <a:pt x="561132" y="2800554"/>
                  <a:pt x="556639" y="2801497"/>
                  <a:pt x="550039" y="2798748"/>
                </a:cubicBezTo>
                <a:cubicBezTo>
                  <a:pt x="544422" y="2796180"/>
                  <a:pt x="538512" y="2793813"/>
                  <a:pt x="531947" y="2793610"/>
                </a:cubicBezTo>
                <a:cubicBezTo>
                  <a:pt x="524783" y="2792533"/>
                  <a:pt x="518035" y="2793311"/>
                  <a:pt x="511214" y="2795853"/>
                </a:cubicBezTo>
                <a:cubicBezTo>
                  <a:pt x="504376" y="2797123"/>
                  <a:pt x="498954" y="2801703"/>
                  <a:pt x="492424" y="2804046"/>
                </a:cubicBezTo>
                <a:cubicBezTo>
                  <a:pt x="491642" y="2804154"/>
                  <a:pt x="490660" y="2803971"/>
                  <a:pt x="489678" y="2803789"/>
                </a:cubicBezTo>
                <a:cubicBezTo>
                  <a:pt x="484060" y="2801222"/>
                  <a:pt x="480802" y="2806458"/>
                  <a:pt x="476509" y="2807692"/>
                </a:cubicBezTo>
                <a:cubicBezTo>
                  <a:pt x="475727" y="2807801"/>
                  <a:pt x="474654" y="2808109"/>
                  <a:pt x="473872" y="2808218"/>
                </a:cubicBezTo>
                <a:cubicBezTo>
                  <a:pt x="470635" y="2807871"/>
                  <a:pt x="468015" y="2809670"/>
                  <a:pt x="465396" y="2811469"/>
                </a:cubicBezTo>
                <a:cubicBezTo>
                  <a:pt x="462576" y="2812977"/>
                  <a:pt x="460048" y="2814285"/>
                  <a:pt x="456793" y="2812664"/>
                </a:cubicBezTo>
                <a:cubicBezTo>
                  <a:pt x="453030" y="2809680"/>
                  <a:pt x="448594" y="2807586"/>
                  <a:pt x="444831" y="2804602"/>
                </a:cubicBezTo>
                <a:cubicBezTo>
                  <a:pt x="439196" y="2800762"/>
                  <a:pt x="435689" y="2795031"/>
                  <a:pt x="431891" y="2789500"/>
                </a:cubicBezTo>
                <a:cubicBezTo>
                  <a:pt x="425695" y="2780477"/>
                  <a:pt x="425495" y="2780186"/>
                  <a:pt x="416180" y="2786582"/>
                </a:cubicBezTo>
                <a:cubicBezTo>
                  <a:pt x="410941" y="2790180"/>
                  <a:pt x="405701" y="2793778"/>
                  <a:pt x="400462" y="2797376"/>
                </a:cubicBezTo>
                <a:cubicBezTo>
                  <a:pt x="394149" y="2801283"/>
                  <a:pt x="388019" y="2804207"/>
                  <a:pt x="380672" y="2804113"/>
                </a:cubicBezTo>
                <a:cubicBezTo>
                  <a:pt x="375398" y="2805164"/>
                  <a:pt x="369740" y="2806908"/>
                  <a:pt x="364505" y="2803649"/>
                </a:cubicBezTo>
                <a:cubicBezTo>
                  <a:pt x="350376" y="2801786"/>
                  <a:pt x="336155" y="2800415"/>
                  <a:pt x="322025" y="2798552"/>
                </a:cubicBezTo>
                <a:cubicBezTo>
                  <a:pt x="320171" y="2798970"/>
                  <a:pt x="318115" y="2799096"/>
                  <a:pt x="316243" y="2798240"/>
                </a:cubicBezTo>
                <a:cubicBezTo>
                  <a:pt x="312806" y="2797602"/>
                  <a:pt x="309078" y="2797164"/>
                  <a:pt x="305641" y="2796525"/>
                </a:cubicBezTo>
                <a:cubicBezTo>
                  <a:pt x="291694" y="2793681"/>
                  <a:pt x="277291" y="2793291"/>
                  <a:pt x="262797" y="2793392"/>
                </a:cubicBezTo>
                <a:cubicBezTo>
                  <a:pt x="255159" y="2793497"/>
                  <a:pt x="245683" y="2795293"/>
                  <a:pt x="242888" y="2784362"/>
                </a:cubicBezTo>
                <a:cubicBezTo>
                  <a:pt x="243127" y="2780343"/>
                  <a:pt x="244057" y="2776706"/>
                  <a:pt x="244786" y="2772778"/>
                </a:cubicBezTo>
                <a:cubicBezTo>
                  <a:pt x="244860" y="2771014"/>
                  <a:pt x="245424" y="2769341"/>
                  <a:pt x="245789" y="2767378"/>
                </a:cubicBezTo>
                <a:cubicBezTo>
                  <a:pt x="246175" y="2759830"/>
                  <a:pt x="251506" y="2755742"/>
                  <a:pt x="256636" y="2751362"/>
                </a:cubicBezTo>
                <a:cubicBezTo>
                  <a:pt x="266481" y="2740747"/>
                  <a:pt x="275325" y="2728676"/>
                  <a:pt x="286460" y="2719316"/>
                </a:cubicBezTo>
                <a:cubicBezTo>
                  <a:pt x="294193" y="2711864"/>
                  <a:pt x="302526" y="2705285"/>
                  <a:pt x="309568" y="2697451"/>
                </a:cubicBezTo>
                <a:cubicBezTo>
                  <a:pt x="321632" y="2684455"/>
                  <a:pt x="338894" y="2679026"/>
                  <a:pt x="352756" y="2668649"/>
                </a:cubicBezTo>
                <a:cubicBezTo>
                  <a:pt x="357140" y="2666924"/>
                  <a:pt x="361615" y="2664708"/>
                  <a:pt x="366290" y="2662783"/>
                </a:cubicBezTo>
                <a:cubicBezTo>
                  <a:pt x="377438" y="2661552"/>
                  <a:pt x="386245" y="2653792"/>
                  <a:pt x="396576" y="2650124"/>
                </a:cubicBezTo>
                <a:cubicBezTo>
                  <a:pt x="399305" y="2649107"/>
                  <a:pt x="399270" y="2646560"/>
                  <a:pt x="397671" y="2644232"/>
                </a:cubicBezTo>
                <a:cubicBezTo>
                  <a:pt x="396272" y="2642194"/>
                  <a:pt x="395254" y="2639466"/>
                  <a:pt x="391653" y="2641083"/>
                </a:cubicBezTo>
                <a:cubicBezTo>
                  <a:pt x="389215" y="2641899"/>
                  <a:pt x="387087" y="2643790"/>
                  <a:pt x="384849" y="2644898"/>
                </a:cubicBezTo>
                <a:cubicBezTo>
                  <a:pt x="381247" y="2646515"/>
                  <a:pt x="378302" y="2645967"/>
                  <a:pt x="375138" y="2643856"/>
                </a:cubicBezTo>
                <a:cubicBezTo>
                  <a:pt x="372266" y="2641545"/>
                  <a:pt x="370267" y="2638634"/>
                  <a:pt x="367013" y="2637014"/>
                </a:cubicBezTo>
                <a:cubicBezTo>
                  <a:pt x="366322" y="2636631"/>
                  <a:pt x="365631" y="2636249"/>
                  <a:pt x="365232" y="2635667"/>
                </a:cubicBezTo>
                <a:cubicBezTo>
                  <a:pt x="347058" y="2646005"/>
                  <a:pt x="328977" y="2655852"/>
                  <a:pt x="310604" y="2665899"/>
                </a:cubicBezTo>
                <a:cubicBezTo>
                  <a:pt x="308040" y="2664661"/>
                  <a:pt x="304456" y="2667551"/>
                  <a:pt x="302548" y="2664149"/>
                </a:cubicBezTo>
                <a:cubicBezTo>
                  <a:pt x="316555" y="2657101"/>
                  <a:pt x="330853" y="2649852"/>
                  <a:pt x="345351" y="2642894"/>
                </a:cubicBezTo>
                <a:cubicBezTo>
                  <a:pt x="352554" y="2639661"/>
                  <a:pt x="359266" y="2636337"/>
                  <a:pt x="364870" y="2630775"/>
                </a:cubicBezTo>
                <a:cubicBezTo>
                  <a:pt x="361672" y="2626118"/>
                  <a:pt x="368511" y="2624848"/>
                  <a:pt x="368167" y="2621229"/>
                </a:cubicBezTo>
                <a:cubicBezTo>
                  <a:pt x="353046" y="2604199"/>
                  <a:pt x="337051" y="2587769"/>
                  <a:pt x="321056" y="2571338"/>
                </a:cubicBezTo>
                <a:cubicBezTo>
                  <a:pt x="331167" y="2572962"/>
                  <a:pt x="336473" y="2581313"/>
                  <a:pt x="343216" y="2587390"/>
                </a:cubicBezTo>
                <a:cubicBezTo>
                  <a:pt x="349830" y="2598269"/>
                  <a:pt x="360610" y="2605858"/>
                  <a:pt x="367806" y="2616337"/>
                </a:cubicBezTo>
                <a:cubicBezTo>
                  <a:pt x="368805" y="2617792"/>
                  <a:pt x="369988" y="2618266"/>
                  <a:pt x="371461" y="2618539"/>
                </a:cubicBezTo>
                <a:cubicBezTo>
                  <a:pt x="372825" y="2618031"/>
                  <a:pt x="373898" y="2617722"/>
                  <a:pt x="375062" y="2616923"/>
                </a:cubicBezTo>
                <a:cubicBezTo>
                  <a:pt x="382448" y="2612708"/>
                  <a:pt x="388409" y="2618894"/>
                  <a:pt x="395756" y="2618989"/>
                </a:cubicBezTo>
                <a:cubicBezTo>
                  <a:pt x="371549" y="2589351"/>
                  <a:pt x="346377" y="2560804"/>
                  <a:pt x="324698" y="2529859"/>
                </a:cubicBezTo>
                <a:cubicBezTo>
                  <a:pt x="323498" y="2528112"/>
                  <a:pt x="322590" y="2526166"/>
                  <a:pt x="321682" y="2524219"/>
                </a:cubicBezTo>
                <a:cubicBezTo>
                  <a:pt x="320847" y="2520509"/>
                  <a:pt x="318849" y="2517598"/>
                  <a:pt x="316650" y="2514396"/>
                </a:cubicBezTo>
                <a:cubicBezTo>
                  <a:pt x="310983" y="2501154"/>
                  <a:pt x="303661" y="2488620"/>
                  <a:pt x="301304" y="2473961"/>
                </a:cubicBezTo>
                <a:cubicBezTo>
                  <a:pt x="304619" y="2465688"/>
                  <a:pt x="301094" y="2458685"/>
                  <a:pt x="296788" y="2451790"/>
                </a:cubicBezTo>
                <a:cubicBezTo>
                  <a:pt x="295214" y="2437022"/>
                  <a:pt x="302182" y="2430952"/>
                  <a:pt x="316129" y="2433796"/>
                </a:cubicBezTo>
                <a:close/>
                <a:moveTo>
                  <a:pt x="826118" y="2184513"/>
                </a:moveTo>
                <a:cubicBezTo>
                  <a:pt x="831583" y="2183198"/>
                  <a:pt x="837453" y="2183400"/>
                  <a:pt x="843727" y="2185019"/>
                </a:cubicBezTo>
                <a:cubicBezTo>
                  <a:pt x="856681" y="2188257"/>
                  <a:pt x="867206" y="2195139"/>
                  <a:pt x="875302" y="2206068"/>
                </a:cubicBezTo>
                <a:cubicBezTo>
                  <a:pt x="888660" y="2211736"/>
                  <a:pt x="888256" y="2225905"/>
                  <a:pt x="893518" y="2234809"/>
                </a:cubicBezTo>
                <a:cubicBezTo>
                  <a:pt x="890685" y="2219427"/>
                  <a:pt x="897971" y="2206068"/>
                  <a:pt x="908900" y="2195139"/>
                </a:cubicBezTo>
                <a:cubicBezTo>
                  <a:pt x="916592" y="2187448"/>
                  <a:pt x="926712" y="2188257"/>
                  <a:pt x="936022" y="2192306"/>
                </a:cubicBezTo>
                <a:cubicBezTo>
                  <a:pt x="950190" y="2197972"/>
                  <a:pt x="960311" y="2212545"/>
                  <a:pt x="960311" y="2227118"/>
                </a:cubicBezTo>
                <a:cubicBezTo>
                  <a:pt x="960311" y="2242096"/>
                  <a:pt x="950190" y="2256670"/>
                  <a:pt x="935617" y="2263146"/>
                </a:cubicBezTo>
                <a:cubicBezTo>
                  <a:pt x="932379" y="2264360"/>
                  <a:pt x="929141" y="2264765"/>
                  <a:pt x="925498" y="2266789"/>
                </a:cubicBezTo>
                <a:cubicBezTo>
                  <a:pt x="963549" y="2261121"/>
                  <a:pt x="988242" y="2289053"/>
                  <a:pt x="979336" y="2320223"/>
                </a:cubicBezTo>
                <a:cubicBezTo>
                  <a:pt x="970835" y="2341272"/>
                  <a:pt x="953429" y="2346940"/>
                  <a:pt x="935212" y="2333986"/>
                </a:cubicBezTo>
                <a:cubicBezTo>
                  <a:pt x="924283" y="2326700"/>
                  <a:pt x="915782" y="2317794"/>
                  <a:pt x="911329" y="2305245"/>
                </a:cubicBezTo>
                <a:cubicBezTo>
                  <a:pt x="917402" y="2322652"/>
                  <a:pt x="916187" y="2340058"/>
                  <a:pt x="910115" y="2357060"/>
                </a:cubicBezTo>
                <a:cubicBezTo>
                  <a:pt x="903638" y="2375276"/>
                  <a:pt x="889875" y="2385396"/>
                  <a:pt x="870849" y="2389039"/>
                </a:cubicBezTo>
                <a:cubicBezTo>
                  <a:pt x="865991" y="2386610"/>
                  <a:pt x="859515" y="2386610"/>
                  <a:pt x="856681" y="2380133"/>
                </a:cubicBezTo>
                <a:cubicBezTo>
                  <a:pt x="842108" y="2371633"/>
                  <a:pt x="844942" y="2357870"/>
                  <a:pt x="846156" y="2344511"/>
                </a:cubicBezTo>
                <a:cubicBezTo>
                  <a:pt x="846561" y="2339249"/>
                  <a:pt x="848585" y="2334391"/>
                  <a:pt x="850204" y="2329129"/>
                </a:cubicBezTo>
                <a:cubicBezTo>
                  <a:pt x="857491" y="2319008"/>
                  <a:pt x="864372" y="2308889"/>
                  <a:pt x="871659" y="2298768"/>
                </a:cubicBezTo>
                <a:cubicBezTo>
                  <a:pt x="872468" y="2296745"/>
                  <a:pt x="873278" y="2295125"/>
                  <a:pt x="875302" y="2293911"/>
                </a:cubicBezTo>
                <a:cubicBezTo>
                  <a:pt x="873683" y="2293506"/>
                  <a:pt x="872873" y="2295125"/>
                  <a:pt x="871659" y="2295125"/>
                </a:cubicBezTo>
                <a:cubicBezTo>
                  <a:pt x="868825" y="2295530"/>
                  <a:pt x="865991" y="2296340"/>
                  <a:pt x="864777" y="2299173"/>
                </a:cubicBezTo>
                <a:cubicBezTo>
                  <a:pt x="845751" y="2313746"/>
                  <a:pt x="825107" y="2324676"/>
                  <a:pt x="800413" y="2323057"/>
                </a:cubicBezTo>
                <a:cubicBezTo>
                  <a:pt x="782602" y="2321843"/>
                  <a:pt x="771673" y="2312532"/>
                  <a:pt x="769648" y="2298768"/>
                </a:cubicBezTo>
                <a:cubicBezTo>
                  <a:pt x="767625" y="2285815"/>
                  <a:pt x="777340" y="2272051"/>
                  <a:pt x="792722" y="2265575"/>
                </a:cubicBezTo>
                <a:cubicBezTo>
                  <a:pt x="810534" y="2257884"/>
                  <a:pt x="829560" y="2257884"/>
                  <a:pt x="848180" y="2259908"/>
                </a:cubicBezTo>
                <a:cubicBezTo>
                  <a:pt x="852633" y="2260312"/>
                  <a:pt x="857086" y="2260718"/>
                  <a:pt x="864777" y="2261932"/>
                </a:cubicBezTo>
                <a:cubicBezTo>
                  <a:pt x="849799" y="2252216"/>
                  <a:pt x="835631" y="2247763"/>
                  <a:pt x="823892" y="2238858"/>
                </a:cubicBezTo>
                <a:cubicBezTo>
                  <a:pt x="822678" y="2236429"/>
                  <a:pt x="818630" y="2236429"/>
                  <a:pt x="817820" y="2233595"/>
                </a:cubicBezTo>
                <a:cubicBezTo>
                  <a:pt x="816201" y="2231976"/>
                  <a:pt x="814986" y="2230762"/>
                  <a:pt x="813367" y="2229142"/>
                </a:cubicBezTo>
                <a:cubicBezTo>
                  <a:pt x="810129" y="2227928"/>
                  <a:pt x="809724" y="2224689"/>
                  <a:pt x="808509" y="2221856"/>
                </a:cubicBezTo>
                <a:cubicBezTo>
                  <a:pt x="805271" y="2211736"/>
                  <a:pt x="802033" y="2201616"/>
                  <a:pt x="810938" y="2193115"/>
                </a:cubicBezTo>
                <a:cubicBezTo>
                  <a:pt x="815594" y="2188662"/>
                  <a:pt x="820654" y="2185828"/>
                  <a:pt x="826118" y="2184513"/>
                </a:cubicBezTo>
                <a:close/>
                <a:moveTo>
                  <a:pt x="1898757" y="2097951"/>
                </a:moveTo>
                <a:lnTo>
                  <a:pt x="1881438" y="2100695"/>
                </a:lnTo>
                <a:lnTo>
                  <a:pt x="1823557" y="2112066"/>
                </a:lnTo>
                <a:lnTo>
                  <a:pt x="1853877" y="2117142"/>
                </a:lnTo>
                <a:cubicBezTo>
                  <a:pt x="1867120" y="2115980"/>
                  <a:pt x="1881199" y="2111444"/>
                  <a:pt x="1895697" y="2103053"/>
                </a:cubicBezTo>
                <a:close/>
                <a:moveTo>
                  <a:pt x="605954" y="1643007"/>
                </a:moveTo>
                <a:cubicBezTo>
                  <a:pt x="610231" y="1643542"/>
                  <a:pt x="614814" y="1645222"/>
                  <a:pt x="618479" y="1643695"/>
                </a:cubicBezTo>
                <a:cubicBezTo>
                  <a:pt x="628256" y="1655915"/>
                  <a:pt x="641087" y="1651638"/>
                  <a:pt x="653307" y="1649805"/>
                </a:cubicBezTo>
                <a:cubicBezTo>
                  <a:pt x="655751" y="1652248"/>
                  <a:pt x="658195" y="1654693"/>
                  <a:pt x="661250" y="1656526"/>
                </a:cubicBezTo>
                <a:cubicBezTo>
                  <a:pt x="669804" y="1662025"/>
                  <a:pt x="673470" y="1673023"/>
                  <a:pt x="669193" y="1679133"/>
                </a:cubicBezTo>
                <a:cubicBezTo>
                  <a:pt x="653918" y="1700518"/>
                  <a:pt x="653307" y="1731680"/>
                  <a:pt x="622756" y="1743289"/>
                </a:cubicBezTo>
                <a:cubicBezTo>
                  <a:pt x="605649" y="1750010"/>
                  <a:pt x="575710" y="1751232"/>
                  <a:pt x="564100" y="1736568"/>
                </a:cubicBezTo>
                <a:cubicBezTo>
                  <a:pt x="557379" y="1728624"/>
                  <a:pt x="552491" y="1729236"/>
                  <a:pt x="543937" y="1733513"/>
                </a:cubicBezTo>
                <a:cubicBezTo>
                  <a:pt x="544548" y="1726181"/>
                  <a:pt x="553713" y="1724347"/>
                  <a:pt x="550658" y="1718237"/>
                </a:cubicBezTo>
                <a:cubicBezTo>
                  <a:pt x="548214" y="1713350"/>
                  <a:pt x="542104" y="1716404"/>
                  <a:pt x="538438" y="1714571"/>
                </a:cubicBezTo>
                <a:cubicBezTo>
                  <a:pt x="543937" y="1701129"/>
                  <a:pt x="549436" y="1688298"/>
                  <a:pt x="554324" y="1674856"/>
                </a:cubicBezTo>
                <a:cubicBezTo>
                  <a:pt x="557379" y="1665691"/>
                  <a:pt x="569599" y="1663247"/>
                  <a:pt x="570821" y="1652860"/>
                </a:cubicBezTo>
                <a:cubicBezTo>
                  <a:pt x="572654" y="1654082"/>
                  <a:pt x="575098" y="1654693"/>
                  <a:pt x="576931" y="1655915"/>
                </a:cubicBezTo>
                <a:cubicBezTo>
                  <a:pt x="582430" y="1652860"/>
                  <a:pt x="589151" y="1652248"/>
                  <a:pt x="595261" y="1649194"/>
                </a:cubicBezTo>
                <a:cubicBezTo>
                  <a:pt x="597705" y="1643084"/>
                  <a:pt x="601677" y="1642473"/>
                  <a:pt x="605954" y="1643007"/>
                </a:cubicBezTo>
                <a:close/>
                <a:moveTo>
                  <a:pt x="1001460" y="1559429"/>
                </a:moveTo>
                <a:cubicBezTo>
                  <a:pt x="1006767" y="1561211"/>
                  <a:pt x="1011105" y="1565704"/>
                  <a:pt x="1013274" y="1572521"/>
                </a:cubicBezTo>
                <a:cubicBezTo>
                  <a:pt x="1016063" y="1581507"/>
                  <a:pt x="1016373" y="1590493"/>
                  <a:pt x="1014203" y="1599479"/>
                </a:cubicBezTo>
                <a:cubicBezTo>
                  <a:pt x="1013274" y="1603507"/>
                  <a:pt x="1012654" y="1607535"/>
                  <a:pt x="1011724" y="1611564"/>
                </a:cubicBezTo>
                <a:cubicBezTo>
                  <a:pt x="1010795" y="1613422"/>
                  <a:pt x="1012344" y="1615592"/>
                  <a:pt x="1010795" y="1617761"/>
                </a:cubicBezTo>
                <a:cubicBezTo>
                  <a:pt x="1012654" y="1616521"/>
                  <a:pt x="1013893" y="1614662"/>
                  <a:pt x="1015443" y="1613422"/>
                </a:cubicBezTo>
                <a:cubicBezTo>
                  <a:pt x="1016682" y="1612183"/>
                  <a:pt x="1017612" y="1610944"/>
                  <a:pt x="1018851" y="1609704"/>
                </a:cubicBezTo>
                <a:cubicBezTo>
                  <a:pt x="1020711" y="1608465"/>
                  <a:pt x="1021020" y="1605986"/>
                  <a:pt x="1022570" y="1604437"/>
                </a:cubicBezTo>
                <a:cubicBezTo>
                  <a:pt x="1025978" y="1602887"/>
                  <a:pt x="1028457" y="1600408"/>
                  <a:pt x="1029387" y="1597000"/>
                </a:cubicBezTo>
                <a:cubicBezTo>
                  <a:pt x="1041162" y="1584605"/>
                  <a:pt x="1054176" y="1575929"/>
                  <a:pt x="1072458" y="1581507"/>
                </a:cubicBezTo>
                <a:cubicBezTo>
                  <a:pt x="1082064" y="1585225"/>
                  <a:pt x="1085782" y="1590803"/>
                  <a:pt x="1085162" y="1601028"/>
                </a:cubicBezTo>
                <a:cubicBezTo>
                  <a:pt x="1084543" y="1611564"/>
                  <a:pt x="1079274" y="1619930"/>
                  <a:pt x="1071218" y="1626437"/>
                </a:cubicBezTo>
                <a:cubicBezTo>
                  <a:pt x="1060373" y="1635423"/>
                  <a:pt x="1047669" y="1640381"/>
                  <a:pt x="1034344" y="1644099"/>
                </a:cubicBezTo>
                <a:cubicBezTo>
                  <a:pt x="1032485" y="1644099"/>
                  <a:pt x="1030936" y="1643479"/>
                  <a:pt x="1029077" y="1644409"/>
                </a:cubicBezTo>
                <a:cubicBezTo>
                  <a:pt x="1037443" y="1643169"/>
                  <a:pt x="1045190" y="1647198"/>
                  <a:pt x="1053246" y="1647198"/>
                </a:cubicBezTo>
                <a:cubicBezTo>
                  <a:pt x="1066570" y="1649367"/>
                  <a:pt x="1077415" y="1655254"/>
                  <a:pt x="1083303" y="1668268"/>
                </a:cubicBezTo>
                <a:cubicBezTo>
                  <a:pt x="1084543" y="1671367"/>
                  <a:pt x="1085472" y="1674155"/>
                  <a:pt x="1083303" y="1677254"/>
                </a:cubicBezTo>
                <a:cubicBezTo>
                  <a:pt x="1082993" y="1679113"/>
                  <a:pt x="1082993" y="1680353"/>
                  <a:pt x="1082683" y="1681592"/>
                </a:cubicBezTo>
                <a:cubicBezTo>
                  <a:pt x="1072768" y="1698635"/>
                  <a:pt x="1057894" y="1700494"/>
                  <a:pt x="1040542" y="1695846"/>
                </a:cubicBezTo>
                <a:cubicBezTo>
                  <a:pt x="1033415" y="1693987"/>
                  <a:pt x="1027528" y="1690268"/>
                  <a:pt x="1022880" y="1684691"/>
                </a:cubicBezTo>
                <a:cubicBezTo>
                  <a:pt x="1022880" y="1684381"/>
                  <a:pt x="1022570" y="1683761"/>
                  <a:pt x="1022570" y="1683451"/>
                </a:cubicBezTo>
                <a:cubicBezTo>
                  <a:pt x="1016992" y="1680973"/>
                  <a:pt x="1013584" y="1676634"/>
                  <a:pt x="1010485" y="1671987"/>
                </a:cubicBezTo>
                <a:cubicBezTo>
                  <a:pt x="1009865" y="1670747"/>
                  <a:pt x="1009555" y="1669198"/>
                  <a:pt x="1008316" y="1668268"/>
                </a:cubicBezTo>
                <a:cubicBezTo>
                  <a:pt x="1010175" y="1670437"/>
                  <a:pt x="1010485" y="1673226"/>
                  <a:pt x="1012344" y="1675395"/>
                </a:cubicBezTo>
                <a:cubicBezTo>
                  <a:pt x="1015443" y="1682521"/>
                  <a:pt x="1013584" y="1690578"/>
                  <a:pt x="1015443" y="1697705"/>
                </a:cubicBezTo>
                <a:cubicBezTo>
                  <a:pt x="1015133" y="1698015"/>
                  <a:pt x="1015133" y="1698635"/>
                  <a:pt x="1015443" y="1698944"/>
                </a:cubicBezTo>
                <a:cubicBezTo>
                  <a:pt x="1015133" y="1699564"/>
                  <a:pt x="1014513" y="1700494"/>
                  <a:pt x="1014203" y="1701113"/>
                </a:cubicBezTo>
                <a:cubicBezTo>
                  <a:pt x="1010795" y="1713818"/>
                  <a:pt x="1004288" y="1720325"/>
                  <a:pt x="995612" y="1719705"/>
                </a:cubicBezTo>
                <a:cubicBezTo>
                  <a:pt x="982287" y="1718776"/>
                  <a:pt x="970513" y="1707621"/>
                  <a:pt x="969583" y="1695226"/>
                </a:cubicBezTo>
                <a:cubicBezTo>
                  <a:pt x="968344" y="1683451"/>
                  <a:pt x="973611" y="1674155"/>
                  <a:pt x="980428" y="1665479"/>
                </a:cubicBezTo>
                <a:cubicBezTo>
                  <a:pt x="981668" y="1663930"/>
                  <a:pt x="981978" y="1661761"/>
                  <a:pt x="983527" y="1659902"/>
                </a:cubicBezTo>
                <a:cubicBezTo>
                  <a:pt x="981978" y="1661451"/>
                  <a:pt x="980118" y="1660832"/>
                  <a:pt x="978569" y="1661761"/>
                </a:cubicBezTo>
                <a:cubicBezTo>
                  <a:pt x="966794" y="1667958"/>
                  <a:pt x="955020" y="1671367"/>
                  <a:pt x="942935" y="1661761"/>
                </a:cubicBezTo>
                <a:cubicBezTo>
                  <a:pt x="935498" y="1655873"/>
                  <a:pt x="931780" y="1642240"/>
                  <a:pt x="934569" y="1632634"/>
                </a:cubicBezTo>
                <a:cubicBezTo>
                  <a:pt x="937357" y="1623028"/>
                  <a:pt x="943245" y="1618690"/>
                  <a:pt x="955020" y="1617761"/>
                </a:cubicBezTo>
                <a:cubicBezTo>
                  <a:pt x="958118" y="1618690"/>
                  <a:pt x="961527" y="1618690"/>
                  <a:pt x="964006" y="1620859"/>
                </a:cubicBezTo>
                <a:cubicBezTo>
                  <a:pt x="964625" y="1620859"/>
                  <a:pt x="965245" y="1621169"/>
                  <a:pt x="965865" y="1621169"/>
                </a:cubicBezTo>
                <a:cubicBezTo>
                  <a:pt x="972372" y="1622408"/>
                  <a:pt x="977950" y="1625817"/>
                  <a:pt x="981978" y="1630775"/>
                </a:cubicBezTo>
                <a:cubicBezTo>
                  <a:pt x="982597" y="1631085"/>
                  <a:pt x="982597" y="1632324"/>
                  <a:pt x="983837" y="1632324"/>
                </a:cubicBezTo>
                <a:cubicBezTo>
                  <a:pt x="983527" y="1632014"/>
                  <a:pt x="982907" y="1631704"/>
                  <a:pt x="982597" y="1631085"/>
                </a:cubicBezTo>
                <a:cubicBezTo>
                  <a:pt x="977640" y="1626127"/>
                  <a:pt x="974851" y="1619930"/>
                  <a:pt x="973302" y="1613112"/>
                </a:cubicBezTo>
                <a:cubicBezTo>
                  <a:pt x="971132" y="1602577"/>
                  <a:pt x="967414" y="1592042"/>
                  <a:pt x="971132" y="1581197"/>
                </a:cubicBezTo>
                <a:cubicBezTo>
                  <a:pt x="973611" y="1573760"/>
                  <a:pt x="977020" y="1567253"/>
                  <a:pt x="983837" y="1562605"/>
                </a:cubicBezTo>
                <a:cubicBezTo>
                  <a:pt x="989879" y="1558577"/>
                  <a:pt x="996154" y="1557647"/>
                  <a:pt x="1001460" y="1559429"/>
                </a:cubicBezTo>
                <a:close/>
                <a:moveTo>
                  <a:pt x="473596" y="1387187"/>
                </a:moveTo>
                <a:cubicBezTo>
                  <a:pt x="481768" y="1386499"/>
                  <a:pt x="490017" y="1386347"/>
                  <a:pt x="498266" y="1390013"/>
                </a:cubicBezTo>
                <a:cubicBezTo>
                  <a:pt x="507431" y="1394290"/>
                  <a:pt x="520872" y="1393068"/>
                  <a:pt x="517818" y="1408954"/>
                </a:cubicBezTo>
                <a:cubicBezTo>
                  <a:pt x="520262" y="1412009"/>
                  <a:pt x="525761" y="1410787"/>
                  <a:pt x="526983" y="1416286"/>
                </a:cubicBezTo>
                <a:cubicBezTo>
                  <a:pt x="529121" y="1421175"/>
                  <a:pt x="528510" y="1426826"/>
                  <a:pt x="528663" y="1432249"/>
                </a:cubicBezTo>
                <a:lnTo>
                  <a:pt x="533703" y="1443989"/>
                </a:lnTo>
                <a:lnTo>
                  <a:pt x="533703" y="1441337"/>
                </a:lnTo>
                <a:cubicBezTo>
                  <a:pt x="539202" y="1437671"/>
                  <a:pt x="544090" y="1434005"/>
                  <a:pt x="551422" y="1434005"/>
                </a:cubicBezTo>
                <a:cubicBezTo>
                  <a:pt x="553866" y="1427895"/>
                  <a:pt x="561198" y="1430950"/>
                  <a:pt x="564865" y="1427284"/>
                </a:cubicBezTo>
                <a:cubicBezTo>
                  <a:pt x="574029" y="1429117"/>
                  <a:pt x="583805" y="1430950"/>
                  <a:pt x="592971" y="1432783"/>
                </a:cubicBezTo>
                <a:cubicBezTo>
                  <a:pt x="622299" y="1438893"/>
                  <a:pt x="643685" y="1487162"/>
                  <a:pt x="624132" y="1507937"/>
                </a:cubicBezTo>
                <a:cubicBezTo>
                  <a:pt x="611300" y="1521379"/>
                  <a:pt x="594804" y="1532988"/>
                  <a:pt x="572197" y="1531766"/>
                </a:cubicBezTo>
                <a:cubicBezTo>
                  <a:pt x="543479" y="1529933"/>
                  <a:pt x="528204" y="1512825"/>
                  <a:pt x="515373" y="1490828"/>
                </a:cubicBezTo>
                <a:cubicBezTo>
                  <a:pt x="514151" y="1488995"/>
                  <a:pt x="512929" y="1487162"/>
                  <a:pt x="512929" y="1484718"/>
                </a:cubicBezTo>
                <a:lnTo>
                  <a:pt x="511960" y="1480844"/>
                </a:lnTo>
                <a:lnTo>
                  <a:pt x="511708" y="1481664"/>
                </a:lnTo>
                <a:cubicBezTo>
                  <a:pt x="511096" y="1481664"/>
                  <a:pt x="510485" y="1482275"/>
                  <a:pt x="509875" y="1482886"/>
                </a:cubicBezTo>
                <a:cubicBezTo>
                  <a:pt x="496433" y="1479831"/>
                  <a:pt x="486046" y="1490218"/>
                  <a:pt x="474436" y="1493884"/>
                </a:cubicBezTo>
                <a:cubicBezTo>
                  <a:pt x="454273" y="1500605"/>
                  <a:pt x="437776" y="1491440"/>
                  <a:pt x="427389" y="1480442"/>
                </a:cubicBezTo>
                <a:cubicBezTo>
                  <a:pt x="416390" y="1469444"/>
                  <a:pt x="410892" y="1452947"/>
                  <a:pt x="415169" y="1432173"/>
                </a:cubicBezTo>
                <a:cubicBezTo>
                  <a:pt x="419446" y="1408343"/>
                  <a:pt x="442664" y="1405288"/>
                  <a:pt x="449385" y="1387569"/>
                </a:cubicBezTo>
                <a:cubicBezTo>
                  <a:pt x="457328" y="1389096"/>
                  <a:pt x="465424" y="1387874"/>
                  <a:pt x="473596" y="1387187"/>
                </a:cubicBezTo>
                <a:close/>
                <a:moveTo>
                  <a:pt x="829830" y="1113782"/>
                </a:moveTo>
                <a:cubicBezTo>
                  <a:pt x="836908" y="1112078"/>
                  <a:pt x="844511" y="1112340"/>
                  <a:pt x="852638" y="1114437"/>
                </a:cubicBezTo>
                <a:cubicBezTo>
                  <a:pt x="869417" y="1118632"/>
                  <a:pt x="883050" y="1127546"/>
                  <a:pt x="893536" y="1141703"/>
                </a:cubicBezTo>
                <a:cubicBezTo>
                  <a:pt x="910839" y="1149043"/>
                  <a:pt x="910316" y="1167395"/>
                  <a:pt x="917132" y="1178931"/>
                </a:cubicBezTo>
                <a:cubicBezTo>
                  <a:pt x="913461" y="1159006"/>
                  <a:pt x="922899" y="1141703"/>
                  <a:pt x="937056" y="1127546"/>
                </a:cubicBezTo>
                <a:cubicBezTo>
                  <a:pt x="947018" y="1117584"/>
                  <a:pt x="960127" y="1118632"/>
                  <a:pt x="972187" y="1123876"/>
                </a:cubicBezTo>
                <a:cubicBezTo>
                  <a:pt x="990538" y="1131216"/>
                  <a:pt x="1003647" y="1150092"/>
                  <a:pt x="1003647" y="1168968"/>
                </a:cubicBezTo>
                <a:cubicBezTo>
                  <a:pt x="1003647" y="1188369"/>
                  <a:pt x="990538" y="1207245"/>
                  <a:pt x="971662" y="1215634"/>
                </a:cubicBezTo>
                <a:cubicBezTo>
                  <a:pt x="967468" y="1217207"/>
                  <a:pt x="963273" y="1217731"/>
                  <a:pt x="958554" y="1220353"/>
                </a:cubicBezTo>
                <a:cubicBezTo>
                  <a:pt x="1007841" y="1213012"/>
                  <a:pt x="1039826" y="1249191"/>
                  <a:pt x="1028291" y="1289565"/>
                </a:cubicBezTo>
                <a:cubicBezTo>
                  <a:pt x="1017280" y="1316830"/>
                  <a:pt x="994733" y="1324171"/>
                  <a:pt x="971138" y="1307392"/>
                </a:cubicBezTo>
                <a:cubicBezTo>
                  <a:pt x="956981" y="1297955"/>
                  <a:pt x="945970" y="1286419"/>
                  <a:pt x="940202" y="1270165"/>
                </a:cubicBezTo>
                <a:cubicBezTo>
                  <a:pt x="948068" y="1292711"/>
                  <a:pt x="946495" y="1315257"/>
                  <a:pt x="938629" y="1337279"/>
                </a:cubicBezTo>
                <a:cubicBezTo>
                  <a:pt x="930240" y="1360875"/>
                  <a:pt x="912412" y="1373983"/>
                  <a:pt x="887769" y="1378702"/>
                </a:cubicBezTo>
                <a:cubicBezTo>
                  <a:pt x="881477" y="1375556"/>
                  <a:pt x="873087" y="1375556"/>
                  <a:pt x="869417" y="1367167"/>
                </a:cubicBezTo>
                <a:cubicBezTo>
                  <a:pt x="850541" y="1356156"/>
                  <a:pt x="854211" y="1338328"/>
                  <a:pt x="855784" y="1321025"/>
                </a:cubicBezTo>
                <a:cubicBezTo>
                  <a:pt x="856309" y="1314209"/>
                  <a:pt x="858930" y="1307917"/>
                  <a:pt x="861028" y="1301101"/>
                </a:cubicBezTo>
                <a:cubicBezTo>
                  <a:pt x="870466" y="1287992"/>
                  <a:pt x="879379" y="1274884"/>
                  <a:pt x="888817" y="1261775"/>
                </a:cubicBezTo>
                <a:cubicBezTo>
                  <a:pt x="889866" y="1259154"/>
                  <a:pt x="890915" y="1257057"/>
                  <a:pt x="893536" y="1255484"/>
                </a:cubicBezTo>
                <a:cubicBezTo>
                  <a:pt x="891440" y="1254959"/>
                  <a:pt x="890390" y="1257057"/>
                  <a:pt x="888817" y="1257057"/>
                </a:cubicBezTo>
                <a:cubicBezTo>
                  <a:pt x="885147" y="1257580"/>
                  <a:pt x="881477" y="1258629"/>
                  <a:pt x="879904" y="1262300"/>
                </a:cubicBezTo>
                <a:cubicBezTo>
                  <a:pt x="855260" y="1281176"/>
                  <a:pt x="828519" y="1295333"/>
                  <a:pt x="796534" y="1293236"/>
                </a:cubicBezTo>
                <a:cubicBezTo>
                  <a:pt x="773464" y="1291663"/>
                  <a:pt x="759307" y="1279603"/>
                  <a:pt x="756685" y="1261775"/>
                </a:cubicBezTo>
                <a:cubicBezTo>
                  <a:pt x="754063" y="1244997"/>
                  <a:pt x="766648" y="1227169"/>
                  <a:pt x="786572" y="1218780"/>
                </a:cubicBezTo>
                <a:cubicBezTo>
                  <a:pt x="809643" y="1208818"/>
                  <a:pt x="834287" y="1208818"/>
                  <a:pt x="858406" y="1211439"/>
                </a:cubicBezTo>
                <a:cubicBezTo>
                  <a:pt x="864174" y="1211964"/>
                  <a:pt x="869941" y="1212488"/>
                  <a:pt x="879904" y="1214061"/>
                </a:cubicBezTo>
                <a:cubicBezTo>
                  <a:pt x="860503" y="1201477"/>
                  <a:pt x="842152" y="1195709"/>
                  <a:pt x="826946" y="1184174"/>
                </a:cubicBezTo>
                <a:cubicBezTo>
                  <a:pt x="825373" y="1181028"/>
                  <a:pt x="820130" y="1181028"/>
                  <a:pt x="819081" y="1177358"/>
                </a:cubicBezTo>
                <a:cubicBezTo>
                  <a:pt x="816983" y="1175260"/>
                  <a:pt x="815410" y="1173687"/>
                  <a:pt x="813313" y="1171590"/>
                </a:cubicBezTo>
                <a:cubicBezTo>
                  <a:pt x="809118" y="1170017"/>
                  <a:pt x="808594" y="1165822"/>
                  <a:pt x="807021" y="1162152"/>
                </a:cubicBezTo>
                <a:cubicBezTo>
                  <a:pt x="802827" y="1149043"/>
                  <a:pt x="798632" y="1135935"/>
                  <a:pt x="810167" y="1124924"/>
                </a:cubicBezTo>
                <a:cubicBezTo>
                  <a:pt x="816197" y="1119156"/>
                  <a:pt x="822751" y="1115486"/>
                  <a:pt x="829830" y="1113782"/>
                </a:cubicBezTo>
                <a:close/>
                <a:moveTo>
                  <a:pt x="111076" y="665373"/>
                </a:moveTo>
                <a:cubicBezTo>
                  <a:pt x="119324" y="663387"/>
                  <a:pt x="128184" y="663693"/>
                  <a:pt x="137655" y="666137"/>
                </a:cubicBezTo>
                <a:cubicBezTo>
                  <a:pt x="157207" y="671025"/>
                  <a:pt x="173093" y="681412"/>
                  <a:pt x="185313" y="697909"/>
                </a:cubicBezTo>
                <a:cubicBezTo>
                  <a:pt x="205476" y="706463"/>
                  <a:pt x="204866" y="727848"/>
                  <a:pt x="212809" y="741290"/>
                </a:cubicBezTo>
                <a:cubicBezTo>
                  <a:pt x="208531" y="718072"/>
                  <a:pt x="219529" y="697909"/>
                  <a:pt x="236026" y="681412"/>
                </a:cubicBezTo>
                <a:cubicBezTo>
                  <a:pt x="247635" y="669803"/>
                  <a:pt x="262911" y="671025"/>
                  <a:pt x="276964" y="677135"/>
                </a:cubicBezTo>
                <a:cubicBezTo>
                  <a:pt x="298349" y="685688"/>
                  <a:pt x="313624" y="707684"/>
                  <a:pt x="313624" y="729681"/>
                </a:cubicBezTo>
                <a:cubicBezTo>
                  <a:pt x="313624" y="752289"/>
                  <a:pt x="298349" y="774285"/>
                  <a:pt x="276353" y="784061"/>
                </a:cubicBezTo>
                <a:cubicBezTo>
                  <a:pt x="271465" y="785894"/>
                  <a:pt x="266577" y="786504"/>
                  <a:pt x="261078" y="789560"/>
                </a:cubicBezTo>
                <a:cubicBezTo>
                  <a:pt x="318512" y="781005"/>
                  <a:pt x="355784" y="823165"/>
                  <a:pt x="342342" y="870212"/>
                </a:cubicBezTo>
                <a:cubicBezTo>
                  <a:pt x="329510" y="901984"/>
                  <a:pt x="303237" y="910539"/>
                  <a:pt x="275741" y="890986"/>
                </a:cubicBezTo>
                <a:cubicBezTo>
                  <a:pt x="259245" y="879988"/>
                  <a:pt x="246414" y="866546"/>
                  <a:pt x="239692" y="847605"/>
                </a:cubicBezTo>
                <a:cubicBezTo>
                  <a:pt x="248858" y="873878"/>
                  <a:pt x="247025" y="900151"/>
                  <a:pt x="237859" y="925813"/>
                </a:cubicBezTo>
                <a:cubicBezTo>
                  <a:pt x="228083" y="953309"/>
                  <a:pt x="207309" y="968584"/>
                  <a:pt x="178592" y="974084"/>
                </a:cubicBezTo>
                <a:cubicBezTo>
                  <a:pt x="171260" y="970417"/>
                  <a:pt x="161484" y="970417"/>
                  <a:pt x="157207" y="960641"/>
                </a:cubicBezTo>
                <a:cubicBezTo>
                  <a:pt x="135211" y="947810"/>
                  <a:pt x="139488" y="927036"/>
                  <a:pt x="141321" y="906873"/>
                </a:cubicBezTo>
                <a:cubicBezTo>
                  <a:pt x="141932" y="898930"/>
                  <a:pt x="144987" y="891597"/>
                  <a:pt x="147431" y="883655"/>
                </a:cubicBezTo>
                <a:cubicBezTo>
                  <a:pt x="158429" y="868379"/>
                  <a:pt x="168816" y="853105"/>
                  <a:pt x="179814" y="837829"/>
                </a:cubicBezTo>
                <a:cubicBezTo>
                  <a:pt x="181036" y="834774"/>
                  <a:pt x="182258" y="832330"/>
                  <a:pt x="185313" y="830497"/>
                </a:cubicBezTo>
                <a:cubicBezTo>
                  <a:pt x="182869" y="829886"/>
                  <a:pt x="181647" y="832330"/>
                  <a:pt x="179814" y="832330"/>
                </a:cubicBezTo>
                <a:cubicBezTo>
                  <a:pt x="175537" y="832941"/>
                  <a:pt x="171260" y="834163"/>
                  <a:pt x="169427" y="838440"/>
                </a:cubicBezTo>
                <a:cubicBezTo>
                  <a:pt x="140709" y="860436"/>
                  <a:pt x="109549" y="876934"/>
                  <a:pt x="72277" y="874489"/>
                </a:cubicBezTo>
                <a:cubicBezTo>
                  <a:pt x="45393" y="872657"/>
                  <a:pt x="28896" y="858603"/>
                  <a:pt x="25841" y="837829"/>
                </a:cubicBezTo>
                <a:cubicBezTo>
                  <a:pt x="22786" y="818277"/>
                  <a:pt x="37450" y="797503"/>
                  <a:pt x="60668" y="787727"/>
                </a:cubicBezTo>
                <a:cubicBezTo>
                  <a:pt x="87553" y="776118"/>
                  <a:pt x="116270" y="776118"/>
                  <a:pt x="144375" y="779172"/>
                </a:cubicBezTo>
                <a:cubicBezTo>
                  <a:pt x="151097" y="779784"/>
                  <a:pt x="157818" y="780395"/>
                  <a:pt x="169427" y="782228"/>
                </a:cubicBezTo>
                <a:cubicBezTo>
                  <a:pt x="146820" y="767563"/>
                  <a:pt x="125435" y="760842"/>
                  <a:pt x="107716" y="747400"/>
                </a:cubicBezTo>
                <a:cubicBezTo>
                  <a:pt x="105883" y="743734"/>
                  <a:pt x="99773" y="743734"/>
                  <a:pt x="98550" y="739457"/>
                </a:cubicBezTo>
                <a:cubicBezTo>
                  <a:pt x="96106" y="737013"/>
                  <a:pt x="94273" y="735180"/>
                  <a:pt x="91830" y="732736"/>
                </a:cubicBezTo>
                <a:cubicBezTo>
                  <a:pt x="86941" y="730903"/>
                  <a:pt x="86330" y="726015"/>
                  <a:pt x="84497" y="721738"/>
                </a:cubicBezTo>
                <a:cubicBezTo>
                  <a:pt x="79610" y="706463"/>
                  <a:pt x="74721" y="691188"/>
                  <a:pt x="88163" y="678357"/>
                </a:cubicBezTo>
                <a:cubicBezTo>
                  <a:pt x="95190" y="671636"/>
                  <a:pt x="102827" y="667359"/>
                  <a:pt x="111076" y="665373"/>
                </a:cubicBezTo>
                <a:close/>
                <a:moveTo>
                  <a:pt x="1029226" y="524410"/>
                </a:moveTo>
                <a:cubicBezTo>
                  <a:pt x="1037245" y="525584"/>
                  <a:pt x="1042172" y="533719"/>
                  <a:pt x="1048129" y="538760"/>
                </a:cubicBezTo>
                <a:cubicBezTo>
                  <a:pt x="1049962" y="544258"/>
                  <a:pt x="1055461" y="543037"/>
                  <a:pt x="1059738" y="544258"/>
                </a:cubicBezTo>
                <a:cubicBezTo>
                  <a:pt x="1085401" y="563811"/>
                  <a:pt x="1108620" y="586418"/>
                  <a:pt x="1133060" y="607192"/>
                </a:cubicBezTo>
                <a:cubicBezTo>
                  <a:pt x="1142836" y="616357"/>
                  <a:pt x="1151389" y="627355"/>
                  <a:pt x="1162388" y="634687"/>
                </a:cubicBezTo>
                <a:cubicBezTo>
                  <a:pt x="1193549" y="662183"/>
                  <a:pt x="1224099" y="690289"/>
                  <a:pt x="1257705" y="714729"/>
                </a:cubicBezTo>
                <a:cubicBezTo>
                  <a:pt x="1261982" y="717784"/>
                  <a:pt x="1266258" y="721450"/>
                  <a:pt x="1264425" y="727560"/>
                </a:cubicBezTo>
                <a:cubicBezTo>
                  <a:pt x="1265037" y="731227"/>
                  <a:pt x="1268092" y="731227"/>
                  <a:pt x="1270535" y="731837"/>
                </a:cubicBezTo>
                <a:cubicBezTo>
                  <a:pt x="1273591" y="732448"/>
                  <a:pt x="1276646" y="733059"/>
                  <a:pt x="1278479" y="736114"/>
                </a:cubicBezTo>
                <a:cubicBezTo>
                  <a:pt x="1290699" y="748334"/>
                  <a:pt x="1307196" y="753223"/>
                  <a:pt x="1320639" y="762999"/>
                </a:cubicBezTo>
                <a:cubicBezTo>
                  <a:pt x="1323693" y="761776"/>
                  <a:pt x="1326749" y="762387"/>
                  <a:pt x="1328582" y="764220"/>
                </a:cubicBezTo>
                <a:cubicBezTo>
                  <a:pt x="1348134" y="782551"/>
                  <a:pt x="1368297" y="802102"/>
                  <a:pt x="1382961" y="825932"/>
                </a:cubicBezTo>
                <a:cubicBezTo>
                  <a:pt x="1385404" y="829598"/>
                  <a:pt x="1388460" y="833265"/>
                  <a:pt x="1392126" y="838153"/>
                </a:cubicBezTo>
                <a:cubicBezTo>
                  <a:pt x="1362187" y="835097"/>
                  <a:pt x="1337135" y="822877"/>
                  <a:pt x="1312695" y="808213"/>
                </a:cubicBezTo>
                <a:cubicBezTo>
                  <a:pt x="1304752" y="786216"/>
                  <a:pt x="1288866" y="770942"/>
                  <a:pt x="1267481" y="763610"/>
                </a:cubicBezTo>
                <a:cubicBezTo>
                  <a:pt x="1228987" y="750167"/>
                  <a:pt x="1195382" y="726949"/>
                  <a:pt x="1161777" y="704953"/>
                </a:cubicBezTo>
                <a:cubicBezTo>
                  <a:pt x="1142836" y="692122"/>
                  <a:pt x="1124506" y="681123"/>
                  <a:pt x="1101287" y="677457"/>
                </a:cubicBezTo>
                <a:cubicBezTo>
                  <a:pt x="1082346" y="674403"/>
                  <a:pt x="1064626" y="665237"/>
                  <a:pt x="1047518" y="655462"/>
                </a:cubicBezTo>
                <a:cubicBezTo>
                  <a:pt x="1024300" y="635298"/>
                  <a:pt x="1001082" y="615135"/>
                  <a:pt x="977864" y="595583"/>
                </a:cubicBezTo>
                <a:cubicBezTo>
                  <a:pt x="976641" y="581530"/>
                  <a:pt x="985806" y="587640"/>
                  <a:pt x="991916" y="588251"/>
                </a:cubicBezTo>
                <a:cubicBezTo>
                  <a:pt x="1005970" y="591917"/>
                  <a:pt x="1019412" y="595583"/>
                  <a:pt x="1033465" y="598638"/>
                </a:cubicBezTo>
                <a:cubicBezTo>
                  <a:pt x="1040186" y="599860"/>
                  <a:pt x="1048129" y="599249"/>
                  <a:pt x="1052406" y="592528"/>
                </a:cubicBezTo>
                <a:cubicBezTo>
                  <a:pt x="1056072" y="587029"/>
                  <a:pt x="1050573" y="581530"/>
                  <a:pt x="1048129" y="576642"/>
                </a:cubicBezTo>
                <a:cubicBezTo>
                  <a:pt x="1043241" y="568699"/>
                  <a:pt x="1038353" y="561367"/>
                  <a:pt x="1033465" y="553424"/>
                </a:cubicBezTo>
                <a:cubicBezTo>
                  <a:pt x="1030410" y="550368"/>
                  <a:pt x="1028577" y="545481"/>
                  <a:pt x="1024911" y="543037"/>
                </a:cubicBezTo>
                <a:cubicBezTo>
                  <a:pt x="1022467" y="537538"/>
                  <a:pt x="1016356" y="532649"/>
                  <a:pt x="1020023" y="525928"/>
                </a:cubicBezTo>
                <a:cubicBezTo>
                  <a:pt x="1023537" y="524401"/>
                  <a:pt x="1026553" y="524019"/>
                  <a:pt x="1029226" y="524410"/>
                </a:cubicBezTo>
                <a:close/>
                <a:moveTo>
                  <a:pt x="772336" y="460628"/>
                </a:moveTo>
                <a:cubicBezTo>
                  <a:pt x="775468" y="460551"/>
                  <a:pt x="778981" y="461468"/>
                  <a:pt x="781730" y="461774"/>
                </a:cubicBezTo>
                <a:cubicBezTo>
                  <a:pt x="814113" y="464828"/>
                  <a:pt x="842220" y="479493"/>
                  <a:pt x="870937" y="493546"/>
                </a:cubicBezTo>
                <a:cubicBezTo>
                  <a:pt x="889879" y="502712"/>
                  <a:pt x="910042" y="511265"/>
                  <a:pt x="921651" y="530818"/>
                </a:cubicBezTo>
                <a:cubicBezTo>
                  <a:pt x="924095" y="538761"/>
                  <a:pt x="921039" y="541816"/>
                  <a:pt x="913096" y="539372"/>
                </a:cubicBezTo>
                <a:cubicBezTo>
                  <a:pt x="899655" y="534484"/>
                  <a:pt x="886213" y="529596"/>
                  <a:pt x="872770" y="524097"/>
                </a:cubicBezTo>
                <a:cubicBezTo>
                  <a:pt x="864216" y="519208"/>
                  <a:pt x="851996" y="519820"/>
                  <a:pt x="844053" y="511265"/>
                </a:cubicBezTo>
                <a:cubicBezTo>
                  <a:pt x="821446" y="499656"/>
                  <a:pt x="797006" y="491713"/>
                  <a:pt x="776231" y="477048"/>
                </a:cubicBezTo>
                <a:cubicBezTo>
                  <a:pt x="771343" y="473994"/>
                  <a:pt x="763400" y="470938"/>
                  <a:pt x="765233" y="465439"/>
                </a:cubicBezTo>
                <a:cubicBezTo>
                  <a:pt x="766455" y="461774"/>
                  <a:pt x="769204" y="460704"/>
                  <a:pt x="772336" y="460628"/>
                </a:cubicBezTo>
                <a:close/>
                <a:moveTo>
                  <a:pt x="1440605" y="352967"/>
                </a:moveTo>
                <a:cubicBezTo>
                  <a:pt x="1458936" y="350522"/>
                  <a:pt x="1480932" y="364575"/>
                  <a:pt x="1490097" y="384739"/>
                </a:cubicBezTo>
                <a:cubicBezTo>
                  <a:pt x="1492542" y="389626"/>
                  <a:pt x="1494375" y="393903"/>
                  <a:pt x="1496819" y="398792"/>
                </a:cubicBezTo>
                <a:cubicBezTo>
                  <a:pt x="1504762" y="410401"/>
                  <a:pt x="1499873" y="423842"/>
                  <a:pt x="1501706" y="436063"/>
                </a:cubicBezTo>
                <a:cubicBezTo>
                  <a:pt x="1500485" y="441562"/>
                  <a:pt x="1498041" y="447061"/>
                  <a:pt x="1495596" y="451949"/>
                </a:cubicBezTo>
                <a:cubicBezTo>
                  <a:pt x="1490709" y="460503"/>
                  <a:pt x="1494985" y="462947"/>
                  <a:pt x="1499873" y="466002"/>
                </a:cubicBezTo>
                <a:cubicBezTo>
                  <a:pt x="1484599" y="469668"/>
                  <a:pt x="1477877" y="480666"/>
                  <a:pt x="1471767" y="496552"/>
                </a:cubicBezTo>
                <a:cubicBezTo>
                  <a:pt x="1489486" y="487387"/>
                  <a:pt x="1502318" y="476389"/>
                  <a:pt x="1520037" y="472723"/>
                </a:cubicBezTo>
                <a:cubicBezTo>
                  <a:pt x="1546310" y="467224"/>
                  <a:pt x="1570139" y="486776"/>
                  <a:pt x="1568917" y="513660"/>
                </a:cubicBezTo>
                <a:cubicBezTo>
                  <a:pt x="1565862" y="561318"/>
                  <a:pt x="1530424" y="581482"/>
                  <a:pt x="1487042" y="560097"/>
                </a:cubicBezTo>
                <a:cubicBezTo>
                  <a:pt x="1480932" y="557041"/>
                  <a:pt x="1474822" y="554598"/>
                  <a:pt x="1468101" y="552154"/>
                </a:cubicBezTo>
                <a:cubicBezTo>
                  <a:pt x="1483376" y="568651"/>
                  <a:pt x="1493763" y="587592"/>
                  <a:pt x="1498652" y="608977"/>
                </a:cubicBezTo>
                <a:cubicBezTo>
                  <a:pt x="1501095" y="619975"/>
                  <a:pt x="1513927" y="613254"/>
                  <a:pt x="1518204" y="620586"/>
                </a:cubicBezTo>
                <a:cubicBezTo>
                  <a:pt x="1508428" y="624252"/>
                  <a:pt x="1501706" y="630973"/>
                  <a:pt x="1497429" y="640749"/>
                </a:cubicBezTo>
                <a:cubicBezTo>
                  <a:pt x="1491930" y="653581"/>
                  <a:pt x="1481543" y="663357"/>
                  <a:pt x="1468712" y="668856"/>
                </a:cubicBezTo>
                <a:cubicBezTo>
                  <a:pt x="1454659" y="671300"/>
                  <a:pt x="1440605" y="673744"/>
                  <a:pt x="1427775" y="665801"/>
                </a:cubicBezTo>
                <a:cubicBezTo>
                  <a:pt x="1410056" y="652358"/>
                  <a:pt x="1408833" y="634028"/>
                  <a:pt x="1410666" y="614476"/>
                </a:cubicBezTo>
                <a:cubicBezTo>
                  <a:pt x="1411277" y="608366"/>
                  <a:pt x="1413110" y="602256"/>
                  <a:pt x="1413722" y="595535"/>
                </a:cubicBezTo>
                <a:cubicBezTo>
                  <a:pt x="1415555" y="591258"/>
                  <a:pt x="1415707" y="586523"/>
                  <a:pt x="1416089" y="582169"/>
                </a:cubicBezTo>
                <a:lnTo>
                  <a:pt x="1419813" y="571150"/>
                </a:lnTo>
                <a:lnTo>
                  <a:pt x="1420442" y="570484"/>
                </a:lnTo>
                <a:cubicBezTo>
                  <a:pt x="1421053" y="569261"/>
                  <a:pt x="1421053" y="568651"/>
                  <a:pt x="1420442" y="568651"/>
                </a:cubicBezTo>
                <a:cubicBezTo>
                  <a:pt x="1417999" y="568040"/>
                  <a:pt x="1422275" y="567429"/>
                  <a:pt x="1419832" y="571094"/>
                </a:cubicBezTo>
                <a:lnTo>
                  <a:pt x="1419813" y="571150"/>
                </a:lnTo>
                <a:lnTo>
                  <a:pt x="1410056" y="581482"/>
                </a:lnTo>
                <a:cubicBezTo>
                  <a:pt x="1391725" y="602256"/>
                  <a:pt x="1372173" y="620586"/>
                  <a:pt x="1343456" y="626085"/>
                </a:cubicBezTo>
                <a:cubicBezTo>
                  <a:pt x="1331846" y="628529"/>
                  <a:pt x="1320237" y="628529"/>
                  <a:pt x="1309240" y="624252"/>
                </a:cubicBezTo>
                <a:cubicBezTo>
                  <a:pt x="1290909" y="617531"/>
                  <a:pt x="1277467" y="605311"/>
                  <a:pt x="1275022" y="585759"/>
                </a:cubicBezTo>
                <a:cubicBezTo>
                  <a:pt x="1273189" y="567429"/>
                  <a:pt x="1285410" y="555208"/>
                  <a:pt x="1300074" y="544821"/>
                </a:cubicBezTo>
                <a:cubicBezTo>
                  <a:pt x="1322070" y="530158"/>
                  <a:pt x="1347733" y="530768"/>
                  <a:pt x="1371562" y="525269"/>
                </a:cubicBezTo>
                <a:cubicBezTo>
                  <a:pt x="1375839" y="520382"/>
                  <a:pt x="1381338" y="524658"/>
                  <a:pt x="1389893" y="522825"/>
                </a:cubicBezTo>
                <a:cubicBezTo>
                  <a:pt x="1380727" y="523436"/>
                  <a:pt x="1375228" y="522215"/>
                  <a:pt x="1370951" y="518548"/>
                </a:cubicBezTo>
                <a:cubicBezTo>
                  <a:pt x="1343456" y="509383"/>
                  <a:pt x="1317183" y="498996"/>
                  <a:pt x="1294575" y="479444"/>
                </a:cubicBezTo>
                <a:cubicBezTo>
                  <a:pt x="1273189" y="461114"/>
                  <a:pt x="1268912" y="427509"/>
                  <a:pt x="1279911" y="412845"/>
                </a:cubicBezTo>
                <a:cubicBezTo>
                  <a:pt x="1292742" y="394514"/>
                  <a:pt x="1317793" y="390237"/>
                  <a:pt x="1344066" y="402458"/>
                </a:cubicBezTo>
                <a:cubicBezTo>
                  <a:pt x="1347122" y="403679"/>
                  <a:pt x="1350177" y="404902"/>
                  <a:pt x="1353843" y="406123"/>
                </a:cubicBezTo>
                <a:cubicBezTo>
                  <a:pt x="1356898" y="409179"/>
                  <a:pt x="1361786" y="409179"/>
                  <a:pt x="1364230" y="413456"/>
                </a:cubicBezTo>
                <a:cubicBezTo>
                  <a:pt x="1380727" y="427509"/>
                  <a:pt x="1394780" y="444005"/>
                  <a:pt x="1407000" y="461725"/>
                </a:cubicBezTo>
                <a:cubicBezTo>
                  <a:pt x="1413722" y="465391"/>
                  <a:pt x="1416776" y="471501"/>
                  <a:pt x="1419832" y="478222"/>
                </a:cubicBezTo>
                <a:cubicBezTo>
                  <a:pt x="1421053" y="480055"/>
                  <a:pt x="1421053" y="483110"/>
                  <a:pt x="1422886" y="484333"/>
                </a:cubicBezTo>
                <a:cubicBezTo>
                  <a:pt x="1421665" y="481277"/>
                  <a:pt x="1420442" y="478222"/>
                  <a:pt x="1418609" y="475167"/>
                </a:cubicBezTo>
                <a:cubicBezTo>
                  <a:pt x="1415555" y="468446"/>
                  <a:pt x="1416776" y="461114"/>
                  <a:pt x="1413722" y="454393"/>
                </a:cubicBezTo>
                <a:cubicBezTo>
                  <a:pt x="1412499" y="434230"/>
                  <a:pt x="1403946" y="414678"/>
                  <a:pt x="1408833" y="393903"/>
                </a:cubicBezTo>
                <a:cubicBezTo>
                  <a:pt x="1414332" y="368853"/>
                  <a:pt x="1423498" y="355410"/>
                  <a:pt x="1440605" y="352967"/>
                </a:cubicBezTo>
                <a:close/>
                <a:moveTo>
                  <a:pt x="2472275" y="212706"/>
                </a:moveTo>
                <a:cubicBezTo>
                  <a:pt x="2485259" y="211179"/>
                  <a:pt x="2498854" y="213928"/>
                  <a:pt x="2512296" y="221566"/>
                </a:cubicBezTo>
                <a:cubicBezTo>
                  <a:pt x="2529405" y="231342"/>
                  <a:pt x="2542846" y="244174"/>
                  <a:pt x="2549568" y="260060"/>
                </a:cubicBezTo>
                <a:cubicBezTo>
                  <a:pt x="2553845" y="269836"/>
                  <a:pt x="2556289" y="286333"/>
                  <a:pt x="2549568" y="298553"/>
                </a:cubicBezTo>
                <a:cubicBezTo>
                  <a:pt x="2547124" y="303441"/>
                  <a:pt x="2545291" y="307718"/>
                  <a:pt x="2546512" y="313217"/>
                </a:cubicBezTo>
                <a:cubicBezTo>
                  <a:pt x="2547124" y="324215"/>
                  <a:pt x="2534292" y="314439"/>
                  <a:pt x="2532459" y="322382"/>
                </a:cubicBezTo>
                <a:cubicBezTo>
                  <a:pt x="2534903" y="327881"/>
                  <a:pt x="2536736" y="332769"/>
                  <a:pt x="2540402" y="340712"/>
                </a:cubicBezTo>
                <a:cubicBezTo>
                  <a:pt x="2522072" y="331547"/>
                  <a:pt x="2506186" y="341934"/>
                  <a:pt x="2489078" y="341323"/>
                </a:cubicBezTo>
                <a:cubicBezTo>
                  <a:pt x="2476858" y="341323"/>
                  <a:pt x="2467082" y="328492"/>
                  <a:pt x="2453639" y="336435"/>
                </a:cubicBezTo>
                <a:cubicBezTo>
                  <a:pt x="2450585" y="338268"/>
                  <a:pt x="2453639" y="326659"/>
                  <a:pt x="2446308" y="323604"/>
                </a:cubicBezTo>
                <a:cubicBezTo>
                  <a:pt x="2438365" y="319938"/>
                  <a:pt x="2434087" y="310773"/>
                  <a:pt x="2425533" y="305274"/>
                </a:cubicBezTo>
                <a:cubicBezTo>
                  <a:pt x="2416368" y="299164"/>
                  <a:pt x="2420646" y="287555"/>
                  <a:pt x="2419423" y="277779"/>
                </a:cubicBezTo>
                <a:cubicBezTo>
                  <a:pt x="2416979" y="273501"/>
                  <a:pt x="2418201" y="266170"/>
                  <a:pt x="2413924" y="260670"/>
                </a:cubicBezTo>
                <a:cubicBezTo>
                  <a:pt x="2426144" y="253950"/>
                  <a:pt x="2424923" y="238674"/>
                  <a:pt x="2435920" y="229509"/>
                </a:cubicBezTo>
                <a:cubicBezTo>
                  <a:pt x="2446919" y="220038"/>
                  <a:pt x="2459292" y="214234"/>
                  <a:pt x="2472275" y="212706"/>
                </a:cubicBezTo>
                <a:close/>
                <a:moveTo>
                  <a:pt x="3611161" y="124959"/>
                </a:moveTo>
                <a:cubicBezTo>
                  <a:pt x="3617527" y="123154"/>
                  <a:pt x="3624410" y="123167"/>
                  <a:pt x="3632393" y="125324"/>
                </a:cubicBezTo>
                <a:cubicBezTo>
                  <a:pt x="3660238" y="131674"/>
                  <a:pt x="3686619" y="140650"/>
                  <a:pt x="3709471" y="154924"/>
                </a:cubicBezTo>
                <a:cubicBezTo>
                  <a:pt x="3732322" y="169200"/>
                  <a:pt x="3751642" y="188776"/>
                  <a:pt x="3765367" y="216324"/>
                </a:cubicBezTo>
                <a:cubicBezTo>
                  <a:pt x="3775205" y="237115"/>
                  <a:pt x="3778554" y="255817"/>
                  <a:pt x="3763851" y="276691"/>
                </a:cubicBezTo>
                <a:cubicBezTo>
                  <a:pt x="3740950" y="306767"/>
                  <a:pt x="3741024" y="345066"/>
                  <a:pt x="3741748" y="382199"/>
                </a:cubicBezTo>
                <a:cubicBezTo>
                  <a:pt x="3740696" y="392322"/>
                  <a:pt x="3747051" y="397398"/>
                  <a:pt x="3754573" y="403124"/>
                </a:cubicBezTo>
                <a:cubicBezTo>
                  <a:pt x="3780648" y="422258"/>
                  <a:pt x="3807373" y="440225"/>
                  <a:pt x="3836051" y="454690"/>
                </a:cubicBezTo>
                <a:cubicBezTo>
                  <a:pt x="3853567" y="464459"/>
                  <a:pt x="3861990" y="476809"/>
                  <a:pt x="3865340" y="495510"/>
                </a:cubicBezTo>
                <a:cubicBezTo>
                  <a:pt x="3869339" y="513045"/>
                  <a:pt x="3871520" y="531094"/>
                  <a:pt x="3882795" y="546566"/>
                </a:cubicBezTo>
                <a:cubicBezTo>
                  <a:pt x="3895239" y="562689"/>
                  <a:pt x="3907950" y="572839"/>
                  <a:pt x="3931977" y="570938"/>
                </a:cubicBezTo>
                <a:cubicBezTo>
                  <a:pt x="3946718" y="569212"/>
                  <a:pt x="3957784" y="572706"/>
                  <a:pt x="3964396" y="580411"/>
                </a:cubicBezTo>
                <a:lnTo>
                  <a:pt x="3968587" y="589848"/>
                </a:lnTo>
                <a:lnTo>
                  <a:pt x="6184980" y="589848"/>
                </a:lnTo>
                <a:lnTo>
                  <a:pt x="6184980" y="5832012"/>
                </a:lnTo>
                <a:lnTo>
                  <a:pt x="2409827" y="5832012"/>
                </a:lnTo>
                <a:lnTo>
                  <a:pt x="2409827" y="3475039"/>
                </a:lnTo>
                <a:lnTo>
                  <a:pt x="2369604" y="3503875"/>
                </a:lnTo>
                <a:cubicBezTo>
                  <a:pt x="2359209" y="3508789"/>
                  <a:pt x="2347262" y="3508246"/>
                  <a:pt x="2339873" y="3499535"/>
                </a:cubicBezTo>
                <a:cubicBezTo>
                  <a:pt x="2330147" y="3489520"/>
                  <a:pt x="2340678" y="3481619"/>
                  <a:pt x="2346403" y="3474100"/>
                </a:cubicBezTo>
                <a:cubicBezTo>
                  <a:pt x="2379719" y="3425349"/>
                  <a:pt x="2379719" y="3425349"/>
                  <a:pt x="2324812" y="3408497"/>
                </a:cubicBezTo>
                <a:cubicBezTo>
                  <a:pt x="2305342" y="3402229"/>
                  <a:pt x="2288343" y="3394277"/>
                  <a:pt x="2272779" y="3381005"/>
                </a:cubicBezTo>
                <a:cubicBezTo>
                  <a:pt x="2257867" y="3366566"/>
                  <a:pt x="2245805" y="3355248"/>
                  <a:pt x="2251167" y="3329164"/>
                </a:cubicBezTo>
                <a:cubicBezTo>
                  <a:pt x="2257067" y="3291137"/>
                  <a:pt x="2217899" y="3257049"/>
                  <a:pt x="2170765" y="3253712"/>
                </a:cubicBezTo>
                <a:cubicBezTo>
                  <a:pt x="2163624" y="3252789"/>
                  <a:pt x="2157000" y="3253686"/>
                  <a:pt x="2148040" y="3253280"/>
                </a:cubicBezTo>
                <a:cubicBezTo>
                  <a:pt x="2158342" y="3223828"/>
                  <a:pt x="2165007" y="3195409"/>
                  <a:pt x="2144658" y="3168756"/>
                </a:cubicBezTo>
                <a:cubicBezTo>
                  <a:pt x="2135325" y="3156665"/>
                  <a:pt x="2124006" y="3148822"/>
                  <a:pt x="2111630" y="3142874"/>
                </a:cubicBezTo>
                <a:lnTo>
                  <a:pt x="2082257" y="3132056"/>
                </a:lnTo>
                <a:lnTo>
                  <a:pt x="2079612" y="3133123"/>
                </a:lnTo>
                <a:cubicBezTo>
                  <a:pt x="2052900" y="3148688"/>
                  <a:pt x="2046476" y="3171356"/>
                  <a:pt x="2051867" y="3212407"/>
                </a:cubicBezTo>
                <a:cubicBezTo>
                  <a:pt x="2053417" y="3221021"/>
                  <a:pt x="2057707" y="3230032"/>
                  <a:pt x="2052057" y="3238163"/>
                </a:cubicBezTo>
                <a:cubicBezTo>
                  <a:pt x="2091563" y="3255063"/>
                  <a:pt x="2123299" y="3283143"/>
                  <a:pt x="2157154" y="3308175"/>
                </a:cubicBezTo>
                <a:cubicBezTo>
                  <a:pt x="2171523" y="3328710"/>
                  <a:pt x="2198435" y="3339872"/>
                  <a:pt x="2203400" y="3367438"/>
                </a:cubicBezTo>
                <a:cubicBezTo>
                  <a:pt x="2203227" y="3376362"/>
                  <a:pt x="2199300" y="3384184"/>
                  <a:pt x="2193030" y="3388871"/>
                </a:cubicBezTo>
                <a:cubicBezTo>
                  <a:pt x="2156507" y="3413234"/>
                  <a:pt x="2137263" y="3449604"/>
                  <a:pt x="2120055" y="3487387"/>
                </a:cubicBezTo>
                <a:cubicBezTo>
                  <a:pt x="2117625" y="3488715"/>
                  <a:pt x="2115902" y="3489025"/>
                  <a:pt x="2114179" y="3489334"/>
                </a:cubicBezTo>
                <a:cubicBezTo>
                  <a:pt x="2100515" y="3467783"/>
                  <a:pt x="2104166" y="3438666"/>
                  <a:pt x="2088781" y="3417424"/>
                </a:cubicBezTo>
                <a:cubicBezTo>
                  <a:pt x="2085110" y="3411860"/>
                  <a:pt x="2087229" y="3408810"/>
                  <a:pt x="2091071" y="3405451"/>
                </a:cubicBezTo>
                <a:cubicBezTo>
                  <a:pt x="2120083" y="3378882"/>
                  <a:pt x="2110710" y="3366340"/>
                  <a:pt x="2076202" y="3357435"/>
                </a:cubicBezTo>
                <a:cubicBezTo>
                  <a:pt x="2061177" y="3353025"/>
                  <a:pt x="2047342" y="3340398"/>
                  <a:pt x="2035541" y="3329182"/>
                </a:cubicBezTo>
                <a:cubicBezTo>
                  <a:pt x="2025064" y="3320397"/>
                  <a:pt x="2014056" y="3303703"/>
                  <a:pt x="2004873" y="3316917"/>
                </a:cubicBezTo>
                <a:cubicBezTo>
                  <a:pt x="1995294" y="3332872"/>
                  <a:pt x="1960389" y="3326705"/>
                  <a:pt x="1971055" y="3361248"/>
                </a:cubicBezTo>
                <a:cubicBezTo>
                  <a:pt x="1976500" y="3381613"/>
                  <a:pt x="1955258" y="3396999"/>
                  <a:pt x="1934585" y="3400721"/>
                </a:cubicBezTo>
                <a:cubicBezTo>
                  <a:pt x="1907020" y="3405684"/>
                  <a:pt x="1903936" y="3423137"/>
                  <a:pt x="1895599" y="3445981"/>
                </a:cubicBezTo>
                <a:cubicBezTo>
                  <a:pt x="1881835" y="3483145"/>
                  <a:pt x="1871121" y="3522427"/>
                  <a:pt x="1844764" y="3553854"/>
                </a:cubicBezTo>
                <a:cubicBezTo>
                  <a:pt x="1828603" y="3572771"/>
                  <a:pt x="1803864" y="3573668"/>
                  <a:pt x="1781639" y="3568775"/>
                </a:cubicBezTo>
                <a:cubicBezTo>
                  <a:pt x="1767632" y="3565072"/>
                  <a:pt x="1758707" y="3564900"/>
                  <a:pt x="1755315" y="3580630"/>
                </a:cubicBezTo>
                <a:cubicBezTo>
                  <a:pt x="1753731" y="3591588"/>
                  <a:pt x="1743308" y="3597911"/>
                  <a:pt x="1734469" y="3593277"/>
                </a:cubicBezTo>
                <a:cubicBezTo>
                  <a:pt x="1682455" y="3566180"/>
                  <a:pt x="1619535" y="3552607"/>
                  <a:pt x="1600235" y="3484934"/>
                </a:cubicBezTo>
                <a:cubicBezTo>
                  <a:pt x="1601338" y="3481179"/>
                  <a:pt x="1605180" y="3477818"/>
                  <a:pt x="1607213" y="3479232"/>
                </a:cubicBezTo>
                <a:cubicBezTo>
                  <a:pt x="1634573" y="3502764"/>
                  <a:pt x="1673097" y="3499385"/>
                  <a:pt x="1701558" y="3519161"/>
                </a:cubicBezTo>
                <a:cubicBezTo>
                  <a:pt x="1735104" y="3542470"/>
                  <a:pt x="1773487" y="3528445"/>
                  <a:pt x="1784202" y="3489163"/>
                </a:cubicBezTo>
                <a:cubicBezTo>
                  <a:pt x="1787594" y="3473433"/>
                  <a:pt x="1809285" y="3470416"/>
                  <a:pt x="1805168" y="3452482"/>
                </a:cubicBezTo>
                <a:cubicBezTo>
                  <a:pt x="1795484" y="3438218"/>
                  <a:pt x="1804269" y="3427742"/>
                  <a:pt x="1809300" y="3416164"/>
                </a:cubicBezTo>
                <a:cubicBezTo>
                  <a:pt x="1823994" y="3384171"/>
                  <a:pt x="1830781" y="3352711"/>
                  <a:pt x="1814945" y="3319099"/>
                </a:cubicBezTo>
                <a:cubicBezTo>
                  <a:pt x="1810654" y="3310088"/>
                  <a:pt x="1809500" y="3298735"/>
                  <a:pt x="1805210" y="3289725"/>
                </a:cubicBezTo>
                <a:cubicBezTo>
                  <a:pt x="1797645" y="3272411"/>
                  <a:pt x="1801917" y="3246739"/>
                  <a:pt x="1768252" y="3247466"/>
                </a:cubicBezTo>
                <a:cubicBezTo>
                  <a:pt x="1754865" y="3247207"/>
                  <a:pt x="1738772" y="3226982"/>
                  <a:pt x="1729486" y="3209979"/>
                </a:cubicBezTo>
                <a:cubicBezTo>
                  <a:pt x="1724179" y="3200262"/>
                  <a:pt x="1729433" y="3194869"/>
                  <a:pt x="1736410" y="3189166"/>
                </a:cubicBezTo>
                <a:cubicBezTo>
                  <a:pt x="1747231" y="3180103"/>
                  <a:pt x="1742940" y="3171093"/>
                  <a:pt x="1737633" y="3161375"/>
                </a:cubicBezTo>
                <a:cubicBezTo>
                  <a:pt x="1734359" y="3153072"/>
                  <a:pt x="1731792" y="3143752"/>
                  <a:pt x="1730239" y="3135138"/>
                </a:cubicBezTo>
                <a:cubicBezTo>
                  <a:pt x="1726571" y="3129573"/>
                  <a:pt x="1728379" y="3124800"/>
                  <a:pt x="1731911" y="3119718"/>
                </a:cubicBezTo>
                <a:cubicBezTo>
                  <a:pt x="1718557" y="3099888"/>
                  <a:pt x="1694868" y="3081920"/>
                  <a:pt x="1709166" y="3052665"/>
                </a:cubicBezTo>
                <a:cubicBezTo>
                  <a:pt x="1716539" y="3044223"/>
                  <a:pt x="1708802" y="3035832"/>
                  <a:pt x="1709991" y="3027614"/>
                </a:cubicBezTo>
                <a:cubicBezTo>
                  <a:pt x="1702565" y="3020949"/>
                  <a:pt x="1692314" y="3018347"/>
                  <a:pt x="1682372" y="3017467"/>
                </a:cubicBezTo>
                <a:cubicBezTo>
                  <a:pt x="1675704" y="3024893"/>
                  <a:pt x="1672398" y="3036161"/>
                  <a:pt x="1660027" y="3036611"/>
                </a:cubicBezTo>
                <a:cubicBezTo>
                  <a:pt x="1650312" y="3041918"/>
                  <a:pt x="1641698" y="3043470"/>
                  <a:pt x="1630741" y="3041884"/>
                </a:cubicBezTo>
                <a:cubicBezTo>
                  <a:pt x="1617577" y="3047811"/>
                  <a:pt x="1617525" y="3032701"/>
                  <a:pt x="1608996" y="3029790"/>
                </a:cubicBezTo>
                <a:cubicBezTo>
                  <a:pt x="1603517" y="3028998"/>
                  <a:pt x="1596316" y="3028516"/>
                  <a:pt x="1597504" y="3020298"/>
                </a:cubicBezTo>
                <a:cubicBezTo>
                  <a:pt x="1598693" y="3012080"/>
                  <a:pt x="1606291" y="3009823"/>
                  <a:pt x="1613802" y="3012028"/>
                </a:cubicBezTo>
                <a:cubicBezTo>
                  <a:pt x="1627102" y="3016747"/>
                  <a:pt x="1637611" y="3005963"/>
                  <a:pt x="1649671" y="3003791"/>
                </a:cubicBezTo>
                <a:cubicBezTo>
                  <a:pt x="1663541" y="2996848"/>
                  <a:pt x="1677099" y="2988181"/>
                  <a:pt x="1690967" y="2981236"/>
                </a:cubicBezTo>
                <a:cubicBezTo>
                  <a:pt x="1695600" y="2972398"/>
                  <a:pt x="1702975" y="2963955"/>
                  <a:pt x="1691794" y="2956186"/>
                </a:cubicBezTo>
                <a:cubicBezTo>
                  <a:pt x="1684677" y="2951242"/>
                  <a:pt x="1677474" y="2950760"/>
                  <a:pt x="1672530" y="2957874"/>
                </a:cubicBezTo>
                <a:cubicBezTo>
                  <a:pt x="1656200" y="2985717"/>
                  <a:pt x="1629513" y="2980739"/>
                  <a:pt x="1603756" y="2980931"/>
                </a:cubicBezTo>
                <a:cubicBezTo>
                  <a:pt x="1589887" y="2987875"/>
                  <a:pt x="1587926" y="3036253"/>
                  <a:pt x="1559893" y="2994164"/>
                </a:cubicBezTo>
                <a:cubicBezTo>
                  <a:pt x="1556843" y="2992045"/>
                  <a:pt x="1552777" y="2989220"/>
                  <a:pt x="1548711" y="2986395"/>
                </a:cubicBezTo>
                <a:cubicBezTo>
                  <a:pt x="1539372" y="2954281"/>
                  <a:pt x="1540784" y="2952249"/>
                  <a:pt x="1585439" y="2933536"/>
                </a:cubicBezTo>
                <a:cubicBezTo>
                  <a:pt x="1584423" y="2932830"/>
                  <a:pt x="1584423" y="2932830"/>
                  <a:pt x="1583406" y="2932123"/>
                </a:cubicBezTo>
                <a:cubicBezTo>
                  <a:pt x="1564145" y="2933813"/>
                  <a:pt x="1546607" y="2935192"/>
                  <a:pt x="1528361" y="2937587"/>
                </a:cubicBezTo>
                <a:cubicBezTo>
                  <a:pt x="1515147" y="2928406"/>
                  <a:pt x="1517041" y="2919171"/>
                  <a:pt x="1529894" y="2911521"/>
                </a:cubicBezTo>
                <a:cubicBezTo>
                  <a:pt x="1541728" y="2903165"/>
                  <a:pt x="1553563" y="2894809"/>
                  <a:pt x="1565400" y="2886453"/>
                </a:cubicBezTo>
                <a:cubicBezTo>
                  <a:pt x="1600339" y="2873046"/>
                  <a:pt x="1626214" y="2848822"/>
                  <a:pt x="1651780" y="2822873"/>
                </a:cubicBezTo>
                <a:cubicBezTo>
                  <a:pt x="1676640" y="2797943"/>
                  <a:pt x="1682014" y="2768516"/>
                  <a:pt x="1667196" y="2735611"/>
                </a:cubicBezTo>
                <a:cubicBezTo>
                  <a:pt x="1660957" y="2720726"/>
                  <a:pt x="1654719" y="2705841"/>
                  <a:pt x="1650911" y="2689628"/>
                </a:cubicBezTo>
                <a:cubicBezTo>
                  <a:pt x="1644535" y="2664097"/>
                  <a:pt x="1629684" y="2650762"/>
                  <a:pt x="1603703" y="2644769"/>
                </a:cubicBezTo>
                <a:cubicBezTo>
                  <a:pt x="1549708" y="2631368"/>
                  <a:pt x="1541919" y="2607870"/>
                  <a:pt x="1573704" y="2562125"/>
                </a:cubicBezTo>
                <a:cubicBezTo>
                  <a:pt x="1584298" y="2546878"/>
                  <a:pt x="1599665" y="2533437"/>
                  <a:pt x="1601421" y="2513557"/>
                </a:cubicBezTo>
                <a:cubicBezTo>
                  <a:pt x="1600042" y="2496017"/>
                  <a:pt x="1601404" y="2478875"/>
                  <a:pt x="1602763" y="2461732"/>
                </a:cubicBezTo>
                <a:cubicBezTo>
                  <a:pt x="1603416" y="2445607"/>
                  <a:pt x="1602347" y="2429791"/>
                  <a:pt x="1601985" y="2412959"/>
                </a:cubicBezTo>
                <a:cubicBezTo>
                  <a:pt x="1600501" y="2365201"/>
                  <a:pt x="1599794" y="2366218"/>
                  <a:pt x="1555481" y="2367082"/>
                </a:cubicBezTo>
                <a:cubicBezTo>
                  <a:pt x="1506708" y="2367860"/>
                  <a:pt x="1463757" y="2351581"/>
                  <a:pt x="1430159" y="2313163"/>
                </a:cubicBezTo>
                <a:cubicBezTo>
                  <a:pt x="1408674" y="2287683"/>
                  <a:pt x="1430655" y="2251710"/>
                  <a:pt x="1406741" y="2227556"/>
                </a:cubicBezTo>
                <a:cubicBezTo>
                  <a:pt x="1425864" y="2215220"/>
                  <a:pt x="1425276" y="2192202"/>
                  <a:pt x="1437284" y="2174921"/>
                </a:cubicBezTo>
                <a:cubicBezTo>
                  <a:pt x="1453840" y="2153264"/>
                  <a:pt x="1481887" y="2141100"/>
                  <a:pt x="1490310" y="2113792"/>
                </a:cubicBezTo>
                <a:cubicBezTo>
                  <a:pt x="1503386" y="2112327"/>
                  <a:pt x="1501063" y="2143872"/>
                  <a:pt x="1516429" y="2130433"/>
                </a:cubicBezTo>
                <a:cubicBezTo>
                  <a:pt x="1531796" y="2116995"/>
                  <a:pt x="1518047" y="2099903"/>
                  <a:pt x="1511811" y="2085019"/>
                </a:cubicBezTo>
                <a:cubicBezTo>
                  <a:pt x="1619628" y="2120745"/>
                  <a:pt x="1696741" y="2074844"/>
                  <a:pt x="1760012" y="1927382"/>
                </a:cubicBezTo>
                <a:cubicBezTo>
                  <a:pt x="1765028" y="1970057"/>
                  <a:pt x="1757054" y="2009734"/>
                  <a:pt x="1768650" y="2049446"/>
                </a:cubicBezTo>
                <a:lnTo>
                  <a:pt x="1784095" y="2069068"/>
                </a:lnTo>
                <a:lnTo>
                  <a:pt x="1800061" y="2058558"/>
                </a:lnTo>
                <a:cubicBezTo>
                  <a:pt x="1810414" y="2049604"/>
                  <a:pt x="1819261" y="2039235"/>
                  <a:pt x="1826096" y="2026979"/>
                </a:cubicBezTo>
                <a:cubicBezTo>
                  <a:pt x="1835076" y="2013623"/>
                  <a:pt x="1841048" y="2013895"/>
                  <a:pt x="1853243" y="2022228"/>
                </a:cubicBezTo>
                <a:cubicBezTo>
                  <a:pt x="1865438" y="2030558"/>
                  <a:pt x="1879453" y="2038375"/>
                  <a:pt x="1895036" y="2037886"/>
                </a:cubicBezTo>
                <a:cubicBezTo>
                  <a:pt x="1905298" y="2035957"/>
                  <a:pt x="1915043" y="2032210"/>
                  <a:pt x="1920767" y="2024691"/>
                </a:cubicBezTo>
                <a:cubicBezTo>
                  <a:pt x="1926627" y="2014187"/>
                  <a:pt x="1916116" y="2008324"/>
                  <a:pt x="1910412" y="2002082"/>
                </a:cubicBezTo>
                <a:cubicBezTo>
                  <a:pt x="1872816" y="1959687"/>
                  <a:pt x="1834566" y="1918460"/>
                  <a:pt x="1796452" y="1874248"/>
                </a:cubicBezTo>
                <a:cubicBezTo>
                  <a:pt x="1773633" y="1849278"/>
                  <a:pt x="1752768" y="1820806"/>
                  <a:pt x="1738659" y="1788453"/>
                </a:cubicBezTo>
                <a:cubicBezTo>
                  <a:pt x="1709660" y="1727898"/>
                  <a:pt x="1718566" y="1676244"/>
                  <a:pt x="1764479" y="1626868"/>
                </a:cubicBezTo>
                <a:cubicBezTo>
                  <a:pt x="1807138" y="1583328"/>
                  <a:pt x="1807138" y="1583328"/>
                  <a:pt x="1799044" y="1523721"/>
                </a:cubicBezTo>
                <a:cubicBezTo>
                  <a:pt x="1824889" y="1521303"/>
                  <a:pt x="1847635" y="1507974"/>
                  <a:pt x="1868561" y="1495160"/>
                </a:cubicBezTo>
                <a:cubicBezTo>
                  <a:pt x="1889489" y="1482348"/>
                  <a:pt x="1910796" y="1474339"/>
                  <a:pt x="1935590" y="1482045"/>
                </a:cubicBezTo>
                <a:cubicBezTo>
                  <a:pt x="1953891" y="1487663"/>
                  <a:pt x="1972193" y="1493281"/>
                  <a:pt x="1986763" y="1475391"/>
                </a:cubicBezTo>
                <a:cubicBezTo>
                  <a:pt x="2004455" y="1454654"/>
                  <a:pt x="2015656" y="1431825"/>
                  <a:pt x="2003750" y="1403760"/>
                </a:cubicBezTo>
                <a:cubicBezTo>
                  <a:pt x="1996248" y="1384271"/>
                  <a:pt x="1983287" y="1366330"/>
                  <a:pt x="1970844" y="1350209"/>
                </a:cubicBezTo>
                <a:cubicBezTo>
                  <a:pt x="1949979" y="1321737"/>
                  <a:pt x="1927294" y="1293782"/>
                  <a:pt x="1911368" y="1261945"/>
                </a:cubicBezTo>
                <a:cubicBezTo>
                  <a:pt x="1902046" y="1242972"/>
                  <a:pt x="1891268" y="1243083"/>
                  <a:pt x="1878516" y="1260454"/>
                </a:cubicBezTo>
                <a:cubicBezTo>
                  <a:pt x="1861723" y="1287816"/>
                  <a:pt x="1835474" y="1299191"/>
                  <a:pt x="1804058" y="1292380"/>
                </a:cubicBezTo>
                <a:cubicBezTo>
                  <a:pt x="1769655" y="1285434"/>
                  <a:pt x="1741514" y="1259027"/>
                  <a:pt x="1735715" y="1228246"/>
                </a:cubicBezTo>
                <a:cubicBezTo>
                  <a:pt x="1731334" y="1205909"/>
                  <a:pt x="1738763" y="1187097"/>
                  <a:pt x="1755534" y="1173498"/>
                </a:cubicBezTo>
                <a:cubicBezTo>
                  <a:pt x="1776079" y="1155881"/>
                  <a:pt x="1772596" y="1140163"/>
                  <a:pt x="1757167" y="1123907"/>
                </a:cubicBezTo>
                <a:cubicBezTo>
                  <a:pt x="1747441" y="1113892"/>
                  <a:pt x="1744857" y="1104798"/>
                  <a:pt x="1754353" y="1093262"/>
                </a:cubicBezTo>
                <a:cubicBezTo>
                  <a:pt x="1764502" y="1080559"/>
                  <a:pt x="1771106" y="1093423"/>
                  <a:pt x="1778113" y="1097332"/>
                </a:cubicBezTo>
                <a:cubicBezTo>
                  <a:pt x="1837727" y="1135938"/>
                  <a:pt x="1892043" y="1179241"/>
                  <a:pt x="1939418" y="1228810"/>
                </a:cubicBezTo>
                <a:lnTo>
                  <a:pt x="2034766" y="1363536"/>
                </a:lnTo>
                <a:lnTo>
                  <a:pt x="2032865" y="1356543"/>
                </a:lnTo>
                <a:cubicBezTo>
                  <a:pt x="2032063" y="1351463"/>
                  <a:pt x="2033009" y="1346845"/>
                  <a:pt x="2039082" y="1343527"/>
                </a:cubicBezTo>
                <a:cubicBezTo>
                  <a:pt x="2048800" y="1338220"/>
                  <a:pt x="2056846" y="1348332"/>
                  <a:pt x="2063255" y="1354294"/>
                </a:cubicBezTo>
                <a:cubicBezTo>
                  <a:pt x="2079433" y="1370056"/>
                  <a:pt x="2095922" y="1387544"/>
                  <a:pt x="2111394" y="1404323"/>
                </a:cubicBezTo>
                <a:lnTo>
                  <a:pt x="2111818" y="1405863"/>
                </a:lnTo>
                <a:lnTo>
                  <a:pt x="2144007" y="1399352"/>
                </a:lnTo>
                <a:cubicBezTo>
                  <a:pt x="2172457" y="1392264"/>
                  <a:pt x="2200907" y="1385178"/>
                  <a:pt x="2231672" y="1393156"/>
                </a:cubicBezTo>
                <a:cubicBezTo>
                  <a:pt x="2245819" y="1397986"/>
                  <a:pt x="2251028" y="1388648"/>
                  <a:pt x="2250396" y="1376054"/>
                </a:cubicBezTo>
                <a:cubicBezTo>
                  <a:pt x="2248732" y="1359823"/>
                  <a:pt x="2247067" y="1343591"/>
                  <a:pt x="2232672" y="1330971"/>
                </a:cubicBezTo>
                <a:cubicBezTo>
                  <a:pt x="2201163" y="1299622"/>
                  <a:pt x="2182001" y="1259859"/>
                  <a:pt x="2164659" y="1219581"/>
                </a:cubicBezTo>
                <a:cubicBezTo>
                  <a:pt x="2151719" y="1187879"/>
                  <a:pt x="2138129" y="1157344"/>
                  <a:pt x="2118431" y="1129524"/>
                </a:cubicBezTo>
                <a:cubicBezTo>
                  <a:pt x="2105605" y="1108598"/>
                  <a:pt x="2093140" y="1106237"/>
                  <a:pt x="2076236" y="1122824"/>
                </a:cubicBezTo>
                <a:cubicBezTo>
                  <a:pt x="2068041" y="1132024"/>
                  <a:pt x="2059195" y="1142394"/>
                  <a:pt x="2045449" y="1128607"/>
                </a:cubicBezTo>
                <a:cubicBezTo>
                  <a:pt x="2032872" y="1115470"/>
                  <a:pt x="2032893" y="1101708"/>
                  <a:pt x="2039537" y="1087051"/>
                </a:cubicBezTo>
                <a:cubicBezTo>
                  <a:pt x="2044746" y="1077714"/>
                  <a:pt x="2051752" y="1081620"/>
                  <a:pt x="2057592" y="1084879"/>
                </a:cubicBezTo>
                <a:cubicBezTo>
                  <a:pt x="2076928" y="1094132"/>
                  <a:pt x="2095880" y="1098582"/>
                  <a:pt x="2117572" y="1095378"/>
                </a:cubicBezTo>
                <a:cubicBezTo>
                  <a:pt x="2127833" y="1093451"/>
                  <a:pt x="2131202" y="1098390"/>
                  <a:pt x="2136257" y="1105799"/>
                </a:cubicBezTo>
                <a:cubicBezTo>
                  <a:pt x="2185109" y="1177426"/>
                  <a:pt x="2241888" y="1245822"/>
                  <a:pt x="2258249" y="1334525"/>
                </a:cubicBezTo>
                <a:cubicBezTo>
                  <a:pt x="2263665" y="1360500"/>
                  <a:pt x="2304424" y="1372521"/>
                  <a:pt x="2326786" y="1354388"/>
                </a:cubicBezTo>
                <a:cubicBezTo>
                  <a:pt x="2344727" y="1341439"/>
                  <a:pt x="2355371" y="1344316"/>
                  <a:pt x="2370418" y="1355770"/>
                </a:cubicBezTo>
                <a:cubicBezTo>
                  <a:pt x="2377941" y="1361496"/>
                  <a:pt x="2387934" y="1365539"/>
                  <a:pt x="2397411" y="1367763"/>
                </a:cubicBezTo>
                <a:lnTo>
                  <a:pt x="2409827" y="1366208"/>
                </a:lnTo>
                <a:lnTo>
                  <a:pt x="2409827" y="1292136"/>
                </a:lnTo>
                <a:lnTo>
                  <a:pt x="2401304" y="1281176"/>
                </a:lnTo>
                <a:cubicBezTo>
                  <a:pt x="2390547" y="1267525"/>
                  <a:pt x="2380439" y="1252705"/>
                  <a:pt x="2377091" y="1234004"/>
                </a:cubicBezTo>
                <a:lnTo>
                  <a:pt x="2382268" y="1207036"/>
                </a:lnTo>
                <a:lnTo>
                  <a:pt x="2378510" y="1196146"/>
                </a:lnTo>
                <a:cubicBezTo>
                  <a:pt x="2378173" y="1186868"/>
                  <a:pt x="2384255" y="1178659"/>
                  <a:pt x="2396530" y="1165331"/>
                </a:cubicBezTo>
                <a:lnTo>
                  <a:pt x="2409827" y="1152916"/>
                </a:lnTo>
                <a:lnTo>
                  <a:pt x="2409827" y="1036535"/>
                </a:lnTo>
                <a:lnTo>
                  <a:pt x="2384850" y="1014021"/>
                </a:lnTo>
                <a:cubicBezTo>
                  <a:pt x="2376726" y="1003478"/>
                  <a:pt x="2368956" y="992426"/>
                  <a:pt x="2357774" y="984657"/>
                </a:cubicBezTo>
                <a:cubicBezTo>
                  <a:pt x="2339079" y="974683"/>
                  <a:pt x="2334255" y="957766"/>
                  <a:pt x="2340077" y="940709"/>
                </a:cubicBezTo>
                <a:cubicBezTo>
                  <a:pt x="2346210" y="925375"/>
                  <a:pt x="2361457" y="935969"/>
                  <a:pt x="2373828" y="935522"/>
                </a:cubicBezTo>
                <a:lnTo>
                  <a:pt x="2409827" y="950693"/>
                </a:lnTo>
                <a:lnTo>
                  <a:pt x="2409827" y="589848"/>
                </a:lnTo>
                <a:lnTo>
                  <a:pt x="2756722" y="589848"/>
                </a:lnTo>
                <a:lnTo>
                  <a:pt x="2767893" y="583690"/>
                </a:lnTo>
                <a:cubicBezTo>
                  <a:pt x="2775430" y="581414"/>
                  <a:pt x="2785391" y="579510"/>
                  <a:pt x="2798673" y="576971"/>
                </a:cubicBezTo>
                <a:cubicBezTo>
                  <a:pt x="2808935" y="575042"/>
                  <a:pt x="2816861" y="571812"/>
                  <a:pt x="2821037" y="558837"/>
                </a:cubicBezTo>
                <a:cubicBezTo>
                  <a:pt x="2825862" y="544695"/>
                  <a:pt x="2834842" y="531340"/>
                  <a:pt x="2844339" y="519803"/>
                </a:cubicBezTo>
                <a:cubicBezTo>
                  <a:pt x="2860076" y="502568"/>
                  <a:pt x="2854123" y="488534"/>
                  <a:pt x="2841030" y="473580"/>
                </a:cubicBezTo>
                <a:cubicBezTo>
                  <a:pt x="2798895" y="425593"/>
                  <a:pt x="2798895" y="425593"/>
                  <a:pt x="2855816" y="397659"/>
                </a:cubicBezTo>
                <a:cubicBezTo>
                  <a:pt x="2866211" y="392744"/>
                  <a:pt x="2873754" y="384710"/>
                  <a:pt x="2879615" y="374205"/>
                </a:cubicBezTo>
                <a:cubicBezTo>
                  <a:pt x="2884171" y="366034"/>
                  <a:pt x="2881856" y="350970"/>
                  <a:pt x="2897823" y="355285"/>
                </a:cubicBezTo>
                <a:cubicBezTo>
                  <a:pt x="2911453" y="358297"/>
                  <a:pt x="2922480" y="365977"/>
                  <a:pt x="2922977" y="381557"/>
                </a:cubicBezTo>
                <a:cubicBezTo>
                  <a:pt x="2924776" y="394802"/>
                  <a:pt x="2923587" y="407913"/>
                  <a:pt x="2922918" y="422842"/>
                </a:cubicBezTo>
                <a:cubicBezTo>
                  <a:pt x="2956802" y="427971"/>
                  <a:pt x="2983320" y="410624"/>
                  <a:pt x="3007501" y="391974"/>
                </a:cubicBezTo>
                <a:cubicBezTo>
                  <a:pt x="3019850" y="383559"/>
                  <a:pt x="3015200" y="367192"/>
                  <a:pt x="3012750" y="355112"/>
                </a:cubicBezTo>
                <a:cubicBezTo>
                  <a:pt x="3008098" y="338746"/>
                  <a:pt x="3002798" y="323546"/>
                  <a:pt x="2998662" y="308997"/>
                </a:cubicBezTo>
                <a:cubicBezTo>
                  <a:pt x="2994012" y="292630"/>
                  <a:pt x="2993514" y="277051"/>
                  <a:pt x="3000811" y="261226"/>
                </a:cubicBezTo>
                <a:cubicBezTo>
                  <a:pt x="3010709" y="240732"/>
                  <a:pt x="3019153" y="239320"/>
                  <a:pt x="3036401" y="255061"/>
                </a:cubicBezTo>
                <a:cubicBezTo>
                  <a:pt x="3057018" y="275743"/>
                  <a:pt x="3066763" y="271996"/>
                  <a:pt x="3076931" y="245531"/>
                </a:cubicBezTo>
                <a:cubicBezTo>
                  <a:pt x="3083577" y="230874"/>
                  <a:pt x="3081664" y="206852"/>
                  <a:pt x="3103221" y="206632"/>
                </a:cubicBezTo>
                <a:cubicBezTo>
                  <a:pt x="3122959" y="206930"/>
                  <a:pt x="3128509" y="229919"/>
                  <a:pt x="3134979" y="245771"/>
                </a:cubicBezTo>
                <a:cubicBezTo>
                  <a:pt x="3137046" y="253045"/>
                  <a:pt x="3139765" y="259152"/>
                  <a:pt x="3143651" y="265910"/>
                </a:cubicBezTo>
                <a:cubicBezTo>
                  <a:pt x="3148053" y="274488"/>
                  <a:pt x="3156743" y="280864"/>
                  <a:pt x="3167657" y="277769"/>
                </a:cubicBezTo>
                <a:cubicBezTo>
                  <a:pt x="3177918" y="275842"/>
                  <a:pt x="3180140" y="266368"/>
                  <a:pt x="3179376" y="256761"/>
                </a:cubicBezTo>
                <a:cubicBezTo>
                  <a:pt x="3179396" y="242998"/>
                  <a:pt x="3180584" y="229888"/>
                  <a:pt x="3198121" y="225896"/>
                </a:cubicBezTo>
                <a:cubicBezTo>
                  <a:pt x="3215006" y="223072"/>
                  <a:pt x="3223428" y="235422"/>
                  <a:pt x="3230034" y="248288"/>
                </a:cubicBezTo>
                <a:cubicBezTo>
                  <a:pt x="3230551" y="250106"/>
                  <a:pt x="3231584" y="253743"/>
                  <a:pt x="3233269" y="256213"/>
                </a:cubicBezTo>
                <a:cubicBezTo>
                  <a:pt x="3250745" y="293506"/>
                  <a:pt x="3259053" y="295080"/>
                  <a:pt x="3291947" y="269047"/>
                </a:cubicBezTo>
                <a:cubicBezTo>
                  <a:pt x="3306900" y="255963"/>
                  <a:pt x="3319900" y="246380"/>
                  <a:pt x="3338450" y="259788"/>
                </a:cubicBezTo>
                <a:cubicBezTo>
                  <a:pt x="3343122" y="262392"/>
                  <a:pt x="3346625" y="264347"/>
                  <a:pt x="3349477" y="267468"/>
                </a:cubicBezTo>
                <a:cubicBezTo>
                  <a:pt x="3365423" y="285545"/>
                  <a:pt x="3388149" y="285977"/>
                  <a:pt x="3396881" y="264831"/>
                </a:cubicBezTo>
                <a:cubicBezTo>
                  <a:pt x="3405612" y="243686"/>
                  <a:pt x="3420028" y="242546"/>
                  <a:pt x="3434693" y="249193"/>
                </a:cubicBezTo>
                <a:cubicBezTo>
                  <a:pt x="3481538" y="272263"/>
                  <a:pt x="3506506" y="249460"/>
                  <a:pt x="3529808" y="210425"/>
                </a:cubicBezTo>
                <a:cubicBezTo>
                  <a:pt x="3546600" y="183065"/>
                  <a:pt x="3569232" y="158960"/>
                  <a:pt x="3593030" y="135506"/>
                </a:cubicBezTo>
                <a:cubicBezTo>
                  <a:pt x="3598947" y="130389"/>
                  <a:pt x="3604796" y="126765"/>
                  <a:pt x="3611161" y="124959"/>
                </a:cubicBezTo>
                <a:close/>
                <a:moveTo>
                  <a:pt x="2126187" y="81"/>
                </a:moveTo>
                <a:cubicBezTo>
                  <a:pt x="2139817" y="5343"/>
                  <a:pt x="2136062" y="17254"/>
                  <a:pt x="2134761" y="27061"/>
                </a:cubicBezTo>
                <a:cubicBezTo>
                  <a:pt x="2132418" y="45683"/>
                  <a:pt x="2130720" y="64264"/>
                  <a:pt x="2132249" y="82633"/>
                </a:cubicBezTo>
                <a:cubicBezTo>
                  <a:pt x="2132545" y="87150"/>
                  <a:pt x="2132540" y="92010"/>
                  <a:pt x="2132836" y="96527"/>
                </a:cubicBezTo>
                <a:cubicBezTo>
                  <a:pt x="2133651" y="99066"/>
                  <a:pt x="2133175" y="101690"/>
                  <a:pt x="2132355" y="104011"/>
                </a:cubicBezTo>
                <a:cubicBezTo>
                  <a:pt x="2132593" y="122465"/>
                  <a:pt x="2132186" y="140961"/>
                  <a:pt x="2132424" y="159415"/>
                </a:cubicBezTo>
                <a:cubicBezTo>
                  <a:pt x="2135815" y="166645"/>
                  <a:pt x="2132710" y="173654"/>
                  <a:pt x="2130552" y="180275"/>
                </a:cubicBezTo>
                <a:cubicBezTo>
                  <a:pt x="2129552" y="189737"/>
                  <a:pt x="2124856" y="197174"/>
                  <a:pt x="2118868" y="204695"/>
                </a:cubicBezTo>
                <a:cubicBezTo>
                  <a:pt x="2113442" y="210884"/>
                  <a:pt x="2108015" y="217072"/>
                  <a:pt x="2102589" y="223260"/>
                </a:cubicBezTo>
                <a:cubicBezTo>
                  <a:pt x="2092941" y="234262"/>
                  <a:pt x="2093285" y="234563"/>
                  <a:pt x="2103943" y="243909"/>
                </a:cubicBezTo>
                <a:cubicBezTo>
                  <a:pt x="2110475" y="249637"/>
                  <a:pt x="2117309" y="255021"/>
                  <a:pt x="2121386" y="262854"/>
                </a:cubicBezTo>
                <a:cubicBezTo>
                  <a:pt x="2124650" y="268148"/>
                  <a:pt x="2126665" y="274173"/>
                  <a:pt x="2129929" y="279467"/>
                </a:cubicBezTo>
                <a:cubicBezTo>
                  <a:pt x="2131515" y="283899"/>
                  <a:pt x="2129447" y="286952"/>
                  <a:pt x="2127078" y="290347"/>
                </a:cubicBezTo>
                <a:cubicBezTo>
                  <a:pt x="2124365" y="293441"/>
                  <a:pt x="2121651" y="296536"/>
                  <a:pt x="2121604" y="300751"/>
                </a:cubicBezTo>
                <a:cubicBezTo>
                  <a:pt x="2121344" y="301740"/>
                  <a:pt x="2120784" y="303073"/>
                  <a:pt x="2120525" y="304062"/>
                </a:cubicBezTo>
                <a:cubicBezTo>
                  <a:pt x="2118282" y="309393"/>
                  <a:pt x="2111052" y="312784"/>
                  <a:pt x="2113496" y="320400"/>
                </a:cubicBezTo>
                <a:cubicBezTo>
                  <a:pt x="2113580" y="321690"/>
                  <a:pt x="2113665" y="322981"/>
                  <a:pt x="2113406" y="323970"/>
                </a:cubicBezTo>
                <a:cubicBezTo>
                  <a:pt x="2109396" y="332010"/>
                  <a:pt x="2102680" y="338282"/>
                  <a:pt x="2100003" y="346882"/>
                </a:cubicBezTo>
                <a:cubicBezTo>
                  <a:pt x="2095693" y="355266"/>
                  <a:pt x="2093662" y="363824"/>
                  <a:pt x="2093953" y="373201"/>
                </a:cubicBezTo>
                <a:cubicBezTo>
                  <a:pt x="2093213" y="381675"/>
                  <a:pt x="2095355" y="389635"/>
                  <a:pt x="2097798" y="397251"/>
                </a:cubicBezTo>
                <a:cubicBezTo>
                  <a:pt x="2100326" y="406158"/>
                  <a:pt x="2098428" y="411791"/>
                  <a:pt x="2088405" y="412123"/>
                </a:cubicBezTo>
                <a:cubicBezTo>
                  <a:pt x="2085178" y="412336"/>
                  <a:pt x="2082254" y="412204"/>
                  <a:pt x="2079287" y="411426"/>
                </a:cubicBezTo>
                <a:cubicBezTo>
                  <a:pt x="2074214" y="408194"/>
                  <a:pt x="2069999" y="408147"/>
                  <a:pt x="2065736" y="412314"/>
                </a:cubicBezTo>
                <a:cubicBezTo>
                  <a:pt x="2061303" y="413901"/>
                  <a:pt x="2056527" y="415187"/>
                  <a:pt x="2051365" y="415526"/>
                </a:cubicBezTo>
                <a:cubicBezTo>
                  <a:pt x="2050075" y="415610"/>
                  <a:pt x="2049086" y="415351"/>
                  <a:pt x="2047452" y="415134"/>
                </a:cubicBezTo>
                <a:cubicBezTo>
                  <a:pt x="2027580" y="413521"/>
                  <a:pt x="2009047" y="407608"/>
                  <a:pt x="1992455" y="396707"/>
                </a:cubicBezTo>
                <a:cubicBezTo>
                  <a:pt x="1990091" y="395242"/>
                  <a:pt x="1987726" y="393777"/>
                  <a:pt x="1985664" y="391968"/>
                </a:cubicBezTo>
                <a:cubicBezTo>
                  <a:pt x="1971526" y="378962"/>
                  <a:pt x="1955278" y="368363"/>
                  <a:pt x="1946349" y="350803"/>
                </a:cubicBezTo>
                <a:cubicBezTo>
                  <a:pt x="1937073" y="337803"/>
                  <a:pt x="1930291" y="323342"/>
                  <a:pt x="1924759" y="308152"/>
                </a:cubicBezTo>
                <a:cubicBezTo>
                  <a:pt x="1924373" y="307205"/>
                  <a:pt x="1923040" y="306645"/>
                  <a:pt x="1922739" y="306988"/>
                </a:cubicBezTo>
                <a:cubicBezTo>
                  <a:pt x="1921877" y="308665"/>
                  <a:pt x="1922352" y="306042"/>
                  <a:pt x="1921834" y="308020"/>
                </a:cubicBezTo>
                <a:cubicBezTo>
                  <a:pt x="1918719" y="324749"/>
                  <a:pt x="1918719" y="324749"/>
                  <a:pt x="1909605" y="319191"/>
                </a:cubicBezTo>
                <a:cubicBezTo>
                  <a:pt x="1908447" y="316351"/>
                  <a:pt x="1907934" y="313468"/>
                  <a:pt x="1908067" y="310543"/>
                </a:cubicBezTo>
                <a:cubicBezTo>
                  <a:pt x="1907638" y="308951"/>
                  <a:pt x="1908458" y="306629"/>
                  <a:pt x="1906480" y="306111"/>
                </a:cubicBezTo>
                <a:cubicBezTo>
                  <a:pt x="1904502" y="305592"/>
                  <a:pt x="1903639" y="307269"/>
                  <a:pt x="1903423" y="308903"/>
                </a:cubicBezTo>
                <a:cubicBezTo>
                  <a:pt x="1903073" y="313463"/>
                  <a:pt x="1904359" y="318239"/>
                  <a:pt x="1903709" y="323142"/>
                </a:cubicBezTo>
                <a:cubicBezTo>
                  <a:pt x="1899948" y="339913"/>
                  <a:pt x="1890554" y="354787"/>
                  <a:pt x="1881764" y="368972"/>
                </a:cubicBezTo>
                <a:cubicBezTo>
                  <a:pt x="1878014" y="376023"/>
                  <a:pt x="1873577" y="382470"/>
                  <a:pt x="1868108" y="388013"/>
                </a:cubicBezTo>
                <a:cubicBezTo>
                  <a:pt x="1863327" y="394159"/>
                  <a:pt x="1856784" y="398152"/>
                  <a:pt x="1850585" y="402447"/>
                </a:cubicBezTo>
                <a:cubicBezTo>
                  <a:pt x="1824796" y="424228"/>
                  <a:pt x="1793775" y="430475"/>
                  <a:pt x="1760956" y="429063"/>
                </a:cubicBezTo>
                <a:cubicBezTo>
                  <a:pt x="1756699" y="428370"/>
                  <a:pt x="1752182" y="428666"/>
                  <a:pt x="1747882" y="427328"/>
                </a:cubicBezTo>
                <a:cubicBezTo>
                  <a:pt x="1740186" y="423621"/>
                  <a:pt x="1745871" y="416443"/>
                  <a:pt x="1744803" y="410033"/>
                </a:cubicBezTo>
                <a:cubicBezTo>
                  <a:pt x="1746448" y="400528"/>
                  <a:pt x="1746157" y="391150"/>
                  <a:pt x="1743586" y="381599"/>
                </a:cubicBezTo>
                <a:cubicBezTo>
                  <a:pt x="1740201" y="369508"/>
                  <a:pt x="1733976" y="358575"/>
                  <a:pt x="1725900" y="349060"/>
                </a:cubicBezTo>
                <a:cubicBezTo>
                  <a:pt x="1719156" y="340106"/>
                  <a:pt x="1712412" y="331151"/>
                  <a:pt x="1706573" y="321166"/>
                </a:cubicBezTo>
                <a:cubicBezTo>
                  <a:pt x="1705112" y="318669"/>
                  <a:pt x="1704298" y="316131"/>
                  <a:pt x="1703785" y="313248"/>
                </a:cubicBezTo>
                <a:cubicBezTo>
                  <a:pt x="1699247" y="293456"/>
                  <a:pt x="1707609" y="277678"/>
                  <a:pt x="1720313" y="263885"/>
                </a:cubicBezTo>
                <a:cubicBezTo>
                  <a:pt x="1723286" y="259801"/>
                  <a:pt x="1728279" y="256881"/>
                  <a:pt x="1728887" y="251333"/>
                </a:cubicBezTo>
                <a:cubicBezTo>
                  <a:pt x="1727517" y="245266"/>
                  <a:pt x="1721841" y="242723"/>
                  <a:pt x="1717716" y="239105"/>
                </a:cubicBezTo>
                <a:cubicBezTo>
                  <a:pt x="1709422" y="231224"/>
                  <a:pt x="1699278" y="224761"/>
                  <a:pt x="1693698" y="213786"/>
                </a:cubicBezTo>
                <a:cubicBezTo>
                  <a:pt x="1691080" y="208449"/>
                  <a:pt x="1687859" y="203800"/>
                  <a:pt x="1687436" y="197347"/>
                </a:cubicBezTo>
                <a:cubicBezTo>
                  <a:pt x="1687869" y="194079"/>
                  <a:pt x="1687615" y="190207"/>
                  <a:pt x="1686113" y="187065"/>
                </a:cubicBezTo>
                <a:cubicBezTo>
                  <a:pt x="1685685" y="185473"/>
                  <a:pt x="1685558" y="183537"/>
                  <a:pt x="1685775" y="181903"/>
                </a:cubicBezTo>
                <a:cubicBezTo>
                  <a:pt x="1687113" y="177603"/>
                  <a:pt x="1684965" y="174504"/>
                  <a:pt x="1682474" y="171103"/>
                </a:cubicBezTo>
                <a:cubicBezTo>
                  <a:pt x="1678782" y="164217"/>
                  <a:pt x="1679909" y="156690"/>
                  <a:pt x="1678798" y="149634"/>
                </a:cubicBezTo>
                <a:cubicBezTo>
                  <a:pt x="1676206" y="119995"/>
                  <a:pt x="1674259" y="90312"/>
                  <a:pt x="1668441" y="60883"/>
                </a:cubicBezTo>
                <a:cubicBezTo>
                  <a:pt x="1667029" y="54172"/>
                  <a:pt x="1664670" y="47846"/>
                  <a:pt x="1664204" y="40748"/>
                </a:cubicBezTo>
                <a:cubicBezTo>
                  <a:pt x="1662676" y="22379"/>
                  <a:pt x="1671545" y="14345"/>
                  <a:pt x="1690295" y="18623"/>
                </a:cubicBezTo>
                <a:cubicBezTo>
                  <a:pt x="1698504" y="25213"/>
                  <a:pt x="1706972" y="30814"/>
                  <a:pt x="1718116" y="27815"/>
                </a:cubicBezTo>
                <a:cubicBezTo>
                  <a:pt x="1736607" y="33083"/>
                  <a:pt x="1751607" y="44412"/>
                  <a:pt x="1767771" y="53721"/>
                </a:cubicBezTo>
                <a:cubicBezTo>
                  <a:pt x="1771553" y="57037"/>
                  <a:pt x="1774990" y="60052"/>
                  <a:pt x="1779634" y="61692"/>
                </a:cubicBezTo>
                <a:cubicBezTo>
                  <a:pt x="1781999" y="63156"/>
                  <a:pt x="1784363" y="64622"/>
                  <a:pt x="1786425" y="66431"/>
                </a:cubicBezTo>
                <a:cubicBezTo>
                  <a:pt x="1822910" y="99032"/>
                  <a:pt x="1855777" y="135760"/>
                  <a:pt x="1890193" y="171413"/>
                </a:cubicBezTo>
                <a:cubicBezTo>
                  <a:pt x="1891193" y="161951"/>
                  <a:pt x="1884148" y="153340"/>
                  <a:pt x="1890696" y="144486"/>
                </a:cubicBezTo>
                <a:cubicBezTo>
                  <a:pt x="1891901" y="143111"/>
                  <a:pt x="1892462" y="141778"/>
                  <a:pt x="1893324" y="140102"/>
                </a:cubicBezTo>
                <a:cubicBezTo>
                  <a:pt x="1893197" y="138166"/>
                  <a:pt x="1892769" y="136573"/>
                  <a:pt x="1891050" y="135066"/>
                </a:cubicBezTo>
                <a:cubicBezTo>
                  <a:pt x="1878673" y="124213"/>
                  <a:pt x="1870560" y="109192"/>
                  <a:pt x="1857580" y="99027"/>
                </a:cubicBezTo>
                <a:cubicBezTo>
                  <a:pt x="1850794" y="89427"/>
                  <a:pt x="1840866" y="81329"/>
                  <a:pt x="1840321" y="68080"/>
                </a:cubicBezTo>
                <a:cubicBezTo>
                  <a:pt x="1859008" y="91156"/>
                  <a:pt x="1877695" y="114233"/>
                  <a:pt x="1897286" y="136277"/>
                </a:cubicBezTo>
                <a:cubicBezTo>
                  <a:pt x="1901887" y="137272"/>
                  <a:pt x="1904564" y="128671"/>
                  <a:pt x="1910064" y="133495"/>
                </a:cubicBezTo>
                <a:cubicBezTo>
                  <a:pt x="1918072" y="127138"/>
                  <a:pt x="1923372" y="119013"/>
                  <a:pt x="1928629" y="110244"/>
                </a:cubicBezTo>
                <a:cubicBezTo>
                  <a:pt x="1939789" y="92663"/>
                  <a:pt x="1951293" y="75383"/>
                  <a:pt x="1962495" y="58448"/>
                </a:cubicBezTo>
                <a:cubicBezTo>
                  <a:pt x="1966578" y="61420"/>
                  <a:pt x="1962315" y="65588"/>
                  <a:pt x="1963516" y="69074"/>
                </a:cubicBezTo>
                <a:cubicBezTo>
                  <a:pt x="1947791" y="91166"/>
                  <a:pt x="1932368" y="112915"/>
                  <a:pt x="1916301" y="134706"/>
                </a:cubicBezTo>
                <a:cubicBezTo>
                  <a:pt x="1916988" y="135309"/>
                  <a:pt x="1917374" y="136256"/>
                  <a:pt x="1917760" y="137203"/>
                </a:cubicBezTo>
                <a:cubicBezTo>
                  <a:pt x="1919347" y="141635"/>
                  <a:pt x="1922785" y="144650"/>
                  <a:pt x="1925318" y="148696"/>
                </a:cubicBezTo>
                <a:cubicBezTo>
                  <a:pt x="1927550" y="153086"/>
                  <a:pt x="1927804" y="156957"/>
                  <a:pt x="1925175" y="161342"/>
                </a:cubicBezTo>
                <a:cubicBezTo>
                  <a:pt x="1923409" y="164050"/>
                  <a:pt x="1920653" y="166499"/>
                  <a:pt x="1919231" y="169509"/>
                </a:cubicBezTo>
                <a:cubicBezTo>
                  <a:pt x="1916602" y="173893"/>
                  <a:pt x="1919955" y="175618"/>
                  <a:pt x="1922362" y="177728"/>
                </a:cubicBezTo>
                <a:cubicBezTo>
                  <a:pt x="1925112" y="180140"/>
                  <a:pt x="1928381" y="180574"/>
                  <a:pt x="1930105" y="177220"/>
                </a:cubicBezTo>
                <a:cubicBezTo>
                  <a:pt x="1936399" y="164494"/>
                  <a:pt x="1947723" y="154355"/>
                  <a:pt x="1951007" y="140207"/>
                </a:cubicBezTo>
                <a:cubicBezTo>
                  <a:pt x="1954197" y="134489"/>
                  <a:pt x="1957730" y="129073"/>
                  <a:pt x="1960618" y="123699"/>
                </a:cubicBezTo>
                <a:cubicBezTo>
                  <a:pt x="1976078" y="107456"/>
                  <a:pt x="1985693" y="86088"/>
                  <a:pt x="2004247" y="72559"/>
                </a:cubicBezTo>
                <a:cubicBezTo>
                  <a:pt x="2015396" y="64699"/>
                  <a:pt x="2025128" y="54988"/>
                  <a:pt x="2035892" y="46182"/>
                </a:cubicBezTo>
                <a:cubicBezTo>
                  <a:pt x="2049627" y="33291"/>
                  <a:pt x="2066499" y="23760"/>
                  <a:pt x="2081653" y="12722"/>
                </a:cubicBezTo>
                <a:cubicBezTo>
                  <a:pt x="2088068" y="6793"/>
                  <a:pt x="2094140" y="562"/>
                  <a:pt x="2103904" y="1218"/>
                </a:cubicBezTo>
                <a:cubicBezTo>
                  <a:pt x="2106485" y="1049"/>
                  <a:pt x="2108722" y="578"/>
                  <a:pt x="2111002" y="752"/>
                </a:cubicBezTo>
                <a:cubicBezTo>
                  <a:pt x="2116164" y="414"/>
                  <a:pt x="2120983" y="-226"/>
                  <a:pt x="2126187" y="81"/>
                </a:cubicBezTo>
                <a:close/>
              </a:path>
            </a:pathLst>
          </a:cu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800"/>
            </a:lvl1pPr>
          </a:lstStyle>
          <a:p>
            <a:r>
              <a:rPr lang="en-US" altLang="ko-KR" dirty="0"/>
              <a:t>Your Picture Here</a:t>
            </a:r>
            <a:endParaRPr lang="ko-KR" altLang="en-US" dirty="0"/>
          </a:p>
        </p:txBody>
      </p:sp>
    </p:spTree>
    <p:extLst>
      <p:ext uri="{BB962C8B-B14F-4D97-AF65-F5344CB8AC3E}">
        <p14:creationId xmlns:p14="http://schemas.microsoft.com/office/powerpoint/2010/main" val="3288178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_Image slide layout">
    <p:spTree>
      <p:nvGrpSpPr>
        <p:cNvPr id="1" name=""/>
        <p:cNvGrpSpPr/>
        <p:nvPr/>
      </p:nvGrpSpPr>
      <p:grpSpPr>
        <a:xfrm>
          <a:off x="0" y="0"/>
          <a:ext cx="0" cy="0"/>
          <a:chOff x="0" y="0"/>
          <a:chExt cx="0" cy="0"/>
        </a:xfrm>
      </p:grpSpPr>
      <p:sp>
        <p:nvSpPr>
          <p:cNvPr id="3" name="그림 개체 틀 8">
            <a:extLst>
              <a:ext uri="{FF2B5EF4-FFF2-40B4-BE49-F238E27FC236}">
                <a16:creationId xmlns:a16="http://schemas.microsoft.com/office/drawing/2014/main" id="{E242EA3C-38B8-4CAF-8B39-B68F99FF8899}"/>
              </a:ext>
            </a:extLst>
          </p:cNvPr>
          <p:cNvSpPr>
            <a:spLocks noGrp="1"/>
          </p:cNvSpPr>
          <p:nvPr>
            <p:ph type="pic" sz="quarter" idx="10" hasCustomPrompt="1"/>
          </p:nvPr>
        </p:nvSpPr>
        <p:spPr>
          <a:xfrm>
            <a:off x="647273" y="516579"/>
            <a:ext cx="6750120" cy="4002781"/>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800"/>
            </a:lvl1pPr>
          </a:lstStyle>
          <a:p>
            <a:r>
              <a:rPr lang="en-US" altLang="ko-KR"/>
              <a:t>Your Picture Here And Send To Back</a:t>
            </a:r>
            <a:endParaRPr lang="ko-KR" altLang="en-US" dirty="0"/>
          </a:p>
        </p:txBody>
      </p:sp>
    </p:spTree>
    <p:extLst>
      <p:ext uri="{BB962C8B-B14F-4D97-AF65-F5344CB8AC3E}">
        <p14:creationId xmlns:p14="http://schemas.microsoft.com/office/powerpoint/2010/main" val="6959092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3" Type="http://schemas.openxmlformats.org/officeDocument/2006/relationships/slideLayout" Target="../slideLayouts/slideLayout5.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theme" Target="../theme/theme2.xml"/><Relationship Id="rId2" Type="http://schemas.openxmlformats.org/officeDocument/2006/relationships/slideLayout" Target="../slideLayouts/slideLayout4.xml"/><Relationship Id="rId16" Type="http://schemas.openxmlformats.org/officeDocument/2006/relationships/slideLayout" Target="../slideLayouts/slideLayout18.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91698797"/>
      </p:ext>
    </p:extLst>
  </p:cSld>
  <p:clrMap bg1="lt1" tx1="dk1" bg2="lt2" tx2="dk2" accent1="accent1" accent2="accent2" accent3="accent3" accent4="accent4" accent5="accent5" accent6="accent6" hlink="hlink" folHlink="folHlink"/>
  <p:sldLayoutIdLst>
    <p:sldLayoutId id="2147483652" r:id="rId1"/>
    <p:sldLayoutId id="2147483653"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86816533"/>
      </p:ext>
    </p:extLst>
  </p:cSld>
  <p:clrMap bg1="lt1" tx1="dk1" bg2="lt2" tx2="dk2" accent1="accent1" accent2="accent2" accent3="accent3" accent4="accent4" accent5="accent5" accent6="accent6" hlink="hlink" folHlink="folHlink"/>
  <p:sldLayoutIdLst>
    <p:sldLayoutId id="2147483657" r:id="rId1"/>
    <p:sldLayoutId id="2147483664" r:id="rId2"/>
    <p:sldLayoutId id="2147483663" r:id="rId3"/>
    <p:sldLayoutId id="2147483678" r:id="rId4"/>
    <p:sldLayoutId id="2147483658" r:id="rId5"/>
    <p:sldLayoutId id="2147483667" r:id="rId6"/>
    <p:sldLayoutId id="2147483668" r:id="rId7"/>
    <p:sldLayoutId id="2147483669" r:id="rId8"/>
    <p:sldLayoutId id="2147483670" r:id="rId9"/>
    <p:sldLayoutId id="2147483671" r:id="rId10"/>
    <p:sldLayoutId id="2147483672" r:id="rId11"/>
    <p:sldLayoutId id="2147483673" r:id="rId12"/>
    <p:sldLayoutId id="2147483675" r:id="rId13"/>
    <p:sldLayoutId id="2147483676" r:id="rId14"/>
    <p:sldLayoutId id="2147483680" r:id="rId15"/>
    <p:sldLayoutId id="2147483681"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52553539"/>
      </p:ext>
    </p:extLst>
  </p:cSld>
  <p:clrMap bg1="lt1" tx1="dk1" bg2="lt2" tx2="dk2" accent1="accent1" accent2="accent2" accent3="accent3" accent4="accent4" accent5="accent5" accent6="accent6" hlink="hlink" folHlink="folHlink"/>
  <p:sldLayoutIdLst>
    <p:sldLayoutId id="2147483655"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hyperlink" Target="https://pixnio.com/nature-landscapes/forest/wood-leaf-nature-landscape-tree-forest-pathway" TargetMode="External"/><Relationship Id="rId2" Type="http://schemas.openxmlformats.org/officeDocument/2006/relationships/image" Target="../media/image7.jpg"/><Relationship Id="rId1" Type="http://schemas.openxmlformats.org/officeDocument/2006/relationships/slideLayout" Target="../slideLayouts/slideLayout9.xml"/><Relationship Id="rId4" Type="http://schemas.openxmlformats.org/officeDocument/2006/relationships/image" Target="../media/image8.jpg"/></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11.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hyperlink" Target="https://serc.carleton.edu/bioregion/examples/59400.html" TargetMode="External"/><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20.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image" Target="../media/image18.jpg"/><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6.xml"/><Relationship Id="rId1" Type="http://schemas.openxmlformats.org/officeDocument/2006/relationships/vmlDrawing" Target="../drawings/vmlDrawing1.vml"/><Relationship Id="rId5" Type="http://schemas.openxmlformats.org/officeDocument/2006/relationships/image" Target="../media/image20.png"/><Relationship Id="rId4" Type="http://schemas.openxmlformats.org/officeDocument/2006/relationships/package" Target="../embeddings/Microsoft_Word_Document.docx"/></Relationships>
</file>

<file path=ppt/slides/_rels/slide23.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6.xml"/><Relationship Id="rId4" Type="http://schemas.openxmlformats.org/officeDocument/2006/relationships/image" Target="../media/image22.jpeg"/></Relationships>
</file>

<file path=ppt/slides/_rels/slide2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hyperlink" Target="https://tapangrainforest.org/2015/12/31/%E8%81%AF%E5%90%88%E5%9C%8B%E6%95%B8%E6%93%9A%E9%A1%AF%E7%A4%BA%E6%A3%AE%E6%9E%97%E6%B6%88%E5%A4%B1%E6%B8%9B%E9%80%9F/" TargetMode="External"/><Relationship Id="rId7" Type="http://schemas.openxmlformats.org/officeDocument/2006/relationships/hyperlink" Target="https://www.wwf.org.uk/updates/brazils-new-forest-code-guide-2016#:~:text=The%20Forest%20Code%20in%20Brazil,it%20was%20revised%20in%202012." TargetMode="External"/><Relationship Id="rId2" Type="http://schemas.openxmlformats.org/officeDocument/2006/relationships/hyperlink" Target="https://www.greenpeace.org/taiwan/update/1620/%E6%A3%AE%E6%9E%97%E6%B6%88%E5%A4%B1%E7%9A%84%E5%8E%9F%E5%9B%A0/" TargetMode="External"/><Relationship Id="rId1" Type="http://schemas.openxmlformats.org/officeDocument/2006/relationships/slideLayout" Target="../slideLayouts/slideLayout4.xml"/><Relationship Id="rId6" Type="http://schemas.openxmlformats.org/officeDocument/2006/relationships/hyperlink" Target="https://global.udn.com/global_vision/story/8664/4250901" TargetMode="External"/><Relationship Id="rId5" Type="http://schemas.openxmlformats.org/officeDocument/2006/relationships/hyperlink" Target="https://www.bbc.com/zhongwen/trad/world-49444685" TargetMode="External"/><Relationship Id="rId4" Type="http://schemas.openxmlformats.org/officeDocument/2006/relationships/hyperlink" Target="https://www.hk01.com/%E5%8D%B3%E6%99%82%E5%9C%8B%E9%9A%9B/400039/%E5%B7%B4%E8%A5%BF%E5%AE%98%E6%96%B9%E6%95%B8%E6%93%9A-%E4%BA%9E%E9%A6%AC%E9%81%9C%E6%A3%AE%E6%9E%97%E7%A0%8D%E4%BC%90%E9%9D%A2%E7%A9%8D%E5%89%B5%E5%87%BA11%E5%B9%B4%E6%96%B0%E9%AB%98"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13.xml"/><Relationship Id="rId5" Type="http://schemas.openxmlformats.org/officeDocument/2006/relationships/hyperlink" Target="https://creativecommons.org/licenses/by-nc/3.0/" TargetMode="External"/><Relationship Id="rId4" Type="http://schemas.openxmlformats.org/officeDocument/2006/relationships/hyperlink" Target="https://www.groundreport.com/menace-illegal-fishing-west-africa/" TargetMode="Externa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13.xml"/><Relationship Id="rId5" Type="http://schemas.openxmlformats.org/officeDocument/2006/relationships/hyperlink" Target="https://creativecommons.org/licenses/by-nd/3.0/" TargetMode="External"/><Relationship Id="rId4" Type="http://schemas.openxmlformats.org/officeDocument/2006/relationships/hyperlink" Target="https://southafricatoday.net/environment/no-place-to-hide-for-illegal-fishing-fleets-as-surveillance-satellites-prepare-for-lift-off/"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531EBE53-9334-4512-BDD3-AB8402394DE5}"/>
              </a:ext>
            </a:extLst>
          </p:cNvPr>
          <p:cNvGrpSpPr/>
          <p:nvPr/>
        </p:nvGrpSpPr>
        <p:grpSpPr>
          <a:xfrm>
            <a:off x="0" y="1793637"/>
            <a:ext cx="12192000" cy="2597869"/>
            <a:chOff x="0" y="2092574"/>
            <a:chExt cx="12192000" cy="2597869"/>
          </a:xfrm>
          <a:solidFill>
            <a:schemeClr val="accent1">
              <a:lumMod val="60000"/>
              <a:lumOff val="40000"/>
            </a:schemeClr>
          </a:solidFill>
        </p:grpSpPr>
        <p:sp>
          <p:nvSpPr>
            <p:cNvPr id="65" name="Rectangle 64">
              <a:extLst>
                <a:ext uri="{FF2B5EF4-FFF2-40B4-BE49-F238E27FC236}">
                  <a16:creationId xmlns:a16="http://schemas.microsoft.com/office/drawing/2014/main" id="{EF72BF9D-AF9A-4CBE-B9AE-6E060DF58BAF}"/>
                </a:ext>
              </a:extLst>
            </p:cNvPr>
            <p:cNvSpPr/>
            <p:nvPr/>
          </p:nvSpPr>
          <p:spPr>
            <a:xfrm>
              <a:off x="0" y="209257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6F041007-72AC-48E0-9333-621F03F2663E}"/>
                </a:ext>
              </a:extLst>
            </p:cNvPr>
            <p:cNvSpPr/>
            <p:nvPr/>
          </p:nvSpPr>
          <p:spPr>
            <a:xfrm>
              <a:off x="0" y="464472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41C12585-B71E-4D4F-92F8-467B5DB1BF20}"/>
                </a:ext>
              </a:extLst>
            </p:cNvPr>
            <p:cNvSpPr/>
            <p:nvPr/>
          </p:nvSpPr>
          <p:spPr>
            <a:xfrm>
              <a:off x="0" y="2187799"/>
              <a:ext cx="12192000" cy="24074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555D0590-A316-4A8E-8F56-E8354157E9F7}"/>
              </a:ext>
            </a:extLst>
          </p:cNvPr>
          <p:cNvGrpSpPr/>
          <p:nvPr/>
        </p:nvGrpSpPr>
        <p:grpSpPr>
          <a:xfrm>
            <a:off x="3261506" y="475536"/>
            <a:ext cx="5668988" cy="4896565"/>
            <a:chOff x="3261506" y="475536"/>
            <a:chExt cx="5668988" cy="4896565"/>
          </a:xfrm>
        </p:grpSpPr>
        <p:sp>
          <p:nvSpPr>
            <p:cNvPr id="66" name="Freeform: Shape 65">
              <a:extLst>
                <a:ext uri="{FF2B5EF4-FFF2-40B4-BE49-F238E27FC236}">
                  <a16:creationId xmlns:a16="http://schemas.microsoft.com/office/drawing/2014/main" id="{39CBE6F7-BC4F-44AE-AA2E-636F18CC9FAA}"/>
                </a:ext>
              </a:extLst>
            </p:cNvPr>
            <p:cNvSpPr>
              <a:spLocks/>
            </p:cNvSpPr>
            <p:nvPr/>
          </p:nvSpPr>
          <p:spPr bwMode="auto">
            <a:xfrm rot="3516856">
              <a:off x="3693353" y="925497"/>
              <a:ext cx="4651277" cy="4241931"/>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67" name="Group 66">
              <a:extLst>
                <a:ext uri="{FF2B5EF4-FFF2-40B4-BE49-F238E27FC236}">
                  <a16:creationId xmlns:a16="http://schemas.microsoft.com/office/drawing/2014/main" id="{A078C73E-BA25-4AAF-9B59-0E61BCBD95C2}"/>
                </a:ext>
              </a:extLst>
            </p:cNvPr>
            <p:cNvGrpSpPr/>
            <p:nvPr/>
          </p:nvGrpSpPr>
          <p:grpSpPr>
            <a:xfrm>
              <a:off x="3261506" y="475536"/>
              <a:ext cx="5668988" cy="4846071"/>
              <a:chOff x="3261506" y="475536"/>
              <a:chExt cx="5668988" cy="4846071"/>
            </a:xfrm>
          </p:grpSpPr>
          <p:sp>
            <p:nvSpPr>
              <p:cNvPr id="3" name="Freeform: Shape 2">
                <a:extLst>
                  <a:ext uri="{FF2B5EF4-FFF2-40B4-BE49-F238E27FC236}">
                    <a16:creationId xmlns:a16="http://schemas.microsoft.com/office/drawing/2014/main" id="{4468F5B2-C6F0-42A6-994B-D7BF9B377270}"/>
                  </a:ext>
                </a:extLst>
              </p:cNvPr>
              <p:cNvSpPr/>
              <p:nvPr/>
            </p:nvSpPr>
            <p:spPr>
              <a:xfrm rot="19755688">
                <a:off x="7256856" y="1721755"/>
                <a:ext cx="1008159" cy="122201"/>
              </a:xfrm>
              <a:custGeom>
                <a:avLst/>
                <a:gdLst>
                  <a:gd name="connsiteX0" fmla="*/ 15389 w 1270000"/>
                  <a:gd name="connsiteY0" fmla="*/ 73891 h 153939"/>
                  <a:gd name="connsiteX1" fmla="*/ 166250 w 1270000"/>
                  <a:gd name="connsiteY1" fmla="*/ 35406 h 153939"/>
                  <a:gd name="connsiteX2" fmla="*/ 250916 w 1270000"/>
                  <a:gd name="connsiteY2" fmla="*/ 34636 h 153939"/>
                  <a:gd name="connsiteX3" fmla="*/ 257843 w 1270000"/>
                  <a:gd name="connsiteY3" fmla="*/ 26170 h 153939"/>
                  <a:gd name="connsiteX4" fmla="*/ 406395 w 1270000"/>
                  <a:gd name="connsiteY4" fmla="*/ 25400 h 153939"/>
                  <a:gd name="connsiteX5" fmla="*/ 431025 w 1270000"/>
                  <a:gd name="connsiteY5" fmla="*/ 61576 h 153939"/>
                  <a:gd name="connsiteX6" fmla="*/ 442571 w 1270000"/>
                  <a:gd name="connsiteY6" fmla="*/ 70812 h 153939"/>
                  <a:gd name="connsiteX7" fmla="*/ 514153 w 1270000"/>
                  <a:gd name="connsiteY7" fmla="*/ 61576 h 153939"/>
                  <a:gd name="connsiteX8" fmla="*/ 667322 w 1270000"/>
                  <a:gd name="connsiteY8" fmla="*/ 27709 h 153939"/>
                  <a:gd name="connsiteX9" fmla="*/ 763534 w 1270000"/>
                  <a:gd name="connsiteY9" fmla="*/ 9236 h 153939"/>
                  <a:gd name="connsiteX10" fmla="*/ 1072183 w 1270000"/>
                  <a:gd name="connsiteY10" fmla="*/ 0 h 153939"/>
                  <a:gd name="connsiteX11" fmla="*/ 1118365 w 1270000"/>
                  <a:gd name="connsiteY11" fmla="*/ 770 h 153939"/>
                  <a:gd name="connsiteX12" fmla="*/ 1136838 w 1270000"/>
                  <a:gd name="connsiteY12" fmla="*/ 8467 h 153939"/>
                  <a:gd name="connsiteX13" fmla="*/ 1136838 w 1270000"/>
                  <a:gd name="connsiteY13" fmla="*/ 8467 h 153939"/>
                  <a:gd name="connsiteX14" fmla="*/ 1104510 w 1270000"/>
                  <a:gd name="connsiteY14" fmla="*/ 19242 h 153939"/>
                  <a:gd name="connsiteX15" fmla="*/ 1046013 w 1270000"/>
                  <a:gd name="connsiteY15" fmla="*/ 32327 h 153939"/>
                  <a:gd name="connsiteX16" fmla="*/ 996753 w 1270000"/>
                  <a:gd name="connsiteY16" fmla="*/ 39255 h 153939"/>
                  <a:gd name="connsiteX17" fmla="*/ 979820 w 1270000"/>
                  <a:gd name="connsiteY17" fmla="*/ 40794 h 153939"/>
                  <a:gd name="connsiteX18" fmla="*/ 922092 w 1270000"/>
                  <a:gd name="connsiteY18" fmla="*/ 47721 h 153939"/>
                  <a:gd name="connsiteX19" fmla="*/ 949801 w 1270000"/>
                  <a:gd name="connsiteY19" fmla="*/ 48491 h 153939"/>
                  <a:gd name="connsiteX20" fmla="*/ 1031389 w 1270000"/>
                  <a:gd name="connsiteY20" fmla="*/ 71582 h 153939"/>
                  <a:gd name="connsiteX21" fmla="*/ 1031389 w 1270000"/>
                  <a:gd name="connsiteY21" fmla="*/ 71582 h 153939"/>
                  <a:gd name="connsiteX22" fmla="*/ 1201492 w 1270000"/>
                  <a:gd name="connsiteY22" fmla="*/ 90824 h 153939"/>
                  <a:gd name="connsiteX23" fmla="*/ 1273843 w 1270000"/>
                  <a:gd name="connsiteY23" fmla="*/ 94673 h 153939"/>
                  <a:gd name="connsiteX24" fmla="*/ 1246904 w 1270000"/>
                  <a:gd name="connsiteY24" fmla="*/ 106218 h 153939"/>
                  <a:gd name="connsiteX25" fmla="*/ 1246904 w 1270000"/>
                  <a:gd name="connsiteY25" fmla="*/ 106218 h 153939"/>
                  <a:gd name="connsiteX26" fmla="*/ 1193795 w 1270000"/>
                  <a:gd name="connsiteY26" fmla="*/ 115455 h 153939"/>
                  <a:gd name="connsiteX27" fmla="*/ 1193795 w 1270000"/>
                  <a:gd name="connsiteY27" fmla="*/ 115455 h 153939"/>
                  <a:gd name="connsiteX28" fmla="*/ 1151461 w 1270000"/>
                  <a:gd name="connsiteY28" fmla="*/ 120843 h 153939"/>
                  <a:gd name="connsiteX29" fmla="*/ 1022922 w 1270000"/>
                  <a:gd name="connsiteY29" fmla="*/ 131618 h 153939"/>
                  <a:gd name="connsiteX30" fmla="*/ 923631 w 1270000"/>
                  <a:gd name="connsiteY30" fmla="*/ 121612 h 153939"/>
                  <a:gd name="connsiteX31" fmla="*/ 735056 w 1270000"/>
                  <a:gd name="connsiteY31" fmla="*/ 103139 h 153939"/>
                  <a:gd name="connsiteX32" fmla="*/ 670401 w 1270000"/>
                  <a:gd name="connsiteY32" fmla="*/ 110067 h 153939"/>
                  <a:gd name="connsiteX33" fmla="*/ 581886 w 1270000"/>
                  <a:gd name="connsiteY33" fmla="*/ 115455 h 153939"/>
                  <a:gd name="connsiteX34" fmla="*/ 531086 w 1270000"/>
                  <a:gd name="connsiteY34" fmla="*/ 125461 h 153939"/>
                  <a:gd name="connsiteX35" fmla="*/ 310183 w 1270000"/>
                  <a:gd name="connsiteY35" fmla="*/ 160097 h 153939"/>
                  <a:gd name="connsiteX36" fmla="*/ 297098 w 1270000"/>
                  <a:gd name="connsiteY36" fmla="*/ 160097 h 153939"/>
                  <a:gd name="connsiteX37" fmla="*/ 120068 w 1270000"/>
                  <a:gd name="connsiteY37" fmla="*/ 159327 h 153939"/>
                  <a:gd name="connsiteX38" fmla="*/ 49256 w 1270000"/>
                  <a:gd name="connsiteY38" fmla="*/ 150861 h 153939"/>
                  <a:gd name="connsiteX39" fmla="*/ 40789 w 1270000"/>
                  <a:gd name="connsiteY39" fmla="*/ 150861 h 153939"/>
                  <a:gd name="connsiteX40" fmla="*/ 33092 w 1270000"/>
                  <a:gd name="connsiteY40" fmla="*/ 147782 h 153939"/>
                  <a:gd name="connsiteX41" fmla="*/ 6922 w 1270000"/>
                  <a:gd name="connsiteY41" fmla="*/ 93903 h 153939"/>
                  <a:gd name="connsiteX42" fmla="*/ 15389 w 1270000"/>
                  <a:gd name="connsiteY42" fmla="*/ 73891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70000" h="153939">
                    <a:moveTo>
                      <a:pt x="15389" y="73891"/>
                    </a:moveTo>
                    <a:cubicBezTo>
                      <a:pt x="60801" y="42333"/>
                      <a:pt x="113910" y="38485"/>
                      <a:pt x="166250" y="35406"/>
                    </a:cubicBezTo>
                    <a:cubicBezTo>
                      <a:pt x="193959" y="33867"/>
                      <a:pt x="222437" y="25400"/>
                      <a:pt x="250916" y="34636"/>
                    </a:cubicBezTo>
                    <a:cubicBezTo>
                      <a:pt x="257074" y="36176"/>
                      <a:pt x="260922" y="33867"/>
                      <a:pt x="257843" y="26170"/>
                    </a:cubicBezTo>
                    <a:cubicBezTo>
                      <a:pt x="307104" y="22321"/>
                      <a:pt x="357134" y="18473"/>
                      <a:pt x="406395" y="25400"/>
                    </a:cubicBezTo>
                    <a:cubicBezTo>
                      <a:pt x="434874" y="29249"/>
                      <a:pt x="438722" y="34636"/>
                      <a:pt x="431025" y="61576"/>
                    </a:cubicBezTo>
                    <a:cubicBezTo>
                      <a:pt x="427177" y="73891"/>
                      <a:pt x="437953" y="70042"/>
                      <a:pt x="442571" y="70812"/>
                    </a:cubicBezTo>
                    <a:cubicBezTo>
                      <a:pt x="467201" y="73121"/>
                      <a:pt x="490292" y="66194"/>
                      <a:pt x="514153" y="61576"/>
                    </a:cubicBezTo>
                    <a:cubicBezTo>
                      <a:pt x="565722" y="51570"/>
                      <a:pt x="617292" y="42333"/>
                      <a:pt x="667322" y="27709"/>
                    </a:cubicBezTo>
                    <a:cubicBezTo>
                      <a:pt x="700419" y="25400"/>
                      <a:pt x="731207" y="13085"/>
                      <a:pt x="763534" y="9236"/>
                    </a:cubicBezTo>
                    <a:cubicBezTo>
                      <a:pt x="865904" y="-1539"/>
                      <a:pt x="969813" y="770"/>
                      <a:pt x="1072183" y="0"/>
                    </a:cubicBezTo>
                    <a:cubicBezTo>
                      <a:pt x="1087577" y="0"/>
                      <a:pt x="1102971" y="0"/>
                      <a:pt x="1118365" y="770"/>
                    </a:cubicBezTo>
                    <a:cubicBezTo>
                      <a:pt x="1125293" y="770"/>
                      <a:pt x="1133759" y="-770"/>
                      <a:pt x="1136838" y="8467"/>
                    </a:cubicBezTo>
                    <a:cubicBezTo>
                      <a:pt x="1136838" y="8467"/>
                      <a:pt x="1136838" y="8467"/>
                      <a:pt x="1136838" y="8467"/>
                    </a:cubicBezTo>
                    <a:cubicBezTo>
                      <a:pt x="1128371" y="17703"/>
                      <a:pt x="1115286" y="16933"/>
                      <a:pt x="1104510" y="19242"/>
                    </a:cubicBezTo>
                    <a:cubicBezTo>
                      <a:pt x="1084498" y="23091"/>
                      <a:pt x="1066025" y="30018"/>
                      <a:pt x="1046013" y="32327"/>
                    </a:cubicBezTo>
                    <a:cubicBezTo>
                      <a:pt x="1029080" y="30788"/>
                      <a:pt x="1012916" y="35406"/>
                      <a:pt x="996753" y="39255"/>
                    </a:cubicBezTo>
                    <a:cubicBezTo>
                      <a:pt x="991365" y="40024"/>
                      <a:pt x="985207" y="41564"/>
                      <a:pt x="979820" y="40794"/>
                    </a:cubicBezTo>
                    <a:cubicBezTo>
                      <a:pt x="959808" y="37715"/>
                      <a:pt x="942104" y="50030"/>
                      <a:pt x="922092" y="47721"/>
                    </a:cubicBezTo>
                    <a:cubicBezTo>
                      <a:pt x="931328" y="46952"/>
                      <a:pt x="940565" y="46952"/>
                      <a:pt x="949801" y="48491"/>
                    </a:cubicBezTo>
                    <a:cubicBezTo>
                      <a:pt x="975971" y="60806"/>
                      <a:pt x="1006759" y="56188"/>
                      <a:pt x="1031389" y="71582"/>
                    </a:cubicBezTo>
                    <a:lnTo>
                      <a:pt x="1031389" y="71582"/>
                    </a:lnTo>
                    <a:cubicBezTo>
                      <a:pt x="1086808" y="86976"/>
                      <a:pt x="1143764" y="93133"/>
                      <a:pt x="1201492" y="90824"/>
                    </a:cubicBezTo>
                    <a:cubicBezTo>
                      <a:pt x="1226123" y="90055"/>
                      <a:pt x="1249983" y="83897"/>
                      <a:pt x="1273843" y="94673"/>
                    </a:cubicBezTo>
                    <a:cubicBezTo>
                      <a:pt x="1269995" y="110836"/>
                      <a:pt x="1255371" y="100830"/>
                      <a:pt x="1246904" y="106218"/>
                    </a:cubicBezTo>
                    <a:lnTo>
                      <a:pt x="1246904" y="106218"/>
                    </a:lnTo>
                    <a:cubicBezTo>
                      <a:pt x="1230741" y="116224"/>
                      <a:pt x="1211498" y="110067"/>
                      <a:pt x="1193795" y="115455"/>
                    </a:cubicBezTo>
                    <a:lnTo>
                      <a:pt x="1193795" y="115455"/>
                    </a:lnTo>
                    <a:cubicBezTo>
                      <a:pt x="1180710" y="125461"/>
                      <a:pt x="1165316" y="120073"/>
                      <a:pt x="1151461" y="120843"/>
                    </a:cubicBezTo>
                    <a:cubicBezTo>
                      <a:pt x="1108359" y="123152"/>
                      <a:pt x="1066025" y="129309"/>
                      <a:pt x="1022922" y="131618"/>
                    </a:cubicBezTo>
                    <a:cubicBezTo>
                      <a:pt x="989056" y="133927"/>
                      <a:pt x="955959" y="128539"/>
                      <a:pt x="923631" y="121612"/>
                    </a:cubicBezTo>
                    <a:cubicBezTo>
                      <a:pt x="861286" y="107758"/>
                      <a:pt x="798171" y="101600"/>
                      <a:pt x="735056" y="103139"/>
                    </a:cubicBezTo>
                    <a:cubicBezTo>
                      <a:pt x="713504" y="103909"/>
                      <a:pt x="691953" y="107758"/>
                      <a:pt x="670401" y="110067"/>
                    </a:cubicBezTo>
                    <a:cubicBezTo>
                      <a:pt x="641153" y="113146"/>
                      <a:pt x="611135" y="112376"/>
                      <a:pt x="581886" y="115455"/>
                    </a:cubicBezTo>
                    <a:cubicBezTo>
                      <a:pt x="563413" y="113146"/>
                      <a:pt x="546480" y="118533"/>
                      <a:pt x="531086" y="125461"/>
                    </a:cubicBezTo>
                    <a:cubicBezTo>
                      <a:pt x="460274" y="156249"/>
                      <a:pt x="384843" y="156249"/>
                      <a:pt x="310183" y="160097"/>
                    </a:cubicBezTo>
                    <a:cubicBezTo>
                      <a:pt x="305565" y="160097"/>
                      <a:pt x="301716" y="160097"/>
                      <a:pt x="297098" y="160097"/>
                    </a:cubicBezTo>
                    <a:cubicBezTo>
                      <a:pt x="237831" y="160097"/>
                      <a:pt x="179335" y="160097"/>
                      <a:pt x="120068" y="159327"/>
                    </a:cubicBezTo>
                    <a:cubicBezTo>
                      <a:pt x="96977" y="153939"/>
                      <a:pt x="72347" y="159327"/>
                      <a:pt x="49256" y="150861"/>
                    </a:cubicBezTo>
                    <a:cubicBezTo>
                      <a:pt x="46177" y="150861"/>
                      <a:pt x="43098" y="150861"/>
                      <a:pt x="40789" y="150861"/>
                    </a:cubicBezTo>
                    <a:cubicBezTo>
                      <a:pt x="38480" y="148552"/>
                      <a:pt x="35401" y="148552"/>
                      <a:pt x="33092" y="147782"/>
                    </a:cubicBezTo>
                    <a:cubicBezTo>
                      <a:pt x="765" y="141624"/>
                      <a:pt x="-7702" y="124691"/>
                      <a:pt x="6922" y="93903"/>
                    </a:cubicBezTo>
                    <a:cubicBezTo>
                      <a:pt x="10771" y="85436"/>
                      <a:pt x="11540" y="79279"/>
                      <a:pt x="15389" y="73891"/>
                    </a:cubicBezTo>
                    <a:close/>
                  </a:path>
                </a:pathLst>
              </a:custGeom>
              <a:solidFill>
                <a:srgbClr val="BED24B"/>
              </a:solidFill>
              <a:ln w="7692"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BEB01B51-A6FC-461F-BB48-325EAE785DBC}"/>
                  </a:ext>
                </a:extLst>
              </p:cNvPr>
              <p:cNvSpPr/>
              <p:nvPr/>
            </p:nvSpPr>
            <p:spPr>
              <a:xfrm rot="20986817">
                <a:off x="3803252" y="3918155"/>
                <a:ext cx="818747" cy="470474"/>
              </a:xfrm>
              <a:custGeom>
                <a:avLst/>
                <a:gdLst>
                  <a:gd name="connsiteX0" fmla="*/ 369455 w 1031393"/>
                  <a:gd name="connsiteY0" fmla="*/ 259388 h 592666"/>
                  <a:gd name="connsiteX1" fmla="*/ 454891 w 1031393"/>
                  <a:gd name="connsiteY1" fmla="*/ 203200 h 592666"/>
                  <a:gd name="connsiteX2" fmla="*/ 571885 w 1031393"/>
                  <a:gd name="connsiteY2" fmla="*/ 161636 h 592666"/>
                  <a:gd name="connsiteX3" fmla="*/ 677334 w 1031393"/>
                  <a:gd name="connsiteY3" fmla="*/ 120843 h 592666"/>
                  <a:gd name="connsiteX4" fmla="*/ 905933 w 1031393"/>
                  <a:gd name="connsiteY4" fmla="*/ 17703 h 592666"/>
                  <a:gd name="connsiteX5" fmla="*/ 1020618 w 1031393"/>
                  <a:gd name="connsiteY5" fmla="*/ 0 h 592666"/>
                  <a:gd name="connsiteX6" fmla="*/ 1022158 w 1031393"/>
                  <a:gd name="connsiteY6" fmla="*/ 18473 h 592666"/>
                  <a:gd name="connsiteX7" fmla="*/ 1035243 w 1031393"/>
                  <a:gd name="connsiteY7" fmla="*/ 95443 h 592666"/>
                  <a:gd name="connsiteX8" fmla="*/ 985982 w 1031393"/>
                  <a:gd name="connsiteY8" fmla="*/ 117764 h 592666"/>
                  <a:gd name="connsiteX9" fmla="*/ 847436 w 1031393"/>
                  <a:gd name="connsiteY9" fmla="*/ 167794 h 592666"/>
                  <a:gd name="connsiteX10" fmla="*/ 784321 w 1031393"/>
                  <a:gd name="connsiteY10" fmla="*/ 187806 h 592666"/>
                  <a:gd name="connsiteX11" fmla="*/ 779703 w 1031393"/>
                  <a:gd name="connsiteY11" fmla="*/ 191655 h 592666"/>
                  <a:gd name="connsiteX12" fmla="*/ 741218 w 1031393"/>
                  <a:gd name="connsiteY12" fmla="*/ 208588 h 592666"/>
                  <a:gd name="connsiteX13" fmla="*/ 648085 w 1031393"/>
                  <a:gd name="connsiteY13" fmla="*/ 255539 h 592666"/>
                  <a:gd name="connsiteX14" fmla="*/ 597285 w 1031393"/>
                  <a:gd name="connsiteY14" fmla="*/ 280939 h 592666"/>
                  <a:gd name="connsiteX15" fmla="*/ 597285 w 1031393"/>
                  <a:gd name="connsiteY15" fmla="*/ 298642 h 592666"/>
                  <a:gd name="connsiteX16" fmla="*/ 600364 w 1031393"/>
                  <a:gd name="connsiteY16" fmla="*/ 327121 h 592666"/>
                  <a:gd name="connsiteX17" fmla="*/ 573424 w 1031393"/>
                  <a:gd name="connsiteY17" fmla="*/ 349443 h 592666"/>
                  <a:gd name="connsiteX18" fmla="*/ 554182 w 1031393"/>
                  <a:gd name="connsiteY18" fmla="*/ 365606 h 592666"/>
                  <a:gd name="connsiteX19" fmla="*/ 320194 w 1031393"/>
                  <a:gd name="connsiteY19" fmla="*/ 496455 h 592666"/>
                  <a:gd name="connsiteX20" fmla="*/ 177800 w 1031393"/>
                  <a:gd name="connsiteY20" fmla="*/ 547254 h 592666"/>
                  <a:gd name="connsiteX21" fmla="*/ 164715 w 1031393"/>
                  <a:gd name="connsiteY21" fmla="*/ 549564 h 592666"/>
                  <a:gd name="connsiteX22" fmla="*/ 164715 w 1031393"/>
                  <a:gd name="connsiteY22" fmla="*/ 549564 h 592666"/>
                  <a:gd name="connsiteX23" fmla="*/ 150091 w 1031393"/>
                  <a:gd name="connsiteY23" fmla="*/ 559570 h 592666"/>
                  <a:gd name="connsiteX24" fmla="*/ 23861 w 1031393"/>
                  <a:gd name="connsiteY24" fmla="*/ 598824 h 592666"/>
                  <a:gd name="connsiteX25" fmla="*/ 0 w 1031393"/>
                  <a:gd name="connsiteY25" fmla="*/ 588049 h 592666"/>
                  <a:gd name="connsiteX26" fmla="*/ 10776 w 1031393"/>
                  <a:gd name="connsiteY26" fmla="*/ 572655 h 592666"/>
                  <a:gd name="connsiteX27" fmla="*/ 111606 w 1031393"/>
                  <a:gd name="connsiteY27" fmla="*/ 517236 h 592666"/>
                  <a:gd name="connsiteX28" fmla="*/ 123921 w 1031393"/>
                  <a:gd name="connsiteY28" fmla="*/ 514157 h 592666"/>
                  <a:gd name="connsiteX29" fmla="*/ 123921 w 1031393"/>
                  <a:gd name="connsiteY29" fmla="*/ 514157 h 592666"/>
                  <a:gd name="connsiteX30" fmla="*/ 152400 w 1031393"/>
                  <a:gd name="connsiteY30" fmla="*/ 494915 h 592666"/>
                  <a:gd name="connsiteX31" fmla="*/ 296333 w 1031393"/>
                  <a:gd name="connsiteY31" fmla="*/ 417176 h 592666"/>
                  <a:gd name="connsiteX32" fmla="*/ 296333 w 1031393"/>
                  <a:gd name="connsiteY32" fmla="*/ 417176 h 592666"/>
                  <a:gd name="connsiteX33" fmla="*/ 340976 w 1031393"/>
                  <a:gd name="connsiteY33" fmla="*/ 375612 h 592666"/>
                  <a:gd name="connsiteX34" fmla="*/ 347133 w 1031393"/>
                  <a:gd name="connsiteY34" fmla="*/ 352521 h 592666"/>
                  <a:gd name="connsiteX35" fmla="*/ 354830 w 1031393"/>
                  <a:gd name="connsiteY35" fmla="*/ 330200 h 592666"/>
                  <a:gd name="connsiteX36" fmla="*/ 381000 w 1031393"/>
                  <a:gd name="connsiteY36" fmla="*/ 311727 h 592666"/>
                  <a:gd name="connsiteX37" fmla="*/ 345594 w 1031393"/>
                  <a:gd name="connsiteY37" fmla="*/ 325582 h 592666"/>
                  <a:gd name="connsiteX38" fmla="*/ 256309 w 1031393"/>
                  <a:gd name="connsiteY38" fmla="*/ 337897 h 592666"/>
                  <a:gd name="connsiteX39" fmla="*/ 256309 w 1031393"/>
                  <a:gd name="connsiteY39" fmla="*/ 337897 h 592666"/>
                  <a:gd name="connsiteX40" fmla="*/ 199352 w 1031393"/>
                  <a:gd name="connsiteY40" fmla="*/ 330970 h 592666"/>
                  <a:gd name="connsiteX41" fmla="*/ 196273 w 1031393"/>
                  <a:gd name="connsiteY41" fmla="*/ 317115 h 592666"/>
                  <a:gd name="connsiteX42" fmla="*/ 245533 w 1031393"/>
                  <a:gd name="connsiteY42" fmla="*/ 292485 h 592666"/>
                  <a:gd name="connsiteX43" fmla="*/ 318655 w 1031393"/>
                  <a:gd name="connsiteY43" fmla="*/ 271703 h 592666"/>
                  <a:gd name="connsiteX44" fmla="*/ 342515 w 1031393"/>
                  <a:gd name="connsiteY44" fmla="*/ 264776 h 592666"/>
                  <a:gd name="connsiteX45" fmla="*/ 348673 w 1031393"/>
                  <a:gd name="connsiteY45" fmla="*/ 263236 h 592666"/>
                  <a:gd name="connsiteX46" fmla="*/ 369455 w 1031393"/>
                  <a:gd name="connsiteY46" fmla="*/ 259388 h 5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393" h="592666">
                    <a:moveTo>
                      <a:pt x="369455" y="259388"/>
                    </a:moveTo>
                    <a:cubicBezTo>
                      <a:pt x="397933" y="240915"/>
                      <a:pt x="426412" y="221673"/>
                      <a:pt x="454891" y="203200"/>
                    </a:cubicBezTo>
                    <a:cubicBezTo>
                      <a:pt x="490297" y="179339"/>
                      <a:pt x="529552" y="167024"/>
                      <a:pt x="571885" y="161636"/>
                    </a:cubicBezTo>
                    <a:cubicBezTo>
                      <a:pt x="610370" y="157018"/>
                      <a:pt x="644236" y="139315"/>
                      <a:pt x="677334" y="120843"/>
                    </a:cubicBezTo>
                    <a:cubicBezTo>
                      <a:pt x="750455" y="80049"/>
                      <a:pt x="824345" y="40794"/>
                      <a:pt x="905933" y="17703"/>
                    </a:cubicBezTo>
                    <a:cubicBezTo>
                      <a:pt x="943648" y="6927"/>
                      <a:pt x="982133" y="4618"/>
                      <a:pt x="1020618" y="0"/>
                    </a:cubicBezTo>
                    <a:cubicBezTo>
                      <a:pt x="1026006" y="6157"/>
                      <a:pt x="1022927" y="12315"/>
                      <a:pt x="1022158" y="18473"/>
                    </a:cubicBezTo>
                    <a:cubicBezTo>
                      <a:pt x="1015230" y="46182"/>
                      <a:pt x="1015230" y="72352"/>
                      <a:pt x="1035243" y="95443"/>
                    </a:cubicBezTo>
                    <a:cubicBezTo>
                      <a:pt x="1022158" y="110067"/>
                      <a:pt x="1002915" y="111606"/>
                      <a:pt x="985982" y="117764"/>
                    </a:cubicBezTo>
                    <a:cubicBezTo>
                      <a:pt x="939800" y="133157"/>
                      <a:pt x="895158" y="154709"/>
                      <a:pt x="847436" y="167794"/>
                    </a:cubicBezTo>
                    <a:cubicBezTo>
                      <a:pt x="824345" y="168564"/>
                      <a:pt x="801255" y="167794"/>
                      <a:pt x="784321" y="187806"/>
                    </a:cubicBezTo>
                    <a:cubicBezTo>
                      <a:pt x="782782" y="189345"/>
                      <a:pt x="782012" y="190885"/>
                      <a:pt x="779703" y="191655"/>
                    </a:cubicBezTo>
                    <a:cubicBezTo>
                      <a:pt x="765849" y="194733"/>
                      <a:pt x="749685" y="192424"/>
                      <a:pt x="741218" y="208588"/>
                    </a:cubicBezTo>
                    <a:cubicBezTo>
                      <a:pt x="713509" y="230909"/>
                      <a:pt x="678873" y="239376"/>
                      <a:pt x="648085" y="255539"/>
                    </a:cubicBezTo>
                    <a:cubicBezTo>
                      <a:pt x="631152" y="264006"/>
                      <a:pt x="614218" y="271703"/>
                      <a:pt x="597285" y="280939"/>
                    </a:cubicBezTo>
                    <a:cubicBezTo>
                      <a:pt x="586509" y="287097"/>
                      <a:pt x="584970" y="291715"/>
                      <a:pt x="597285" y="298642"/>
                    </a:cubicBezTo>
                    <a:cubicBezTo>
                      <a:pt x="614988" y="308648"/>
                      <a:pt x="614988" y="314036"/>
                      <a:pt x="600364" y="327121"/>
                    </a:cubicBezTo>
                    <a:cubicBezTo>
                      <a:pt x="591897" y="334818"/>
                      <a:pt x="581891" y="341746"/>
                      <a:pt x="573424" y="349443"/>
                    </a:cubicBezTo>
                    <a:cubicBezTo>
                      <a:pt x="566497" y="354061"/>
                      <a:pt x="560339" y="359449"/>
                      <a:pt x="554182" y="365606"/>
                    </a:cubicBezTo>
                    <a:cubicBezTo>
                      <a:pt x="484909" y="424873"/>
                      <a:pt x="406400" y="467206"/>
                      <a:pt x="320194" y="496455"/>
                    </a:cubicBezTo>
                    <a:cubicBezTo>
                      <a:pt x="272473" y="512618"/>
                      <a:pt x="226291" y="533400"/>
                      <a:pt x="177800" y="547254"/>
                    </a:cubicBezTo>
                    <a:cubicBezTo>
                      <a:pt x="173182" y="548794"/>
                      <a:pt x="169333" y="548024"/>
                      <a:pt x="164715" y="549564"/>
                    </a:cubicBezTo>
                    <a:lnTo>
                      <a:pt x="164715" y="549564"/>
                    </a:lnTo>
                    <a:cubicBezTo>
                      <a:pt x="160867" y="554182"/>
                      <a:pt x="156249" y="558030"/>
                      <a:pt x="150091" y="559570"/>
                    </a:cubicBezTo>
                    <a:cubicBezTo>
                      <a:pt x="107758" y="571885"/>
                      <a:pt x="67733" y="591897"/>
                      <a:pt x="23861" y="598824"/>
                    </a:cubicBezTo>
                    <a:cubicBezTo>
                      <a:pt x="13855" y="599594"/>
                      <a:pt x="4618" y="598824"/>
                      <a:pt x="0" y="588049"/>
                    </a:cubicBezTo>
                    <a:cubicBezTo>
                      <a:pt x="0" y="580352"/>
                      <a:pt x="5388" y="576503"/>
                      <a:pt x="10776" y="572655"/>
                    </a:cubicBezTo>
                    <a:cubicBezTo>
                      <a:pt x="43873" y="553412"/>
                      <a:pt x="78509" y="536479"/>
                      <a:pt x="111606" y="517236"/>
                    </a:cubicBezTo>
                    <a:cubicBezTo>
                      <a:pt x="115455" y="514927"/>
                      <a:pt x="120073" y="516466"/>
                      <a:pt x="123921" y="514157"/>
                    </a:cubicBezTo>
                    <a:lnTo>
                      <a:pt x="123921" y="514157"/>
                    </a:lnTo>
                    <a:cubicBezTo>
                      <a:pt x="130848" y="503382"/>
                      <a:pt x="142394" y="500303"/>
                      <a:pt x="152400" y="494915"/>
                    </a:cubicBezTo>
                    <a:cubicBezTo>
                      <a:pt x="200891" y="470285"/>
                      <a:pt x="247073" y="440267"/>
                      <a:pt x="296333" y="417176"/>
                    </a:cubicBezTo>
                    <a:lnTo>
                      <a:pt x="296333" y="417176"/>
                    </a:lnTo>
                    <a:cubicBezTo>
                      <a:pt x="308649" y="401012"/>
                      <a:pt x="327891" y="391006"/>
                      <a:pt x="340976" y="375612"/>
                    </a:cubicBezTo>
                    <a:cubicBezTo>
                      <a:pt x="347133" y="368685"/>
                      <a:pt x="351752" y="361758"/>
                      <a:pt x="347133" y="352521"/>
                    </a:cubicBezTo>
                    <a:cubicBezTo>
                      <a:pt x="342515" y="342515"/>
                      <a:pt x="347133" y="335588"/>
                      <a:pt x="354830" y="330200"/>
                    </a:cubicBezTo>
                    <a:cubicBezTo>
                      <a:pt x="363297" y="321733"/>
                      <a:pt x="374073" y="315576"/>
                      <a:pt x="381000" y="311727"/>
                    </a:cubicBezTo>
                    <a:cubicBezTo>
                      <a:pt x="372533" y="317115"/>
                      <a:pt x="357909" y="318655"/>
                      <a:pt x="345594" y="325582"/>
                    </a:cubicBezTo>
                    <a:cubicBezTo>
                      <a:pt x="317115" y="337127"/>
                      <a:pt x="286327" y="337127"/>
                      <a:pt x="256309" y="337897"/>
                    </a:cubicBezTo>
                    <a:lnTo>
                      <a:pt x="256309" y="337897"/>
                    </a:lnTo>
                    <a:cubicBezTo>
                      <a:pt x="236297" y="344055"/>
                      <a:pt x="217055" y="340206"/>
                      <a:pt x="199352" y="330970"/>
                    </a:cubicBezTo>
                    <a:cubicBezTo>
                      <a:pt x="196273" y="327121"/>
                      <a:pt x="195503" y="321733"/>
                      <a:pt x="196273" y="317115"/>
                    </a:cubicBezTo>
                    <a:cubicBezTo>
                      <a:pt x="207049" y="298642"/>
                      <a:pt x="227830" y="297873"/>
                      <a:pt x="245533" y="292485"/>
                    </a:cubicBezTo>
                    <a:cubicBezTo>
                      <a:pt x="269394" y="284788"/>
                      <a:pt x="294024" y="277860"/>
                      <a:pt x="318655" y="271703"/>
                    </a:cubicBezTo>
                    <a:cubicBezTo>
                      <a:pt x="327121" y="270163"/>
                      <a:pt x="334818" y="267854"/>
                      <a:pt x="342515" y="264776"/>
                    </a:cubicBezTo>
                    <a:cubicBezTo>
                      <a:pt x="344055" y="264006"/>
                      <a:pt x="346364" y="263236"/>
                      <a:pt x="348673" y="263236"/>
                    </a:cubicBezTo>
                    <a:cubicBezTo>
                      <a:pt x="356370" y="262466"/>
                      <a:pt x="362527" y="261697"/>
                      <a:pt x="369455" y="259388"/>
                    </a:cubicBezTo>
                    <a:close/>
                  </a:path>
                </a:pathLst>
              </a:custGeom>
              <a:solidFill>
                <a:srgbClr val="84AF2D"/>
              </a:solidFill>
              <a:ln w="7692"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B988069D-A55D-49F1-A6AE-7CE74330A6F8}"/>
                  </a:ext>
                </a:extLst>
              </p:cNvPr>
              <p:cNvSpPr>
                <a:spLocks/>
              </p:cNvSpPr>
              <p:nvPr/>
            </p:nvSpPr>
            <p:spPr bwMode="auto">
              <a:xfrm rot="3516856">
                <a:off x="5178412" y="1286217"/>
                <a:ext cx="2075805" cy="2907237"/>
              </a:xfrm>
              <a:custGeom>
                <a:avLst/>
                <a:gdLst>
                  <a:gd name="connsiteX0" fmla="*/ 523821 w 2317676"/>
                  <a:gd name="connsiteY0" fmla="*/ 81126 h 3245984"/>
                  <a:gd name="connsiteX1" fmla="*/ 540146 w 2317676"/>
                  <a:gd name="connsiteY1" fmla="*/ 71362 h 3245984"/>
                  <a:gd name="connsiteX2" fmla="*/ 562562 w 2317676"/>
                  <a:gd name="connsiteY2" fmla="*/ 39055 h 3245984"/>
                  <a:gd name="connsiteX3" fmla="*/ 600056 w 2317676"/>
                  <a:gd name="connsiteY3" fmla="*/ 20453 h 3245984"/>
                  <a:gd name="connsiteX4" fmla="*/ 610057 w 2317676"/>
                  <a:gd name="connsiteY4" fmla="*/ 24752 h 3245984"/>
                  <a:gd name="connsiteX5" fmla="*/ 640804 w 2317676"/>
                  <a:gd name="connsiteY5" fmla="*/ 8346 h 3245984"/>
                  <a:gd name="connsiteX6" fmla="*/ 650101 w 2317676"/>
                  <a:gd name="connsiteY6" fmla="*/ 494 h 3245984"/>
                  <a:gd name="connsiteX7" fmla="*/ 670504 w 2317676"/>
                  <a:gd name="connsiteY7" fmla="*/ 8432 h 3245984"/>
                  <a:gd name="connsiteX8" fmla="*/ 707030 w 2317676"/>
                  <a:gd name="connsiteY8" fmla="*/ 13586 h 3245984"/>
                  <a:gd name="connsiteX9" fmla="*/ 728268 w 2317676"/>
                  <a:gd name="connsiteY9" fmla="*/ 15722 h 3245984"/>
                  <a:gd name="connsiteX10" fmla="*/ 765214 w 2317676"/>
                  <a:gd name="connsiteY10" fmla="*/ 89653 h 3245984"/>
                  <a:gd name="connsiteX11" fmla="*/ 785583 w 2317676"/>
                  <a:gd name="connsiteY11" fmla="*/ 102079 h 3245984"/>
                  <a:gd name="connsiteX12" fmla="*/ 843013 w 2317676"/>
                  <a:gd name="connsiteY12" fmla="*/ 101050 h 3245984"/>
                  <a:gd name="connsiteX13" fmla="*/ 871044 w 2317676"/>
                  <a:gd name="connsiteY13" fmla="*/ 112741 h 3245984"/>
                  <a:gd name="connsiteX14" fmla="*/ 898740 w 2317676"/>
                  <a:gd name="connsiteY14" fmla="*/ 116114 h 3245984"/>
                  <a:gd name="connsiteX15" fmla="*/ 940235 w 2317676"/>
                  <a:gd name="connsiteY15" fmla="*/ 127903 h 3245984"/>
                  <a:gd name="connsiteX16" fmla="*/ 940747 w 2317676"/>
                  <a:gd name="connsiteY16" fmla="*/ 130020 h 3245984"/>
                  <a:gd name="connsiteX17" fmla="*/ 982428 w 2317676"/>
                  <a:gd name="connsiteY17" fmla="*/ 98645 h 3245984"/>
                  <a:gd name="connsiteX18" fmla="*/ 1000644 w 2317676"/>
                  <a:gd name="connsiteY18" fmla="*/ 62874 h 3245984"/>
                  <a:gd name="connsiteX19" fmla="*/ 1022349 w 2317676"/>
                  <a:gd name="connsiteY19" fmla="*/ 55378 h 3245984"/>
                  <a:gd name="connsiteX20" fmla="*/ 1037618 w 2317676"/>
                  <a:gd name="connsiteY20" fmla="*/ 79120 h 3245984"/>
                  <a:gd name="connsiteX21" fmla="*/ 1030113 w 2317676"/>
                  <a:gd name="connsiteY21" fmla="*/ 94376 h 3245984"/>
                  <a:gd name="connsiteX22" fmla="*/ 1007620 w 2317676"/>
                  <a:gd name="connsiteY22" fmla="*/ 119423 h 3245984"/>
                  <a:gd name="connsiteX23" fmla="*/ 1015795 w 2317676"/>
                  <a:gd name="connsiteY23" fmla="*/ 120803 h 3245984"/>
                  <a:gd name="connsiteX24" fmla="*/ 1024250 w 2317676"/>
                  <a:gd name="connsiteY24" fmla="*/ 155716 h 3245984"/>
                  <a:gd name="connsiteX25" fmla="*/ 1019841 w 2317676"/>
                  <a:gd name="connsiteY25" fmla="*/ 162943 h 3245984"/>
                  <a:gd name="connsiteX26" fmla="*/ 962278 w 2317676"/>
                  <a:gd name="connsiteY26" fmla="*/ 325283 h 3245984"/>
                  <a:gd name="connsiteX27" fmla="*/ 933887 w 2317676"/>
                  <a:gd name="connsiteY27" fmla="*/ 416156 h 3245984"/>
                  <a:gd name="connsiteX28" fmla="*/ 935569 w 2317676"/>
                  <a:gd name="connsiteY28" fmla="*/ 420789 h 3245984"/>
                  <a:gd name="connsiteX29" fmla="*/ 939000 w 2317676"/>
                  <a:gd name="connsiteY29" fmla="*/ 421078 h 3245984"/>
                  <a:gd name="connsiteX30" fmla="*/ 947910 w 2317676"/>
                  <a:gd name="connsiteY30" fmla="*/ 430120 h 3245984"/>
                  <a:gd name="connsiteX31" fmla="*/ 957385 w 2317676"/>
                  <a:gd name="connsiteY31" fmla="*/ 559424 h 3245984"/>
                  <a:gd name="connsiteX32" fmla="*/ 955569 w 2317676"/>
                  <a:gd name="connsiteY32" fmla="*/ 593253 h 3245984"/>
                  <a:gd name="connsiteX33" fmla="*/ 954477 w 2317676"/>
                  <a:gd name="connsiteY33" fmla="*/ 600704 h 3245984"/>
                  <a:gd name="connsiteX34" fmla="*/ 964632 w 2317676"/>
                  <a:gd name="connsiteY34" fmla="*/ 598732 h 3245984"/>
                  <a:gd name="connsiteX35" fmla="*/ 980407 w 2317676"/>
                  <a:gd name="connsiteY35" fmla="*/ 597746 h 3245984"/>
                  <a:gd name="connsiteX36" fmla="*/ 1039559 w 2317676"/>
                  <a:gd name="connsiteY36" fmla="*/ 553404 h 3245984"/>
                  <a:gd name="connsiteX37" fmla="*/ 1055332 w 2317676"/>
                  <a:gd name="connsiteY37" fmla="*/ 519902 h 3245984"/>
                  <a:gd name="connsiteX38" fmla="*/ 1076036 w 2317676"/>
                  <a:gd name="connsiteY38" fmla="*/ 512018 h 3245984"/>
                  <a:gd name="connsiteX39" fmla="*/ 1080965 w 2317676"/>
                  <a:gd name="connsiteY39" fmla="*/ 530741 h 3245984"/>
                  <a:gd name="connsiteX40" fmla="*/ 1118429 w 2317676"/>
                  <a:gd name="connsiteY40" fmla="*/ 565229 h 3245984"/>
                  <a:gd name="connsiteX41" fmla="*/ 1161806 w 2317676"/>
                  <a:gd name="connsiteY41" fmla="*/ 564244 h 3245984"/>
                  <a:gd name="connsiteX42" fmla="*/ 1194341 w 2317676"/>
                  <a:gd name="connsiteY42" fmla="*/ 589863 h 3245984"/>
                  <a:gd name="connsiteX43" fmla="*/ 1273210 w 2317676"/>
                  <a:gd name="connsiteY43" fmla="*/ 609571 h 3245984"/>
                  <a:gd name="connsiteX44" fmla="*/ 1287998 w 2317676"/>
                  <a:gd name="connsiteY44" fmla="*/ 601688 h 3245984"/>
                  <a:gd name="connsiteX45" fmla="*/ 1320532 w 2317676"/>
                  <a:gd name="connsiteY45" fmla="*/ 654898 h 3245984"/>
                  <a:gd name="connsiteX46" fmla="*/ 1381656 w 2317676"/>
                  <a:gd name="connsiteY46" fmla="*/ 654898 h 3245984"/>
                  <a:gd name="connsiteX47" fmla="*/ 1377713 w 2317676"/>
                  <a:gd name="connsiteY47" fmla="*/ 665737 h 3245984"/>
                  <a:gd name="connsiteX48" fmla="*/ 1394472 w 2317676"/>
                  <a:gd name="connsiteY48" fmla="*/ 720919 h 3245984"/>
                  <a:gd name="connsiteX49" fmla="*/ 1414190 w 2317676"/>
                  <a:gd name="connsiteY49" fmla="*/ 759348 h 3245984"/>
                  <a:gd name="connsiteX50" fmla="*/ 1440808 w 2317676"/>
                  <a:gd name="connsiteY50" fmla="*/ 804675 h 3245984"/>
                  <a:gd name="connsiteX51" fmla="*/ 1454610 w 2317676"/>
                  <a:gd name="connsiteY51" fmla="*/ 789895 h 3245984"/>
                  <a:gd name="connsiteX52" fmla="*/ 1474328 w 2317676"/>
                  <a:gd name="connsiteY52" fmla="*/ 760333 h 3245984"/>
                  <a:gd name="connsiteX53" fmla="*/ 1487144 w 2317676"/>
                  <a:gd name="connsiteY53" fmla="*/ 772158 h 3245984"/>
                  <a:gd name="connsiteX54" fmla="*/ 1525593 w 2317676"/>
                  <a:gd name="connsiteY54" fmla="*/ 825368 h 3245984"/>
                  <a:gd name="connsiteX55" fmla="*/ 1648827 w 2317676"/>
                  <a:gd name="connsiteY55" fmla="*/ 876608 h 3245984"/>
                  <a:gd name="connsiteX56" fmla="*/ 1707979 w 2317676"/>
                  <a:gd name="connsiteY56" fmla="*/ 913067 h 3245984"/>
                  <a:gd name="connsiteX57" fmla="*/ 1740513 w 2317676"/>
                  <a:gd name="connsiteY57" fmla="*/ 908140 h 3245984"/>
                  <a:gd name="connsiteX58" fmla="*/ 1770089 w 2317676"/>
                  <a:gd name="connsiteY58" fmla="*/ 905184 h 3245984"/>
                  <a:gd name="connsiteX59" fmla="*/ 1763188 w 2317676"/>
                  <a:gd name="connsiteY59" fmla="*/ 929818 h 3245984"/>
                  <a:gd name="connsiteX60" fmla="*/ 1754315 w 2317676"/>
                  <a:gd name="connsiteY60" fmla="*/ 977117 h 3245984"/>
                  <a:gd name="connsiteX61" fmla="*/ 1780934 w 2317676"/>
                  <a:gd name="connsiteY61" fmla="*/ 1206710 h 3245984"/>
                  <a:gd name="connsiteX62" fmla="*/ 1815440 w 2317676"/>
                  <a:gd name="connsiteY62" fmla="*/ 1260905 h 3245984"/>
                  <a:gd name="connsiteX63" fmla="*/ 1873606 w 2317676"/>
                  <a:gd name="connsiteY63" fmla="*/ 1248095 h 3245984"/>
                  <a:gd name="connsiteX64" fmla="*/ 1931772 w 2317676"/>
                  <a:gd name="connsiteY64" fmla="*/ 1198827 h 3245984"/>
                  <a:gd name="connsiteX65" fmla="*/ 1972193 w 2317676"/>
                  <a:gd name="connsiteY65" fmla="*/ 1189958 h 3245984"/>
                  <a:gd name="connsiteX66" fmla="*/ 1955433 w 2317676"/>
                  <a:gd name="connsiteY66" fmla="*/ 1218534 h 3245984"/>
                  <a:gd name="connsiteX67" fmla="*/ 1935716 w 2317676"/>
                  <a:gd name="connsiteY67" fmla="*/ 1275686 h 3245984"/>
                  <a:gd name="connsiteX68" fmla="*/ 1919942 w 2317676"/>
                  <a:gd name="connsiteY68" fmla="*/ 1288495 h 3245984"/>
                  <a:gd name="connsiteX69" fmla="*/ 1887408 w 2317676"/>
                  <a:gd name="connsiteY69" fmla="*/ 1293422 h 3245984"/>
                  <a:gd name="connsiteX70" fmla="*/ 1875578 w 2317676"/>
                  <a:gd name="connsiteY70" fmla="*/ 1311159 h 3245984"/>
                  <a:gd name="connsiteX71" fmla="*/ 1890366 w 2317676"/>
                  <a:gd name="connsiteY71" fmla="*/ 1321999 h 3245984"/>
                  <a:gd name="connsiteX72" fmla="*/ 2009656 w 2317676"/>
                  <a:gd name="connsiteY72" fmla="*/ 1363384 h 3245984"/>
                  <a:gd name="connsiteX73" fmla="*/ 2077681 w 2317676"/>
                  <a:gd name="connsiteY73" fmla="*/ 1397872 h 3245984"/>
                  <a:gd name="connsiteX74" fmla="*/ 2119088 w 2317676"/>
                  <a:gd name="connsiteY74" fmla="*/ 1511191 h 3245984"/>
                  <a:gd name="connsiteX75" fmla="*/ 2133876 w 2317676"/>
                  <a:gd name="connsiteY75" fmla="*/ 1590021 h 3245984"/>
                  <a:gd name="connsiteX76" fmla="*/ 2099371 w 2317676"/>
                  <a:gd name="connsiteY76" fmla="*/ 1633377 h 3245984"/>
                  <a:gd name="connsiteX77" fmla="*/ 2060922 w 2317676"/>
                  <a:gd name="connsiteY77" fmla="*/ 1665895 h 3245984"/>
                  <a:gd name="connsiteX78" fmla="*/ 2030359 w 2317676"/>
                  <a:gd name="connsiteY78" fmla="*/ 1688559 h 3245984"/>
                  <a:gd name="connsiteX79" fmla="*/ 2045147 w 2317676"/>
                  <a:gd name="connsiteY79" fmla="*/ 1740784 h 3245984"/>
                  <a:gd name="connsiteX80" fmla="*/ 2085568 w 2317676"/>
                  <a:gd name="connsiteY80" fmla="*/ 1763447 h 3245984"/>
                  <a:gd name="connsiteX81" fmla="*/ 2155565 w 2317676"/>
                  <a:gd name="connsiteY81" fmla="*/ 1798921 h 3245984"/>
                  <a:gd name="connsiteX82" fmla="*/ 2177254 w 2317676"/>
                  <a:gd name="connsiteY82" fmla="*/ 1788082 h 3245984"/>
                  <a:gd name="connsiteX83" fmla="*/ 2213731 w 2317676"/>
                  <a:gd name="connsiteY83" fmla="*/ 1740784 h 3245984"/>
                  <a:gd name="connsiteX84" fmla="*/ 2280770 w 2317676"/>
                  <a:gd name="connsiteY84" fmla="*/ 1757535 h 3245984"/>
                  <a:gd name="connsiteX85" fmla="*/ 2287672 w 2317676"/>
                  <a:gd name="connsiteY85" fmla="*/ 1799906 h 3245984"/>
                  <a:gd name="connsiteX86" fmla="*/ 2304431 w 2317676"/>
                  <a:gd name="connsiteY86" fmla="*/ 1832424 h 3245984"/>
                  <a:gd name="connsiteX87" fmla="*/ 2317248 w 2317676"/>
                  <a:gd name="connsiteY87" fmla="*/ 1851146 h 3245984"/>
                  <a:gd name="connsiteX88" fmla="*/ 2300488 w 2317676"/>
                  <a:gd name="connsiteY88" fmla="*/ 1857058 h 3245984"/>
                  <a:gd name="connsiteX89" fmla="*/ 2011628 w 2317676"/>
                  <a:gd name="connsiteY89" fmla="*/ 1764433 h 3245984"/>
                  <a:gd name="connsiteX90" fmla="*/ 1990924 w 2317676"/>
                  <a:gd name="connsiteY90" fmla="*/ 1764433 h 3245984"/>
                  <a:gd name="connsiteX91" fmla="*/ 1956419 w 2317676"/>
                  <a:gd name="connsiteY91" fmla="*/ 1793994 h 3245984"/>
                  <a:gd name="connsiteX92" fmla="*/ 1902196 w 2317676"/>
                  <a:gd name="connsiteY92" fmla="*/ 1829468 h 3245984"/>
                  <a:gd name="connsiteX93" fmla="*/ 1896281 w 2317676"/>
                  <a:gd name="connsiteY93" fmla="*/ 1847205 h 3245984"/>
                  <a:gd name="connsiteX94" fmla="*/ 1923885 w 2317676"/>
                  <a:gd name="connsiteY94" fmla="*/ 1869868 h 3245984"/>
                  <a:gd name="connsiteX95" fmla="*/ 2007684 w 2317676"/>
                  <a:gd name="connsiteY95" fmla="*/ 1917166 h 3245984"/>
                  <a:gd name="connsiteX96" fmla="*/ 2069794 w 2317676"/>
                  <a:gd name="connsiteY96" fmla="*/ 1958552 h 3245984"/>
                  <a:gd name="connsiteX97" fmla="*/ 2099370 w 2317676"/>
                  <a:gd name="connsiteY97" fmla="*/ 1947713 h 3245984"/>
                  <a:gd name="connsiteX98" fmla="*/ 2117116 w 2317676"/>
                  <a:gd name="connsiteY98" fmla="*/ 1932932 h 3245984"/>
                  <a:gd name="connsiteX99" fmla="*/ 2135847 w 2317676"/>
                  <a:gd name="connsiteY99" fmla="*/ 1957566 h 3245984"/>
                  <a:gd name="connsiteX100" fmla="*/ 2125003 w 2317676"/>
                  <a:gd name="connsiteY100" fmla="*/ 1965450 h 3245984"/>
                  <a:gd name="connsiteX101" fmla="*/ 2082610 w 2317676"/>
                  <a:gd name="connsiteY101" fmla="*/ 1980231 h 3245984"/>
                  <a:gd name="connsiteX102" fmla="*/ 2066836 w 2317676"/>
                  <a:gd name="connsiteY102" fmla="*/ 1980230 h 3245984"/>
                  <a:gd name="connsiteX103" fmla="*/ 1906140 w 2317676"/>
                  <a:gd name="connsiteY103" fmla="*/ 1876766 h 3245984"/>
                  <a:gd name="connsiteX104" fmla="*/ 1854874 w 2317676"/>
                  <a:gd name="connsiteY104" fmla="*/ 1888590 h 3245984"/>
                  <a:gd name="connsiteX105" fmla="*/ 1826284 w 2317676"/>
                  <a:gd name="connsiteY105" fmla="*/ 1903371 h 3245984"/>
                  <a:gd name="connsiteX106" fmla="*/ 1804595 w 2317676"/>
                  <a:gd name="connsiteY106" fmla="*/ 1905342 h 3245984"/>
                  <a:gd name="connsiteX107" fmla="*/ 1787835 w 2317676"/>
                  <a:gd name="connsiteY107" fmla="*/ 1928991 h 3245984"/>
                  <a:gd name="connsiteX108" fmla="*/ 1800651 w 2317676"/>
                  <a:gd name="connsiteY108" fmla="*/ 1948698 h 3245984"/>
                  <a:gd name="connsiteX109" fmla="*/ 1833185 w 2317676"/>
                  <a:gd name="connsiteY109" fmla="*/ 1962494 h 3245984"/>
                  <a:gd name="connsiteX110" fmla="*/ 1865718 w 2317676"/>
                  <a:gd name="connsiteY110" fmla="*/ 1984172 h 3245984"/>
                  <a:gd name="connsiteX111" fmla="*/ 1854874 w 2317676"/>
                  <a:gd name="connsiteY111" fmla="*/ 2027528 h 3245984"/>
                  <a:gd name="connsiteX112" fmla="*/ 1832199 w 2317676"/>
                  <a:gd name="connsiteY112" fmla="*/ 2096504 h 3245984"/>
                  <a:gd name="connsiteX113" fmla="*/ 1845015 w 2317676"/>
                  <a:gd name="connsiteY113" fmla="*/ 2148730 h 3245984"/>
                  <a:gd name="connsiteX114" fmla="*/ 1837129 w 2317676"/>
                  <a:gd name="connsiteY114" fmla="*/ 2157598 h 3245984"/>
                  <a:gd name="connsiteX115" fmla="*/ 1828256 w 2317676"/>
                  <a:gd name="connsiteY115" fmla="*/ 2148730 h 3245984"/>
                  <a:gd name="connsiteX116" fmla="*/ 1798680 w 2317676"/>
                  <a:gd name="connsiteY116" fmla="*/ 2124096 h 3245984"/>
                  <a:gd name="connsiteX117" fmla="*/ 1752344 w 2317676"/>
                  <a:gd name="connsiteY117" fmla="*/ 2085666 h 3245984"/>
                  <a:gd name="connsiteX118" fmla="*/ 1733612 w 2317676"/>
                  <a:gd name="connsiteY118" fmla="*/ 2026543 h 3245984"/>
                  <a:gd name="connsiteX119" fmla="*/ 1710937 w 2317676"/>
                  <a:gd name="connsiteY119" fmla="*/ 1993040 h 3245984"/>
                  <a:gd name="connsiteX120" fmla="*/ 1697135 w 2317676"/>
                  <a:gd name="connsiteY120" fmla="*/ 1987128 h 3245984"/>
                  <a:gd name="connsiteX121" fmla="*/ 1688262 w 2317676"/>
                  <a:gd name="connsiteY121" fmla="*/ 2003879 h 3245984"/>
                  <a:gd name="connsiteX122" fmla="*/ 1693191 w 2317676"/>
                  <a:gd name="connsiteY122" fmla="*/ 2042309 h 3245984"/>
                  <a:gd name="connsiteX123" fmla="*/ 1703050 w 2317676"/>
                  <a:gd name="connsiteY123" fmla="*/ 2049207 h 3245984"/>
                  <a:gd name="connsiteX124" fmla="*/ 1715867 w 2317676"/>
                  <a:gd name="connsiteY124" fmla="*/ 2052163 h 3245984"/>
                  <a:gd name="connsiteX125" fmla="*/ 1732626 w 2317676"/>
                  <a:gd name="connsiteY125" fmla="*/ 2074826 h 3245984"/>
                  <a:gd name="connsiteX126" fmla="*/ 1707980 w 2317676"/>
                  <a:gd name="connsiteY126" fmla="*/ 2079753 h 3245984"/>
                  <a:gd name="connsiteX127" fmla="*/ 1699107 w 2317676"/>
                  <a:gd name="connsiteY127" fmla="*/ 2075812 h 3245984"/>
                  <a:gd name="connsiteX128" fmla="*/ 1675446 w 2317676"/>
                  <a:gd name="connsiteY128" fmla="*/ 2087636 h 3245984"/>
                  <a:gd name="connsiteX129" fmla="*/ 1693191 w 2317676"/>
                  <a:gd name="connsiteY129" fmla="*/ 2110300 h 3245984"/>
                  <a:gd name="connsiteX130" fmla="*/ 1709951 w 2317676"/>
                  <a:gd name="connsiteY130" fmla="*/ 2131978 h 3245984"/>
                  <a:gd name="connsiteX131" fmla="*/ 1701078 w 2317676"/>
                  <a:gd name="connsiteY131" fmla="*/ 2168438 h 3245984"/>
                  <a:gd name="connsiteX132" fmla="*/ 1725725 w 2317676"/>
                  <a:gd name="connsiteY132" fmla="*/ 2193072 h 3245984"/>
                  <a:gd name="connsiteX133" fmla="*/ 1735584 w 2317676"/>
                  <a:gd name="connsiteY133" fmla="*/ 2192086 h 3245984"/>
                  <a:gd name="connsiteX134" fmla="*/ 1758259 w 2317676"/>
                  <a:gd name="connsiteY134" fmla="*/ 2211794 h 3245984"/>
                  <a:gd name="connsiteX135" fmla="*/ 1778962 w 2317676"/>
                  <a:gd name="connsiteY135" fmla="*/ 2281756 h 3245984"/>
                  <a:gd name="connsiteX136" fmla="*/ 1830227 w 2317676"/>
                  <a:gd name="connsiteY136" fmla="*/ 2358615 h 3245984"/>
                  <a:gd name="connsiteX137" fmla="*/ 1833185 w 2317676"/>
                  <a:gd name="connsiteY137" fmla="*/ 2409855 h 3245984"/>
                  <a:gd name="connsiteX138" fmla="*/ 1836143 w 2317676"/>
                  <a:gd name="connsiteY138" fmla="*/ 2477846 h 3245984"/>
                  <a:gd name="connsiteX139" fmla="*/ 1844030 w 2317676"/>
                  <a:gd name="connsiteY139" fmla="*/ 2496568 h 3245984"/>
                  <a:gd name="connsiteX140" fmla="*/ 1830228 w 2317676"/>
                  <a:gd name="connsiteY140" fmla="*/ 2558647 h 3245984"/>
                  <a:gd name="connsiteX141" fmla="*/ 1822341 w 2317676"/>
                  <a:gd name="connsiteY141" fmla="*/ 2578354 h 3245984"/>
                  <a:gd name="connsiteX142" fmla="*/ 1821355 w 2317676"/>
                  <a:gd name="connsiteY142" fmla="*/ 2611857 h 3245984"/>
                  <a:gd name="connsiteX143" fmla="*/ 1840086 w 2317676"/>
                  <a:gd name="connsiteY143" fmla="*/ 2640433 h 3245984"/>
                  <a:gd name="connsiteX144" fmla="*/ 1857832 w 2317676"/>
                  <a:gd name="connsiteY144" fmla="*/ 2694629 h 3245984"/>
                  <a:gd name="connsiteX145" fmla="*/ 1850931 w 2317676"/>
                  <a:gd name="connsiteY145" fmla="*/ 2718278 h 3245984"/>
                  <a:gd name="connsiteX146" fmla="*/ 1846001 w 2317676"/>
                  <a:gd name="connsiteY146" fmla="*/ 2737000 h 3245984"/>
                  <a:gd name="connsiteX147" fmla="*/ 1820368 w 2317676"/>
                  <a:gd name="connsiteY147" fmla="*/ 2729117 h 3245984"/>
                  <a:gd name="connsiteX148" fmla="*/ 1805580 w 2317676"/>
                  <a:gd name="connsiteY148" fmla="*/ 2702512 h 3245984"/>
                  <a:gd name="connsiteX149" fmla="*/ 1762202 w 2317676"/>
                  <a:gd name="connsiteY149" fmla="*/ 2752766 h 3245984"/>
                  <a:gd name="connsiteX150" fmla="*/ 1772061 w 2317676"/>
                  <a:gd name="connsiteY150" fmla="*/ 2778386 h 3245984"/>
                  <a:gd name="connsiteX151" fmla="*/ 1797694 w 2317676"/>
                  <a:gd name="connsiteY151" fmla="*/ 2803020 h 3245984"/>
                  <a:gd name="connsiteX152" fmla="*/ 1813467 w 2317676"/>
                  <a:gd name="connsiteY152" fmla="*/ 2834552 h 3245984"/>
                  <a:gd name="connsiteX153" fmla="*/ 1792764 w 2317676"/>
                  <a:gd name="connsiteY153" fmla="*/ 2851303 h 3245984"/>
                  <a:gd name="connsiteX154" fmla="*/ 1770089 w 2317676"/>
                  <a:gd name="connsiteY154" fmla="*/ 2871996 h 3245984"/>
                  <a:gd name="connsiteX155" fmla="*/ 1767132 w 2317676"/>
                  <a:gd name="connsiteY155" fmla="*/ 2906485 h 3245984"/>
                  <a:gd name="connsiteX156" fmla="*/ 1732626 w 2317676"/>
                  <a:gd name="connsiteY156" fmla="*/ 2892690 h 3245984"/>
                  <a:gd name="connsiteX157" fmla="*/ 1719810 w 2317676"/>
                  <a:gd name="connsiteY157" fmla="*/ 2882836 h 3245984"/>
                  <a:gd name="connsiteX158" fmla="*/ 1700092 w 2317676"/>
                  <a:gd name="connsiteY158" fmla="*/ 2883821 h 3245984"/>
                  <a:gd name="connsiteX159" fmla="*/ 1700092 w 2317676"/>
                  <a:gd name="connsiteY159" fmla="*/ 2901557 h 3245984"/>
                  <a:gd name="connsiteX160" fmla="*/ 1699107 w 2317676"/>
                  <a:gd name="connsiteY160" fmla="*/ 2928163 h 3245984"/>
                  <a:gd name="connsiteX161" fmla="*/ 1670516 w 2317676"/>
                  <a:gd name="connsiteY161" fmla="*/ 2925207 h 3245984"/>
                  <a:gd name="connsiteX162" fmla="*/ 1665586 w 2317676"/>
                  <a:gd name="connsiteY162" fmla="*/ 2921266 h 3245984"/>
                  <a:gd name="connsiteX163" fmla="*/ 1623194 w 2317676"/>
                  <a:gd name="connsiteY163" fmla="*/ 2934075 h 3245984"/>
                  <a:gd name="connsiteX164" fmla="*/ 1596576 w 2317676"/>
                  <a:gd name="connsiteY164" fmla="*/ 2956739 h 3245984"/>
                  <a:gd name="connsiteX165" fmla="*/ 1586717 w 2317676"/>
                  <a:gd name="connsiteY165" fmla="*/ 2955753 h 3245984"/>
                  <a:gd name="connsiteX166" fmla="*/ 1557141 w 2317676"/>
                  <a:gd name="connsiteY166" fmla="*/ 2974476 h 3245984"/>
                  <a:gd name="connsiteX167" fmla="*/ 1538409 w 2317676"/>
                  <a:gd name="connsiteY167" fmla="*/ 2998125 h 3245984"/>
                  <a:gd name="connsiteX168" fmla="*/ 1491088 w 2317676"/>
                  <a:gd name="connsiteY168" fmla="*/ 3057247 h 3245984"/>
                  <a:gd name="connsiteX169" fmla="*/ 1477286 w 2317676"/>
                  <a:gd name="connsiteY169" fmla="*/ 3128195 h 3245984"/>
                  <a:gd name="connsiteX170" fmla="*/ 1455596 w 2317676"/>
                  <a:gd name="connsiteY170" fmla="*/ 3148887 h 3245984"/>
                  <a:gd name="connsiteX171" fmla="*/ 1337291 w 2317676"/>
                  <a:gd name="connsiteY171" fmla="*/ 3138048 h 3245984"/>
                  <a:gd name="connsiteX172" fmla="*/ 1316588 w 2317676"/>
                  <a:gd name="connsiteY172" fmla="*/ 3098633 h 3245984"/>
                  <a:gd name="connsiteX173" fmla="*/ 1292927 w 2317676"/>
                  <a:gd name="connsiteY173" fmla="*/ 3022759 h 3245984"/>
                  <a:gd name="connsiteX174" fmla="*/ 1277154 w 2317676"/>
                  <a:gd name="connsiteY174" fmla="*/ 3013891 h 3245984"/>
                  <a:gd name="connsiteX175" fmla="*/ 1206171 w 2317676"/>
                  <a:gd name="connsiteY175" fmla="*/ 3009950 h 3245984"/>
                  <a:gd name="connsiteX176" fmla="*/ 1172651 w 2317676"/>
                  <a:gd name="connsiteY176" fmla="*/ 2994184 h 3245984"/>
                  <a:gd name="connsiteX177" fmla="*/ 1143075 w 2317676"/>
                  <a:gd name="connsiteY177" fmla="*/ 2967578 h 3245984"/>
                  <a:gd name="connsiteX178" fmla="*/ 1123234 w 2317676"/>
                  <a:gd name="connsiteY178" fmla="*/ 2962651 h 3245984"/>
                  <a:gd name="connsiteX179" fmla="*/ 1107668 w 2317676"/>
                  <a:gd name="connsiteY179" fmla="*/ 2967868 h 3245984"/>
                  <a:gd name="connsiteX180" fmla="*/ 1110055 w 2317676"/>
                  <a:gd name="connsiteY180" fmla="*/ 2969616 h 3245984"/>
                  <a:gd name="connsiteX181" fmla="*/ 1098475 w 2317676"/>
                  <a:gd name="connsiteY181" fmla="*/ 2982501 h 3245984"/>
                  <a:gd name="connsiteX182" fmla="*/ 1074713 w 2317676"/>
                  <a:gd name="connsiteY182" fmla="*/ 3018496 h 3245984"/>
                  <a:gd name="connsiteX183" fmla="*/ 1068634 w 2317676"/>
                  <a:gd name="connsiteY183" fmla="*/ 3037328 h 3245984"/>
                  <a:gd name="connsiteX184" fmla="*/ 1012034 w 2317676"/>
                  <a:gd name="connsiteY184" fmla="*/ 3122715 h 3245984"/>
                  <a:gd name="connsiteX185" fmla="*/ 1020923 w 2317676"/>
                  <a:gd name="connsiteY185" fmla="*/ 3152481 h 3245984"/>
                  <a:gd name="connsiteX186" fmla="*/ 1046508 w 2317676"/>
                  <a:gd name="connsiteY186" fmla="*/ 3209565 h 3245984"/>
                  <a:gd name="connsiteX187" fmla="*/ 1038602 w 2317676"/>
                  <a:gd name="connsiteY187" fmla="*/ 3225479 h 3245984"/>
                  <a:gd name="connsiteX188" fmla="*/ 1006286 w 2317676"/>
                  <a:gd name="connsiteY188" fmla="*/ 3240025 h 3245984"/>
                  <a:gd name="connsiteX189" fmla="*/ 890529 w 2317676"/>
                  <a:gd name="connsiteY189" fmla="*/ 3166701 h 3245984"/>
                  <a:gd name="connsiteX190" fmla="*/ 863444 w 2317676"/>
                  <a:gd name="connsiteY190" fmla="*/ 3151981 h 3245984"/>
                  <a:gd name="connsiteX191" fmla="*/ 851039 w 2317676"/>
                  <a:gd name="connsiteY191" fmla="*/ 3151626 h 3245984"/>
                  <a:gd name="connsiteX192" fmla="*/ 854738 w 2317676"/>
                  <a:gd name="connsiteY192" fmla="*/ 3169210 h 3245984"/>
                  <a:gd name="connsiteX193" fmla="*/ 863167 w 2317676"/>
                  <a:gd name="connsiteY193" fmla="*/ 3171647 h 3245984"/>
                  <a:gd name="connsiteX194" fmla="*/ 881600 w 2317676"/>
                  <a:gd name="connsiteY194" fmla="*/ 3178384 h 3245984"/>
                  <a:gd name="connsiteX195" fmla="*/ 866254 w 2317676"/>
                  <a:gd name="connsiteY195" fmla="*/ 3200580 h 3245984"/>
                  <a:gd name="connsiteX196" fmla="*/ 904353 w 2317676"/>
                  <a:gd name="connsiteY196" fmla="*/ 3207592 h 3245984"/>
                  <a:gd name="connsiteX197" fmla="*/ 903708 w 2317676"/>
                  <a:gd name="connsiteY197" fmla="*/ 3223429 h 3245984"/>
                  <a:gd name="connsiteX198" fmla="*/ 852804 w 2317676"/>
                  <a:gd name="connsiteY198" fmla="*/ 3216719 h 3245984"/>
                  <a:gd name="connsiteX199" fmla="*/ 818201 w 2317676"/>
                  <a:gd name="connsiteY199" fmla="*/ 3201018 h 3245984"/>
                  <a:gd name="connsiteX200" fmla="*/ 816028 w 2317676"/>
                  <a:gd name="connsiteY200" fmla="*/ 3173545 h 3245984"/>
                  <a:gd name="connsiteX201" fmla="*/ 800948 w 2317676"/>
                  <a:gd name="connsiteY201" fmla="*/ 3159837 h 3245984"/>
                  <a:gd name="connsiteX202" fmla="*/ 774624 w 2317676"/>
                  <a:gd name="connsiteY202" fmla="*/ 3185252 h 3245984"/>
                  <a:gd name="connsiteX203" fmla="*/ 764045 w 2317676"/>
                  <a:gd name="connsiteY203" fmla="*/ 3187814 h 3245984"/>
                  <a:gd name="connsiteX204" fmla="*/ 789798 w 2317676"/>
                  <a:gd name="connsiteY204" fmla="*/ 3132298 h 3245984"/>
                  <a:gd name="connsiteX205" fmla="*/ 772157 w 2317676"/>
                  <a:gd name="connsiteY205" fmla="*/ 3108010 h 3245984"/>
                  <a:gd name="connsiteX206" fmla="*/ 741510 w 2317676"/>
                  <a:gd name="connsiteY206" fmla="*/ 3110953 h 3245984"/>
                  <a:gd name="connsiteX207" fmla="*/ 726095 w 2317676"/>
                  <a:gd name="connsiteY207" fmla="*/ 3088926 h 3245984"/>
                  <a:gd name="connsiteX208" fmla="*/ 736518 w 2317676"/>
                  <a:gd name="connsiteY208" fmla="*/ 3071842 h 3245984"/>
                  <a:gd name="connsiteX209" fmla="*/ 733386 w 2317676"/>
                  <a:gd name="connsiteY209" fmla="*/ 3031162 h 3245984"/>
                  <a:gd name="connsiteX210" fmla="*/ 735831 w 2317676"/>
                  <a:gd name="connsiteY210" fmla="*/ 2985770 h 3245984"/>
                  <a:gd name="connsiteX211" fmla="*/ 724813 w 2317676"/>
                  <a:gd name="connsiteY211" fmla="*/ 2940279 h 3245984"/>
                  <a:gd name="connsiteX212" fmla="*/ 704734 w 2317676"/>
                  <a:gd name="connsiteY212" fmla="*/ 2924422 h 3245984"/>
                  <a:gd name="connsiteX213" fmla="*/ 721582 w 2317676"/>
                  <a:gd name="connsiteY213" fmla="*/ 2913063 h 3245984"/>
                  <a:gd name="connsiteX214" fmla="*/ 726827 w 2317676"/>
                  <a:gd name="connsiteY214" fmla="*/ 2900032 h 3245984"/>
                  <a:gd name="connsiteX215" fmla="*/ 711099 w 2317676"/>
                  <a:gd name="connsiteY215" fmla="*/ 2848963 h 3245984"/>
                  <a:gd name="connsiteX216" fmla="*/ 711631 w 2317676"/>
                  <a:gd name="connsiteY216" fmla="*/ 2830353 h 3245984"/>
                  <a:gd name="connsiteX217" fmla="*/ 687166 w 2317676"/>
                  <a:gd name="connsiteY217" fmla="*/ 2854198 h 3245984"/>
                  <a:gd name="connsiteX218" fmla="*/ 669871 w 2317676"/>
                  <a:gd name="connsiteY218" fmla="*/ 2854467 h 3245984"/>
                  <a:gd name="connsiteX219" fmla="*/ 622198 w 2317676"/>
                  <a:gd name="connsiteY219" fmla="*/ 2874972 h 3245984"/>
                  <a:gd name="connsiteX220" fmla="*/ 592721 w 2317676"/>
                  <a:gd name="connsiteY220" fmla="*/ 2880432 h 3245984"/>
                  <a:gd name="connsiteX221" fmla="*/ 567921 w 2317676"/>
                  <a:gd name="connsiteY221" fmla="*/ 2895958 h 3245984"/>
                  <a:gd name="connsiteX222" fmla="*/ 558913 w 2317676"/>
                  <a:gd name="connsiteY222" fmla="*/ 2900379 h 3245984"/>
                  <a:gd name="connsiteX223" fmla="*/ 514443 w 2317676"/>
                  <a:gd name="connsiteY223" fmla="*/ 2862430 h 3245984"/>
                  <a:gd name="connsiteX224" fmla="*/ 472526 w 2317676"/>
                  <a:gd name="connsiteY224" fmla="*/ 2872022 h 3245984"/>
                  <a:gd name="connsiteX225" fmla="*/ 436755 w 2317676"/>
                  <a:gd name="connsiteY225" fmla="*/ 2853806 h 3245984"/>
                  <a:gd name="connsiteX226" fmla="*/ 409336 w 2317676"/>
                  <a:gd name="connsiteY226" fmla="*/ 2830766 h 3245984"/>
                  <a:gd name="connsiteX227" fmla="*/ 370779 w 2317676"/>
                  <a:gd name="connsiteY227" fmla="*/ 2796426 h 3245984"/>
                  <a:gd name="connsiteX228" fmla="*/ 355409 w 2317676"/>
                  <a:gd name="connsiteY228" fmla="*/ 2786148 h 3245984"/>
                  <a:gd name="connsiteX229" fmla="*/ 341611 w 2317676"/>
                  <a:gd name="connsiteY229" fmla="*/ 2777730 h 3245984"/>
                  <a:gd name="connsiteX230" fmla="*/ 349950 w 2317676"/>
                  <a:gd name="connsiteY230" fmla="*/ 2756671 h 3245984"/>
                  <a:gd name="connsiteX231" fmla="*/ 365084 w 2317676"/>
                  <a:gd name="connsiteY231" fmla="*/ 2745165 h 3245984"/>
                  <a:gd name="connsiteX232" fmla="*/ 375539 w 2317676"/>
                  <a:gd name="connsiteY232" fmla="*/ 2723593 h 3245984"/>
                  <a:gd name="connsiteX233" fmla="*/ 360571 w 2317676"/>
                  <a:gd name="connsiteY233" fmla="*/ 2712659 h 3245984"/>
                  <a:gd name="connsiteX234" fmla="*/ 339490 w 2317676"/>
                  <a:gd name="connsiteY234" fmla="*/ 2725045 h 3245984"/>
                  <a:gd name="connsiteX235" fmla="*/ 329837 w 2317676"/>
                  <a:gd name="connsiteY235" fmla="*/ 2745302 h 3245984"/>
                  <a:gd name="connsiteX236" fmla="*/ 292988 w 2317676"/>
                  <a:gd name="connsiteY236" fmla="*/ 2748067 h 3245984"/>
                  <a:gd name="connsiteX237" fmla="*/ 297528 w 2317676"/>
                  <a:gd name="connsiteY237" fmla="*/ 2722888 h 3245984"/>
                  <a:gd name="connsiteX238" fmla="*/ 297648 w 2317676"/>
                  <a:gd name="connsiteY238" fmla="*/ 2688698 h 3245984"/>
                  <a:gd name="connsiteX239" fmla="*/ 293293 w 2317676"/>
                  <a:gd name="connsiteY239" fmla="*/ 2670714 h 3245984"/>
                  <a:gd name="connsiteX240" fmla="*/ 302066 w 2317676"/>
                  <a:gd name="connsiteY240" fmla="*/ 2644509 h 3245984"/>
                  <a:gd name="connsiteX241" fmla="*/ 305628 w 2317676"/>
                  <a:gd name="connsiteY241" fmla="*/ 2626847 h 3245984"/>
                  <a:gd name="connsiteX242" fmla="*/ 292252 w 2317676"/>
                  <a:gd name="connsiteY242" fmla="*/ 2597047 h 3245984"/>
                  <a:gd name="connsiteX243" fmla="*/ 279676 w 2317676"/>
                  <a:gd name="connsiteY243" fmla="*/ 2565934 h 3245984"/>
                  <a:gd name="connsiteX244" fmla="*/ 320675 w 2317676"/>
                  <a:gd name="connsiteY244" fmla="*/ 2501684 h 3245984"/>
                  <a:gd name="connsiteX245" fmla="*/ 338235 w 2317676"/>
                  <a:gd name="connsiteY245" fmla="*/ 2465512 h 3245984"/>
                  <a:gd name="connsiteX246" fmla="*/ 366550 w 2317676"/>
                  <a:gd name="connsiteY246" fmla="*/ 2420574 h 3245984"/>
                  <a:gd name="connsiteX247" fmla="*/ 378398 w 2317676"/>
                  <a:gd name="connsiteY247" fmla="*/ 2407065 h 3245984"/>
                  <a:gd name="connsiteX248" fmla="*/ 367314 w 2317676"/>
                  <a:gd name="connsiteY248" fmla="*/ 2370550 h 3245984"/>
                  <a:gd name="connsiteX249" fmla="*/ 350888 w 2317676"/>
                  <a:gd name="connsiteY249" fmla="*/ 2360529 h 3245984"/>
                  <a:gd name="connsiteX250" fmla="*/ 408685 w 2317676"/>
                  <a:gd name="connsiteY250" fmla="*/ 2363331 h 3245984"/>
                  <a:gd name="connsiteX251" fmla="*/ 434878 w 2317676"/>
                  <a:gd name="connsiteY251" fmla="*/ 2355867 h 3245984"/>
                  <a:gd name="connsiteX252" fmla="*/ 450255 w 2317676"/>
                  <a:gd name="connsiteY252" fmla="*/ 2329183 h 3245984"/>
                  <a:gd name="connsiteX253" fmla="*/ 488196 w 2317676"/>
                  <a:gd name="connsiteY253" fmla="*/ 2321675 h 3245984"/>
                  <a:gd name="connsiteX254" fmla="*/ 516682 w 2317676"/>
                  <a:gd name="connsiteY254" fmla="*/ 2307496 h 3245984"/>
                  <a:gd name="connsiteX255" fmla="*/ 526570 w 2317676"/>
                  <a:gd name="connsiteY255" fmla="*/ 2309020 h 3245984"/>
                  <a:gd name="connsiteX256" fmla="*/ 528095 w 2317676"/>
                  <a:gd name="connsiteY256" fmla="*/ 2299131 h 3245984"/>
                  <a:gd name="connsiteX257" fmla="*/ 493146 w 2317676"/>
                  <a:gd name="connsiteY257" fmla="*/ 2258877 h 3245984"/>
                  <a:gd name="connsiteX258" fmla="*/ 478067 w 2317676"/>
                  <a:gd name="connsiteY258" fmla="*/ 2245168 h 3245984"/>
                  <a:gd name="connsiteX259" fmla="*/ 439575 w 2317676"/>
                  <a:gd name="connsiteY259" fmla="*/ 2201851 h 3245984"/>
                  <a:gd name="connsiteX260" fmla="*/ 409297 w 2317676"/>
                  <a:gd name="connsiteY260" fmla="*/ 2208624 h 3245984"/>
                  <a:gd name="connsiteX261" fmla="*/ 390312 w 2317676"/>
                  <a:gd name="connsiteY261" fmla="*/ 2241223 h 3245984"/>
                  <a:gd name="connsiteX262" fmla="*/ 376638 w 2317676"/>
                  <a:gd name="connsiteY262" fmla="*/ 2251813 h 3245984"/>
                  <a:gd name="connsiteX263" fmla="*/ 370678 w 2317676"/>
                  <a:gd name="connsiteY263" fmla="*/ 2236457 h 3245984"/>
                  <a:gd name="connsiteX264" fmla="*/ 372567 w 2317676"/>
                  <a:gd name="connsiteY264" fmla="*/ 2177200 h 3245984"/>
                  <a:gd name="connsiteX265" fmla="*/ 389048 w 2317676"/>
                  <a:gd name="connsiteY265" fmla="*/ 2162010 h 3245984"/>
                  <a:gd name="connsiteX266" fmla="*/ 416043 w 2317676"/>
                  <a:gd name="connsiteY266" fmla="*/ 2143991 h 3245984"/>
                  <a:gd name="connsiteX267" fmla="*/ 427845 w 2317676"/>
                  <a:gd name="connsiteY267" fmla="*/ 2134026 h 3245984"/>
                  <a:gd name="connsiteX268" fmla="*/ 427560 w 2317676"/>
                  <a:gd name="connsiteY268" fmla="*/ 2132248 h 3245984"/>
                  <a:gd name="connsiteX269" fmla="*/ 431096 w 2317676"/>
                  <a:gd name="connsiteY269" fmla="*/ 2124424 h 3245984"/>
                  <a:gd name="connsiteX270" fmla="*/ 433893 w 2317676"/>
                  <a:gd name="connsiteY270" fmla="*/ 2118214 h 3245984"/>
                  <a:gd name="connsiteX271" fmla="*/ 431577 w 2317676"/>
                  <a:gd name="connsiteY271" fmla="*/ 2110227 h 3245984"/>
                  <a:gd name="connsiteX272" fmla="*/ 424307 w 2317676"/>
                  <a:gd name="connsiteY272" fmla="*/ 2111946 h 3245984"/>
                  <a:gd name="connsiteX273" fmla="*/ 413305 w 2317676"/>
                  <a:gd name="connsiteY273" fmla="*/ 2114121 h 3245984"/>
                  <a:gd name="connsiteX274" fmla="*/ 411745 w 2317676"/>
                  <a:gd name="connsiteY274" fmla="*/ 2102113 h 3245984"/>
                  <a:gd name="connsiteX275" fmla="*/ 412883 w 2317676"/>
                  <a:gd name="connsiteY275" fmla="*/ 2099711 h 3245984"/>
                  <a:gd name="connsiteX276" fmla="*/ 403523 w 2317676"/>
                  <a:gd name="connsiteY276" fmla="*/ 2083574 h 3245984"/>
                  <a:gd name="connsiteX277" fmla="*/ 391652 w 2317676"/>
                  <a:gd name="connsiteY277" fmla="*/ 2074859 h 3245984"/>
                  <a:gd name="connsiteX278" fmla="*/ 391100 w 2317676"/>
                  <a:gd name="connsiteY278" fmla="*/ 2070722 h 3245984"/>
                  <a:gd name="connsiteX279" fmla="*/ 380558 w 2317676"/>
                  <a:gd name="connsiteY279" fmla="*/ 2060412 h 3245984"/>
                  <a:gd name="connsiteX280" fmla="*/ 369047 w 2317676"/>
                  <a:gd name="connsiteY280" fmla="*/ 2055026 h 3245984"/>
                  <a:gd name="connsiteX281" fmla="*/ 340224 w 2317676"/>
                  <a:gd name="connsiteY281" fmla="*/ 2041356 h 3245984"/>
                  <a:gd name="connsiteX282" fmla="*/ 309801 w 2317676"/>
                  <a:gd name="connsiteY282" fmla="*/ 2042575 h 3245984"/>
                  <a:gd name="connsiteX283" fmla="*/ 299216 w 2317676"/>
                  <a:gd name="connsiteY283" fmla="*/ 2035690 h 3245984"/>
                  <a:gd name="connsiteX284" fmla="*/ 289841 w 2317676"/>
                  <a:gd name="connsiteY284" fmla="*/ 2011822 h 3245984"/>
                  <a:gd name="connsiteX285" fmla="*/ 291414 w 2317676"/>
                  <a:gd name="connsiteY285" fmla="*/ 1994636 h 3245984"/>
                  <a:gd name="connsiteX286" fmla="*/ 270070 w 2317676"/>
                  <a:gd name="connsiteY286" fmla="*/ 1986077 h 3245984"/>
                  <a:gd name="connsiteX287" fmla="*/ 245987 w 2317676"/>
                  <a:gd name="connsiteY287" fmla="*/ 1978260 h 3245984"/>
                  <a:gd name="connsiteX288" fmla="*/ 239615 w 2317676"/>
                  <a:gd name="connsiteY288" fmla="*/ 1947324 h 3245984"/>
                  <a:gd name="connsiteX289" fmla="*/ 250628 w 2317676"/>
                  <a:gd name="connsiteY289" fmla="*/ 1939617 h 3245984"/>
                  <a:gd name="connsiteX290" fmla="*/ 269567 w 2317676"/>
                  <a:gd name="connsiteY290" fmla="*/ 1895270 h 3245984"/>
                  <a:gd name="connsiteX291" fmla="*/ 263103 w 2317676"/>
                  <a:gd name="connsiteY291" fmla="*/ 1840837 h 3245984"/>
                  <a:gd name="connsiteX292" fmla="*/ 240250 w 2317676"/>
                  <a:gd name="connsiteY292" fmla="*/ 1825092 h 3245984"/>
                  <a:gd name="connsiteX293" fmla="*/ 214269 w 2317676"/>
                  <a:gd name="connsiteY293" fmla="*/ 1821863 h 3245984"/>
                  <a:gd name="connsiteX294" fmla="*/ 225691 w 2317676"/>
                  <a:gd name="connsiteY294" fmla="*/ 1776538 h 3245984"/>
                  <a:gd name="connsiteX295" fmla="*/ 241614 w 2317676"/>
                  <a:gd name="connsiteY295" fmla="*/ 1747482 h 3245984"/>
                  <a:gd name="connsiteX296" fmla="*/ 245499 w 2317676"/>
                  <a:gd name="connsiteY296" fmla="*/ 1740375 h 3245984"/>
                  <a:gd name="connsiteX297" fmla="*/ 243458 w 2317676"/>
                  <a:gd name="connsiteY297" fmla="*/ 1740335 h 3245984"/>
                  <a:gd name="connsiteX298" fmla="*/ 234753 w 2317676"/>
                  <a:gd name="connsiteY298" fmla="*/ 1735991 h 3245984"/>
                  <a:gd name="connsiteX299" fmla="*/ 209829 w 2317676"/>
                  <a:gd name="connsiteY299" fmla="*/ 1724388 h 3245984"/>
                  <a:gd name="connsiteX300" fmla="*/ 203901 w 2317676"/>
                  <a:gd name="connsiteY300" fmla="*/ 1715547 h 3245984"/>
                  <a:gd name="connsiteX301" fmla="*/ 203178 w 2317676"/>
                  <a:gd name="connsiteY301" fmla="*/ 1709447 h 3245984"/>
                  <a:gd name="connsiteX302" fmla="*/ 197511 w 2317676"/>
                  <a:gd name="connsiteY302" fmla="*/ 1713364 h 3245984"/>
                  <a:gd name="connsiteX303" fmla="*/ 177140 w 2317676"/>
                  <a:gd name="connsiteY303" fmla="*/ 1723477 h 3245984"/>
                  <a:gd name="connsiteX304" fmla="*/ 172451 w 2317676"/>
                  <a:gd name="connsiteY304" fmla="*/ 1723064 h 3245984"/>
                  <a:gd name="connsiteX305" fmla="*/ 172854 w 2317676"/>
                  <a:gd name="connsiteY305" fmla="*/ 1724275 h 3245984"/>
                  <a:gd name="connsiteX306" fmla="*/ 167501 w 2317676"/>
                  <a:gd name="connsiteY306" fmla="*/ 1727568 h 3245984"/>
                  <a:gd name="connsiteX307" fmla="*/ 142374 w 2317676"/>
                  <a:gd name="connsiteY307" fmla="*/ 1724121 h 3245984"/>
                  <a:gd name="connsiteX308" fmla="*/ 120156 w 2317676"/>
                  <a:gd name="connsiteY308" fmla="*/ 1729374 h 3245984"/>
                  <a:gd name="connsiteX309" fmla="*/ 113181 w 2317676"/>
                  <a:gd name="connsiteY309" fmla="*/ 1739558 h 3245984"/>
                  <a:gd name="connsiteX310" fmla="*/ 109311 w 2317676"/>
                  <a:gd name="connsiteY310" fmla="*/ 1743034 h 3245984"/>
                  <a:gd name="connsiteX311" fmla="*/ 105836 w 2317676"/>
                  <a:gd name="connsiteY311" fmla="*/ 1739161 h 3245984"/>
                  <a:gd name="connsiteX312" fmla="*/ 95750 w 2317676"/>
                  <a:gd name="connsiteY312" fmla="*/ 1732584 h 3245984"/>
                  <a:gd name="connsiteX313" fmla="*/ 75088 w 2317676"/>
                  <a:gd name="connsiteY313" fmla="*/ 1726374 h 3245984"/>
                  <a:gd name="connsiteX314" fmla="*/ 65297 w 2317676"/>
                  <a:gd name="connsiteY314" fmla="*/ 1728262 h 3245984"/>
                  <a:gd name="connsiteX315" fmla="*/ 59599 w 2317676"/>
                  <a:gd name="connsiteY315" fmla="*/ 1733024 h 3245984"/>
                  <a:gd name="connsiteX316" fmla="*/ 53531 w 2317676"/>
                  <a:gd name="connsiteY316" fmla="*/ 1727203 h 3245984"/>
                  <a:gd name="connsiteX317" fmla="*/ 51385 w 2317676"/>
                  <a:gd name="connsiteY317" fmla="*/ 1721736 h 3245984"/>
                  <a:gd name="connsiteX318" fmla="*/ 33199 w 2317676"/>
                  <a:gd name="connsiteY318" fmla="*/ 1718781 h 3245984"/>
                  <a:gd name="connsiteX319" fmla="*/ 30445 w 2317676"/>
                  <a:gd name="connsiteY319" fmla="*/ 1721567 h 3245984"/>
                  <a:gd name="connsiteX320" fmla="*/ 23078 w 2317676"/>
                  <a:gd name="connsiteY320" fmla="*/ 1722881 h 3245984"/>
                  <a:gd name="connsiteX321" fmla="*/ 23165 w 2317676"/>
                  <a:gd name="connsiteY321" fmla="*/ 1716033 h 3245984"/>
                  <a:gd name="connsiteX322" fmla="*/ 27461 w 2317676"/>
                  <a:gd name="connsiteY322" fmla="*/ 1710750 h 3245984"/>
                  <a:gd name="connsiteX323" fmla="*/ 26761 w 2317676"/>
                  <a:gd name="connsiteY323" fmla="*/ 1702381 h 3245984"/>
                  <a:gd name="connsiteX324" fmla="*/ 14469 w 2317676"/>
                  <a:gd name="connsiteY324" fmla="*/ 1679256 h 3245984"/>
                  <a:gd name="connsiteX325" fmla="*/ 5186 w 2317676"/>
                  <a:gd name="connsiteY325" fmla="*/ 1649017 h 3245984"/>
                  <a:gd name="connsiteX326" fmla="*/ 7102 w 2317676"/>
                  <a:gd name="connsiteY326" fmla="*/ 1640883 h 3245984"/>
                  <a:gd name="connsiteX327" fmla="*/ 12183 w 2317676"/>
                  <a:gd name="connsiteY327" fmla="*/ 1632263 h 3245984"/>
                  <a:gd name="connsiteX328" fmla="*/ 10960 w 2317676"/>
                  <a:gd name="connsiteY328" fmla="*/ 1627506 h 3245984"/>
                  <a:gd name="connsiteX329" fmla="*/ 0 w 2317676"/>
                  <a:gd name="connsiteY329" fmla="*/ 1610002 h 3245984"/>
                  <a:gd name="connsiteX330" fmla="*/ 2649 w 2317676"/>
                  <a:gd name="connsiteY330" fmla="*/ 1590880 h 3245984"/>
                  <a:gd name="connsiteX331" fmla="*/ 24486 w 2317676"/>
                  <a:gd name="connsiteY331" fmla="*/ 1565433 h 3245984"/>
                  <a:gd name="connsiteX332" fmla="*/ 30387 w 2317676"/>
                  <a:gd name="connsiteY332" fmla="*/ 1552802 h 3245984"/>
                  <a:gd name="connsiteX333" fmla="*/ 41644 w 2317676"/>
                  <a:gd name="connsiteY333" fmla="*/ 1529917 h 3245984"/>
                  <a:gd name="connsiteX334" fmla="*/ 41586 w 2317676"/>
                  <a:gd name="connsiteY334" fmla="*/ 1501931 h 3245984"/>
                  <a:gd name="connsiteX335" fmla="*/ 84738 w 2317676"/>
                  <a:gd name="connsiteY335" fmla="*/ 1485880 h 3245984"/>
                  <a:gd name="connsiteX336" fmla="*/ 107756 w 2317676"/>
                  <a:gd name="connsiteY336" fmla="*/ 1479185 h 3245984"/>
                  <a:gd name="connsiteX337" fmla="*/ 147768 w 2317676"/>
                  <a:gd name="connsiteY337" fmla="*/ 1459415 h 3245984"/>
                  <a:gd name="connsiteX338" fmla="*/ 168025 w 2317676"/>
                  <a:gd name="connsiteY338" fmla="*/ 1469069 h 3245984"/>
                  <a:gd name="connsiteX339" fmla="*/ 185208 w 2317676"/>
                  <a:gd name="connsiteY339" fmla="*/ 1466027 h 3245984"/>
                  <a:gd name="connsiteX340" fmla="*/ 194362 w 2317676"/>
                  <a:gd name="connsiteY340" fmla="*/ 1459890 h 3245984"/>
                  <a:gd name="connsiteX341" fmla="*/ 203916 w 2317676"/>
                  <a:gd name="connsiteY341" fmla="*/ 1453096 h 3245984"/>
                  <a:gd name="connsiteX342" fmla="*/ 204764 w 2317676"/>
                  <a:gd name="connsiteY342" fmla="*/ 1463532 h 3245984"/>
                  <a:gd name="connsiteX343" fmla="*/ 203317 w 2317676"/>
                  <a:gd name="connsiteY343" fmla="*/ 1480682 h 3245984"/>
                  <a:gd name="connsiteX344" fmla="*/ 218687 w 2317676"/>
                  <a:gd name="connsiteY344" fmla="*/ 1490959 h 3245984"/>
                  <a:gd name="connsiteX345" fmla="*/ 232472 w 2317676"/>
                  <a:gd name="connsiteY345" fmla="*/ 1483139 h 3245984"/>
                  <a:gd name="connsiteX346" fmla="*/ 237696 w 2317676"/>
                  <a:gd name="connsiteY346" fmla="*/ 1490835 h 3245984"/>
                  <a:gd name="connsiteX347" fmla="*/ 246663 w 2317676"/>
                  <a:gd name="connsiteY347" fmla="*/ 1527862 h 3245984"/>
                  <a:gd name="connsiteX348" fmla="*/ 254850 w 2317676"/>
                  <a:gd name="connsiteY348" fmla="*/ 1545480 h 3245984"/>
                  <a:gd name="connsiteX349" fmla="*/ 253873 w 2317676"/>
                  <a:gd name="connsiteY349" fmla="*/ 1555026 h 3245984"/>
                  <a:gd name="connsiteX350" fmla="*/ 256931 w 2317676"/>
                  <a:gd name="connsiteY350" fmla="*/ 1554234 h 3245984"/>
                  <a:gd name="connsiteX351" fmla="*/ 267064 w 2317676"/>
                  <a:gd name="connsiteY351" fmla="*/ 1546131 h 3245984"/>
                  <a:gd name="connsiteX352" fmla="*/ 276855 w 2317676"/>
                  <a:gd name="connsiteY352" fmla="*/ 1544243 h 3245984"/>
                  <a:gd name="connsiteX353" fmla="*/ 302739 w 2317676"/>
                  <a:gd name="connsiteY353" fmla="*/ 1552237 h 3245984"/>
                  <a:gd name="connsiteX354" fmla="*/ 307647 w 2317676"/>
                  <a:gd name="connsiteY354" fmla="*/ 1546132 h 3245984"/>
                  <a:gd name="connsiteX355" fmla="*/ 337467 w 2317676"/>
                  <a:gd name="connsiteY355" fmla="*/ 1512030 h 3245984"/>
                  <a:gd name="connsiteX356" fmla="*/ 344283 w 2317676"/>
                  <a:gd name="connsiteY356" fmla="*/ 1500860 h 3245984"/>
                  <a:gd name="connsiteX357" fmla="*/ 345328 w 2317676"/>
                  <a:gd name="connsiteY357" fmla="*/ 1484367 h 3245984"/>
                  <a:gd name="connsiteX358" fmla="*/ 323554 w 2317676"/>
                  <a:gd name="connsiteY358" fmla="*/ 1447641 h 3245984"/>
                  <a:gd name="connsiteX359" fmla="*/ 320946 w 2317676"/>
                  <a:gd name="connsiteY359" fmla="*/ 1425313 h 3245984"/>
                  <a:gd name="connsiteX360" fmla="*/ 341959 w 2317676"/>
                  <a:gd name="connsiteY360" fmla="*/ 1421903 h 3245984"/>
                  <a:gd name="connsiteX361" fmla="*/ 369769 w 2317676"/>
                  <a:gd name="connsiteY361" fmla="*/ 1428048 h 3245984"/>
                  <a:gd name="connsiteX362" fmla="*/ 389691 w 2317676"/>
                  <a:gd name="connsiteY362" fmla="*/ 1429383 h 3245984"/>
                  <a:gd name="connsiteX363" fmla="*/ 403477 w 2317676"/>
                  <a:gd name="connsiteY363" fmla="*/ 1421565 h 3245984"/>
                  <a:gd name="connsiteX364" fmla="*/ 429554 w 2317676"/>
                  <a:gd name="connsiteY364" fmla="*/ 1358130 h 3245984"/>
                  <a:gd name="connsiteX365" fmla="*/ 450844 w 2317676"/>
                  <a:gd name="connsiteY365" fmla="*/ 1335054 h 3245984"/>
                  <a:gd name="connsiteX366" fmla="*/ 485690 w 2317676"/>
                  <a:gd name="connsiteY366" fmla="*/ 1335575 h 3245984"/>
                  <a:gd name="connsiteX367" fmla="*/ 513047 w 2317676"/>
                  <a:gd name="connsiteY367" fmla="*/ 1277429 h 3245984"/>
                  <a:gd name="connsiteX368" fmla="*/ 507153 w 2317676"/>
                  <a:gd name="connsiteY368" fmla="*/ 1253097 h 3245984"/>
                  <a:gd name="connsiteX369" fmla="*/ 527400 w 2317676"/>
                  <a:gd name="connsiteY369" fmla="*/ 1246514 h 3245984"/>
                  <a:gd name="connsiteX370" fmla="*/ 568539 w 2317676"/>
                  <a:gd name="connsiteY370" fmla="*/ 1270710 h 3245984"/>
                  <a:gd name="connsiteX371" fmla="*/ 559473 w 2317676"/>
                  <a:gd name="connsiteY371" fmla="*/ 1247146 h 3245984"/>
                  <a:gd name="connsiteX372" fmla="*/ 552967 w 2317676"/>
                  <a:gd name="connsiteY372" fmla="*/ 1234161 h 3245984"/>
                  <a:gd name="connsiteX373" fmla="*/ 521238 w 2317676"/>
                  <a:gd name="connsiteY373" fmla="*/ 1204886 h 3245984"/>
                  <a:gd name="connsiteX374" fmla="*/ 494711 w 2317676"/>
                  <a:gd name="connsiteY374" fmla="*/ 1204031 h 3245984"/>
                  <a:gd name="connsiteX375" fmla="*/ 511923 w 2317676"/>
                  <a:gd name="connsiteY375" fmla="*/ 1143303 h 3245984"/>
                  <a:gd name="connsiteX376" fmla="*/ 529168 w 2317676"/>
                  <a:gd name="connsiteY376" fmla="*/ 1078089 h 3245984"/>
                  <a:gd name="connsiteX377" fmla="*/ 516625 w 2317676"/>
                  <a:gd name="connsiteY377" fmla="*/ 1042485 h 3245984"/>
                  <a:gd name="connsiteX378" fmla="*/ 481892 w 2317676"/>
                  <a:gd name="connsiteY378" fmla="*/ 1044739 h 3245984"/>
                  <a:gd name="connsiteX379" fmla="*/ 454286 w 2317676"/>
                  <a:gd name="connsiteY379" fmla="*/ 1064864 h 3245984"/>
                  <a:gd name="connsiteX380" fmla="*/ 395406 w 2317676"/>
                  <a:gd name="connsiteY380" fmla="*/ 1029845 h 3245984"/>
                  <a:gd name="connsiteX381" fmla="*/ 386463 w 2317676"/>
                  <a:gd name="connsiteY381" fmla="*/ 1025291 h 3245984"/>
                  <a:gd name="connsiteX382" fmla="*/ 390748 w 2317676"/>
                  <a:gd name="connsiteY382" fmla="*/ 999053 h 3245984"/>
                  <a:gd name="connsiteX383" fmla="*/ 409700 w 2317676"/>
                  <a:gd name="connsiteY383" fmla="*/ 970943 h 3245984"/>
                  <a:gd name="connsiteX384" fmla="*/ 465002 w 2317676"/>
                  <a:gd name="connsiteY384" fmla="*/ 954190 h 3245984"/>
                  <a:gd name="connsiteX385" fmla="*/ 488512 w 2317676"/>
                  <a:gd name="connsiteY385" fmla="*/ 970336 h 3245984"/>
                  <a:gd name="connsiteX386" fmla="*/ 505996 w 2317676"/>
                  <a:gd name="connsiteY386" fmla="*/ 980101 h 3245984"/>
                  <a:gd name="connsiteX387" fmla="*/ 593248 w 2317676"/>
                  <a:gd name="connsiteY387" fmla="*/ 944970 h 3245984"/>
                  <a:gd name="connsiteX388" fmla="*/ 609991 w 2317676"/>
                  <a:gd name="connsiteY388" fmla="*/ 893875 h 3245984"/>
                  <a:gd name="connsiteX389" fmla="*/ 601772 w 2317676"/>
                  <a:gd name="connsiteY389" fmla="*/ 880746 h 3245984"/>
                  <a:gd name="connsiteX390" fmla="*/ 624050 w 2317676"/>
                  <a:gd name="connsiteY390" fmla="*/ 813192 h 3245984"/>
                  <a:gd name="connsiteX391" fmla="*/ 662447 w 2317676"/>
                  <a:gd name="connsiteY391" fmla="*/ 779813 h 3245984"/>
                  <a:gd name="connsiteX392" fmla="*/ 726244 w 2317676"/>
                  <a:gd name="connsiteY392" fmla="*/ 756521 h 3245984"/>
                  <a:gd name="connsiteX393" fmla="*/ 752403 w 2317676"/>
                  <a:gd name="connsiteY393" fmla="*/ 753545 h 3245984"/>
                  <a:gd name="connsiteX394" fmla="*/ 712065 w 2317676"/>
                  <a:gd name="connsiteY394" fmla="*/ 728037 h 3245984"/>
                  <a:gd name="connsiteX395" fmla="*/ 709181 w 2317676"/>
                  <a:gd name="connsiteY395" fmla="*/ 725375 h 3245984"/>
                  <a:gd name="connsiteX396" fmla="*/ 708669 w 2317676"/>
                  <a:gd name="connsiteY396" fmla="*/ 723259 h 3245984"/>
                  <a:gd name="connsiteX397" fmla="*/ 650882 w 2317676"/>
                  <a:gd name="connsiteY397" fmla="*/ 593336 h 3245984"/>
                  <a:gd name="connsiteX398" fmla="*/ 648317 w 2317676"/>
                  <a:gd name="connsiteY398" fmla="*/ 529558 h 3245984"/>
                  <a:gd name="connsiteX399" fmla="*/ 659135 w 2317676"/>
                  <a:gd name="connsiteY399" fmla="*/ 458620 h 3245984"/>
                  <a:gd name="connsiteX400" fmla="*/ 659780 w 2317676"/>
                  <a:gd name="connsiteY400" fmla="*/ 442783 h 3245984"/>
                  <a:gd name="connsiteX401" fmla="*/ 661486 w 2317676"/>
                  <a:gd name="connsiteY401" fmla="*/ 336531 h 3245984"/>
                  <a:gd name="connsiteX402" fmla="*/ 655593 w 2317676"/>
                  <a:gd name="connsiteY402" fmla="*/ 312199 h 3245984"/>
                  <a:gd name="connsiteX403" fmla="*/ 651660 w 2317676"/>
                  <a:gd name="connsiteY403" fmla="*/ 272833 h 3245984"/>
                  <a:gd name="connsiteX404" fmla="*/ 629055 w 2317676"/>
                  <a:gd name="connsiteY404" fmla="*/ 295107 h 3245984"/>
                  <a:gd name="connsiteX405" fmla="*/ 605735 w 2317676"/>
                  <a:gd name="connsiteY405" fmla="*/ 288995 h 3245984"/>
                  <a:gd name="connsiteX406" fmla="*/ 562756 w 2317676"/>
                  <a:gd name="connsiteY406" fmla="*/ 245643 h 3245984"/>
                  <a:gd name="connsiteX407" fmla="*/ 540627 w 2317676"/>
                  <a:gd name="connsiteY407" fmla="*/ 221325 h 3245984"/>
                  <a:gd name="connsiteX408" fmla="*/ 535580 w 2317676"/>
                  <a:gd name="connsiteY408" fmla="*/ 207427 h 3245984"/>
                  <a:gd name="connsiteX409" fmla="*/ 526088 w 2317676"/>
                  <a:gd name="connsiteY409" fmla="*/ 152046 h 3245984"/>
                  <a:gd name="connsiteX410" fmla="*/ 528467 w 2317676"/>
                  <a:gd name="connsiteY410" fmla="*/ 115631 h 3245984"/>
                  <a:gd name="connsiteX411" fmla="*/ 526741 w 2317676"/>
                  <a:gd name="connsiteY411" fmla="*/ 99248 h 3245984"/>
                  <a:gd name="connsiteX412" fmla="*/ 523821 w 2317676"/>
                  <a:gd name="connsiteY412" fmla="*/ 81126 h 324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2317676" h="3245984">
                    <a:moveTo>
                      <a:pt x="523821" y="81126"/>
                    </a:moveTo>
                    <a:cubicBezTo>
                      <a:pt x="525555" y="76436"/>
                      <a:pt x="530497" y="73139"/>
                      <a:pt x="540146" y="71362"/>
                    </a:cubicBezTo>
                    <a:cubicBezTo>
                      <a:pt x="555614" y="68177"/>
                      <a:pt x="559032" y="52229"/>
                      <a:pt x="562562" y="39055"/>
                    </a:cubicBezTo>
                    <a:cubicBezTo>
                      <a:pt x="570310" y="8617"/>
                      <a:pt x="570310" y="8617"/>
                      <a:pt x="600056" y="20453"/>
                    </a:cubicBezTo>
                    <a:cubicBezTo>
                      <a:pt x="603341" y="22457"/>
                      <a:pt x="606370" y="23404"/>
                      <a:pt x="610057" y="24752"/>
                    </a:cubicBezTo>
                    <a:cubicBezTo>
                      <a:pt x="625860" y="29884"/>
                      <a:pt x="638410" y="28525"/>
                      <a:pt x="640804" y="8346"/>
                    </a:cubicBezTo>
                    <a:cubicBezTo>
                      <a:pt x="640067" y="683"/>
                      <a:pt x="644699" y="-999"/>
                      <a:pt x="650101" y="494"/>
                    </a:cubicBezTo>
                    <a:cubicBezTo>
                      <a:pt x="657217" y="2130"/>
                      <a:pt x="664990" y="4167"/>
                      <a:pt x="670504" y="8432"/>
                    </a:cubicBezTo>
                    <a:cubicBezTo>
                      <a:pt x="682186" y="17363"/>
                      <a:pt x="693645" y="20747"/>
                      <a:pt x="707030" y="13586"/>
                    </a:cubicBezTo>
                    <a:cubicBezTo>
                      <a:pt x="714581" y="10077"/>
                      <a:pt x="721553" y="13428"/>
                      <a:pt x="728268" y="15722"/>
                    </a:cubicBezTo>
                    <a:cubicBezTo>
                      <a:pt x="741422" y="39975"/>
                      <a:pt x="731781" y="76470"/>
                      <a:pt x="765214" y="89653"/>
                    </a:cubicBezTo>
                    <a:cubicBezTo>
                      <a:pt x="773243" y="92748"/>
                      <a:pt x="772598" y="108585"/>
                      <a:pt x="785583" y="102079"/>
                    </a:cubicBezTo>
                    <a:cubicBezTo>
                      <a:pt x="812788" y="82611"/>
                      <a:pt x="812386" y="83268"/>
                      <a:pt x="843013" y="101050"/>
                    </a:cubicBezTo>
                    <a:cubicBezTo>
                      <a:pt x="851555" y="106261"/>
                      <a:pt x="858348" y="115816"/>
                      <a:pt x="871044" y="112741"/>
                    </a:cubicBezTo>
                    <a:cubicBezTo>
                      <a:pt x="880532" y="114922"/>
                      <a:pt x="888528" y="122507"/>
                      <a:pt x="898740" y="116114"/>
                    </a:cubicBezTo>
                    <a:cubicBezTo>
                      <a:pt x="914864" y="113328"/>
                      <a:pt x="928295" y="117915"/>
                      <a:pt x="940235" y="127903"/>
                    </a:cubicBezTo>
                    <a:cubicBezTo>
                      <a:pt x="940492" y="128961"/>
                      <a:pt x="940492" y="128961"/>
                      <a:pt x="940747" y="130020"/>
                    </a:cubicBezTo>
                    <a:cubicBezTo>
                      <a:pt x="967353" y="138135"/>
                      <a:pt x="975548" y="118790"/>
                      <a:pt x="982428" y="98645"/>
                    </a:cubicBezTo>
                    <a:cubicBezTo>
                      <a:pt x="982270" y="84123"/>
                      <a:pt x="992516" y="73243"/>
                      <a:pt x="1000644" y="62874"/>
                    </a:cubicBezTo>
                    <a:cubicBezTo>
                      <a:pt x="1005711" y="56046"/>
                      <a:pt x="1014174" y="53997"/>
                      <a:pt x="1022349" y="55378"/>
                    </a:cubicBezTo>
                    <a:cubicBezTo>
                      <a:pt x="1032895" y="57303"/>
                      <a:pt x="1030056" y="66390"/>
                      <a:pt x="1037618" y="79120"/>
                    </a:cubicBezTo>
                    <a:cubicBezTo>
                      <a:pt x="1037441" y="85323"/>
                      <a:pt x="1034635" y="89922"/>
                      <a:pt x="1030113" y="94376"/>
                    </a:cubicBezTo>
                    <a:cubicBezTo>
                      <a:pt x="1015559" y="99021"/>
                      <a:pt x="1007976" y="107018"/>
                      <a:pt x="1007620" y="119423"/>
                    </a:cubicBezTo>
                    <a:cubicBezTo>
                      <a:pt x="1009079" y="118509"/>
                      <a:pt x="1011852" y="118398"/>
                      <a:pt x="1015795" y="120803"/>
                    </a:cubicBezTo>
                    <a:cubicBezTo>
                      <a:pt x="1015038" y="133866"/>
                      <a:pt x="1011910" y="146385"/>
                      <a:pt x="1024250" y="155716"/>
                    </a:cubicBezTo>
                    <a:cubicBezTo>
                      <a:pt x="1023047" y="157687"/>
                      <a:pt x="1021444" y="160315"/>
                      <a:pt x="1019841" y="162943"/>
                    </a:cubicBezTo>
                    <a:cubicBezTo>
                      <a:pt x="1004777" y="218671"/>
                      <a:pt x="984056" y="271848"/>
                      <a:pt x="962278" y="325283"/>
                    </a:cubicBezTo>
                    <a:cubicBezTo>
                      <a:pt x="949786" y="354627"/>
                      <a:pt x="942694" y="385464"/>
                      <a:pt x="933887" y="416156"/>
                    </a:cubicBezTo>
                    <a:cubicBezTo>
                      <a:pt x="933086" y="417470"/>
                      <a:pt x="934657" y="419330"/>
                      <a:pt x="935569" y="420789"/>
                    </a:cubicBezTo>
                    <a:cubicBezTo>
                      <a:pt x="936628" y="420533"/>
                      <a:pt x="937285" y="420934"/>
                      <a:pt x="939000" y="421078"/>
                    </a:cubicBezTo>
                    <a:cubicBezTo>
                      <a:pt x="943343" y="422826"/>
                      <a:pt x="946227" y="425487"/>
                      <a:pt x="947910" y="430120"/>
                    </a:cubicBezTo>
                    <a:cubicBezTo>
                      <a:pt x="942835" y="473910"/>
                      <a:pt x="944764" y="516562"/>
                      <a:pt x="957385" y="559424"/>
                    </a:cubicBezTo>
                    <a:cubicBezTo>
                      <a:pt x="958489" y="570916"/>
                      <a:pt x="957285" y="582128"/>
                      <a:pt x="955569" y="593253"/>
                    </a:cubicBezTo>
                    <a:lnTo>
                      <a:pt x="954477" y="600704"/>
                    </a:lnTo>
                    <a:lnTo>
                      <a:pt x="964632" y="598732"/>
                    </a:lnTo>
                    <a:cubicBezTo>
                      <a:pt x="970547" y="599717"/>
                      <a:pt x="975477" y="598732"/>
                      <a:pt x="980407" y="597746"/>
                    </a:cubicBezTo>
                    <a:cubicBezTo>
                      <a:pt x="1009982" y="596761"/>
                      <a:pt x="1032657" y="585921"/>
                      <a:pt x="1039559" y="553404"/>
                    </a:cubicBezTo>
                    <a:cubicBezTo>
                      <a:pt x="1042516" y="541580"/>
                      <a:pt x="1047446" y="529755"/>
                      <a:pt x="1055332" y="519902"/>
                    </a:cubicBezTo>
                    <a:cubicBezTo>
                      <a:pt x="1060262" y="513004"/>
                      <a:pt x="1068149" y="509063"/>
                      <a:pt x="1076036" y="512018"/>
                    </a:cubicBezTo>
                    <a:cubicBezTo>
                      <a:pt x="1085894" y="514974"/>
                      <a:pt x="1081951" y="523843"/>
                      <a:pt x="1080965" y="530741"/>
                    </a:cubicBezTo>
                    <a:cubicBezTo>
                      <a:pt x="1077022" y="574097"/>
                      <a:pt x="1077022" y="574097"/>
                      <a:pt x="1118429" y="565229"/>
                    </a:cubicBezTo>
                    <a:cubicBezTo>
                      <a:pt x="1133216" y="562273"/>
                      <a:pt x="1147019" y="561288"/>
                      <a:pt x="1161806" y="564244"/>
                    </a:cubicBezTo>
                    <a:cubicBezTo>
                      <a:pt x="1176595" y="568185"/>
                      <a:pt x="1188425" y="571141"/>
                      <a:pt x="1194341" y="589863"/>
                    </a:cubicBezTo>
                    <a:cubicBezTo>
                      <a:pt x="1204199" y="616468"/>
                      <a:pt x="1241662" y="624351"/>
                      <a:pt x="1273210" y="609571"/>
                    </a:cubicBezTo>
                    <a:cubicBezTo>
                      <a:pt x="1278140" y="607600"/>
                      <a:pt x="1282083" y="604644"/>
                      <a:pt x="1287998" y="601688"/>
                    </a:cubicBezTo>
                    <a:cubicBezTo>
                      <a:pt x="1291942" y="624351"/>
                      <a:pt x="1297857" y="645044"/>
                      <a:pt x="1320532" y="654898"/>
                    </a:cubicBezTo>
                    <a:cubicBezTo>
                      <a:pt x="1341235" y="663767"/>
                      <a:pt x="1360953" y="658840"/>
                      <a:pt x="1381656" y="654898"/>
                    </a:cubicBezTo>
                    <a:cubicBezTo>
                      <a:pt x="1383628" y="660810"/>
                      <a:pt x="1379684" y="662781"/>
                      <a:pt x="1377713" y="665737"/>
                    </a:cubicBezTo>
                    <a:cubicBezTo>
                      <a:pt x="1357995" y="687416"/>
                      <a:pt x="1365882" y="712050"/>
                      <a:pt x="1394472" y="720919"/>
                    </a:cubicBezTo>
                    <a:cubicBezTo>
                      <a:pt x="1424048" y="729787"/>
                      <a:pt x="1424048" y="729787"/>
                      <a:pt x="1414190" y="759348"/>
                    </a:cubicBezTo>
                    <a:cubicBezTo>
                      <a:pt x="1407288" y="780041"/>
                      <a:pt x="1419119" y="801719"/>
                      <a:pt x="1440808" y="804675"/>
                    </a:cubicBezTo>
                    <a:cubicBezTo>
                      <a:pt x="1451652" y="806646"/>
                      <a:pt x="1452639" y="796793"/>
                      <a:pt x="1454610" y="789895"/>
                    </a:cubicBezTo>
                    <a:cubicBezTo>
                      <a:pt x="1457568" y="778070"/>
                      <a:pt x="1459540" y="764275"/>
                      <a:pt x="1474328" y="760333"/>
                    </a:cubicBezTo>
                    <a:cubicBezTo>
                      <a:pt x="1484187" y="758363"/>
                      <a:pt x="1491088" y="757377"/>
                      <a:pt x="1487144" y="772158"/>
                    </a:cubicBezTo>
                    <a:cubicBezTo>
                      <a:pt x="1478271" y="809603"/>
                      <a:pt x="1488130" y="822412"/>
                      <a:pt x="1525593" y="825368"/>
                    </a:cubicBezTo>
                    <a:cubicBezTo>
                      <a:pt x="1572915" y="829310"/>
                      <a:pt x="1613336" y="846061"/>
                      <a:pt x="1648827" y="876608"/>
                    </a:cubicBezTo>
                    <a:cubicBezTo>
                      <a:pt x="1666573" y="892374"/>
                      <a:pt x="1685304" y="905184"/>
                      <a:pt x="1707979" y="913067"/>
                    </a:cubicBezTo>
                    <a:cubicBezTo>
                      <a:pt x="1719810" y="917009"/>
                      <a:pt x="1730654" y="917008"/>
                      <a:pt x="1740513" y="908140"/>
                    </a:cubicBezTo>
                    <a:cubicBezTo>
                      <a:pt x="1749386" y="900257"/>
                      <a:pt x="1760231" y="895330"/>
                      <a:pt x="1770089" y="905184"/>
                    </a:cubicBezTo>
                    <a:cubicBezTo>
                      <a:pt x="1779948" y="916023"/>
                      <a:pt x="1769103" y="923906"/>
                      <a:pt x="1763188" y="929818"/>
                    </a:cubicBezTo>
                    <a:cubicBezTo>
                      <a:pt x="1748400" y="944599"/>
                      <a:pt x="1747414" y="958394"/>
                      <a:pt x="1754315" y="977117"/>
                    </a:cubicBezTo>
                    <a:cubicBezTo>
                      <a:pt x="1780934" y="1052005"/>
                      <a:pt x="1783892" y="1128864"/>
                      <a:pt x="1780934" y="1206710"/>
                    </a:cubicBezTo>
                    <a:cubicBezTo>
                      <a:pt x="1779948" y="1246124"/>
                      <a:pt x="1779948" y="1246124"/>
                      <a:pt x="1815440" y="1260905"/>
                    </a:cubicBezTo>
                    <a:cubicBezTo>
                      <a:pt x="1847973" y="1273715"/>
                      <a:pt x="1847973" y="1273715"/>
                      <a:pt x="1873606" y="1248095"/>
                    </a:cubicBezTo>
                    <a:cubicBezTo>
                      <a:pt x="1891352" y="1230358"/>
                      <a:pt x="1909097" y="1211636"/>
                      <a:pt x="1931772" y="1198827"/>
                    </a:cubicBezTo>
                    <a:cubicBezTo>
                      <a:pt x="1943603" y="1192914"/>
                      <a:pt x="1956419" y="1187002"/>
                      <a:pt x="1972193" y="1189958"/>
                    </a:cubicBezTo>
                    <a:cubicBezTo>
                      <a:pt x="1969235" y="1201783"/>
                      <a:pt x="1961348" y="1209666"/>
                      <a:pt x="1955433" y="1218534"/>
                    </a:cubicBezTo>
                    <a:cubicBezTo>
                      <a:pt x="1943603" y="1236271"/>
                      <a:pt x="1935716" y="1254993"/>
                      <a:pt x="1935716" y="1275686"/>
                    </a:cubicBezTo>
                    <a:cubicBezTo>
                      <a:pt x="1934730" y="1287510"/>
                      <a:pt x="1930786" y="1289481"/>
                      <a:pt x="1919942" y="1288495"/>
                    </a:cubicBezTo>
                    <a:cubicBezTo>
                      <a:pt x="1909097" y="1287510"/>
                      <a:pt x="1897266" y="1287510"/>
                      <a:pt x="1887408" y="1293422"/>
                    </a:cubicBezTo>
                    <a:cubicBezTo>
                      <a:pt x="1881493" y="1298350"/>
                      <a:pt x="1876563" y="1304262"/>
                      <a:pt x="1875578" y="1311159"/>
                    </a:cubicBezTo>
                    <a:cubicBezTo>
                      <a:pt x="1875577" y="1320028"/>
                      <a:pt x="1884451" y="1320028"/>
                      <a:pt x="1890366" y="1321999"/>
                    </a:cubicBezTo>
                    <a:cubicBezTo>
                      <a:pt x="1929800" y="1335794"/>
                      <a:pt x="1969235" y="1348604"/>
                      <a:pt x="2009656" y="1363384"/>
                    </a:cubicBezTo>
                    <a:cubicBezTo>
                      <a:pt x="2033317" y="1371267"/>
                      <a:pt x="2056978" y="1382107"/>
                      <a:pt x="2077681" y="1397872"/>
                    </a:cubicBezTo>
                    <a:cubicBezTo>
                      <a:pt x="2118102" y="1426449"/>
                      <a:pt x="2130918" y="1462908"/>
                      <a:pt x="2119088" y="1511191"/>
                    </a:cubicBezTo>
                    <a:cubicBezTo>
                      <a:pt x="2107257" y="1554548"/>
                      <a:pt x="2107257" y="1554548"/>
                      <a:pt x="2133876" y="1590021"/>
                    </a:cubicBezTo>
                    <a:cubicBezTo>
                      <a:pt x="2118102" y="1600860"/>
                      <a:pt x="2108243" y="1617612"/>
                      <a:pt x="2099371" y="1633377"/>
                    </a:cubicBezTo>
                    <a:cubicBezTo>
                      <a:pt x="2090497" y="1649144"/>
                      <a:pt x="2079653" y="1661953"/>
                      <a:pt x="2060922" y="1665895"/>
                    </a:cubicBezTo>
                    <a:cubicBezTo>
                      <a:pt x="2047119" y="1668851"/>
                      <a:pt x="2033317" y="1671807"/>
                      <a:pt x="2030359" y="1688559"/>
                    </a:cubicBezTo>
                    <a:cubicBezTo>
                      <a:pt x="2026416" y="1708266"/>
                      <a:pt x="2027402" y="1726988"/>
                      <a:pt x="2045147" y="1740784"/>
                    </a:cubicBezTo>
                    <a:cubicBezTo>
                      <a:pt x="2056978" y="1750638"/>
                      <a:pt x="2071766" y="1757535"/>
                      <a:pt x="2085568" y="1763447"/>
                    </a:cubicBezTo>
                    <a:cubicBezTo>
                      <a:pt x="2109229" y="1774286"/>
                      <a:pt x="2133876" y="1784140"/>
                      <a:pt x="2155565" y="1798921"/>
                    </a:cubicBezTo>
                    <a:cubicBezTo>
                      <a:pt x="2168381" y="1807789"/>
                      <a:pt x="2175282" y="1803848"/>
                      <a:pt x="2177254" y="1788082"/>
                    </a:cubicBezTo>
                    <a:cubicBezTo>
                      <a:pt x="2178240" y="1764433"/>
                      <a:pt x="2191056" y="1747681"/>
                      <a:pt x="2213731" y="1740784"/>
                    </a:cubicBezTo>
                    <a:cubicBezTo>
                      <a:pt x="2238378" y="1732901"/>
                      <a:pt x="2265982" y="1739798"/>
                      <a:pt x="2280770" y="1757535"/>
                    </a:cubicBezTo>
                    <a:cubicBezTo>
                      <a:pt x="2291615" y="1770345"/>
                      <a:pt x="2293587" y="1785126"/>
                      <a:pt x="2287672" y="1799906"/>
                    </a:cubicBezTo>
                    <a:cubicBezTo>
                      <a:pt x="2280770" y="1818629"/>
                      <a:pt x="2288657" y="1827497"/>
                      <a:pt x="2304431" y="1832424"/>
                    </a:cubicBezTo>
                    <a:cubicBezTo>
                      <a:pt x="2314290" y="1835380"/>
                      <a:pt x="2319220" y="1840307"/>
                      <a:pt x="2317248" y="1851146"/>
                    </a:cubicBezTo>
                    <a:cubicBezTo>
                      <a:pt x="2315276" y="1862970"/>
                      <a:pt x="2306403" y="1857058"/>
                      <a:pt x="2300488" y="1857058"/>
                    </a:cubicBezTo>
                    <a:cubicBezTo>
                      <a:pt x="2195986" y="1850160"/>
                      <a:pt x="2098385" y="1823556"/>
                      <a:pt x="2011628" y="1764433"/>
                    </a:cubicBezTo>
                    <a:cubicBezTo>
                      <a:pt x="2003741" y="1758521"/>
                      <a:pt x="1996840" y="1758521"/>
                      <a:pt x="1990924" y="1764433"/>
                    </a:cubicBezTo>
                    <a:cubicBezTo>
                      <a:pt x="1979094" y="1774287"/>
                      <a:pt x="1967264" y="1784140"/>
                      <a:pt x="1956419" y="1793994"/>
                    </a:cubicBezTo>
                    <a:cubicBezTo>
                      <a:pt x="1940645" y="1808775"/>
                      <a:pt x="1924871" y="1823556"/>
                      <a:pt x="1902196" y="1829468"/>
                    </a:cubicBezTo>
                    <a:cubicBezTo>
                      <a:pt x="1891352" y="1831438"/>
                      <a:pt x="1891352" y="1839321"/>
                      <a:pt x="1896281" y="1847205"/>
                    </a:cubicBezTo>
                    <a:cubicBezTo>
                      <a:pt x="1903182" y="1857058"/>
                      <a:pt x="1910083" y="1866912"/>
                      <a:pt x="1923885" y="1869868"/>
                    </a:cubicBezTo>
                    <a:cubicBezTo>
                      <a:pt x="1955433" y="1878737"/>
                      <a:pt x="1982052" y="1897459"/>
                      <a:pt x="2007684" y="1917166"/>
                    </a:cubicBezTo>
                    <a:cubicBezTo>
                      <a:pt x="2027402" y="1932932"/>
                      <a:pt x="2047119" y="1947713"/>
                      <a:pt x="2069794" y="1958552"/>
                    </a:cubicBezTo>
                    <a:cubicBezTo>
                      <a:pt x="2085568" y="1967420"/>
                      <a:pt x="2094441" y="1964464"/>
                      <a:pt x="2099370" y="1947713"/>
                    </a:cubicBezTo>
                    <a:cubicBezTo>
                      <a:pt x="2101342" y="1938845"/>
                      <a:pt x="2103314" y="1928991"/>
                      <a:pt x="2117116" y="1932932"/>
                    </a:cubicBezTo>
                    <a:cubicBezTo>
                      <a:pt x="2129933" y="1936874"/>
                      <a:pt x="2134862" y="1945742"/>
                      <a:pt x="2135847" y="1957566"/>
                    </a:cubicBezTo>
                    <a:cubicBezTo>
                      <a:pt x="2135847" y="1965450"/>
                      <a:pt x="2129932" y="1965450"/>
                      <a:pt x="2125003" y="1965450"/>
                    </a:cubicBezTo>
                    <a:cubicBezTo>
                      <a:pt x="2109229" y="1966435"/>
                      <a:pt x="2095427" y="1970376"/>
                      <a:pt x="2082610" y="1980231"/>
                    </a:cubicBezTo>
                    <a:cubicBezTo>
                      <a:pt x="2076696" y="1985157"/>
                      <a:pt x="2072752" y="1983187"/>
                      <a:pt x="2066836" y="1980230"/>
                    </a:cubicBezTo>
                    <a:cubicBezTo>
                      <a:pt x="2009656" y="1951654"/>
                      <a:pt x="1948532" y="1928005"/>
                      <a:pt x="1906140" y="1876766"/>
                    </a:cubicBezTo>
                    <a:cubicBezTo>
                      <a:pt x="1893323" y="1861985"/>
                      <a:pt x="1862761" y="1868882"/>
                      <a:pt x="1854874" y="1888590"/>
                    </a:cubicBezTo>
                    <a:cubicBezTo>
                      <a:pt x="1847973" y="1903371"/>
                      <a:pt x="1840086" y="1905342"/>
                      <a:pt x="1826284" y="1903371"/>
                    </a:cubicBezTo>
                    <a:cubicBezTo>
                      <a:pt x="1819383" y="1902385"/>
                      <a:pt x="1811496" y="1903371"/>
                      <a:pt x="1804595" y="1905342"/>
                    </a:cubicBezTo>
                    <a:cubicBezTo>
                      <a:pt x="1792764" y="1908298"/>
                      <a:pt x="1789806" y="1918152"/>
                      <a:pt x="1787835" y="1928991"/>
                    </a:cubicBezTo>
                    <a:cubicBezTo>
                      <a:pt x="1785863" y="1939830"/>
                      <a:pt x="1792764" y="1944757"/>
                      <a:pt x="1800651" y="1948698"/>
                    </a:cubicBezTo>
                    <a:cubicBezTo>
                      <a:pt x="1810510" y="1953626"/>
                      <a:pt x="1822341" y="1957566"/>
                      <a:pt x="1833185" y="1962494"/>
                    </a:cubicBezTo>
                    <a:cubicBezTo>
                      <a:pt x="1845015" y="1967421"/>
                      <a:pt x="1856846" y="1973333"/>
                      <a:pt x="1865718" y="1984172"/>
                    </a:cubicBezTo>
                    <a:cubicBezTo>
                      <a:pt x="1880507" y="2002894"/>
                      <a:pt x="1877549" y="2020631"/>
                      <a:pt x="1854874" y="2027528"/>
                    </a:cubicBezTo>
                    <a:cubicBezTo>
                      <a:pt x="1812482" y="2040338"/>
                      <a:pt x="1809525" y="2056105"/>
                      <a:pt x="1832199" y="2096504"/>
                    </a:cubicBezTo>
                    <a:cubicBezTo>
                      <a:pt x="1841072" y="2113256"/>
                      <a:pt x="1851916" y="2128037"/>
                      <a:pt x="1845015" y="2148730"/>
                    </a:cubicBezTo>
                    <a:cubicBezTo>
                      <a:pt x="1843044" y="2152671"/>
                      <a:pt x="1843044" y="2158583"/>
                      <a:pt x="1837129" y="2157598"/>
                    </a:cubicBezTo>
                    <a:cubicBezTo>
                      <a:pt x="1831213" y="2157598"/>
                      <a:pt x="1829242" y="2152671"/>
                      <a:pt x="1828256" y="2148730"/>
                    </a:cubicBezTo>
                    <a:cubicBezTo>
                      <a:pt x="1826284" y="2130993"/>
                      <a:pt x="1815439" y="2125081"/>
                      <a:pt x="1798680" y="2124096"/>
                    </a:cubicBezTo>
                    <a:cubicBezTo>
                      <a:pt x="1775019" y="2122125"/>
                      <a:pt x="1760231" y="2108329"/>
                      <a:pt x="1752344" y="2085666"/>
                    </a:cubicBezTo>
                    <a:cubicBezTo>
                      <a:pt x="1746428" y="2065958"/>
                      <a:pt x="1740513" y="2046250"/>
                      <a:pt x="1733612" y="2026543"/>
                    </a:cubicBezTo>
                    <a:cubicBezTo>
                      <a:pt x="1729669" y="2012748"/>
                      <a:pt x="1721782" y="2000924"/>
                      <a:pt x="1710937" y="1993040"/>
                    </a:cubicBezTo>
                    <a:cubicBezTo>
                      <a:pt x="1706993" y="1990084"/>
                      <a:pt x="1703050" y="1985157"/>
                      <a:pt x="1697135" y="1987128"/>
                    </a:cubicBezTo>
                    <a:cubicBezTo>
                      <a:pt x="1690233" y="1991069"/>
                      <a:pt x="1687276" y="1996982"/>
                      <a:pt x="1688262" y="2003879"/>
                    </a:cubicBezTo>
                    <a:cubicBezTo>
                      <a:pt x="1689248" y="2016689"/>
                      <a:pt x="1691220" y="2029499"/>
                      <a:pt x="1693191" y="2042309"/>
                    </a:cubicBezTo>
                    <a:cubicBezTo>
                      <a:pt x="1694177" y="2047236"/>
                      <a:pt x="1699107" y="2048221"/>
                      <a:pt x="1703050" y="2049207"/>
                    </a:cubicBezTo>
                    <a:cubicBezTo>
                      <a:pt x="1706993" y="2050192"/>
                      <a:pt x="1711923" y="2050192"/>
                      <a:pt x="1715867" y="2052163"/>
                    </a:cubicBezTo>
                    <a:cubicBezTo>
                      <a:pt x="1727696" y="2055119"/>
                      <a:pt x="1736570" y="2062017"/>
                      <a:pt x="1732626" y="2074826"/>
                    </a:cubicBezTo>
                    <a:cubicBezTo>
                      <a:pt x="1728683" y="2085666"/>
                      <a:pt x="1716852" y="2080739"/>
                      <a:pt x="1707980" y="2079753"/>
                    </a:cubicBezTo>
                    <a:cubicBezTo>
                      <a:pt x="1705022" y="2078768"/>
                      <a:pt x="1701078" y="2077783"/>
                      <a:pt x="1699107" y="2075812"/>
                    </a:cubicBezTo>
                    <a:cubicBezTo>
                      <a:pt x="1681361" y="2060046"/>
                      <a:pt x="1679389" y="2072856"/>
                      <a:pt x="1675446" y="2087636"/>
                    </a:cubicBezTo>
                    <a:cubicBezTo>
                      <a:pt x="1669530" y="2109315"/>
                      <a:pt x="1669530" y="2108329"/>
                      <a:pt x="1693191" y="2110300"/>
                    </a:cubicBezTo>
                    <a:cubicBezTo>
                      <a:pt x="1706993" y="2110300"/>
                      <a:pt x="1715866" y="2115227"/>
                      <a:pt x="1709951" y="2131978"/>
                    </a:cubicBezTo>
                    <a:cubicBezTo>
                      <a:pt x="1706008" y="2143803"/>
                      <a:pt x="1703050" y="2155627"/>
                      <a:pt x="1701078" y="2168438"/>
                    </a:cubicBezTo>
                    <a:cubicBezTo>
                      <a:pt x="1698121" y="2189130"/>
                      <a:pt x="1705022" y="2196028"/>
                      <a:pt x="1725725" y="2193072"/>
                    </a:cubicBezTo>
                    <a:cubicBezTo>
                      <a:pt x="1729669" y="2193071"/>
                      <a:pt x="1732626" y="2193072"/>
                      <a:pt x="1735584" y="2192086"/>
                    </a:cubicBezTo>
                    <a:cubicBezTo>
                      <a:pt x="1753330" y="2188145"/>
                      <a:pt x="1760231" y="2191101"/>
                      <a:pt x="1758259" y="2211794"/>
                    </a:cubicBezTo>
                    <a:cubicBezTo>
                      <a:pt x="1754315" y="2237414"/>
                      <a:pt x="1765160" y="2260078"/>
                      <a:pt x="1778962" y="2281756"/>
                    </a:cubicBezTo>
                    <a:cubicBezTo>
                      <a:pt x="1795722" y="2307376"/>
                      <a:pt x="1817411" y="2331025"/>
                      <a:pt x="1830227" y="2358615"/>
                    </a:cubicBezTo>
                    <a:cubicBezTo>
                      <a:pt x="1838114" y="2375367"/>
                      <a:pt x="1842058" y="2391132"/>
                      <a:pt x="1833185" y="2409855"/>
                    </a:cubicBezTo>
                    <a:cubicBezTo>
                      <a:pt x="1822341" y="2431533"/>
                      <a:pt x="1827270" y="2455182"/>
                      <a:pt x="1836143" y="2477846"/>
                    </a:cubicBezTo>
                    <a:cubicBezTo>
                      <a:pt x="1839100" y="2484743"/>
                      <a:pt x="1842058" y="2490656"/>
                      <a:pt x="1844030" y="2496568"/>
                    </a:cubicBezTo>
                    <a:cubicBezTo>
                      <a:pt x="1860790" y="2533027"/>
                      <a:pt x="1860790" y="2533027"/>
                      <a:pt x="1830228" y="2558647"/>
                    </a:cubicBezTo>
                    <a:cubicBezTo>
                      <a:pt x="1824312" y="2563573"/>
                      <a:pt x="1820369" y="2568500"/>
                      <a:pt x="1822341" y="2578354"/>
                    </a:cubicBezTo>
                    <a:cubicBezTo>
                      <a:pt x="1824312" y="2589193"/>
                      <a:pt x="1823326" y="2601018"/>
                      <a:pt x="1821355" y="2611857"/>
                    </a:cubicBezTo>
                    <a:cubicBezTo>
                      <a:pt x="1817411" y="2628608"/>
                      <a:pt x="1826284" y="2635506"/>
                      <a:pt x="1840086" y="2640433"/>
                    </a:cubicBezTo>
                    <a:cubicBezTo>
                      <a:pt x="1884451" y="2656199"/>
                      <a:pt x="1884451" y="2656199"/>
                      <a:pt x="1857832" y="2694629"/>
                    </a:cubicBezTo>
                    <a:cubicBezTo>
                      <a:pt x="1852902" y="2701526"/>
                      <a:pt x="1850931" y="2709410"/>
                      <a:pt x="1850931" y="2718278"/>
                    </a:cubicBezTo>
                    <a:cubicBezTo>
                      <a:pt x="1850931" y="2725175"/>
                      <a:pt x="1857832" y="2734044"/>
                      <a:pt x="1846001" y="2737000"/>
                    </a:cubicBezTo>
                    <a:cubicBezTo>
                      <a:pt x="1836143" y="2739956"/>
                      <a:pt x="1826284" y="2738970"/>
                      <a:pt x="1820368" y="2729117"/>
                    </a:cubicBezTo>
                    <a:cubicBezTo>
                      <a:pt x="1814453" y="2721234"/>
                      <a:pt x="1810510" y="2712366"/>
                      <a:pt x="1805580" y="2702512"/>
                    </a:cubicBezTo>
                    <a:cubicBezTo>
                      <a:pt x="1781920" y="2711380"/>
                      <a:pt x="1771075" y="2732073"/>
                      <a:pt x="1762202" y="2752766"/>
                    </a:cubicBezTo>
                    <a:cubicBezTo>
                      <a:pt x="1757273" y="2762620"/>
                      <a:pt x="1766145" y="2771488"/>
                      <a:pt x="1772061" y="2778386"/>
                    </a:cubicBezTo>
                    <a:cubicBezTo>
                      <a:pt x="1780934" y="2787254"/>
                      <a:pt x="1789806" y="2795137"/>
                      <a:pt x="1797694" y="2803020"/>
                    </a:cubicBezTo>
                    <a:cubicBezTo>
                      <a:pt x="1806566" y="2811889"/>
                      <a:pt x="1812482" y="2821742"/>
                      <a:pt x="1813467" y="2834552"/>
                    </a:cubicBezTo>
                    <a:cubicBezTo>
                      <a:pt x="1814453" y="2851303"/>
                      <a:pt x="1809524" y="2855245"/>
                      <a:pt x="1792764" y="2851303"/>
                    </a:cubicBezTo>
                    <a:cubicBezTo>
                      <a:pt x="1772061" y="2845391"/>
                      <a:pt x="1767132" y="2851303"/>
                      <a:pt x="1770089" y="2871996"/>
                    </a:cubicBezTo>
                    <a:cubicBezTo>
                      <a:pt x="1771075" y="2883821"/>
                      <a:pt x="1780934" y="2898602"/>
                      <a:pt x="1767132" y="2906485"/>
                    </a:cubicBezTo>
                    <a:cubicBezTo>
                      <a:pt x="1754315" y="2913382"/>
                      <a:pt x="1742485" y="2900572"/>
                      <a:pt x="1732626" y="2892690"/>
                    </a:cubicBezTo>
                    <a:cubicBezTo>
                      <a:pt x="1728683" y="2888748"/>
                      <a:pt x="1724739" y="2885792"/>
                      <a:pt x="1719810" y="2882836"/>
                    </a:cubicBezTo>
                    <a:cubicBezTo>
                      <a:pt x="1713894" y="2878894"/>
                      <a:pt x="1706008" y="2877909"/>
                      <a:pt x="1700092" y="2883821"/>
                    </a:cubicBezTo>
                    <a:cubicBezTo>
                      <a:pt x="1694177" y="2888748"/>
                      <a:pt x="1696149" y="2895646"/>
                      <a:pt x="1700092" y="2901557"/>
                    </a:cubicBezTo>
                    <a:cubicBezTo>
                      <a:pt x="1705022" y="2910426"/>
                      <a:pt x="1708966" y="2919294"/>
                      <a:pt x="1699107" y="2928163"/>
                    </a:cubicBezTo>
                    <a:cubicBezTo>
                      <a:pt x="1689248" y="2936046"/>
                      <a:pt x="1679389" y="2931119"/>
                      <a:pt x="1670516" y="2925207"/>
                    </a:cubicBezTo>
                    <a:cubicBezTo>
                      <a:pt x="1669530" y="2924222"/>
                      <a:pt x="1667559" y="2922251"/>
                      <a:pt x="1665586" y="2921266"/>
                    </a:cubicBezTo>
                    <a:cubicBezTo>
                      <a:pt x="1640940" y="2903529"/>
                      <a:pt x="1635025" y="2905499"/>
                      <a:pt x="1623194" y="2934075"/>
                    </a:cubicBezTo>
                    <a:cubicBezTo>
                      <a:pt x="1618265" y="2947871"/>
                      <a:pt x="1613336" y="2958710"/>
                      <a:pt x="1596576" y="2956739"/>
                    </a:cubicBezTo>
                    <a:cubicBezTo>
                      <a:pt x="1592632" y="2956739"/>
                      <a:pt x="1589675" y="2956739"/>
                      <a:pt x="1586717" y="2955753"/>
                    </a:cubicBezTo>
                    <a:cubicBezTo>
                      <a:pt x="1569958" y="2949841"/>
                      <a:pt x="1555169" y="2957724"/>
                      <a:pt x="1557141" y="2974476"/>
                    </a:cubicBezTo>
                    <a:cubicBezTo>
                      <a:pt x="1559113" y="2991227"/>
                      <a:pt x="1550240" y="2997139"/>
                      <a:pt x="1538409" y="2998125"/>
                    </a:cubicBezTo>
                    <a:cubicBezTo>
                      <a:pt x="1499960" y="3000095"/>
                      <a:pt x="1492074" y="3023745"/>
                      <a:pt x="1491088" y="3057247"/>
                    </a:cubicBezTo>
                    <a:cubicBezTo>
                      <a:pt x="1490102" y="3080896"/>
                      <a:pt x="1484187" y="3104546"/>
                      <a:pt x="1477286" y="3128195"/>
                    </a:cubicBezTo>
                    <a:cubicBezTo>
                      <a:pt x="1473342" y="3139034"/>
                      <a:pt x="1467427" y="3145931"/>
                      <a:pt x="1455596" y="3148887"/>
                    </a:cubicBezTo>
                    <a:cubicBezTo>
                      <a:pt x="1415176" y="3160712"/>
                      <a:pt x="1374755" y="3163668"/>
                      <a:pt x="1337291" y="3138048"/>
                    </a:cubicBezTo>
                    <a:cubicBezTo>
                      <a:pt x="1323489" y="3128194"/>
                      <a:pt x="1314617" y="3117355"/>
                      <a:pt x="1316588" y="3098633"/>
                    </a:cubicBezTo>
                    <a:cubicBezTo>
                      <a:pt x="1320532" y="3071043"/>
                      <a:pt x="1306729" y="3046408"/>
                      <a:pt x="1292927" y="3022759"/>
                    </a:cubicBezTo>
                    <a:cubicBezTo>
                      <a:pt x="1289970" y="3015861"/>
                      <a:pt x="1284055" y="3014877"/>
                      <a:pt x="1277154" y="3013891"/>
                    </a:cubicBezTo>
                    <a:cubicBezTo>
                      <a:pt x="1253493" y="3010935"/>
                      <a:pt x="1229832" y="3008964"/>
                      <a:pt x="1206171" y="3009950"/>
                    </a:cubicBezTo>
                    <a:cubicBezTo>
                      <a:pt x="1191383" y="3009949"/>
                      <a:pt x="1181524" y="3005022"/>
                      <a:pt x="1172651" y="2994184"/>
                    </a:cubicBezTo>
                    <a:cubicBezTo>
                      <a:pt x="1163778" y="2984329"/>
                      <a:pt x="1155891" y="2973491"/>
                      <a:pt x="1143075" y="2967578"/>
                    </a:cubicBezTo>
                    <a:cubicBezTo>
                      <a:pt x="1136174" y="2964622"/>
                      <a:pt x="1129766" y="2962651"/>
                      <a:pt x="1123234" y="2962651"/>
                    </a:cubicBezTo>
                    <a:lnTo>
                      <a:pt x="1107668" y="2967868"/>
                    </a:lnTo>
                    <a:lnTo>
                      <a:pt x="1110055" y="2969616"/>
                    </a:lnTo>
                    <a:cubicBezTo>
                      <a:pt x="1110226" y="2973215"/>
                      <a:pt x="1106170" y="2977278"/>
                      <a:pt x="1098475" y="2982501"/>
                    </a:cubicBezTo>
                    <a:cubicBezTo>
                      <a:pt x="1085601" y="2991779"/>
                      <a:pt x="1078386" y="3003605"/>
                      <a:pt x="1074713" y="3018496"/>
                    </a:cubicBezTo>
                    <a:cubicBezTo>
                      <a:pt x="1073478" y="3024954"/>
                      <a:pt x="1073154" y="3032873"/>
                      <a:pt x="1068634" y="3037328"/>
                    </a:cubicBezTo>
                    <a:cubicBezTo>
                      <a:pt x="1044425" y="3062230"/>
                      <a:pt x="1035586" y="3097410"/>
                      <a:pt x="1012034" y="3122715"/>
                    </a:cubicBezTo>
                    <a:cubicBezTo>
                      <a:pt x="996467" y="3139364"/>
                      <a:pt x="999574" y="3147571"/>
                      <a:pt x="1020923" y="3152481"/>
                    </a:cubicBezTo>
                    <a:cubicBezTo>
                      <a:pt x="1051760" y="3159573"/>
                      <a:pt x="1061630" y="3181822"/>
                      <a:pt x="1046508" y="3209565"/>
                    </a:cubicBezTo>
                    <a:cubicBezTo>
                      <a:pt x="1043302" y="3214820"/>
                      <a:pt x="1040496" y="3219420"/>
                      <a:pt x="1038602" y="3225479"/>
                    </a:cubicBezTo>
                    <a:cubicBezTo>
                      <a:pt x="1029574" y="3250624"/>
                      <a:pt x="1029717" y="3248910"/>
                      <a:pt x="1006286" y="3240025"/>
                    </a:cubicBezTo>
                    <a:cubicBezTo>
                      <a:pt x="962052" y="3223857"/>
                      <a:pt x="928494" y="3191666"/>
                      <a:pt x="890529" y="3166701"/>
                    </a:cubicBezTo>
                    <a:cubicBezTo>
                      <a:pt x="881330" y="3161089"/>
                      <a:pt x="873189" y="3155221"/>
                      <a:pt x="863444" y="3151981"/>
                    </a:cubicBezTo>
                    <a:cubicBezTo>
                      <a:pt x="859102" y="3150232"/>
                      <a:pt x="854535" y="3142939"/>
                      <a:pt x="851039" y="3151626"/>
                    </a:cubicBezTo>
                    <a:cubicBezTo>
                      <a:pt x="848089" y="3157940"/>
                      <a:pt x="847510" y="3164801"/>
                      <a:pt x="854738" y="3169210"/>
                    </a:cubicBezTo>
                    <a:cubicBezTo>
                      <a:pt x="857366" y="3170813"/>
                      <a:pt x="860138" y="3170701"/>
                      <a:pt x="863167" y="3171647"/>
                    </a:cubicBezTo>
                    <a:cubicBezTo>
                      <a:pt x="869226" y="3173540"/>
                      <a:pt x="878636" y="3168462"/>
                      <a:pt x="881600" y="3178384"/>
                    </a:cubicBezTo>
                    <a:cubicBezTo>
                      <a:pt x="884562" y="3188307"/>
                      <a:pt x="873181" y="3192182"/>
                      <a:pt x="866254" y="3200580"/>
                    </a:cubicBezTo>
                    <a:cubicBezTo>
                      <a:pt x="881980" y="3198452"/>
                      <a:pt x="893984" y="3199464"/>
                      <a:pt x="904353" y="3207592"/>
                    </a:cubicBezTo>
                    <a:cubicBezTo>
                      <a:pt x="910122" y="3212916"/>
                      <a:pt x="914833" y="3218494"/>
                      <a:pt x="903708" y="3223429"/>
                    </a:cubicBezTo>
                    <a:cubicBezTo>
                      <a:pt x="889174" y="3207348"/>
                      <a:pt x="870644" y="3214077"/>
                      <a:pt x="852804" y="3216719"/>
                    </a:cubicBezTo>
                    <a:cubicBezTo>
                      <a:pt x="837736" y="3219246"/>
                      <a:pt x="823873" y="3219804"/>
                      <a:pt x="818201" y="3201018"/>
                    </a:cubicBezTo>
                    <a:cubicBezTo>
                      <a:pt x="812064" y="3191865"/>
                      <a:pt x="815962" y="3182521"/>
                      <a:pt x="816028" y="3173545"/>
                    </a:cubicBezTo>
                    <a:cubicBezTo>
                      <a:pt x="815838" y="3163512"/>
                      <a:pt x="813387" y="3155704"/>
                      <a:pt x="800948" y="3159837"/>
                    </a:cubicBezTo>
                    <a:cubicBezTo>
                      <a:pt x="792308" y="3168091"/>
                      <a:pt x="783666" y="3176342"/>
                      <a:pt x="774624" y="3185252"/>
                    </a:cubicBezTo>
                    <a:cubicBezTo>
                      <a:pt x="771160" y="3189451"/>
                      <a:pt x="768900" y="3191679"/>
                      <a:pt x="764045" y="3187814"/>
                    </a:cubicBezTo>
                    <a:cubicBezTo>
                      <a:pt x="774466" y="3170731"/>
                      <a:pt x="782662" y="3151386"/>
                      <a:pt x="789798" y="3132298"/>
                    </a:cubicBezTo>
                    <a:cubicBezTo>
                      <a:pt x="796791" y="3114924"/>
                      <a:pt x="789452" y="3107742"/>
                      <a:pt x="772157" y="3108010"/>
                    </a:cubicBezTo>
                    <a:cubicBezTo>
                      <a:pt x="762123" y="3108200"/>
                      <a:pt x="751944" y="3110106"/>
                      <a:pt x="741510" y="3110953"/>
                    </a:cubicBezTo>
                    <a:cubicBezTo>
                      <a:pt x="723413" y="3112536"/>
                      <a:pt x="718445" y="3105899"/>
                      <a:pt x="726095" y="3088926"/>
                    </a:cubicBezTo>
                    <a:cubicBezTo>
                      <a:pt x="729047" y="3082612"/>
                      <a:pt x="732654" y="3076699"/>
                      <a:pt x="736518" y="3071842"/>
                    </a:cubicBezTo>
                    <a:cubicBezTo>
                      <a:pt x="747052" y="3057531"/>
                      <a:pt x="750436" y="3046072"/>
                      <a:pt x="733386" y="3031162"/>
                    </a:cubicBezTo>
                    <a:cubicBezTo>
                      <a:pt x="717905" y="3018112"/>
                      <a:pt x="726612" y="3000883"/>
                      <a:pt x="735831" y="2985770"/>
                    </a:cubicBezTo>
                    <a:cubicBezTo>
                      <a:pt x="751064" y="2960802"/>
                      <a:pt x="749382" y="2956169"/>
                      <a:pt x="724813" y="2940279"/>
                    </a:cubicBezTo>
                    <a:cubicBezTo>
                      <a:pt x="717185" y="2936527"/>
                      <a:pt x="706494" y="2936316"/>
                      <a:pt x="704734" y="2924422"/>
                    </a:cubicBezTo>
                    <a:cubicBezTo>
                      <a:pt x="707829" y="2916393"/>
                      <a:pt x="713920" y="2913798"/>
                      <a:pt x="721582" y="2913063"/>
                    </a:cubicBezTo>
                    <a:cubicBezTo>
                      <a:pt x="730959" y="2912471"/>
                      <a:pt x="730736" y="2906926"/>
                      <a:pt x="726827" y="2900032"/>
                    </a:cubicBezTo>
                    <a:cubicBezTo>
                      <a:pt x="709630" y="2886837"/>
                      <a:pt x="696010" y="2872216"/>
                      <a:pt x="711099" y="2848963"/>
                    </a:cubicBezTo>
                    <a:cubicBezTo>
                      <a:pt x="709160" y="2843271"/>
                      <a:pt x="711710" y="2837614"/>
                      <a:pt x="711631" y="2830353"/>
                    </a:cubicBezTo>
                    <a:cubicBezTo>
                      <a:pt x="700105" y="2835945"/>
                      <a:pt x="698547" y="2850321"/>
                      <a:pt x="687166" y="2854198"/>
                    </a:cubicBezTo>
                    <a:cubicBezTo>
                      <a:pt x="680964" y="2854020"/>
                      <a:pt x="675273" y="2855958"/>
                      <a:pt x="669871" y="2854467"/>
                    </a:cubicBezTo>
                    <a:cubicBezTo>
                      <a:pt x="648267" y="2848500"/>
                      <a:pt x="631741" y="2851943"/>
                      <a:pt x="622198" y="2874972"/>
                    </a:cubicBezTo>
                    <a:cubicBezTo>
                      <a:pt x="616153" y="2889316"/>
                      <a:pt x="604693" y="2885932"/>
                      <a:pt x="592721" y="2880432"/>
                    </a:cubicBezTo>
                    <a:cubicBezTo>
                      <a:pt x="566806" y="2868228"/>
                      <a:pt x="566806" y="2868228"/>
                      <a:pt x="567921" y="2895958"/>
                    </a:cubicBezTo>
                    <a:cubicBezTo>
                      <a:pt x="567744" y="2902161"/>
                      <a:pt x="565083" y="2905044"/>
                      <a:pt x="558913" y="2900379"/>
                    </a:cubicBezTo>
                    <a:cubicBezTo>
                      <a:pt x="546750" y="2884845"/>
                      <a:pt x="539511" y="2864199"/>
                      <a:pt x="514443" y="2862430"/>
                    </a:cubicBezTo>
                    <a:cubicBezTo>
                      <a:pt x="499007" y="2861128"/>
                      <a:pt x="486168" y="2865918"/>
                      <a:pt x="472526" y="2872022"/>
                    </a:cubicBezTo>
                    <a:cubicBezTo>
                      <a:pt x="446557" y="2885032"/>
                      <a:pt x="438929" y="2881279"/>
                      <a:pt x="436755" y="2853806"/>
                    </a:cubicBezTo>
                    <a:cubicBezTo>
                      <a:pt x="435171" y="2835709"/>
                      <a:pt x="426374" y="2829440"/>
                      <a:pt x="409336" y="2830766"/>
                    </a:cubicBezTo>
                    <a:cubicBezTo>
                      <a:pt x="370369" y="2834044"/>
                      <a:pt x="369711" y="2833643"/>
                      <a:pt x="370779" y="2796426"/>
                    </a:cubicBezTo>
                    <a:cubicBezTo>
                      <a:pt x="371535" y="2783362"/>
                      <a:pt x="366534" y="2781213"/>
                      <a:pt x="355409" y="2786148"/>
                    </a:cubicBezTo>
                    <a:cubicBezTo>
                      <a:pt x="345999" y="2791227"/>
                      <a:pt x="343004" y="2785793"/>
                      <a:pt x="341611" y="2777730"/>
                    </a:cubicBezTo>
                    <a:cubicBezTo>
                      <a:pt x="344963" y="2770758"/>
                      <a:pt x="347256" y="2764043"/>
                      <a:pt x="349950" y="2756671"/>
                    </a:cubicBezTo>
                    <a:cubicBezTo>
                      <a:pt x="352245" y="2749956"/>
                      <a:pt x="359649" y="2748162"/>
                      <a:pt x="365084" y="2745165"/>
                    </a:cubicBezTo>
                    <a:cubicBezTo>
                      <a:pt x="373435" y="2740343"/>
                      <a:pt x="377845" y="2733115"/>
                      <a:pt x="375539" y="2723593"/>
                    </a:cubicBezTo>
                    <a:cubicBezTo>
                      <a:pt x="373745" y="2716187"/>
                      <a:pt x="367431" y="2713237"/>
                      <a:pt x="360571" y="2712659"/>
                    </a:cubicBezTo>
                    <a:cubicBezTo>
                      <a:pt x="350281" y="2711790"/>
                      <a:pt x="344045" y="2716101"/>
                      <a:pt x="339490" y="2725045"/>
                    </a:cubicBezTo>
                    <a:cubicBezTo>
                      <a:pt x="336540" y="2731359"/>
                      <a:pt x="339504" y="2741282"/>
                      <a:pt x="329837" y="2745302"/>
                    </a:cubicBezTo>
                    <a:cubicBezTo>
                      <a:pt x="317544" y="2747719"/>
                      <a:pt x="305762" y="2752253"/>
                      <a:pt x="292988" y="2748067"/>
                    </a:cubicBezTo>
                    <a:cubicBezTo>
                      <a:pt x="285536" y="2738111"/>
                      <a:pt x="292061" y="2730371"/>
                      <a:pt x="297528" y="2722888"/>
                    </a:cubicBezTo>
                    <a:cubicBezTo>
                      <a:pt x="305401" y="2711460"/>
                      <a:pt x="310501" y="2700146"/>
                      <a:pt x="297648" y="2688698"/>
                    </a:cubicBezTo>
                    <a:cubicBezTo>
                      <a:pt x="293194" y="2684178"/>
                      <a:pt x="292714" y="2677573"/>
                      <a:pt x="293293" y="2670714"/>
                    </a:cubicBezTo>
                    <a:cubicBezTo>
                      <a:pt x="292446" y="2660279"/>
                      <a:pt x="296598" y="2651993"/>
                      <a:pt x="302066" y="2644509"/>
                    </a:cubicBezTo>
                    <a:cubicBezTo>
                      <a:pt x="306331" y="2638997"/>
                      <a:pt x="308480" y="2633996"/>
                      <a:pt x="305628" y="2626847"/>
                    </a:cubicBezTo>
                    <a:cubicBezTo>
                      <a:pt x="307042" y="2614184"/>
                      <a:pt x="287264" y="2611135"/>
                      <a:pt x="292252" y="2597047"/>
                    </a:cubicBezTo>
                    <a:cubicBezTo>
                      <a:pt x="304389" y="2580108"/>
                      <a:pt x="281437" y="2577827"/>
                      <a:pt x="279676" y="2565934"/>
                    </a:cubicBezTo>
                    <a:cubicBezTo>
                      <a:pt x="279395" y="2532402"/>
                      <a:pt x="292078" y="2513090"/>
                      <a:pt x="320675" y="2501684"/>
                    </a:cubicBezTo>
                    <a:cubicBezTo>
                      <a:pt x="337090" y="2495469"/>
                      <a:pt x="340764" y="2480579"/>
                      <a:pt x="338235" y="2465512"/>
                    </a:cubicBezTo>
                    <a:cubicBezTo>
                      <a:pt x="334056" y="2441324"/>
                      <a:pt x="336962" y="2423261"/>
                      <a:pt x="366550" y="2420574"/>
                    </a:cubicBezTo>
                    <a:cubicBezTo>
                      <a:pt x="374212" y="2419839"/>
                      <a:pt x="379134" y="2414727"/>
                      <a:pt x="378398" y="2407065"/>
                    </a:cubicBezTo>
                    <a:cubicBezTo>
                      <a:pt x="377439" y="2393858"/>
                      <a:pt x="379654" y="2379882"/>
                      <a:pt x="367314" y="2370550"/>
                    </a:cubicBezTo>
                    <a:cubicBezTo>
                      <a:pt x="362715" y="2367744"/>
                      <a:pt x="357459" y="2364537"/>
                      <a:pt x="350888" y="2360529"/>
                    </a:cubicBezTo>
                    <a:cubicBezTo>
                      <a:pt x="371901" y="2357119"/>
                      <a:pt x="389775" y="2349991"/>
                      <a:pt x="408685" y="2363331"/>
                    </a:cubicBezTo>
                    <a:cubicBezTo>
                      <a:pt x="418798" y="2370402"/>
                      <a:pt x="428465" y="2366380"/>
                      <a:pt x="434878" y="2355867"/>
                    </a:cubicBezTo>
                    <a:cubicBezTo>
                      <a:pt x="440089" y="2347325"/>
                      <a:pt x="445701" y="2338126"/>
                      <a:pt x="450255" y="2329183"/>
                    </a:cubicBezTo>
                    <a:cubicBezTo>
                      <a:pt x="458818" y="2313670"/>
                      <a:pt x="469062" y="2302789"/>
                      <a:pt x="488196" y="2321675"/>
                    </a:cubicBezTo>
                    <a:cubicBezTo>
                      <a:pt x="490622" y="2297007"/>
                      <a:pt x="500287" y="2292987"/>
                      <a:pt x="516682" y="2307496"/>
                    </a:cubicBezTo>
                    <a:cubicBezTo>
                      <a:pt x="519310" y="2309099"/>
                      <a:pt x="522594" y="2311103"/>
                      <a:pt x="526570" y="2309020"/>
                    </a:cubicBezTo>
                    <a:cubicBezTo>
                      <a:pt x="530947" y="2306280"/>
                      <a:pt x="528864" y="2302305"/>
                      <a:pt x="528095" y="2299131"/>
                    </a:cubicBezTo>
                    <a:cubicBezTo>
                      <a:pt x="522426" y="2280344"/>
                      <a:pt x="524852" y="2255677"/>
                      <a:pt x="493146" y="2258877"/>
                    </a:cubicBezTo>
                    <a:cubicBezTo>
                      <a:pt x="485485" y="2259612"/>
                      <a:pt x="480517" y="2252975"/>
                      <a:pt x="478067" y="2245168"/>
                    </a:cubicBezTo>
                    <a:cubicBezTo>
                      <a:pt x="472140" y="2225325"/>
                      <a:pt x="455458" y="2214245"/>
                      <a:pt x="439575" y="2201851"/>
                    </a:cubicBezTo>
                    <a:cubicBezTo>
                      <a:pt x="427236" y="2192521"/>
                      <a:pt x="416658" y="2195082"/>
                      <a:pt x="409297" y="2208624"/>
                    </a:cubicBezTo>
                    <a:cubicBezTo>
                      <a:pt x="402483" y="2219794"/>
                      <a:pt x="396726" y="2230709"/>
                      <a:pt x="390312" y="2241223"/>
                    </a:cubicBezTo>
                    <a:cubicBezTo>
                      <a:pt x="387507" y="2245822"/>
                      <a:pt x="385725" y="2254653"/>
                      <a:pt x="376638" y="2251813"/>
                    </a:cubicBezTo>
                    <a:cubicBezTo>
                      <a:pt x="369923" y="2249520"/>
                      <a:pt x="370901" y="2242003"/>
                      <a:pt x="370678" y="2236457"/>
                    </a:cubicBezTo>
                    <a:cubicBezTo>
                      <a:pt x="370956" y="2216791"/>
                      <a:pt x="372290" y="2196868"/>
                      <a:pt x="372567" y="2177200"/>
                    </a:cubicBezTo>
                    <a:cubicBezTo>
                      <a:pt x="374348" y="2168369"/>
                      <a:pt x="381897" y="2164861"/>
                      <a:pt x="389048" y="2162010"/>
                    </a:cubicBezTo>
                    <a:cubicBezTo>
                      <a:pt x="399115" y="2157331"/>
                      <a:pt x="407775" y="2150894"/>
                      <a:pt x="416043" y="2143991"/>
                    </a:cubicBezTo>
                    <a:lnTo>
                      <a:pt x="427845" y="2134026"/>
                    </a:lnTo>
                    <a:lnTo>
                      <a:pt x="427560" y="2132248"/>
                    </a:lnTo>
                    <a:cubicBezTo>
                      <a:pt x="428362" y="2129551"/>
                      <a:pt x="429957" y="2126827"/>
                      <a:pt x="431096" y="2124424"/>
                    </a:cubicBezTo>
                    <a:cubicBezTo>
                      <a:pt x="432329" y="2122425"/>
                      <a:pt x="433158" y="2120522"/>
                      <a:pt x="433893" y="2118214"/>
                    </a:cubicBezTo>
                    <a:cubicBezTo>
                      <a:pt x="434935" y="2115408"/>
                      <a:pt x="434575" y="2112079"/>
                      <a:pt x="431577" y="2110227"/>
                    </a:cubicBezTo>
                    <a:cubicBezTo>
                      <a:pt x="428984" y="2108280"/>
                      <a:pt x="426348" y="2109756"/>
                      <a:pt x="424307" y="2111946"/>
                    </a:cubicBezTo>
                    <a:cubicBezTo>
                      <a:pt x="421149" y="2114827"/>
                      <a:pt x="417895" y="2117303"/>
                      <a:pt x="413305" y="2114121"/>
                    </a:cubicBezTo>
                    <a:cubicBezTo>
                      <a:pt x="409117" y="2110844"/>
                      <a:pt x="410181" y="2106324"/>
                      <a:pt x="411745" y="2102113"/>
                    </a:cubicBezTo>
                    <a:cubicBezTo>
                      <a:pt x="412053" y="2101614"/>
                      <a:pt x="412670" y="2100616"/>
                      <a:pt x="412883" y="2099711"/>
                    </a:cubicBezTo>
                    <a:cubicBezTo>
                      <a:pt x="417765" y="2087889"/>
                      <a:pt x="416384" y="2085654"/>
                      <a:pt x="403523" y="2083574"/>
                    </a:cubicBezTo>
                    <a:cubicBezTo>
                      <a:pt x="397390" y="2082891"/>
                      <a:pt x="392468" y="2081920"/>
                      <a:pt x="391652" y="2074859"/>
                    </a:cubicBezTo>
                    <a:cubicBezTo>
                      <a:pt x="391269" y="2073242"/>
                      <a:pt x="390983" y="2072030"/>
                      <a:pt x="391100" y="2070722"/>
                    </a:cubicBezTo>
                    <a:cubicBezTo>
                      <a:pt x="391899" y="2063278"/>
                      <a:pt x="387234" y="2057980"/>
                      <a:pt x="380558" y="2060412"/>
                    </a:cubicBezTo>
                    <a:cubicBezTo>
                      <a:pt x="373882" y="2062844"/>
                      <a:pt x="370598" y="2059779"/>
                      <a:pt x="369047" y="2055026"/>
                    </a:cubicBezTo>
                    <a:cubicBezTo>
                      <a:pt x="364513" y="2039454"/>
                      <a:pt x="354054" y="2038514"/>
                      <a:pt x="340224" y="2041356"/>
                    </a:cubicBezTo>
                    <a:cubicBezTo>
                      <a:pt x="330434" y="2043245"/>
                      <a:pt x="320165" y="2043112"/>
                      <a:pt x="309801" y="2042575"/>
                    </a:cubicBezTo>
                    <a:cubicBezTo>
                      <a:pt x="304975" y="2042009"/>
                      <a:pt x="301575" y="2040253"/>
                      <a:pt x="299216" y="2035690"/>
                    </a:cubicBezTo>
                    <a:cubicBezTo>
                      <a:pt x="294833" y="2027977"/>
                      <a:pt x="291359" y="2020051"/>
                      <a:pt x="289841" y="2011822"/>
                    </a:cubicBezTo>
                    <a:lnTo>
                      <a:pt x="291414" y="1994636"/>
                    </a:lnTo>
                    <a:lnTo>
                      <a:pt x="270070" y="1986077"/>
                    </a:lnTo>
                    <a:cubicBezTo>
                      <a:pt x="261918" y="1983922"/>
                      <a:pt x="253615" y="1982012"/>
                      <a:pt x="245987" y="1978260"/>
                    </a:cubicBezTo>
                    <a:cubicBezTo>
                      <a:pt x="227700" y="1969809"/>
                      <a:pt x="225650" y="1961346"/>
                      <a:pt x="239615" y="1947324"/>
                    </a:cubicBezTo>
                    <a:cubicBezTo>
                      <a:pt x="243334" y="1944183"/>
                      <a:pt x="247308" y="1942100"/>
                      <a:pt x="250628" y="1939617"/>
                    </a:cubicBezTo>
                    <a:cubicBezTo>
                      <a:pt x="267075" y="1928913"/>
                      <a:pt x="275091" y="1915771"/>
                      <a:pt x="269567" y="1895270"/>
                    </a:cubicBezTo>
                    <a:cubicBezTo>
                      <a:pt x="265212" y="1877286"/>
                      <a:pt x="264687" y="1858933"/>
                      <a:pt x="263103" y="1840837"/>
                    </a:cubicBezTo>
                    <a:cubicBezTo>
                      <a:pt x="261231" y="1826169"/>
                      <a:pt x="256008" y="1818476"/>
                      <a:pt x="240250" y="1825092"/>
                    </a:cubicBezTo>
                    <a:cubicBezTo>
                      <a:pt x="231242" y="1829513"/>
                      <a:pt x="222121" y="1831162"/>
                      <a:pt x="214269" y="1821863"/>
                    </a:cubicBezTo>
                    <a:cubicBezTo>
                      <a:pt x="211228" y="1804680"/>
                      <a:pt x="220960" y="1791684"/>
                      <a:pt x="225691" y="1776538"/>
                    </a:cubicBezTo>
                    <a:cubicBezTo>
                      <a:pt x="229332" y="1766136"/>
                      <a:pt x="235344" y="1756280"/>
                      <a:pt x="241614" y="1747482"/>
                    </a:cubicBezTo>
                    <a:lnTo>
                      <a:pt x="245499" y="1740375"/>
                    </a:lnTo>
                    <a:lnTo>
                      <a:pt x="243458" y="1740335"/>
                    </a:lnTo>
                    <a:cubicBezTo>
                      <a:pt x="239301" y="1742598"/>
                      <a:pt x="236230" y="1738630"/>
                      <a:pt x="234753" y="1735991"/>
                    </a:cubicBezTo>
                    <a:cubicBezTo>
                      <a:pt x="228633" y="1726343"/>
                      <a:pt x="220619" y="1723117"/>
                      <a:pt x="209829" y="1724388"/>
                    </a:cubicBezTo>
                    <a:cubicBezTo>
                      <a:pt x="203175" y="1725108"/>
                      <a:pt x="201389" y="1722969"/>
                      <a:pt x="203901" y="1715547"/>
                    </a:cubicBezTo>
                    <a:lnTo>
                      <a:pt x="203178" y="1709447"/>
                    </a:lnTo>
                    <a:lnTo>
                      <a:pt x="197511" y="1713364"/>
                    </a:lnTo>
                    <a:cubicBezTo>
                      <a:pt x="191002" y="1718860"/>
                      <a:pt x="184246" y="1722177"/>
                      <a:pt x="177140" y="1723477"/>
                    </a:cubicBezTo>
                    <a:lnTo>
                      <a:pt x="172451" y="1723064"/>
                    </a:lnTo>
                    <a:lnTo>
                      <a:pt x="172854" y="1724275"/>
                    </a:lnTo>
                    <a:cubicBezTo>
                      <a:pt x="172431" y="1725868"/>
                      <a:pt x="170781" y="1727006"/>
                      <a:pt x="167501" y="1727568"/>
                    </a:cubicBezTo>
                    <a:cubicBezTo>
                      <a:pt x="158519" y="1729265"/>
                      <a:pt x="150388" y="1727347"/>
                      <a:pt x="142374" y="1724121"/>
                    </a:cubicBezTo>
                    <a:cubicBezTo>
                      <a:pt x="132053" y="1720159"/>
                      <a:pt x="127111" y="1720901"/>
                      <a:pt x="120156" y="1729374"/>
                    </a:cubicBezTo>
                    <a:cubicBezTo>
                      <a:pt x="117403" y="1732158"/>
                      <a:pt x="115340" y="1736061"/>
                      <a:pt x="113181" y="1739558"/>
                    </a:cubicBezTo>
                    <a:cubicBezTo>
                      <a:pt x="112256" y="1741057"/>
                      <a:pt x="111522" y="1743364"/>
                      <a:pt x="109311" y="1743034"/>
                    </a:cubicBezTo>
                    <a:cubicBezTo>
                      <a:pt x="106696" y="1742798"/>
                      <a:pt x="105814" y="1740874"/>
                      <a:pt x="105836" y="1739161"/>
                    </a:cubicBezTo>
                    <a:cubicBezTo>
                      <a:pt x="105732" y="1731504"/>
                      <a:pt x="102117" y="1730652"/>
                      <a:pt x="95750" y="1732584"/>
                    </a:cubicBezTo>
                    <a:cubicBezTo>
                      <a:pt x="87766" y="1734898"/>
                      <a:pt x="80869" y="1730982"/>
                      <a:pt x="75088" y="1726374"/>
                    </a:cubicBezTo>
                    <a:cubicBezTo>
                      <a:pt x="70401" y="1722788"/>
                      <a:pt x="67478" y="1723052"/>
                      <a:pt x="65297" y="1728262"/>
                    </a:cubicBezTo>
                    <a:cubicBezTo>
                      <a:pt x="64254" y="1731069"/>
                      <a:pt x="63021" y="1733068"/>
                      <a:pt x="59599" y="1733024"/>
                    </a:cubicBezTo>
                    <a:cubicBezTo>
                      <a:pt x="54965" y="1733266"/>
                      <a:pt x="55008" y="1729842"/>
                      <a:pt x="53531" y="1727203"/>
                    </a:cubicBezTo>
                    <a:cubicBezTo>
                      <a:pt x="52744" y="1725682"/>
                      <a:pt x="52266" y="1723662"/>
                      <a:pt x="51385" y="1721736"/>
                    </a:cubicBezTo>
                    <a:cubicBezTo>
                      <a:pt x="47593" y="1711111"/>
                      <a:pt x="40961" y="1710119"/>
                      <a:pt x="33199" y="1718781"/>
                    </a:cubicBezTo>
                    <a:cubicBezTo>
                      <a:pt x="32177" y="1719877"/>
                      <a:pt x="31561" y="1720876"/>
                      <a:pt x="30445" y="1721567"/>
                    </a:cubicBezTo>
                    <a:cubicBezTo>
                      <a:pt x="28307" y="1723353"/>
                      <a:pt x="25267" y="1724924"/>
                      <a:pt x="23078" y="1722881"/>
                    </a:cubicBezTo>
                    <a:cubicBezTo>
                      <a:pt x="20984" y="1721243"/>
                      <a:pt x="21931" y="1718032"/>
                      <a:pt x="23165" y="1716033"/>
                    </a:cubicBezTo>
                    <a:cubicBezTo>
                      <a:pt x="24398" y="1714035"/>
                      <a:pt x="25727" y="1712441"/>
                      <a:pt x="27461" y="1710750"/>
                    </a:cubicBezTo>
                    <a:cubicBezTo>
                      <a:pt x="29716" y="1707656"/>
                      <a:pt x="29950" y="1705040"/>
                      <a:pt x="26761" y="1702381"/>
                    </a:cubicBezTo>
                    <a:cubicBezTo>
                      <a:pt x="19694" y="1695943"/>
                      <a:pt x="16880" y="1687647"/>
                      <a:pt x="14469" y="1679256"/>
                    </a:cubicBezTo>
                    <a:cubicBezTo>
                      <a:pt x="11272" y="1669342"/>
                      <a:pt x="10000" y="1658547"/>
                      <a:pt x="5186" y="1649017"/>
                    </a:cubicBezTo>
                    <a:cubicBezTo>
                      <a:pt x="3519" y="1645570"/>
                      <a:pt x="5465" y="1642977"/>
                      <a:pt x="7102" y="1640883"/>
                    </a:cubicBezTo>
                    <a:lnTo>
                      <a:pt x="12183" y="1632263"/>
                    </a:lnTo>
                    <a:lnTo>
                      <a:pt x="10960" y="1627506"/>
                    </a:lnTo>
                    <a:cubicBezTo>
                      <a:pt x="7708" y="1621014"/>
                      <a:pt x="335" y="1618320"/>
                      <a:pt x="0" y="1610002"/>
                    </a:cubicBezTo>
                    <a:cubicBezTo>
                      <a:pt x="8753" y="1604521"/>
                      <a:pt x="1414" y="1597338"/>
                      <a:pt x="2649" y="1590880"/>
                    </a:cubicBezTo>
                    <a:cubicBezTo>
                      <a:pt x="8663" y="1581024"/>
                      <a:pt x="9418" y="1567960"/>
                      <a:pt x="24486" y="1565433"/>
                    </a:cubicBezTo>
                    <a:cubicBezTo>
                      <a:pt x="30032" y="1565208"/>
                      <a:pt x="31268" y="1558749"/>
                      <a:pt x="30387" y="1552802"/>
                    </a:cubicBezTo>
                    <a:cubicBezTo>
                      <a:pt x="28482" y="1542624"/>
                      <a:pt x="31176" y="1535251"/>
                      <a:pt x="41644" y="1529917"/>
                    </a:cubicBezTo>
                    <a:cubicBezTo>
                      <a:pt x="53971" y="1523011"/>
                      <a:pt x="45061" y="1513968"/>
                      <a:pt x="41586" y="1501931"/>
                    </a:cubicBezTo>
                    <a:cubicBezTo>
                      <a:pt x="60819" y="1507353"/>
                      <a:pt x="74973" y="1503365"/>
                      <a:pt x="84738" y="1485880"/>
                    </a:cubicBezTo>
                    <a:cubicBezTo>
                      <a:pt x="86742" y="1482594"/>
                      <a:pt x="98523" y="1478061"/>
                      <a:pt x="107756" y="1479185"/>
                    </a:cubicBezTo>
                    <a:cubicBezTo>
                      <a:pt x="125163" y="1481689"/>
                      <a:pt x="134895" y="1468693"/>
                      <a:pt x="147768" y="1459415"/>
                    </a:cubicBezTo>
                    <a:cubicBezTo>
                      <a:pt x="147635" y="1477366"/>
                      <a:pt x="156210" y="1478091"/>
                      <a:pt x="168025" y="1469069"/>
                    </a:cubicBezTo>
                    <a:cubicBezTo>
                      <a:pt x="173972" y="1468189"/>
                      <a:pt x="180031" y="1470080"/>
                      <a:pt x="185208" y="1466027"/>
                    </a:cubicBezTo>
                    <a:cubicBezTo>
                      <a:pt x="188126" y="1464200"/>
                      <a:pt x="191445" y="1461718"/>
                      <a:pt x="194362" y="1459890"/>
                    </a:cubicBezTo>
                    <a:cubicBezTo>
                      <a:pt x="197680" y="1457406"/>
                      <a:pt x="201544" y="1452551"/>
                      <a:pt x="203916" y="1453096"/>
                    </a:cubicBezTo>
                    <a:cubicBezTo>
                      <a:pt x="209975" y="1454989"/>
                      <a:pt x="205052" y="1460101"/>
                      <a:pt x="204764" y="1463532"/>
                    </a:cubicBezTo>
                    <a:cubicBezTo>
                      <a:pt x="204586" y="1469734"/>
                      <a:pt x="204152" y="1474879"/>
                      <a:pt x="203317" y="1480682"/>
                    </a:cubicBezTo>
                    <a:cubicBezTo>
                      <a:pt x="204711" y="1488744"/>
                      <a:pt x="211425" y="1491037"/>
                      <a:pt x="218687" y="1490959"/>
                    </a:cubicBezTo>
                    <a:cubicBezTo>
                      <a:pt x="223063" y="1488219"/>
                      <a:pt x="228096" y="1485880"/>
                      <a:pt x="232472" y="1483139"/>
                    </a:cubicBezTo>
                    <a:cubicBezTo>
                      <a:pt x="238019" y="1482917"/>
                      <a:pt x="236927" y="1487660"/>
                      <a:pt x="237696" y="1490835"/>
                    </a:cubicBezTo>
                    <a:cubicBezTo>
                      <a:pt x="229534" y="1505691"/>
                      <a:pt x="229435" y="1519154"/>
                      <a:pt x="246663" y="1527862"/>
                    </a:cubicBezTo>
                    <a:cubicBezTo>
                      <a:pt x="253635" y="1531214"/>
                      <a:pt x="259404" y="1536536"/>
                      <a:pt x="254850" y="1545480"/>
                    </a:cubicBezTo>
                    <a:lnTo>
                      <a:pt x="253873" y="1555026"/>
                    </a:lnTo>
                    <a:lnTo>
                      <a:pt x="256931" y="1554234"/>
                    </a:lnTo>
                    <a:cubicBezTo>
                      <a:pt x="260571" y="1552040"/>
                      <a:pt x="263906" y="1549011"/>
                      <a:pt x="267064" y="1546131"/>
                    </a:cubicBezTo>
                    <a:cubicBezTo>
                      <a:pt x="270318" y="1543654"/>
                      <a:pt x="272550" y="1542273"/>
                      <a:pt x="276855" y="1544243"/>
                    </a:cubicBezTo>
                    <a:lnTo>
                      <a:pt x="302739" y="1552237"/>
                    </a:lnTo>
                    <a:lnTo>
                      <a:pt x="307647" y="1546132"/>
                    </a:lnTo>
                    <a:cubicBezTo>
                      <a:pt x="319206" y="1536053"/>
                      <a:pt x="323682" y="1519849"/>
                      <a:pt x="337467" y="1512030"/>
                    </a:cubicBezTo>
                    <a:cubicBezTo>
                      <a:pt x="339873" y="1508088"/>
                      <a:pt x="341877" y="1504803"/>
                      <a:pt x="344283" y="1500860"/>
                    </a:cubicBezTo>
                    <a:cubicBezTo>
                      <a:pt x="342344" y="1495170"/>
                      <a:pt x="346209" y="1490314"/>
                      <a:pt x="345328" y="1484367"/>
                    </a:cubicBezTo>
                    <a:cubicBezTo>
                      <a:pt x="343857" y="1469044"/>
                      <a:pt x="329001" y="1460882"/>
                      <a:pt x="323554" y="1447641"/>
                    </a:cubicBezTo>
                    <a:cubicBezTo>
                      <a:pt x="320045" y="1440091"/>
                      <a:pt x="315879" y="1432140"/>
                      <a:pt x="320946" y="1425313"/>
                    </a:cubicBezTo>
                    <a:cubicBezTo>
                      <a:pt x="326012" y="1418486"/>
                      <a:pt x="334844" y="1420267"/>
                      <a:pt x="341959" y="1421903"/>
                    </a:cubicBezTo>
                    <a:cubicBezTo>
                      <a:pt x="351448" y="1424085"/>
                      <a:pt x="359991" y="1429297"/>
                      <a:pt x="369769" y="1428048"/>
                    </a:cubicBezTo>
                    <a:cubicBezTo>
                      <a:pt x="376661" y="1424139"/>
                      <a:pt x="383087" y="1429864"/>
                      <a:pt x="389691" y="1429383"/>
                    </a:cubicBezTo>
                    <a:cubicBezTo>
                      <a:pt x="394067" y="1426644"/>
                      <a:pt x="398187" y="1422846"/>
                      <a:pt x="403477" y="1421565"/>
                    </a:cubicBezTo>
                    <a:cubicBezTo>
                      <a:pt x="421818" y="1404803"/>
                      <a:pt x="438844" y="1387239"/>
                      <a:pt x="429554" y="1358130"/>
                    </a:cubicBezTo>
                    <a:cubicBezTo>
                      <a:pt x="424908" y="1343575"/>
                      <a:pt x="436323" y="1335210"/>
                      <a:pt x="450844" y="1335054"/>
                    </a:cubicBezTo>
                    <a:cubicBezTo>
                      <a:pt x="462593" y="1335009"/>
                      <a:pt x="474197" y="1336678"/>
                      <a:pt x="485690" y="1335575"/>
                    </a:cubicBezTo>
                    <a:cubicBezTo>
                      <a:pt x="511192" y="1332198"/>
                      <a:pt x="530043" y="1317553"/>
                      <a:pt x="513047" y="1277429"/>
                    </a:cubicBezTo>
                    <a:cubicBezTo>
                      <a:pt x="515886" y="1268342"/>
                      <a:pt x="506431" y="1261672"/>
                      <a:pt x="507153" y="1253097"/>
                    </a:cubicBezTo>
                    <a:cubicBezTo>
                      <a:pt x="513233" y="1234265"/>
                      <a:pt x="514291" y="1234008"/>
                      <a:pt x="527400" y="1246514"/>
                    </a:cubicBezTo>
                    <a:cubicBezTo>
                      <a:pt x="538938" y="1257160"/>
                      <a:pt x="553938" y="1263606"/>
                      <a:pt x="568539" y="1270710"/>
                    </a:cubicBezTo>
                    <a:cubicBezTo>
                      <a:pt x="563315" y="1263015"/>
                      <a:pt x="566555" y="1253271"/>
                      <a:pt x="559473" y="1247146"/>
                    </a:cubicBezTo>
                    <a:cubicBezTo>
                      <a:pt x="555273" y="1243683"/>
                      <a:pt x="552534" y="1239306"/>
                      <a:pt x="552967" y="1234161"/>
                    </a:cubicBezTo>
                    <a:cubicBezTo>
                      <a:pt x="553789" y="1212123"/>
                      <a:pt x="539847" y="1205420"/>
                      <a:pt x="521238" y="1204886"/>
                    </a:cubicBezTo>
                    <a:cubicBezTo>
                      <a:pt x="512439" y="1198618"/>
                      <a:pt x="502529" y="1217817"/>
                      <a:pt x="494711" y="1204031"/>
                    </a:cubicBezTo>
                    <a:cubicBezTo>
                      <a:pt x="485388" y="1179410"/>
                      <a:pt x="506757" y="1163595"/>
                      <a:pt x="511923" y="1143303"/>
                    </a:cubicBezTo>
                    <a:cubicBezTo>
                      <a:pt x="517891" y="1121699"/>
                      <a:pt x="526229" y="1100640"/>
                      <a:pt x="529168" y="1078089"/>
                    </a:cubicBezTo>
                    <a:cubicBezTo>
                      <a:pt x="531383" y="1064112"/>
                      <a:pt x="527908" y="1052073"/>
                      <a:pt x="516625" y="1042485"/>
                    </a:cubicBezTo>
                    <a:cubicBezTo>
                      <a:pt x="503373" y="1031696"/>
                      <a:pt x="492170" y="1029369"/>
                      <a:pt x="481892" y="1044739"/>
                    </a:cubicBezTo>
                    <a:cubicBezTo>
                      <a:pt x="474821" y="1054850"/>
                      <a:pt x="462526" y="1057268"/>
                      <a:pt x="454286" y="1064864"/>
                    </a:cubicBezTo>
                    <a:cubicBezTo>
                      <a:pt x="427213" y="1066381"/>
                      <a:pt x="402291" y="1062897"/>
                      <a:pt x="395406" y="1029845"/>
                    </a:cubicBezTo>
                    <a:cubicBezTo>
                      <a:pt x="394269" y="1022840"/>
                      <a:pt x="388545" y="1029265"/>
                      <a:pt x="386463" y="1025291"/>
                    </a:cubicBezTo>
                    <a:cubicBezTo>
                      <a:pt x="384156" y="1015769"/>
                      <a:pt x="390025" y="1007629"/>
                      <a:pt x="390748" y="999053"/>
                    </a:cubicBezTo>
                    <a:cubicBezTo>
                      <a:pt x="395447" y="988395"/>
                      <a:pt x="406972" y="982804"/>
                      <a:pt x="409700" y="970943"/>
                    </a:cubicBezTo>
                    <a:cubicBezTo>
                      <a:pt x="427318" y="962758"/>
                      <a:pt x="444933" y="954570"/>
                      <a:pt x="465002" y="954190"/>
                    </a:cubicBezTo>
                    <a:cubicBezTo>
                      <a:pt x="468432" y="954480"/>
                      <a:pt x="487742" y="967162"/>
                      <a:pt x="488512" y="970336"/>
                    </a:cubicBezTo>
                    <a:cubicBezTo>
                      <a:pt x="490016" y="981172"/>
                      <a:pt x="496731" y="983465"/>
                      <a:pt x="505996" y="980101"/>
                    </a:cubicBezTo>
                    <a:cubicBezTo>
                      <a:pt x="534994" y="968038"/>
                      <a:pt x="565418" y="959550"/>
                      <a:pt x="593248" y="944970"/>
                    </a:cubicBezTo>
                    <a:cubicBezTo>
                      <a:pt x="616041" y="932730"/>
                      <a:pt x="620918" y="915868"/>
                      <a:pt x="609991" y="893875"/>
                    </a:cubicBezTo>
                    <a:cubicBezTo>
                      <a:pt x="607252" y="889499"/>
                      <a:pt x="604512" y="885122"/>
                      <a:pt x="601772" y="880746"/>
                    </a:cubicBezTo>
                    <a:cubicBezTo>
                      <a:pt x="581712" y="844165"/>
                      <a:pt x="585643" y="830334"/>
                      <a:pt x="624050" y="813192"/>
                    </a:cubicBezTo>
                    <a:cubicBezTo>
                      <a:pt x="640866" y="806319"/>
                      <a:pt x="653483" y="795983"/>
                      <a:pt x="662447" y="779813"/>
                    </a:cubicBezTo>
                    <a:cubicBezTo>
                      <a:pt x="676364" y="754043"/>
                      <a:pt x="701833" y="755155"/>
                      <a:pt x="726244" y="756521"/>
                    </a:cubicBezTo>
                    <a:cubicBezTo>
                      <a:pt x="733795" y="753014"/>
                      <a:pt x="742881" y="755852"/>
                      <a:pt x="752403" y="753545"/>
                    </a:cubicBezTo>
                    <a:cubicBezTo>
                      <a:pt x="736345" y="747355"/>
                      <a:pt x="721199" y="742624"/>
                      <a:pt x="712065" y="728037"/>
                    </a:cubicBezTo>
                    <a:cubicBezTo>
                      <a:pt x="711809" y="726978"/>
                      <a:pt x="710495" y="726177"/>
                      <a:pt x="709181" y="725375"/>
                    </a:cubicBezTo>
                    <a:cubicBezTo>
                      <a:pt x="708525" y="724974"/>
                      <a:pt x="708268" y="723916"/>
                      <a:pt x="708669" y="723259"/>
                    </a:cubicBezTo>
                    <a:cubicBezTo>
                      <a:pt x="711437" y="669948"/>
                      <a:pt x="690353" y="629137"/>
                      <a:pt x="650882" y="593336"/>
                    </a:cubicBezTo>
                    <a:cubicBezTo>
                      <a:pt x="626749" y="572302"/>
                      <a:pt x="629108" y="556610"/>
                      <a:pt x="648317" y="529558"/>
                    </a:cubicBezTo>
                    <a:cubicBezTo>
                      <a:pt x="664317" y="507763"/>
                      <a:pt x="658168" y="482373"/>
                      <a:pt x="659135" y="458620"/>
                    </a:cubicBezTo>
                    <a:cubicBezTo>
                      <a:pt x="657855" y="453329"/>
                      <a:pt x="658289" y="448184"/>
                      <a:pt x="659780" y="442783"/>
                    </a:cubicBezTo>
                    <a:cubicBezTo>
                      <a:pt x="665190" y="407314"/>
                      <a:pt x="669541" y="372100"/>
                      <a:pt x="661486" y="336531"/>
                    </a:cubicBezTo>
                    <a:cubicBezTo>
                      <a:pt x="665384" y="327187"/>
                      <a:pt x="660817" y="319894"/>
                      <a:pt x="655593" y="312199"/>
                    </a:cubicBezTo>
                    <a:cubicBezTo>
                      <a:pt x="649746" y="299615"/>
                      <a:pt x="652619" y="286040"/>
                      <a:pt x="651660" y="272833"/>
                    </a:cubicBezTo>
                    <a:cubicBezTo>
                      <a:pt x="640279" y="276709"/>
                      <a:pt x="636237" y="287767"/>
                      <a:pt x="629055" y="295107"/>
                    </a:cubicBezTo>
                    <a:cubicBezTo>
                      <a:pt x="616950" y="307558"/>
                      <a:pt x="605747" y="305231"/>
                      <a:pt x="605735" y="288995"/>
                    </a:cubicBezTo>
                    <a:cubicBezTo>
                      <a:pt x="604763" y="259550"/>
                      <a:pt x="585819" y="250698"/>
                      <a:pt x="562756" y="245643"/>
                    </a:cubicBezTo>
                    <a:cubicBezTo>
                      <a:pt x="549581" y="242116"/>
                      <a:pt x="539581" y="237817"/>
                      <a:pt x="540627" y="221325"/>
                    </a:cubicBezTo>
                    <a:cubicBezTo>
                      <a:pt x="541059" y="216179"/>
                      <a:pt x="539122" y="210488"/>
                      <a:pt x="535580" y="207427"/>
                    </a:cubicBezTo>
                    <a:cubicBezTo>
                      <a:pt x="516157" y="191970"/>
                      <a:pt x="516033" y="172961"/>
                      <a:pt x="526088" y="152046"/>
                    </a:cubicBezTo>
                    <a:cubicBezTo>
                      <a:pt x="529873" y="139929"/>
                      <a:pt x="534316" y="128214"/>
                      <a:pt x="528467" y="115631"/>
                    </a:cubicBezTo>
                    <a:cubicBezTo>
                      <a:pt x="528246" y="110085"/>
                      <a:pt x="530795" y="104427"/>
                      <a:pt x="526741" y="99248"/>
                    </a:cubicBezTo>
                    <a:cubicBezTo>
                      <a:pt x="523560" y="91899"/>
                      <a:pt x="522087" y="85816"/>
                      <a:pt x="523821" y="81126"/>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6" name="Freeform: Shape 5">
                <a:extLst>
                  <a:ext uri="{FF2B5EF4-FFF2-40B4-BE49-F238E27FC236}">
                    <a16:creationId xmlns:a16="http://schemas.microsoft.com/office/drawing/2014/main" id="{A5FC8F9D-DE6E-4CE5-8595-1F3008A1A0F3}"/>
                  </a:ext>
                </a:extLst>
              </p:cNvPr>
              <p:cNvSpPr/>
              <p:nvPr/>
            </p:nvSpPr>
            <p:spPr>
              <a:xfrm rot="3494497">
                <a:off x="4443886" y="1143275"/>
                <a:ext cx="1232348" cy="1956871"/>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97AA381D-C9F6-48DF-A2A4-F8BDF65AC30B}"/>
                  </a:ext>
                </a:extLst>
              </p:cNvPr>
              <p:cNvSpPr/>
              <p:nvPr/>
            </p:nvSpPr>
            <p:spPr>
              <a:xfrm>
                <a:off x="5527230" y="3046463"/>
                <a:ext cx="1732071" cy="1727593"/>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55E05517-3128-497D-82C3-781F196DD342}"/>
                  </a:ext>
                </a:extLst>
              </p:cNvPr>
              <p:cNvSpPr/>
              <p:nvPr/>
            </p:nvSpPr>
            <p:spPr>
              <a:xfrm>
                <a:off x="6587806" y="2530383"/>
                <a:ext cx="1214854" cy="1185788"/>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9" name="Freeform: Shape 8">
                <a:extLst>
                  <a:ext uri="{FF2B5EF4-FFF2-40B4-BE49-F238E27FC236}">
                    <a16:creationId xmlns:a16="http://schemas.microsoft.com/office/drawing/2014/main" id="{C3E1EBAA-E877-4464-B9B5-EF288986AE71}"/>
                  </a:ext>
                </a:extLst>
              </p:cNvPr>
              <p:cNvSpPr/>
              <p:nvPr/>
            </p:nvSpPr>
            <p:spPr>
              <a:xfrm rot="16200000">
                <a:off x="6082131" y="1612875"/>
                <a:ext cx="1546554" cy="129340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7474FC65-FA04-4B15-8984-8032B8A6294D}"/>
                  </a:ext>
                </a:extLst>
              </p:cNvPr>
              <p:cNvSpPr/>
              <p:nvPr/>
            </p:nvSpPr>
            <p:spPr>
              <a:xfrm rot="6300000">
                <a:off x="4353317" y="2738693"/>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C2B8EFE9-8459-4DA3-A8CE-2DA2DE12632F}"/>
                  </a:ext>
                </a:extLst>
              </p:cNvPr>
              <p:cNvSpPr/>
              <p:nvPr/>
            </p:nvSpPr>
            <p:spPr>
              <a:xfrm>
                <a:off x="5436729" y="4297199"/>
                <a:ext cx="238292" cy="940948"/>
              </a:xfrm>
              <a:custGeom>
                <a:avLst/>
                <a:gdLst>
                  <a:gd name="connsiteX0" fmla="*/ 176276 w 300181"/>
                  <a:gd name="connsiteY0" fmla="*/ 917144 h 1185333"/>
                  <a:gd name="connsiteX1" fmla="*/ 176276 w 300181"/>
                  <a:gd name="connsiteY1" fmla="*/ 920223 h 1185333"/>
                  <a:gd name="connsiteX2" fmla="*/ 187821 w 300181"/>
                  <a:gd name="connsiteY2" fmla="*/ 1036447 h 1185333"/>
                  <a:gd name="connsiteX3" fmla="*/ 124706 w 300181"/>
                  <a:gd name="connsiteY3" fmla="*/ 1174993 h 1185333"/>
                  <a:gd name="connsiteX4" fmla="*/ 71597 w 300181"/>
                  <a:gd name="connsiteY4" fmla="*/ 1170375 h 1185333"/>
                  <a:gd name="connsiteX5" fmla="*/ 45427 w 300181"/>
                  <a:gd name="connsiteY5" fmla="*/ 1073393 h 1185333"/>
                  <a:gd name="connsiteX6" fmla="*/ 45427 w 300181"/>
                  <a:gd name="connsiteY6" fmla="*/ 1073393 h 1185333"/>
                  <a:gd name="connsiteX7" fmla="*/ 4633 w 300181"/>
                  <a:gd name="connsiteY7" fmla="*/ 997193 h 1185333"/>
                  <a:gd name="connsiteX8" fmla="*/ 18488 w 300181"/>
                  <a:gd name="connsiteY8" fmla="*/ 893284 h 1185333"/>
                  <a:gd name="connsiteX9" fmla="*/ 66209 w 300181"/>
                  <a:gd name="connsiteY9" fmla="*/ 707017 h 1185333"/>
                  <a:gd name="connsiteX10" fmla="*/ 67748 w 300181"/>
                  <a:gd name="connsiteY10" fmla="*/ 700090 h 1185333"/>
                  <a:gd name="connsiteX11" fmla="*/ 76985 w 300181"/>
                  <a:gd name="connsiteY11" fmla="*/ 664684 h 1185333"/>
                  <a:gd name="connsiteX12" fmla="*/ 93918 w 300181"/>
                  <a:gd name="connsiteY12" fmla="*/ 622351 h 1185333"/>
                  <a:gd name="connsiteX13" fmla="*/ 157033 w 300181"/>
                  <a:gd name="connsiteY13" fmla="*/ 495350 h 1185333"/>
                  <a:gd name="connsiteX14" fmla="*/ 133942 w 300181"/>
                  <a:gd name="connsiteY14" fmla="*/ 451478 h 1185333"/>
                  <a:gd name="connsiteX15" fmla="*/ 69288 w 300181"/>
                  <a:gd name="connsiteY15" fmla="*/ 396059 h 1185333"/>
                  <a:gd name="connsiteX16" fmla="*/ 67748 w 300181"/>
                  <a:gd name="connsiteY16" fmla="*/ 386053 h 1185333"/>
                  <a:gd name="connsiteX17" fmla="*/ 72367 w 300181"/>
                  <a:gd name="connsiteY17" fmla="*/ 372968 h 1185333"/>
                  <a:gd name="connsiteX18" fmla="*/ 73136 w 300181"/>
                  <a:gd name="connsiteY18" fmla="*/ 361423 h 1185333"/>
                  <a:gd name="connsiteX19" fmla="*/ 83912 w 300181"/>
                  <a:gd name="connsiteY19" fmla="*/ 280605 h 1185333"/>
                  <a:gd name="connsiteX20" fmla="*/ 63900 w 300181"/>
                  <a:gd name="connsiteY20" fmla="*/ 229805 h 1185333"/>
                  <a:gd name="connsiteX21" fmla="*/ 46967 w 300181"/>
                  <a:gd name="connsiteY21" fmla="*/ 219799 h 1185333"/>
                  <a:gd name="connsiteX22" fmla="*/ 40039 w 300181"/>
                  <a:gd name="connsiteY22" fmla="*/ 177466 h 1185333"/>
                  <a:gd name="connsiteX23" fmla="*/ 71597 w 300181"/>
                  <a:gd name="connsiteY23" fmla="*/ 146678 h 1185333"/>
                  <a:gd name="connsiteX24" fmla="*/ 137791 w 300181"/>
                  <a:gd name="connsiteY24" fmla="*/ 48156 h 1185333"/>
                  <a:gd name="connsiteX25" fmla="*/ 141639 w 300181"/>
                  <a:gd name="connsiteY25" fmla="*/ 37381 h 1185333"/>
                  <a:gd name="connsiteX26" fmla="*/ 201676 w 300181"/>
                  <a:gd name="connsiteY26" fmla="*/ 4284 h 1185333"/>
                  <a:gd name="connsiteX27" fmla="*/ 262482 w 300181"/>
                  <a:gd name="connsiteY27" fmla="*/ 9671 h 1185333"/>
                  <a:gd name="connsiteX28" fmla="*/ 303276 w 300181"/>
                  <a:gd name="connsiteY28" fmla="*/ 51235 h 1185333"/>
                  <a:gd name="connsiteX29" fmla="*/ 278645 w 300181"/>
                  <a:gd name="connsiteY29" fmla="*/ 148987 h 1185333"/>
                  <a:gd name="connsiteX30" fmla="*/ 244779 w 300181"/>
                  <a:gd name="connsiteY30" fmla="*/ 239811 h 1185333"/>
                  <a:gd name="connsiteX31" fmla="*/ 237852 w 300181"/>
                  <a:gd name="connsiteY31" fmla="*/ 272138 h 1185333"/>
                  <a:gd name="connsiteX32" fmla="*/ 252476 w 300181"/>
                  <a:gd name="connsiteY32" fmla="*/ 295999 h 1185333"/>
                  <a:gd name="connsiteX33" fmla="*/ 287112 w 300181"/>
                  <a:gd name="connsiteY33" fmla="*/ 337563 h 1185333"/>
                  <a:gd name="connsiteX34" fmla="*/ 287112 w 300181"/>
                  <a:gd name="connsiteY34" fmla="*/ 420690 h 1185333"/>
                  <a:gd name="connsiteX35" fmla="*/ 260173 w 300181"/>
                  <a:gd name="connsiteY35" fmla="*/ 508435 h 1185333"/>
                  <a:gd name="connsiteX36" fmla="*/ 248627 w 300181"/>
                  <a:gd name="connsiteY36" fmla="*/ 526908 h 1185333"/>
                  <a:gd name="connsiteX37" fmla="*/ 248627 w 300181"/>
                  <a:gd name="connsiteY37" fmla="*/ 526908 h 1185333"/>
                  <a:gd name="connsiteX38" fmla="*/ 230924 w 300181"/>
                  <a:gd name="connsiteY38" fmla="*/ 570781 h 1185333"/>
                  <a:gd name="connsiteX39" fmla="*/ 230924 w 300181"/>
                  <a:gd name="connsiteY39" fmla="*/ 570781 h 1185333"/>
                  <a:gd name="connsiteX40" fmla="*/ 213221 w 300181"/>
                  <a:gd name="connsiteY40" fmla="*/ 614654 h 1185333"/>
                  <a:gd name="connsiteX41" fmla="*/ 213221 w 300181"/>
                  <a:gd name="connsiteY41" fmla="*/ 614654 h 1185333"/>
                  <a:gd name="connsiteX42" fmla="*/ 204754 w 300181"/>
                  <a:gd name="connsiteY42" fmla="*/ 640823 h 1185333"/>
                  <a:gd name="connsiteX43" fmla="*/ 203985 w 300181"/>
                  <a:gd name="connsiteY43" fmla="*/ 645441 h 1185333"/>
                  <a:gd name="connsiteX44" fmla="*/ 183973 w 300181"/>
                  <a:gd name="connsiteY44" fmla="*/ 797072 h 1185333"/>
                  <a:gd name="connsiteX45" fmla="*/ 184742 w 300181"/>
                  <a:gd name="connsiteY45" fmla="*/ 856338 h 1185333"/>
                  <a:gd name="connsiteX46" fmla="*/ 177815 w 300181"/>
                  <a:gd name="connsiteY46" fmla="*/ 883278 h 1185333"/>
                  <a:gd name="connsiteX47" fmla="*/ 177815 w 300181"/>
                  <a:gd name="connsiteY47" fmla="*/ 883278 h 1185333"/>
                  <a:gd name="connsiteX48" fmla="*/ 176276 w 300181"/>
                  <a:gd name="connsiteY48" fmla="*/ 917144 h 11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00181" h="1185333">
                    <a:moveTo>
                      <a:pt x="176276" y="917144"/>
                    </a:moveTo>
                    <a:cubicBezTo>
                      <a:pt x="175506" y="917914"/>
                      <a:pt x="175506" y="919453"/>
                      <a:pt x="176276" y="920223"/>
                    </a:cubicBezTo>
                    <a:cubicBezTo>
                      <a:pt x="193979" y="957938"/>
                      <a:pt x="200906" y="996423"/>
                      <a:pt x="187821" y="1036447"/>
                    </a:cubicBezTo>
                    <a:cubicBezTo>
                      <a:pt x="171658" y="1084938"/>
                      <a:pt x="156264" y="1133429"/>
                      <a:pt x="124706" y="1174993"/>
                    </a:cubicBezTo>
                    <a:cubicBezTo>
                      <a:pt x="106233" y="1199623"/>
                      <a:pt x="83912" y="1198853"/>
                      <a:pt x="71597" y="1170375"/>
                    </a:cubicBezTo>
                    <a:cubicBezTo>
                      <a:pt x="57742" y="1139587"/>
                      <a:pt x="50045" y="1107260"/>
                      <a:pt x="45427" y="1073393"/>
                    </a:cubicBezTo>
                    <a:lnTo>
                      <a:pt x="45427" y="1073393"/>
                    </a:lnTo>
                    <a:cubicBezTo>
                      <a:pt x="26954" y="1050302"/>
                      <a:pt x="10791" y="1024902"/>
                      <a:pt x="4633" y="997193"/>
                    </a:cubicBezTo>
                    <a:cubicBezTo>
                      <a:pt x="-3833" y="962557"/>
                      <a:pt x="-1524" y="923302"/>
                      <a:pt x="18488" y="893284"/>
                    </a:cubicBezTo>
                    <a:cubicBezTo>
                      <a:pt x="55433" y="835557"/>
                      <a:pt x="63130" y="772441"/>
                      <a:pt x="66209" y="707017"/>
                    </a:cubicBezTo>
                    <a:cubicBezTo>
                      <a:pt x="66209" y="704708"/>
                      <a:pt x="66979" y="702399"/>
                      <a:pt x="67748" y="700090"/>
                    </a:cubicBezTo>
                    <a:cubicBezTo>
                      <a:pt x="71597" y="688544"/>
                      <a:pt x="73906" y="676229"/>
                      <a:pt x="76985" y="664684"/>
                    </a:cubicBezTo>
                    <a:cubicBezTo>
                      <a:pt x="80833" y="650059"/>
                      <a:pt x="89300" y="636974"/>
                      <a:pt x="93918" y="622351"/>
                    </a:cubicBezTo>
                    <a:cubicBezTo>
                      <a:pt x="115470" y="580017"/>
                      <a:pt x="139330" y="539223"/>
                      <a:pt x="157033" y="495350"/>
                    </a:cubicBezTo>
                    <a:cubicBezTo>
                      <a:pt x="168579" y="466102"/>
                      <a:pt x="164730" y="459175"/>
                      <a:pt x="133942" y="451478"/>
                    </a:cubicBezTo>
                    <a:cubicBezTo>
                      <a:pt x="103924" y="442241"/>
                      <a:pt x="76985" y="429926"/>
                      <a:pt x="69288" y="396059"/>
                    </a:cubicBezTo>
                    <a:cubicBezTo>
                      <a:pt x="68518" y="392981"/>
                      <a:pt x="67748" y="389132"/>
                      <a:pt x="67748" y="386053"/>
                    </a:cubicBezTo>
                    <a:cubicBezTo>
                      <a:pt x="67748" y="381435"/>
                      <a:pt x="69288" y="376817"/>
                      <a:pt x="72367" y="372968"/>
                    </a:cubicBezTo>
                    <a:cubicBezTo>
                      <a:pt x="72367" y="369120"/>
                      <a:pt x="73136" y="365272"/>
                      <a:pt x="73136" y="361423"/>
                    </a:cubicBezTo>
                    <a:cubicBezTo>
                      <a:pt x="70827" y="333714"/>
                      <a:pt x="84682" y="308314"/>
                      <a:pt x="83912" y="280605"/>
                    </a:cubicBezTo>
                    <a:cubicBezTo>
                      <a:pt x="89300" y="256744"/>
                      <a:pt x="83912" y="242890"/>
                      <a:pt x="63900" y="229805"/>
                    </a:cubicBezTo>
                    <a:cubicBezTo>
                      <a:pt x="58512" y="225957"/>
                      <a:pt x="52355" y="223648"/>
                      <a:pt x="46967" y="219799"/>
                    </a:cubicBezTo>
                    <a:cubicBezTo>
                      <a:pt x="31573" y="207484"/>
                      <a:pt x="28494" y="194399"/>
                      <a:pt x="40039" y="177466"/>
                    </a:cubicBezTo>
                    <a:cubicBezTo>
                      <a:pt x="48506" y="165150"/>
                      <a:pt x="60051" y="155914"/>
                      <a:pt x="71597" y="146678"/>
                    </a:cubicBezTo>
                    <a:cubicBezTo>
                      <a:pt x="103924" y="121277"/>
                      <a:pt x="128554" y="89720"/>
                      <a:pt x="137791" y="48156"/>
                    </a:cubicBezTo>
                    <a:cubicBezTo>
                      <a:pt x="138560" y="44308"/>
                      <a:pt x="140100" y="41229"/>
                      <a:pt x="141639" y="37381"/>
                    </a:cubicBezTo>
                    <a:cubicBezTo>
                      <a:pt x="154724" y="435"/>
                      <a:pt x="164730" y="-5723"/>
                      <a:pt x="201676" y="4284"/>
                    </a:cubicBezTo>
                    <a:cubicBezTo>
                      <a:pt x="221688" y="9671"/>
                      <a:pt x="242470" y="9671"/>
                      <a:pt x="262482" y="9671"/>
                    </a:cubicBezTo>
                    <a:cubicBezTo>
                      <a:pt x="292500" y="10441"/>
                      <a:pt x="304045" y="21987"/>
                      <a:pt x="303276" y="51235"/>
                    </a:cubicBezTo>
                    <a:cubicBezTo>
                      <a:pt x="302506" y="85872"/>
                      <a:pt x="290191" y="117429"/>
                      <a:pt x="278645" y="148987"/>
                    </a:cubicBezTo>
                    <a:cubicBezTo>
                      <a:pt x="267870" y="179005"/>
                      <a:pt x="255554" y="209023"/>
                      <a:pt x="244779" y="239811"/>
                    </a:cubicBezTo>
                    <a:cubicBezTo>
                      <a:pt x="240930" y="249817"/>
                      <a:pt x="238621" y="260593"/>
                      <a:pt x="237852" y="272138"/>
                    </a:cubicBezTo>
                    <a:cubicBezTo>
                      <a:pt x="237082" y="283684"/>
                      <a:pt x="240161" y="292150"/>
                      <a:pt x="252476" y="295999"/>
                    </a:cubicBezTo>
                    <a:cubicBezTo>
                      <a:pt x="273257" y="302156"/>
                      <a:pt x="282494" y="317550"/>
                      <a:pt x="287112" y="337563"/>
                    </a:cubicBezTo>
                    <a:cubicBezTo>
                      <a:pt x="293270" y="365272"/>
                      <a:pt x="289421" y="392981"/>
                      <a:pt x="287112" y="420690"/>
                    </a:cubicBezTo>
                    <a:cubicBezTo>
                      <a:pt x="279415" y="450708"/>
                      <a:pt x="270179" y="479957"/>
                      <a:pt x="260173" y="508435"/>
                    </a:cubicBezTo>
                    <a:cubicBezTo>
                      <a:pt x="257863" y="515362"/>
                      <a:pt x="255554" y="522290"/>
                      <a:pt x="248627" y="526908"/>
                    </a:cubicBezTo>
                    <a:lnTo>
                      <a:pt x="248627" y="526908"/>
                    </a:lnTo>
                    <a:cubicBezTo>
                      <a:pt x="242470" y="541532"/>
                      <a:pt x="243239" y="559235"/>
                      <a:pt x="230924" y="570781"/>
                    </a:cubicBezTo>
                    <a:lnTo>
                      <a:pt x="230924" y="570781"/>
                    </a:lnTo>
                    <a:cubicBezTo>
                      <a:pt x="228615" y="586944"/>
                      <a:pt x="225536" y="603108"/>
                      <a:pt x="213221" y="614654"/>
                    </a:cubicBezTo>
                    <a:lnTo>
                      <a:pt x="213221" y="614654"/>
                    </a:lnTo>
                    <a:cubicBezTo>
                      <a:pt x="208603" y="623120"/>
                      <a:pt x="211682" y="633126"/>
                      <a:pt x="204754" y="640823"/>
                    </a:cubicBezTo>
                    <a:cubicBezTo>
                      <a:pt x="204754" y="642362"/>
                      <a:pt x="203985" y="643902"/>
                      <a:pt x="203985" y="645441"/>
                    </a:cubicBezTo>
                    <a:cubicBezTo>
                      <a:pt x="200136" y="696241"/>
                      <a:pt x="192439" y="747042"/>
                      <a:pt x="183973" y="797072"/>
                    </a:cubicBezTo>
                    <a:cubicBezTo>
                      <a:pt x="180894" y="817084"/>
                      <a:pt x="186282" y="836326"/>
                      <a:pt x="184742" y="856338"/>
                    </a:cubicBezTo>
                    <a:cubicBezTo>
                      <a:pt x="183973" y="865575"/>
                      <a:pt x="185512" y="875581"/>
                      <a:pt x="177815" y="883278"/>
                    </a:cubicBezTo>
                    <a:lnTo>
                      <a:pt x="177815" y="883278"/>
                    </a:lnTo>
                    <a:cubicBezTo>
                      <a:pt x="173197" y="895593"/>
                      <a:pt x="173197" y="906368"/>
                      <a:pt x="176276" y="917144"/>
                    </a:cubicBezTo>
                    <a:close/>
                  </a:path>
                </a:pathLst>
              </a:custGeom>
              <a:solidFill>
                <a:srgbClr val="A2BE2A"/>
              </a:solidFill>
              <a:ln w="76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5338075C-A00B-4E0C-B792-AD455B60159D}"/>
                  </a:ext>
                </a:extLst>
              </p:cNvPr>
              <p:cNvSpPr/>
              <p:nvPr/>
            </p:nvSpPr>
            <p:spPr>
              <a:xfrm>
                <a:off x="4026470" y="1035212"/>
                <a:ext cx="627162" cy="377529"/>
              </a:xfrm>
              <a:custGeom>
                <a:avLst/>
                <a:gdLst>
                  <a:gd name="connsiteX0" fmla="*/ 332897 w 790050"/>
                  <a:gd name="connsiteY0" fmla="*/ 80354 h 475582"/>
                  <a:gd name="connsiteX1" fmla="*/ 356710 w 790050"/>
                  <a:gd name="connsiteY1" fmla="*/ 98430 h 475582"/>
                  <a:gd name="connsiteX2" fmla="*/ 371334 w 790050"/>
                  <a:gd name="connsiteY2" fmla="*/ 105357 h 475582"/>
                  <a:gd name="connsiteX3" fmla="*/ 463699 w 790050"/>
                  <a:gd name="connsiteY3" fmla="*/ 184636 h 475582"/>
                  <a:gd name="connsiteX4" fmla="*/ 500644 w 790050"/>
                  <a:gd name="connsiteY4" fmla="*/ 219272 h 475582"/>
                  <a:gd name="connsiteX5" fmla="*/ 620717 w 790050"/>
                  <a:gd name="connsiteY5" fmla="*/ 320103 h 475582"/>
                  <a:gd name="connsiteX6" fmla="*/ 629183 w 790050"/>
                  <a:gd name="connsiteY6" fmla="*/ 336266 h 475582"/>
                  <a:gd name="connsiteX7" fmla="*/ 636880 w 790050"/>
                  <a:gd name="connsiteY7" fmla="*/ 341654 h 475582"/>
                  <a:gd name="connsiteX8" fmla="*/ 646886 w 790050"/>
                  <a:gd name="connsiteY8" fmla="*/ 347042 h 475582"/>
                  <a:gd name="connsiteX9" fmla="*/ 699996 w 790050"/>
                  <a:gd name="connsiteY9" fmla="*/ 380909 h 475582"/>
                  <a:gd name="connsiteX10" fmla="*/ 710002 w 790050"/>
                  <a:gd name="connsiteY10" fmla="*/ 382448 h 475582"/>
                  <a:gd name="connsiteX11" fmla="*/ 778505 w 790050"/>
                  <a:gd name="connsiteY11" fmla="*/ 460188 h 475582"/>
                  <a:gd name="connsiteX12" fmla="*/ 790050 w 790050"/>
                  <a:gd name="connsiteY12" fmla="*/ 475582 h 475582"/>
                  <a:gd name="connsiteX13" fmla="*/ 689989 w 790050"/>
                  <a:gd name="connsiteY13" fmla="*/ 437866 h 475582"/>
                  <a:gd name="connsiteX14" fmla="*/ 633032 w 790050"/>
                  <a:gd name="connsiteY14" fmla="*/ 381679 h 475582"/>
                  <a:gd name="connsiteX15" fmla="*/ 499874 w 790050"/>
                  <a:gd name="connsiteY15" fmla="*/ 307788 h 475582"/>
                  <a:gd name="connsiteX16" fmla="*/ 423674 w 790050"/>
                  <a:gd name="connsiteY16" fmla="*/ 273151 h 475582"/>
                  <a:gd name="connsiteX17" fmla="*/ 355940 w 790050"/>
                  <a:gd name="connsiteY17" fmla="*/ 245442 h 475582"/>
                  <a:gd name="connsiteX18" fmla="*/ 268195 w 790050"/>
                  <a:gd name="connsiteY18" fmla="*/ 170012 h 475582"/>
                  <a:gd name="connsiteX19" fmla="*/ 285897 w 790050"/>
                  <a:gd name="connsiteY19" fmla="*/ 160775 h 475582"/>
                  <a:gd name="connsiteX20" fmla="*/ 338237 w 790050"/>
                  <a:gd name="connsiteY20" fmla="*/ 173860 h 475582"/>
                  <a:gd name="connsiteX21" fmla="*/ 362097 w 790050"/>
                  <a:gd name="connsiteY21" fmla="*/ 166163 h 475582"/>
                  <a:gd name="connsiteX22" fmla="*/ 356710 w 790050"/>
                  <a:gd name="connsiteY22" fmla="*/ 146151 h 475582"/>
                  <a:gd name="connsiteX23" fmla="*/ 338237 w 790050"/>
                  <a:gd name="connsiteY23" fmla="*/ 116903 h 475582"/>
                  <a:gd name="connsiteX24" fmla="*/ 327461 w 790050"/>
                  <a:gd name="connsiteY24" fmla="*/ 103818 h 475582"/>
                  <a:gd name="connsiteX25" fmla="*/ 321304 w 790050"/>
                  <a:gd name="connsiteY25" fmla="*/ 82266 h 475582"/>
                  <a:gd name="connsiteX26" fmla="*/ 332897 w 790050"/>
                  <a:gd name="connsiteY26" fmla="*/ 80354 h 475582"/>
                  <a:gd name="connsiteX27" fmla="*/ 9287 w 790050"/>
                  <a:gd name="connsiteY27" fmla="*/ 6 h 475582"/>
                  <a:gd name="connsiteX28" fmla="*/ 21121 w 790050"/>
                  <a:gd name="connsiteY28" fmla="*/ 1449 h 475582"/>
                  <a:gd name="connsiteX29" fmla="*/ 133497 w 790050"/>
                  <a:gd name="connsiteY29" fmla="*/ 41473 h 475582"/>
                  <a:gd name="connsiteX30" fmla="*/ 197382 w 790050"/>
                  <a:gd name="connsiteY30" fmla="*/ 88426 h 475582"/>
                  <a:gd name="connsiteX31" fmla="*/ 186606 w 790050"/>
                  <a:gd name="connsiteY31" fmla="*/ 99201 h 475582"/>
                  <a:gd name="connsiteX32" fmla="*/ 135806 w 790050"/>
                  <a:gd name="connsiteY32" fmla="*/ 79959 h 475582"/>
                  <a:gd name="connsiteX33" fmla="*/ 99631 w 790050"/>
                  <a:gd name="connsiteY33" fmla="*/ 63795 h 475582"/>
                  <a:gd name="connsiteX34" fmla="*/ 14194 w 790050"/>
                  <a:gd name="connsiteY34" fmla="*/ 20691 h 475582"/>
                  <a:gd name="connsiteX35" fmla="*/ 339 w 790050"/>
                  <a:gd name="connsiteY35" fmla="*/ 6067 h 475582"/>
                  <a:gd name="connsiteX36" fmla="*/ 9287 w 790050"/>
                  <a:gd name="connsiteY36" fmla="*/ 6 h 47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90050" h="475582">
                    <a:moveTo>
                      <a:pt x="332897" y="80354"/>
                    </a:moveTo>
                    <a:cubicBezTo>
                      <a:pt x="342999" y="81833"/>
                      <a:pt x="349205" y="92080"/>
                      <a:pt x="356710" y="98430"/>
                    </a:cubicBezTo>
                    <a:cubicBezTo>
                      <a:pt x="359019" y="105357"/>
                      <a:pt x="365946" y="103818"/>
                      <a:pt x="371334" y="105357"/>
                    </a:cubicBezTo>
                    <a:cubicBezTo>
                      <a:pt x="403662" y="129988"/>
                      <a:pt x="432911" y="158466"/>
                      <a:pt x="463699" y="184636"/>
                    </a:cubicBezTo>
                    <a:cubicBezTo>
                      <a:pt x="476014" y="196181"/>
                      <a:pt x="486789" y="210036"/>
                      <a:pt x="500644" y="219272"/>
                    </a:cubicBezTo>
                    <a:cubicBezTo>
                      <a:pt x="539898" y="253909"/>
                      <a:pt x="578383" y="289315"/>
                      <a:pt x="620717" y="320103"/>
                    </a:cubicBezTo>
                    <a:cubicBezTo>
                      <a:pt x="626105" y="323951"/>
                      <a:pt x="631492" y="328569"/>
                      <a:pt x="629183" y="336266"/>
                    </a:cubicBezTo>
                    <a:cubicBezTo>
                      <a:pt x="629953" y="340885"/>
                      <a:pt x="633802" y="340885"/>
                      <a:pt x="636880" y="341654"/>
                    </a:cubicBezTo>
                    <a:cubicBezTo>
                      <a:pt x="640729" y="342424"/>
                      <a:pt x="644577" y="343194"/>
                      <a:pt x="646886" y="347042"/>
                    </a:cubicBezTo>
                    <a:cubicBezTo>
                      <a:pt x="662280" y="362436"/>
                      <a:pt x="683062" y="368594"/>
                      <a:pt x="699996" y="380909"/>
                    </a:cubicBezTo>
                    <a:cubicBezTo>
                      <a:pt x="703844" y="379369"/>
                      <a:pt x="707693" y="380139"/>
                      <a:pt x="710002" y="382448"/>
                    </a:cubicBezTo>
                    <a:cubicBezTo>
                      <a:pt x="734632" y="405539"/>
                      <a:pt x="760032" y="430169"/>
                      <a:pt x="778505" y="460188"/>
                    </a:cubicBezTo>
                    <a:cubicBezTo>
                      <a:pt x="781583" y="464806"/>
                      <a:pt x="785432" y="469424"/>
                      <a:pt x="790050" y="475582"/>
                    </a:cubicBezTo>
                    <a:cubicBezTo>
                      <a:pt x="752335" y="471733"/>
                      <a:pt x="720777" y="456339"/>
                      <a:pt x="689989" y="437866"/>
                    </a:cubicBezTo>
                    <a:cubicBezTo>
                      <a:pt x="679983" y="410157"/>
                      <a:pt x="659971" y="390915"/>
                      <a:pt x="633032" y="381679"/>
                    </a:cubicBezTo>
                    <a:cubicBezTo>
                      <a:pt x="584541" y="364745"/>
                      <a:pt x="542208" y="335497"/>
                      <a:pt x="499874" y="307788"/>
                    </a:cubicBezTo>
                    <a:cubicBezTo>
                      <a:pt x="476014" y="291624"/>
                      <a:pt x="452923" y="277769"/>
                      <a:pt x="423674" y="273151"/>
                    </a:cubicBezTo>
                    <a:cubicBezTo>
                      <a:pt x="399813" y="269303"/>
                      <a:pt x="377491" y="257757"/>
                      <a:pt x="355940" y="245442"/>
                    </a:cubicBezTo>
                    <a:cubicBezTo>
                      <a:pt x="326692" y="220042"/>
                      <a:pt x="297443" y="194642"/>
                      <a:pt x="268195" y="170012"/>
                    </a:cubicBezTo>
                    <a:cubicBezTo>
                      <a:pt x="266655" y="152309"/>
                      <a:pt x="278200" y="160006"/>
                      <a:pt x="285897" y="160775"/>
                    </a:cubicBezTo>
                    <a:cubicBezTo>
                      <a:pt x="303601" y="165394"/>
                      <a:pt x="320534" y="170012"/>
                      <a:pt x="338237" y="173860"/>
                    </a:cubicBezTo>
                    <a:cubicBezTo>
                      <a:pt x="346703" y="175400"/>
                      <a:pt x="356710" y="174630"/>
                      <a:pt x="362097" y="166163"/>
                    </a:cubicBezTo>
                    <a:cubicBezTo>
                      <a:pt x="366716" y="159236"/>
                      <a:pt x="359788" y="152309"/>
                      <a:pt x="356710" y="146151"/>
                    </a:cubicBezTo>
                    <a:cubicBezTo>
                      <a:pt x="350552" y="136145"/>
                      <a:pt x="344394" y="126909"/>
                      <a:pt x="338237" y="116903"/>
                    </a:cubicBezTo>
                    <a:cubicBezTo>
                      <a:pt x="334388" y="113054"/>
                      <a:pt x="332079" y="106897"/>
                      <a:pt x="327461" y="103818"/>
                    </a:cubicBezTo>
                    <a:cubicBezTo>
                      <a:pt x="324382" y="96891"/>
                      <a:pt x="316685" y="90733"/>
                      <a:pt x="321304" y="82266"/>
                    </a:cubicBezTo>
                    <a:cubicBezTo>
                      <a:pt x="325730" y="80342"/>
                      <a:pt x="329530" y="79861"/>
                      <a:pt x="332897" y="80354"/>
                    </a:cubicBezTo>
                    <a:close/>
                    <a:moveTo>
                      <a:pt x="9287" y="6"/>
                    </a:moveTo>
                    <a:cubicBezTo>
                      <a:pt x="13232" y="-91"/>
                      <a:pt x="17658" y="1064"/>
                      <a:pt x="21121" y="1449"/>
                    </a:cubicBezTo>
                    <a:cubicBezTo>
                      <a:pt x="61915" y="5297"/>
                      <a:pt x="97321" y="23770"/>
                      <a:pt x="133497" y="41473"/>
                    </a:cubicBezTo>
                    <a:cubicBezTo>
                      <a:pt x="157358" y="53020"/>
                      <a:pt x="182758" y="63795"/>
                      <a:pt x="197382" y="88426"/>
                    </a:cubicBezTo>
                    <a:cubicBezTo>
                      <a:pt x="200461" y="98432"/>
                      <a:pt x="196612" y="102280"/>
                      <a:pt x="186606" y="99201"/>
                    </a:cubicBezTo>
                    <a:cubicBezTo>
                      <a:pt x="169673" y="93044"/>
                      <a:pt x="152740" y="86886"/>
                      <a:pt x="135806" y="79959"/>
                    </a:cubicBezTo>
                    <a:cubicBezTo>
                      <a:pt x="125030" y="73801"/>
                      <a:pt x="109636" y="74571"/>
                      <a:pt x="99631" y="63795"/>
                    </a:cubicBezTo>
                    <a:cubicBezTo>
                      <a:pt x="71152" y="49171"/>
                      <a:pt x="40364" y="39164"/>
                      <a:pt x="14194" y="20691"/>
                    </a:cubicBezTo>
                    <a:cubicBezTo>
                      <a:pt x="8036" y="16843"/>
                      <a:pt x="-1970" y="12994"/>
                      <a:pt x="339" y="6067"/>
                    </a:cubicBezTo>
                    <a:cubicBezTo>
                      <a:pt x="1879" y="1449"/>
                      <a:pt x="5342" y="102"/>
                      <a:pt x="9287" y="6"/>
                    </a:cubicBezTo>
                    <a:close/>
                  </a:path>
                </a:pathLst>
              </a:custGeom>
              <a:solidFill>
                <a:srgbClr val="BDD14F"/>
              </a:solidFill>
              <a:ln w="76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82C1731-B17B-4C85-A598-646DA6F50D55}"/>
                  </a:ext>
                </a:extLst>
              </p:cNvPr>
              <p:cNvSpPr/>
              <p:nvPr/>
            </p:nvSpPr>
            <p:spPr>
              <a:xfrm>
                <a:off x="4044746" y="3716170"/>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FB4C6B84-762E-4576-8FF1-487118CB4CAA}"/>
                  </a:ext>
                </a:extLst>
              </p:cNvPr>
              <p:cNvSpPr/>
              <p:nvPr/>
            </p:nvSpPr>
            <p:spPr>
              <a:xfrm rot="13519709">
                <a:off x="6549278" y="4872275"/>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1E979D8A-57ED-4FE3-98B2-1A43A9BDCD8D}"/>
                  </a:ext>
                </a:extLst>
              </p:cNvPr>
              <p:cNvSpPr/>
              <p:nvPr/>
            </p:nvSpPr>
            <p:spPr>
              <a:xfrm>
                <a:off x="4535561" y="927279"/>
                <a:ext cx="293283" cy="317722"/>
              </a:xfrm>
              <a:custGeom>
                <a:avLst/>
                <a:gdLst>
                  <a:gd name="connsiteX0" fmla="*/ 284468 w 369454"/>
                  <a:gd name="connsiteY0" fmla="*/ 142742 h 400242"/>
                  <a:gd name="connsiteX1" fmla="*/ 249062 w 369454"/>
                  <a:gd name="connsiteY1" fmla="*/ 181226 h 400242"/>
                  <a:gd name="connsiteX2" fmla="*/ 309868 w 369454"/>
                  <a:gd name="connsiteY2" fmla="*/ 151208 h 400242"/>
                  <a:gd name="connsiteX3" fmla="*/ 371444 w 369454"/>
                  <a:gd name="connsiteY3" fmla="*/ 202778 h 400242"/>
                  <a:gd name="connsiteX4" fmla="*/ 268304 w 369454"/>
                  <a:gd name="connsiteY4" fmla="*/ 261275 h 400242"/>
                  <a:gd name="connsiteX5" fmla="*/ 244444 w 369454"/>
                  <a:gd name="connsiteY5" fmla="*/ 251269 h 400242"/>
                  <a:gd name="connsiteX6" fmla="*/ 282929 w 369454"/>
                  <a:gd name="connsiteY6" fmla="*/ 322851 h 400242"/>
                  <a:gd name="connsiteX7" fmla="*/ 307559 w 369454"/>
                  <a:gd name="connsiteY7" fmla="*/ 337475 h 400242"/>
                  <a:gd name="connsiteX8" fmla="*/ 281389 w 369454"/>
                  <a:gd name="connsiteY8" fmla="*/ 362875 h 400242"/>
                  <a:gd name="connsiteX9" fmla="*/ 245213 w 369454"/>
                  <a:gd name="connsiteY9" fmla="*/ 398281 h 400242"/>
                  <a:gd name="connsiteX10" fmla="*/ 193644 w 369454"/>
                  <a:gd name="connsiteY10" fmla="*/ 394433 h 400242"/>
                  <a:gd name="connsiteX11" fmla="*/ 172092 w 369454"/>
                  <a:gd name="connsiteY11" fmla="*/ 329778 h 400242"/>
                  <a:gd name="connsiteX12" fmla="*/ 175941 w 369454"/>
                  <a:gd name="connsiteY12" fmla="*/ 305917 h 400242"/>
                  <a:gd name="connsiteX13" fmla="*/ 183638 w 369454"/>
                  <a:gd name="connsiteY13" fmla="*/ 275129 h 400242"/>
                  <a:gd name="connsiteX14" fmla="*/ 184407 w 369454"/>
                  <a:gd name="connsiteY14" fmla="*/ 272051 h 400242"/>
                  <a:gd name="connsiteX15" fmla="*/ 184407 w 369454"/>
                  <a:gd name="connsiteY15" fmla="*/ 274360 h 400242"/>
                  <a:gd name="connsiteX16" fmla="*/ 171323 w 369454"/>
                  <a:gd name="connsiteY16" fmla="*/ 288214 h 400242"/>
                  <a:gd name="connsiteX17" fmla="*/ 87426 w 369454"/>
                  <a:gd name="connsiteY17" fmla="*/ 344402 h 400242"/>
                  <a:gd name="connsiteX18" fmla="*/ 44323 w 369454"/>
                  <a:gd name="connsiteY18" fmla="*/ 342093 h 400242"/>
                  <a:gd name="connsiteX19" fmla="*/ 1219 w 369454"/>
                  <a:gd name="connsiteY19" fmla="*/ 293602 h 400242"/>
                  <a:gd name="connsiteX20" fmla="*/ 32777 w 369454"/>
                  <a:gd name="connsiteY20" fmla="*/ 242032 h 400242"/>
                  <a:gd name="connsiteX21" fmla="*/ 122832 w 369454"/>
                  <a:gd name="connsiteY21" fmla="*/ 217402 h 400242"/>
                  <a:gd name="connsiteX22" fmla="*/ 145923 w 369454"/>
                  <a:gd name="connsiteY22" fmla="*/ 214323 h 400242"/>
                  <a:gd name="connsiteX23" fmla="*/ 122062 w 369454"/>
                  <a:gd name="connsiteY23" fmla="*/ 208935 h 400242"/>
                  <a:gd name="connsiteX24" fmla="*/ 25850 w 369454"/>
                  <a:gd name="connsiteY24" fmla="*/ 159675 h 400242"/>
                  <a:gd name="connsiteX25" fmla="*/ 7377 w 369454"/>
                  <a:gd name="connsiteY25" fmla="*/ 75778 h 400242"/>
                  <a:gd name="connsiteX26" fmla="*/ 88195 w 369454"/>
                  <a:gd name="connsiteY26" fmla="*/ 62693 h 400242"/>
                  <a:gd name="connsiteX27" fmla="*/ 100511 w 369454"/>
                  <a:gd name="connsiteY27" fmla="*/ 67311 h 400242"/>
                  <a:gd name="connsiteX28" fmla="*/ 113595 w 369454"/>
                  <a:gd name="connsiteY28" fmla="*/ 76548 h 400242"/>
                  <a:gd name="connsiteX29" fmla="*/ 167474 w 369454"/>
                  <a:gd name="connsiteY29" fmla="*/ 137354 h 400242"/>
                  <a:gd name="connsiteX30" fmla="*/ 183638 w 369454"/>
                  <a:gd name="connsiteY30" fmla="*/ 158136 h 400242"/>
                  <a:gd name="connsiteX31" fmla="*/ 187486 w 369454"/>
                  <a:gd name="connsiteY31" fmla="*/ 165833 h 400242"/>
                  <a:gd name="connsiteX32" fmla="*/ 182098 w 369454"/>
                  <a:gd name="connsiteY32" fmla="*/ 154287 h 400242"/>
                  <a:gd name="connsiteX33" fmla="*/ 175941 w 369454"/>
                  <a:gd name="connsiteY33" fmla="*/ 128117 h 400242"/>
                  <a:gd name="connsiteX34" fmla="*/ 169783 w 369454"/>
                  <a:gd name="connsiteY34" fmla="*/ 51917 h 400242"/>
                  <a:gd name="connsiteX35" fmla="*/ 209807 w 369454"/>
                  <a:gd name="connsiteY35" fmla="*/ 348 h 400242"/>
                  <a:gd name="connsiteX36" fmla="*/ 272153 w 369454"/>
                  <a:gd name="connsiteY36" fmla="*/ 40372 h 400242"/>
                  <a:gd name="connsiteX37" fmla="*/ 280620 w 369454"/>
                  <a:gd name="connsiteY37" fmla="*/ 58075 h 400242"/>
                  <a:gd name="connsiteX38" fmla="*/ 286777 w 369454"/>
                  <a:gd name="connsiteY38" fmla="*/ 105026 h 400242"/>
                  <a:gd name="connsiteX39" fmla="*/ 279080 w 369454"/>
                  <a:gd name="connsiteY39" fmla="*/ 125039 h 400242"/>
                  <a:gd name="connsiteX40" fmla="*/ 284468 w 369454"/>
                  <a:gd name="connsiteY40" fmla="*/ 142742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9454" h="400242">
                    <a:moveTo>
                      <a:pt x="284468" y="142742"/>
                    </a:moveTo>
                    <a:cubicBezTo>
                      <a:pt x="265226" y="147360"/>
                      <a:pt x="256759" y="161214"/>
                      <a:pt x="249062" y="181226"/>
                    </a:cubicBezTo>
                    <a:cubicBezTo>
                      <a:pt x="271383" y="169681"/>
                      <a:pt x="287547" y="155826"/>
                      <a:pt x="309868" y="151208"/>
                    </a:cubicBezTo>
                    <a:cubicBezTo>
                      <a:pt x="342965" y="144281"/>
                      <a:pt x="372983" y="168911"/>
                      <a:pt x="371444" y="202778"/>
                    </a:cubicBezTo>
                    <a:cubicBezTo>
                      <a:pt x="367595" y="262814"/>
                      <a:pt x="322953" y="288214"/>
                      <a:pt x="268304" y="261275"/>
                    </a:cubicBezTo>
                    <a:cubicBezTo>
                      <a:pt x="260607" y="257426"/>
                      <a:pt x="252910" y="254348"/>
                      <a:pt x="244444" y="251269"/>
                    </a:cubicBezTo>
                    <a:cubicBezTo>
                      <a:pt x="263686" y="272051"/>
                      <a:pt x="276771" y="295911"/>
                      <a:pt x="282929" y="322851"/>
                    </a:cubicBezTo>
                    <a:cubicBezTo>
                      <a:pt x="286007" y="336705"/>
                      <a:pt x="302171" y="328239"/>
                      <a:pt x="307559" y="337475"/>
                    </a:cubicBezTo>
                    <a:cubicBezTo>
                      <a:pt x="295244" y="342093"/>
                      <a:pt x="286777" y="350560"/>
                      <a:pt x="281389" y="362875"/>
                    </a:cubicBezTo>
                    <a:cubicBezTo>
                      <a:pt x="274462" y="379039"/>
                      <a:pt x="261377" y="391354"/>
                      <a:pt x="245213" y="398281"/>
                    </a:cubicBezTo>
                    <a:cubicBezTo>
                      <a:pt x="227511" y="401360"/>
                      <a:pt x="209807" y="404439"/>
                      <a:pt x="193644" y="394433"/>
                    </a:cubicBezTo>
                    <a:cubicBezTo>
                      <a:pt x="171323" y="377499"/>
                      <a:pt x="169783" y="354408"/>
                      <a:pt x="172092" y="329778"/>
                    </a:cubicBezTo>
                    <a:cubicBezTo>
                      <a:pt x="172862" y="322081"/>
                      <a:pt x="175171" y="314384"/>
                      <a:pt x="175941" y="305917"/>
                    </a:cubicBezTo>
                    <a:cubicBezTo>
                      <a:pt x="180559" y="295142"/>
                      <a:pt x="176710" y="282057"/>
                      <a:pt x="183638" y="275129"/>
                    </a:cubicBezTo>
                    <a:cubicBezTo>
                      <a:pt x="186716" y="270511"/>
                      <a:pt x="181329" y="271281"/>
                      <a:pt x="184407" y="272051"/>
                    </a:cubicBezTo>
                    <a:cubicBezTo>
                      <a:pt x="185177" y="272051"/>
                      <a:pt x="185177" y="272820"/>
                      <a:pt x="184407" y="274360"/>
                    </a:cubicBezTo>
                    <a:cubicBezTo>
                      <a:pt x="180559" y="279748"/>
                      <a:pt x="178250" y="286675"/>
                      <a:pt x="171323" y="288214"/>
                    </a:cubicBezTo>
                    <a:cubicBezTo>
                      <a:pt x="148232" y="314384"/>
                      <a:pt x="123601" y="337475"/>
                      <a:pt x="87426" y="344402"/>
                    </a:cubicBezTo>
                    <a:cubicBezTo>
                      <a:pt x="72801" y="347481"/>
                      <a:pt x="58177" y="347481"/>
                      <a:pt x="44323" y="342093"/>
                    </a:cubicBezTo>
                    <a:cubicBezTo>
                      <a:pt x="21232" y="333626"/>
                      <a:pt x="4298" y="318232"/>
                      <a:pt x="1219" y="293602"/>
                    </a:cubicBezTo>
                    <a:cubicBezTo>
                      <a:pt x="-1090" y="270511"/>
                      <a:pt x="14304" y="255117"/>
                      <a:pt x="32777" y="242032"/>
                    </a:cubicBezTo>
                    <a:cubicBezTo>
                      <a:pt x="60486" y="223560"/>
                      <a:pt x="92814" y="224329"/>
                      <a:pt x="122832" y="217402"/>
                    </a:cubicBezTo>
                    <a:cubicBezTo>
                      <a:pt x="128219" y="211245"/>
                      <a:pt x="135147" y="216632"/>
                      <a:pt x="145923" y="214323"/>
                    </a:cubicBezTo>
                    <a:cubicBezTo>
                      <a:pt x="134377" y="215093"/>
                      <a:pt x="127450" y="213554"/>
                      <a:pt x="122062" y="208935"/>
                    </a:cubicBezTo>
                    <a:cubicBezTo>
                      <a:pt x="87426" y="197390"/>
                      <a:pt x="54329" y="184305"/>
                      <a:pt x="25850" y="159675"/>
                    </a:cubicBezTo>
                    <a:cubicBezTo>
                      <a:pt x="-1090" y="136584"/>
                      <a:pt x="-6478" y="94251"/>
                      <a:pt x="7377" y="75778"/>
                    </a:cubicBezTo>
                    <a:cubicBezTo>
                      <a:pt x="23541" y="52687"/>
                      <a:pt x="55098" y="47299"/>
                      <a:pt x="88195" y="62693"/>
                    </a:cubicBezTo>
                    <a:cubicBezTo>
                      <a:pt x="92044" y="64232"/>
                      <a:pt x="95892" y="65772"/>
                      <a:pt x="100511" y="67311"/>
                    </a:cubicBezTo>
                    <a:cubicBezTo>
                      <a:pt x="104359" y="71160"/>
                      <a:pt x="110517" y="71160"/>
                      <a:pt x="113595" y="76548"/>
                    </a:cubicBezTo>
                    <a:cubicBezTo>
                      <a:pt x="134377" y="94251"/>
                      <a:pt x="152080" y="115032"/>
                      <a:pt x="167474" y="137354"/>
                    </a:cubicBezTo>
                    <a:cubicBezTo>
                      <a:pt x="175941" y="141972"/>
                      <a:pt x="179789" y="149669"/>
                      <a:pt x="183638" y="158136"/>
                    </a:cubicBezTo>
                    <a:cubicBezTo>
                      <a:pt x="185177" y="160445"/>
                      <a:pt x="185177" y="164293"/>
                      <a:pt x="187486" y="165833"/>
                    </a:cubicBezTo>
                    <a:cubicBezTo>
                      <a:pt x="185947" y="161984"/>
                      <a:pt x="184407" y="158136"/>
                      <a:pt x="182098" y="154287"/>
                    </a:cubicBezTo>
                    <a:cubicBezTo>
                      <a:pt x="178250" y="145820"/>
                      <a:pt x="179789" y="136584"/>
                      <a:pt x="175941" y="128117"/>
                    </a:cubicBezTo>
                    <a:cubicBezTo>
                      <a:pt x="174401" y="102717"/>
                      <a:pt x="163626" y="78087"/>
                      <a:pt x="169783" y="51917"/>
                    </a:cubicBezTo>
                    <a:cubicBezTo>
                      <a:pt x="176710" y="20360"/>
                      <a:pt x="188256" y="3426"/>
                      <a:pt x="209807" y="348"/>
                    </a:cubicBezTo>
                    <a:cubicBezTo>
                      <a:pt x="232898" y="-2731"/>
                      <a:pt x="260607" y="14972"/>
                      <a:pt x="272153" y="40372"/>
                    </a:cubicBezTo>
                    <a:cubicBezTo>
                      <a:pt x="275232" y="46529"/>
                      <a:pt x="277541" y="51917"/>
                      <a:pt x="280620" y="58075"/>
                    </a:cubicBezTo>
                    <a:cubicBezTo>
                      <a:pt x="290626" y="72699"/>
                      <a:pt x="284468" y="89632"/>
                      <a:pt x="286777" y="105026"/>
                    </a:cubicBezTo>
                    <a:cubicBezTo>
                      <a:pt x="285238" y="111954"/>
                      <a:pt x="282159" y="118881"/>
                      <a:pt x="279080" y="125039"/>
                    </a:cubicBezTo>
                    <a:cubicBezTo>
                      <a:pt x="272923" y="135814"/>
                      <a:pt x="278310" y="138893"/>
                      <a:pt x="284468" y="142742"/>
                    </a:cubicBezTo>
                    <a:close/>
                  </a:path>
                </a:pathLst>
              </a:custGeom>
              <a:solidFill>
                <a:schemeClr val="accent2"/>
              </a:solidFill>
              <a:ln w="76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A890E5C-DEE8-4919-A8C7-EC2999974827}"/>
                  </a:ext>
                </a:extLst>
              </p:cNvPr>
              <p:cNvSpPr/>
              <p:nvPr/>
            </p:nvSpPr>
            <p:spPr>
              <a:xfrm>
                <a:off x="7932142" y="2474353"/>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B955850-67F7-48AF-94C9-22195F958274}"/>
                  </a:ext>
                </a:extLst>
              </p:cNvPr>
              <p:cNvSpPr/>
              <p:nvPr/>
            </p:nvSpPr>
            <p:spPr>
              <a:xfrm>
                <a:off x="7287776" y="3923395"/>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8F606DB-A358-4078-9FD9-6F5A709A65EC}"/>
                  </a:ext>
                </a:extLst>
              </p:cNvPr>
              <p:cNvSpPr/>
              <p:nvPr/>
            </p:nvSpPr>
            <p:spPr>
              <a:xfrm>
                <a:off x="6393265" y="4771793"/>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2143C4C-8356-4B6C-BB86-D0F8FD5D9A13}"/>
                  </a:ext>
                </a:extLst>
              </p:cNvPr>
              <p:cNvSpPr/>
              <p:nvPr/>
            </p:nvSpPr>
            <p:spPr>
              <a:xfrm>
                <a:off x="4775647" y="4164764"/>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6769ACCC-DD09-4AD8-A93C-F983E534DF0C}"/>
                  </a:ext>
                </a:extLst>
              </p:cNvPr>
              <p:cNvSpPr/>
              <p:nvPr/>
            </p:nvSpPr>
            <p:spPr>
              <a:xfrm>
                <a:off x="6154831" y="1243739"/>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4422EC7-4F95-4523-B748-396DA21A169B}"/>
                  </a:ext>
                </a:extLst>
              </p:cNvPr>
              <p:cNvSpPr/>
              <p:nvPr/>
            </p:nvSpPr>
            <p:spPr>
              <a:xfrm>
                <a:off x="7184616" y="1122927"/>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F013D19C-28BF-421B-8B02-C70262065BF2}"/>
                  </a:ext>
                </a:extLst>
              </p:cNvPr>
              <p:cNvSpPr/>
              <p:nvPr/>
            </p:nvSpPr>
            <p:spPr>
              <a:xfrm>
                <a:off x="7356380" y="1529346"/>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2D8D61FB-F8DA-4EA8-B109-153B5E632DC3}"/>
                  </a:ext>
                </a:extLst>
              </p:cNvPr>
              <p:cNvSpPr/>
              <p:nvPr/>
            </p:nvSpPr>
            <p:spPr>
              <a:xfrm>
                <a:off x="5509078" y="98508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4AA026AE-AD05-48EC-B541-61D26CA8B103}"/>
                  </a:ext>
                </a:extLst>
              </p:cNvPr>
              <p:cNvSpPr/>
              <p:nvPr/>
            </p:nvSpPr>
            <p:spPr>
              <a:xfrm>
                <a:off x="4030889" y="2758239"/>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6ABE1F0-2449-479D-B880-4D92794443C4}"/>
                  </a:ext>
                </a:extLst>
              </p:cNvPr>
              <p:cNvSpPr/>
              <p:nvPr/>
            </p:nvSpPr>
            <p:spPr>
              <a:xfrm>
                <a:off x="7838917" y="4021673"/>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F6A4A34-E7FE-40AC-B688-A4AC39AB11BB}"/>
                  </a:ext>
                </a:extLst>
              </p:cNvPr>
              <p:cNvSpPr/>
              <p:nvPr/>
            </p:nvSpPr>
            <p:spPr>
              <a:xfrm>
                <a:off x="7825060" y="3063742"/>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6DECB76-034A-428E-999B-91C893379EF7}"/>
                  </a:ext>
                </a:extLst>
              </p:cNvPr>
              <p:cNvSpPr/>
              <p:nvPr/>
            </p:nvSpPr>
            <p:spPr>
              <a:xfrm>
                <a:off x="4952949" y="4610665"/>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0C1C5F1-934A-43B1-A15A-6762B55754E6}"/>
                  </a:ext>
                </a:extLst>
              </p:cNvPr>
              <p:cNvSpPr/>
              <p:nvPr/>
            </p:nvSpPr>
            <p:spPr>
              <a:xfrm>
                <a:off x="6080661" y="4522169"/>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FFD0DF4D-BB67-4B61-8559-22FDCAA7D3E1}"/>
                  </a:ext>
                </a:extLst>
              </p:cNvPr>
              <p:cNvSpPr/>
              <p:nvPr/>
            </p:nvSpPr>
            <p:spPr>
              <a:xfrm rot="19265104" flipH="1">
                <a:off x="8317322" y="2987853"/>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4BAED19E-0421-469B-AFFC-832ECCC9CEAF}"/>
                  </a:ext>
                </a:extLst>
              </p:cNvPr>
              <p:cNvSpPr/>
              <p:nvPr/>
            </p:nvSpPr>
            <p:spPr>
              <a:xfrm flipH="1">
                <a:off x="7904652" y="1632266"/>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CE00565F-3C0F-4F4F-B877-FF54C4879527}"/>
                  </a:ext>
                </a:extLst>
              </p:cNvPr>
              <p:cNvSpPr/>
              <p:nvPr/>
            </p:nvSpPr>
            <p:spPr>
              <a:xfrm rot="18674865" flipH="1">
                <a:off x="4883176" y="473250"/>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91B40C-485B-4429-A8C3-1145ACEF1143}"/>
                  </a:ext>
                </a:extLst>
              </p:cNvPr>
              <p:cNvSpPr/>
              <p:nvPr/>
            </p:nvSpPr>
            <p:spPr>
              <a:xfrm rot="13519709">
                <a:off x="6639752" y="348684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rgbClr val="C4CD92"/>
              </a:solidFill>
              <a:ln w="76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8F2745E5-AAD5-4394-8D26-2B77CF2D9D70}"/>
                  </a:ext>
                </a:extLst>
              </p:cNvPr>
              <p:cNvSpPr/>
              <p:nvPr/>
            </p:nvSpPr>
            <p:spPr>
              <a:xfrm>
                <a:off x="3730443" y="3683970"/>
                <a:ext cx="134421" cy="134421"/>
              </a:xfrm>
              <a:custGeom>
                <a:avLst/>
                <a:gdLst>
                  <a:gd name="connsiteX0" fmla="*/ 157018 w 169333"/>
                  <a:gd name="connsiteY0" fmla="*/ 136236 h 169333"/>
                  <a:gd name="connsiteX1" fmla="*/ 127770 w 169333"/>
                  <a:gd name="connsiteY1" fmla="*/ 152400 h 169333"/>
                  <a:gd name="connsiteX2" fmla="*/ 69273 w 169333"/>
                  <a:gd name="connsiteY2" fmla="*/ 170103 h 169333"/>
                  <a:gd name="connsiteX3" fmla="*/ 33867 w 169333"/>
                  <a:gd name="connsiteY3" fmla="*/ 160867 h 169333"/>
                  <a:gd name="connsiteX4" fmla="*/ 29248 w 169333"/>
                  <a:gd name="connsiteY4" fmla="*/ 153939 h 169333"/>
                  <a:gd name="connsiteX5" fmla="*/ 17703 w 169333"/>
                  <a:gd name="connsiteY5" fmla="*/ 146242 h 169333"/>
                  <a:gd name="connsiteX6" fmla="*/ 0 w 169333"/>
                  <a:gd name="connsiteY6" fmla="*/ 109297 h 169333"/>
                  <a:gd name="connsiteX7" fmla="*/ 4618 w 169333"/>
                  <a:gd name="connsiteY7" fmla="*/ 76200 h 169333"/>
                  <a:gd name="connsiteX8" fmla="*/ 10776 w 169333"/>
                  <a:gd name="connsiteY8" fmla="*/ 55418 h 169333"/>
                  <a:gd name="connsiteX9" fmla="*/ 43873 w 169333"/>
                  <a:gd name="connsiteY9" fmla="*/ 13085 h 169333"/>
                  <a:gd name="connsiteX10" fmla="*/ 83127 w 169333"/>
                  <a:gd name="connsiteY10" fmla="*/ 3079 h 169333"/>
                  <a:gd name="connsiteX11" fmla="*/ 132388 w 169333"/>
                  <a:gd name="connsiteY11" fmla="*/ 6157 h 169333"/>
                  <a:gd name="connsiteX12" fmla="*/ 151630 w 169333"/>
                  <a:gd name="connsiteY12" fmla="*/ 0 h 169333"/>
                  <a:gd name="connsiteX13" fmla="*/ 165485 w 169333"/>
                  <a:gd name="connsiteY13" fmla="*/ 23861 h 169333"/>
                  <a:gd name="connsiteX14" fmla="*/ 168564 w 169333"/>
                  <a:gd name="connsiteY14" fmla="*/ 28479 h 169333"/>
                  <a:gd name="connsiteX15" fmla="*/ 173952 w 169333"/>
                  <a:gd name="connsiteY15" fmla="*/ 61576 h 169333"/>
                  <a:gd name="connsiteX16" fmla="*/ 172412 w 169333"/>
                  <a:gd name="connsiteY16" fmla="*/ 82358 h 169333"/>
                  <a:gd name="connsiteX17" fmla="*/ 169333 w 169333"/>
                  <a:gd name="connsiteY17" fmla="*/ 104679 h 169333"/>
                  <a:gd name="connsiteX18" fmla="*/ 157018 w 169333"/>
                  <a:gd name="connsiteY18" fmla="*/ 136236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333" h="169333">
                    <a:moveTo>
                      <a:pt x="157018" y="136236"/>
                    </a:moveTo>
                    <a:cubicBezTo>
                      <a:pt x="143933" y="135467"/>
                      <a:pt x="135467" y="145473"/>
                      <a:pt x="127770" y="152400"/>
                    </a:cubicBezTo>
                    <a:cubicBezTo>
                      <a:pt x="110836" y="167794"/>
                      <a:pt x="90055" y="170873"/>
                      <a:pt x="69273" y="170103"/>
                    </a:cubicBezTo>
                    <a:cubicBezTo>
                      <a:pt x="57727" y="170103"/>
                      <a:pt x="47721" y="157018"/>
                      <a:pt x="33867" y="160867"/>
                    </a:cubicBezTo>
                    <a:cubicBezTo>
                      <a:pt x="31558" y="159327"/>
                      <a:pt x="30018" y="157018"/>
                      <a:pt x="29248" y="153939"/>
                    </a:cubicBezTo>
                    <a:cubicBezTo>
                      <a:pt x="27709" y="148551"/>
                      <a:pt x="21551" y="148551"/>
                      <a:pt x="17703" y="146242"/>
                    </a:cubicBezTo>
                    <a:cubicBezTo>
                      <a:pt x="6927" y="136236"/>
                      <a:pt x="3848" y="122382"/>
                      <a:pt x="0" y="109297"/>
                    </a:cubicBezTo>
                    <a:cubicBezTo>
                      <a:pt x="7697" y="99291"/>
                      <a:pt x="10776" y="88515"/>
                      <a:pt x="4618" y="76200"/>
                    </a:cubicBezTo>
                    <a:cubicBezTo>
                      <a:pt x="0" y="67733"/>
                      <a:pt x="6927" y="60036"/>
                      <a:pt x="10776" y="55418"/>
                    </a:cubicBezTo>
                    <a:cubicBezTo>
                      <a:pt x="22321" y="41564"/>
                      <a:pt x="40024" y="33097"/>
                      <a:pt x="43873" y="13085"/>
                    </a:cubicBezTo>
                    <a:cubicBezTo>
                      <a:pt x="59267" y="18473"/>
                      <a:pt x="69273" y="3079"/>
                      <a:pt x="83127" y="3079"/>
                    </a:cubicBezTo>
                    <a:cubicBezTo>
                      <a:pt x="99291" y="3848"/>
                      <a:pt x="116224" y="3079"/>
                      <a:pt x="132388" y="6157"/>
                    </a:cubicBezTo>
                    <a:cubicBezTo>
                      <a:pt x="141624" y="7697"/>
                      <a:pt x="145473" y="2309"/>
                      <a:pt x="151630" y="0"/>
                    </a:cubicBezTo>
                    <a:cubicBezTo>
                      <a:pt x="159327" y="6157"/>
                      <a:pt x="146242" y="24630"/>
                      <a:pt x="165485" y="23861"/>
                    </a:cubicBezTo>
                    <a:cubicBezTo>
                      <a:pt x="167024" y="25400"/>
                      <a:pt x="167794" y="26939"/>
                      <a:pt x="168564" y="28479"/>
                    </a:cubicBezTo>
                    <a:cubicBezTo>
                      <a:pt x="168564" y="40024"/>
                      <a:pt x="167794" y="50800"/>
                      <a:pt x="173952" y="61576"/>
                    </a:cubicBezTo>
                    <a:cubicBezTo>
                      <a:pt x="167794" y="67733"/>
                      <a:pt x="167794" y="75430"/>
                      <a:pt x="172412" y="82358"/>
                    </a:cubicBezTo>
                    <a:cubicBezTo>
                      <a:pt x="169333" y="89285"/>
                      <a:pt x="167024" y="96982"/>
                      <a:pt x="169333" y="104679"/>
                    </a:cubicBezTo>
                    <a:cubicBezTo>
                      <a:pt x="167024" y="116225"/>
                      <a:pt x="159327" y="124691"/>
                      <a:pt x="157018" y="136236"/>
                    </a:cubicBezTo>
                    <a:close/>
                  </a:path>
                </a:pathLst>
              </a:custGeom>
              <a:solidFill>
                <a:srgbClr val="84AF2E"/>
              </a:solidFill>
              <a:ln w="76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810D0B6F-430C-4A8D-ACAB-73D1AB1662DD}"/>
                  </a:ext>
                </a:extLst>
              </p:cNvPr>
              <p:cNvSpPr/>
              <p:nvPr/>
            </p:nvSpPr>
            <p:spPr>
              <a:xfrm>
                <a:off x="6216346" y="5013609"/>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BB332AB-43CB-4DAB-BE19-BC1F569E54DA}"/>
                  </a:ext>
                </a:extLst>
              </p:cNvPr>
              <p:cNvSpPr/>
              <p:nvPr/>
            </p:nvSpPr>
            <p:spPr>
              <a:xfrm>
                <a:off x="8024450" y="4285008"/>
                <a:ext cx="122201" cy="146641"/>
              </a:xfrm>
              <a:custGeom>
                <a:avLst/>
                <a:gdLst>
                  <a:gd name="connsiteX0" fmla="*/ 18647 w 153939"/>
                  <a:gd name="connsiteY0" fmla="*/ 161877 h 184727"/>
                  <a:gd name="connsiteX1" fmla="*/ 9410 w 153939"/>
                  <a:gd name="connsiteY1" fmla="*/ 136478 h 184727"/>
                  <a:gd name="connsiteX2" fmla="*/ 7101 w 153939"/>
                  <a:gd name="connsiteY2" fmla="*/ 77980 h 184727"/>
                  <a:gd name="connsiteX3" fmla="*/ 4022 w 153939"/>
                  <a:gd name="connsiteY3" fmla="*/ 65665 h 184727"/>
                  <a:gd name="connsiteX4" fmla="*/ 17107 w 153939"/>
                  <a:gd name="connsiteY4" fmla="*/ 47962 h 184727"/>
                  <a:gd name="connsiteX5" fmla="*/ 17107 w 153939"/>
                  <a:gd name="connsiteY5" fmla="*/ 47962 h 184727"/>
                  <a:gd name="connsiteX6" fmla="*/ 25574 w 153939"/>
                  <a:gd name="connsiteY6" fmla="*/ 34877 h 184727"/>
                  <a:gd name="connsiteX7" fmla="*/ 50974 w 153939"/>
                  <a:gd name="connsiteY7" fmla="*/ 4090 h 184727"/>
                  <a:gd name="connsiteX8" fmla="*/ 58671 w 153939"/>
                  <a:gd name="connsiteY8" fmla="*/ 10247 h 184727"/>
                  <a:gd name="connsiteX9" fmla="*/ 68677 w 153939"/>
                  <a:gd name="connsiteY9" fmla="*/ 20253 h 184727"/>
                  <a:gd name="connsiteX10" fmla="*/ 77914 w 153939"/>
                  <a:gd name="connsiteY10" fmla="*/ 9478 h 184727"/>
                  <a:gd name="connsiteX11" fmla="*/ 86380 w 153939"/>
                  <a:gd name="connsiteY11" fmla="*/ 241 h 184727"/>
                  <a:gd name="connsiteX12" fmla="*/ 144107 w 153939"/>
                  <a:gd name="connsiteY12" fmla="*/ 49501 h 184727"/>
                  <a:gd name="connsiteX13" fmla="*/ 143338 w 153939"/>
                  <a:gd name="connsiteY13" fmla="*/ 49501 h 184727"/>
                  <a:gd name="connsiteX14" fmla="*/ 144877 w 153939"/>
                  <a:gd name="connsiteY14" fmla="*/ 62586 h 184727"/>
                  <a:gd name="connsiteX15" fmla="*/ 157192 w 153939"/>
                  <a:gd name="connsiteY15" fmla="*/ 130320 h 184727"/>
                  <a:gd name="connsiteX16" fmla="*/ 88689 w 153939"/>
                  <a:gd name="connsiteY16" fmla="*/ 190356 h 184727"/>
                  <a:gd name="connsiteX17" fmla="*/ 25574 w 153939"/>
                  <a:gd name="connsiteY17" fmla="*/ 165726 h 184727"/>
                  <a:gd name="connsiteX18" fmla="*/ 18647 w 153939"/>
                  <a:gd name="connsiteY18" fmla="*/ 161877 h 18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939" h="184727">
                    <a:moveTo>
                      <a:pt x="18647" y="161877"/>
                    </a:moveTo>
                    <a:cubicBezTo>
                      <a:pt x="20956" y="151102"/>
                      <a:pt x="10950" y="145714"/>
                      <a:pt x="9410" y="136478"/>
                    </a:cubicBezTo>
                    <a:cubicBezTo>
                      <a:pt x="5562" y="117235"/>
                      <a:pt x="-8293" y="98762"/>
                      <a:pt x="7101" y="77980"/>
                    </a:cubicBezTo>
                    <a:cubicBezTo>
                      <a:pt x="8641" y="75671"/>
                      <a:pt x="5562" y="70283"/>
                      <a:pt x="4022" y="65665"/>
                    </a:cubicBezTo>
                    <a:cubicBezTo>
                      <a:pt x="9410" y="60277"/>
                      <a:pt x="10180" y="51811"/>
                      <a:pt x="17107" y="47962"/>
                    </a:cubicBezTo>
                    <a:lnTo>
                      <a:pt x="17107" y="47962"/>
                    </a:lnTo>
                    <a:cubicBezTo>
                      <a:pt x="21725" y="44883"/>
                      <a:pt x="22495" y="39495"/>
                      <a:pt x="25574" y="34877"/>
                    </a:cubicBezTo>
                    <a:cubicBezTo>
                      <a:pt x="39429" y="28720"/>
                      <a:pt x="57901" y="26411"/>
                      <a:pt x="50974" y="4090"/>
                    </a:cubicBezTo>
                    <a:cubicBezTo>
                      <a:pt x="57901" y="2550"/>
                      <a:pt x="57132" y="7938"/>
                      <a:pt x="58671" y="10247"/>
                    </a:cubicBezTo>
                    <a:cubicBezTo>
                      <a:pt x="61750" y="14096"/>
                      <a:pt x="61750" y="21023"/>
                      <a:pt x="68677" y="20253"/>
                    </a:cubicBezTo>
                    <a:cubicBezTo>
                      <a:pt x="74835" y="20253"/>
                      <a:pt x="75604" y="14096"/>
                      <a:pt x="77914" y="9478"/>
                    </a:cubicBezTo>
                    <a:cubicBezTo>
                      <a:pt x="79453" y="4859"/>
                      <a:pt x="78683" y="-1298"/>
                      <a:pt x="86380" y="241"/>
                    </a:cubicBezTo>
                    <a:cubicBezTo>
                      <a:pt x="105623" y="16405"/>
                      <a:pt x="131022" y="26411"/>
                      <a:pt x="144107" y="49501"/>
                    </a:cubicBezTo>
                    <a:cubicBezTo>
                      <a:pt x="144107" y="49501"/>
                      <a:pt x="143338" y="49501"/>
                      <a:pt x="143338" y="49501"/>
                    </a:cubicBezTo>
                    <a:cubicBezTo>
                      <a:pt x="144107" y="54120"/>
                      <a:pt x="142568" y="60277"/>
                      <a:pt x="144877" y="62586"/>
                    </a:cubicBezTo>
                    <a:cubicBezTo>
                      <a:pt x="171047" y="81059"/>
                      <a:pt x="155653" y="107999"/>
                      <a:pt x="157192" y="130320"/>
                    </a:cubicBezTo>
                    <a:cubicBezTo>
                      <a:pt x="160271" y="158799"/>
                      <a:pt x="118707" y="187277"/>
                      <a:pt x="88689" y="190356"/>
                    </a:cubicBezTo>
                    <a:cubicBezTo>
                      <a:pt x="62520" y="192665"/>
                      <a:pt x="40968" y="189586"/>
                      <a:pt x="25574" y="165726"/>
                    </a:cubicBezTo>
                    <a:cubicBezTo>
                      <a:pt x="24804" y="163417"/>
                      <a:pt x="20956" y="162647"/>
                      <a:pt x="18647" y="161877"/>
                    </a:cubicBezTo>
                    <a:close/>
                  </a:path>
                </a:pathLst>
              </a:custGeom>
              <a:solidFill>
                <a:srgbClr val="84AF2D"/>
              </a:solidFill>
              <a:ln w="76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69F1AEF0-660D-4A5B-AFB4-8AC5982ABA74}"/>
                  </a:ext>
                </a:extLst>
              </p:cNvPr>
              <p:cNvSpPr/>
              <p:nvPr/>
            </p:nvSpPr>
            <p:spPr>
              <a:xfrm>
                <a:off x="8009805" y="2252265"/>
                <a:ext cx="103871" cy="134421"/>
              </a:xfrm>
              <a:custGeom>
                <a:avLst/>
                <a:gdLst>
                  <a:gd name="connsiteX0" fmla="*/ 102370 w 130848"/>
                  <a:gd name="connsiteY0" fmla="*/ 20619 h 169333"/>
                  <a:gd name="connsiteX1" fmla="*/ 132388 w 130848"/>
                  <a:gd name="connsiteY1" fmla="*/ 89892 h 169333"/>
                  <a:gd name="connsiteX2" fmla="*/ 100831 w 130848"/>
                  <a:gd name="connsiteY2" fmla="*/ 139922 h 169333"/>
                  <a:gd name="connsiteX3" fmla="*/ 80818 w 130848"/>
                  <a:gd name="connsiteY3" fmla="*/ 147619 h 169333"/>
                  <a:gd name="connsiteX4" fmla="*/ 70812 w 130848"/>
                  <a:gd name="connsiteY4" fmla="*/ 153007 h 169333"/>
                  <a:gd name="connsiteX5" fmla="*/ 26939 w 130848"/>
                  <a:gd name="connsiteY5" fmla="*/ 163013 h 169333"/>
                  <a:gd name="connsiteX6" fmla="*/ 11545 w 130848"/>
                  <a:gd name="connsiteY6" fmla="*/ 132225 h 169333"/>
                  <a:gd name="connsiteX7" fmla="*/ 0 w 130848"/>
                  <a:gd name="connsiteY7" fmla="*/ 109135 h 169333"/>
                  <a:gd name="connsiteX8" fmla="*/ 5388 w 130848"/>
                  <a:gd name="connsiteY8" fmla="*/ 73728 h 169333"/>
                  <a:gd name="connsiteX9" fmla="*/ 53109 w 130848"/>
                  <a:gd name="connsiteY9" fmla="*/ 12922 h 169333"/>
                  <a:gd name="connsiteX10" fmla="*/ 58497 w 130848"/>
                  <a:gd name="connsiteY10" fmla="*/ 9844 h 169333"/>
                  <a:gd name="connsiteX11" fmla="*/ 83897 w 130848"/>
                  <a:gd name="connsiteY11" fmla="*/ 12153 h 169333"/>
                  <a:gd name="connsiteX12" fmla="*/ 90055 w 130848"/>
                  <a:gd name="connsiteY12" fmla="*/ 12153 h 169333"/>
                  <a:gd name="connsiteX13" fmla="*/ 102370 w 130848"/>
                  <a:gd name="connsiteY13" fmla="*/ 2061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848" h="169333">
                    <a:moveTo>
                      <a:pt x="102370" y="20619"/>
                    </a:moveTo>
                    <a:cubicBezTo>
                      <a:pt x="124691" y="30625"/>
                      <a:pt x="142394" y="66801"/>
                      <a:pt x="132388" y="89892"/>
                    </a:cubicBezTo>
                    <a:cubicBezTo>
                      <a:pt x="124691" y="107595"/>
                      <a:pt x="119303" y="127607"/>
                      <a:pt x="100831" y="139922"/>
                    </a:cubicBezTo>
                    <a:cubicBezTo>
                      <a:pt x="93903" y="144541"/>
                      <a:pt x="89285" y="150698"/>
                      <a:pt x="80818" y="147619"/>
                    </a:cubicBezTo>
                    <a:cubicBezTo>
                      <a:pt x="75431" y="146080"/>
                      <a:pt x="72352" y="148389"/>
                      <a:pt x="70812" y="153007"/>
                    </a:cubicBezTo>
                    <a:cubicBezTo>
                      <a:pt x="61576" y="180716"/>
                      <a:pt x="43873" y="169171"/>
                      <a:pt x="26939" y="163013"/>
                    </a:cubicBezTo>
                    <a:cubicBezTo>
                      <a:pt x="15394" y="156086"/>
                      <a:pt x="17703" y="142231"/>
                      <a:pt x="11545" y="132225"/>
                    </a:cubicBezTo>
                    <a:cubicBezTo>
                      <a:pt x="7697" y="124529"/>
                      <a:pt x="5388" y="116062"/>
                      <a:pt x="0" y="109135"/>
                    </a:cubicBezTo>
                    <a:cubicBezTo>
                      <a:pt x="3079" y="97589"/>
                      <a:pt x="5388" y="84504"/>
                      <a:pt x="5388" y="73728"/>
                    </a:cubicBezTo>
                    <a:cubicBezTo>
                      <a:pt x="5388" y="39092"/>
                      <a:pt x="27709" y="25238"/>
                      <a:pt x="53109" y="12922"/>
                    </a:cubicBezTo>
                    <a:cubicBezTo>
                      <a:pt x="55418" y="12153"/>
                      <a:pt x="57727" y="11383"/>
                      <a:pt x="58497" y="9844"/>
                    </a:cubicBezTo>
                    <a:cubicBezTo>
                      <a:pt x="67734" y="-932"/>
                      <a:pt x="76970" y="-6320"/>
                      <a:pt x="83897" y="12153"/>
                    </a:cubicBezTo>
                    <a:cubicBezTo>
                      <a:pt x="83897" y="12922"/>
                      <a:pt x="87746" y="12153"/>
                      <a:pt x="90055" y="12153"/>
                    </a:cubicBezTo>
                    <a:cubicBezTo>
                      <a:pt x="100061" y="9074"/>
                      <a:pt x="96982" y="19850"/>
                      <a:pt x="102370" y="20619"/>
                    </a:cubicBezTo>
                    <a:close/>
                  </a:path>
                </a:pathLst>
              </a:custGeom>
              <a:solidFill>
                <a:srgbClr val="84AF2E"/>
              </a:solidFill>
              <a:ln w="76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C3F4A750-16F0-45BE-8FA5-72DBBC4C189D}"/>
                  </a:ext>
                </a:extLst>
              </p:cNvPr>
              <p:cNvSpPr/>
              <p:nvPr/>
            </p:nvSpPr>
            <p:spPr>
              <a:xfrm>
                <a:off x="3675223" y="1961388"/>
                <a:ext cx="116091" cy="103871"/>
              </a:xfrm>
              <a:custGeom>
                <a:avLst/>
                <a:gdLst>
                  <a:gd name="connsiteX0" fmla="*/ 121132 w 146242"/>
                  <a:gd name="connsiteY0" fmla="*/ 121043 h 130848"/>
                  <a:gd name="connsiteX1" fmla="*/ 76489 w 146242"/>
                  <a:gd name="connsiteY1" fmla="*/ 134897 h 130848"/>
                  <a:gd name="connsiteX2" fmla="*/ 17223 w 146242"/>
                  <a:gd name="connsiteY2" fmla="*/ 117964 h 130848"/>
                  <a:gd name="connsiteX3" fmla="*/ 1829 w 146242"/>
                  <a:gd name="connsiteY3" fmla="*/ 57158 h 130848"/>
                  <a:gd name="connsiteX4" fmla="*/ 44932 w 146242"/>
                  <a:gd name="connsiteY4" fmla="*/ 970 h 130848"/>
                  <a:gd name="connsiteX5" fmla="*/ 106508 w 146242"/>
                  <a:gd name="connsiteY5" fmla="*/ 4049 h 130848"/>
                  <a:gd name="connsiteX6" fmla="*/ 131138 w 146242"/>
                  <a:gd name="connsiteY6" fmla="*/ 27909 h 130848"/>
                  <a:gd name="connsiteX7" fmla="*/ 142683 w 146242"/>
                  <a:gd name="connsiteY7" fmla="*/ 37146 h 130848"/>
                  <a:gd name="connsiteX8" fmla="*/ 152689 w 146242"/>
                  <a:gd name="connsiteY8" fmla="*/ 75631 h 130848"/>
                  <a:gd name="connsiteX9" fmla="*/ 126520 w 146242"/>
                  <a:gd name="connsiteY9" fmla="*/ 109497 h 130848"/>
                  <a:gd name="connsiteX10" fmla="*/ 123441 w 146242"/>
                  <a:gd name="connsiteY10" fmla="*/ 119503 h 130848"/>
                  <a:gd name="connsiteX11" fmla="*/ 121132 w 146242"/>
                  <a:gd name="connsiteY11" fmla="*/ 121043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2" h="130848">
                    <a:moveTo>
                      <a:pt x="121132" y="121043"/>
                    </a:moveTo>
                    <a:cubicBezTo>
                      <a:pt x="104199" y="117194"/>
                      <a:pt x="91114" y="130279"/>
                      <a:pt x="76489" y="134897"/>
                    </a:cubicBezTo>
                    <a:cubicBezTo>
                      <a:pt x="51089" y="143364"/>
                      <a:pt x="30308" y="131818"/>
                      <a:pt x="17223" y="117964"/>
                    </a:cubicBezTo>
                    <a:cubicBezTo>
                      <a:pt x="3368" y="104109"/>
                      <a:pt x="-3559" y="83328"/>
                      <a:pt x="1829" y="57158"/>
                    </a:cubicBezTo>
                    <a:cubicBezTo>
                      <a:pt x="7217" y="27140"/>
                      <a:pt x="36465" y="23291"/>
                      <a:pt x="44932" y="970"/>
                    </a:cubicBezTo>
                    <a:cubicBezTo>
                      <a:pt x="64944" y="4818"/>
                      <a:pt x="85726" y="-5188"/>
                      <a:pt x="106508" y="4049"/>
                    </a:cubicBezTo>
                    <a:cubicBezTo>
                      <a:pt x="118053" y="9437"/>
                      <a:pt x="134986" y="7897"/>
                      <a:pt x="131138" y="27909"/>
                    </a:cubicBezTo>
                    <a:cubicBezTo>
                      <a:pt x="134217" y="31758"/>
                      <a:pt x="141144" y="30218"/>
                      <a:pt x="142683" y="37146"/>
                    </a:cubicBezTo>
                    <a:cubicBezTo>
                      <a:pt x="148071" y="49461"/>
                      <a:pt x="139605" y="65624"/>
                      <a:pt x="152689" y="75631"/>
                    </a:cubicBezTo>
                    <a:cubicBezTo>
                      <a:pt x="151150" y="92564"/>
                      <a:pt x="138835" y="101031"/>
                      <a:pt x="126520" y="109497"/>
                    </a:cubicBezTo>
                    <a:cubicBezTo>
                      <a:pt x="124980" y="112576"/>
                      <a:pt x="124980" y="116424"/>
                      <a:pt x="123441" y="119503"/>
                    </a:cubicBezTo>
                    <a:cubicBezTo>
                      <a:pt x="122671" y="119503"/>
                      <a:pt x="121901" y="120273"/>
                      <a:pt x="121132" y="121043"/>
                    </a:cubicBezTo>
                    <a:close/>
                  </a:path>
                </a:pathLst>
              </a:custGeom>
              <a:solidFill>
                <a:srgbClr val="A2BE2C"/>
              </a:solidFill>
              <a:ln w="76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935587C6-9F12-4149-A08A-0CD3C86F3AA0}"/>
                  </a:ext>
                </a:extLst>
              </p:cNvPr>
              <p:cNvSpPr/>
              <p:nvPr/>
            </p:nvSpPr>
            <p:spPr>
              <a:xfrm>
                <a:off x="3768936" y="2001873"/>
                <a:ext cx="122201" cy="103871"/>
              </a:xfrm>
              <a:custGeom>
                <a:avLst/>
                <a:gdLst>
                  <a:gd name="connsiteX0" fmla="*/ 3079 w 153939"/>
                  <a:gd name="connsiteY0" fmla="*/ 56958 h 130848"/>
                  <a:gd name="connsiteX1" fmla="*/ 0 w 153939"/>
                  <a:gd name="connsiteY1" fmla="*/ 52339 h 130848"/>
                  <a:gd name="connsiteX2" fmla="*/ 33097 w 153939"/>
                  <a:gd name="connsiteY2" fmla="*/ 26170 h 130848"/>
                  <a:gd name="connsiteX3" fmla="*/ 33097 w 153939"/>
                  <a:gd name="connsiteY3" fmla="*/ 17703 h 130848"/>
                  <a:gd name="connsiteX4" fmla="*/ 55418 w 153939"/>
                  <a:gd name="connsiteY4" fmla="*/ 8467 h 130848"/>
                  <a:gd name="connsiteX5" fmla="*/ 72352 w 153939"/>
                  <a:gd name="connsiteY5" fmla="*/ 0 h 130848"/>
                  <a:gd name="connsiteX6" fmla="*/ 107758 w 153939"/>
                  <a:gd name="connsiteY6" fmla="*/ 6927 h 130848"/>
                  <a:gd name="connsiteX7" fmla="*/ 147012 w 153939"/>
                  <a:gd name="connsiteY7" fmla="*/ 101600 h 130848"/>
                  <a:gd name="connsiteX8" fmla="*/ 81588 w 153939"/>
                  <a:gd name="connsiteY8" fmla="*/ 131618 h 130848"/>
                  <a:gd name="connsiteX9" fmla="*/ 10006 w 153939"/>
                  <a:gd name="connsiteY9" fmla="*/ 80048 h 130848"/>
                  <a:gd name="connsiteX10" fmla="*/ 6927 w 153939"/>
                  <a:gd name="connsiteY10" fmla="*/ 72351 h 130848"/>
                  <a:gd name="connsiteX11" fmla="*/ 3079 w 153939"/>
                  <a:gd name="connsiteY11" fmla="*/ 569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939" h="130848">
                    <a:moveTo>
                      <a:pt x="3079" y="56958"/>
                    </a:moveTo>
                    <a:cubicBezTo>
                      <a:pt x="2309" y="55418"/>
                      <a:pt x="770" y="53879"/>
                      <a:pt x="0" y="52339"/>
                    </a:cubicBezTo>
                    <a:cubicBezTo>
                      <a:pt x="19242" y="53879"/>
                      <a:pt x="22321" y="34636"/>
                      <a:pt x="33097" y="26170"/>
                    </a:cubicBezTo>
                    <a:cubicBezTo>
                      <a:pt x="30788" y="23091"/>
                      <a:pt x="30788" y="20782"/>
                      <a:pt x="33097" y="17703"/>
                    </a:cubicBezTo>
                    <a:cubicBezTo>
                      <a:pt x="40024" y="13085"/>
                      <a:pt x="46182" y="8467"/>
                      <a:pt x="55418" y="8467"/>
                    </a:cubicBezTo>
                    <a:cubicBezTo>
                      <a:pt x="58497" y="770"/>
                      <a:pt x="67733" y="4618"/>
                      <a:pt x="72352" y="0"/>
                    </a:cubicBezTo>
                    <a:cubicBezTo>
                      <a:pt x="83897" y="2309"/>
                      <a:pt x="96212" y="4618"/>
                      <a:pt x="107758" y="6927"/>
                    </a:cubicBezTo>
                    <a:cubicBezTo>
                      <a:pt x="144703" y="14624"/>
                      <a:pt x="171643" y="75430"/>
                      <a:pt x="147012" y="101600"/>
                    </a:cubicBezTo>
                    <a:cubicBezTo>
                      <a:pt x="130848" y="118533"/>
                      <a:pt x="110067" y="133157"/>
                      <a:pt x="81588" y="131618"/>
                    </a:cubicBezTo>
                    <a:cubicBezTo>
                      <a:pt x="45412" y="129309"/>
                      <a:pt x="26170" y="107758"/>
                      <a:pt x="10006" y="80048"/>
                    </a:cubicBezTo>
                    <a:cubicBezTo>
                      <a:pt x="8467" y="77739"/>
                      <a:pt x="6927" y="75430"/>
                      <a:pt x="6927" y="72351"/>
                    </a:cubicBezTo>
                    <a:cubicBezTo>
                      <a:pt x="9236" y="65424"/>
                      <a:pt x="7697" y="60806"/>
                      <a:pt x="3079" y="56958"/>
                    </a:cubicBezTo>
                    <a:close/>
                  </a:path>
                </a:pathLst>
              </a:custGeom>
              <a:solidFill>
                <a:srgbClr val="84AF2D"/>
              </a:solidFill>
              <a:ln w="76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13484E4-239B-4287-9E27-ED9464AE144D}"/>
                  </a:ext>
                </a:extLst>
              </p:cNvPr>
              <p:cNvSpPr/>
              <p:nvPr/>
            </p:nvSpPr>
            <p:spPr>
              <a:xfrm>
                <a:off x="5241733" y="4789674"/>
                <a:ext cx="116091" cy="103871"/>
              </a:xfrm>
              <a:custGeom>
                <a:avLst/>
                <a:gdLst>
                  <a:gd name="connsiteX0" fmla="*/ 107413 w 146242"/>
                  <a:gd name="connsiteY0" fmla="*/ 134969 h 130848"/>
                  <a:gd name="connsiteX1" fmla="*/ 62001 w 146242"/>
                  <a:gd name="connsiteY1" fmla="*/ 129581 h 130848"/>
                  <a:gd name="connsiteX2" fmla="*/ 23516 w 146242"/>
                  <a:gd name="connsiteY2" fmla="*/ 96484 h 130848"/>
                  <a:gd name="connsiteX3" fmla="*/ 2734 w 146242"/>
                  <a:gd name="connsiteY3" fmla="*/ 57999 h 130848"/>
                  <a:gd name="connsiteX4" fmla="*/ 9661 w 146242"/>
                  <a:gd name="connsiteY4" fmla="*/ 32599 h 130848"/>
                  <a:gd name="connsiteX5" fmla="*/ 96637 w 146242"/>
                  <a:gd name="connsiteY5" fmla="*/ 1042 h 130848"/>
                  <a:gd name="connsiteX6" fmla="*/ 147437 w 146242"/>
                  <a:gd name="connsiteY6" fmla="*/ 57999 h 130848"/>
                  <a:gd name="connsiteX7" fmla="*/ 148977 w 146242"/>
                  <a:gd name="connsiteY7" fmla="*/ 96484 h 130848"/>
                  <a:gd name="connsiteX8" fmla="*/ 126655 w 146242"/>
                  <a:gd name="connsiteY8" fmla="*/ 127272 h 130848"/>
                  <a:gd name="connsiteX9" fmla="*/ 107413 w 146242"/>
                  <a:gd name="connsiteY9" fmla="*/ 134969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242" h="130848">
                    <a:moveTo>
                      <a:pt x="107413" y="134969"/>
                    </a:moveTo>
                    <a:cubicBezTo>
                      <a:pt x="93558" y="128042"/>
                      <a:pt x="78934" y="136508"/>
                      <a:pt x="62001" y="129581"/>
                    </a:cubicBezTo>
                    <a:cubicBezTo>
                      <a:pt x="43528" y="121884"/>
                      <a:pt x="34292" y="108029"/>
                      <a:pt x="23516" y="96484"/>
                    </a:cubicBezTo>
                    <a:cubicBezTo>
                      <a:pt x="14280" y="86478"/>
                      <a:pt x="12740" y="69545"/>
                      <a:pt x="2734" y="57999"/>
                    </a:cubicBezTo>
                    <a:cubicBezTo>
                      <a:pt x="-4193" y="49533"/>
                      <a:pt x="3504" y="39527"/>
                      <a:pt x="9661" y="32599"/>
                    </a:cubicBezTo>
                    <a:cubicBezTo>
                      <a:pt x="32752" y="7199"/>
                      <a:pt x="62771" y="-3577"/>
                      <a:pt x="96637" y="1042"/>
                    </a:cubicBezTo>
                    <a:cubicBezTo>
                      <a:pt x="112031" y="2581"/>
                      <a:pt x="145898" y="41836"/>
                      <a:pt x="147437" y="57999"/>
                    </a:cubicBezTo>
                    <a:cubicBezTo>
                      <a:pt x="148977" y="70315"/>
                      <a:pt x="152055" y="83399"/>
                      <a:pt x="148977" y="96484"/>
                    </a:cubicBezTo>
                    <a:cubicBezTo>
                      <a:pt x="148207" y="100332"/>
                      <a:pt x="130504" y="124963"/>
                      <a:pt x="126655" y="127272"/>
                    </a:cubicBezTo>
                    <a:cubicBezTo>
                      <a:pt x="117419" y="124193"/>
                      <a:pt x="114340" y="134199"/>
                      <a:pt x="107413" y="134969"/>
                    </a:cubicBezTo>
                    <a:close/>
                  </a:path>
                </a:pathLst>
              </a:custGeom>
              <a:solidFill>
                <a:srgbClr val="84AF2E"/>
              </a:solidFill>
              <a:ln w="76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BAD158F2-5A4F-4273-9F9E-96DFBB4A5DAA}"/>
                  </a:ext>
                </a:extLst>
              </p:cNvPr>
              <p:cNvSpPr/>
              <p:nvPr/>
            </p:nvSpPr>
            <p:spPr>
              <a:xfrm>
                <a:off x="5675430" y="786890"/>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7A76025A-5B11-490A-ABE5-A7618BE95130}"/>
                  </a:ext>
                </a:extLst>
              </p:cNvPr>
              <p:cNvSpPr/>
              <p:nvPr/>
            </p:nvSpPr>
            <p:spPr>
              <a:xfrm>
                <a:off x="4557744" y="4694956"/>
                <a:ext cx="128311" cy="103871"/>
              </a:xfrm>
              <a:custGeom>
                <a:avLst/>
                <a:gdLst>
                  <a:gd name="connsiteX0" fmla="*/ 100830 w 161636"/>
                  <a:gd name="connsiteY0" fmla="*/ 1058 h 130848"/>
                  <a:gd name="connsiteX1" fmla="*/ 144703 w 161636"/>
                  <a:gd name="connsiteY1" fmla="*/ 8755 h 130848"/>
                  <a:gd name="connsiteX2" fmla="*/ 154709 w 161636"/>
                  <a:gd name="connsiteY2" fmla="*/ 17221 h 130848"/>
                  <a:gd name="connsiteX3" fmla="*/ 164715 w 161636"/>
                  <a:gd name="connsiteY3" fmla="*/ 45700 h 130848"/>
                  <a:gd name="connsiteX4" fmla="*/ 106218 w 161636"/>
                  <a:gd name="connsiteY4" fmla="*/ 126518 h 130848"/>
                  <a:gd name="connsiteX5" fmla="*/ 32327 w 161636"/>
                  <a:gd name="connsiteY5" fmla="*/ 118051 h 130848"/>
                  <a:gd name="connsiteX6" fmla="*/ 6927 w 161636"/>
                  <a:gd name="connsiteY6" fmla="*/ 114203 h 130848"/>
                  <a:gd name="connsiteX7" fmla="*/ 15394 w 161636"/>
                  <a:gd name="connsiteY7" fmla="*/ 94960 h 130848"/>
                  <a:gd name="connsiteX8" fmla="*/ 0 w 161636"/>
                  <a:gd name="connsiteY8" fmla="*/ 90342 h 130848"/>
                  <a:gd name="connsiteX9" fmla="*/ 20012 w 161636"/>
                  <a:gd name="connsiteY9" fmla="*/ 40312 h 130848"/>
                  <a:gd name="connsiteX10" fmla="*/ 40794 w 161636"/>
                  <a:gd name="connsiteY10" fmla="*/ 12603 h 130848"/>
                  <a:gd name="connsiteX11" fmla="*/ 48491 w 161636"/>
                  <a:gd name="connsiteY11" fmla="*/ 16452 h 130848"/>
                  <a:gd name="connsiteX12" fmla="*/ 71582 w 161636"/>
                  <a:gd name="connsiteY12" fmla="*/ 7985 h 130848"/>
                  <a:gd name="connsiteX13" fmla="*/ 100830 w 161636"/>
                  <a:gd name="connsiteY13" fmla="*/ 10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636" h="130848">
                    <a:moveTo>
                      <a:pt x="100830" y="1058"/>
                    </a:moveTo>
                    <a:cubicBezTo>
                      <a:pt x="113146" y="16452"/>
                      <a:pt x="129309" y="11064"/>
                      <a:pt x="144703" y="8755"/>
                    </a:cubicBezTo>
                    <a:cubicBezTo>
                      <a:pt x="147782" y="11833"/>
                      <a:pt x="150861" y="14912"/>
                      <a:pt x="154709" y="17221"/>
                    </a:cubicBezTo>
                    <a:cubicBezTo>
                      <a:pt x="165485" y="24149"/>
                      <a:pt x="170103" y="38003"/>
                      <a:pt x="164715" y="45700"/>
                    </a:cubicBezTo>
                    <a:cubicBezTo>
                      <a:pt x="145473" y="72639"/>
                      <a:pt x="144703" y="111894"/>
                      <a:pt x="106218" y="126518"/>
                    </a:cubicBezTo>
                    <a:cubicBezTo>
                      <a:pt x="84667" y="134985"/>
                      <a:pt x="46952" y="136524"/>
                      <a:pt x="32327" y="118051"/>
                    </a:cubicBezTo>
                    <a:cubicBezTo>
                      <a:pt x="23861" y="108045"/>
                      <a:pt x="17703" y="108815"/>
                      <a:pt x="6927" y="114203"/>
                    </a:cubicBezTo>
                    <a:cubicBezTo>
                      <a:pt x="7697" y="104967"/>
                      <a:pt x="19242" y="102657"/>
                      <a:pt x="15394" y="94960"/>
                    </a:cubicBezTo>
                    <a:cubicBezTo>
                      <a:pt x="12315" y="88803"/>
                      <a:pt x="4618" y="92651"/>
                      <a:pt x="0" y="90342"/>
                    </a:cubicBezTo>
                    <a:cubicBezTo>
                      <a:pt x="6927" y="73409"/>
                      <a:pt x="13855" y="57245"/>
                      <a:pt x="20012" y="40312"/>
                    </a:cubicBezTo>
                    <a:cubicBezTo>
                      <a:pt x="23861" y="28767"/>
                      <a:pt x="39255" y="25688"/>
                      <a:pt x="40794" y="12603"/>
                    </a:cubicBezTo>
                    <a:cubicBezTo>
                      <a:pt x="43103" y="14142"/>
                      <a:pt x="46182" y="14912"/>
                      <a:pt x="48491" y="16452"/>
                    </a:cubicBezTo>
                    <a:cubicBezTo>
                      <a:pt x="55418" y="12603"/>
                      <a:pt x="63885" y="11833"/>
                      <a:pt x="71582" y="7985"/>
                    </a:cubicBezTo>
                    <a:cubicBezTo>
                      <a:pt x="77739" y="-7409"/>
                      <a:pt x="91594" y="4906"/>
                      <a:pt x="100830" y="1058"/>
                    </a:cubicBezTo>
                    <a:close/>
                  </a:path>
                </a:pathLst>
              </a:custGeom>
              <a:solidFill>
                <a:srgbClr val="85AF2D"/>
              </a:solidFill>
              <a:ln w="76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7D5B490-AEC8-4265-8A5F-ED75E28D21DF}"/>
                  </a:ext>
                </a:extLst>
              </p:cNvPr>
              <p:cNvSpPr/>
              <p:nvPr/>
            </p:nvSpPr>
            <p:spPr>
              <a:xfrm>
                <a:off x="8220807" y="3587859"/>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81386AF-10DB-4EDD-94A5-3244254AAE33}"/>
                  </a:ext>
                </a:extLst>
              </p:cNvPr>
              <p:cNvSpPr/>
              <p:nvPr/>
            </p:nvSpPr>
            <p:spPr>
              <a:xfrm>
                <a:off x="3957568" y="3992989"/>
                <a:ext cx="146641" cy="122201"/>
              </a:xfrm>
              <a:custGeom>
                <a:avLst/>
                <a:gdLst>
                  <a:gd name="connsiteX0" fmla="*/ 54176 w 184727"/>
                  <a:gd name="connsiteY0" fmla="*/ 11353 h 153939"/>
                  <a:gd name="connsiteX1" fmla="*/ 124988 w 184727"/>
                  <a:gd name="connsiteY1" fmla="*/ 10583 h 153939"/>
                  <a:gd name="connsiteX2" fmla="*/ 138842 w 184727"/>
                  <a:gd name="connsiteY2" fmla="*/ 19050 h 153939"/>
                  <a:gd name="connsiteX3" fmla="*/ 151927 w 184727"/>
                  <a:gd name="connsiteY3" fmla="*/ 19050 h 153939"/>
                  <a:gd name="connsiteX4" fmla="*/ 185024 w 184727"/>
                  <a:gd name="connsiteY4" fmla="*/ 25977 h 153939"/>
                  <a:gd name="connsiteX5" fmla="*/ 172709 w 184727"/>
                  <a:gd name="connsiteY5" fmla="*/ 64462 h 153939"/>
                  <a:gd name="connsiteX6" fmla="*/ 191182 w 184727"/>
                  <a:gd name="connsiteY6" fmla="*/ 73699 h 153939"/>
                  <a:gd name="connsiteX7" fmla="*/ 169630 w 184727"/>
                  <a:gd name="connsiteY7" fmla="*/ 102947 h 153939"/>
                  <a:gd name="connsiteX8" fmla="*/ 165012 w 184727"/>
                  <a:gd name="connsiteY8" fmla="*/ 112183 h 153939"/>
                  <a:gd name="connsiteX9" fmla="*/ 124218 w 184727"/>
                  <a:gd name="connsiteY9" fmla="*/ 155286 h 153939"/>
                  <a:gd name="connsiteX10" fmla="*/ 104976 w 184727"/>
                  <a:gd name="connsiteY10" fmla="*/ 153747 h 153939"/>
                  <a:gd name="connsiteX11" fmla="*/ 53406 w 184727"/>
                  <a:gd name="connsiteY11" fmla="*/ 157595 h 153939"/>
                  <a:gd name="connsiteX12" fmla="*/ 28006 w 184727"/>
                  <a:gd name="connsiteY12" fmla="*/ 142971 h 153939"/>
                  <a:gd name="connsiteX13" fmla="*/ 1067 w 184727"/>
                  <a:gd name="connsiteY13" fmla="*/ 95250 h 153939"/>
                  <a:gd name="connsiteX14" fmla="*/ 25697 w 184727"/>
                  <a:gd name="connsiteY14" fmla="*/ 23668 h 153939"/>
                  <a:gd name="connsiteX15" fmla="*/ 39552 w 184727"/>
                  <a:gd name="connsiteY15" fmla="*/ 19050 h 153939"/>
                  <a:gd name="connsiteX16" fmla="*/ 54176 w 184727"/>
                  <a:gd name="connsiteY16" fmla="*/ 11353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727" h="153939">
                    <a:moveTo>
                      <a:pt x="54176" y="11353"/>
                    </a:moveTo>
                    <a:cubicBezTo>
                      <a:pt x="77267" y="-4041"/>
                      <a:pt x="101127" y="-3271"/>
                      <a:pt x="124988" y="10583"/>
                    </a:cubicBezTo>
                    <a:cubicBezTo>
                      <a:pt x="130376" y="12892"/>
                      <a:pt x="134224" y="16741"/>
                      <a:pt x="138842" y="19050"/>
                    </a:cubicBezTo>
                    <a:cubicBezTo>
                      <a:pt x="143461" y="19050"/>
                      <a:pt x="147309" y="19820"/>
                      <a:pt x="151927" y="19050"/>
                    </a:cubicBezTo>
                    <a:cubicBezTo>
                      <a:pt x="163473" y="17511"/>
                      <a:pt x="177327" y="11353"/>
                      <a:pt x="185024" y="25977"/>
                    </a:cubicBezTo>
                    <a:cubicBezTo>
                      <a:pt x="192721" y="41371"/>
                      <a:pt x="187333" y="55226"/>
                      <a:pt x="172709" y="64462"/>
                    </a:cubicBezTo>
                    <a:cubicBezTo>
                      <a:pt x="177327" y="70620"/>
                      <a:pt x="184254" y="69850"/>
                      <a:pt x="191182" y="73699"/>
                    </a:cubicBezTo>
                    <a:cubicBezTo>
                      <a:pt x="181176" y="81396"/>
                      <a:pt x="171939" y="89862"/>
                      <a:pt x="169630" y="102947"/>
                    </a:cubicBezTo>
                    <a:cubicBezTo>
                      <a:pt x="171939" y="107565"/>
                      <a:pt x="167321" y="109105"/>
                      <a:pt x="165012" y="112183"/>
                    </a:cubicBezTo>
                    <a:cubicBezTo>
                      <a:pt x="155006" y="129886"/>
                      <a:pt x="135764" y="138353"/>
                      <a:pt x="124218" y="155286"/>
                    </a:cubicBezTo>
                    <a:cubicBezTo>
                      <a:pt x="119600" y="162983"/>
                      <a:pt x="112673" y="152208"/>
                      <a:pt x="104976" y="153747"/>
                    </a:cubicBezTo>
                    <a:cubicBezTo>
                      <a:pt x="88812" y="156056"/>
                      <a:pt x="71879" y="166832"/>
                      <a:pt x="53406" y="157595"/>
                    </a:cubicBezTo>
                    <a:cubicBezTo>
                      <a:pt x="44939" y="152977"/>
                      <a:pt x="39552" y="141432"/>
                      <a:pt x="28006" y="142971"/>
                    </a:cubicBezTo>
                    <a:cubicBezTo>
                      <a:pt x="12612" y="130656"/>
                      <a:pt x="4915" y="116032"/>
                      <a:pt x="1067" y="95250"/>
                    </a:cubicBezTo>
                    <a:cubicBezTo>
                      <a:pt x="-3552" y="65232"/>
                      <a:pt x="7224" y="44450"/>
                      <a:pt x="25697" y="23668"/>
                    </a:cubicBezTo>
                    <a:cubicBezTo>
                      <a:pt x="29545" y="19050"/>
                      <a:pt x="34933" y="19820"/>
                      <a:pt x="39552" y="19050"/>
                    </a:cubicBezTo>
                    <a:cubicBezTo>
                      <a:pt x="44939" y="15971"/>
                      <a:pt x="49557" y="13662"/>
                      <a:pt x="54176" y="11353"/>
                    </a:cubicBezTo>
                    <a:close/>
                  </a:path>
                </a:pathLst>
              </a:custGeom>
              <a:solidFill>
                <a:srgbClr val="84AF2D"/>
              </a:solidFill>
              <a:ln w="76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CF94831E-98C3-4026-BFB2-AED132D94BF8}"/>
                  </a:ext>
                </a:extLst>
              </p:cNvPr>
              <p:cNvSpPr>
                <a:spLocks/>
              </p:cNvSpPr>
              <p:nvPr/>
            </p:nvSpPr>
            <p:spPr bwMode="auto">
              <a:xfrm rot="900000">
                <a:off x="4451574" y="1548551"/>
                <a:ext cx="3271787" cy="2983845"/>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45" name="Freeform: Shape 44">
                <a:extLst>
                  <a:ext uri="{FF2B5EF4-FFF2-40B4-BE49-F238E27FC236}">
                    <a16:creationId xmlns:a16="http://schemas.microsoft.com/office/drawing/2014/main" id="{C74CC311-2DC6-41A5-967D-5267619F51C1}"/>
                  </a:ext>
                </a:extLst>
              </p:cNvPr>
              <p:cNvSpPr/>
              <p:nvPr/>
            </p:nvSpPr>
            <p:spPr>
              <a:xfrm>
                <a:off x="4362468" y="1653355"/>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B710F7B-E325-4C1A-B38C-BF2529617521}"/>
                  </a:ext>
                </a:extLst>
              </p:cNvPr>
              <p:cNvSpPr/>
              <p:nvPr/>
            </p:nvSpPr>
            <p:spPr>
              <a:xfrm flipH="1">
                <a:off x="6146877" y="1505531"/>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5528B631-DD9F-45F4-947D-5D360660EAA2}"/>
                  </a:ext>
                </a:extLst>
              </p:cNvPr>
              <p:cNvSpPr/>
              <p:nvPr/>
            </p:nvSpPr>
            <p:spPr>
              <a:xfrm flipV="1">
                <a:off x="3261506" y="4061665"/>
                <a:ext cx="603449" cy="60827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01584DEE-FBE5-441F-9E94-14B9FEBAA6D6}"/>
                  </a:ext>
                </a:extLst>
              </p:cNvPr>
              <p:cNvSpPr/>
              <p:nvPr/>
            </p:nvSpPr>
            <p:spPr>
              <a:xfrm rot="19531334">
                <a:off x="3446748" y="2985754"/>
                <a:ext cx="441381" cy="44491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0E50D132-2D0D-4B36-B6FD-55A2361385B4}"/>
                  </a:ext>
                </a:extLst>
              </p:cNvPr>
              <p:cNvSpPr/>
              <p:nvPr/>
            </p:nvSpPr>
            <p:spPr>
              <a:xfrm rot="9900000" flipH="1">
                <a:off x="5408448" y="3596944"/>
                <a:ext cx="660342" cy="66562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grpSp>
      </p:grpSp>
      <p:grpSp>
        <p:nvGrpSpPr>
          <p:cNvPr id="74" name="Group 73">
            <a:extLst>
              <a:ext uri="{FF2B5EF4-FFF2-40B4-BE49-F238E27FC236}">
                <a16:creationId xmlns:a16="http://schemas.microsoft.com/office/drawing/2014/main" id="{1CBC62ED-174E-4338-9C4C-F923D0AE7D6D}"/>
              </a:ext>
            </a:extLst>
          </p:cNvPr>
          <p:cNvGrpSpPr/>
          <p:nvPr/>
        </p:nvGrpSpPr>
        <p:grpSpPr>
          <a:xfrm>
            <a:off x="-120505" y="1862302"/>
            <a:ext cx="12051427" cy="2469218"/>
            <a:chOff x="4546430" y="1780201"/>
            <a:chExt cx="2811133" cy="2469218"/>
          </a:xfrm>
        </p:grpSpPr>
        <p:sp>
          <p:nvSpPr>
            <p:cNvPr id="69" name="TextBox 68">
              <a:extLst>
                <a:ext uri="{FF2B5EF4-FFF2-40B4-BE49-F238E27FC236}">
                  <a16:creationId xmlns:a16="http://schemas.microsoft.com/office/drawing/2014/main" id="{041EF0FA-4614-487C-8F00-A328E00D0C2B}"/>
                </a:ext>
              </a:extLst>
            </p:cNvPr>
            <p:cNvSpPr txBox="1"/>
            <p:nvPr/>
          </p:nvSpPr>
          <p:spPr>
            <a:xfrm>
              <a:off x="4546430" y="2503222"/>
              <a:ext cx="2766646" cy="984885"/>
            </a:xfrm>
            <a:prstGeom prst="rect">
              <a:avLst/>
            </a:prstGeom>
            <a:noFill/>
          </p:spPr>
          <p:txBody>
            <a:bodyPr wrap="square" rtlCol="0" anchor="ctr">
              <a:spAutoFit/>
            </a:bodyPr>
            <a:lstStyle/>
            <a:p>
              <a:pPr algn="ctr"/>
              <a:r>
                <a:rPr lang="ja-JP" altLang="en-US" sz="5800" b="1">
                  <a:solidFill>
                    <a:schemeClr val="tx2"/>
                  </a:solidFill>
                  <a:latin typeface="+mj-lt"/>
                  <a:cs typeface="Arial" pitchFamily="34" charset="0"/>
                </a:rPr>
                <a:t>保育及維護生態領地</a:t>
              </a:r>
              <a:r>
                <a:rPr lang="en-US" altLang="zh-TW" sz="5800" b="1" dirty="0">
                  <a:solidFill>
                    <a:schemeClr val="tx2"/>
                  </a:solidFill>
                  <a:latin typeface="+mj-lt"/>
                  <a:cs typeface="Arial" pitchFamily="34" charset="0"/>
                </a:rPr>
                <a:t>-</a:t>
              </a:r>
              <a:r>
                <a:rPr lang="ja-JP" altLang="en-US" sz="5800" b="1">
                  <a:solidFill>
                    <a:schemeClr val="tx2"/>
                  </a:solidFill>
                  <a:latin typeface="+mj-lt"/>
                  <a:cs typeface="Arial" pitchFamily="34" charset="0"/>
                </a:rPr>
                <a:t>森林保育</a:t>
              </a:r>
              <a:endParaRPr lang="ko-KR" altLang="en-US" sz="5800" b="1" dirty="0">
                <a:solidFill>
                  <a:schemeClr val="tx2"/>
                </a:solidFill>
                <a:latin typeface="+mj-lt"/>
                <a:cs typeface="Arial" pitchFamily="34" charset="0"/>
              </a:endParaRPr>
            </a:p>
          </p:txBody>
        </p:sp>
        <p:sp>
          <p:nvSpPr>
            <p:cNvPr id="70" name="Freeform: Shape 69">
              <a:extLst>
                <a:ext uri="{FF2B5EF4-FFF2-40B4-BE49-F238E27FC236}">
                  <a16:creationId xmlns:a16="http://schemas.microsoft.com/office/drawing/2014/main" id="{7B4F6602-1A0F-4D41-A12C-9EED758BFCA6}"/>
                </a:ext>
              </a:extLst>
            </p:cNvPr>
            <p:cNvSpPr/>
            <p:nvPr/>
          </p:nvSpPr>
          <p:spPr>
            <a:xfrm rot="9952675" flipH="1">
              <a:off x="7259861" y="1780201"/>
              <a:ext cx="97702" cy="1007724"/>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solidFill>
              <a:schemeClr val="accent1"/>
            </a:solidFill>
            <a:ln w="95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05ABB015-FBF5-4468-B54C-0BE66B815E32}"/>
                </a:ext>
              </a:extLst>
            </p:cNvPr>
            <p:cNvSpPr/>
            <p:nvPr/>
          </p:nvSpPr>
          <p:spPr>
            <a:xfrm rot="12368234" flipH="1">
              <a:off x="7090190" y="3256843"/>
              <a:ext cx="117272" cy="992576"/>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solidFill>
              <a:schemeClr val="accent1"/>
            </a:solidFill>
            <a:ln w="95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65ECD70-C9ED-4787-8BB1-A517DBC4FDBA}"/>
                </a:ext>
              </a:extLst>
            </p:cNvPr>
            <p:cNvSpPr/>
            <p:nvPr/>
          </p:nvSpPr>
          <p:spPr>
            <a:xfrm rot="1217479" flipH="1">
              <a:off x="4570350" y="1921945"/>
              <a:ext cx="210026" cy="710746"/>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solidFill>
              <a:schemeClr val="accent1"/>
            </a:solidFill>
            <a:ln w="95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63E33E16-6DF9-4E79-A149-4A315A64A9B4}"/>
                </a:ext>
              </a:extLst>
            </p:cNvPr>
            <p:cNvSpPr/>
            <p:nvPr/>
          </p:nvSpPr>
          <p:spPr>
            <a:xfrm rot="4488973" flipH="1">
              <a:off x="5141598" y="1859612"/>
              <a:ext cx="210609" cy="33947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solidFill>
              <a:schemeClr val="accent1"/>
            </a:solidFill>
            <a:ln w="9525" cap="flat">
              <a:noFill/>
              <a:prstDash val="solid"/>
              <a:miter/>
            </a:ln>
          </p:spPr>
          <p:txBody>
            <a:bodyPr rtlCol="0" anchor="ctr"/>
            <a:lstStyle/>
            <a:p>
              <a:endParaRPr lang="en-US" dirty="0"/>
            </a:p>
          </p:txBody>
        </p:sp>
      </p:grpSp>
      <p:pic>
        <p:nvPicPr>
          <p:cNvPr id="49" name="Picture 48" descr="A close up of a sign&#10;&#10;Description automatically generated">
            <a:extLst>
              <a:ext uri="{FF2B5EF4-FFF2-40B4-BE49-F238E27FC236}">
                <a16:creationId xmlns:a16="http://schemas.microsoft.com/office/drawing/2014/main" id="{9C07D81A-9507-A740-9558-AF692237BC8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337885" y="431594"/>
            <a:ext cx="1744323" cy="553487"/>
          </a:xfrm>
          <a:prstGeom prst="rect">
            <a:avLst/>
          </a:prstGeom>
        </p:spPr>
      </p:pic>
      <p:pic>
        <p:nvPicPr>
          <p:cNvPr id="51" name="Picture 50" descr="A close up of a logo&#10;&#10;Description automatically generated">
            <a:extLst>
              <a:ext uri="{FF2B5EF4-FFF2-40B4-BE49-F238E27FC236}">
                <a16:creationId xmlns:a16="http://schemas.microsoft.com/office/drawing/2014/main" id="{FF64B80A-DC36-1540-A6B1-2F45B9C6629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301662" y="107224"/>
            <a:ext cx="852142" cy="1330173"/>
          </a:xfrm>
          <a:prstGeom prst="rect">
            <a:avLst/>
          </a:prstGeom>
        </p:spPr>
      </p:pic>
    </p:spTree>
    <p:extLst>
      <p:ext uri="{BB962C8B-B14F-4D97-AF65-F5344CB8AC3E}">
        <p14:creationId xmlns:p14="http://schemas.microsoft.com/office/powerpoint/2010/main" val="308668507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11">
            <a:extLst>
              <a:ext uri="{FF2B5EF4-FFF2-40B4-BE49-F238E27FC236}">
                <a16:creationId xmlns:a16="http://schemas.microsoft.com/office/drawing/2014/main" id="{865AD1D0-CEBA-42CA-B2E2-F5D0BBD7CEFB}"/>
              </a:ext>
            </a:extLst>
          </p:cNvPr>
          <p:cNvSpPr>
            <a:spLocks/>
          </p:cNvSpPr>
          <p:nvPr/>
        </p:nvSpPr>
        <p:spPr bwMode="auto">
          <a:xfrm>
            <a:off x="6911062" y="945750"/>
            <a:ext cx="5291940" cy="5093246"/>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Rectangle 4">
            <a:extLst>
              <a:ext uri="{FF2B5EF4-FFF2-40B4-BE49-F238E27FC236}">
                <a16:creationId xmlns:a16="http://schemas.microsoft.com/office/drawing/2014/main" id="{2BF47550-2CE6-4E2D-84DE-53127F68D29A}"/>
              </a:ext>
            </a:extLst>
          </p:cNvPr>
          <p:cNvSpPr/>
          <p:nvPr/>
        </p:nvSpPr>
        <p:spPr>
          <a:xfrm flipH="1">
            <a:off x="0" y="1005351"/>
            <a:ext cx="9296400" cy="1689353"/>
          </a:xfrm>
          <a:prstGeom prst="rect">
            <a:avLst/>
          </a:prstGeom>
          <a:gradFill flip="none" rotWithShape="1">
            <a:gsLst>
              <a:gs pos="42000">
                <a:schemeClr val="accent2">
                  <a:lumMod val="60000"/>
                  <a:lumOff val="40000"/>
                </a:schemeClr>
              </a:gs>
              <a:gs pos="0">
                <a:schemeClr val="accent2">
                  <a:alpha val="0"/>
                </a:schemeClr>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E974AEE7-E7A8-4D93-AB45-A91A6C8C6905}"/>
              </a:ext>
            </a:extLst>
          </p:cNvPr>
          <p:cNvSpPr txBox="1"/>
          <p:nvPr/>
        </p:nvSpPr>
        <p:spPr>
          <a:xfrm flipH="1">
            <a:off x="776996" y="1296029"/>
            <a:ext cx="5319004" cy="923330"/>
          </a:xfrm>
          <a:prstGeom prst="rect">
            <a:avLst/>
          </a:prstGeom>
          <a:noFill/>
        </p:spPr>
        <p:txBody>
          <a:bodyPr wrap="square" lIns="48000" tIns="0" rIns="24000" bIns="0" rtlCol="0">
            <a:spAutoFit/>
          </a:bodyPr>
          <a:lstStyle/>
          <a:p>
            <a:r>
              <a:rPr lang="ko-KR" altLang="en-US" sz="6000" b="1" dirty="0" err="1">
                <a:solidFill>
                  <a:schemeClr val="bg1"/>
                </a:solidFill>
                <a:latin typeface="+mj-lt"/>
                <a:cs typeface="Arial" pitchFamily="34" charset="0"/>
              </a:rPr>
              <a:t>反思</a:t>
            </a:r>
            <a:endParaRPr lang="ko-KR" altLang="en-US" sz="6000" b="1" dirty="0">
              <a:solidFill>
                <a:schemeClr val="bg1"/>
              </a:solidFill>
              <a:latin typeface="+mj-lt"/>
              <a:cs typeface="Arial" pitchFamily="34" charset="0"/>
            </a:endParaRPr>
          </a:p>
        </p:txBody>
      </p:sp>
      <p:sp>
        <p:nvSpPr>
          <p:cNvPr id="10" name="TextBox 9">
            <a:extLst>
              <a:ext uri="{FF2B5EF4-FFF2-40B4-BE49-F238E27FC236}">
                <a16:creationId xmlns:a16="http://schemas.microsoft.com/office/drawing/2014/main" id="{3ADC11BF-C7E2-4CAE-B9A6-110EEBB13078}"/>
              </a:ext>
            </a:extLst>
          </p:cNvPr>
          <p:cNvSpPr txBox="1"/>
          <p:nvPr/>
        </p:nvSpPr>
        <p:spPr>
          <a:xfrm>
            <a:off x="238814" y="2609757"/>
            <a:ext cx="6395367" cy="3785652"/>
          </a:xfrm>
          <a:prstGeom prst="rect">
            <a:avLst/>
          </a:prstGeom>
          <a:noFill/>
        </p:spPr>
        <p:txBody>
          <a:bodyPr wrap="square" rtlCol="0" anchor="ctr">
            <a:spAutoFit/>
          </a:bodyPr>
          <a:lstStyle/>
          <a:p>
            <a:pPr marL="342900" indent="-342900">
              <a:buFont typeface="Arial" panose="020B0604020202020204" pitchFamily="34" charset="0"/>
              <a:buChar char="•"/>
            </a:pPr>
            <a:endParaRPr lang="en-US" altLang="ko-KR" sz="2400" dirty="0">
              <a:solidFill>
                <a:schemeClr val="bg2">
                  <a:lumMod val="25000"/>
                </a:schemeClr>
              </a:solidFill>
              <a:cs typeface="Arial" pitchFamily="34" charset="0"/>
            </a:endParaRPr>
          </a:p>
          <a:p>
            <a:pPr marL="342900" indent="-342900">
              <a:buFont typeface="Arial" panose="020B0604020202020204" pitchFamily="34" charset="0"/>
              <a:buChar char="•"/>
            </a:pPr>
            <a:r>
              <a:rPr lang="ko-KR" altLang="en-US" sz="2400" dirty="0" err="1">
                <a:solidFill>
                  <a:schemeClr val="bg2">
                    <a:lumMod val="25000"/>
                  </a:schemeClr>
                </a:solidFill>
                <a:cs typeface="Arial" pitchFamily="34" charset="0"/>
              </a:rPr>
              <a:t>非可持續的消費模式（過度捕魚）對物種和生態系統構成越來越大的壓力</a:t>
            </a:r>
            <a:endParaRPr lang="en-US" altLang="ko-KR" sz="2400" dirty="0">
              <a:solidFill>
                <a:schemeClr val="bg2">
                  <a:lumMod val="25000"/>
                </a:schemeClr>
              </a:solidFill>
              <a:cs typeface="Arial" pitchFamily="34" charset="0"/>
            </a:endParaRPr>
          </a:p>
          <a:p>
            <a:pPr marL="342900" indent="-342900">
              <a:buFont typeface="Arial" panose="020B0604020202020204" pitchFamily="34" charset="0"/>
              <a:buChar char="•"/>
            </a:pPr>
            <a:endParaRPr lang="en-US" altLang="ko-KR" sz="2400" dirty="0">
              <a:solidFill>
                <a:schemeClr val="bg2">
                  <a:lumMod val="25000"/>
                </a:schemeClr>
              </a:solidFill>
              <a:cs typeface="Arial" pitchFamily="34" charset="0"/>
            </a:endParaRPr>
          </a:p>
          <a:p>
            <a:pPr marL="342900" indent="-342900">
              <a:buFont typeface="Arial" panose="020B0604020202020204" pitchFamily="34" charset="0"/>
              <a:buChar char="•"/>
            </a:pPr>
            <a:r>
              <a:rPr lang="ko-KR" altLang="en-US" sz="2400" dirty="0" err="1">
                <a:solidFill>
                  <a:schemeClr val="bg2">
                    <a:lumMod val="25000"/>
                  </a:schemeClr>
                </a:solidFill>
                <a:cs typeface="Arial" pitchFamily="34" charset="0"/>
              </a:rPr>
              <a:t>以不可持續的方式消耗地球上的資源，破壞人類與地球和諧的關係</a:t>
            </a:r>
            <a:endParaRPr lang="en-US" altLang="ko-KR" sz="2400" dirty="0">
              <a:solidFill>
                <a:schemeClr val="bg2">
                  <a:lumMod val="25000"/>
                </a:schemeClr>
              </a:solidFill>
              <a:cs typeface="Arial" pitchFamily="34" charset="0"/>
            </a:endParaRPr>
          </a:p>
          <a:p>
            <a:pPr marL="342900" indent="-342900">
              <a:buFont typeface="Arial" panose="020B0604020202020204" pitchFamily="34" charset="0"/>
              <a:buChar char="•"/>
            </a:pPr>
            <a:endParaRPr lang="en-US" altLang="zh-TW" sz="2400" dirty="0">
              <a:solidFill>
                <a:schemeClr val="bg2">
                  <a:lumMod val="25000"/>
                </a:schemeClr>
              </a:solidFill>
              <a:cs typeface="Arial" pitchFamily="34" charset="0"/>
            </a:endParaRPr>
          </a:p>
          <a:p>
            <a:pPr marL="342900" indent="-342900">
              <a:buFont typeface="Arial" panose="020B0604020202020204" pitchFamily="34" charset="0"/>
              <a:buChar char="•"/>
            </a:pPr>
            <a:r>
              <a:rPr lang="ko-KR" altLang="en-US" sz="2400" dirty="0" err="1">
                <a:solidFill>
                  <a:schemeClr val="bg2">
                    <a:lumMod val="25000"/>
                  </a:schemeClr>
                </a:solidFill>
                <a:cs typeface="Arial" pitchFamily="34" charset="0"/>
              </a:rPr>
              <a:t>如果想把這些美好的自然資產傳承給後代，甚或讓我們的後代有更好的生活，我們便須達至可持續發展，並保育生物多樣性</a:t>
            </a:r>
            <a:endParaRPr lang="ko-KR" altLang="en-US" sz="2400" dirty="0">
              <a:solidFill>
                <a:schemeClr val="bg2">
                  <a:lumMod val="25000"/>
                </a:schemeClr>
              </a:solidFill>
              <a:cs typeface="Arial" pitchFamily="34" charset="0"/>
            </a:endParaRPr>
          </a:p>
        </p:txBody>
      </p:sp>
      <p:pic>
        <p:nvPicPr>
          <p:cNvPr id="8" name="Picture Placeholder 7" descr="A large green field&#10;&#10;Description automatically generated">
            <a:extLst>
              <a:ext uri="{FF2B5EF4-FFF2-40B4-BE49-F238E27FC236}">
                <a16:creationId xmlns:a16="http://schemas.microsoft.com/office/drawing/2014/main" id="{DC5E06B5-15CD-FD4A-A93B-ECB4BD322F50}"/>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1045" r="21045"/>
          <a:stretch>
            <a:fillRect/>
          </a:stretch>
        </p:blipFill>
        <p:spPr>
          <a:xfrm>
            <a:off x="7745604" y="1617572"/>
            <a:ext cx="3622856" cy="3622856"/>
          </a:xfrm>
        </p:spPr>
      </p:pic>
      <p:sp>
        <p:nvSpPr>
          <p:cNvPr id="11" name="TextBox 10">
            <a:extLst>
              <a:ext uri="{FF2B5EF4-FFF2-40B4-BE49-F238E27FC236}">
                <a16:creationId xmlns:a16="http://schemas.microsoft.com/office/drawing/2014/main" id="{EC20BBD8-50AB-BE48-8229-813C0E6E0BBD}"/>
              </a:ext>
            </a:extLst>
          </p:cNvPr>
          <p:cNvSpPr txBox="1"/>
          <p:nvPr/>
        </p:nvSpPr>
        <p:spPr>
          <a:xfrm>
            <a:off x="8695257" y="5246055"/>
            <a:ext cx="2266967"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a:t>
            </a:r>
            <a:r>
              <a:rPr lang="en-US" altLang="zh-TW" sz="1200" dirty="0">
                <a:solidFill>
                  <a:schemeClr val="bg2">
                    <a:lumMod val="25000"/>
                  </a:schemeClr>
                </a:solidFill>
              </a:rPr>
              <a:t>Creative Commons</a:t>
            </a:r>
            <a:endParaRPr lang="en-FR" sz="1200" dirty="0">
              <a:solidFill>
                <a:schemeClr val="bg2">
                  <a:lumMod val="25000"/>
                </a:schemeClr>
              </a:solidFill>
            </a:endParaRPr>
          </a:p>
        </p:txBody>
      </p:sp>
    </p:spTree>
    <p:extLst>
      <p:ext uri="{BB962C8B-B14F-4D97-AF65-F5344CB8AC3E}">
        <p14:creationId xmlns:p14="http://schemas.microsoft.com/office/powerpoint/2010/main" val="13913947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531EBE53-9334-4512-BDD3-AB8402394DE5}"/>
              </a:ext>
            </a:extLst>
          </p:cNvPr>
          <p:cNvGrpSpPr/>
          <p:nvPr/>
        </p:nvGrpSpPr>
        <p:grpSpPr>
          <a:xfrm>
            <a:off x="0" y="1793637"/>
            <a:ext cx="12192000" cy="2597869"/>
            <a:chOff x="0" y="2092574"/>
            <a:chExt cx="12192000" cy="2597869"/>
          </a:xfrm>
          <a:solidFill>
            <a:schemeClr val="accent1">
              <a:lumMod val="60000"/>
              <a:lumOff val="40000"/>
            </a:schemeClr>
          </a:solidFill>
        </p:grpSpPr>
        <p:sp>
          <p:nvSpPr>
            <p:cNvPr id="65" name="Rectangle 64">
              <a:extLst>
                <a:ext uri="{FF2B5EF4-FFF2-40B4-BE49-F238E27FC236}">
                  <a16:creationId xmlns:a16="http://schemas.microsoft.com/office/drawing/2014/main" id="{EF72BF9D-AF9A-4CBE-B9AE-6E060DF58BAF}"/>
                </a:ext>
              </a:extLst>
            </p:cNvPr>
            <p:cNvSpPr/>
            <p:nvPr/>
          </p:nvSpPr>
          <p:spPr>
            <a:xfrm>
              <a:off x="0" y="209257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6F041007-72AC-48E0-9333-621F03F2663E}"/>
                </a:ext>
              </a:extLst>
            </p:cNvPr>
            <p:cNvSpPr/>
            <p:nvPr/>
          </p:nvSpPr>
          <p:spPr>
            <a:xfrm>
              <a:off x="0" y="464472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41C12585-B71E-4D4F-92F8-467B5DB1BF20}"/>
                </a:ext>
              </a:extLst>
            </p:cNvPr>
            <p:cNvSpPr/>
            <p:nvPr/>
          </p:nvSpPr>
          <p:spPr>
            <a:xfrm>
              <a:off x="0" y="2187799"/>
              <a:ext cx="12192000" cy="24074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555D0590-A316-4A8E-8F56-E8354157E9F7}"/>
              </a:ext>
            </a:extLst>
          </p:cNvPr>
          <p:cNvGrpSpPr/>
          <p:nvPr/>
        </p:nvGrpSpPr>
        <p:grpSpPr>
          <a:xfrm>
            <a:off x="3261506" y="475536"/>
            <a:ext cx="5668988" cy="4896565"/>
            <a:chOff x="3261506" y="475536"/>
            <a:chExt cx="5668988" cy="4896565"/>
          </a:xfrm>
        </p:grpSpPr>
        <p:sp>
          <p:nvSpPr>
            <p:cNvPr id="66" name="Freeform: Shape 65">
              <a:extLst>
                <a:ext uri="{FF2B5EF4-FFF2-40B4-BE49-F238E27FC236}">
                  <a16:creationId xmlns:a16="http://schemas.microsoft.com/office/drawing/2014/main" id="{39CBE6F7-BC4F-44AE-AA2E-636F18CC9FAA}"/>
                </a:ext>
              </a:extLst>
            </p:cNvPr>
            <p:cNvSpPr>
              <a:spLocks/>
            </p:cNvSpPr>
            <p:nvPr/>
          </p:nvSpPr>
          <p:spPr bwMode="auto">
            <a:xfrm rot="3516856">
              <a:off x="3693353" y="925497"/>
              <a:ext cx="4651277" cy="4241931"/>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67" name="Group 66">
              <a:extLst>
                <a:ext uri="{FF2B5EF4-FFF2-40B4-BE49-F238E27FC236}">
                  <a16:creationId xmlns:a16="http://schemas.microsoft.com/office/drawing/2014/main" id="{A078C73E-BA25-4AAF-9B59-0E61BCBD95C2}"/>
                </a:ext>
              </a:extLst>
            </p:cNvPr>
            <p:cNvGrpSpPr/>
            <p:nvPr/>
          </p:nvGrpSpPr>
          <p:grpSpPr>
            <a:xfrm>
              <a:off x="3261506" y="475536"/>
              <a:ext cx="5668988" cy="4846071"/>
              <a:chOff x="3261506" y="475536"/>
              <a:chExt cx="5668988" cy="4846071"/>
            </a:xfrm>
          </p:grpSpPr>
          <p:sp>
            <p:nvSpPr>
              <p:cNvPr id="3" name="Freeform: Shape 2">
                <a:extLst>
                  <a:ext uri="{FF2B5EF4-FFF2-40B4-BE49-F238E27FC236}">
                    <a16:creationId xmlns:a16="http://schemas.microsoft.com/office/drawing/2014/main" id="{4468F5B2-C6F0-42A6-994B-D7BF9B377270}"/>
                  </a:ext>
                </a:extLst>
              </p:cNvPr>
              <p:cNvSpPr/>
              <p:nvPr/>
            </p:nvSpPr>
            <p:spPr>
              <a:xfrm rot="19755688">
                <a:off x="7256856" y="1721755"/>
                <a:ext cx="1008159" cy="122201"/>
              </a:xfrm>
              <a:custGeom>
                <a:avLst/>
                <a:gdLst>
                  <a:gd name="connsiteX0" fmla="*/ 15389 w 1270000"/>
                  <a:gd name="connsiteY0" fmla="*/ 73891 h 153939"/>
                  <a:gd name="connsiteX1" fmla="*/ 166250 w 1270000"/>
                  <a:gd name="connsiteY1" fmla="*/ 35406 h 153939"/>
                  <a:gd name="connsiteX2" fmla="*/ 250916 w 1270000"/>
                  <a:gd name="connsiteY2" fmla="*/ 34636 h 153939"/>
                  <a:gd name="connsiteX3" fmla="*/ 257843 w 1270000"/>
                  <a:gd name="connsiteY3" fmla="*/ 26170 h 153939"/>
                  <a:gd name="connsiteX4" fmla="*/ 406395 w 1270000"/>
                  <a:gd name="connsiteY4" fmla="*/ 25400 h 153939"/>
                  <a:gd name="connsiteX5" fmla="*/ 431025 w 1270000"/>
                  <a:gd name="connsiteY5" fmla="*/ 61576 h 153939"/>
                  <a:gd name="connsiteX6" fmla="*/ 442571 w 1270000"/>
                  <a:gd name="connsiteY6" fmla="*/ 70812 h 153939"/>
                  <a:gd name="connsiteX7" fmla="*/ 514153 w 1270000"/>
                  <a:gd name="connsiteY7" fmla="*/ 61576 h 153939"/>
                  <a:gd name="connsiteX8" fmla="*/ 667322 w 1270000"/>
                  <a:gd name="connsiteY8" fmla="*/ 27709 h 153939"/>
                  <a:gd name="connsiteX9" fmla="*/ 763534 w 1270000"/>
                  <a:gd name="connsiteY9" fmla="*/ 9236 h 153939"/>
                  <a:gd name="connsiteX10" fmla="*/ 1072183 w 1270000"/>
                  <a:gd name="connsiteY10" fmla="*/ 0 h 153939"/>
                  <a:gd name="connsiteX11" fmla="*/ 1118365 w 1270000"/>
                  <a:gd name="connsiteY11" fmla="*/ 770 h 153939"/>
                  <a:gd name="connsiteX12" fmla="*/ 1136838 w 1270000"/>
                  <a:gd name="connsiteY12" fmla="*/ 8467 h 153939"/>
                  <a:gd name="connsiteX13" fmla="*/ 1136838 w 1270000"/>
                  <a:gd name="connsiteY13" fmla="*/ 8467 h 153939"/>
                  <a:gd name="connsiteX14" fmla="*/ 1104510 w 1270000"/>
                  <a:gd name="connsiteY14" fmla="*/ 19242 h 153939"/>
                  <a:gd name="connsiteX15" fmla="*/ 1046013 w 1270000"/>
                  <a:gd name="connsiteY15" fmla="*/ 32327 h 153939"/>
                  <a:gd name="connsiteX16" fmla="*/ 996753 w 1270000"/>
                  <a:gd name="connsiteY16" fmla="*/ 39255 h 153939"/>
                  <a:gd name="connsiteX17" fmla="*/ 979820 w 1270000"/>
                  <a:gd name="connsiteY17" fmla="*/ 40794 h 153939"/>
                  <a:gd name="connsiteX18" fmla="*/ 922092 w 1270000"/>
                  <a:gd name="connsiteY18" fmla="*/ 47721 h 153939"/>
                  <a:gd name="connsiteX19" fmla="*/ 949801 w 1270000"/>
                  <a:gd name="connsiteY19" fmla="*/ 48491 h 153939"/>
                  <a:gd name="connsiteX20" fmla="*/ 1031389 w 1270000"/>
                  <a:gd name="connsiteY20" fmla="*/ 71582 h 153939"/>
                  <a:gd name="connsiteX21" fmla="*/ 1031389 w 1270000"/>
                  <a:gd name="connsiteY21" fmla="*/ 71582 h 153939"/>
                  <a:gd name="connsiteX22" fmla="*/ 1201492 w 1270000"/>
                  <a:gd name="connsiteY22" fmla="*/ 90824 h 153939"/>
                  <a:gd name="connsiteX23" fmla="*/ 1273843 w 1270000"/>
                  <a:gd name="connsiteY23" fmla="*/ 94673 h 153939"/>
                  <a:gd name="connsiteX24" fmla="*/ 1246904 w 1270000"/>
                  <a:gd name="connsiteY24" fmla="*/ 106218 h 153939"/>
                  <a:gd name="connsiteX25" fmla="*/ 1246904 w 1270000"/>
                  <a:gd name="connsiteY25" fmla="*/ 106218 h 153939"/>
                  <a:gd name="connsiteX26" fmla="*/ 1193795 w 1270000"/>
                  <a:gd name="connsiteY26" fmla="*/ 115455 h 153939"/>
                  <a:gd name="connsiteX27" fmla="*/ 1193795 w 1270000"/>
                  <a:gd name="connsiteY27" fmla="*/ 115455 h 153939"/>
                  <a:gd name="connsiteX28" fmla="*/ 1151461 w 1270000"/>
                  <a:gd name="connsiteY28" fmla="*/ 120843 h 153939"/>
                  <a:gd name="connsiteX29" fmla="*/ 1022922 w 1270000"/>
                  <a:gd name="connsiteY29" fmla="*/ 131618 h 153939"/>
                  <a:gd name="connsiteX30" fmla="*/ 923631 w 1270000"/>
                  <a:gd name="connsiteY30" fmla="*/ 121612 h 153939"/>
                  <a:gd name="connsiteX31" fmla="*/ 735056 w 1270000"/>
                  <a:gd name="connsiteY31" fmla="*/ 103139 h 153939"/>
                  <a:gd name="connsiteX32" fmla="*/ 670401 w 1270000"/>
                  <a:gd name="connsiteY32" fmla="*/ 110067 h 153939"/>
                  <a:gd name="connsiteX33" fmla="*/ 581886 w 1270000"/>
                  <a:gd name="connsiteY33" fmla="*/ 115455 h 153939"/>
                  <a:gd name="connsiteX34" fmla="*/ 531086 w 1270000"/>
                  <a:gd name="connsiteY34" fmla="*/ 125461 h 153939"/>
                  <a:gd name="connsiteX35" fmla="*/ 310183 w 1270000"/>
                  <a:gd name="connsiteY35" fmla="*/ 160097 h 153939"/>
                  <a:gd name="connsiteX36" fmla="*/ 297098 w 1270000"/>
                  <a:gd name="connsiteY36" fmla="*/ 160097 h 153939"/>
                  <a:gd name="connsiteX37" fmla="*/ 120068 w 1270000"/>
                  <a:gd name="connsiteY37" fmla="*/ 159327 h 153939"/>
                  <a:gd name="connsiteX38" fmla="*/ 49256 w 1270000"/>
                  <a:gd name="connsiteY38" fmla="*/ 150861 h 153939"/>
                  <a:gd name="connsiteX39" fmla="*/ 40789 w 1270000"/>
                  <a:gd name="connsiteY39" fmla="*/ 150861 h 153939"/>
                  <a:gd name="connsiteX40" fmla="*/ 33092 w 1270000"/>
                  <a:gd name="connsiteY40" fmla="*/ 147782 h 153939"/>
                  <a:gd name="connsiteX41" fmla="*/ 6922 w 1270000"/>
                  <a:gd name="connsiteY41" fmla="*/ 93903 h 153939"/>
                  <a:gd name="connsiteX42" fmla="*/ 15389 w 1270000"/>
                  <a:gd name="connsiteY42" fmla="*/ 73891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70000" h="153939">
                    <a:moveTo>
                      <a:pt x="15389" y="73891"/>
                    </a:moveTo>
                    <a:cubicBezTo>
                      <a:pt x="60801" y="42333"/>
                      <a:pt x="113910" y="38485"/>
                      <a:pt x="166250" y="35406"/>
                    </a:cubicBezTo>
                    <a:cubicBezTo>
                      <a:pt x="193959" y="33867"/>
                      <a:pt x="222437" y="25400"/>
                      <a:pt x="250916" y="34636"/>
                    </a:cubicBezTo>
                    <a:cubicBezTo>
                      <a:pt x="257074" y="36176"/>
                      <a:pt x="260922" y="33867"/>
                      <a:pt x="257843" y="26170"/>
                    </a:cubicBezTo>
                    <a:cubicBezTo>
                      <a:pt x="307104" y="22321"/>
                      <a:pt x="357134" y="18473"/>
                      <a:pt x="406395" y="25400"/>
                    </a:cubicBezTo>
                    <a:cubicBezTo>
                      <a:pt x="434874" y="29249"/>
                      <a:pt x="438722" y="34636"/>
                      <a:pt x="431025" y="61576"/>
                    </a:cubicBezTo>
                    <a:cubicBezTo>
                      <a:pt x="427177" y="73891"/>
                      <a:pt x="437953" y="70042"/>
                      <a:pt x="442571" y="70812"/>
                    </a:cubicBezTo>
                    <a:cubicBezTo>
                      <a:pt x="467201" y="73121"/>
                      <a:pt x="490292" y="66194"/>
                      <a:pt x="514153" y="61576"/>
                    </a:cubicBezTo>
                    <a:cubicBezTo>
                      <a:pt x="565722" y="51570"/>
                      <a:pt x="617292" y="42333"/>
                      <a:pt x="667322" y="27709"/>
                    </a:cubicBezTo>
                    <a:cubicBezTo>
                      <a:pt x="700419" y="25400"/>
                      <a:pt x="731207" y="13085"/>
                      <a:pt x="763534" y="9236"/>
                    </a:cubicBezTo>
                    <a:cubicBezTo>
                      <a:pt x="865904" y="-1539"/>
                      <a:pt x="969813" y="770"/>
                      <a:pt x="1072183" y="0"/>
                    </a:cubicBezTo>
                    <a:cubicBezTo>
                      <a:pt x="1087577" y="0"/>
                      <a:pt x="1102971" y="0"/>
                      <a:pt x="1118365" y="770"/>
                    </a:cubicBezTo>
                    <a:cubicBezTo>
                      <a:pt x="1125293" y="770"/>
                      <a:pt x="1133759" y="-770"/>
                      <a:pt x="1136838" y="8467"/>
                    </a:cubicBezTo>
                    <a:cubicBezTo>
                      <a:pt x="1136838" y="8467"/>
                      <a:pt x="1136838" y="8467"/>
                      <a:pt x="1136838" y="8467"/>
                    </a:cubicBezTo>
                    <a:cubicBezTo>
                      <a:pt x="1128371" y="17703"/>
                      <a:pt x="1115286" y="16933"/>
                      <a:pt x="1104510" y="19242"/>
                    </a:cubicBezTo>
                    <a:cubicBezTo>
                      <a:pt x="1084498" y="23091"/>
                      <a:pt x="1066025" y="30018"/>
                      <a:pt x="1046013" y="32327"/>
                    </a:cubicBezTo>
                    <a:cubicBezTo>
                      <a:pt x="1029080" y="30788"/>
                      <a:pt x="1012916" y="35406"/>
                      <a:pt x="996753" y="39255"/>
                    </a:cubicBezTo>
                    <a:cubicBezTo>
                      <a:pt x="991365" y="40024"/>
                      <a:pt x="985207" y="41564"/>
                      <a:pt x="979820" y="40794"/>
                    </a:cubicBezTo>
                    <a:cubicBezTo>
                      <a:pt x="959808" y="37715"/>
                      <a:pt x="942104" y="50030"/>
                      <a:pt x="922092" y="47721"/>
                    </a:cubicBezTo>
                    <a:cubicBezTo>
                      <a:pt x="931328" y="46952"/>
                      <a:pt x="940565" y="46952"/>
                      <a:pt x="949801" y="48491"/>
                    </a:cubicBezTo>
                    <a:cubicBezTo>
                      <a:pt x="975971" y="60806"/>
                      <a:pt x="1006759" y="56188"/>
                      <a:pt x="1031389" y="71582"/>
                    </a:cubicBezTo>
                    <a:lnTo>
                      <a:pt x="1031389" y="71582"/>
                    </a:lnTo>
                    <a:cubicBezTo>
                      <a:pt x="1086808" y="86976"/>
                      <a:pt x="1143764" y="93133"/>
                      <a:pt x="1201492" y="90824"/>
                    </a:cubicBezTo>
                    <a:cubicBezTo>
                      <a:pt x="1226123" y="90055"/>
                      <a:pt x="1249983" y="83897"/>
                      <a:pt x="1273843" y="94673"/>
                    </a:cubicBezTo>
                    <a:cubicBezTo>
                      <a:pt x="1269995" y="110836"/>
                      <a:pt x="1255371" y="100830"/>
                      <a:pt x="1246904" y="106218"/>
                    </a:cubicBezTo>
                    <a:lnTo>
                      <a:pt x="1246904" y="106218"/>
                    </a:lnTo>
                    <a:cubicBezTo>
                      <a:pt x="1230741" y="116224"/>
                      <a:pt x="1211498" y="110067"/>
                      <a:pt x="1193795" y="115455"/>
                    </a:cubicBezTo>
                    <a:lnTo>
                      <a:pt x="1193795" y="115455"/>
                    </a:lnTo>
                    <a:cubicBezTo>
                      <a:pt x="1180710" y="125461"/>
                      <a:pt x="1165316" y="120073"/>
                      <a:pt x="1151461" y="120843"/>
                    </a:cubicBezTo>
                    <a:cubicBezTo>
                      <a:pt x="1108359" y="123152"/>
                      <a:pt x="1066025" y="129309"/>
                      <a:pt x="1022922" y="131618"/>
                    </a:cubicBezTo>
                    <a:cubicBezTo>
                      <a:pt x="989056" y="133927"/>
                      <a:pt x="955959" y="128539"/>
                      <a:pt x="923631" y="121612"/>
                    </a:cubicBezTo>
                    <a:cubicBezTo>
                      <a:pt x="861286" y="107758"/>
                      <a:pt x="798171" y="101600"/>
                      <a:pt x="735056" y="103139"/>
                    </a:cubicBezTo>
                    <a:cubicBezTo>
                      <a:pt x="713504" y="103909"/>
                      <a:pt x="691953" y="107758"/>
                      <a:pt x="670401" y="110067"/>
                    </a:cubicBezTo>
                    <a:cubicBezTo>
                      <a:pt x="641153" y="113146"/>
                      <a:pt x="611135" y="112376"/>
                      <a:pt x="581886" y="115455"/>
                    </a:cubicBezTo>
                    <a:cubicBezTo>
                      <a:pt x="563413" y="113146"/>
                      <a:pt x="546480" y="118533"/>
                      <a:pt x="531086" y="125461"/>
                    </a:cubicBezTo>
                    <a:cubicBezTo>
                      <a:pt x="460274" y="156249"/>
                      <a:pt x="384843" y="156249"/>
                      <a:pt x="310183" y="160097"/>
                    </a:cubicBezTo>
                    <a:cubicBezTo>
                      <a:pt x="305565" y="160097"/>
                      <a:pt x="301716" y="160097"/>
                      <a:pt x="297098" y="160097"/>
                    </a:cubicBezTo>
                    <a:cubicBezTo>
                      <a:pt x="237831" y="160097"/>
                      <a:pt x="179335" y="160097"/>
                      <a:pt x="120068" y="159327"/>
                    </a:cubicBezTo>
                    <a:cubicBezTo>
                      <a:pt x="96977" y="153939"/>
                      <a:pt x="72347" y="159327"/>
                      <a:pt x="49256" y="150861"/>
                    </a:cubicBezTo>
                    <a:cubicBezTo>
                      <a:pt x="46177" y="150861"/>
                      <a:pt x="43098" y="150861"/>
                      <a:pt x="40789" y="150861"/>
                    </a:cubicBezTo>
                    <a:cubicBezTo>
                      <a:pt x="38480" y="148552"/>
                      <a:pt x="35401" y="148552"/>
                      <a:pt x="33092" y="147782"/>
                    </a:cubicBezTo>
                    <a:cubicBezTo>
                      <a:pt x="765" y="141624"/>
                      <a:pt x="-7702" y="124691"/>
                      <a:pt x="6922" y="93903"/>
                    </a:cubicBezTo>
                    <a:cubicBezTo>
                      <a:pt x="10771" y="85436"/>
                      <a:pt x="11540" y="79279"/>
                      <a:pt x="15389" y="73891"/>
                    </a:cubicBezTo>
                    <a:close/>
                  </a:path>
                </a:pathLst>
              </a:custGeom>
              <a:solidFill>
                <a:srgbClr val="BED24B"/>
              </a:solidFill>
              <a:ln w="7692"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BEB01B51-A6FC-461F-BB48-325EAE785DBC}"/>
                  </a:ext>
                </a:extLst>
              </p:cNvPr>
              <p:cNvSpPr/>
              <p:nvPr/>
            </p:nvSpPr>
            <p:spPr>
              <a:xfrm rot="20986817">
                <a:off x="3803252" y="3918155"/>
                <a:ext cx="818747" cy="470474"/>
              </a:xfrm>
              <a:custGeom>
                <a:avLst/>
                <a:gdLst>
                  <a:gd name="connsiteX0" fmla="*/ 369455 w 1031393"/>
                  <a:gd name="connsiteY0" fmla="*/ 259388 h 592666"/>
                  <a:gd name="connsiteX1" fmla="*/ 454891 w 1031393"/>
                  <a:gd name="connsiteY1" fmla="*/ 203200 h 592666"/>
                  <a:gd name="connsiteX2" fmla="*/ 571885 w 1031393"/>
                  <a:gd name="connsiteY2" fmla="*/ 161636 h 592666"/>
                  <a:gd name="connsiteX3" fmla="*/ 677334 w 1031393"/>
                  <a:gd name="connsiteY3" fmla="*/ 120843 h 592666"/>
                  <a:gd name="connsiteX4" fmla="*/ 905933 w 1031393"/>
                  <a:gd name="connsiteY4" fmla="*/ 17703 h 592666"/>
                  <a:gd name="connsiteX5" fmla="*/ 1020618 w 1031393"/>
                  <a:gd name="connsiteY5" fmla="*/ 0 h 592666"/>
                  <a:gd name="connsiteX6" fmla="*/ 1022158 w 1031393"/>
                  <a:gd name="connsiteY6" fmla="*/ 18473 h 592666"/>
                  <a:gd name="connsiteX7" fmla="*/ 1035243 w 1031393"/>
                  <a:gd name="connsiteY7" fmla="*/ 95443 h 592666"/>
                  <a:gd name="connsiteX8" fmla="*/ 985982 w 1031393"/>
                  <a:gd name="connsiteY8" fmla="*/ 117764 h 592666"/>
                  <a:gd name="connsiteX9" fmla="*/ 847436 w 1031393"/>
                  <a:gd name="connsiteY9" fmla="*/ 167794 h 592666"/>
                  <a:gd name="connsiteX10" fmla="*/ 784321 w 1031393"/>
                  <a:gd name="connsiteY10" fmla="*/ 187806 h 592666"/>
                  <a:gd name="connsiteX11" fmla="*/ 779703 w 1031393"/>
                  <a:gd name="connsiteY11" fmla="*/ 191655 h 592666"/>
                  <a:gd name="connsiteX12" fmla="*/ 741218 w 1031393"/>
                  <a:gd name="connsiteY12" fmla="*/ 208588 h 592666"/>
                  <a:gd name="connsiteX13" fmla="*/ 648085 w 1031393"/>
                  <a:gd name="connsiteY13" fmla="*/ 255539 h 592666"/>
                  <a:gd name="connsiteX14" fmla="*/ 597285 w 1031393"/>
                  <a:gd name="connsiteY14" fmla="*/ 280939 h 592666"/>
                  <a:gd name="connsiteX15" fmla="*/ 597285 w 1031393"/>
                  <a:gd name="connsiteY15" fmla="*/ 298642 h 592666"/>
                  <a:gd name="connsiteX16" fmla="*/ 600364 w 1031393"/>
                  <a:gd name="connsiteY16" fmla="*/ 327121 h 592666"/>
                  <a:gd name="connsiteX17" fmla="*/ 573424 w 1031393"/>
                  <a:gd name="connsiteY17" fmla="*/ 349443 h 592666"/>
                  <a:gd name="connsiteX18" fmla="*/ 554182 w 1031393"/>
                  <a:gd name="connsiteY18" fmla="*/ 365606 h 592666"/>
                  <a:gd name="connsiteX19" fmla="*/ 320194 w 1031393"/>
                  <a:gd name="connsiteY19" fmla="*/ 496455 h 592666"/>
                  <a:gd name="connsiteX20" fmla="*/ 177800 w 1031393"/>
                  <a:gd name="connsiteY20" fmla="*/ 547254 h 592666"/>
                  <a:gd name="connsiteX21" fmla="*/ 164715 w 1031393"/>
                  <a:gd name="connsiteY21" fmla="*/ 549564 h 592666"/>
                  <a:gd name="connsiteX22" fmla="*/ 164715 w 1031393"/>
                  <a:gd name="connsiteY22" fmla="*/ 549564 h 592666"/>
                  <a:gd name="connsiteX23" fmla="*/ 150091 w 1031393"/>
                  <a:gd name="connsiteY23" fmla="*/ 559570 h 592666"/>
                  <a:gd name="connsiteX24" fmla="*/ 23861 w 1031393"/>
                  <a:gd name="connsiteY24" fmla="*/ 598824 h 592666"/>
                  <a:gd name="connsiteX25" fmla="*/ 0 w 1031393"/>
                  <a:gd name="connsiteY25" fmla="*/ 588049 h 592666"/>
                  <a:gd name="connsiteX26" fmla="*/ 10776 w 1031393"/>
                  <a:gd name="connsiteY26" fmla="*/ 572655 h 592666"/>
                  <a:gd name="connsiteX27" fmla="*/ 111606 w 1031393"/>
                  <a:gd name="connsiteY27" fmla="*/ 517236 h 592666"/>
                  <a:gd name="connsiteX28" fmla="*/ 123921 w 1031393"/>
                  <a:gd name="connsiteY28" fmla="*/ 514157 h 592666"/>
                  <a:gd name="connsiteX29" fmla="*/ 123921 w 1031393"/>
                  <a:gd name="connsiteY29" fmla="*/ 514157 h 592666"/>
                  <a:gd name="connsiteX30" fmla="*/ 152400 w 1031393"/>
                  <a:gd name="connsiteY30" fmla="*/ 494915 h 592666"/>
                  <a:gd name="connsiteX31" fmla="*/ 296333 w 1031393"/>
                  <a:gd name="connsiteY31" fmla="*/ 417176 h 592666"/>
                  <a:gd name="connsiteX32" fmla="*/ 296333 w 1031393"/>
                  <a:gd name="connsiteY32" fmla="*/ 417176 h 592666"/>
                  <a:gd name="connsiteX33" fmla="*/ 340976 w 1031393"/>
                  <a:gd name="connsiteY33" fmla="*/ 375612 h 592666"/>
                  <a:gd name="connsiteX34" fmla="*/ 347133 w 1031393"/>
                  <a:gd name="connsiteY34" fmla="*/ 352521 h 592666"/>
                  <a:gd name="connsiteX35" fmla="*/ 354830 w 1031393"/>
                  <a:gd name="connsiteY35" fmla="*/ 330200 h 592666"/>
                  <a:gd name="connsiteX36" fmla="*/ 381000 w 1031393"/>
                  <a:gd name="connsiteY36" fmla="*/ 311727 h 592666"/>
                  <a:gd name="connsiteX37" fmla="*/ 345594 w 1031393"/>
                  <a:gd name="connsiteY37" fmla="*/ 325582 h 592666"/>
                  <a:gd name="connsiteX38" fmla="*/ 256309 w 1031393"/>
                  <a:gd name="connsiteY38" fmla="*/ 337897 h 592666"/>
                  <a:gd name="connsiteX39" fmla="*/ 256309 w 1031393"/>
                  <a:gd name="connsiteY39" fmla="*/ 337897 h 592666"/>
                  <a:gd name="connsiteX40" fmla="*/ 199352 w 1031393"/>
                  <a:gd name="connsiteY40" fmla="*/ 330970 h 592666"/>
                  <a:gd name="connsiteX41" fmla="*/ 196273 w 1031393"/>
                  <a:gd name="connsiteY41" fmla="*/ 317115 h 592666"/>
                  <a:gd name="connsiteX42" fmla="*/ 245533 w 1031393"/>
                  <a:gd name="connsiteY42" fmla="*/ 292485 h 592666"/>
                  <a:gd name="connsiteX43" fmla="*/ 318655 w 1031393"/>
                  <a:gd name="connsiteY43" fmla="*/ 271703 h 592666"/>
                  <a:gd name="connsiteX44" fmla="*/ 342515 w 1031393"/>
                  <a:gd name="connsiteY44" fmla="*/ 264776 h 592666"/>
                  <a:gd name="connsiteX45" fmla="*/ 348673 w 1031393"/>
                  <a:gd name="connsiteY45" fmla="*/ 263236 h 592666"/>
                  <a:gd name="connsiteX46" fmla="*/ 369455 w 1031393"/>
                  <a:gd name="connsiteY46" fmla="*/ 259388 h 5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393" h="592666">
                    <a:moveTo>
                      <a:pt x="369455" y="259388"/>
                    </a:moveTo>
                    <a:cubicBezTo>
                      <a:pt x="397933" y="240915"/>
                      <a:pt x="426412" y="221673"/>
                      <a:pt x="454891" y="203200"/>
                    </a:cubicBezTo>
                    <a:cubicBezTo>
                      <a:pt x="490297" y="179339"/>
                      <a:pt x="529552" y="167024"/>
                      <a:pt x="571885" y="161636"/>
                    </a:cubicBezTo>
                    <a:cubicBezTo>
                      <a:pt x="610370" y="157018"/>
                      <a:pt x="644236" y="139315"/>
                      <a:pt x="677334" y="120843"/>
                    </a:cubicBezTo>
                    <a:cubicBezTo>
                      <a:pt x="750455" y="80049"/>
                      <a:pt x="824345" y="40794"/>
                      <a:pt x="905933" y="17703"/>
                    </a:cubicBezTo>
                    <a:cubicBezTo>
                      <a:pt x="943648" y="6927"/>
                      <a:pt x="982133" y="4618"/>
                      <a:pt x="1020618" y="0"/>
                    </a:cubicBezTo>
                    <a:cubicBezTo>
                      <a:pt x="1026006" y="6157"/>
                      <a:pt x="1022927" y="12315"/>
                      <a:pt x="1022158" y="18473"/>
                    </a:cubicBezTo>
                    <a:cubicBezTo>
                      <a:pt x="1015230" y="46182"/>
                      <a:pt x="1015230" y="72352"/>
                      <a:pt x="1035243" y="95443"/>
                    </a:cubicBezTo>
                    <a:cubicBezTo>
                      <a:pt x="1022158" y="110067"/>
                      <a:pt x="1002915" y="111606"/>
                      <a:pt x="985982" y="117764"/>
                    </a:cubicBezTo>
                    <a:cubicBezTo>
                      <a:pt x="939800" y="133157"/>
                      <a:pt x="895158" y="154709"/>
                      <a:pt x="847436" y="167794"/>
                    </a:cubicBezTo>
                    <a:cubicBezTo>
                      <a:pt x="824345" y="168564"/>
                      <a:pt x="801255" y="167794"/>
                      <a:pt x="784321" y="187806"/>
                    </a:cubicBezTo>
                    <a:cubicBezTo>
                      <a:pt x="782782" y="189345"/>
                      <a:pt x="782012" y="190885"/>
                      <a:pt x="779703" y="191655"/>
                    </a:cubicBezTo>
                    <a:cubicBezTo>
                      <a:pt x="765849" y="194733"/>
                      <a:pt x="749685" y="192424"/>
                      <a:pt x="741218" y="208588"/>
                    </a:cubicBezTo>
                    <a:cubicBezTo>
                      <a:pt x="713509" y="230909"/>
                      <a:pt x="678873" y="239376"/>
                      <a:pt x="648085" y="255539"/>
                    </a:cubicBezTo>
                    <a:cubicBezTo>
                      <a:pt x="631152" y="264006"/>
                      <a:pt x="614218" y="271703"/>
                      <a:pt x="597285" y="280939"/>
                    </a:cubicBezTo>
                    <a:cubicBezTo>
                      <a:pt x="586509" y="287097"/>
                      <a:pt x="584970" y="291715"/>
                      <a:pt x="597285" y="298642"/>
                    </a:cubicBezTo>
                    <a:cubicBezTo>
                      <a:pt x="614988" y="308648"/>
                      <a:pt x="614988" y="314036"/>
                      <a:pt x="600364" y="327121"/>
                    </a:cubicBezTo>
                    <a:cubicBezTo>
                      <a:pt x="591897" y="334818"/>
                      <a:pt x="581891" y="341746"/>
                      <a:pt x="573424" y="349443"/>
                    </a:cubicBezTo>
                    <a:cubicBezTo>
                      <a:pt x="566497" y="354061"/>
                      <a:pt x="560339" y="359449"/>
                      <a:pt x="554182" y="365606"/>
                    </a:cubicBezTo>
                    <a:cubicBezTo>
                      <a:pt x="484909" y="424873"/>
                      <a:pt x="406400" y="467206"/>
                      <a:pt x="320194" y="496455"/>
                    </a:cubicBezTo>
                    <a:cubicBezTo>
                      <a:pt x="272473" y="512618"/>
                      <a:pt x="226291" y="533400"/>
                      <a:pt x="177800" y="547254"/>
                    </a:cubicBezTo>
                    <a:cubicBezTo>
                      <a:pt x="173182" y="548794"/>
                      <a:pt x="169333" y="548024"/>
                      <a:pt x="164715" y="549564"/>
                    </a:cubicBezTo>
                    <a:lnTo>
                      <a:pt x="164715" y="549564"/>
                    </a:lnTo>
                    <a:cubicBezTo>
                      <a:pt x="160867" y="554182"/>
                      <a:pt x="156249" y="558030"/>
                      <a:pt x="150091" y="559570"/>
                    </a:cubicBezTo>
                    <a:cubicBezTo>
                      <a:pt x="107758" y="571885"/>
                      <a:pt x="67733" y="591897"/>
                      <a:pt x="23861" y="598824"/>
                    </a:cubicBezTo>
                    <a:cubicBezTo>
                      <a:pt x="13855" y="599594"/>
                      <a:pt x="4618" y="598824"/>
                      <a:pt x="0" y="588049"/>
                    </a:cubicBezTo>
                    <a:cubicBezTo>
                      <a:pt x="0" y="580352"/>
                      <a:pt x="5388" y="576503"/>
                      <a:pt x="10776" y="572655"/>
                    </a:cubicBezTo>
                    <a:cubicBezTo>
                      <a:pt x="43873" y="553412"/>
                      <a:pt x="78509" y="536479"/>
                      <a:pt x="111606" y="517236"/>
                    </a:cubicBezTo>
                    <a:cubicBezTo>
                      <a:pt x="115455" y="514927"/>
                      <a:pt x="120073" y="516466"/>
                      <a:pt x="123921" y="514157"/>
                    </a:cubicBezTo>
                    <a:lnTo>
                      <a:pt x="123921" y="514157"/>
                    </a:lnTo>
                    <a:cubicBezTo>
                      <a:pt x="130848" y="503382"/>
                      <a:pt x="142394" y="500303"/>
                      <a:pt x="152400" y="494915"/>
                    </a:cubicBezTo>
                    <a:cubicBezTo>
                      <a:pt x="200891" y="470285"/>
                      <a:pt x="247073" y="440267"/>
                      <a:pt x="296333" y="417176"/>
                    </a:cubicBezTo>
                    <a:lnTo>
                      <a:pt x="296333" y="417176"/>
                    </a:lnTo>
                    <a:cubicBezTo>
                      <a:pt x="308649" y="401012"/>
                      <a:pt x="327891" y="391006"/>
                      <a:pt x="340976" y="375612"/>
                    </a:cubicBezTo>
                    <a:cubicBezTo>
                      <a:pt x="347133" y="368685"/>
                      <a:pt x="351752" y="361758"/>
                      <a:pt x="347133" y="352521"/>
                    </a:cubicBezTo>
                    <a:cubicBezTo>
                      <a:pt x="342515" y="342515"/>
                      <a:pt x="347133" y="335588"/>
                      <a:pt x="354830" y="330200"/>
                    </a:cubicBezTo>
                    <a:cubicBezTo>
                      <a:pt x="363297" y="321733"/>
                      <a:pt x="374073" y="315576"/>
                      <a:pt x="381000" y="311727"/>
                    </a:cubicBezTo>
                    <a:cubicBezTo>
                      <a:pt x="372533" y="317115"/>
                      <a:pt x="357909" y="318655"/>
                      <a:pt x="345594" y="325582"/>
                    </a:cubicBezTo>
                    <a:cubicBezTo>
                      <a:pt x="317115" y="337127"/>
                      <a:pt x="286327" y="337127"/>
                      <a:pt x="256309" y="337897"/>
                    </a:cubicBezTo>
                    <a:lnTo>
                      <a:pt x="256309" y="337897"/>
                    </a:lnTo>
                    <a:cubicBezTo>
                      <a:pt x="236297" y="344055"/>
                      <a:pt x="217055" y="340206"/>
                      <a:pt x="199352" y="330970"/>
                    </a:cubicBezTo>
                    <a:cubicBezTo>
                      <a:pt x="196273" y="327121"/>
                      <a:pt x="195503" y="321733"/>
                      <a:pt x="196273" y="317115"/>
                    </a:cubicBezTo>
                    <a:cubicBezTo>
                      <a:pt x="207049" y="298642"/>
                      <a:pt x="227830" y="297873"/>
                      <a:pt x="245533" y="292485"/>
                    </a:cubicBezTo>
                    <a:cubicBezTo>
                      <a:pt x="269394" y="284788"/>
                      <a:pt x="294024" y="277860"/>
                      <a:pt x="318655" y="271703"/>
                    </a:cubicBezTo>
                    <a:cubicBezTo>
                      <a:pt x="327121" y="270163"/>
                      <a:pt x="334818" y="267854"/>
                      <a:pt x="342515" y="264776"/>
                    </a:cubicBezTo>
                    <a:cubicBezTo>
                      <a:pt x="344055" y="264006"/>
                      <a:pt x="346364" y="263236"/>
                      <a:pt x="348673" y="263236"/>
                    </a:cubicBezTo>
                    <a:cubicBezTo>
                      <a:pt x="356370" y="262466"/>
                      <a:pt x="362527" y="261697"/>
                      <a:pt x="369455" y="259388"/>
                    </a:cubicBezTo>
                    <a:close/>
                  </a:path>
                </a:pathLst>
              </a:custGeom>
              <a:solidFill>
                <a:srgbClr val="84AF2D"/>
              </a:solidFill>
              <a:ln w="7692"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B988069D-A55D-49F1-A6AE-7CE74330A6F8}"/>
                  </a:ext>
                </a:extLst>
              </p:cNvPr>
              <p:cNvSpPr>
                <a:spLocks/>
              </p:cNvSpPr>
              <p:nvPr/>
            </p:nvSpPr>
            <p:spPr bwMode="auto">
              <a:xfrm rot="3516856">
                <a:off x="5178412" y="1286217"/>
                <a:ext cx="2075805" cy="2907237"/>
              </a:xfrm>
              <a:custGeom>
                <a:avLst/>
                <a:gdLst>
                  <a:gd name="connsiteX0" fmla="*/ 523821 w 2317676"/>
                  <a:gd name="connsiteY0" fmla="*/ 81126 h 3245984"/>
                  <a:gd name="connsiteX1" fmla="*/ 540146 w 2317676"/>
                  <a:gd name="connsiteY1" fmla="*/ 71362 h 3245984"/>
                  <a:gd name="connsiteX2" fmla="*/ 562562 w 2317676"/>
                  <a:gd name="connsiteY2" fmla="*/ 39055 h 3245984"/>
                  <a:gd name="connsiteX3" fmla="*/ 600056 w 2317676"/>
                  <a:gd name="connsiteY3" fmla="*/ 20453 h 3245984"/>
                  <a:gd name="connsiteX4" fmla="*/ 610057 w 2317676"/>
                  <a:gd name="connsiteY4" fmla="*/ 24752 h 3245984"/>
                  <a:gd name="connsiteX5" fmla="*/ 640804 w 2317676"/>
                  <a:gd name="connsiteY5" fmla="*/ 8346 h 3245984"/>
                  <a:gd name="connsiteX6" fmla="*/ 650101 w 2317676"/>
                  <a:gd name="connsiteY6" fmla="*/ 494 h 3245984"/>
                  <a:gd name="connsiteX7" fmla="*/ 670504 w 2317676"/>
                  <a:gd name="connsiteY7" fmla="*/ 8432 h 3245984"/>
                  <a:gd name="connsiteX8" fmla="*/ 707030 w 2317676"/>
                  <a:gd name="connsiteY8" fmla="*/ 13586 h 3245984"/>
                  <a:gd name="connsiteX9" fmla="*/ 728268 w 2317676"/>
                  <a:gd name="connsiteY9" fmla="*/ 15722 h 3245984"/>
                  <a:gd name="connsiteX10" fmla="*/ 765214 w 2317676"/>
                  <a:gd name="connsiteY10" fmla="*/ 89653 h 3245984"/>
                  <a:gd name="connsiteX11" fmla="*/ 785583 w 2317676"/>
                  <a:gd name="connsiteY11" fmla="*/ 102079 h 3245984"/>
                  <a:gd name="connsiteX12" fmla="*/ 843013 w 2317676"/>
                  <a:gd name="connsiteY12" fmla="*/ 101050 h 3245984"/>
                  <a:gd name="connsiteX13" fmla="*/ 871044 w 2317676"/>
                  <a:gd name="connsiteY13" fmla="*/ 112741 h 3245984"/>
                  <a:gd name="connsiteX14" fmla="*/ 898740 w 2317676"/>
                  <a:gd name="connsiteY14" fmla="*/ 116114 h 3245984"/>
                  <a:gd name="connsiteX15" fmla="*/ 940235 w 2317676"/>
                  <a:gd name="connsiteY15" fmla="*/ 127903 h 3245984"/>
                  <a:gd name="connsiteX16" fmla="*/ 940747 w 2317676"/>
                  <a:gd name="connsiteY16" fmla="*/ 130020 h 3245984"/>
                  <a:gd name="connsiteX17" fmla="*/ 982428 w 2317676"/>
                  <a:gd name="connsiteY17" fmla="*/ 98645 h 3245984"/>
                  <a:gd name="connsiteX18" fmla="*/ 1000644 w 2317676"/>
                  <a:gd name="connsiteY18" fmla="*/ 62874 h 3245984"/>
                  <a:gd name="connsiteX19" fmla="*/ 1022349 w 2317676"/>
                  <a:gd name="connsiteY19" fmla="*/ 55378 h 3245984"/>
                  <a:gd name="connsiteX20" fmla="*/ 1037618 w 2317676"/>
                  <a:gd name="connsiteY20" fmla="*/ 79120 h 3245984"/>
                  <a:gd name="connsiteX21" fmla="*/ 1030113 w 2317676"/>
                  <a:gd name="connsiteY21" fmla="*/ 94376 h 3245984"/>
                  <a:gd name="connsiteX22" fmla="*/ 1007620 w 2317676"/>
                  <a:gd name="connsiteY22" fmla="*/ 119423 h 3245984"/>
                  <a:gd name="connsiteX23" fmla="*/ 1015795 w 2317676"/>
                  <a:gd name="connsiteY23" fmla="*/ 120803 h 3245984"/>
                  <a:gd name="connsiteX24" fmla="*/ 1024250 w 2317676"/>
                  <a:gd name="connsiteY24" fmla="*/ 155716 h 3245984"/>
                  <a:gd name="connsiteX25" fmla="*/ 1019841 w 2317676"/>
                  <a:gd name="connsiteY25" fmla="*/ 162943 h 3245984"/>
                  <a:gd name="connsiteX26" fmla="*/ 962278 w 2317676"/>
                  <a:gd name="connsiteY26" fmla="*/ 325283 h 3245984"/>
                  <a:gd name="connsiteX27" fmla="*/ 933887 w 2317676"/>
                  <a:gd name="connsiteY27" fmla="*/ 416156 h 3245984"/>
                  <a:gd name="connsiteX28" fmla="*/ 935569 w 2317676"/>
                  <a:gd name="connsiteY28" fmla="*/ 420789 h 3245984"/>
                  <a:gd name="connsiteX29" fmla="*/ 939000 w 2317676"/>
                  <a:gd name="connsiteY29" fmla="*/ 421078 h 3245984"/>
                  <a:gd name="connsiteX30" fmla="*/ 947910 w 2317676"/>
                  <a:gd name="connsiteY30" fmla="*/ 430120 h 3245984"/>
                  <a:gd name="connsiteX31" fmla="*/ 957385 w 2317676"/>
                  <a:gd name="connsiteY31" fmla="*/ 559424 h 3245984"/>
                  <a:gd name="connsiteX32" fmla="*/ 955569 w 2317676"/>
                  <a:gd name="connsiteY32" fmla="*/ 593253 h 3245984"/>
                  <a:gd name="connsiteX33" fmla="*/ 954477 w 2317676"/>
                  <a:gd name="connsiteY33" fmla="*/ 600704 h 3245984"/>
                  <a:gd name="connsiteX34" fmla="*/ 964632 w 2317676"/>
                  <a:gd name="connsiteY34" fmla="*/ 598732 h 3245984"/>
                  <a:gd name="connsiteX35" fmla="*/ 980407 w 2317676"/>
                  <a:gd name="connsiteY35" fmla="*/ 597746 h 3245984"/>
                  <a:gd name="connsiteX36" fmla="*/ 1039559 w 2317676"/>
                  <a:gd name="connsiteY36" fmla="*/ 553404 h 3245984"/>
                  <a:gd name="connsiteX37" fmla="*/ 1055332 w 2317676"/>
                  <a:gd name="connsiteY37" fmla="*/ 519902 h 3245984"/>
                  <a:gd name="connsiteX38" fmla="*/ 1076036 w 2317676"/>
                  <a:gd name="connsiteY38" fmla="*/ 512018 h 3245984"/>
                  <a:gd name="connsiteX39" fmla="*/ 1080965 w 2317676"/>
                  <a:gd name="connsiteY39" fmla="*/ 530741 h 3245984"/>
                  <a:gd name="connsiteX40" fmla="*/ 1118429 w 2317676"/>
                  <a:gd name="connsiteY40" fmla="*/ 565229 h 3245984"/>
                  <a:gd name="connsiteX41" fmla="*/ 1161806 w 2317676"/>
                  <a:gd name="connsiteY41" fmla="*/ 564244 h 3245984"/>
                  <a:gd name="connsiteX42" fmla="*/ 1194341 w 2317676"/>
                  <a:gd name="connsiteY42" fmla="*/ 589863 h 3245984"/>
                  <a:gd name="connsiteX43" fmla="*/ 1273210 w 2317676"/>
                  <a:gd name="connsiteY43" fmla="*/ 609571 h 3245984"/>
                  <a:gd name="connsiteX44" fmla="*/ 1287998 w 2317676"/>
                  <a:gd name="connsiteY44" fmla="*/ 601688 h 3245984"/>
                  <a:gd name="connsiteX45" fmla="*/ 1320532 w 2317676"/>
                  <a:gd name="connsiteY45" fmla="*/ 654898 h 3245984"/>
                  <a:gd name="connsiteX46" fmla="*/ 1381656 w 2317676"/>
                  <a:gd name="connsiteY46" fmla="*/ 654898 h 3245984"/>
                  <a:gd name="connsiteX47" fmla="*/ 1377713 w 2317676"/>
                  <a:gd name="connsiteY47" fmla="*/ 665737 h 3245984"/>
                  <a:gd name="connsiteX48" fmla="*/ 1394472 w 2317676"/>
                  <a:gd name="connsiteY48" fmla="*/ 720919 h 3245984"/>
                  <a:gd name="connsiteX49" fmla="*/ 1414190 w 2317676"/>
                  <a:gd name="connsiteY49" fmla="*/ 759348 h 3245984"/>
                  <a:gd name="connsiteX50" fmla="*/ 1440808 w 2317676"/>
                  <a:gd name="connsiteY50" fmla="*/ 804675 h 3245984"/>
                  <a:gd name="connsiteX51" fmla="*/ 1454610 w 2317676"/>
                  <a:gd name="connsiteY51" fmla="*/ 789895 h 3245984"/>
                  <a:gd name="connsiteX52" fmla="*/ 1474328 w 2317676"/>
                  <a:gd name="connsiteY52" fmla="*/ 760333 h 3245984"/>
                  <a:gd name="connsiteX53" fmla="*/ 1487144 w 2317676"/>
                  <a:gd name="connsiteY53" fmla="*/ 772158 h 3245984"/>
                  <a:gd name="connsiteX54" fmla="*/ 1525593 w 2317676"/>
                  <a:gd name="connsiteY54" fmla="*/ 825368 h 3245984"/>
                  <a:gd name="connsiteX55" fmla="*/ 1648827 w 2317676"/>
                  <a:gd name="connsiteY55" fmla="*/ 876608 h 3245984"/>
                  <a:gd name="connsiteX56" fmla="*/ 1707979 w 2317676"/>
                  <a:gd name="connsiteY56" fmla="*/ 913067 h 3245984"/>
                  <a:gd name="connsiteX57" fmla="*/ 1740513 w 2317676"/>
                  <a:gd name="connsiteY57" fmla="*/ 908140 h 3245984"/>
                  <a:gd name="connsiteX58" fmla="*/ 1770089 w 2317676"/>
                  <a:gd name="connsiteY58" fmla="*/ 905184 h 3245984"/>
                  <a:gd name="connsiteX59" fmla="*/ 1763188 w 2317676"/>
                  <a:gd name="connsiteY59" fmla="*/ 929818 h 3245984"/>
                  <a:gd name="connsiteX60" fmla="*/ 1754315 w 2317676"/>
                  <a:gd name="connsiteY60" fmla="*/ 977117 h 3245984"/>
                  <a:gd name="connsiteX61" fmla="*/ 1780934 w 2317676"/>
                  <a:gd name="connsiteY61" fmla="*/ 1206710 h 3245984"/>
                  <a:gd name="connsiteX62" fmla="*/ 1815440 w 2317676"/>
                  <a:gd name="connsiteY62" fmla="*/ 1260905 h 3245984"/>
                  <a:gd name="connsiteX63" fmla="*/ 1873606 w 2317676"/>
                  <a:gd name="connsiteY63" fmla="*/ 1248095 h 3245984"/>
                  <a:gd name="connsiteX64" fmla="*/ 1931772 w 2317676"/>
                  <a:gd name="connsiteY64" fmla="*/ 1198827 h 3245984"/>
                  <a:gd name="connsiteX65" fmla="*/ 1972193 w 2317676"/>
                  <a:gd name="connsiteY65" fmla="*/ 1189958 h 3245984"/>
                  <a:gd name="connsiteX66" fmla="*/ 1955433 w 2317676"/>
                  <a:gd name="connsiteY66" fmla="*/ 1218534 h 3245984"/>
                  <a:gd name="connsiteX67" fmla="*/ 1935716 w 2317676"/>
                  <a:gd name="connsiteY67" fmla="*/ 1275686 h 3245984"/>
                  <a:gd name="connsiteX68" fmla="*/ 1919942 w 2317676"/>
                  <a:gd name="connsiteY68" fmla="*/ 1288495 h 3245984"/>
                  <a:gd name="connsiteX69" fmla="*/ 1887408 w 2317676"/>
                  <a:gd name="connsiteY69" fmla="*/ 1293422 h 3245984"/>
                  <a:gd name="connsiteX70" fmla="*/ 1875578 w 2317676"/>
                  <a:gd name="connsiteY70" fmla="*/ 1311159 h 3245984"/>
                  <a:gd name="connsiteX71" fmla="*/ 1890366 w 2317676"/>
                  <a:gd name="connsiteY71" fmla="*/ 1321999 h 3245984"/>
                  <a:gd name="connsiteX72" fmla="*/ 2009656 w 2317676"/>
                  <a:gd name="connsiteY72" fmla="*/ 1363384 h 3245984"/>
                  <a:gd name="connsiteX73" fmla="*/ 2077681 w 2317676"/>
                  <a:gd name="connsiteY73" fmla="*/ 1397872 h 3245984"/>
                  <a:gd name="connsiteX74" fmla="*/ 2119088 w 2317676"/>
                  <a:gd name="connsiteY74" fmla="*/ 1511191 h 3245984"/>
                  <a:gd name="connsiteX75" fmla="*/ 2133876 w 2317676"/>
                  <a:gd name="connsiteY75" fmla="*/ 1590021 h 3245984"/>
                  <a:gd name="connsiteX76" fmla="*/ 2099371 w 2317676"/>
                  <a:gd name="connsiteY76" fmla="*/ 1633377 h 3245984"/>
                  <a:gd name="connsiteX77" fmla="*/ 2060922 w 2317676"/>
                  <a:gd name="connsiteY77" fmla="*/ 1665895 h 3245984"/>
                  <a:gd name="connsiteX78" fmla="*/ 2030359 w 2317676"/>
                  <a:gd name="connsiteY78" fmla="*/ 1688559 h 3245984"/>
                  <a:gd name="connsiteX79" fmla="*/ 2045147 w 2317676"/>
                  <a:gd name="connsiteY79" fmla="*/ 1740784 h 3245984"/>
                  <a:gd name="connsiteX80" fmla="*/ 2085568 w 2317676"/>
                  <a:gd name="connsiteY80" fmla="*/ 1763447 h 3245984"/>
                  <a:gd name="connsiteX81" fmla="*/ 2155565 w 2317676"/>
                  <a:gd name="connsiteY81" fmla="*/ 1798921 h 3245984"/>
                  <a:gd name="connsiteX82" fmla="*/ 2177254 w 2317676"/>
                  <a:gd name="connsiteY82" fmla="*/ 1788082 h 3245984"/>
                  <a:gd name="connsiteX83" fmla="*/ 2213731 w 2317676"/>
                  <a:gd name="connsiteY83" fmla="*/ 1740784 h 3245984"/>
                  <a:gd name="connsiteX84" fmla="*/ 2280770 w 2317676"/>
                  <a:gd name="connsiteY84" fmla="*/ 1757535 h 3245984"/>
                  <a:gd name="connsiteX85" fmla="*/ 2287672 w 2317676"/>
                  <a:gd name="connsiteY85" fmla="*/ 1799906 h 3245984"/>
                  <a:gd name="connsiteX86" fmla="*/ 2304431 w 2317676"/>
                  <a:gd name="connsiteY86" fmla="*/ 1832424 h 3245984"/>
                  <a:gd name="connsiteX87" fmla="*/ 2317248 w 2317676"/>
                  <a:gd name="connsiteY87" fmla="*/ 1851146 h 3245984"/>
                  <a:gd name="connsiteX88" fmla="*/ 2300488 w 2317676"/>
                  <a:gd name="connsiteY88" fmla="*/ 1857058 h 3245984"/>
                  <a:gd name="connsiteX89" fmla="*/ 2011628 w 2317676"/>
                  <a:gd name="connsiteY89" fmla="*/ 1764433 h 3245984"/>
                  <a:gd name="connsiteX90" fmla="*/ 1990924 w 2317676"/>
                  <a:gd name="connsiteY90" fmla="*/ 1764433 h 3245984"/>
                  <a:gd name="connsiteX91" fmla="*/ 1956419 w 2317676"/>
                  <a:gd name="connsiteY91" fmla="*/ 1793994 h 3245984"/>
                  <a:gd name="connsiteX92" fmla="*/ 1902196 w 2317676"/>
                  <a:gd name="connsiteY92" fmla="*/ 1829468 h 3245984"/>
                  <a:gd name="connsiteX93" fmla="*/ 1896281 w 2317676"/>
                  <a:gd name="connsiteY93" fmla="*/ 1847205 h 3245984"/>
                  <a:gd name="connsiteX94" fmla="*/ 1923885 w 2317676"/>
                  <a:gd name="connsiteY94" fmla="*/ 1869868 h 3245984"/>
                  <a:gd name="connsiteX95" fmla="*/ 2007684 w 2317676"/>
                  <a:gd name="connsiteY95" fmla="*/ 1917166 h 3245984"/>
                  <a:gd name="connsiteX96" fmla="*/ 2069794 w 2317676"/>
                  <a:gd name="connsiteY96" fmla="*/ 1958552 h 3245984"/>
                  <a:gd name="connsiteX97" fmla="*/ 2099370 w 2317676"/>
                  <a:gd name="connsiteY97" fmla="*/ 1947713 h 3245984"/>
                  <a:gd name="connsiteX98" fmla="*/ 2117116 w 2317676"/>
                  <a:gd name="connsiteY98" fmla="*/ 1932932 h 3245984"/>
                  <a:gd name="connsiteX99" fmla="*/ 2135847 w 2317676"/>
                  <a:gd name="connsiteY99" fmla="*/ 1957566 h 3245984"/>
                  <a:gd name="connsiteX100" fmla="*/ 2125003 w 2317676"/>
                  <a:gd name="connsiteY100" fmla="*/ 1965450 h 3245984"/>
                  <a:gd name="connsiteX101" fmla="*/ 2082610 w 2317676"/>
                  <a:gd name="connsiteY101" fmla="*/ 1980231 h 3245984"/>
                  <a:gd name="connsiteX102" fmla="*/ 2066836 w 2317676"/>
                  <a:gd name="connsiteY102" fmla="*/ 1980230 h 3245984"/>
                  <a:gd name="connsiteX103" fmla="*/ 1906140 w 2317676"/>
                  <a:gd name="connsiteY103" fmla="*/ 1876766 h 3245984"/>
                  <a:gd name="connsiteX104" fmla="*/ 1854874 w 2317676"/>
                  <a:gd name="connsiteY104" fmla="*/ 1888590 h 3245984"/>
                  <a:gd name="connsiteX105" fmla="*/ 1826284 w 2317676"/>
                  <a:gd name="connsiteY105" fmla="*/ 1903371 h 3245984"/>
                  <a:gd name="connsiteX106" fmla="*/ 1804595 w 2317676"/>
                  <a:gd name="connsiteY106" fmla="*/ 1905342 h 3245984"/>
                  <a:gd name="connsiteX107" fmla="*/ 1787835 w 2317676"/>
                  <a:gd name="connsiteY107" fmla="*/ 1928991 h 3245984"/>
                  <a:gd name="connsiteX108" fmla="*/ 1800651 w 2317676"/>
                  <a:gd name="connsiteY108" fmla="*/ 1948698 h 3245984"/>
                  <a:gd name="connsiteX109" fmla="*/ 1833185 w 2317676"/>
                  <a:gd name="connsiteY109" fmla="*/ 1962494 h 3245984"/>
                  <a:gd name="connsiteX110" fmla="*/ 1865718 w 2317676"/>
                  <a:gd name="connsiteY110" fmla="*/ 1984172 h 3245984"/>
                  <a:gd name="connsiteX111" fmla="*/ 1854874 w 2317676"/>
                  <a:gd name="connsiteY111" fmla="*/ 2027528 h 3245984"/>
                  <a:gd name="connsiteX112" fmla="*/ 1832199 w 2317676"/>
                  <a:gd name="connsiteY112" fmla="*/ 2096504 h 3245984"/>
                  <a:gd name="connsiteX113" fmla="*/ 1845015 w 2317676"/>
                  <a:gd name="connsiteY113" fmla="*/ 2148730 h 3245984"/>
                  <a:gd name="connsiteX114" fmla="*/ 1837129 w 2317676"/>
                  <a:gd name="connsiteY114" fmla="*/ 2157598 h 3245984"/>
                  <a:gd name="connsiteX115" fmla="*/ 1828256 w 2317676"/>
                  <a:gd name="connsiteY115" fmla="*/ 2148730 h 3245984"/>
                  <a:gd name="connsiteX116" fmla="*/ 1798680 w 2317676"/>
                  <a:gd name="connsiteY116" fmla="*/ 2124096 h 3245984"/>
                  <a:gd name="connsiteX117" fmla="*/ 1752344 w 2317676"/>
                  <a:gd name="connsiteY117" fmla="*/ 2085666 h 3245984"/>
                  <a:gd name="connsiteX118" fmla="*/ 1733612 w 2317676"/>
                  <a:gd name="connsiteY118" fmla="*/ 2026543 h 3245984"/>
                  <a:gd name="connsiteX119" fmla="*/ 1710937 w 2317676"/>
                  <a:gd name="connsiteY119" fmla="*/ 1993040 h 3245984"/>
                  <a:gd name="connsiteX120" fmla="*/ 1697135 w 2317676"/>
                  <a:gd name="connsiteY120" fmla="*/ 1987128 h 3245984"/>
                  <a:gd name="connsiteX121" fmla="*/ 1688262 w 2317676"/>
                  <a:gd name="connsiteY121" fmla="*/ 2003879 h 3245984"/>
                  <a:gd name="connsiteX122" fmla="*/ 1693191 w 2317676"/>
                  <a:gd name="connsiteY122" fmla="*/ 2042309 h 3245984"/>
                  <a:gd name="connsiteX123" fmla="*/ 1703050 w 2317676"/>
                  <a:gd name="connsiteY123" fmla="*/ 2049207 h 3245984"/>
                  <a:gd name="connsiteX124" fmla="*/ 1715867 w 2317676"/>
                  <a:gd name="connsiteY124" fmla="*/ 2052163 h 3245984"/>
                  <a:gd name="connsiteX125" fmla="*/ 1732626 w 2317676"/>
                  <a:gd name="connsiteY125" fmla="*/ 2074826 h 3245984"/>
                  <a:gd name="connsiteX126" fmla="*/ 1707980 w 2317676"/>
                  <a:gd name="connsiteY126" fmla="*/ 2079753 h 3245984"/>
                  <a:gd name="connsiteX127" fmla="*/ 1699107 w 2317676"/>
                  <a:gd name="connsiteY127" fmla="*/ 2075812 h 3245984"/>
                  <a:gd name="connsiteX128" fmla="*/ 1675446 w 2317676"/>
                  <a:gd name="connsiteY128" fmla="*/ 2087636 h 3245984"/>
                  <a:gd name="connsiteX129" fmla="*/ 1693191 w 2317676"/>
                  <a:gd name="connsiteY129" fmla="*/ 2110300 h 3245984"/>
                  <a:gd name="connsiteX130" fmla="*/ 1709951 w 2317676"/>
                  <a:gd name="connsiteY130" fmla="*/ 2131978 h 3245984"/>
                  <a:gd name="connsiteX131" fmla="*/ 1701078 w 2317676"/>
                  <a:gd name="connsiteY131" fmla="*/ 2168438 h 3245984"/>
                  <a:gd name="connsiteX132" fmla="*/ 1725725 w 2317676"/>
                  <a:gd name="connsiteY132" fmla="*/ 2193072 h 3245984"/>
                  <a:gd name="connsiteX133" fmla="*/ 1735584 w 2317676"/>
                  <a:gd name="connsiteY133" fmla="*/ 2192086 h 3245984"/>
                  <a:gd name="connsiteX134" fmla="*/ 1758259 w 2317676"/>
                  <a:gd name="connsiteY134" fmla="*/ 2211794 h 3245984"/>
                  <a:gd name="connsiteX135" fmla="*/ 1778962 w 2317676"/>
                  <a:gd name="connsiteY135" fmla="*/ 2281756 h 3245984"/>
                  <a:gd name="connsiteX136" fmla="*/ 1830227 w 2317676"/>
                  <a:gd name="connsiteY136" fmla="*/ 2358615 h 3245984"/>
                  <a:gd name="connsiteX137" fmla="*/ 1833185 w 2317676"/>
                  <a:gd name="connsiteY137" fmla="*/ 2409855 h 3245984"/>
                  <a:gd name="connsiteX138" fmla="*/ 1836143 w 2317676"/>
                  <a:gd name="connsiteY138" fmla="*/ 2477846 h 3245984"/>
                  <a:gd name="connsiteX139" fmla="*/ 1844030 w 2317676"/>
                  <a:gd name="connsiteY139" fmla="*/ 2496568 h 3245984"/>
                  <a:gd name="connsiteX140" fmla="*/ 1830228 w 2317676"/>
                  <a:gd name="connsiteY140" fmla="*/ 2558647 h 3245984"/>
                  <a:gd name="connsiteX141" fmla="*/ 1822341 w 2317676"/>
                  <a:gd name="connsiteY141" fmla="*/ 2578354 h 3245984"/>
                  <a:gd name="connsiteX142" fmla="*/ 1821355 w 2317676"/>
                  <a:gd name="connsiteY142" fmla="*/ 2611857 h 3245984"/>
                  <a:gd name="connsiteX143" fmla="*/ 1840086 w 2317676"/>
                  <a:gd name="connsiteY143" fmla="*/ 2640433 h 3245984"/>
                  <a:gd name="connsiteX144" fmla="*/ 1857832 w 2317676"/>
                  <a:gd name="connsiteY144" fmla="*/ 2694629 h 3245984"/>
                  <a:gd name="connsiteX145" fmla="*/ 1850931 w 2317676"/>
                  <a:gd name="connsiteY145" fmla="*/ 2718278 h 3245984"/>
                  <a:gd name="connsiteX146" fmla="*/ 1846001 w 2317676"/>
                  <a:gd name="connsiteY146" fmla="*/ 2737000 h 3245984"/>
                  <a:gd name="connsiteX147" fmla="*/ 1820368 w 2317676"/>
                  <a:gd name="connsiteY147" fmla="*/ 2729117 h 3245984"/>
                  <a:gd name="connsiteX148" fmla="*/ 1805580 w 2317676"/>
                  <a:gd name="connsiteY148" fmla="*/ 2702512 h 3245984"/>
                  <a:gd name="connsiteX149" fmla="*/ 1762202 w 2317676"/>
                  <a:gd name="connsiteY149" fmla="*/ 2752766 h 3245984"/>
                  <a:gd name="connsiteX150" fmla="*/ 1772061 w 2317676"/>
                  <a:gd name="connsiteY150" fmla="*/ 2778386 h 3245984"/>
                  <a:gd name="connsiteX151" fmla="*/ 1797694 w 2317676"/>
                  <a:gd name="connsiteY151" fmla="*/ 2803020 h 3245984"/>
                  <a:gd name="connsiteX152" fmla="*/ 1813467 w 2317676"/>
                  <a:gd name="connsiteY152" fmla="*/ 2834552 h 3245984"/>
                  <a:gd name="connsiteX153" fmla="*/ 1792764 w 2317676"/>
                  <a:gd name="connsiteY153" fmla="*/ 2851303 h 3245984"/>
                  <a:gd name="connsiteX154" fmla="*/ 1770089 w 2317676"/>
                  <a:gd name="connsiteY154" fmla="*/ 2871996 h 3245984"/>
                  <a:gd name="connsiteX155" fmla="*/ 1767132 w 2317676"/>
                  <a:gd name="connsiteY155" fmla="*/ 2906485 h 3245984"/>
                  <a:gd name="connsiteX156" fmla="*/ 1732626 w 2317676"/>
                  <a:gd name="connsiteY156" fmla="*/ 2892690 h 3245984"/>
                  <a:gd name="connsiteX157" fmla="*/ 1719810 w 2317676"/>
                  <a:gd name="connsiteY157" fmla="*/ 2882836 h 3245984"/>
                  <a:gd name="connsiteX158" fmla="*/ 1700092 w 2317676"/>
                  <a:gd name="connsiteY158" fmla="*/ 2883821 h 3245984"/>
                  <a:gd name="connsiteX159" fmla="*/ 1700092 w 2317676"/>
                  <a:gd name="connsiteY159" fmla="*/ 2901557 h 3245984"/>
                  <a:gd name="connsiteX160" fmla="*/ 1699107 w 2317676"/>
                  <a:gd name="connsiteY160" fmla="*/ 2928163 h 3245984"/>
                  <a:gd name="connsiteX161" fmla="*/ 1670516 w 2317676"/>
                  <a:gd name="connsiteY161" fmla="*/ 2925207 h 3245984"/>
                  <a:gd name="connsiteX162" fmla="*/ 1665586 w 2317676"/>
                  <a:gd name="connsiteY162" fmla="*/ 2921266 h 3245984"/>
                  <a:gd name="connsiteX163" fmla="*/ 1623194 w 2317676"/>
                  <a:gd name="connsiteY163" fmla="*/ 2934075 h 3245984"/>
                  <a:gd name="connsiteX164" fmla="*/ 1596576 w 2317676"/>
                  <a:gd name="connsiteY164" fmla="*/ 2956739 h 3245984"/>
                  <a:gd name="connsiteX165" fmla="*/ 1586717 w 2317676"/>
                  <a:gd name="connsiteY165" fmla="*/ 2955753 h 3245984"/>
                  <a:gd name="connsiteX166" fmla="*/ 1557141 w 2317676"/>
                  <a:gd name="connsiteY166" fmla="*/ 2974476 h 3245984"/>
                  <a:gd name="connsiteX167" fmla="*/ 1538409 w 2317676"/>
                  <a:gd name="connsiteY167" fmla="*/ 2998125 h 3245984"/>
                  <a:gd name="connsiteX168" fmla="*/ 1491088 w 2317676"/>
                  <a:gd name="connsiteY168" fmla="*/ 3057247 h 3245984"/>
                  <a:gd name="connsiteX169" fmla="*/ 1477286 w 2317676"/>
                  <a:gd name="connsiteY169" fmla="*/ 3128195 h 3245984"/>
                  <a:gd name="connsiteX170" fmla="*/ 1455596 w 2317676"/>
                  <a:gd name="connsiteY170" fmla="*/ 3148887 h 3245984"/>
                  <a:gd name="connsiteX171" fmla="*/ 1337291 w 2317676"/>
                  <a:gd name="connsiteY171" fmla="*/ 3138048 h 3245984"/>
                  <a:gd name="connsiteX172" fmla="*/ 1316588 w 2317676"/>
                  <a:gd name="connsiteY172" fmla="*/ 3098633 h 3245984"/>
                  <a:gd name="connsiteX173" fmla="*/ 1292927 w 2317676"/>
                  <a:gd name="connsiteY173" fmla="*/ 3022759 h 3245984"/>
                  <a:gd name="connsiteX174" fmla="*/ 1277154 w 2317676"/>
                  <a:gd name="connsiteY174" fmla="*/ 3013891 h 3245984"/>
                  <a:gd name="connsiteX175" fmla="*/ 1206171 w 2317676"/>
                  <a:gd name="connsiteY175" fmla="*/ 3009950 h 3245984"/>
                  <a:gd name="connsiteX176" fmla="*/ 1172651 w 2317676"/>
                  <a:gd name="connsiteY176" fmla="*/ 2994184 h 3245984"/>
                  <a:gd name="connsiteX177" fmla="*/ 1143075 w 2317676"/>
                  <a:gd name="connsiteY177" fmla="*/ 2967578 h 3245984"/>
                  <a:gd name="connsiteX178" fmla="*/ 1123234 w 2317676"/>
                  <a:gd name="connsiteY178" fmla="*/ 2962651 h 3245984"/>
                  <a:gd name="connsiteX179" fmla="*/ 1107668 w 2317676"/>
                  <a:gd name="connsiteY179" fmla="*/ 2967868 h 3245984"/>
                  <a:gd name="connsiteX180" fmla="*/ 1110055 w 2317676"/>
                  <a:gd name="connsiteY180" fmla="*/ 2969616 h 3245984"/>
                  <a:gd name="connsiteX181" fmla="*/ 1098475 w 2317676"/>
                  <a:gd name="connsiteY181" fmla="*/ 2982501 h 3245984"/>
                  <a:gd name="connsiteX182" fmla="*/ 1074713 w 2317676"/>
                  <a:gd name="connsiteY182" fmla="*/ 3018496 h 3245984"/>
                  <a:gd name="connsiteX183" fmla="*/ 1068634 w 2317676"/>
                  <a:gd name="connsiteY183" fmla="*/ 3037328 h 3245984"/>
                  <a:gd name="connsiteX184" fmla="*/ 1012034 w 2317676"/>
                  <a:gd name="connsiteY184" fmla="*/ 3122715 h 3245984"/>
                  <a:gd name="connsiteX185" fmla="*/ 1020923 w 2317676"/>
                  <a:gd name="connsiteY185" fmla="*/ 3152481 h 3245984"/>
                  <a:gd name="connsiteX186" fmla="*/ 1046508 w 2317676"/>
                  <a:gd name="connsiteY186" fmla="*/ 3209565 h 3245984"/>
                  <a:gd name="connsiteX187" fmla="*/ 1038602 w 2317676"/>
                  <a:gd name="connsiteY187" fmla="*/ 3225479 h 3245984"/>
                  <a:gd name="connsiteX188" fmla="*/ 1006286 w 2317676"/>
                  <a:gd name="connsiteY188" fmla="*/ 3240025 h 3245984"/>
                  <a:gd name="connsiteX189" fmla="*/ 890529 w 2317676"/>
                  <a:gd name="connsiteY189" fmla="*/ 3166701 h 3245984"/>
                  <a:gd name="connsiteX190" fmla="*/ 863444 w 2317676"/>
                  <a:gd name="connsiteY190" fmla="*/ 3151981 h 3245984"/>
                  <a:gd name="connsiteX191" fmla="*/ 851039 w 2317676"/>
                  <a:gd name="connsiteY191" fmla="*/ 3151626 h 3245984"/>
                  <a:gd name="connsiteX192" fmla="*/ 854738 w 2317676"/>
                  <a:gd name="connsiteY192" fmla="*/ 3169210 h 3245984"/>
                  <a:gd name="connsiteX193" fmla="*/ 863167 w 2317676"/>
                  <a:gd name="connsiteY193" fmla="*/ 3171647 h 3245984"/>
                  <a:gd name="connsiteX194" fmla="*/ 881600 w 2317676"/>
                  <a:gd name="connsiteY194" fmla="*/ 3178384 h 3245984"/>
                  <a:gd name="connsiteX195" fmla="*/ 866254 w 2317676"/>
                  <a:gd name="connsiteY195" fmla="*/ 3200580 h 3245984"/>
                  <a:gd name="connsiteX196" fmla="*/ 904353 w 2317676"/>
                  <a:gd name="connsiteY196" fmla="*/ 3207592 h 3245984"/>
                  <a:gd name="connsiteX197" fmla="*/ 903708 w 2317676"/>
                  <a:gd name="connsiteY197" fmla="*/ 3223429 h 3245984"/>
                  <a:gd name="connsiteX198" fmla="*/ 852804 w 2317676"/>
                  <a:gd name="connsiteY198" fmla="*/ 3216719 h 3245984"/>
                  <a:gd name="connsiteX199" fmla="*/ 818201 w 2317676"/>
                  <a:gd name="connsiteY199" fmla="*/ 3201018 h 3245984"/>
                  <a:gd name="connsiteX200" fmla="*/ 816028 w 2317676"/>
                  <a:gd name="connsiteY200" fmla="*/ 3173545 h 3245984"/>
                  <a:gd name="connsiteX201" fmla="*/ 800948 w 2317676"/>
                  <a:gd name="connsiteY201" fmla="*/ 3159837 h 3245984"/>
                  <a:gd name="connsiteX202" fmla="*/ 774624 w 2317676"/>
                  <a:gd name="connsiteY202" fmla="*/ 3185252 h 3245984"/>
                  <a:gd name="connsiteX203" fmla="*/ 764045 w 2317676"/>
                  <a:gd name="connsiteY203" fmla="*/ 3187814 h 3245984"/>
                  <a:gd name="connsiteX204" fmla="*/ 789798 w 2317676"/>
                  <a:gd name="connsiteY204" fmla="*/ 3132298 h 3245984"/>
                  <a:gd name="connsiteX205" fmla="*/ 772157 w 2317676"/>
                  <a:gd name="connsiteY205" fmla="*/ 3108010 h 3245984"/>
                  <a:gd name="connsiteX206" fmla="*/ 741510 w 2317676"/>
                  <a:gd name="connsiteY206" fmla="*/ 3110953 h 3245984"/>
                  <a:gd name="connsiteX207" fmla="*/ 726095 w 2317676"/>
                  <a:gd name="connsiteY207" fmla="*/ 3088926 h 3245984"/>
                  <a:gd name="connsiteX208" fmla="*/ 736518 w 2317676"/>
                  <a:gd name="connsiteY208" fmla="*/ 3071842 h 3245984"/>
                  <a:gd name="connsiteX209" fmla="*/ 733386 w 2317676"/>
                  <a:gd name="connsiteY209" fmla="*/ 3031162 h 3245984"/>
                  <a:gd name="connsiteX210" fmla="*/ 735831 w 2317676"/>
                  <a:gd name="connsiteY210" fmla="*/ 2985770 h 3245984"/>
                  <a:gd name="connsiteX211" fmla="*/ 724813 w 2317676"/>
                  <a:gd name="connsiteY211" fmla="*/ 2940279 h 3245984"/>
                  <a:gd name="connsiteX212" fmla="*/ 704734 w 2317676"/>
                  <a:gd name="connsiteY212" fmla="*/ 2924422 h 3245984"/>
                  <a:gd name="connsiteX213" fmla="*/ 721582 w 2317676"/>
                  <a:gd name="connsiteY213" fmla="*/ 2913063 h 3245984"/>
                  <a:gd name="connsiteX214" fmla="*/ 726827 w 2317676"/>
                  <a:gd name="connsiteY214" fmla="*/ 2900032 h 3245984"/>
                  <a:gd name="connsiteX215" fmla="*/ 711099 w 2317676"/>
                  <a:gd name="connsiteY215" fmla="*/ 2848963 h 3245984"/>
                  <a:gd name="connsiteX216" fmla="*/ 711631 w 2317676"/>
                  <a:gd name="connsiteY216" fmla="*/ 2830353 h 3245984"/>
                  <a:gd name="connsiteX217" fmla="*/ 687166 w 2317676"/>
                  <a:gd name="connsiteY217" fmla="*/ 2854198 h 3245984"/>
                  <a:gd name="connsiteX218" fmla="*/ 669871 w 2317676"/>
                  <a:gd name="connsiteY218" fmla="*/ 2854467 h 3245984"/>
                  <a:gd name="connsiteX219" fmla="*/ 622198 w 2317676"/>
                  <a:gd name="connsiteY219" fmla="*/ 2874972 h 3245984"/>
                  <a:gd name="connsiteX220" fmla="*/ 592721 w 2317676"/>
                  <a:gd name="connsiteY220" fmla="*/ 2880432 h 3245984"/>
                  <a:gd name="connsiteX221" fmla="*/ 567921 w 2317676"/>
                  <a:gd name="connsiteY221" fmla="*/ 2895958 h 3245984"/>
                  <a:gd name="connsiteX222" fmla="*/ 558913 w 2317676"/>
                  <a:gd name="connsiteY222" fmla="*/ 2900379 h 3245984"/>
                  <a:gd name="connsiteX223" fmla="*/ 514443 w 2317676"/>
                  <a:gd name="connsiteY223" fmla="*/ 2862430 h 3245984"/>
                  <a:gd name="connsiteX224" fmla="*/ 472526 w 2317676"/>
                  <a:gd name="connsiteY224" fmla="*/ 2872022 h 3245984"/>
                  <a:gd name="connsiteX225" fmla="*/ 436755 w 2317676"/>
                  <a:gd name="connsiteY225" fmla="*/ 2853806 h 3245984"/>
                  <a:gd name="connsiteX226" fmla="*/ 409336 w 2317676"/>
                  <a:gd name="connsiteY226" fmla="*/ 2830766 h 3245984"/>
                  <a:gd name="connsiteX227" fmla="*/ 370779 w 2317676"/>
                  <a:gd name="connsiteY227" fmla="*/ 2796426 h 3245984"/>
                  <a:gd name="connsiteX228" fmla="*/ 355409 w 2317676"/>
                  <a:gd name="connsiteY228" fmla="*/ 2786148 h 3245984"/>
                  <a:gd name="connsiteX229" fmla="*/ 341611 w 2317676"/>
                  <a:gd name="connsiteY229" fmla="*/ 2777730 h 3245984"/>
                  <a:gd name="connsiteX230" fmla="*/ 349950 w 2317676"/>
                  <a:gd name="connsiteY230" fmla="*/ 2756671 h 3245984"/>
                  <a:gd name="connsiteX231" fmla="*/ 365084 w 2317676"/>
                  <a:gd name="connsiteY231" fmla="*/ 2745165 h 3245984"/>
                  <a:gd name="connsiteX232" fmla="*/ 375539 w 2317676"/>
                  <a:gd name="connsiteY232" fmla="*/ 2723593 h 3245984"/>
                  <a:gd name="connsiteX233" fmla="*/ 360571 w 2317676"/>
                  <a:gd name="connsiteY233" fmla="*/ 2712659 h 3245984"/>
                  <a:gd name="connsiteX234" fmla="*/ 339490 w 2317676"/>
                  <a:gd name="connsiteY234" fmla="*/ 2725045 h 3245984"/>
                  <a:gd name="connsiteX235" fmla="*/ 329837 w 2317676"/>
                  <a:gd name="connsiteY235" fmla="*/ 2745302 h 3245984"/>
                  <a:gd name="connsiteX236" fmla="*/ 292988 w 2317676"/>
                  <a:gd name="connsiteY236" fmla="*/ 2748067 h 3245984"/>
                  <a:gd name="connsiteX237" fmla="*/ 297528 w 2317676"/>
                  <a:gd name="connsiteY237" fmla="*/ 2722888 h 3245984"/>
                  <a:gd name="connsiteX238" fmla="*/ 297648 w 2317676"/>
                  <a:gd name="connsiteY238" fmla="*/ 2688698 h 3245984"/>
                  <a:gd name="connsiteX239" fmla="*/ 293293 w 2317676"/>
                  <a:gd name="connsiteY239" fmla="*/ 2670714 h 3245984"/>
                  <a:gd name="connsiteX240" fmla="*/ 302066 w 2317676"/>
                  <a:gd name="connsiteY240" fmla="*/ 2644509 h 3245984"/>
                  <a:gd name="connsiteX241" fmla="*/ 305628 w 2317676"/>
                  <a:gd name="connsiteY241" fmla="*/ 2626847 h 3245984"/>
                  <a:gd name="connsiteX242" fmla="*/ 292252 w 2317676"/>
                  <a:gd name="connsiteY242" fmla="*/ 2597047 h 3245984"/>
                  <a:gd name="connsiteX243" fmla="*/ 279676 w 2317676"/>
                  <a:gd name="connsiteY243" fmla="*/ 2565934 h 3245984"/>
                  <a:gd name="connsiteX244" fmla="*/ 320675 w 2317676"/>
                  <a:gd name="connsiteY244" fmla="*/ 2501684 h 3245984"/>
                  <a:gd name="connsiteX245" fmla="*/ 338235 w 2317676"/>
                  <a:gd name="connsiteY245" fmla="*/ 2465512 h 3245984"/>
                  <a:gd name="connsiteX246" fmla="*/ 366550 w 2317676"/>
                  <a:gd name="connsiteY246" fmla="*/ 2420574 h 3245984"/>
                  <a:gd name="connsiteX247" fmla="*/ 378398 w 2317676"/>
                  <a:gd name="connsiteY247" fmla="*/ 2407065 h 3245984"/>
                  <a:gd name="connsiteX248" fmla="*/ 367314 w 2317676"/>
                  <a:gd name="connsiteY248" fmla="*/ 2370550 h 3245984"/>
                  <a:gd name="connsiteX249" fmla="*/ 350888 w 2317676"/>
                  <a:gd name="connsiteY249" fmla="*/ 2360529 h 3245984"/>
                  <a:gd name="connsiteX250" fmla="*/ 408685 w 2317676"/>
                  <a:gd name="connsiteY250" fmla="*/ 2363331 h 3245984"/>
                  <a:gd name="connsiteX251" fmla="*/ 434878 w 2317676"/>
                  <a:gd name="connsiteY251" fmla="*/ 2355867 h 3245984"/>
                  <a:gd name="connsiteX252" fmla="*/ 450255 w 2317676"/>
                  <a:gd name="connsiteY252" fmla="*/ 2329183 h 3245984"/>
                  <a:gd name="connsiteX253" fmla="*/ 488196 w 2317676"/>
                  <a:gd name="connsiteY253" fmla="*/ 2321675 h 3245984"/>
                  <a:gd name="connsiteX254" fmla="*/ 516682 w 2317676"/>
                  <a:gd name="connsiteY254" fmla="*/ 2307496 h 3245984"/>
                  <a:gd name="connsiteX255" fmla="*/ 526570 w 2317676"/>
                  <a:gd name="connsiteY255" fmla="*/ 2309020 h 3245984"/>
                  <a:gd name="connsiteX256" fmla="*/ 528095 w 2317676"/>
                  <a:gd name="connsiteY256" fmla="*/ 2299131 h 3245984"/>
                  <a:gd name="connsiteX257" fmla="*/ 493146 w 2317676"/>
                  <a:gd name="connsiteY257" fmla="*/ 2258877 h 3245984"/>
                  <a:gd name="connsiteX258" fmla="*/ 478067 w 2317676"/>
                  <a:gd name="connsiteY258" fmla="*/ 2245168 h 3245984"/>
                  <a:gd name="connsiteX259" fmla="*/ 439575 w 2317676"/>
                  <a:gd name="connsiteY259" fmla="*/ 2201851 h 3245984"/>
                  <a:gd name="connsiteX260" fmla="*/ 409297 w 2317676"/>
                  <a:gd name="connsiteY260" fmla="*/ 2208624 h 3245984"/>
                  <a:gd name="connsiteX261" fmla="*/ 390312 w 2317676"/>
                  <a:gd name="connsiteY261" fmla="*/ 2241223 h 3245984"/>
                  <a:gd name="connsiteX262" fmla="*/ 376638 w 2317676"/>
                  <a:gd name="connsiteY262" fmla="*/ 2251813 h 3245984"/>
                  <a:gd name="connsiteX263" fmla="*/ 370678 w 2317676"/>
                  <a:gd name="connsiteY263" fmla="*/ 2236457 h 3245984"/>
                  <a:gd name="connsiteX264" fmla="*/ 372567 w 2317676"/>
                  <a:gd name="connsiteY264" fmla="*/ 2177200 h 3245984"/>
                  <a:gd name="connsiteX265" fmla="*/ 389048 w 2317676"/>
                  <a:gd name="connsiteY265" fmla="*/ 2162010 h 3245984"/>
                  <a:gd name="connsiteX266" fmla="*/ 416043 w 2317676"/>
                  <a:gd name="connsiteY266" fmla="*/ 2143991 h 3245984"/>
                  <a:gd name="connsiteX267" fmla="*/ 427845 w 2317676"/>
                  <a:gd name="connsiteY267" fmla="*/ 2134026 h 3245984"/>
                  <a:gd name="connsiteX268" fmla="*/ 427560 w 2317676"/>
                  <a:gd name="connsiteY268" fmla="*/ 2132248 h 3245984"/>
                  <a:gd name="connsiteX269" fmla="*/ 431096 w 2317676"/>
                  <a:gd name="connsiteY269" fmla="*/ 2124424 h 3245984"/>
                  <a:gd name="connsiteX270" fmla="*/ 433893 w 2317676"/>
                  <a:gd name="connsiteY270" fmla="*/ 2118214 h 3245984"/>
                  <a:gd name="connsiteX271" fmla="*/ 431577 w 2317676"/>
                  <a:gd name="connsiteY271" fmla="*/ 2110227 h 3245984"/>
                  <a:gd name="connsiteX272" fmla="*/ 424307 w 2317676"/>
                  <a:gd name="connsiteY272" fmla="*/ 2111946 h 3245984"/>
                  <a:gd name="connsiteX273" fmla="*/ 413305 w 2317676"/>
                  <a:gd name="connsiteY273" fmla="*/ 2114121 h 3245984"/>
                  <a:gd name="connsiteX274" fmla="*/ 411745 w 2317676"/>
                  <a:gd name="connsiteY274" fmla="*/ 2102113 h 3245984"/>
                  <a:gd name="connsiteX275" fmla="*/ 412883 w 2317676"/>
                  <a:gd name="connsiteY275" fmla="*/ 2099711 h 3245984"/>
                  <a:gd name="connsiteX276" fmla="*/ 403523 w 2317676"/>
                  <a:gd name="connsiteY276" fmla="*/ 2083574 h 3245984"/>
                  <a:gd name="connsiteX277" fmla="*/ 391652 w 2317676"/>
                  <a:gd name="connsiteY277" fmla="*/ 2074859 h 3245984"/>
                  <a:gd name="connsiteX278" fmla="*/ 391100 w 2317676"/>
                  <a:gd name="connsiteY278" fmla="*/ 2070722 h 3245984"/>
                  <a:gd name="connsiteX279" fmla="*/ 380558 w 2317676"/>
                  <a:gd name="connsiteY279" fmla="*/ 2060412 h 3245984"/>
                  <a:gd name="connsiteX280" fmla="*/ 369047 w 2317676"/>
                  <a:gd name="connsiteY280" fmla="*/ 2055026 h 3245984"/>
                  <a:gd name="connsiteX281" fmla="*/ 340224 w 2317676"/>
                  <a:gd name="connsiteY281" fmla="*/ 2041356 h 3245984"/>
                  <a:gd name="connsiteX282" fmla="*/ 309801 w 2317676"/>
                  <a:gd name="connsiteY282" fmla="*/ 2042575 h 3245984"/>
                  <a:gd name="connsiteX283" fmla="*/ 299216 w 2317676"/>
                  <a:gd name="connsiteY283" fmla="*/ 2035690 h 3245984"/>
                  <a:gd name="connsiteX284" fmla="*/ 289841 w 2317676"/>
                  <a:gd name="connsiteY284" fmla="*/ 2011822 h 3245984"/>
                  <a:gd name="connsiteX285" fmla="*/ 291414 w 2317676"/>
                  <a:gd name="connsiteY285" fmla="*/ 1994636 h 3245984"/>
                  <a:gd name="connsiteX286" fmla="*/ 270070 w 2317676"/>
                  <a:gd name="connsiteY286" fmla="*/ 1986077 h 3245984"/>
                  <a:gd name="connsiteX287" fmla="*/ 245987 w 2317676"/>
                  <a:gd name="connsiteY287" fmla="*/ 1978260 h 3245984"/>
                  <a:gd name="connsiteX288" fmla="*/ 239615 w 2317676"/>
                  <a:gd name="connsiteY288" fmla="*/ 1947324 h 3245984"/>
                  <a:gd name="connsiteX289" fmla="*/ 250628 w 2317676"/>
                  <a:gd name="connsiteY289" fmla="*/ 1939617 h 3245984"/>
                  <a:gd name="connsiteX290" fmla="*/ 269567 w 2317676"/>
                  <a:gd name="connsiteY290" fmla="*/ 1895270 h 3245984"/>
                  <a:gd name="connsiteX291" fmla="*/ 263103 w 2317676"/>
                  <a:gd name="connsiteY291" fmla="*/ 1840837 h 3245984"/>
                  <a:gd name="connsiteX292" fmla="*/ 240250 w 2317676"/>
                  <a:gd name="connsiteY292" fmla="*/ 1825092 h 3245984"/>
                  <a:gd name="connsiteX293" fmla="*/ 214269 w 2317676"/>
                  <a:gd name="connsiteY293" fmla="*/ 1821863 h 3245984"/>
                  <a:gd name="connsiteX294" fmla="*/ 225691 w 2317676"/>
                  <a:gd name="connsiteY294" fmla="*/ 1776538 h 3245984"/>
                  <a:gd name="connsiteX295" fmla="*/ 241614 w 2317676"/>
                  <a:gd name="connsiteY295" fmla="*/ 1747482 h 3245984"/>
                  <a:gd name="connsiteX296" fmla="*/ 245499 w 2317676"/>
                  <a:gd name="connsiteY296" fmla="*/ 1740375 h 3245984"/>
                  <a:gd name="connsiteX297" fmla="*/ 243458 w 2317676"/>
                  <a:gd name="connsiteY297" fmla="*/ 1740335 h 3245984"/>
                  <a:gd name="connsiteX298" fmla="*/ 234753 w 2317676"/>
                  <a:gd name="connsiteY298" fmla="*/ 1735991 h 3245984"/>
                  <a:gd name="connsiteX299" fmla="*/ 209829 w 2317676"/>
                  <a:gd name="connsiteY299" fmla="*/ 1724388 h 3245984"/>
                  <a:gd name="connsiteX300" fmla="*/ 203901 w 2317676"/>
                  <a:gd name="connsiteY300" fmla="*/ 1715547 h 3245984"/>
                  <a:gd name="connsiteX301" fmla="*/ 203178 w 2317676"/>
                  <a:gd name="connsiteY301" fmla="*/ 1709447 h 3245984"/>
                  <a:gd name="connsiteX302" fmla="*/ 197511 w 2317676"/>
                  <a:gd name="connsiteY302" fmla="*/ 1713364 h 3245984"/>
                  <a:gd name="connsiteX303" fmla="*/ 177140 w 2317676"/>
                  <a:gd name="connsiteY303" fmla="*/ 1723477 h 3245984"/>
                  <a:gd name="connsiteX304" fmla="*/ 172451 w 2317676"/>
                  <a:gd name="connsiteY304" fmla="*/ 1723064 h 3245984"/>
                  <a:gd name="connsiteX305" fmla="*/ 172854 w 2317676"/>
                  <a:gd name="connsiteY305" fmla="*/ 1724275 h 3245984"/>
                  <a:gd name="connsiteX306" fmla="*/ 167501 w 2317676"/>
                  <a:gd name="connsiteY306" fmla="*/ 1727568 h 3245984"/>
                  <a:gd name="connsiteX307" fmla="*/ 142374 w 2317676"/>
                  <a:gd name="connsiteY307" fmla="*/ 1724121 h 3245984"/>
                  <a:gd name="connsiteX308" fmla="*/ 120156 w 2317676"/>
                  <a:gd name="connsiteY308" fmla="*/ 1729374 h 3245984"/>
                  <a:gd name="connsiteX309" fmla="*/ 113181 w 2317676"/>
                  <a:gd name="connsiteY309" fmla="*/ 1739558 h 3245984"/>
                  <a:gd name="connsiteX310" fmla="*/ 109311 w 2317676"/>
                  <a:gd name="connsiteY310" fmla="*/ 1743034 h 3245984"/>
                  <a:gd name="connsiteX311" fmla="*/ 105836 w 2317676"/>
                  <a:gd name="connsiteY311" fmla="*/ 1739161 h 3245984"/>
                  <a:gd name="connsiteX312" fmla="*/ 95750 w 2317676"/>
                  <a:gd name="connsiteY312" fmla="*/ 1732584 h 3245984"/>
                  <a:gd name="connsiteX313" fmla="*/ 75088 w 2317676"/>
                  <a:gd name="connsiteY313" fmla="*/ 1726374 h 3245984"/>
                  <a:gd name="connsiteX314" fmla="*/ 65297 w 2317676"/>
                  <a:gd name="connsiteY314" fmla="*/ 1728262 h 3245984"/>
                  <a:gd name="connsiteX315" fmla="*/ 59599 w 2317676"/>
                  <a:gd name="connsiteY315" fmla="*/ 1733024 h 3245984"/>
                  <a:gd name="connsiteX316" fmla="*/ 53531 w 2317676"/>
                  <a:gd name="connsiteY316" fmla="*/ 1727203 h 3245984"/>
                  <a:gd name="connsiteX317" fmla="*/ 51385 w 2317676"/>
                  <a:gd name="connsiteY317" fmla="*/ 1721736 h 3245984"/>
                  <a:gd name="connsiteX318" fmla="*/ 33199 w 2317676"/>
                  <a:gd name="connsiteY318" fmla="*/ 1718781 h 3245984"/>
                  <a:gd name="connsiteX319" fmla="*/ 30445 w 2317676"/>
                  <a:gd name="connsiteY319" fmla="*/ 1721567 h 3245984"/>
                  <a:gd name="connsiteX320" fmla="*/ 23078 w 2317676"/>
                  <a:gd name="connsiteY320" fmla="*/ 1722881 h 3245984"/>
                  <a:gd name="connsiteX321" fmla="*/ 23165 w 2317676"/>
                  <a:gd name="connsiteY321" fmla="*/ 1716033 h 3245984"/>
                  <a:gd name="connsiteX322" fmla="*/ 27461 w 2317676"/>
                  <a:gd name="connsiteY322" fmla="*/ 1710750 h 3245984"/>
                  <a:gd name="connsiteX323" fmla="*/ 26761 w 2317676"/>
                  <a:gd name="connsiteY323" fmla="*/ 1702381 h 3245984"/>
                  <a:gd name="connsiteX324" fmla="*/ 14469 w 2317676"/>
                  <a:gd name="connsiteY324" fmla="*/ 1679256 h 3245984"/>
                  <a:gd name="connsiteX325" fmla="*/ 5186 w 2317676"/>
                  <a:gd name="connsiteY325" fmla="*/ 1649017 h 3245984"/>
                  <a:gd name="connsiteX326" fmla="*/ 7102 w 2317676"/>
                  <a:gd name="connsiteY326" fmla="*/ 1640883 h 3245984"/>
                  <a:gd name="connsiteX327" fmla="*/ 12183 w 2317676"/>
                  <a:gd name="connsiteY327" fmla="*/ 1632263 h 3245984"/>
                  <a:gd name="connsiteX328" fmla="*/ 10960 w 2317676"/>
                  <a:gd name="connsiteY328" fmla="*/ 1627506 h 3245984"/>
                  <a:gd name="connsiteX329" fmla="*/ 0 w 2317676"/>
                  <a:gd name="connsiteY329" fmla="*/ 1610002 h 3245984"/>
                  <a:gd name="connsiteX330" fmla="*/ 2649 w 2317676"/>
                  <a:gd name="connsiteY330" fmla="*/ 1590880 h 3245984"/>
                  <a:gd name="connsiteX331" fmla="*/ 24486 w 2317676"/>
                  <a:gd name="connsiteY331" fmla="*/ 1565433 h 3245984"/>
                  <a:gd name="connsiteX332" fmla="*/ 30387 w 2317676"/>
                  <a:gd name="connsiteY332" fmla="*/ 1552802 h 3245984"/>
                  <a:gd name="connsiteX333" fmla="*/ 41644 w 2317676"/>
                  <a:gd name="connsiteY333" fmla="*/ 1529917 h 3245984"/>
                  <a:gd name="connsiteX334" fmla="*/ 41586 w 2317676"/>
                  <a:gd name="connsiteY334" fmla="*/ 1501931 h 3245984"/>
                  <a:gd name="connsiteX335" fmla="*/ 84738 w 2317676"/>
                  <a:gd name="connsiteY335" fmla="*/ 1485880 h 3245984"/>
                  <a:gd name="connsiteX336" fmla="*/ 107756 w 2317676"/>
                  <a:gd name="connsiteY336" fmla="*/ 1479185 h 3245984"/>
                  <a:gd name="connsiteX337" fmla="*/ 147768 w 2317676"/>
                  <a:gd name="connsiteY337" fmla="*/ 1459415 h 3245984"/>
                  <a:gd name="connsiteX338" fmla="*/ 168025 w 2317676"/>
                  <a:gd name="connsiteY338" fmla="*/ 1469069 h 3245984"/>
                  <a:gd name="connsiteX339" fmla="*/ 185208 w 2317676"/>
                  <a:gd name="connsiteY339" fmla="*/ 1466027 h 3245984"/>
                  <a:gd name="connsiteX340" fmla="*/ 194362 w 2317676"/>
                  <a:gd name="connsiteY340" fmla="*/ 1459890 h 3245984"/>
                  <a:gd name="connsiteX341" fmla="*/ 203916 w 2317676"/>
                  <a:gd name="connsiteY341" fmla="*/ 1453096 h 3245984"/>
                  <a:gd name="connsiteX342" fmla="*/ 204764 w 2317676"/>
                  <a:gd name="connsiteY342" fmla="*/ 1463532 h 3245984"/>
                  <a:gd name="connsiteX343" fmla="*/ 203317 w 2317676"/>
                  <a:gd name="connsiteY343" fmla="*/ 1480682 h 3245984"/>
                  <a:gd name="connsiteX344" fmla="*/ 218687 w 2317676"/>
                  <a:gd name="connsiteY344" fmla="*/ 1490959 h 3245984"/>
                  <a:gd name="connsiteX345" fmla="*/ 232472 w 2317676"/>
                  <a:gd name="connsiteY345" fmla="*/ 1483139 h 3245984"/>
                  <a:gd name="connsiteX346" fmla="*/ 237696 w 2317676"/>
                  <a:gd name="connsiteY346" fmla="*/ 1490835 h 3245984"/>
                  <a:gd name="connsiteX347" fmla="*/ 246663 w 2317676"/>
                  <a:gd name="connsiteY347" fmla="*/ 1527862 h 3245984"/>
                  <a:gd name="connsiteX348" fmla="*/ 254850 w 2317676"/>
                  <a:gd name="connsiteY348" fmla="*/ 1545480 h 3245984"/>
                  <a:gd name="connsiteX349" fmla="*/ 253873 w 2317676"/>
                  <a:gd name="connsiteY349" fmla="*/ 1555026 h 3245984"/>
                  <a:gd name="connsiteX350" fmla="*/ 256931 w 2317676"/>
                  <a:gd name="connsiteY350" fmla="*/ 1554234 h 3245984"/>
                  <a:gd name="connsiteX351" fmla="*/ 267064 w 2317676"/>
                  <a:gd name="connsiteY351" fmla="*/ 1546131 h 3245984"/>
                  <a:gd name="connsiteX352" fmla="*/ 276855 w 2317676"/>
                  <a:gd name="connsiteY352" fmla="*/ 1544243 h 3245984"/>
                  <a:gd name="connsiteX353" fmla="*/ 302739 w 2317676"/>
                  <a:gd name="connsiteY353" fmla="*/ 1552237 h 3245984"/>
                  <a:gd name="connsiteX354" fmla="*/ 307647 w 2317676"/>
                  <a:gd name="connsiteY354" fmla="*/ 1546132 h 3245984"/>
                  <a:gd name="connsiteX355" fmla="*/ 337467 w 2317676"/>
                  <a:gd name="connsiteY355" fmla="*/ 1512030 h 3245984"/>
                  <a:gd name="connsiteX356" fmla="*/ 344283 w 2317676"/>
                  <a:gd name="connsiteY356" fmla="*/ 1500860 h 3245984"/>
                  <a:gd name="connsiteX357" fmla="*/ 345328 w 2317676"/>
                  <a:gd name="connsiteY357" fmla="*/ 1484367 h 3245984"/>
                  <a:gd name="connsiteX358" fmla="*/ 323554 w 2317676"/>
                  <a:gd name="connsiteY358" fmla="*/ 1447641 h 3245984"/>
                  <a:gd name="connsiteX359" fmla="*/ 320946 w 2317676"/>
                  <a:gd name="connsiteY359" fmla="*/ 1425313 h 3245984"/>
                  <a:gd name="connsiteX360" fmla="*/ 341959 w 2317676"/>
                  <a:gd name="connsiteY360" fmla="*/ 1421903 h 3245984"/>
                  <a:gd name="connsiteX361" fmla="*/ 369769 w 2317676"/>
                  <a:gd name="connsiteY361" fmla="*/ 1428048 h 3245984"/>
                  <a:gd name="connsiteX362" fmla="*/ 389691 w 2317676"/>
                  <a:gd name="connsiteY362" fmla="*/ 1429383 h 3245984"/>
                  <a:gd name="connsiteX363" fmla="*/ 403477 w 2317676"/>
                  <a:gd name="connsiteY363" fmla="*/ 1421565 h 3245984"/>
                  <a:gd name="connsiteX364" fmla="*/ 429554 w 2317676"/>
                  <a:gd name="connsiteY364" fmla="*/ 1358130 h 3245984"/>
                  <a:gd name="connsiteX365" fmla="*/ 450844 w 2317676"/>
                  <a:gd name="connsiteY365" fmla="*/ 1335054 h 3245984"/>
                  <a:gd name="connsiteX366" fmla="*/ 485690 w 2317676"/>
                  <a:gd name="connsiteY366" fmla="*/ 1335575 h 3245984"/>
                  <a:gd name="connsiteX367" fmla="*/ 513047 w 2317676"/>
                  <a:gd name="connsiteY367" fmla="*/ 1277429 h 3245984"/>
                  <a:gd name="connsiteX368" fmla="*/ 507153 w 2317676"/>
                  <a:gd name="connsiteY368" fmla="*/ 1253097 h 3245984"/>
                  <a:gd name="connsiteX369" fmla="*/ 527400 w 2317676"/>
                  <a:gd name="connsiteY369" fmla="*/ 1246514 h 3245984"/>
                  <a:gd name="connsiteX370" fmla="*/ 568539 w 2317676"/>
                  <a:gd name="connsiteY370" fmla="*/ 1270710 h 3245984"/>
                  <a:gd name="connsiteX371" fmla="*/ 559473 w 2317676"/>
                  <a:gd name="connsiteY371" fmla="*/ 1247146 h 3245984"/>
                  <a:gd name="connsiteX372" fmla="*/ 552967 w 2317676"/>
                  <a:gd name="connsiteY372" fmla="*/ 1234161 h 3245984"/>
                  <a:gd name="connsiteX373" fmla="*/ 521238 w 2317676"/>
                  <a:gd name="connsiteY373" fmla="*/ 1204886 h 3245984"/>
                  <a:gd name="connsiteX374" fmla="*/ 494711 w 2317676"/>
                  <a:gd name="connsiteY374" fmla="*/ 1204031 h 3245984"/>
                  <a:gd name="connsiteX375" fmla="*/ 511923 w 2317676"/>
                  <a:gd name="connsiteY375" fmla="*/ 1143303 h 3245984"/>
                  <a:gd name="connsiteX376" fmla="*/ 529168 w 2317676"/>
                  <a:gd name="connsiteY376" fmla="*/ 1078089 h 3245984"/>
                  <a:gd name="connsiteX377" fmla="*/ 516625 w 2317676"/>
                  <a:gd name="connsiteY377" fmla="*/ 1042485 h 3245984"/>
                  <a:gd name="connsiteX378" fmla="*/ 481892 w 2317676"/>
                  <a:gd name="connsiteY378" fmla="*/ 1044739 h 3245984"/>
                  <a:gd name="connsiteX379" fmla="*/ 454286 w 2317676"/>
                  <a:gd name="connsiteY379" fmla="*/ 1064864 h 3245984"/>
                  <a:gd name="connsiteX380" fmla="*/ 395406 w 2317676"/>
                  <a:gd name="connsiteY380" fmla="*/ 1029845 h 3245984"/>
                  <a:gd name="connsiteX381" fmla="*/ 386463 w 2317676"/>
                  <a:gd name="connsiteY381" fmla="*/ 1025291 h 3245984"/>
                  <a:gd name="connsiteX382" fmla="*/ 390748 w 2317676"/>
                  <a:gd name="connsiteY382" fmla="*/ 999053 h 3245984"/>
                  <a:gd name="connsiteX383" fmla="*/ 409700 w 2317676"/>
                  <a:gd name="connsiteY383" fmla="*/ 970943 h 3245984"/>
                  <a:gd name="connsiteX384" fmla="*/ 465002 w 2317676"/>
                  <a:gd name="connsiteY384" fmla="*/ 954190 h 3245984"/>
                  <a:gd name="connsiteX385" fmla="*/ 488512 w 2317676"/>
                  <a:gd name="connsiteY385" fmla="*/ 970336 h 3245984"/>
                  <a:gd name="connsiteX386" fmla="*/ 505996 w 2317676"/>
                  <a:gd name="connsiteY386" fmla="*/ 980101 h 3245984"/>
                  <a:gd name="connsiteX387" fmla="*/ 593248 w 2317676"/>
                  <a:gd name="connsiteY387" fmla="*/ 944970 h 3245984"/>
                  <a:gd name="connsiteX388" fmla="*/ 609991 w 2317676"/>
                  <a:gd name="connsiteY388" fmla="*/ 893875 h 3245984"/>
                  <a:gd name="connsiteX389" fmla="*/ 601772 w 2317676"/>
                  <a:gd name="connsiteY389" fmla="*/ 880746 h 3245984"/>
                  <a:gd name="connsiteX390" fmla="*/ 624050 w 2317676"/>
                  <a:gd name="connsiteY390" fmla="*/ 813192 h 3245984"/>
                  <a:gd name="connsiteX391" fmla="*/ 662447 w 2317676"/>
                  <a:gd name="connsiteY391" fmla="*/ 779813 h 3245984"/>
                  <a:gd name="connsiteX392" fmla="*/ 726244 w 2317676"/>
                  <a:gd name="connsiteY392" fmla="*/ 756521 h 3245984"/>
                  <a:gd name="connsiteX393" fmla="*/ 752403 w 2317676"/>
                  <a:gd name="connsiteY393" fmla="*/ 753545 h 3245984"/>
                  <a:gd name="connsiteX394" fmla="*/ 712065 w 2317676"/>
                  <a:gd name="connsiteY394" fmla="*/ 728037 h 3245984"/>
                  <a:gd name="connsiteX395" fmla="*/ 709181 w 2317676"/>
                  <a:gd name="connsiteY395" fmla="*/ 725375 h 3245984"/>
                  <a:gd name="connsiteX396" fmla="*/ 708669 w 2317676"/>
                  <a:gd name="connsiteY396" fmla="*/ 723259 h 3245984"/>
                  <a:gd name="connsiteX397" fmla="*/ 650882 w 2317676"/>
                  <a:gd name="connsiteY397" fmla="*/ 593336 h 3245984"/>
                  <a:gd name="connsiteX398" fmla="*/ 648317 w 2317676"/>
                  <a:gd name="connsiteY398" fmla="*/ 529558 h 3245984"/>
                  <a:gd name="connsiteX399" fmla="*/ 659135 w 2317676"/>
                  <a:gd name="connsiteY399" fmla="*/ 458620 h 3245984"/>
                  <a:gd name="connsiteX400" fmla="*/ 659780 w 2317676"/>
                  <a:gd name="connsiteY400" fmla="*/ 442783 h 3245984"/>
                  <a:gd name="connsiteX401" fmla="*/ 661486 w 2317676"/>
                  <a:gd name="connsiteY401" fmla="*/ 336531 h 3245984"/>
                  <a:gd name="connsiteX402" fmla="*/ 655593 w 2317676"/>
                  <a:gd name="connsiteY402" fmla="*/ 312199 h 3245984"/>
                  <a:gd name="connsiteX403" fmla="*/ 651660 w 2317676"/>
                  <a:gd name="connsiteY403" fmla="*/ 272833 h 3245984"/>
                  <a:gd name="connsiteX404" fmla="*/ 629055 w 2317676"/>
                  <a:gd name="connsiteY404" fmla="*/ 295107 h 3245984"/>
                  <a:gd name="connsiteX405" fmla="*/ 605735 w 2317676"/>
                  <a:gd name="connsiteY405" fmla="*/ 288995 h 3245984"/>
                  <a:gd name="connsiteX406" fmla="*/ 562756 w 2317676"/>
                  <a:gd name="connsiteY406" fmla="*/ 245643 h 3245984"/>
                  <a:gd name="connsiteX407" fmla="*/ 540627 w 2317676"/>
                  <a:gd name="connsiteY407" fmla="*/ 221325 h 3245984"/>
                  <a:gd name="connsiteX408" fmla="*/ 535580 w 2317676"/>
                  <a:gd name="connsiteY408" fmla="*/ 207427 h 3245984"/>
                  <a:gd name="connsiteX409" fmla="*/ 526088 w 2317676"/>
                  <a:gd name="connsiteY409" fmla="*/ 152046 h 3245984"/>
                  <a:gd name="connsiteX410" fmla="*/ 528467 w 2317676"/>
                  <a:gd name="connsiteY410" fmla="*/ 115631 h 3245984"/>
                  <a:gd name="connsiteX411" fmla="*/ 526741 w 2317676"/>
                  <a:gd name="connsiteY411" fmla="*/ 99248 h 3245984"/>
                  <a:gd name="connsiteX412" fmla="*/ 523821 w 2317676"/>
                  <a:gd name="connsiteY412" fmla="*/ 81126 h 324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2317676" h="3245984">
                    <a:moveTo>
                      <a:pt x="523821" y="81126"/>
                    </a:moveTo>
                    <a:cubicBezTo>
                      <a:pt x="525555" y="76436"/>
                      <a:pt x="530497" y="73139"/>
                      <a:pt x="540146" y="71362"/>
                    </a:cubicBezTo>
                    <a:cubicBezTo>
                      <a:pt x="555614" y="68177"/>
                      <a:pt x="559032" y="52229"/>
                      <a:pt x="562562" y="39055"/>
                    </a:cubicBezTo>
                    <a:cubicBezTo>
                      <a:pt x="570310" y="8617"/>
                      <a:pt x="570310" y="8617"/>
                      <a:pt x="600056" y="20453"/>
                    </a:cubicBezTo>
                    <a:cubicBezTo>
                      <a:pt x="603341" y="22457"/>
                      <a:pt x="606370" y="23404"/>
                      <a:pt x="610057" y="24752"/>
                    </a:cubicBezTo>
                    <a:cubicBezTo>
                      <a:pt x="625860" y="29884"/>
                      <a:pt x="638410" y="28525"/>
                      <a:pt x="640804" y="8346"/>
                    </a:cubicBezTo>
                    <a:cubicBezTo>
                      <a:pt x="640067" y="683"/>
                      <a:pt x="644699" y="-999"/>
                      <a:pt x="650101" y="494"/>
                    </a:cubicBezTo>
                    <a:cubicBezTo>
                      <a:pt x="657217" y="2130"/>
                      <a:pt x="664990" y="4167"/>
                      <a:pt x="670504" y="8432"/>
                    </a:cubicBezTo>
                    <a:cubicBezTo>
                      <a:pt x="682186" y="17363"/>
                      <a:pt x="693645" y="20747"/>
                      <a:pt x="707030" y="13586"/>
                    </a:cubicBezTo>
                    <a:cubicBezTo>
                      <a:pt x="714581" y="10077"/>
                      <a:pt x="721553" y="13428"/>
                      <a:pt x="728268" y="15722"/>
                    </a:cubicBezTo>
                    <a:cubicBezTo>
                      <a:pt x="741422" y="39975"/>
                      <a:pt x="731781" y="76470"/>
                      <a:pt x="765214" y="89653"/>
                    </a:cubicBezTo>
                    <a:cubicBezTo>
                      <a:pt x="773243" y="92748"/>
                      <a:pt x="772598" y="108585"/>
                      <a:pt x="785583" y="102079"/>
                    </a:cubicBezTo>
                    <a:cubicBezTo>
                      <a:pt x="812788" y="82611"/>
                      <a:pt x="812386" y="83268"/>
                      <a:pt x="843013" y="101050"/>
                    </a:cubicBezTo>
                    <a:cubicBezTo>
                      <a:pt x="851555" y="106261"/>
                      <a:pt x="858348" y="115816"/>
                      <a:pt x="871044" y="112741"/>
                    </a:cubicBezTo>
                    <a:cubicBezTo>
                      <a:pt x="880532" y="114922"/>
                      <a:pt x="888528" y="122507"/>
                      <a:pt x="898740" y="116114"/>
                    </a:cubicBezTo>
                    <a:cubicBezTo>
                      <a:pt x="914864" y="113328"/>
                      <a:pt x="928295" y="117915"/>
                      <a:pt x="940235" y="127903"/>
                    </a:cubicBezTo>
                    <a:cubicBezTo>
                      <a:pt x="940492" y="128961"/>
                      <a:pt x="940492" y="128961"/>
                      <a:pt x="940747" y="130020"/>
                    </a:cubicBezTo>
                    <a:cubicBezTo>
                      <a:pt x="967353" y="138135"/>
                      <a:pt x="975548" y="118790"/>
                      <a:pt x="982428" y="98645"/>
                    </a:cubicBezTo>
                    <a:cubicBezTo>
                      <a:pt x="982270" y="84123"/>
                      <a:pt x="992516" y="73243"/>
                      <a:pt x="1000644" y="62874"/>
                    </a:cubicBezTo>
                    <a:cubicBezTo>
                      <a:pt x="1005711" y="56046"/>
                      <a:pt x="1014174" y="53997"/>
                      <a:pt x="1022349" y="55378"/>
                    </a:cubicBezTo>
                    <a:cubicBezTo>
                      <a:pt x="1032895" y="57303"/>
                      <a:pt x="1030056" y="66390"/>
                      <a:pt x="1037618" y="79120"/>
                    </a:cubicBezTo>
                    <a:cubicBezTo>
                      <a:pt x="1037441" y="85323"/>
                      <a:pt x="1034635" y="89922"/>
                      <a:pt x="1030113" y="94376"/>
                    </a:cubicBezTo>
                    <a:cubicBezTo>
                      <a:pt x="1015559" y="99021"/>
                      <a:pt x="1007976" y="107018"/>
                      <a:pt x="1007620" y="119423"/>
                    </a:cubicBezTo>
                    <a:cubicBezTo>
                      <a:pt x="1009079" y="118509"/>
                      <a:pt x="1011852" y="118398"/>
                      <a:pt x="1015795" y="120803"/>
                    </a:cubicBezTo>
                    <a:cubicBezTo>
                      <a:pt x="1015038" y="133866"/>
                      <a:pt x="1011910" y="146385"/>
                      <a:pt x="1024250" y="155716"/>
                    </a:cubicBezTo>
                    <a:cubicBezTo>
                      <a:pt x="1023047" y="157687"/>
                      <a:pt x="1021444" y="160315"/>
                      <a:pt x="1019841" y="162943"/>
                    </a:cubicBezTo>
                    <a:cubicBezTo>
                      <a:pt x="1004777" y="218671"/>
                      <a:pt x="984056" y="271848"/>
                      <a:pt x="962278" y="325283"/>
                    </a:cubicBezTo>
                    <a:cubicBezTo>
                      <a:pt x="949786" y="354627"/>
                      <a:pt x="942694" y="385464"/>
                      <a:pt x="933887" y="416156"/>
                    </a:cubicBezTo>
                    <a:cubicBezTo>
                      <a:pt x="933086" y="417470"/>
                      <a:pt x="934657" y="419330"/>
                      <a:pt x="935569" y="420789"/>
                    </a:cubicBezTo>
                    <a:cubicBezTo>
                      <a:pt x="936628" y="420533"/>
                      <a:pt x="937285" y="420934"/>
                      <a:pt x="939000" y="421078"/>
                    </a:cubicBezTo>
                    <a:cubicBezTo>
                      <a:pt x="943343" y="422826"/>
                      <a:pt x="946227" y="425487"/>
                      <a:pt x="947910" y="430120"/>
                    </a:cubicBezTo>
                    <a:cubicBezTo>
                      <a:pt x="942835" y="473910"/>
                      <a:pt x="944764" y="516562"/>
                      <a:pt x="957385" y="559424"/>
                    </a:cubicBezTo>
                    <a:cubicBezTo>
                      <a:pt x="958489" y="570916"/>
                      <a:pt x="957285" y="582128"/>
                      <a:pt x="955569" y="593253"/>
                    </a:cubicBezTo>
                    <a:lnTo>
                      <a:pt x="954477" y="600704"/>
                    </a:lnTo>
                    <a:lnTo>
                      <a:pt x="964632" y="598732"/>
                    </a:lnTo>
                    <a:cubicBezTo>
                      <a:pt x="970547" y="599717"/>
                      <a:pt x="975477" y="598732"/>
                      <a:pt x="980407" y="597746"/>
                    </a:cubicBezTo>
                    <a:cubicBezTo>
                      <a:pt x="1009982" y="596761"/>
                      <a:pt x="1032657" y="585921"/>
                      <a:pt x="1039559" y="553404"/>
                    </a:cubicBezTo>
                    <a:cubicBezTo>
                      <a:pt x="1042516" y="541580"/>
                      <a:pt x="1047446" y="529755"/>
                      <a:pt x="1055332" y="519902"/>
                    </a:cubicBezTo>
                    <a:cubicBezTo>
                      <a:pt x="1060262" y="513004"/>
                      <a:pt x="1068149" y="509063"/>
                      <a:pt x="1076036" y="512018"/>
                    </a:cubicBezTo>
                    <a:cubicBezTo>
                      <a:pt x="1085894" y="514974"/>
                      <a:pt x="1081951" y="523843"/>
                      <a:pt x="1080965" y="530741"/>
                    </a:cubicBezTo>
                    <a:cubicBezTo>
                      <a:pt x="1077022" y="574097"/>
                      <a:pt x="1077022" y="574097"/>
                      <a:pt x="1118429" y="565229"/>
                    </a:cubicBezTo>
                    <a:cubicBezTo>
                      <a:pt x="1133216" y="562273"/>
                      <a:pt x="1147019" y="561288"/>
                      <a:pt x="1161806" y="564244"/>
                    </a:cubicBezTo>
                    <a:cubicBezTo>
                      <a:pt x="1176595" y="568185"/>
                      <a:pt x="1188425" y="571141"/>
                      <a:pt x="1194341" y="589863"/>
                    </a:cubicBezTo>
                    <a:cubicBezTo>
                      <a:pt x="1204199" y="616468"/>
                      <a:pt x="1241662" y="624351"/>
                      <a:pt x="1273210" y="609571"/>
                    </a:cubicBezTo>
                    <a:cubicBezTo>
                      <a:pt x="1278140" y="607600"/>
                      <a:pt x="1282083" y="604644"/>
                      <a:pt x="1287998" y="601688"/>
                    </a:cubicBezTo>
                    <a:cubicBezTo>
                      <a:pt x="1291942" y="624351"/>
                      <a:pt x="1297857" y="645044"/>
                      <a:pt x="1320532" y="654898"/>
                    </a:cubicBezTo>
                    <a:cubicBezTo>
                      <a:pt x="1341235" y="663767"/>
                      <a:pt x="1360953" y="658840"/>
                      <a:pt x="1381656" y="654898"/>
                    </a:cubicBezTo>
                    <a:cubicBezTo>
                      <a:pt x="1383628" y="660810"/>
                      <a:pt x="1379684" y="662781"/>
                      <a:pt x="1377713" y="665737"/>
                    </a:cubicBezTo>
                    <a:cubicBezTo>
                      <a:pt x="1357995" y="687416"/>
                      <a:pt x="1365882" y="712050"/>
                      <a:pt x="1394472" y="720919"/>
                    </a:cubicBezTo>
                    <a:cubicBezTo>
                      <a:pt x="1424048" y="729787"/>
                      <a:pt x="1424048" y="729787"/>
                      <a:pt x="1414190" y="759348"/>
                    </a:cubicBezTo>
                    <a:cubicBezTo>
                      <a:pt x="1407288" y="780041"/>
                      <a:pt x="1419119" y="801719"/>
                      <a:pt x="1440808" y="804675"/>
                    </a:cubicBezTo>
                    <a:cubicBezTo>
                      <a:pt x="1451652" y="806646"/>
                      <a:pt x="1452639" y="796793"/>
                      <a:pt x="1454610" y="789895"/>
                    </a:cubicBezTo>
                    <a:cubicBezTo>
                      <a:pt x="1457568" y="778070"/>
                      <a:pt x="1459540" y="764275"/>
                      <a:pt x="1474328" y="760333"/>
                    </a:cubicBezTo>
                    <a:cubicBezTo>
                      <a:pt x="1484187" y="758363"/>
                      <a:pt x="1491088" y="757377"/>
                      <a:pt x="1487144" y="772158"/>
                    </a:cubicBezTo>
                    <a:cubicBezTo>
                      <a:pt x="1478271" y="809603"/>
                      <a:pt x="1488130" y="822412"/>
                      <a:pt x="1525593" y="825368"/>
                    </a:cubicBezTo>
                    <a:cubicBezTo>
                      <a:pt x="1572915" y="829310"/>
                      <a:pt x="1613336" y="846061"/>
                      <a:pt x="1648827" y="876608"/>
                    </a:cubicBezTo>
                    <a:cubicBezTo>
                      <a:pt x="1666573" y="892374"/>
                      <a:pt x="1685304" y="905184"/>
                      <a:pt x="1707979" y="913067"/>
                    </a:cubicBezTo>
                    <a:cubicBezTo>
                      <a:pt x="1719810" y="917009"/>
                      <a:pt x="1730654" y="917008"/>
                      <a:pt x="1740513" y="908140"/>
                    </a:cubicBezTo>
                    <a:cubicBezTo>
                      <a:pt x="1749386" y="900257"/>
                      <a:pt x="1760231" y="895330"/>
                      <a:pt x="1770089" y="905184"/>
                    </a:cubicBezTo>
                    <a:cubicBezTo>
                      <a:pt x="1779948" y="916023"/>
                      <a:pt x="1769103" y="923906"/>
                      <a:pt x="1763188" y="929818"/>
                    </a:cubicBezTo>
                    <a:cubicBezTo>
                      <a:pt x="1748400" y="944599"/>
                      <a:pt x="1747414" y="958394"/>
                      <a:pt x="1754315" y="977117"/>
                    </a:cubicBezTo>
                    <a:cubicBezTo>
                      <a:pt x="1780934" y="1052005"/>
                      <a:pt x="1783892" y="1128864"/>
                      <a:pt x="1780934" y="1206710"/>
                    </a:cubicBezTo>
                    <a:cubicBezTo>
                      <a:pt x="1779948" y="1246124"/>
                      <a:pt x="1779948" y="1246124"/>
                      <a:pt x="1815440" y="1260905"/>
                    </a:cubicBezTo>
                    <a:cubicBezTo>
                      <a:pt x="1847973" y="1273715"/>
                      <a:pt x="1847973" y="1273715"/>
                      <a:pt x="1873606" y="1248095"/>
                    </a:cubicBezTo>
                    <a:cubicBezTo>
                      <a:pt x="1891352" y="1230358"/>
                      <a:pt x="1909097" y="1211636"/>
                      <a:pt x="1931772" y="1198827"/>
                    </a:cubicBezTo>
                    <a:cubicBezTo>
                      <a:pt x="1943603" y="1192914"/>
                      <a:pt x="1956419" y="1187002"/>
                      <a:pt x="1972193" y="1189958"/>
                    </a:cubicBezTo>
                    <a:cubicBezTo>
                      <a:pt x="1969235" y="1201783"/>
                      <a:pt x="1961348" y="1209666"/>
                      <a:pt x="1955433" y="1218534"/>
                    </a:cubicBezTo>
                    <a:cubicBezTo>
                      <a:pt x="1943603" y="1236271"/>
                      <a:pt x="1935716" y="1254993"/>
                      <a:pt x="1935716" y="1275686"/>
                    </a:cubicBezTo>
                    <a:cubicBezTo>
                      <a:pt x="1934730" y="1287510"/>
                      <a:pt x="1930786" y="1289481"/>
                      <a:pt x="1919942" y="1288495"/>
                    </a:cubicBezTo>
                    <a:cubicBezTo>
                      <a:pt x="1909097" y="1287510"/>
                      <a:pt x="1897266" y="1287510"/>
                      <a:pt x="1887408" y="1293422"/>
                    </a:cubicBezTo>
                    <a:cubicBezTo>
                      <a:pt x="1881493" y="1298350"/>
                      <a:pt x="1876563" y="1304262"/>
                      <a:pt x="1875578" y="1311159"/>
                    </a:cubicBezTo>
                    <a:cubicBezTo>
                      <a:pt x="1875577" y="1320028"/>
                      <a:pt x="1884451" y="1320028"/>
                      <a:pt x="1890366" y="1321999"/>
                    </a:cubicBezTo>
                    <a:cubicBezTo>
                      <a:pt x="1929800" y="1335794"/>
                      <a:pt x="1969235" y="1348604"/>
                      <a:pt x="2009656" y="1363384"/>
                    </a:cubicBezTo>
                    <a:cubicBezTo>
                      <a:pt x="2033317" y="1371267"/>
                      <a:pt x="2056978" y="1382107"/>
                      <a:pt x="2077681" y="1397872"/>
                    </a:cubicBezTo>
                    <a:cubicBezTo>
                      <a:pt x="2118102" y="1426449"/>
                      <a:pt x="2130918" y="1462908"/>
                      <a:pt x="2119088" y="1511191"/>
                    </a:cubicBezTo>
                    <a:cubicBezTo>
                      <a:pt x="2107257" y="1554548"/>
                      <a:pt x="2107257" y="1554548"/>
                      <a:pt x="2133876" y="1590021"/>
                    </a:cubicBezTo>
                    <a:cubicBezTo>
                      <a:pt x="2118102" y="1600860"/>
                      <a:pt x="2108243" y="1617612"/>
                      <a:pt x="2099371" y="1633377"/>
                    </a:cubicBezTo>
                    <a:cubicBezTo>
                      <a:pt x="2090497" y="1649144"/>
                      <a:pt x="2079653" y="1661953"/>
                      <a:pt x="2060922" y="1665895"/>
                    </a:cubicBezTo>
                    <a:cubicBezTo>
                      <a:pt x="2047119" y="1668851"/>
                      <a:pt x="2033317" y="1671807"/>
                      <a:pt x="2030359" y="1688559"/>
                    </a:cubicBezTo>
                    <a:cubicBezTo>
                      <a:pt x="2026416" y="1708266"/>
                      <a:pt x="2027402" y="1726988"/>
                      <a:pt x="2045147" y="1740784"/>
                    </a:cubicBezTo>
                    <a:cubicBezTo>
                      <a:pt x="2056978" y="1750638"/>
                      <a:pt x="2071766" y="1757535"/>
                      <a:pt x="2085568" y="1763447"/>
                    </a:cubicBezTo>
                    <a:cubicBezTo>
                      <a:pt x="2109229" y="1774286"/>
                      <a:pt x="2133876" y="1784140"/>
                      <a:pt x="2155565" y="1798921"/>
                    </a:cubicBezTo>
                    <a:cubicBezTo>
                      <a:pt x="2168381" y="1807789"/>
                      <a:pt x="2175282" y="1803848"/>
                      <a:pt x="2177254" y="1788082"/>
                    </a:cubicBezTo>
                    <a:cubicBezTo>
                      <a:pt x="2178240" y="1764433"/>
                      <a:pt x="2191056" y="1747681"/>
                      <a:pt x="2213731" y="1740784"/>
                    </a:cubicBezTo>
                    <a:cubicBezTo>
                      <a:pt x="2238378" y="1732901"/>
                      <a:pt x="2265982" y="1739798"/>
                      <a:pt x="2280770" y="1757535"/>
                    </a:cubicBezTo>
                    <a:cubicBezTo>
                      <a:pt x="2291615" y="1770345"/>
                      <a:pt x="2293587" y="1785126"/>
                      <a:pt x="2287672" y="1799906"/>
                    </a:cubicBezTo>
                    <a:cubicBezTo>
                      <a:pt x="2280770" y="1818629"/>
                      <a:pt x="2288657" y="1827497"/>
                      <a:pt x="2304431" y="1832424"/>
                    </a:cubicBezTo>
                    <a:cubicBezTo>
                      <a:pt x="2314290" y="1835380"/>
                      <a:pt x="2319220" y="1840307"/>
                      <a:pt x="2317248" y="1851146"/>
                    </a:cubicBezTo>
                    <a:cubicBezTo>
                      <a:pt x="2315276" y="1862970"/>
                      <a:pt x="2306403" y="1857058"/>
                      <a:pt x="2300488" y="1857058"/>
                    </a:cubicBezTo>
                    <a:cubicBezTo>
                      <a:pt x="2195986" y="1850160"/>
                      <a:pt x="2098385" y="1823556"/>
                      <a:pt x="2011628" y="1764433"/>
                    </a:cubicBezTo>
                    <a:cubicBezTo>
                      <a:pt x="2003741" y="1758521"/>
                      <a:pt x="1996840" y="1758521"/>
                      <a:pt x="1990924" y="1764433"/>
                    </a:cubicBezTo>
                    <a:cubicBezTo>
                      <a:pt x="1979094" y="1774287"/>
                      <a:pt x="1967264" y="1784140"/>
                      <a:pt x="1956419" y="1793994"/>
                    </a:cubicBezTo>
                    <a:cubicBezTo>
                      <a:pt x="1940645" y="1808775"/>
                      <a:pt x="1924871" y="1823556"/>
                      <a:pt x="1902196" y="1829468"/>
                    </a:cubicBezTo>
                    <a:cubicBezTo>
                      <a:pt x="1891352" y="1831438"/>
                      <a:pt x="1891352" y="1839321"/>
                      <a:pt x="1896281" y="1847205"/>
                    </a:cubicBezTo>
                    <a:cubicBezTo>
                      <a:pt x="1903182" y="1857058"/>
                      <a:pt x="1910083" y="1866912"/>
                      <a:pt x="1923885" y="1869868"/>
                    </a:cubicBezTo>
                    <a:cubicBezTo>
                      <a:pt x="1955433" y="1878737"/>
                      <a:pt x="1982052" y="1897459"/>
                      <a:pt x="2007684" y="1917166"/>
                    </a:cubicBezTo>
                    <a:cubicBezTo>
                      <a:pt x="2027402" y="1932932"/>
                      <a:pt x="2047119" y="1947713"/>
                      <a:pt x="2069794" y="1958552"/>
                    </a:cubicBezTo>
                    <a:cubicBezTo>
                      <a:pt x="2085568" y="1967420"/>
                      <a:pt x="2094441" y="1964464"/>
                      <a:pt x="2099370" y="1947713"/>
                    </a:cubicBezTo>
                    <a:cubicBezTo>
                      <a:pt x="2101342" y="1938845"/>
                      <a:pt x="2103314" y="1928991"/>
                      <a:pt x="2117116" y="1932932"/>
                    </a:cubicBezTo>
                    <a:cubicBezTo>
                      <a:pt x="2129933" y="1936874"/>
                      <a:pt x="2134862" y="1945742"/>
                      <a:pt x="2135847" y="1957566"/>
                    </a:cubicBezTo>
                    <a:cubicBezTo>
                      <a:pt x="2135847" y="1965450"/>
                      <a:pt x="2129932" y="1965450"/>
                      <a:pt x="2125003" y="1965450"/>
                    </a:cubicBezTo>
                    <a:cubicBezTo>
                      <a:pt x="2109229" y="1966435"/>
                      <a:pt x="2095427" y="1970376"/>
                      <a:pt x="2082610" y="1980231"/>
                    </a:cubicBezTo>
                    <a:cubicBezTo>
                      <a:pt x="2076696" y="1985157"/>
                      <a:pt x="2072752" y="1983187"/>
                      <a:pt x="2066836" y="1980230"/>
                    </a:cubicBezTo>
                    <a:cubicBezTo>
                      <a:pt x="2009656" y="1951654"/>
                      <a:pt x="1948532" y="1928005"/>
                      <a:pt x="1906140" y="1876766"/>
                    </a:cubicBezTo>
                    <a:cubicBezTo>
                      <a:pt x="1893323" y="1861985"/>
                      <a:pt x="1862761" y="1868882"/>
                      <a:pt x="1854874" y="1888590"/>
                    </a:cubicBezTo>
                    <a:cubicBezTo>
                      <a:pt x="1847973" y="1903371"/>
                      <a:pt x="1840086" y="1905342"/>
                      <a:pt x="1826284" y="1903371"/>
                    </a:cubicBezTo>
                    <a:cubicBezTo>
                      <a:pt x="1819383" y="1902385"/>
                      <a:pt x="1811496" y="1903371"/>
                      <a:pt x="1804595" y="1905342"/>
                    </a:cubicBezTo>
                    <a:cubicBezTo>
                      <a:pt x="1792764" y="1908298"/>
                      <a:pt x="1789806" y="1918152"/>
                      <a:pt x="1787835" y="1928991"/>
                    </a:cubicBezTo>
                    <a:cubicBezTo>
                      <a:pt x="1785863" y="1939830"/>
                      <a:pt x="1792764" y="1944757"/>
                      <a:pt x="1800651" y="1948698"/>
                    </a:cubicBezTo>
                    <a:cubicBezTo>
                      <a:pt x="1810510" y="1953626"/>
                      <a:pt x="1822341" y="1957566"/>
                      <a:pt x="1833185" y="1962494"/>
                    </a:cubicBezTo>
                    <a:cubicBezTo>
                      <a:pt x="1845015" y="1967421"/>
                      <a:pt x="1856846" y="1973333"/>
                      <a:pt x="1865718" y="1984172"/>
                    </a:cubicBezTo>
                    <a:cubicBezTo>
                      <a:pt x="1880507" y="2002894"/>
                      <a:pt x="1877549" y="2020631"/>
                      <a:pt x="1854874" y="2027528"/>
                    </a:cubicBezTo>
                    <a:cubicBezTo>
                      <a:pt x="1812482" y="2040338"/>
                      <a:pt x="1809525" y="2056105"/>
                      <a:pt x="1832199" y="2096504"/>
                    </a:cubicBezTo>
                    <a:cubicBezTo>
                      <a:pt x="1841072" y="2113256"/>
                      <a:pt x="1851916" y="2128037"/>
                      <a:pt x="1845015" y="2148730"/>
                    </a:cubicBezTo>
                    <a:cubicBezTo>
                      <a:pt x="1843044" y="2152671"/>
                      <a:pt x="1843044" y="2158583"/>
                      <a:pt x="1837129" y="2157598"/>
                    </a:cubicBezTo>
                    <a:cubicBezTo>
                      <a:pt x="1831213" y="2157598"/>
                      <a:pt x="1829242" y="2152671"/>
                      <a:pt x="1828256" y="2148730"/>
                    </a:cubicBezTo>
                    <a:cubicBezTo>
                      <a:pt x="1826284" y="2130993"/>
                      <a:pt x="1815439" y="2125081"/>
                      <a:pt x="1798680" y="2124096"/>
                    </a:cubicBezTo>
                    <a:cubicBezTo>
                      <a:pt x="1775019" y="2122125"/>
                      <a:pt x="1760231" y="2108329"/>
                      <a:pt x="1752344" y="2085666"/>
                    </a:cubicBezTo>
                    <a:cubicBezTo>
                      <a:pt x="1746428" y="2065958"/>
                      <a:pt x="1740513" y="2046250"/>
                      <a:pt x="1733612" y="2026543"/>
                    </a:cubicBezTo>
                    <a:cubicBezTo>
                      <a:pt x="1729669" y="2012748"/>
                      <a:pt x="1721782" y="2000924"/>
                      <a:pt x="1710937" y="1993040"/>
                    </a:cubicBezTo>
                    <a:cubicBezTo>
                      <a:pt x="1706993" y="1990084"/>
                      <a:pt x="1703050" y="1985157"/>
                      <a:pt x="1697135" y="1987128"/>
                    </a:cubicBezTo>
                    <a:cubicBezTo>
                      <a:pt x="1690233" y="1991069"/>
                      <a:pt x="1687276" y="1996982"/>
                      <a:pt x="1688262" y="2003879"/>
                    </a:cubicBezTo>
                    <a:cubicBezTo>
                      <a:pt x="1689248" y="2016689"/>
                      <a:pt x="1691220" y="2029499"/>
                      <a:pt x="1693191" y="2042309"/>
                    </a:cubicBezTo>
                    <a:cubicBezTo>
                      <a:pt x="1694177" y="2047236"/>
                      <a:pt x="1699107" y="2048221"/>
                      <a:pt x="1703050" y="2049207"/>
                    </a:cubicBezTo>
                    <a:cubicBezTo>
                      <a:pt x="1706993" y="2050192"/>
                      <a:pt x="1711923" y="2050192"/>
                      <a:pt x="1715867" y="2052163"/>
                    </a:cubicBezTo>
                    <a:cubicBezTo>
                      <a:pt x="1727696" y="2055119"/>
                      <a:pt x="1736570" y="2062017"/>
                      <a:pt x="1732626" y="2074826"/>
                    </a:cubicBezTo>
                    <a:cubicBezTo>
                      <a:pt x="1728683" y="2085666"/>
                      <a:pt x="1716852" y="2080739"/>
                      <a:pt x="1707980" y="2079753"/>
                    </a:cubicBezTo>
                    <a:cubicBezTo>
                      <a:pt x="1705022" y="2078768"/>
                      <a:pt x="1701078" y="2077783"/>
                      <a:pt x="1699107" y="2075812"/>
                    </a:cubicBezTo>
                    <a:cubicBezTo>
                      <a:pt x="1681361" y="2060046"/>
                      <a:pt x="1679389" y="2072856"/>
                      <a:pt x="1675446" y="2087636"/>
                    </a:cubicBezTo>
                    <a:cubicBezTo>
                      <a:pt x="1669530" y="2109315"/>
                      <a:pt x="1669530" y="2108329"/>
                      <a:pt x="1693191" y="2110300"/>
                    </a:cubicBezTo>
                    <a:cubicBezTo>
                      <a:pt x="1706993" y="2110300"/>
                      <a:pt x="1715866" y="2115227"/>
                      <a:pt x="1709951" y="2131978"/>
                    </a:cubicBezTo>
                    <a:cubicBezTo>
                      <a:pt x="1706008" y="2143803"/>
                      <a:pt x="1703050" y="2155627"/>
                      <a:pt x="1701078" y="2168438"/>
                    </a:cubicBezTo>
                    <a:cubicBezTo>
                      <a:pt x="1698121" y="2189130"/>
                      <a:pt x="1705022" y="2196028"/>
                      <a:pt x="1725725" y="2193072"/>
                    </a:cubicBezTo>
                    <a:cubicBezTo>
                      <a:pt x="1729669" y="2193071"/>
                      <a:pt x="1732626" y="2193072"/>
                      <a:pt x="1735584" y="2192086"/>
                    </a:cubicBezTo>
                    <a:cubicBezTo>
                      <a:pt x="1753330" y="2188145"/>
                      <a:pt x="1760231" y="2191101"/>
                      <a:pt x="1758259" y="2211794"/>
                    </a:cubicBezTo>
                    <a:cubicBezTo>
                      <a:pt x="1754315" y="2237414"/>
                      <a:pt x="1765160" y="2260078"/>
                      <a:pt x="1778962" y="2281756"/>
                    </a:cubicBezTo>
                    <a:cubicBezTo>
                      <a:pt x="1795722" y="2307376"/>
                      <a:pt x="1817411" y="2331025"/>
                      <a:pt x="1830227" y="2358615"/>
                    </a:cubicBezTo>
                    <a:cubicBezTo>
                      <a:pt x="1838114" y="2375367"/>
                      <a:pt x="1842058" y="2391132"/>
                      <a:pt x="1833185" y="2409855"/>
                    </a:cubicBezTo>
                    <a:cubicBezTo>
                      <a:pt x="1822341" y="2431533"/>
                      <a:pt x="1827270" y="2455182"/>
                      <a:pt x="1836143" y="2477846"/>
                    </a:cubicBezTo>
                    <a:cubicBezTo>
                      <a:pt x="1839100" y="2484743"/>
                      <a:pt x="1842058" y="2490656"/>
                      <a:pt x="1844030" y="2496568"/>
                    </a:cubicBezTo>
                    <a:cubicBezTo>
                      <a:pt x="1860790" y="2533027"/>
                      <a:pt x="1860790" y="2533027"/>
                      <a:pt x="1830228" y="2558647"/>
                    </a:cubicBezTo>
                    <a:cubicBezTo>
                      <a:pt x="1824312" y="2563573"/>
                      <a:pt x="1820369" y="2568500"/>
                      <a:pt x="1822341" y="2578354"/>
                    </a:cubicBezTo>
                    <a:cubicBezTo>
                      <a:pt x="1824312" y="2589193"/>
                      <a:pt x="1823326" y="2601018"/>
                      <a:pt x="1821355" y="2611857"/>
                    </a:cubicBezTo>
                    <a:cubicBezTo>
                      <a:pt x="1817411" y="2628608"/>
                      <a:pt x="1826284" y="2635506"/>
                      <a:pt x="1840086" y="2640433"/>
                    </a:cubicBezTo>
                    <a:cubicBezTo>
                      <a:pt x="1884451" y="2656199"/>
                      <a:pt x="1884451" y="2656199"/>
                      <a:pt x="1857832" y="2694629"/>
                    </a:cubicBezTo>
                    <a:cubicBezTo>
                      <a:pt x="1852902" y="2701526"/>
                      <a:pt x="1850931" y="2709410"/>
                      <a:pt x="1850931" y="2718278"/>
                    </a:cubicBezTo>
                    <a:cubicBezTo>
                      <a:pt x="1850931" y="2725175"/>
                      <a:pt x="1857832" y="2734044"/>
                      <a:pt x="1846001" y="2737000"/>
                    </a:cubicBezTo>
                    <a:cubicBezTo>
                      <a:pt x="1836143" y="2739956"/>
                      <a:pt x="1826284" y="2738970"/>
                      <a:pt x="1820368" y="2729117"/>
                    </a:cubicBezTo>
                    <a:cubicBezTo>
                      <a:pt x="1814453" y="2721234"/>
                      <a:pt x="1810510" y="2712366"/>
                      <a:pt x="1805580" y="2702512"/>
                    </a:cubicBezTo>
                    <a:cubicBezTo>
                      <a:pt x="1781920" y="2711380"/>
                      <a:pt x="1771075" y="2732073"/>
                      <a:pt x="1762202" y="2752766"/>
                    </a:cubicBezTo>
                    <a:cubicBezTo>
                      <a:pt x="1757273" y="2762620"/>
                      <a:pt x="1766145" y="2771488"/>
                      <a:pt x="1772061" y="2778386"/>
                    </a:cubicBezTo>
                    <a:cubicBezTo>
                      <a:pt x="1780934" y="2787254"/>
                      <a:pt x="1789806" y="2795137"/>
                      <a:pt x="1797694" y="2803020"/>
                    </a:cubicBezTo>
                    <a:cubicBezTo>
                      <a:pt x="1806566" y="2811889"/>
                      <a:pt x="1812482" y="2821742"/>
                      <a:pt x="1813467" y="2834552"/>
                    </a:cubicBezTo>
                    <a:cubicBezTo>
                      <a:pt x="1814453" y="2851303"/>
                      <a:pt x="1809524" y="2855245"/>
                      <a:pt x="1792764" y="2851303"/>
                    </a:cubicBezTo>
                    <a:cubicBezTo>
                      <a:pt x="1772061" y="2845391"/>
                      <a:pt x="1767132" y="2851303"/>
                      <a:pt x="1770089" y="2871996"/>
                    </a:cubicBezTo>
                    <a:cubicBezTo>
                      <a:pt x="1771075" y="2883821"/>
                      <a:pt x="1780934" y="2898602"/>
                      <a:pt x="1767132" y="2906485"/>
                    </a:cubicBezTo>
                    <a:cubicBezTo>
                      <a:pt x="1754315" y="2913382"/>
                      <a:pt x="1742485" y="2900572"/>
                      <a:pt x="1732626" y="2892690"/>
                    </a:cubicBezTo>
                    <a:cubicBezTo>
                      <a:pt x="1728683" y="2888748"/>
                      <a:pt x="1724739" y="2885792"/>
                      <a:pt x="1719810" y="2882836"/>
                    </a:cubicBezTo>
                    <a:cubicBezTo>
                      <a:pt x="1713894" y="2878894"/>
                      <a:pt x="1706008" y="2877909"/>
                      <a:pt x="1700092" y="2883821"/>
                    </a:cubicBezTo>
                    <a:cubicBezTo>
                      <a:pt x="1694177" y="2888748"/>
                      <a:pt x="1696149" y="2895646"/>
                      <a:pt x="1700092" y="2901557"/>
                    </a:cubicBezTo>
                    <a:cubicBezTo>
                      <a:pt x="1705022" y="2910426"/>
                      <a:pt x="1708966" y="2919294"/>
                      <a:pt x="1699107" y="2928163"/>
                    </a:cubicBezTo>
                    <a:cubicBezTo>
                      <a:pt x="1689248" y="2936046"/>
                      <a:pt x="1679389" y="2931119"/>
                      <a:pt x="1670516" y="2925207"/>
                    </a:cubicBezTo>
                    <a:cubicBezTo>
                      <a:pt x="1669530" y="2924222"/>
                      <a:pt x="1667559" y="2922251"/>
                      <a:pt x="1665586" y="2921266"/>
                    </a:cubicBezTo>
                    <a:cubicBezTo>
                      <a:pt x="1640940" y="2903529"/>
                      <a:pt x="1635025" y="2905499"/>
                      <a:pt x="1623194" y="2934075"/>
                    </a:cubicBezTo>
                    <a:cubicBezTo>
                      <a:pt x="1618265" y="2947871"/>
                      <a:pt x="1613336" y="2958710"/>
                      <a:pt x="1596576" y="2956739"/>
                    </a:cubicBezTo>
                    <a:cubicBezTo>
                      <a:pt x="1592632" y="2956739"/>
                      <a:pt x="1589675" y="2956739"/>
                      <a:pt x="1586717" y="2955753"/>
                    </a:cubicBezTo>
                    <a:cubicBezTo>
                      <a:pt x="1569958" y="2949841"/>
                      <a:pt x="1555169" y="2957724"/>
                      <a:pt x="1557141" y="2974476"/>
                    </a:cubicBezTo>
                    <a:cubicBezTo>
                      <a:pt x="1559113" y="2991227"/>
                      <a:pt x="1550240" y="2997139"/>
                      <a:pt x="1538409" y="2998125"/>
                    </a:cubicBezTo>
                    <a:cubicBezTo>
                      <a:pt x="1499960" y="3000095"/>
                      <a:pt x="1492074" y="3023745"/>
                      <a:pt x="1491088" y="3057247"/>
                    </a:cubicBezTo>
                    <a:cubicBezTo>
                      <a:pt x="1490102" y="3080896"/>
                      <a:pt x="1484187" y="3104546"/>
                      <a:pt x="1477286" y="3128195"/>
                    </a:cubicBezTo>
                    <a:cubicBezTo>
                      <a:pt x="1473342" y="3139034"/>
                      <a:pt x="1467427" y="3145931"/>
                      <a:pt x="1455596" y="3148887"/>
                    </a:cubicBezTo>
                    <a:cubicBezTo>
                      <a:pt x="1415176" y="3160712"/>
                      <a:pt x="1374755" y="3163668"/>
                      <a:pt x="1337291" y="3138048"/>
                    </a:cubicBezTo>
                    <a:cubicBezTo>
                      <a:pt x="1323489" y="3128194"/>
                      <a:pt x="1314617" y="3117355"/>
                      <a:pt x="1316588" y="3098633"/>
                    </a:cubicBezTo>
                    <a:cubicBezTo>
                      <a:pt x="1320532" y="3071043"/>
                      <a:pt x="1306729" y="3046408"/>
                      <a:pt x="1292927" y="3022759"/>
                    </a:cubicBezTo>
                    <a:cubicBezTo>
                      <a:pt x="1289970" y="3015861"/>
                      <a:pt x="1284055" y="3014877"/>
                      <a:pt x="1277154" y="3013891"/>
                    </a:cubicBezTo>
                    <a:cubicBezTo>
                      <a:pt x="1253493" y="3010935"/>
                      <a:pt x="1229832" y="3008964"/>
                      <a:pt x="1206171" y="3009950"/>
                    </a:cubicBezTo>
                    <a:cubicBezTo>
                      <a:pt x="1191383" y="3009949"/>
                      <a:pt x="1181524" y="3005022"/>
                      <a:pt x="1172651" y="2994184"/>
                    </a:cubicBezTo>
                    <a:cubicBezTo>
                      <a:pt x="1163778" y="2984329"/>
                      <a:pt x="1155891" y="2973491"/>
                      <a:pt x="1143075" y="2967578"/>
                    </a:cubicBezTo>
                    <a:cubicBezTo>
                      <a:pt x="1136174" y="2964622"/>
                      <a:pt x="1129766" y="2962651"/>
                      <a:pt x="1123234" y="2962651"/>
                    </a:cubicBezTo>
                    <a:lnTo>
                      <a:pt x="1107668" y="2967868"/>
                    </a:lnTo>
                    <a:lnTo>
                      <a:pt x="1110055" y="2969616"/>
                    </a:lnTo>
                    <a:cubicBezTo>
                      <a:pt x="1110226" y="2973215"/>
                      <a:pt x="1106170" y="2977278"/>
                      <a:pt x="1098475" y="2982501"/>
                    </a:cubicBezTo>
                    <a:cubicBezTo>
                      <a:pt x="1085601" y="2991779"/>
                      <a:pt x="1078386" y="3003605"/>
                      <a:pt x="1074713" y="3018496"/>
                    </a:cubicBezTo>
                    <a:cubicBezTo>
                      <a:pt x="1073478" y="3024954"/>
                      <a:pt x="1073154" y="3032873"/>
                      <a:pt x="1068634" y="3037328"/>
                    </a:cubicBezTo>
                    <a:cubicBezTo>
                      <a:pt x="1044425" y="3062230"/>
                      <a:pt x="1035586" y="3097410"/>
                      <a:pt x="1012034" y="3122715"/>
                    </a:cubicBezTo>
                    <a:cubicBezTo>
                      <a:pt x="996467" y="3139364"/>
                      <a:pt x="999574" y="3147571"/>
                      <a:pt x="1020923" y="3152481"/>
                    </a:cubicBezTo>
                    <a:cubicBezTo>
                      <a:pt x="1051760" y="3159573"/>
                      <a:pt x="1061630" y="3181822"/>
                      <a:pt x="1046508" y="3209565"/>
                    </a:cubicBezTo>
                    <a:cubicBezTo>
                      <a:pt x="1043302" y="3214820"/>
                      <a:pt x="1040496" y="3219420"/>
                      <a:pt x="1038602" y="3225479"/>
                    </a:cubicBezTo>
                    <a:cubicBezTo>
                      <a:pt x="1029574" y="3250624"/>
                      <a:pt x="1029717" y="3248910"/>
                      <a:pt x="1006286" y="3240025"/>
                    </a:cubicBezTo>
                    <a:cubicBezTo>
                      <a:pt x="962052" y="3223857"/>
                      <a:pt x="928494" y="3191666"/>
                      <a:pt x="890529" y="3166701"/>
                    </a:cubicBezTo>
                    <a:cubicBezTo>
                      <a:pt x="881330" y="3161089"/>
                      <a:pt x="873189" y="3155221"/>
                      <a:pt x="863444" y="3151981"/>
                    </a:cubicBezTo>
                    <a:cubicBezTo>
                      <a:pt x="859102" y="3150232"/>
                      <a:pt x="854535" y="3142939"/>
                      <a:pt x="851039" y="3151626"/>
                    </a:cubicBezTo>
                    <a:cubicBezTo>
                      <a:pt x="848089" y="3157940"/>
                      <a:pt x="847510" y="3164801"/>
                      <a:pt x="854738" y="3169210"/>
                    </a:cubicBezTo>
                    <a:cubicBezTo>
                      <a:pt x="857366" y="3170813"/>
                      <a:pt x="860138" y="3170701"/>
                      <a:pt x="863167" y="3171647"/>
                    </a:cubicBezTo>
                    <a:cubicBezTo>
                      <a:pt x="869226" y="3173540"/>
                      <a:pt x="878636" y="3168462"/>
                      <a:pt x="881600" y="3178384"/>
                    </a:cubicBezTo>
                    <a:cubicBezTo>
                      <a:pt x="884562" y="3188307"/>
                      <a:pt x="873181" y="3192182"/>
                      <a:pt x="866254" y="3200580"/>
                    </a:cubicBezTo>
                    <a:cubicBezTo>
                      <a:pt x="881980" y="3198452"/>
                      <a:pt x="893984" y="3199464"/>
                      <a:pt x="904353" y="3207592"/>
                    </a:cubicBezTo>
                    <a:cubicBezTo>
                      <a:pt x="910122" y="3212916"/>
                      <a:pt x="914833" y="3218494"/>
                      <a:pt x="903708" y="3223429"/>
                    </a:cubicBezTo>
                    <a:cubicBezTo>
                      <a:pt x="889174" y="3207348"/>
                      <a:pt x="870644" y="3214077"/>
                      <a:pt x="852804" y="3216719"/>
                    </a:cubicBezTo>
                    <a:cubicBezTo>
                      <a:pt x="837736" y="3219246"/>
                      <a:pt x="823873" y="3219804"/>
                      <a:pt x="818201" y="3201018"/>
                    </a:cubicBezTo>
                    <a:cubicBezTo>
                      <a:pt x="812064" y="3191865"/>
                      <a:pt x="815962" y="3182521"/>
                      <a:pt x="816028" y="3173545"/>
                    </a:cubicBezTo>
                    <a:cubicBezTo>
                      <a:pt x="815838" y="3163512"/>
                      <a:pt x="813387" y="3155704"/>
                      <a:pt x="800948" y="3159837"/>
                    </a:cubicBezTo>
                    <a:cubicBezTo>
                      <a:pt x="792308" y="3168091"/>
                      <a:pt x="783666" y="3176342"/>
                      <a:pt x="774624" y="3185252"/>
                    </a:cubicBezTo>
                    <a:cubicBezTo>
                      <a:pt x="771160" y="3189451"/>
                      <a:pt x="768900" y="3191679"/>
                      <a:pt x="764045" y="3187814"/>
                    </a:cubicBezTo>
                    <a:cubicBezTo>
                      <a:pt x="774466" y="3170731"/>
                      <a:pt x="782662" y="3151386"/>
                      <a:pt x="789798" y="3132298"/>
                    </a:cubicBezTo>
                    <a:cubicBezTo>
                      <a:pt x="796791" y="3114924"/>
                      <a:pt x="789452" y="3107742"/>
                      <a:pt x="772157" y="3108010"/>
                    </a:cubicBezTo>
                    <a:cubicBezTo>
                      <a:pt x="762123" y="3108200"/>
                      <a:pt x="751944" y="3110106"/>
                      <a:pt x="741510" y="3110953"/>
                    </a:cubicBezTo>
                    <a:cubicBezTo>
                      <a:pt x="723413" y="3112536"/>
                      <a:pt x="718445" y="3105899"/>
                      <a:pt x="726095" y="3088926"/>
                    </a:cubicBezTo>
                    <a:cubicBezTo>
                      <a:pt x="729047" y="3082612"/>
                      <a:pt x="732654" y="3076699"/>
                      <a:pt x="736518" y="3071842"/>
                    </a:cubicBezTo>
                    <a:cubicBezTo>
                      <a:pt x="747052" y="3057531"/>
                      <a:pt x="750436" y="3046072"/>
                      <a:pt x="733386" y="3031162"/>
                    </a:cubicBezTo>
                    <a:cubicBezTo>
                      <a:pt x="717905" y="3018112"/>
                      <a:pt x="726612" y="3000883"/>
                      <a:pt x="735831" y="2985770"/>
                    </a:cubicBezTo>
                    <a:cubicBezTo>
                      <a:pt x="751064" y="2960802"/>
                      <a:pt x="749382" y="2956169"/>
                      <a:pt x="724813" y="2940279"/>
                    </a:cubicBezTo>
                    <a:cubicBezTo>
                      <a:pt x="717185" y="2936527"/>
                      <a:pt x="706494" y="2936316"/>
                      <a:pt x="704734" y="2924422"/>
                    </a:cubicBezTo>
                    <a:cubicBezTo>
                      <a:pt x="707829" y="2916393"/>
                      <a:pt x="713920" y="2913798"/>
                      <a:pt x="721582" y="2913063"/>
                    </a:cubicBezTo>
                    <a:cubicBezTo>
                      <a:pt x="730959" y="2912471"/>
                      <a:pt x="730736" y="2906926"/>
                      <a:pt x="726827" y="2900032"/>
                    </a:cubicBezTo>
                    <a:cubicBezTo>
                      <a:pt x="709630" y="2886837"/>
                      <a:pt x="696010" y="2872216"/>
                      <a:pt x="711099" y="2848963"/>
                    </a:cubicBezTo>
                    <a:cubicBezTo>
                      <a:pt x="709160" y="2843271"/>
                      <a:pt x="711710" y="2837614"/>
                      <a:pt x="711631" y="2830353"/>
                    </a:cubicBezTo>
                    <a:cubicBezTo>
                      <a:pt x="700105" y="2835945"/>
                      <a:pt x="698547" y="2850321"/>
                      <a:pt x="687166" y="2854198"/>
                    </a:cubicBezTo>
                    <a:cubicBezTo>
                      <a:pt x="680964" y="2854020"/>
                      <a:pt x="675273" y="2855958"/>
                      <a:pt x="669871" y="2854467"/>
                    </a:cubicBezTo>
                    <a:cubicBezTo>
                      <a:pt x="648267" y="2848500"/>
                      <a:pt x="631741" y="2851943"/>
                      <a:pt x="622198" y="2874972"/>
                    </a:cubicBezTo>
                    <a:cubicBezTo>
                      <a:pt x="616153" y="2889316"/>
                      <a:pt x="604693" y="2885932"/>
                      <a:pt x="592721" y="2880432"/>
                    </a:cubicBezTo>
                    <a:cubicBezTo>
                      <a:pt x="566806" y="2868228"/>
                      <a:pt x="566806" y="2868228"/>
                      <a:pt x="567921" y="2895958"/>
                    </a:cubicBezTo>
                    <a:cubicBezTo>
                      <a:pt x="567744" y="2902161"/>
                      <a:pt x="565083" y="2905044"/>
                      <a:pt x="558913" y="2900379"/>
                    </a:cubicBezTo>
                    <a:cubicBezTo>
                      <a:pt x="546750" y="2884845"/>
                      <a:pt x="539511" y="2864199"/>
                      <a:pt x="514443" y="2862430"/>
                    </a:cubicBezTo>
                    <a:cubicBezTo>
                      <a:pt x="499007" y="2861128"/>
                      <a:pt x="486168" y="2865918"/>
                      <a:pt x="472526" y="2872022"/>
                    </a:cubicBezTo>
                    <a:cubicBezTo>
                      <a:pt x="446557" y="2885032"/>
                      <a:pt x="438929" y="2881279"/>
                      <a:pt x="436755" y="2853806"/>
                    </a:cubicBezTo>
                    <a:cubicBezTo>
                      <a:pt x="435171" y="2835709"/>
                      <a:pt x="426374" y="2829440"/>
                      <a:pt x="409336" y="2830766"/>
                    </a:cubicBezTo>
                    <a:cubicBezTo>
                      <a:pt x="370369" y="2834044"/>
                      <a:pt x="369711" y="2833643"/>
                      <a:pt x="370779" y="2796426"/>
                    </a:cubicBezTo>
                    <a:cubicBezTo>
                      <a:pt x="371535" y="2783362"/>
                      <a:pt x="366534" y="2781213"/>
                      <a:pt x="355409" y="2786148"/>
                    </a:cubicBezTo>
                    <a:cubicBezTo>
                      <a:pt x="345999" y="2791227"/>
                      <a:pt x="343004" y="2785793"/>
                      <a:pt x="341611" y="2777730"/>
                    </a:cubicBezTo>
                    <a:cubicBezTo>
                      <a:pt x="344963" y="2770758"/>
                      <a:pt x="347256" y="2764043"/>
                      <a:pt x="349950" y="2756671"/>
                    </a:cubicBezTo>
                    <a:cubicBezTo>
                      <a:pt x="352245" y="2749956"/>
                      <a:pt x="359649" y="2748162"/>
                      <a:pt x="365084" y="2745165"/>
                    </a:cubicBezTo>
                    <a:cubicBezTo>
                      <a:pt x="373435" y="2740343"/>
                      <a:pt x="377845" y="2733115"/>
                      <a:pt x="375539" y="2723593"/>
                    </a:cubicBezTo>
                    <a:cubicBezTo>
                      <a:pt x="373745" y="2716187"/>
                      <a:pt x="367431" y="2713237"/>
                      <a:pt x="360571" y="2712659"/>
                    </a:cubicBezTo>
                    <a:cubicBezTo>
                      <a:pt x="350281" y="2711790"/>
                      <a:pt x="344045" y="2716101"/>
                      <a:pt x="339490" y="2725045"/>
                    </a:cubicBezTo>
                    <a:cubicBezTo>
                      <a:pt x="336540" y="2731359"/>
                      <a:pt x="339504" y="2741282"/>
                      <a:pt x="329837" y="2745302"/>
                    </a:cubicBezTo>
                    <a:cubicBezTo>
                      <a:pt x="317544" y="2747719"/>
                      <a:pt x="305762" y="2752253"/>
                      <a:pt x="292988" y="2748067"/>
                    </a:cubicBezTo>
                    <a:cubicBezTo>
                      <a:pt x="285536" y="2738111"/>
                      <a:pt x="292061" y="2730371"/>
                      <a:pt x="297528" y="2722888"/>
                    </a:cubicBezTo>
                    <a:cubicBezTo>
                      <a:pt x="305401" y="2711460"/>
                      <a:pt x="310501" y="2700146"/>
                      <a:pt x="297648" y="2688698"/>
                    </a:cubicBezTo>
                    <a:cubicBezTo>
                      <a:pt x="293194" y="2684178"/>
                      <a:pt x="292714" y="2677573"/>
                      <a:pt x="293293" y="2670714"/>
                    </a:cubicBezTo>
                    <a:cubicBezTo>
                      <a:pt x="292446" y="2660279"/>
                      <a:pt x="296598" y="2651993"/>
                      <a:pt x="302066" y="2644509"/>
                    </a:cubicBezTo>
                    <a:cubicBezTo>
                      <a:pt x="306331" y="2638997"/>
                      <a:pt x="308480" y="2633996"/>
                      <a:pt x="305628" y="2626847"/>
                    </a:cubicBezTo>
                    <a:cubicBezTo>
                      <a:pt x="307042" y="2614184"/>
                      <a:pt x="287264" y="2611135"/>
                      <a:pt x="292252" y="2597047"/>
                    </a:cubicBezTo>
                    <a:cubicBezTo>
                      <a:pt x="304389" y="2580108"/>
                      <a:pt x="281437" y="2577827"/>
                      <a:pt x="279676" y="2565934"/>
                    </a:cubicBezTo>
                    <a:cubicBezTo>
                      <a:pt x="279395" y="2532402"/>
                      <a:pt x="292078" y="2513090"/>
                      <a:pt x="320675" y="2501684"/>
                    </a:cubicBezTo>
                    <a:cubicBezTo>
                      <a:pt x="337090" y="2495469"/>
                      <a:pt x="340764" y="2480579"/>
                      <a:pt x="338235" y="2465512"/>
                    </a:cubicBezTo>
                    <a:cubicBezTo>
                      <a:pt x="334056" y="2441324"/>
                      <a:pt x="336962" y="2423261"/>
                      <a:pt x="366550" y="2420574"/>
                    </a:cubicBezTo>
                    <a:cubicBezTo>
                      <a:pt x="374212" y="2419839"/>
                      <a:pt x="379134" y="2414727"/>
                      <a:pt x="378398" y="2407065"/>
                    </a:cubicBezTo>
                    <a:cubicBezTo>
                      <a:pt x="377439" y="2393858"/>
                      <a:pt x="379654" y="2379882"/>
                      <a:pt x="367314" y="2370550"/>
                    </a:cubicBezTo>
                    <a:cubicBezTo>
                      <a:pt x="362715" y="2367744"/>
                      <a:pt x="357459" y="2364537"/>
                      <a:pt x="350888" y="2360529"/>
                    </a:cubicBezTo>
                    <a:cubicBezTo>
                      <a:pt x="371901" y="2357119"/>
                      <a:pt x="389775" y="2349991"/>
                      <a:pt x="408685" y="2363331"/>
                    </a:cubicBezTo>
                    <a:cubicBezTo>
                      <a:pt x="418798" y="2370402"/>
                      <a:pt x="428465" y="2366380"/>
                      <a:pt x="434878" y="2355867"/>
                    </a:cubicBezTo>
                    <a:cubicBezTo>
                      <a:pt x="440089" y="2347325"/>
                      <a:pt x="445701" y="2338126"/>
                      <a:pt x="450255" y="2329183"/>
                    </a:cubicBezTo>
                    <a:cubicBezTo>
                      <a:pt x="458818" y="2313670"/>
                      <a:pt x="469062" y="2302789"/>
                      <a:pt x="488196" y="2321675"/>
                    </a:cubicBezTo>
                    <a:cubicBezTo>
                      <a:pt x="490622" y="2297007"/>
                      <a:pt x="500287" y="2292987"/>
                      <a:pt x="516682" y="2307496"/>
                    </a:cubicBezTo>
                    <a:cubicBezTo>
                      <a:pt x="519310" y="2309099"/>
                      <a:pt x="522594" y="2311103"/>
                      <a:pt x="526570" y="2309020"/>
                    </a:cubicBezTo>
                    <a:cubicBezTo>
                      <a:pt x="530947" y="2306280"/>
                      <a:pt x="528864" y="2302305"/>
                      <a:pt x="528095" y="2299131"/>
                    </a:cubicBezTo>
                    <a:cubicBezTo>
                      <a:pt x="522426" y="2280344"/>
                      <a:pt x="524852" y="2255677"/>
                      <a:pt x="493146" y="2258877"/>
                    </a:cubicBezTo>
                    <a:cubicBezTo>
                      <a:pt x="485485" y="2259612"/>
                      <a:pt x="480517" y="2252975"/>
                      <a:pt x="478067" y="2245168"/>
                    </a:cubicBezTo>
                    <a:cubicBezTo>
                      <a:pt x="472140" y="2225325"/>
                      <a:pt x="455458" y="2214245"/>
                      <a:pt x="439575" y="2201851"/>
                    </a:cubicBezTo>
                    <a:cubicBezTo>
                      <a:pt x="427236" y="2192521"/>
                      <a:pt x="416658" y="2195082"/>
                      <a:pt x="409297" y="2208624"/>
                    </a:cubicBezTo>
                    <a:cubicBezTo>
                      <a:pt x="402483" y="2219794"/>
                      <a:pt x="396726" y="2230709"/>
                      <a:pt x="390312" y="2241223"/>
                    </a:cubicBezTo>
                    <a:cubicBezTo>
                      <a:pt x="387507" y="2245822"/>
                      <a:pt x="385725" y="2254653"/>
                      <a:pt x="376638" y="2251813"/>
                    </a:cubicBezTo>
                    <a:cubicBezTo>
                      <a:pt x="369923" y="2249520"/>
                      <a:pt x="370901" y="2242003"/>
                      <a:pt x="370678" y="2236457"/>
                    </a:cubicBezTo>
                    <a:cubicBezTo>
                      <a:pt x="370956" y="2216791"/>
                      <a:pt x="372290" y="2196868"/>
                      <a:pt x="372567" y="2177200"/>
                    </a:cubicBezTo>
                    <a:cubicBezTo>
                      <a:pt x="374348" y="2168369"/>
                      <a:pt x="381897" y="2164861"/>
                      <a:pt x="389048" y="2162010"/>
                    </a:cubicBezTo>
                    <a:cubicBezTo>
                      <a:pt x="399115" y="2157331"/>
                      <a:pt x="407775" y="2150894"/>
                      <a:pt x="416043" y="2143991"/>
                    </a:cubicBezTo>
                    <a:lnTo>
                      <a:pt x="427845" y="2134026"/>
                    </a:lnTo>
                    <a:lnTo>
                      <a:pt x="427560" y="2132248"/>
                    </a:lnTo>
                    <a:cubicBezTo>
                      <a:pt x="428362" y="2129551"/>
                      <a:pt x="429957" y="2126827"/>
                      <a:pt x="431096" y="2124424"/>
                    </a:cubicBezTo>
                    <a:cubicBezTo>
                      <a:pt x="432329" y="2122425"/>
                      <a:pt x="433158" y="2120522"/>
                      <a:pt x="433893" y="2118214"/>
                    </a:cubicBezTo>
                    <a:cubicBezTo>
                      <a:pt x="434935" y="2115408"/>
                      <a:pt x="434575" y="2112079"/>
                      <a:pt x="431577" y="2110227"/>
                    </a:cubicBezTo>
                    <a:cubicBezTo>
                      <a:pt x="428984" y="2108280"/>
                      <a:pt x="426348" y="2109756"/>
                      <a:pt x="424307" y="2111946"/>
                    </a:cubicBezTo>
                    <a:cubicBezTo>
                      <a:pt x="421149" y="2114827"/>
                      <a:pt x="417895" y="2117303"/>
                      <a:pt x="413305" y="2114121"/>
                    </a:cubicBezTo>
                    <a:cubicBezTo>
                      <a:pt x="409117" y="2110844"/>
                      <a:pt x="410181" y="2106324"/>
                      <a:pt x="411745" y="2102113"/>
                    </a:cubicBezTo>
                    <a:cubicBezTo>
                      <a:pt x="412053" y="2101614"/>
                      <a:pt x="412670" y="2100616"/>
                      <a:pt x="412883" y="2099711"/>
                    </a:cubicBezTo>
                    <a:cubicBezTo>
                      <a:pt x="417765" y="2087889"/>
                      <a:pt x="416384" y="2085654"/>
                      <a:pt x="403523" y="2083574"/>
                    </a:cubicBezTo>
                    <a:cubicBezTo>
                      <a:pt x="397390" y="2082891"/>
                      <a:pt x="392468" y="2081920"/>
                      <a:pt x="391652" y="2074859"/>
                    </a:cubicBezTo>
                    <a:cubicBezTo>
                      <a:pt x="391269" y="2073242"/>
                      <a:pt x="390983" y="2072030"/>
                      <a:pt x="391100" y="2070722"/>
                    </a:cubicBezTo>
                    <a:cubicBezTo>
                      <a:pt x="391899" y="2063278"/>
                      <a:pt x="387234" y="2057980"/>
                      <a:pt x="380558" y="2060412"/>
                    </a:cubicBezTo>
                    <a:cubicBezTo>
                      <a:pt x="373882" y="2062844"/>
                      <a:pt x="370598" y="2059779"/>
                      <a:pt x="369047" y="2055026"/>
                    </a:cubicBezTo>
                    <a:cubicBezTo>
                      <a:pt x="364513" y="2039454"/>
                      <a:pt x="354054" y="2038514"/>
                      <a:pt x="340224" y="2041356"/>
                    </a:cubicBezTo>
                    <a:cubicBezTo>
                      <a:pt x="330434" y="2043245"/>
                      <a:pt x="320165" y="2043112"/>
                      <a:pt x="309801" y="2042575"/>
                    </a:cubicBezTo>
                    <a:cubicBezTo>
                      <a:pt x="304975" y="2042009"/>
                      <a:pt x="301575" y="2040253"/>
                      <a:pt x="299216" y="2035690"/>
                    </a:cubicBezTo>
                    <a:cubicBezTo>
                      <a:pt x="294833" y="2027977"/>
                      <a:pt x="291359" y="2020051"/>
                      <a:pt x="289841" y="2011822"/>
                    </a:cubicBezTo>
                    <a:lnTo>
                      <a:pt x="291414" y="1994636"/>
                    </a:lnTo>
                    <a:lnTo>
                      <a:pt x="270070" y="1986077"/>
                    </a:lnTo>
                    <a:cubicBezTo>
                      <a:pt x="261918" y="1983922"/>
                      <a:pt x="253615" y="1982012"/>
                      <a:pt x="245987" y="1978260"/>
                    </a:cubicBezTo>
                    <a:cubicBezTo>
                      <a:pt x="227700" y="1969809"/>
                      <a:pt x="225650" y="1961346"/>
                      <a:pt x="239615" y="1947324"/>
                    </a:cubicBezTo>
                    <a:cubicBezTo>
                      <a:pt x="243334" y="1944183"/>
                      <a:pt x="247308" y="1942100"/>
                      <a:pt x="250628" y="1939617"/>
                    </a:cubicBezTo>
                    <a:cubicBezTo>
                      <a:pt x="267075" y="1928913"/>
                      <a:pt x="275091" y="1915771"/>
                      <a:pt x="269567" y="1895270"/>
                    </a:cubicBezTo>
                    <a:cubicBezTo>
                      <a:pt x="265212" y="1877286"/>
                      <a:pt x="264687" y="1858933"/>
                      <a:pt x="263103" y="1840837"/>
                    </a:cubicBezTo>
                    <a:cubicBezTo>
                      <a:pt x="261231" y="1826169"/>
                      <a:pt x="256008" y="1818476"/>
                      <a:pt x="240250" y="1825092"/>
                    </a:cubicBezTo>
                    <a:cubicBezTo>
                      <a:pt x="231242" y="1829513"/>
                      <a:pt x="222121" y="1831162"/>
                      <a:pt x="214269" y="1821863"/>
                    </a:cubicBezTo>
                    <a:cubicBezTo>
                      <a:pt x="211228" y="1804680"/>
                      <a:pt x="220960" y="1791684"/>
                      <a:pt x="225691" y="1776538"/>
                    </a:cubicBezTo>
                    <a:cubicBezTo>
                      <a:pt x="229332" y="1766136"/>
                      <a:pt x="235344" y="1756280"/>
                      <a:pt x="241614" y="1747482"/>
                    </a:cubicBezTo>
                    <a:lnTo>
                      <a:pt x="245499" y="1740375"/>
                    </a:lnTo>
                    <a:lnTo>
                      <a:pt x="243458" y="1740335"/>
                    </a:lnTo>
                    <a:cubicBezTo>
                      <a:pt x="239301" y="1742598"/>
                      <a:pt x="236230" y="1738630"/>
                      <a:pt x="234753" y="1735991"/>
                    </a:cubicBezTo>
                    <a:cubicBezTo>
                      <a:pt x="228633" y="1726343"/>
                      <a:pt x="220619" y="1723117"/>
                      <a:pt x="209829" y="1724388"/>
                    </a:cubicBezTo>
                    <a:cubicBezTo>
                      <a:pt x="203175" y="1725108"/>
                      <a:pt x="201389" y="1722969"/>
                      <a:pt x="203901" y="1715547"/>
                    </a:cubicBezTo>
                    <a:lnTo>
                      <a:pt x="203178" y="1709447"/>
                    </a:lnTo>
                    <a:lnTo>
                      <a:pt x="197511" y="1713364"/>
                    </a:lnTo>
                    <a:cubicBezTo>
                      <a:pt x="191002" y="1718860"/>
                      <a:pt x="184246" y="1722177"/>
                      <a:pt x="177140" y="1723477"/>
                    </a:cubicBezTo>
                    <a:lnTo>
                      <a:pt x="172451" y="1723064"/>
                    </a:lnTo>
                    <a:lnTo>
                      <a:pt x="172854" y="1724275"/>
                    </a:lnTo>
                    <a:cubicBezTo>
                      <a:pt x="172431" y="1725868"/>
                      <a:pt x="170781" y="1727006"/>
                      <a:pt x="167501" y="1727568"/>
                    </a:cubicBezTo>
                    <a:cubicBezTo>
                      <a:pt x="158519" y="1729265"/>
                      <a:pt x="150388" y="1727347"/>
                      <a:pt x="142374" y="1724121"/>
                    </a:cubicBezTo>
                    <a:cubicBezTo>
                      <a:pt x="132053" y="1720159"/>
                      <a:pt x="127111" y="1720901"/>
                      <a:pt x="120156" y="1729374"/>
                    </a:cubicBezTo>
                    <a:cubicBezTo>
                      <a:pt x="117403" y="1732158"/>
                      <a:pt x="115340" y="1736061"/>
                      <a:pt x="113181" y="1739558"/>
                    </a:cubicBezTo>
                    <a:cubicBezTo>
                      <a:pt x="112256" y="1741057"/>
                      <a:pt x="111522" y="1743364"/>
                      <a:pt x="109311" y="1743034"/>
                    </a:cubicBezTo>
                    <a:cubicBezTo>
                      <a:pt x="106696" y="1742798"/>
                      <a:pt x="105814" y="1740874"/>
                      <a:pt x="105836" y="1739161"/>
                    </a:cubicBezTo>
                    <a:cubicBezTo>
                      <a:pt x="105732" y="1731504"/>
                      <a:pt x="102117" y="1730652"/>
                      <a:pt x="95750" y="1732584"/>
                    </a:cubicBezTo>
                    <a:cubicBezTo>
                      <a:pt x="87766" y="1734898"/>
                      <a:pt x="80869" y="1730982"/>
                      <a:pt x="75088" y="1726374"/>
                    </a:cubicBezTo>
                    <a:cubicBezTo>
                      <a:pt x="70401" y="1722788"/>
                      <a:pt x="67478" y="1723052"/>
                      <a:pt x="65297" y="1728262"/>
                    </a:cubicBezTo>
                    <a:cubicBezTo>
                      <a:pt x="64254" y="1731069"/>
                      <a:pt x="63021" y="1733068"/>
                      <a:pt x="59599" y="1733024"/>
                    </a:cubicBezTo>
                    <a:cubicBezTo>
                      <a:pt x="54965" y="1733266"/>
                      <a:pt x="55008" y="1729842"/>
                      <a:pt x="53531" y="1727203"/>
                    </a:cubicBezTo>
                    <a:cubicBezTo>
                      <a:pt x="52744" y="1725682"/>
                      <a:pt x="52266" y="1723662"/>
                      <a:pt x="51385" y="1721736"/>
                    </a:cubicBezTo>
                    <a:cubicBezTo>
                      <a:pt x="47593" y="1711111"/>
                      <a:pt x="40961" y="1710119"/>
                      <a:pt x="33199" y="1718781"/>
                    </a:cubicBezTo>
                    <a:cubicBezTo>
                      <a:pt x="32177" y="1719877"/>
                      <a:pt x="31561" y="1720876"/>
                      <a:pt x="30445" y="1721567"/>
                    </a:cubicBezTo>
                    <a:cubicBezTo>
                      <a:pt x="28307" y="1723353"/>
                      <a:pt x="25267" y="1724924"/>
                      <a:pt x="23078" y="1722881"/>
                    </a:cubicBezTo>
                    <a:cubicBezTo>
                      <a:pt x="20984" y="1721243"/>
                      <a:pt x="21931" y="1718032"/>
                      <a:pt x="23165" y="1716033"/>
                    </a:cubicBezTo>
                    <a:cubicBezTo>
                      <a:pt x="24398" y="1714035"/>
                      <a:pt x="25727" y="1712441"/>
                      <a:pt x="27461" y="1710750"/>
                    </a:cubicBezTo>
                    <a:cubicBezTo>
                      <a:pt x="29716" y="1707656"/>
                      <a:pt x="29950" y="1705040"/>
                      <a:pt x="26761" y="1702381"/>
                    </a:cubicBezTo>
                    <a:cubicBezTo>
                      <a:pt x="19694" y="1695943"/>
                      <a:pt x="16880" y="1687647"/>
                      <a:pt x="14469" y="1679256"/>
                    </a:cubicBezTo>
                    <a:cubicBezTo>
                      <a:pt x="11272" y="1669342"/>
                      <a:pt x="10000" y="1658547"/>
                      <a:pt x="5186" y="1649017"/>
                    </a:cubicBezTo>
                    <a:cubicBezTo>
                      <a:pt x="3519" y="1645570"/>
                      <a:pt x="5465" y="1642977"/>
                      <a:pt x="7102" y="1640883"/>
                    </a:cubicBezTo>
                    <a:lnTo>
                      <a:pt x="12183" y="1632263"/>
                    </a:lnTo>
                    <a:lnTo>
                      <a:pt x="10960" y="1627506"/>
                    </a:lnTo>
                    <a:cubicBezTo>
                      <a:pt x="7708" y="1621014"/>
                      <a:pt x="335" y="1618320"/>
                      <a:pt x="0" y="1610002"/>
                    </a:cubicBezTo>
                    <a:cubicBezTo>
                      <a:pt x="8753" y="1604521"/>
                      <a:pt x="1414" y="1597338"/>
                      <a:pt x="2649" y="1590880"/>
                    </a:cubicBezTo>
                    <a:cubicBezTo>
                      <a:pt x="8663" y="1581024"/>
                      <a:pt x="9418" y="1567960"/>
                      <a:pt x="24486" y="1565433"/>
                    </a:cubicBezTo>
                    <a:cubicBezTo>
                      <a:pt x="30032" y="1565208"/>
                      <a:pt x="31268" y="1558749"/>
                      <a:pt x="30387" y="1552802"/>
                    </a:cubicBezTo>
                    <a:cubicBezTo>
                      <a:pt x="28482" y="1542624"/>
                      <a:pt x="31176" y="1535251"/>
                      <a:pt x="41644" y="1529917"/>
                    </a:cubicBezTo>
                    <a:cubicBezTo>
                      <a:pt x="53971" y="1523011"/>
                      <a:pt x="45061" y="1513968"/>
                      <a:pt x="41586" y="1501931"/>
                    </a:cubicBezTo>
                    <a:cubicBezTo>
                      <a:pt x="60819" y="1507353"/>
                      <a:pt x="74973" y="1503365"/>
                      <a:pt x="84738" y="1485880"/>
                    </a:cubicBezTo>
                    <a:cubicBezTo>
                      <a:pt x="86742" y="1482594"/>
                      <a:pt x="98523" y="1478061"/>
                      <a:pt x="107756" y="1479185"/>
                    </a:cubicBezTo>
                    <a:cubicBezTo>
                      <a:pt x="125163" y="1481689"/>
                      <a:pt x="134895" y="1468693"/>
                      <a:pt x="147768" y="1459415"/>
                    </a:cubicBezTo>
                    <a:cubicBezTo>
                      <a:pt x="147635" y="1477366"/>
                      <a:pt x="156210" y="1478091"/>
                      <a:pt x="168025" y="1469069"/>
                    </a:cubicBezTo>
                    <a:cubicBezTo>
                      <a:pt x="173972" y="1468189"/>
                      <a:pt x="180031" y="1470080"/>
                      <a:pt x="185208" y="1466027"/>
                    </a:cubicBezTo>
                    <a:cubicBezTo>
                      <a:pt x="188126" y="1464200"/>
                      <a:pt x="191445" y="1461718"/>
                      <a:pt x="194362" y="1459890"/>
                    </a:cubicBezTo>
                    <a:cubicBezTo>
                      <a:pt x="197680" y="1457406"/>
                      <a:pt x="201544" y="1452551"/>
                      <a:pt x="203916" y="1453096"/>
                    </a:cubicBezTo>
                    <a:cubicBezTo>
                      <a:pt x="209975" y="1454989"/>
                      <a:pt x="205052" y="1460101"/>
                      <a:pt x="204764" y="1463532"/>
                    </a:cubicBezTo>
                    <a:cubicBezTo>
                      <a:pt x="204586" y="1469734"/>
                      <a:pt x="204152" y="1474879"/>
                      <a:pt x="203317" y="1480682"/>
                    </a:cubicBezTo>
                    <a:cubicBezTo>
                      <a:pt x="204711" y="1488744"/>
                      <a:pt x="211425" y="1491037"/>
                      <a:pt x="218687" y="1490959"/>
                    </a:cubicBezTo>
                    <a:cubicBezTo>
                      <a:pt x="223063" y="1488219"/>
                      <a:pt x="228096" y="1485880"/>
                      <a:pt x="232472" y="1483139"/>
                    </a:cubicBezTo>
                    <a:cubicBezTo>
                      <a:pt x="238019" y="1482917"/>
                      <a:pt x="236927" y="1487660"/>
                      <a:pt x="237696" y="1490835"/>
                    </a:cubicBezTo>
                    <a:cubicBezTo>
                      <a:pt x="229534" y="1505691"/>
                      <a:pt x="229435" y="1519154"/>
                      <a:pt x="246663" y="1527862"/>
                    </a:cubicBezTo>
                    <a:cubicBezTo>
                      <a:pt x="253635" y="1531214"/>
                      <a:pt x="259404" y="1536536"/>
                      <a:pt x="254850" y="1545480"/>
                    </a:cubicBezTo>
                    <a:lnTo>
                      <a:pt x="253873" y="1555026"/>
                    </a:lnTo>
                    <a:lnTo>
                      <a:pt x="256931" y="1554234"/>
                    </a:lnTo>
                    <a:cubicBezTo>
                      <a:pt x="260571" y="1552040"/>
                      <a:pt x="263906" y="1549011"/>
                      <a:pt x="267064" y="1546131"/>
                    </a:cubicBezTo>
                    <a:cubicBezTo>
                      <a:pt x="270318" y="1543654"/>
                      <a:pt x="272550" y="1542273"/>
                      <a:pt x="276855" y="1544243"/>
                    </a:cubicBezTo>
                    <a:lnTo>
                      <a:pt x="302739" y="1552237"/>
                    </a:lnTo>
                    <a:lnTo>
                      <a:pt x="307647" y="1546132"/>
                    </a:lnTo>
                    <a:cubicBezTo>
                      <a:pt x="319206" y="1536053"/>
                      <a:pt x="323682" y="1519849"/>
                      <a:pt x="337467" y="1512030"/>
                    </a:cubicBezTo>
                    <a:cubicBezTo>
                      <a:pt x="339873" y="1508088"/>
                      <a:pt x="341877" y="1504803"/>
                      <a:pt x="344283" y="1500860"/>
                    </a:cubicBezTo>
                    <a:cubicBezTo>
                      <a:pt x="342344" y="1495170"/>
                      <a:pt x="346209" y="1490314"/>
                      <a:pt x="345328" y="1484367"/>
                    </a:cubicBezTo>
                    <a:cubicBezTo>
                      <a:pt x="343857" y="1469044"/>
                      <a:pt x="329001" y="1460882"/>
                      <a:pt x="323554" y="1447641"/>
                    </a:cubicBezTo>
                    <a:cubicBezTo>
                      <a:pt x="320045" y="1440091"/>
                      <a:pt x="315879" y="1432140"/>
                      <a:pt x="320946" y="1425313"/>
                    </a:cubicBezTo>
                    <a:cubicBezTo>
                      <a:pt x="326012" y="1418486"/>
                      <a:pt x="334844" y="1420267"/>
                      <a:pt x="341959" y="1421903"/>
                    </a:cubicBezTo>
                    <a:cubicBezTo>
                      <a:pt x="351448" y="1424085"/>
                      <a:pt x="359991" y="1429297"/>
                      <a:pt x="369769" y="1428048"/>
                    </a:cubicBezTo>
                    <a:cubicBezTo>
                      <a:pt x="376661" y="1424139"/>
                      <a:pt x="383087" y="1429864"/>
                      <a:pt x="389691" y="1429383"/>
                    </a:cubicBezTo>
                    <a:cubicBezTo>
                      <a:pt x="394067" y="1426644"/>
                      <a:pt x="398187" y="1422846"/>
                      <a:pt x="403477" y="1421565"/>
                    </a:cubicBezTo>
                    <a:cubicBezTo>
                      <a:pt x="421818" y="1404803"/>
                      <a:pt x="438844" y="1387239"/>
                      <a:pt x="429554" y="1358130"/>
                    </a:cubicBezTo>
                    <a:cubicBezTo>
                      <a:pt x="424908" y="1343575"/>
                      <a:pt x="436323" y="1335210"/>
                      <a:pt x="450844" y="1335054"/>
                    </a:cubicBezTo>
                    <a:cubicBezTo>
                      <a:pt x="462593" y="1335009"/>
                      <a:pt x="474197" y="1336678"/>
                      <a:pt x="485690" y="1335575"/>
                    </a:cubicBezTo>
                    <a:cubicBezTo>
                      <a:pt x="511192" y="1332198"/>
                      <a:pt x="530043" y="1317553"/>
                      <a:pt x="513047" y="1277429"/>
                    </a:cubicBezTo>
                    <a:cubicBezTo>
                      <a:pt x="515886" y="1268342"/>
                      <a:pt x="506431" y="1261672"/>
                      <a:pt x="507153" y="1253097"/>
                    </a:cubicBezTo>
                    <a:cubicBezTo>
                      <a:pt x="513233" y="1234265"/>
                      <a:pt x="514291" y="1234008"/>
                      <a:pt x="527400" y="1246514"/>
                    </a:cubicBezTo>
                    <a:cubicBezTo>
                      <a:pt x="538938" y="1257160"/>
                      <a:pt x="553938" y="1263606"/>
                      <a:pt x="568539" y="1270710"/>
                    </a:cubicBezTo>
                    <a:cubicBezTo>
                      <a:pt x="563315" y="1263015"/>
                      <a:pt x="566555" y="1253271"/>
                      <a:pt x="559473" y="1247146"/>
                    </a:cubicBezTo>
                    <a:cubicBezTo>
                      <a:pt x="555273" y="1243683"/>
                      <a:pt x="552534" y="1239306"/>
                      <a:pt x="552967" y="1234161"/>
                    </a:cubicBezTo>
                    <a:cubicBezTo>
                      <a:pt x="553789" y="1212123"/>
                      <a:pt x="539847" y="1205420"/>
                      <a:pt x="521238" y="1204886"/>
                    </a:cubicBezTo>
                    <a:cubicBezTo>
                      <a:pt x="512439" y="1198618"/>
                      <a:pt x="502529" y="1217817"/>
                      <a:pt x="494711" y="1204031"/>
                    </a:cubicBezTo>
                    <a:cubicBezTo>
                      <a:pt x="485388" y="1179410"/>
                      <a:pt x="506757" y="1163595"/>
                      <a:pt x="511923" y="1143303"/>
                    </a:cubicBezTo>
                    <a:cubicBezTo>
                      <a:pt x="517891" y="1121699"/>
                      <a:pt x="526229" y="1100640"/>
                      <a:pt x="529168" y="1078089"/>
                    </a:cubicBezTo>
                    <a:cubicBezTo>
                      <a:pt x="531383" y="1064112"/>
                      <a:pt x="527908" y="1052073"/>
                      <a:pt x="516625" y="1042485"/>
                    </a:cubicBezTo>
                    <a:cubicBezTo>
                      <a:pt x="503373" y="1031696"/>
                      <a:pt x="492170" y="1029369"/>
                      <a:pt x="481892" y="1044739"/>
                    </a:cubicBezTo>
                    <a:cubicBezTo>
                      <a:pt x="474821" y="1054850"/>
                      <a:pt x="462526" y="1057268"/>
                      <a:pt x="454286" y="1064864"/>
                    </a:cubicBezTo>
                    <a:cubicBezTo>
                      <a:pt x="427213" y="1066381"/>
                      <a:pt x="402291" y="1062897"/>
                      <a:pt x="395406" y="1029845"/>
                    </a:cubicBezTo>
                    <a:cubicBezTo>
                      <a:pt x="394269" y="1022840"/>
                      <a:pt x="388545" y="1029265"/>
                      <a:pt x="386463" y="1025291"/>
                    </a:cubicBezTo>
                    <a:cubicBezTo>
                      <a:pt x="384156" y="1015769"/>
                      <a:pt x="390025" y="1007629"/>
                      <a:pt x="390748" y="999053"/>
                    </a:cubicBezTo>
                    <a:cubicBezTo>
                      <a:pt x="395447" y="988395"/>
                      <a:pt x="406972" y="982804"/>
                      <a:pt x="409700" y="970943"/>
                    </a:cubicBezTo>
                    <a:cubicBezTo>
                      <a:pt x="427318" y="962758"/>
                      <a:pt x="444933" y="954570"/>
                      <a:pt x="465002" y="954190"/>
                    </a:cubicBezTo>
                    <a:cubicBezTo>
                      <a:pt x="468432" y="954480"/>
                      <a:pt x="487742" y="967162"/>
                      <a:pt x="488512" y="970336"/>
                    </a:cubicBezTo>
                    <a:cubicBezTo>
                      <a:pt x="490016" y="981172"/>
                      <a:pt x="496731" y="983465"/>
                      <a:pt x="505996" y="980101"/>
                    </a:cubicBezTo>
                    <a:cubicBezTo>
                      <a:pt x="534994" y="968038"/>
                      <a:pt x="565418" y="959550"/>
                      <a:pt x="593248" y="944970"/>
                    </a:cubicBezTo>
                    <a:cubicBezTo>
                      <a:pt x="616041" y="932730"/>
                      <a:pt x="620918" y="915868"/>
                      <a:pt x="609991" y="893875"/>
                    </a:cubicBezTo>
                    <a:cubicBezTo>
                      <a:pt x="607252" y="889499"/>
                      <a:pt x="604512" y="885122"/>
                      <a:pt x="601772" y="880746"/>
                    </a:cubicBezTo>
                    <a:cubicBezTo>
                      <a:pt x="581712" y="844165"/>
                      <a:pt x="585643" y="830334"/>
                      <a:pt x="624050" y="813192"/>
                    </a:cubicBezTo>
                    <a:cubicBezTo>
                      <a:pt x="640866" y="806319"/>
                      <a:pt x="653483" y="795983"/>
                      <a:pt x="662447" y="779813"/>
                    </a:cubicBezTo>
                    <a:cubicBezTo>
                      <a:pt x="676364" y="754043"/>
                      <a:pt x="701833" y="755155"/>
                      <a:pt x="726244" y="756521"/>
                    </a:cubicBezTo>
                    <a:cubicBezTo>
                      <a:pt x="733795" y="753014"/>
                      <a:pt x="742881" y="755852"/>
                      <a:pt x="752403" y="753545"/>
                    </a:cubicBezTo>
                    <a:cubicBezTo>
                      <a:pt x="736345" y="747355"/>
                      <a:pt x="721199" y="742624"/>
                      <a:pt x="712065" y="728037"/>
                    </a:cubicBezTo>
                    <a:cubicBezTo>
                      <a:pt x="711809" y="726978"/>
                      <a:pt x="710495" y="726177"/>
                      <a:pt x="709181" y="725375"/>
                    </a:cubicBezTo>
                    <a:cubicBezTo>
                      <a:pt x="708525" y="724974"/>
                      <a:pt x="708268" y="723916"/>
                      <a:pt x="708669" y="723259"/>
                    </a:cubicBezTo>
                    <a:cubicBezTo>
                      <a:pt x="711437" y="669948"/>
                      <a:pt x="690353" y="629137"/>
                      <a:pt x="650882" y="593336"/>
                    </a:cubicBezTo>
                    <a:cubicBezTo>
                      <a:pt x="626749" y="572302"/>
                      <a:pt x="629108" y="556610"/>
                      <a:pt x="648317" y="529558"/>
                    </a:cubicBezTo>
                    <a:cubicBezTo>
                      <a:pt x="664317" y="507763"/>
                      <a:pt x="658168" y="482373"/>
                      <a:pt x="659135" y="458620"/>
                    </a:cubicBezTo>
                    <a:cubicBezTo>
                      <a:pt x="657855" y="453329"/>
                      <a:pt x="658289" y="448184"/>
                      <a:pt x="659780" y="442783"/>
                    </a:cubicBezTo>
                    <a:cubicBezTo>
                      <a:pt x="665190" y="407314"/>
                      <a:pt x="669541" y="372100"/>
                      <a:pt x="661486" y="336531"/>
                    </a:cubicBezTo>
                    <a:cubicBezTo>
                      <a:pt x="665384" y="327187"/>
                      <a:pt x="660817" y="319894"/>
                      <a:pt x="655593" y="312199"/>
                    </a:cubicBezTo>
                    <a:cubicBezTo>
                      <a:pt x="649746" y="299615"/>
                      <a:pt x="652619" y="286040"/>
                      <a:pt x="651660" y="272833"/>
                    </a:cubicBezTo>
                    <a:cubicBezTo>
                      <a:pt x="640279" y="276709"/>
                      <a:pt x="636237" y="287767"/>
                      <a:pt x="629055" y="295107"/>
                    </a:cubicBezTo>
                    <a:cubicBezTo>
                      <a:pt x="616950" y="307558"/>
                      <a:pt x="605747" y="305231"/>
                      <a:pt x="605735" y="288995"/>
                    </a:cubicBezTo>
                    <a:cubicBezTo>
                      <a:pt x="604763" y="259550"/>
                      <a:pt x="585819" y="250698"/>
                      <a:pt x="562756" y="245643"/>
                    </a:cubicBezTo>
                    <a:cubicBezTo>
                      <a:pt x="549581" y="242116"/>
                      <a:pt x="539581" y="237817"/>
                      <a:pt x="540627" y="221325"/>
                    </a:cubicBezTo>
                    <a:cubicBezTo>
                      <a:pt x="541059" y="216179"/>
                      <a:pt x="539122" y="210488"/>
                      <a:pt x="535580" y="207427"/>
                    </a:cubicBezTo>
                    <a:cubicBezTo>
                      <a:pt x="516157" y="191970"/>
                      <a:pt x="516033" y="172961"/>
                      <a:pt x="526088" y="152046"/>
                    </a:cubicBezTo>
                    <a:cubicBezTo>
                      <a:pt x="529873" y="139929"/>
                      <a:pt x="534316" y="128214"/>
                      <a:pt x="528467" y="115631"/>
                    </a:cubicBezTo>
                    <a:cubicBezTo>
                      <a:pt x="528246" y="110085"/>
                      <a:pt x="530795" y="104427"/>
                      <a:pt x="526741" y="99248"/>
                    </a:cubicBezTo>
                    <a:cubicBezTo>
                      <a:pt x="523560" y="91899"/>
                      <a:pt x="522087" y="85816"/>
                      <a:pt x="523821" y="81126"/>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6" name="Freeform: Shape 5">
                <a:extLst>
                  <a:ext uri="{FF2B5EF4-FFF2-40B4-BE49-F238E27FC236}">
                    <a16:creationId xmlns:a16="http://schemas.microsoft.com/office/drawing/2014/main" id="{A5FC8F9D-DE6E-4CE5-8595-1F3008A1A0F3}"/>
                  </a:ext>
                </a:extLst>
              </p:cNvPr>
              <p:cNvSpPr/>
              <p:nvPr/>
            </p:nvSpPr>
            <p:spPr>
              <a:xfrm rot="3494497">
                <a:off x="4443886" y="1143275"/>
                <a:ext cx="1232348" cy="1956871"/>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97AA381D-C9F6-48DF-A2A4-F8BDF65AC30B}"/>
                  </a:ext>
                </a:extLst>
              </p:cNvPr>
              <p:cNvSpPr/>
              <p:nvPr/>
            </p:nvSpPr>
            <p:spPr>
              <a:xfrm>
                <a:off x="5527230" y="3046463"/>
                <a:ext cx="1732071" cy="1727593"/>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55E05517-3128-497D-82C3-781F196DD342}"/>
                  </a:ext>
                </a:extLst>
              </p:cNvPr>
              <p:cNvSpPr/>
              <p:nvPr/>
            </p:nvSpPr>
            <p:spPr>
              <a:xfrm>
                <a:off x="6587806" y="2530383"/>
                <a:ext cx="1214854" cy="1185788"/>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9" name="Freeform: Shape 8">
                <a:extLst>
                  <a:ext uri="{FF2B5EF4-FFF2-40B4-BE49-F238E27FC236}">
                    <a16:creationId xmlns:a16="http://schemas.microsoft.com/office/drawing/2014/main" id="{C3E1EBAA-E877-4464-B9B5-EF288986AE71}"/>
                  </a:ext>
                </a:extLst>
              </p:cNvPr>
              <p:cNvSpPr/>
              <p:nvPr/>
            </p:nvSpPr>
            <p:spPr>
              <a:xfrm rot="16200000">
                <a:off x="6082131" y="1612875"/>
                <a:ext cx="1546554" cy="129340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7474FC65-FA04-4B15-8984-8032B8A6294D}"/>
                  </a:ext>
                </a:extLst>
              </p:cNvPr>
              <p:cNvSpPr/>
              <p:nvPr/>
            </p:nvSpPr>
            <p:spPr>
              <a:xfrm rot="6300000">
                <a:off x="4353317" y="2738693"/>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C2B8EFE9-8459-4DA3-A8CE-2DA2DE12632F}"/>
                  </a:ext>
                </a:extLst>
              </p:cNvPr>
              <p:cNvSpPr/>
              <p:nvPr/>
            </p:nvSpPr>
            <p:spPr>
              <a:xfrm>
                <a:off x="5436729" y="4297199"/>
                <a:ext cx="238292" cy="940948"/>
              </a:xfrm>
              <a:custGeom>
                <a:avLst/>
                <a:gdLst>
                  <a:gd name="connsiteX0" fmla="*/ 176276 w 300181"/>
                  <a:gd name="connsiteY0" fmla="*/ 917144 h 1185333"/>
                  <a:gd name="connsiteX1" fmla="*/ 176276 w 300181"/>
                  <a:gd name="connsiteY1" fmla="*/ 920223 h 1185333"/>
                  <a:gd name="connsiteX2" fmla="*/ 187821 w 300181"/>
                  <a:gd name="connsiteY2" fmla="*/ 1036447 h 1185333"/>
                  <a:gd name="connsiteX3" fmla="*/ 124706 w 300181"/>
                  <a:gd name="connsiteY3" fmla="*/ 1174993 h 1185333"/>
                  <a:gd name="connsiteX4" fmla="*/ 71597 w 300181"/>
                  <a:gd name="connsiteY4" fmla="*/ 1170375 h 1185333"/>
                  <a:gd name="connsiteX5" fmla="*/ 45427 w 300181"/>
                  <a:gd name="connsiteY5" fmla="*/ 1073393 h 1185333"/>
                  <a:gd name="connsiteX6" fmla="*/ 45427 w 300181"/>
                  <a:gd name="connsiteY6" fmla="*/ 1073393 h 1185333"/>
                  <a:gd name="connsiteX7" fmla="*/ 4633 w 300181"/>
                  <a:gd name="connsiteY7" fmla="*/ 997193 h 1185333"/>
                  <a:gd name="connsiteX8" fmla="*/ 18488 w 300181"/>
                  <a:gd name="connsiteY8" fmla="*/ 893284 h 1185333"/>
                  <a:gd name="connsiteX9" fmla="*/ 66209 w 300181"/>
                  <a:gd name="connsiteY9" fmla="*/ 707017 h 1185333"/>
                  <a:gd name="connsiteX10" fmla="*/ 67748 w 300181"/>
                  <a:gd name="connsiteY10" fmla="*/ 700090 h 1185333"/>
                  <a:gd name="connsiteX11" fmla="*/ 76985 w 300181"/>
                  <a:gd name="connsiteY11" fmla="*/ 664684 h 1185333"/>
                  <a:gd name="connsiteX12" fmla="*/ 93918 w 300181"/>
                  <a:gd name="connsiteY12" fmla="*/ 622351 h 1185333"/>
                  <a:gd name="connsiteX13" fmla="*/ 157033 w 300181"/>
                  <a:gd name="connsiteY13" fmla="*/ 495350 h 1185333"/>
                  <a:gd name="connsiteX14" fmla="*/ 133942 w 300181"/>
                  <a:gd name="connsiteY14" fmla="*/ 451478 h 1185333"/>
                  <a:gd name="connsiteX15" fmla="*/ 69288 w 300181"/>
                  <a:gd name="connsiteY15" fmla="*/ 396059 h 1185333"/>
                  <a:gd name="connsiteX16" fmla="*/ 67748 w 300181"/>
                  <a:gd name="connsiteY16" fmla="*/ 386053 h 1185333"/>
                  <a:gd name="connsiteX17" fmla="*/ 72367 w 300181"/>
                  <a:gd name="connsiteY17" fmla="*/ 372968 h 1185333"/>
                  <a:gd name="connsiteX18" fmla="*/ 73136 w 300181"/>
                  <a:gd name="connsiteY18" fmla="*/ 361423 h 1185333"/>
                  <a:gd name="connsiteX19" fmla="*/ 83912 w 300181"/>
                  <a:gd name="connsiteY19" fmla="*/ 280605 h 1185333"/>
                  <a:gd name="connsiteX20" fmla="*/ 63900 w 300181"/>
                  <a:gd name="connsiteY20" fmla="*/ 229805 h 1185333"/>
                  <a:gd name="connsiteX21" fmla="*/ 46967 w 300181"/>
                  <a:gd name="connsiteY21" fmla="*/ 219799 h 1185333"/>
                  <a:gd name="connsiteX22" fmla="*/ 40039 w 300181"/>
                  <a:gd name="connsiteY22" fmla="*/ 177466 h 1185333"/>
                  <a:gd name="connsiteX23" fmla="*/ 71597 w 300181"/>
                  <a:gd name="connsiteY23" fmla="*/ 146678 h 1185333"/>
                  <a:gd name="connsiteX24" fmla="*/ 137791 w 300181"/>
                  <a:gd name="connsiteY24" fmla="*/ 48156 h 1185333"/>
                  <a:gd name="connsiteX25" fmla="*/ 141639 w 300181"/>
                  <a:gd name="connsiteY25" fmla="*/ 37381 h 1185333"/>
                  <a:gd name="connsiteX26" fmla="*/ 201676 w 300181"/>
                  <a:gd name="connsiteY26" fmla="*/ 4284 h 1185333"/>
                  <a:gd name="connsiteX27" fmla="*/ 262482 w 300181"/>
                  <a:gd name="connsiteY27" fmla="*/ 9671 h 1185333"/>
                  <a:gd name="connsiteX28" fmla="*/ 303276 w 300181"/>
                  <a:gd name="connsiteY28" fmla="*/ 51235 h 1185333"/>
                  <a:gd name="connsiteX29" fmla="*/ 278645 w 300181"/>
                  <a:gd name="connsiteY29" fmla="*/ 148987 h 1185333"/>
                  <a:gd name="connsiteX30" fmla="*/ 244779 w 300181"/>
                  <a:gd name="connsiteY30" fmla="*/ 239811 h 1185333"/>
                  <a:gd name="connsiteX31" fmla="*/ 237852 w 300181"/>
                  <a:gd name="connsiteY31" fmla="*/ 272138 h 1185333"/>
                  <a:gd name="connsiteX32" fmla="*/ 252476 w 300181"/>
                  <a:gd name="connsiteY32" fmla="*/ 295999 h 1185333"/>
                  <a:gd name="connsiteX33" fmla="*/ 287112 w 300181"/>
                  <a:gd name="connsiteY33" fmla="*/ 337563 h 1185333"/>
                  <a:gd name="connsiteX34" fmla="*/ 287112 w 300181"/>
                  <a:gd name="connsiteY34" fmla="*/ 420690 h 1185333"/>
                  <a:gd name="connsiteX35" fmla="*/ 260173 w 300181"/>
                  <a:gd name="connsiteY35" fmla="*/ 508435 h 1185333"/>
                  <a:gd name="connsiteX36" fmla="*/ 248627 w 300181"/>
                  <a:gd name="connsiteY36" fmla="*/ 526908 h 1185333"/>
                  <a:gd name="connsiteX37" fmla="*/ 248627 w 300181"/>
                  <a:gd name="connsiteY37" fmla="*/ 526908 h 1185333"/>
                  <a:gd name="connsiteX38" fmla="*/ 230924 w 300181"/>
                  <a:gd name="connsiteY38" fmla="*/ 570781 h 1185333"/>
                  <a:gd name="connsiteX39" fmla="*/ 230924 w 300181"/>
                  <a:gd name="connsiteY39" fmla="*/ 570781 h 1185333"/>
                  <a:gd name="connsiteX40" fmla="*/ 213221 w 300181"/>
                  <a:gd name="connsiteY40" fmla="*/ 614654 h 1185333"/>
                  <a:gd name="connsiteX41" fmla="*/ 213221 w 300181"/>
                  <a:gd name="connsiteY41" fmla="*/ 614654 h 1185333"/>
                  <a:gd name="connsiteX42" fmla="*/ 204754 w 300181"/>
                  <a:gd name="connsiteY42" fmla="*/ 640823 h 1185333"/>
                  <a:gd name="connsiteX43" fmla="*/ 203985 w 300181"/>
                  <a:gd name="connsiteY43" fmla="*/ 645441 h 1185333"/>
                  <a:gd name="connsiteX44" fmla="*/ 183973 w 300181"/>
                  <a:gd name="connsiteY44" fmla="*/ 797072 h 1185333"/>
                  <a:gd name="connsiteX45" fmla="*/ 184742 w 300181"/>
                  <a:gd name="connsiteY45" fmla="*/ 856338 h 1185333"/>
                  <a:gd name="connsiteX46" fmla="*/ 177815 w 300181"/>
                  <a:gd name="connsiteY46" fmla="*/ 883278 h 1185333"/>
                  <a:gd name="connsiteX47" fmla="*/ 177815 w 300181"/>
                  <a:gd name="connsiteY47" fmla="*/ 883278 h 1185333"/>
                  <a:gd name="connsiteX48" fmla="*/ 176276 w 300181"/>
                  <a:gd name="connsiteY48" fmla="*/ 917144 h 11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00181" h="1185333">
                    <a:moveTo>
                      <a:pt x="176276" y="917144"/>
                    </a:moveTo>
                    <a:cubicBezTo>
                      <a:pt x="175506" y="917914"/>
                      <a:pt x="175506" y="919453"/>
                      <a:pt x="176276" y="920223"/>
                    </a:cubicBezTo>
                    <a:cubicBezTo>
                      <a:pt x="193979" y="957938"/>
                      <a:pt x="200906" y="996423"/>
                      <a:pt x="187821" y="1036447"/>
                    </a:cubicBezTo>
                    <a:cubicBezTo>
                      <a:pt x="171658" y="1084938"/>
                      <a:pt x="156264" y="1133429"/>
                      <a:pt x="124706" y="1174993"/>
                    </a:cubicBezTo>
                    <a:cubicBezTo>
                      <a:pt x="106233" y="1199623"/>
                      <a:pt x="83912" y="1198853"/>
                      <a:pt x="71597" y="1170375"/>
                    </a:cubicBezTo>
                    <a:cubicBezTo>
                      <a:pt x="57742" y="1139587"/>
                      <a:pt x="50045" y="1107260"/>
                      <a:pt x="45427" y="1073393"/>
                    </a:cubicBezTo>
                    <a:lnTo>
                      <a:pt x="45427" y="1073393"/>
                    </a:lnTo>
                    <a:cubicBezTo>
                      <a:pt x="26954" y="1050302"/>
                      <a:pt x="10791" y="1024902"/>
                      <a:pt x="4633" y="997193"/>
                    </a:cubicBezTo>
                    <a:cubicBezTo>
                      <a:pt x="-3833" y="962557"/>
                      <a:pt x="-1524" y="923302"/>
                      <a:pt x="18488" y="893284"/>
                    </a:cubicBezTo>
                    <a:cubicBezTo>
                      <a:pt x="55433" y="835557"/>
                      <a:pt x="63130" y="772441"/>
                      <a:pt x="66209" y="707017"/>
                    </a:cubicBezTo>
                    <a:cubicBezTo>
                      <a:pt x="66209" y="704708"/>
                      <a:pt x="66979" y="702399"/>
                      <a:pt x="67748" y="700090"/>
                    </a:cubicBezTo>
                    <a:cubicBezTo>
                      <a:pt x="71597" y="688544"/>
                      <a:pt x="73906" y="676229"/>
                      <a:pt x="76985" y="664684"/>
                    </a:cubicBezTo>
                    <a:cubicBezTo>
                      <a:pt x="80833" y="650059"/>
                      <a:pt x="89300" y="636974"/>
                      <a:pt x="93918" y="622351"/>
                    </a:cubicBezTo>
                    <a:cubicBezTo>
                      <a:pt x="115470" y="580017"/>
                      <a:pt x="139330" y="539223"/>
                      <a:pt x="157033" y="495350"/>
                    </a:cubicBezTo>
                    <a:cubicBezTo>
                      <a:pt x="168579" y="466102"/>
                      <a:pt x="164730" y="459175"/>
                      <a:pt x="133942" y="451478"/>
                    </a:cubicBezTo>
                    <a:cubicBezTo>
                      <a:pt x="103924" y="442241"/>
                      <a:pt x="76985" y="429926"/>
                      <a:pt x="69288" y="396059"/>
                    </a:cubicBezTo>
                    <a:cubicBezTo>
                      <a:pt x="68518" y="392981"/>
                      <a:pt x="67748" y="389132"/>
                      <a:pt x="67748" y="386053"/>
                    </a:cubicBezTo>
                    <a:cubicBezTo>
                      <a:pt x="67748" y="381435"/>
                      <a:pt x="69288" y="376817"/>
                      <a:pt x="72367" y="372968"/>
                    </a:cubicBezTo>
                    <a:cubicBezTo>
                      <a:pt x="72367" y="369120"/>
                      <a:pt x="73136" y="365272"/>
                      <a:pt x="73136" y="361423"/>
                    </a:cubicBezTo>
                    <a:cubicBezTo>
                      <a:pt x="70827" y="333714"/>
                      <a:pt x="84682" y="308314"/>
                      <a:pt x="83912" y="280605"/>
                    </a:cubicBezTo>
                    <a:cubicBezTo>
                      <a:pt x="89300" y="256744"/>
                      <a:pt x="83912" y="242890"/>
                      <a:pt x="63900" y="229805"/>
                    </a:cubicBezTo>
                    <a:cubicBezTo>
                      <a:pt x="58512" y="225957"/>
                      <a:pt x="52355" y="223648"/>
                      <a:pt x="46967" y="219799"/>
                    </a:cubicBezTo>
                    <a:cubicBezTo>
                      <a:pt x="31573" y="207484"/>
                      <a:pt x="28494" y="194399"/>
                      <a:pt x="40039" y="177466"/>
                    </a:cubicBezTo>
                    <a:cubicBezTo>
                      <a:pt x="48506" y="165150"/>
                      <a:pt x="60051" y="155914"/>
                      <a:pt x="71597" y="146678"/>
                    </a:cubicBezTo>
                    <a:cubicBezTo>
                      <a:pt x="103924" y="121277"/>
                      <a:pt x="128554" y="89720"/>
                      <a:pt x="137791" y="48156"/>
                    </a:cubicBezTo>
                    <a:cubicBezTo>
                      <a:pt x="138560" y="44308"/>
                      <a:pt x="140100" y="41229"/>
                      <a:pt x="141639" y="37381"/>
                    </a:cubicBezTo>
                    <a:cubicBezTo>
                      <a:pt x="154724" y="435"/>
                      <a:pt x="164730" y="-5723"/>
                      <a:pt x="201676" y="4284"/>
                    </a:cubicBezTo>
                    <a:cubicBezTo>
                      <a:pt x="221688" y="9671"/>
                      <a:pt x="242470" y="9671"/>
                      <a:pt x="262482" y="9671"/>
                    </a:cubicBezTo>
                    <a:cubicBezTo>
                      <a:pt x="292500" y="10441"/>
                      <a:pt x="304045" y="21987"/>
                      <a:pt x="303276" y="51235"/>
                    </a:cubicBezTo>
                    <a:cubicBezTo>
                      <a:pt x="302506" y="85872"/>
                      <a:pt x="290191" y="117429"/>
                      <a:pt x="278645" y="148987"/>
                    </a:cubicBezTo>
                    <a:cubicBezTo>
                      <a:pt x="267870" y="179005"/>
                      <a:pt x="255554" y="209023"/>
                      <a:pt x="244779" y="239811"/>
                    </a:cubicBezTo>
                    <a:cubicBezTo>
                      <a:pt x="240930" y="249817"/>
                      <a:pt x="238621" y="260593"/>
                      <a:pt x="237852" y="272138"/>
                    </a:cubicBezTo>
                    <a:cubicBezTo>
                      <a:pt x="237082" y="283684"/>
                      <a:pt x="240161" y="292150"/>
                      <a:pt x="252476" y="295999"/>
                    </a:cubicBezTo>
                    <a:cubicBezTo>
                      <a:pt x="273257" y="302156"/>
                      <a:pt x="282494" y="317550"/>
                      <a:pt x="287112" y="337563"/>
                    </a:cubicBezTo>
                    <a:cubicBezTo>
                      <a:pt x="293270" y="365272"/>
                      <a:pt x="289421" y="392981"/>
                      <a:pt x="287112" y="420690"/>
                    </a:cubicBezTo>
                    <a:cubicBezTo>
                      <a:pt x="279415" y="450708"/>
                      <a:pt x="270179" y="479957"/>
                      <a:pt x="260173" y="508435"/>
                    </a:cubicBezTo>
                    <a:cubicBezTo>
                      <a:pt x="257863" y="515362"/>
                      <a:pt x="255554" y="522290"/>
                      <a:pt x="248627" y="526908"/>
                    </a:cubicBezTo>
                    <a:lnTo>
                      <a:pt x="248627" y="526908"/>
                    </a:lnTo>
                    <a:cubicBezTo>
                      <a:pt x="242470" y="541532"/>
                      <a:pt x="243239" y="559235"/>
                      <a:pt x="230924" y="570781"/>
                    </a:cubicBezTo>
                    <a:lnTo>
                      <a:pt x="230924" y="570781"/>
                    </a:lnTo>
                    <a:cubicBezTo>
                      <a:pt x="228615" y="586944"/>
                      <a:pt x="225536" y="603108"/>
                      <a:pt x="213221" y="614654"/>
                    </a:cubicBezTo>
                    <a:lnTo>
                      <a:pt x="213221" y="614654"/>
                    </a:lnTo>
                    <a:cubicBezTo>
                      <a:pt x="208603" y="623120"/>
                      <a:pt x="211682" y="633126"/>
                      <a:pt x="204754" y="640823"/>
                    </a:cubicBezTo>
                    <a:cubicBezTo>
                      <a:pt x="204754" y="642362"/>
                      <a:pt x="203985" y="643902"/>
                      <a:pt x="203985" y="645441"/>
                    </a:cubicBezTo>
                    <a:cubicBezTo>
                      <a:pt x="200136" y="696241"/>
                      <a:pt x="192439" y="747042"/>
                      <a:pt x="183973" y="797072"/>
                    </a:cubicBezTo>
                    <a:cubicBezTo>
                      <a:pt x="180894" y="817084"/>
                      <a:pt x="186282" y="836326"/>
                      <a:pt x="184742" y="856338"/>
                    </a:cubicBezTo>
                    <a:cubicBezTo>
                      <a:pt x="183973" y="865575"/>
                      <a:pt x="185512" y="875581"/>
                      <a:pt x="177815" y="883278"/>
                    </a:cubicBezTo>
                    <a:lnTo>
                      <a:pt x="177815" y="883278"/>
                    </a:lnTo>
                    <a:cubicBezTo>
                      <a:pt x="173197" y="895593"/>
                      <a:pt x="173197" y="906368"/>
                      <a:pt x="176276" y="917144"/>
                    </a:cubicBezTo>
                    <a:close/>
                  </a:path>
                </a:pathLst>
              </a:custGeom>
              <a:solidFill>
                <a:srgbClr val="A2BE2A"/>
              </a:solidFill>
              <a:ln w="76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5338075C-A00B-4E0C-B792-AD455B60159D}"/>
                  </a:ext>
                </a:extLst>
              </p:cNvPr>
              <p:cNvSpPr/>
              <p:nvPr/>
            </p:nvSpPr>
            <p:spPr>
              <a:xfrm>
                <a:off x="4026470" y="1035212"/>
                <a:ext cx="627162" cy="377529"/>
              </a:xfrm>
              <a:custGeom>
                <a:avLst/>
                <a:gdLst>
                  <a:gd name="connsiteX0" fmla="*/ 332897 w 790050"/>
                  <a:gd name="connsiteY0" fmla="*/ 80354 h 475582"/>
                  <a:gd name="connsiteX1" fmla="*/ 356710 w 790050"/>
                  <a:gd name="connsiteY1" fmla="*/ 98430 h 475582"/>
                  <a:gd name="connsiteX2" fmla="*/ 371334 w 790050"/>
                  <a:gd name="connsiteY2" fmla="*/ 105357 h 475582"/>
                  <a:gd name="connsiteX3" fmla="*/ 463699 w 790050"/>
                  <a:gd name="connsiteY3" fmla="*/ 184636 h 475582"/>
                  <a:gd name="connsiteX4" fmla="*/ 500644 w 790050"/>
                  <a:gd name="connsiteY4" fmla="*/ 219272 h 475582"/>
                  <a:gd name="connsiteX5" fmla="*/ 620717 w 790050"/>
                  <a:gd name="connsiteY5" fmla="*/ 320103 h 475582"/>
                  <a:gd name="connsiteX6" fmla="*/ 629183 w 790050"/>
                  <a:gd name="connsiteY6" fmla="*/ 336266 h 475582"/>
                  <a:gd name="connsiteX7" fmla="*/ 636880 w 790050"/>
                  <a:gd name="connsiteY7" fmla="*/ 341654 h 475582"/>
                  <a:gd name="connsiteX8" fmla="*/ 646886 w 790050"/>
                  <a:gd name="connsiteY8" fmla="*/ 347042 h 475582"/>
                  <a:gd name="connsiteX9" fmla="*/ 699996 w 790050"/>
                  <a:gd name="connsiteY9" fmla="*/ 380909 h 475582"/>
                  <a:gd name="connsiteX10" fmla="*/ 710002 w 790050"/>
                  <a:gd name="connsiteY10" fmla="*/ 382448 h 475582"/>
                  <a:gd name="connsiteX11" fmla="*/ 778505 w 790050"/>
                  <a:gd name="connsiteY11" fmla="*/ 460188 h 475582"/>
                  <a:gd name="connsiteX12" fmla="*/ 790050 w 790050"/>
                  <a:gd name="connsiteY12" fmla="*/ 475582 h 475582"/>
                  <a:gd name="connsiteX13" fmla="*/ 689989 w 790050"/>
                  <a:gd name="connsiteY13" fmla="*/ 437866 h 475582"/>
                  <a:gd name="connsiteX14" fmla="*/ 633032 w 790050"/>
                  <a:gd name="connsiteY14" fmla="*/ 381679 h 475582"/>
                  <a:gd name="connsiteX15" fmla="*/ 499874 w 790050"/>
                  <a:gd name="connsiteY15" fmla="*/ 307788 h 475582"/>
                  <a:gd name="connsiteX16" fmla="*/ 423674 w 790050"/>
                  <a:gd name="connsiteY16" fmla="*/ 273151 h 475582"/>
                  <a:gd name="connsiteX17" fmla="*/ 355940 w 790050"/>
                  <a:gd name="connsiteY17" fmla="*/ 245442 h 475582"/>
                  <a:gd name="connsiteX18" fmla="*/ 268195 w 790050"/>
                  <a:gd name="connsiteY18" fmla="*/ 170012 h 475582"/>
                  <a:gd name="connsiteX19" fmla="*/ 285897 w 790050"/>
                  <a:gd name="connsiteY19" fmla="*/ 160775 h 475582"/>
                  <a:gd name="connsiteX20" fmla="*/ 338237 w 790050"/>
                  <a:gd name="connsiteY20" fmla="*/ 173860 h 475582"/>
                  <a:gd name="connsiteX21" fmla="*/ 362097 w 790050"/>
                  <a:gd name="connsiteY21" fmla="*/ 166163 h 475582"/>
                  <a:gd name="connsiteX22" fmla="*/ 356710 w 790050"/>
                  <a:gd name="connsiteY22" fmla="*/ 146151 h 475582"/>
                  <a:gd name="connsiteX23" fmla="*/ 338237 w 790050"/>
                  <a:gd name="connsiteY23" fmla="*/ 116903 h 475582"/>
                  <a:gd name="connsiteX24" fmla="*/ 327461 w 790050"/>
                  <a:gd name="connsiteY24" fmla="*/ 103818 h 475582"/>
                  <a:gd name="connsiteX25" fmla="*/ 321304 w 790050"/>
                  <a:gd name="connsiteY25" fmla="*/ 82266 h 475582"/>
                  <a:gd name="connsiteX26" fmla="*/ 332897 w 790050"/>
                  <a:gd name="connsiteY26" fmla="*/ 80354 h 475582"/>
                  <a:gd name="connsiteX27" fmla="*/ 9287 w 790050"/>
                  <a:gd name="connsiteY27" fmla="*/ 6 h 475582"/>
                  <a:gd name="connsiteX28" fmla="*/ 21121 w 790050"/>
                  <a:gd name="connsiteY28" fmla="*/ 1449 h 475582"/>
                  <a:gd name="connsiteX29" fmla="*/ 133497 w 790050"/>
                  <a:gd name="connsiteY29" fmla="*/ 41473 h 475582"/>
                  <a:gd name="connsiteX30" fmla="*/ 197382 w 790050"/>
                  <a:gd name="connsiteY30" fmla="*/ 88426 h 475582"/>
                  <a:gd name="connsiteX31" fmla="*/ 186606 w 790050"/>
                  <a:gd name="connsiteY31" fmla="*/ 99201 h 475582"/>
                  <a:gd name="connsiteX32" fmla="*/ 135806 w 790050"/>
                  <a:gd name="connsiteY32" fmla="*/ 79959 h 475582"/>
                  <a:gd name="connsiteX33" fmla="*/ 99631 w 790050"/>
                  <a:gd name="connsiteY33" fmla="*/ 63795 h 475582"/>
                  <a:gd name="connsiteX34" fmla="*/ 14194 w 790050"/>
                  <a:gd name="connsiteY34" fmla="*/ 20691 h 475582"/>
                  <a:gd name="connsiteX35" fmla="*/ 339 w 790050"/>
                  <a:gd name="connsiteY35" fmla="*/ 6067 h 475582"/>
                  <a:gd name="connsiteX36" fmla="*/ 9287 w 790050"/>
                  <a:gd name="connsiteY36" fmla="*/ 6 h 47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90050" h="475582">
                    <a:moveTo>
                      <a:pt x="332897" y="80354"/>
                    </a:moveTo>
                    <a:cubicBezTo>
                      <a:pt x="342999" y="81833"/>
                      <a:pt x="349205" y="92080"/>
                      <a:pt x="356710" y="98430"/>
                    </a:cubicBezTo>
                    <a:cubicBezTo>
                      <a:pt x="359019" y="105357"/>
                      <a:pt x="365946" y="103818"/>
                      <a:pt x="371334" y="105357"/>
                    </a:cubicBezTo>
                    <a:cubicBezTo>
                      <a:pt x="403662" y="129988"/>
                      <a:pt x="432911" y="158466"/>
                      <a:pt x="463699" y="184636"/>
                    </a:cubicBezTo>
                    <a:cubicBezTo>
                      <a:pt x="476014" y="196181"/>
                      <a:pt x="486789" y="210036"/>
                      <a:pt x="500644" y="219272"/>
                    </a:cubicBezTo>
                    <a:cubicBezTo>
                      <a:pt x="539898" y="253909"/>
                      <a:pt x="578383" y="289315"/>
                      <a:pt x="620717" y="320103"/>
                    </a:cubicBezTo>
                    <a:cubicBezTo>
                      <a:pt x="626105" y="323951"/>
                      <a:pt x="631492" y="328569"/>
                      <a:pt x="629183" y="336266"/>
                    </a:cubicBezTo>
                    <a:cubicBezTo>
                      <a:pt x="629953" y="340885"/>
                      <a:pt x="633802" y="340885"/>
                      <a:pt x="636880" y="341654"/>
                    </a:cubicBezTo>
                    <a:cubicBezTo>
                      <a:pt x="640729" y="342424"/>
                      <a:pt x="644577" y="343194"/>
                      <a:pt x="646886" y="347042"/>
                    </a:cubicBezTo>
                    <a:cubicBezTo>
                      <a:pt x="662280" y="362436"/>
                      <a:pt x="683062" y="368594"/>
                      <a:pt x="699996" y="380909"/>
                    </a:cubicBezTo>
                    <a:cubicBezTo>
                      <a:pt x="703844" y="379369"/>
                      <a:pt x="707693" y="380139"/>
                      <a:pt x="710002" y="382448"/>
                    </a:cubicBezTo>
                    <a:cubicBezTo>
                      <a:pt x="734632" y="405539"/>
                      <a:pt x="760032" y="430169"/>
                      <a:pt x="778505" y="460188"/>
                    </a:cubicBezTo>
                    <a:cubicBezTo>
                      <a:pt x="781583" y="464806"/>
                      <a:pt x="785432" y="469424"/>
                      <a:pt x="790050" y="475582"/>
                    </a:cubicBezTo>
                    <a:cubicBezTo>
                      <a:pt x="752335" y="471733"/>
                      <a:pt x="720777" y="456339"/>
                      <a:pt x="689989" y="437866"/>
                    </a:cubicBezTo>
                    <a:cubicBezTo>
                      <a:pt x="679983" y="410157"/>
                      <a:pt x="659971" y="390915"/>
                      <a:pt x="633032" y="381679"/>
                    </a:cubicBezTo>
                    <a:cubicBezTo>
                      <a:pt x="584541" y="364745"/>
                      <a:pt x="542208" y="335497"/>
                      <a:pt x="499874" y="307788"/>
                    </a:cubicBezTo>
                    <a:cubicBezTo>
                      <a:pt x="476014" y="291624"/>
                      <a:pt x="452923" y="277769"/>
                      <a:pt x="423674" y="273151"/>
                    </a:cubicBezTo>
                    <a:cubicBezTo>
                      <a:pt x="399813" y="269303"/>
                      <a:pt x="377491" y="257757"/>
                      <a:pt x="355940" y="245442"/>
                    </a:cubicBezTo>
                    <a:cubicBezTo>
                      <a:pt x="326692" y="220042"/>
                      <a:pt x="297443" y="194642"/>
                      <a:pt x="268195" y="170012"/>
                    </a:cubicBezTo>
                    <a:cubicBezTo>
                      <a:pt x="266655" y="152309"/>
                      <a:pt x="278200" y="160006"/>
                      <a:pt x="285897" y="160775"/>
                    </a:cubicBezTo>
                    <a:cubicBezTo>
                      <a:pt x="303601" y="165394"/>
                      <a:pt x="320534" y="170012"/>
                      <a:pt x="338237" y="173860"/>
                    </a:cubicBezTo>
                    <a:cubicBezTo>
                      <a:pt x="346703" y="175400"/>
                      <a:pt x="356710" y="174630"/>
                      <a:pt x="362097" y="166163"/>
                    </a:cubicBezTo>
                    <a:cubicBezTo>
                      <a:pt x="366716" y="159236"/>
                      <a:pt x="359788" y="152309"/>
                      <a:pt x="356710" y="146151"/>
                    </a:cubicBezTo>
                    <a:cubicBezTo>
                      <a:pt x="350552" y="136145"/>
                      <a:pt x="344394" y="126909"/>
                      <a:pt x="338237" y="116903"/>
                    </a:cubicBezTo>
                    <a:cubicBezTo>
                      <a:pt x="334388" y="113054"/>
                      <a:pt x="332079" y="106897"/>
                      <a:pt x="327461" y="103818"/>
                    </a:cubicBezTo>
                    <a:cubicBezTo>
                      <a:pt x="324382" y="96891"/>
                      <a:pt x="316685" y="90733"/>
                      <a:pt x="321304" y="82266"/>
                    </a:cubicBezTo>
                    <a:cubicBezTo>
                      <a:pt x="325730" y="80342"/>
                      <a:pt x="329530" y="79861"/>
                      <a:pt x="332897" y="80354"/>
                    </a:cubicBezTo>
                    <a:close/>
                    <a:moveTo>
                      <a:pt x="9287" y="6"/>
                    </a:moveTo>
                    <a:cubicBezTo>
                      <a:pt x="13232" y="-91"/>
                      <a:pt x="17658" y="1064"/>
                      <a:pt x="21121" y="1449"/>
                    </a:cubicBezTo>
                    <a:cubicBezTo>
                      <a:pt x="61915" y="5297"/>
                      <a:pt x="97321" y="23770"/>
                      <a:pt x="133497" y="41473"/>
                    </a:cubicBezTo>
                    <a:cubicBezTo>
                      <a:pt x="157358" y="53020"/>
                      <a:pt x="182758" y="63795"/>
                      <a:pt x="197382" y="88426"/>
                    </a:cubicBezTo>
                    <a:cubicBezTo>
                      <a:pt x="200461" y="98432"/>
                      <a:pt x="196612" y="102280"/>
                      <a:pt x="186606" y="99201"/>
                    </a:cubicBezTo>
                    <a:cubicBezTo>
                      <a:pt x="169673" y="93044"/>
                      <a:pt x="152740" y="86886"/>
                      <a:pt x="135806" y="79959"/>
                    </a:cubicBezTo>
                    <a:cubicBezTo>
                      <a:pt x="125030" y="73801"/>
                      <a:pt x="109636" y="74571"/>
                      <a:pt x="99631" y="63795"/>
                    </a:cubicBezTo>
                    <a:cubicBezTo>
                      <a:pt x="71152" y="49171"/>
                      <a:pt x="40364" y="39164"/>
                      <a:pt x="14194" y="20691"/>
                    </a:cubicBezTo>
                    <a:cubicBezTo>
                      <a:pt x="8036" y="16843"/>
                      <a:pt x="-1970" y="12994"/>
                      <a:pt x="339" y="6067"/>
                    </a:cubicBezTo>
                    <a:cubicBezTo>
                      <a:pt x="1879" y="1449"/>
                      <a:pt x="5342" y="102"/>
                      <a:pt x="9287" y="6"/>
                    </a:cubicBezTo>
                    <a:close/>
                  </a:path>
                </a:pathLst>
              </a:custGeom>
              <a:solidFill>
                <a:srgbClr val="BDD14F"/>
              </a:solidFill>
              <a:ln w="76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82C1731-B17B-4C85-A598-646DA6F50D55}"/>
                  </a:ext>
                </a:extLst>
              </p:cNvPr>
              <p:cNvSpPr/>
              <p:nvPr/>
            </p:nvSpPr>
            <p:spPr>
              <a:xfrm>
                <a:off x="4044746" y="3716170"/>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FB4C6B84-762E-4576-8FF1-487118CB4CAA}"/>
                  </a:ext>
                </a:extLst>
              </p:cNvPr>
              <p:cNvSpPr/>
              <p:nvPr/>
            </p:nvSpPr>
            <p:spPr>
              <a:xfrm rot="13519709">
                <a:off x="6549278" y="4872275"/>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1E979D8A-57ED-4FE3-98B2-1A43A9BDCD8D}"/>
                  </a:ext>
                </a:extLst>
              </p:cNvPr>
              <p:cNvSpPr/>
              <p:nvPr/>
            </p:nvSpPr>
            <p:spPr>
              <a:xfrm>
                <a:off x="4535561" y="927279"/>
                <a:ext cx="293283" cy="317722"/>
              </a:xfrm>
              <a:custGeom>
                <a:avLst/>
                <a:gdLst>
                  <a:gd name="connsiteX0" fmla="*/ 284468 w 369454"/>
                  <a:gd name="connsiteY0" fmla="*/ 142742 h 400242"/>
                  <a:gd name="connsiteX1" fmla="*/ 249062 w 369454"/>
                  <a:gd name="connsiteY1" fmla="*/ 181226 h 400242"/>
                  <a:gd name="connsiteX2" fmla="*/ 309868 w 369454"/>
                  <a:gd name="connsiteY2" fmla="*/ 151208 h 400242"/>
                  <a:gd name="connsiteX3" fmla="*/ 371444 w 369454"/>
                  <a:gd name="connsiteY3" fmla="*/ 202778 h 400242"/>
                  <a:gd name="connsiteX4" fmla="*/ 268304 w 369454"/>
                  <a:gd name="connsiteY4" fmla="*/ 261275 h 400242"/>
                  <a:gd name="connsiteX5" fmla="*/ 244444 w 369454"/>
                  <a:gd name="connsiteY5" fmla="*/ 251269 h 400242"/>
                  <a:gd name="connsiteX6" fmla="*/ 282929 w 369454"/>
                  <a:gd name="connsiteY6" fmla="*/ 322851 h 400242"/>
                  <a:gd name="connsiteX7" fmla="*/ 307559 w 369454"/>
                  <a:gd name="connsiteY7" fmla="*/ 337475 h 400242"/>
                  <a:gd name="connsiteX8" fmla="*/ 281389 w 369454"/>
                  <a:gd name="connsiteY8" fmla="*/ 362875 h 400242"/>
                  <a:gd name="connsiteX9" fmla="*/ 245213 w 369454"/>
                  <a:gd name="connsiteY9" fmla="*/ 398281 h 400242"/>
                  <a:gd name="connsiteX10" fmla="*/ 193644 w 369454"/>
                  <a:gd name="connsiteY10" fmla="*/ 394433 h 400242"/>
                  <a:gd name="connsiteX11" fmla="*/ 172092 w 369454"/>
                  <a:gd name="connsiteY11" fmla="*/ 329778 h 400242"/>
                  <a:gd name="connsiteX12" fmla="*/ 175941 w 369454"/>
                  <a:gd name="connsiteY12" fmla="*/ 305917 h 400242"/>
                  <a:gd name="connsiteX13" fmla="*/ 183638 w 369454"/>
                  <a:gd name="connsiteY13" fmla="*/ 275129 h 400242"/>
                  <a:gd name="connsiteX14" fmla="*/ 184407 w 369454"/>
                  <a:gd name="connsiteY14" fmla="*/ 272051 h 400242"/>
                  <a:gd name="connsiteX15" fmla="*/ 184407 w 369454"/>
                  <a:gd name="connsiteY15" fmla="*/ 274360 h 400242"/>
                  <a:gd name="connsiteX16" fmla="*/ 171323 w 369454"/>
                  <a:gd name="connsiteY16" fmla="*/ 288214 h 400242"/>
                  <a:gd name="connsiteX17" fmla="*/ 87426 w 369454"/>
                  <a:gd name="connsiteY17" fmla="*/ 344402 h 400242"/>
                  <a:gd name="connsiteX18" fmla="*/ 44323 w 369454"/>
                  <a:gd name="connsiteY18" fmla="*/ 342093 h 400242"/>
                  <a:gd name="connsiteX19" fmla="*/ 1219 w 369454"/>
                  <a:gd name="connsiteY19" fmla="*/ 293602 h 400242"/>
                  <a:gd name="connsiteX20" fmla="*/ 32777 w 369454"/>
                  <a:gd name="connsiteY20" fmla="*/ 242032 h 400242"/>
                  <a:gd name="connsiteX21" fmla="*/ 122832 w 369454"/>
                  <a:gd name="connsiteY21" fmla="*/ 217402 h 400242"/>
                  <a:gd name="connsiteX22" fmla="*/ 145923 w 369454"/>
                  <a:gd name="connsiteY22" fmla="*/ 214323 h 400242"/>
                  <a:gd name="connsiteX23" fmla="*/ 122062 w 369454"/>
                  <a:gd name="connsiteY23" fmla="*/ 208935 h 400242"/>
                  <a:gd name="connsiteX24" fmla="*/ 25850 w 369454"/>
                  <a:gd name="connsiteY24" fmla="*/ 159675 h 400242"/>
                  <a:gd name="connsiteX25" fmla="*/ 7377 w 369454"/>
                  <a:gd name="connsiteY25" fmla="*/ 75778 h 400242"/>
                  <a:gd name="connsiteX26" fmla="*/ 88195 w 369454"/>
                  <a:gd name="connsiteY26" fmla="*/ 62693 h 400242"/>
                  <a:gd name="connsiteX27" fmla="*/ 100511 w 369454"/>
                  <a:gd name="connsiteY27" fmla="*/ 67311 h 400242"/>
                  <a:gd name="connsiteX28" fmla="*/ 113595 w 369454"/>
                  <a:gd name="connsiteY28" fmla="*/ 76548 h 400242"/>
                  <a:gd name="connsiteX29" fmla="*/ 167474 w 369454"/>
                  <a:gd name="connsiteY29" fmla="*/ 137354 h 400242"/>
                  <a:gd name="connsiteX30" fmla="*/ 183638 w 369454"/>
                  <a:gd name="connsiteY30" fmla="*/ 158136 h 400242"/>
                  <a:gd name="connsiteX31" fmla="*/ 187486 w 369454"/>
                  <a:gd name="connsiteY31" fmla="*/ 165833 h 400242"/>
                  <a:gd name="connsiteX32" fmla="*/ 182098 w 369454"/>
                  <a:gd name="connsiteY32" fmla="*/ 154287 h 400242"/>
                  <a:gd name="connsiteX33" fmla="*/ 175941 w 369454"/>
                  <a:gd name="connsiteY33" fmla="*/ 128117 h 400242"/>
                  <a:gd name="connsiteX34" fmla="*/ 169783 w 369454"/>
                  <a:gd name="connsiteY34" fmla="*/ 51917 h 400242"/>
                  <a:gd name="connsiteX35" fmla="*/ 209807 w 369454"/>
                  <a:gd name="connsiteY35" fmla="*/ 348 h 400242"/>
                  <a:gd name="connsiteX36" fmla="*/ 272153 w 369454"/>
                  <a:gd name="connsiteY36" fmla="*/ 40372 h 400242"/>
                  <a:gd name="connsiteX37" fmla="*/ 280620 w 369454"/>
                  <a:gd name="connsiteY37" fmla="*/ 58075 h 400242"/>
                  <a:gd name="connsiteX38" fmla="*/ 286777 w 369454"/>
                  <a:gd name="connsiteY38" fmla="*/ 105026 h 400242"/>
                  <a:gd name="connsiteX39" fmla="*/ 279080 w 369454"/>
                  <a:gd name="connsiteY39" fmla="*/ 125039 h 400242"/>
                  <a:gd name="connsiteX40" fmla="*/ 284468 w 369454"/>
                  <a:gd name="connsiteY40" fmla="*/ 142742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9454" h="400242">
                    <a:moveTo>
                      <a:pt x="284468" y="142742"/>
                    </a:moveTo>
                    <a:cubicBezTo>
                      <a:pt x="265226" y="147360"/>
                      <a:pt x="256759" y="161214"/>
                      <a:pt x="249062" y="181226"/>
                    </a:cubicBezTo>
                    <a:cubicBezTo>
                      <a:pt x="271383" y="169681"/>
                      <a:pt x="287547" y="155826"/>
                      <a:pt x="309868" y="151208"/>
                    </a:cubicBezTo>
                    <a:cubicBezTo>
                      <a:pt x="342965" y="144281"/>
                      <a:pt x="372983" y="168911"/>
                      <a:pt x="371444" y="202778"/>
                    </a:cubicBezTo>
                    <a:cubicBezTo>
                      <a:pt x="367595" y="262814"/>
                      <a:pt x="322953" y="288214"/>
                      <a:pt x="268304" y="261275"/>
                    </a:cubicBezTo>
                    <a:cubicBezTo>
                      <a:pt x="260607" y="257426"/>
                      <a:pt x="252910" y="254348"/>
                      <a:pt x="244444" y="251269"/>
                    </a:cubicBezTo>
                    <a:cubicBezTo>
                      <a:pt x="263686" y="272051"/>
                      <a:pt x="276771" y="295911"/>
                      <a:pt x="282929" y="322851"/>
                    </a:cubicBezTo>
                    <a:cubicBezTo>
                      <a:pt x="286007" y="336705"/>
                      <a:pt x="302171" y="328239"/>
                      <a:pt x="307559" y="337475"/>
                    </a:cubicBezTo>
                    <a:cubicBezTo>
                      <a:pt x="295244" y="342093"/>
                      <a:pt x="286777" y="350560"/>
                      <a:pt x="281389" y="362875"/>
                    </a:cubicBezTo>
                    <a:cubicBezTo>
                      <a:pt x="274462" y="379039"/>
                      <a:pt x="261377" y="391354"/>
                      <a:pt x="245213" y="398281"/>
                    </a:cubicBezTo>
                    <a:cubicBezTo>
                      <a:pt x="227511" y="401360"/>
                      <a:pt x="209807" y="404439"/>
                      <a:pt x="193644" y="394433"/>
                    </a:cubicBezTo>
                    <a:cubicBezTo>
                      <a:pt x="171323" y="377499"/>
                      <a:pt x="169783" y="354408"/>
                      <a:pt x="172092" y="329778"/>
                    </a:cubicBezTo>
                    <a:cubicBezTo>
                      <a:pt x="172862" y="322081"/>
                      <a:pt x="175171" y="314384"/>
                      <a:pt x="175941" y="305917"/>
                    </a:cubicBezTo>
                    <a:cubicBezTo>
                      <a:pt x="180559" y="295142"/>
                      <a:pt x="176710" y="282057"/>
                      <a:pt x="183638" y="275129"/>
                    </a:cubicBezTo>
                    <a:cubicBezTo>
                      <a:pt x="186716" y="270511"/>
                      <a:pt x="181329" y="271281"/>
                      <a:pt x="184407" y="272051"/>
                    </a:cubicBezTo>
                    <a:cubicBezTo>
                      <a:pt x="185177" y="272051"/>
                      <a:pt x="185177" y="272820"/>
                      <a:pt x="184407" y="274360"/>
                    </a:cubicBezTo>
                    <a:cubicBezTo>
                      <a:pt x="180559" y="279748"/>
                      <a:pt x="178250" y="286675"/>
                      <a:pt x="171323" y="288214"/>
                    </a:cubicBezTo>
                    <a:cubicBezTo>
                      <a:pt x="148232" y="314384"/>
                      <a:pt x="123601" y="337475"/>
                      <a:pt x="87426" y="344402"/>
                    </a:cubicBezTo>
                    <a:cubicBezTo>
                      <a:pt x="72801" y="347481"/>
                      <a:pt x="58177" y="347481"/>
                      <a:pt x="44323" y="342093"/>
                    </a:cubicBezTo>
                    <a:cubicBezTo>
                      <a:pt x="21232" y="333626"/>
                      <a:pt x="4298" y="318232"/>
                      <a:pt x="1219" y="293602"/>
                    </a:cubicBezTo>
                    <a:cubicBezTo>
                      <a:pt x="-1090" y="270511"/>
                      <a:pt x="14304" y="255117"/>
                      <a:pt x="32777" y="242032"/>
                    </a:cubicBezTo>
                    <a:cubicBezTo>
                      <a:pt x="60486" y="223560"/>
                      <a:pt x="92814" y="224329"/>
                      <a:pt x="122832" y="217402"/>
                    </a:cubicBezTo>
                    <a:cubicBezTo>
                      <a:pt x="128219" y="211245"/>
                      <a:pt x="135147" y="216632"/>
                      <a:pt x="145923" y="214323"/>
                    </a:cubicBezTo>
                    <a:cubicBezTo>
                      <a:pt x="134377" y="215093"/>
                      <a:pt x="127450" y="213554"/>
                      <a:pt x="122062" y="208935"/>
                    </a:cubicBezTo>
                    <a:cubicBezTo>
                      <a:pt x="87426" y="197390"/>
                      <a:pt x="54329" y="184305"/>
                      <a:pt x="25850" y="159675"/>
                    </a:cubicBezTo>
                    <a:cubicBezTo>
                      <a:pt x="-1090" y="136584"/>
                      <a:pt x="-6478" y="94251"/>
                      <a:pt x="7377" y="75778"/>
                    </a:cubicBezTo>
                    <a:cubicBezTo>
                      <a:pt x="23541" y="52687"/>
                      <a:pt x="55098" y="47299"/>
                      <a:pt x="88195" y="62693"/>
                    </a:cubicBezTo>
                    <a:cubicBezTo>
                      <a:pt x="92044" y="64232"/>
                      <a:pt x="95892" y="65772"/>
                      <a:pt x="100511" y="67311"/>
                    </a:cubicBezTo>
                    <a:cubicBezTo>
                      <a:pt x="104359" y="71160"/>
                      <a:pt x="110517" y="71160"/>
                      <a:pt x="113595" y="76548"/>
                    </a:cubicBezTo>
                    <a:cubicBezTo>
                      <a:pt x="134377" y="94251"/>
                      <a:pt x="152080" y="115032"/>
                      <a:pt x="167474" y="137354"/>
                    </a:cubicBezTo>
                    <a:cubicBezTo>
                      <a:pt x="175941" y="141972"/>
                      <a:pt x="179789" y="149669"/>
                      <a:pt x="183638" y="158136"/>
                    </a:cubicBezTo>
                    <a:cubicBezTo>
                      <a:pt x="185177" y="160445"/>
                      <a:pt x="185177" y="164293"/>
                      <a:pt x="187486" y="165833"/>
                    </a:cubicBezTo>
                    <a:cubicBezTo>
                      <a:pt x="185947" y="161984"/>
                      <a:pt x="184407" y="158136"/>
                      <a:pt x="182098" y="154287"/>
                    </a:cubicBezTo>
                    <a:cubicBezTo>
                      <a:pt x="178250" y="145820"/>
                      <a:pt x="179789" y="136584"/>
                      <a:pt x="175941" y="128117"/>
                    </a:cubicBezTo>
                    <a:cubicBezTo>
                      <a:pt x="174401" y="102717"/>
                      <a:pt x="163626" y="78087"/>
                      <a:pt x="169783" y="51917"/>
                    </a:cubicBezTo>
                    <a:cubicBezTo>
                      <a:pt x="176710" y="20360"/>
                      <a:pt x="188256" y="3426"/>
                      <a:pt x="209807" y="348"/>
                    </a:cubicBezTo>
                    <a:cubicBezTo>
                      <a:pt x="232898" y="-2731"/>
                      <a:pt x="260607" y="14972"/>
                      <a:pt x="272153" y="40372"/>
                    </a:cubicBezTo>
                    <a:cubicBezTo>
                      <a:pt x="275232" y="46529"/>
                      <a:pt x="277541" y="51917"/>
                      <a:pt x="280620" y="58075"/>
                    </a:cubicBezTo>
                    <a:cubicBezTo>
                      <a:pt x="290626" y="72699"/>
                      <a:pt x="284468" y="89632"/>
                      <a:pt x="286777" y="105026"/>
                    </a:cubicBezTo>
                    <a:cubicBezTo>
                      <a:pt x="285238" y="111954"/>
                      <a:pt x="282159" y="118881"/>
                      <a:pt x="279080" y="125039"/>
                    </a:cubicBezTo>
                    <a:cubicBezTo>
                      <a:pt x="272923" y="135814"/>
                      <a:pt x="278310" y="138893"/>
                      <a:pt x="284468" y="142742"/>
                    </a:cubicBezTo>
                    <a:close/>
                  </a:path>
                </a:pathLst>
              </a:custGeom>
              <a:solidFill>
                <a:schemeClr val="accent2"/>
              </a:solidFill>
              <a:ln w="76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A890E5C-DEE8-4919-A8C7-EC2999974827}"/>
                  </a:ext>
                </a:extLst>
              </p:cNvPr>
              <p:cNvSpPr/>
              <p:nvPr/>
            </p:nvSpPr>
            <p:spPr>
              <a:xfrm>
                <a:off x="7932142" y="2474353"/>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B955850-67F7-48AF-94C9-22195F958274}"/>
                  </a:ext>
                </a:extLst>
              </p:cNvPr>
              <p:cNvSpPr/>
              <p:nvPr/>
            </p:nvSpPr>
            <p:spPr>
              <a:xfrm>
                <a:off x="7287776" y="3923395"/>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8F606DB-A358-4078-9FD9-6F5A709A65EC}"/>
                  </a:ext>
                </a:extLst>
              </p:cNvPr>
              <p:cNvSpPr/>
              <p:nvPr/>
            </p:nvSpPr>
            <p:spPr>
              <a:xfrm>
                <a:off x="6393265" y="4771793"/>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2143C4C-8356-4B6C-BB86-D0F8FD5D9A13}"/>
                  </a:ext>
                </a:extLst>
              </p:cNvPr>
              <p:cNvSpPr/>
              <p:nvPr/>
            </p:nvSpPr>
            <p:spPr>
              <a:xfrm>
                <a:off x="4775647" y="4164764"/>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6769ACCC-DD09-4AD8-A93C-F983E534DF0C}"/>
                  </a:ext>
                </a:extLst>
              </p:cNvPr>
              <p:cNvSpPr/>
              <p:nvPr/>
            </p:nvSpPr>
            <p:spPr>
              <a:xfrm>
                <a:off x="6154831" y="1243739"/>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4422EC7-4F95-4523-B748-396DA21A169B}"/>
                  </a:ext>
                </a:extLst>
              </p:cNvPr>
              <p:cNvSpPr/>
              <p:nvPr/>
            </p:nvSpPr>
            <p:spPr>
              <a:xfrm>
                <a:off x="7184616" y="1122927"/>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F013D19C-28BF-421B-8B02-C70262065BF2}"/>
                  </a:ext>
                </a:extLst>
              </p:cNvPr>
              <p:cNvSpPr/>
              <p:nvPr/>
            </p:nvSpPr>
            <p:spPr>
              <a:xfrm>
                <a:off x="7356380" y="1529346"/>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2D8D61FB-F8DA-4EA8-B109-153B5E632DC3}"/>
                  </a:ext>
                </a:extLst>
              </p:cNvPr>
              <p:cNvSpPr/>
              <p:nvPr/>
            </p:nvSpPr>
            <p:spPr>
              <a:xfrm>
                <a:off x="5509078" y="98508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4AA026AE-AD05-48EC-B541-61D26CA8B103}"/>
                  </a:ext>
                </a:extLst>
              </p:cNvPr>
              <p:cNvSpPr/>
              <p:nvPr/>
            </p:nvSpPr>
            <p:spPr>
              <a:xfrm>
                <a:off x="4030889" y="2758239"/>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6ABE1F0-2449-479D-B880-4D92794443C4}"/>
                  </a:ext>
                </a:extLst>
              </p:cNvPr>
              <p:cNvSpPr/>
              <p:nvPr/>
            </p:nvSpPr>
            <p:spPr>
              <a:xfrm>
                <a:off x="7838917" y="4021673"/>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F6A4A34-E7FE-40AC-B688-A4AC39AB11BB}"/>
                  </a:ext>
                </a:extLst>
              </p:cNvPr>
              <p:cNvSpPr/>
              <p:nvPr/>
            </p:nvSpPr>
            <p:spPr>
              <a:xfrm>
                <a:off x="7825060" y="3063742"/>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6DECB76-034A-428E-999B-91C893379EF7}"/>
                  </a:ext>
                </a:extLst>
              </p:cNvPr>
              <p:cNvSpPr/>
              <p:nvPr/>
            </p:nvSpPr>
            <p:spPr>
              <a:xfrm>
                <a:off x="4952949" y="4610665"/>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0C1C5F1-934A-43B1-A15A-6762B55754E6}"/>
                  </a:ext>
                </a:extLst>
              </p:cNvPr>
              <p:cNvSpPr/>
              <p:nvPr/>
            </p:nvSpPr>
            <p:spPr>
              <a:xfrm>
                <a:off x="6080661" y="4522169"/>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FFD0DF4D-BB67-4B61-8559-22FDCAA7D3E1}"/>
                  </a:ext>
                </a:extLst>
              </p:cNvPr>
              <p:cNvSpPr/>
              <p:nvPr/>
            </p:nvSpPr>
            <p:spPr>
              <a:xfrm rot="19265104" flipH="1">
                <a:off x="8317322" y="2987853"/>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4BAED19E-0421-469B-AFFC-832ECCC9CEAF}"/>
                  </a:ext>
                </a:extLst>
              </p:cNvPr>
              <p:cNvSpPr/>
              <p:nvPr/>
            </p:nvSpPr>
            <p:spPr>
              <a:xfrm flipH="1">
                <a:off x="7904652" y="1632266"/>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CE00565F-3C0F-4F4F-B877-FF54C4879527}"/>
                  </a:ext>
                </a:extLst>
              </p:cNvPr>
              <p:cNvSpPr/>
              <p:nvPr/>
            </p:nvSpPr>
            <p:spPr>
              <a:xfrm rot="18674865" flipH="1">
                <a:off x="4883176" y="473250"/>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91B40C-485B-4429-A8C3-1145ACEF1143}"/>
                  </a:ext>
                </a:extLst>
              </p:cNvPr>
              <p:cNvSpPr/>
              <p:nvPr/>
            </p:nvSpPr>
            <p:spPr>
              <a:xfrm rot="13519709">
                <a:off x="6639752" y="348684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rgbClr val="C4CD92"/>
              </a:solidFill>
              <a:ln w="76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8F2745E5-AAD5-4394-8D26-2B77CF2D9D70}"/>
                  </a:ext>
                </a:extLst>
              </p:cNvPr>
              <p:cNvSpPr/>
              <p:nvPr/>
            </p:nvSpPr>
            <p:spPr>
              <a:xfrm>
                <a:off x="3730443" y="3683970"/>
                <a:ext cx="134421" cy="134421"/>
              </a:xfrm>
              <a:custGeom>
                <a:avLst/>
                <a:gdLst>
                  <a:gd name="connsiteX0" fmla="*/ 157018 w 169333"/>
                  <a:gd name="connsiteY0" fmla="*/ 136236 h 169333"/>
                  <a:gd name="connsiteX1" fmla="*/ 127770 w 169333"/>
                  <a:gd name="connsiteY1" fmla="*/ 152400 h 169333"/>
                  <a:gd name="connsiteX2" fmla="*/ 69273 w 169333"/>
                  <a:gd name="connsiteY2" fmla="*/ 170103 h 169333"/>
                  <a:gd name="connsiteX3" fmla="*/ 33867 w 169333"/>
                  <a:gd name="connsiteY3" fmla="*/ 160867 h 169333"/>
                  <a:gd name="connsiteX4" fmla="*/ 29248 w 169333"/>
                  <a:gd name="connsiteY4" fmla="*/ 153939 h 169333"/>
                  <a:gd name="connsiteX5" fmla="*/ 17703 w 169333"/>
                  <a:gd name="connsiteY5" fmla="*/ 146242 h 169333"/>
                  <a:gd name="connsiteX6" fmla="*/ 0 w 169333"/>
                  <a:gd name="connsiteY6" fmla="*/ 109297 h 169333"/>
                  <a:gd name="connsiteX7" fmla="*/ 4618 w 169333"/>
                  <a:gd name="connsiteY7" fmla="*/ 76200 h 169333"/>
                  <a:gd name="connsiteX8" fmla="*/ 10776 w 169333"/>
                  <a:gd name="connsiteY8" fmla="*/ 55418 h 169333"/>
                  <a:gd name="connsiteX9" fmla="*/ 43873 w 169333"/>
                  <a:gd name="connsiteY9" fmla="*/ 13085 h 169333"/>
                  <a:gd name="connsiteX10" fmla="*/ 83127 w 169333"/>
                  <a:gd name="connsiteY10" fmla="*/ 3079 h 169333"/>
                  <a:gd name="connsiteX11" fmla="*/ 132388 w 169333"/>
                  <a:gd name="connsiteY11" fmla="*/ 6157 h 169333"/>
                  <a:gd name="connsiteX12" fmla="*/ 151630 w 169333"/>
                  <a:gd name="connsiteY12" fmla="*/ 0 h 169333"/>
                  <a:gd name="connsiteX13" fmla="*/ 165485 w 169333"/>
                  <a:gd name="connsiteY13" fmla="*/ 23861 h 169333"/>
                  <a:gd name="connsiteX14" fmla="*/ 168564 w 169333"/>
                  <a:gd name="connsiteY14" fmla="*/ 28479 h 169333"/>
                  <a:gd name="connsiteX15" fmla="*/ 173952 w 169333"/>
                  <a:gd name="connsiteY15" fmla="*/ 61576 h 169333"/>
                  <a:gd name="connsiteX16" fmla="*/ 172412 w 169333"/>
                  <a:gd name="connsiteY16" fmla="*/ 82358 h 169333"/>
                  <a:gd name="connsiteX17" fmla="*/ 169333 w 169333"/>
                  <a:gd name="connsiteY17" fmla="*/ 104679 h 169333"/>
                  <a:gd name="connsiteX18" fmla="*/ 157018 w 169333"/>
                  <a:gd name="connsiteY18" fmla="*/ 136236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333" h="169333">
                    <a:moveTo>
                      <a:pt x="157018" y="136236"/>
                    </a:moveTo>
                    <a:cubicBezTo>
                      <a:pt x="143933" y="135467"/>
                      <a:pt x="135467" y="145473"/>
                      <a:pt x="127770" y="152400"/>
                    </a:cubicBezTo>
                    <a:cubicBezTo>
                      <a:pt x="110836" y="167794"/>
                      <a:pt x="90055" y="170873"/>
                      <a:pt x="69273" y="170103"/>
                    </a:cubicBezTo>
                    <a:cubicBezTo>
                      <a:pt x="57727" y="170103"/>
                      <a:pt x="47721" y="157018"/>
                      <a:pt x="33867" y="160867"/>
                    </a:cubicBezTo>
                    <a:cubicBezTo>
                      <a:pt x="31558" y="159327"/>
                      <a:pt x="30018" y="157018"/>
                      <a:pt x="29248" y="153939"/>
                    </a:cubicBezTo>
                    <a:cubicBezTo>
                      <a:pt x="27709" y="148551"/>
                      <a:pt x="21551" y="148551"/>
                      <a:pt x="17703" y="146242"/>
                    </a:cubicBezTo>
                    <a:cubicBezTo>
                      <a:pt x="6927" y="136236"/>
                      <a:pt x="3848" y="122382"/>
                      <a:pt x="0" y="109297"/>
                    </a:cubicBezTo>
                    <a:cubicBezTo>
                      <a:pt x="7697" y="99291"/>
                      <a:pt x="10776" y="88515"/>
                      <a:pt x="4618" y="76200"/>
                    </a:cubicBezTo>
                    <a:cubicBezTo>
                      <a:pt x="0" y="67733"/>
                      <a:pt x="6927" y="60036"/>
                      <a:pt x="10776" y="55418"/>
                    </a:cubicBezTo>
                    <a:cubicBezTo>
                      <a:pt x="22321" y="41564"/>
                      <a:pt x="40024" y="33097"/>
                      <a:pt x="43873" y="13085"/>
                    </a:cubicBezTo>
                    <a:cubicBezTo>
                      <a:pt x="59267" y="18473"/>
                      <a:pt x="69273" y="3079"/>
                      <a:pt x="83127" y="3079"/>
                    </a:cubicBezTo>
                    <a:cubicBezTo>
                      <a:pt x="99291" y="3848"/>
                      <a:pt x="116224" y="3079"/>
                      <a:pt x="132388" y="6157"/>
                    </a:cubicBezTo>
                    <a:cubicBezTo>
                      <a:pt x="141624" y="7697"/>
                      <a:pt x="145473" y="2309"/>
                      <a:pt x="151630" y="0"/>
                    </a:cubicBezTo>
                    <a:cubicBezTo>
                      <a:pt x="159327" y="6157"/>
                      <a:pt x="146242" y="24630"/>
                      <a:pt x="165485" y="23861"/>
                    </a:cubicBezTo>
                    <a:cubicBezTo>
                      <a:pt x="167024" y="25400"/>
                      <a:pt x="167794" y="26939"/>
                      <a:pt x="168564" y="28479"/>
                    </a:cubicBezTo>
                    <a:cubicBezTo>
                      <a:pt x="168564" y="40024"/>
                      <a:pt x="167794" y="50800"/>
                      <a:pt x="173952" y="61576"/>
                    </a:cubicBezTo>
                    <a:cubicBezTo>
                      <a:pt x="167794" y="67733"/>
                      <a:pt x="167794" y="75430"/>
                      <a:pt x="172412" y="82358"/>
                    </a:cubicBezTo>
                    <a:cubicBezTo>
                      <a:pt x="169333" y="89285"/>
                      <a:pt x="167024" y="96982"/>
                      <a:pt x="169333" y="104679"/>
                    </a:cubicBezTo>
                    <a:cubicBezTo>
                      <a:pt x="167024" y="116225"/>
                      <a:pt x="159327" y="124691"/>
                      <a:pt x="157018" y="136236"/>
                    </a:cubicBezTo>
                    <a:close/>
                  </a:path>
                </a:pathLst>
              </a:custGeom>
              <a:solidFill>
                <a:srgbClr val="84AF2E"/>
              </a:solidFill>
              <a:ln w="76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810D0B6F-430C-4A8D-ACAB-73D1AB1662DD}"/>
                  </a:ext>
                </a:extLst>
              </p:cNvPr>
              <p:cNvSpPr/>
              <p:nvPr/>
            </p:nvSpPr>
            <p:spPr>
              <a:xfrm>
                <a:off x="6216346" y="5013609"/>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BB332AB-43CB-4DAB-BE19-BC1F569E54DA}"/>
                  </a:ext>
                </a:extLst>
              </p:cNvPr>
              <p:cNvSpPr/>
              <p:nvPr/>
            </p:nvSpPr>
            <p:spPr>
              <a:xfrm>
                <a:off x="8024450" y="4285008"/>
                <a:ext cx="122201" cy="146641"/>
              </a:xfrm>
              <a:custGeom>
                <a:avLst/>
                <a:gdLst>
                  <a:gd name="connsiteX0" fmla="*/ 18647 w 153939"/>
                  <a:gd name="connsiteY0" fmla="*/ 161877 h 184727"/>
                  <a:gd name="connsiteX1" fmla="*/ 9410 w 153939"/>
                  <a:gd name="connsiteY1" fmla="*/ 136478 h 184727"/>
                  <a:gd name="connsiteX2" fmla="*/ 7101 w 153939"/>
                  <a:gd name="connsiteY2" fmla="*/ 77980 h 184727"/>
                  <a:gd name="connsiteX3" fmla="*/ 4022 w 153939"/>
                  <a:gd name="connsiteY3" fmla="*/ 65665 h 184727"/>
                  <a:gd name="connsiteX4" fmla="*/ 17107 w 153939"/>
                  <a:gd name="connsiteY4" fmla="*/ 47962 h 184727"/>
                  <a:gd name="connsiteX5" fmla="*/ 17107 w 153939"/>
                  <a:gd name="connsiteY5" fmla="*/ 47962 h 184727"/>
                  <a:gd name="connsiteX6" fmla="*/ 25574 w 153939"/>
                  <a:gd name="connsiteY6" fmla="*/ 34877 h 184727"/>
                  <a:gd name="connsiteX7" fmla="*/ 50974 w 153939"/>
                  <a:gd name="connsiteY7" fmla="*/ 4090 h 184727"/>
                  <a:gd name="connsiteX8" fmla="*/ 58671 w 153939"/>
                  <a:gd name="connsiteY8" fmla="*/ 10247 h 184727"/>
                  <a:gd name="connsiteX9" fmla="*/ 68677 w 153939"/>
                  <a:gd name="connsiteY9" fmla="*/ 20253 h 184727"/>
                  <a:gd name="connsiteX10" fmla="*/ 77914 w 153939"/>
                  <a:gd name="connsiteY10" fmla="*/ 9478 h 184727"/>
                  <a:gd name="connsiteX11" fmla="*/ 86380 w 153939"/>
                  <a:gd name="connsiteY11" fmla="*/ 241 h 184727"/>
                  <a:gd name="connsiteX12" fmla="*/ 144107 w 153939"/>
                  <a:gd name="connsiteY12" fmla="*/ 49501 h 184727"/>
                  <a:gd name="connsiteX13" fmla="*/ 143338 w 153939"/>
                  <a:gd name="connsiteY13" fmla="*/ 49501 h 184727"/>
                  <a:gd name="connsiteX14" fmla="*/ 144877 w 153939"/>
                  <a:gd name="connsiteY14" fmla="*/ 62586 h 184727"/>
                  <a:gd name="connsiteX15" fmla="*/ 157192 w 153939"/>
                  <a:gd name="connsiteY15" fmla="*/ 130320 h 184727"/>
                  <a:gd name="connsiteX16" fmla="*/ 88689 w 153939"/>
                  <a:gd name="connsiteY16" fmla="*/ 190356 h 184727"/>
                  <a:gd name="connsiteX17" fmla="*/ 25574 w 153939"/>
                  <a:gd name="connsiteY17" fmla="*/ 165726 h 184727"/>
                  <a:gd name="connsiteX18" fmla="*/ 18647 w 153939"/>
                  <a:gd name="connsiteY18" fmla="*/ 161877 h 18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939" h="184727">
                    <a:moveTo>
                      <a:pt x="18647" y="161877"/>
                    </a:moveTo>
                    <a:cubicBezTo>
                      <a:pt x="20956" y="151102"/>
                      <a:pt x="10950" y="145714"/>
                      <a:pt x="9410" y="136478"/>
                    </a:cubicBezTo>
                    <a:cubicBezTo>
                      <a:pt x="5562" y="117235"/>
                      <a:pt x="-8293" y="98762"/>
                      <a:pt x="7101" y="77980"/>
                    </a:cubicBezTo>
                    <a:cubicBezTo>
                      <a:pt x="8641" y="75671"/>
                      <a:pt x="5562" y="70283"/>
                      <a:pt x="4022" y="65665"/>
                    </a:cubicBezTo>
                    <a:cubicBezTo>
                      <a:pt x="9410" y="60277"/>
                      <a:pt x="10180" y="51811"/>
                      <a:pt x="17107" y="47962"/>
                    </a:cubicBezTo>
                    <a:lnTo>
                      <a:pt x="17107" y="47962"/>
                    </a:lnTo>
                    <a:cubicBezTo>
                      <a:pt x="21725" y="44883"/>
                      <a:pt x="22495" y="39495"/>
                      <a:pt x="25574" y="34877"/>
                    </a:cubicBezTo>
                    <a:cubicBezTo>
                      <a:pt x="39429" y="28720"/>
                      <a:pt x="57901" y="26411"/>
                      <a:pt x="50974" y="4090"/>
                    </a:cubicBezTo>
                    <a:cubicBezTo>
                      <a:pt x="57901" y="2550"/>
                      <a:pt x="57132" y="7938"/>
                      <a:pt x="58671" y="10247"/>
                    </a:cubicBezTo>
                    <a:cubicBezTo>
                      <a:pt x="61750" y="14096"/>
                      <a:pt x="61750" y="21023"/>
                      <a:pt x="68677" y="20253"/>
                    </a:cubicBezTo>
                    <a:cubicBezTo>
                      <a:pt x="74835" y="20253"/>
                      <a:pt x="75604" y="14096"/>
                      <a:pt x="77914" y="9478"/>
                    </a:cubicBezTo>
                    <a:cubicBezTo>
                      <a:pt x="79453" y="4859"/>
                      <a:pt x="78683" y="-1298"/>
                      <a:pt x="86380" y="241"/>
                    </a:cubicBezTo>
                    <a:cubicBezTo>
                      <a:pt x="105623" y="16405"/>
                      <a:pt x="131022" y="26411"/>
                      <a:pt x="144107" y="49501"/>
                    </a:cubicBezTo>
                    <a:cubicBezTo>
                      <a:pt x="144107" y="49501"/>
                      <a:pt x="143338" y="49501"/>
                      <a:pt x="143338" y="49501"/>
                    </a:cubicBezTo>
                    <a:cubicBezTo>
                      <a:pt x="144107" y="54120"/>
                      <a:pt x="142568" y="60277"/>
                      <a:pt x="144877" y="62586"/>
                    </a:cubicBezTo>
                    <a:cubicBezTo>
                      <a:pt x="171047" y="81059"/>
                      <a:pt x="155653" y="107999"/>
                      <a:pt x="157192" y="130320"/>
                    </a:cubicBezTo>
                    <a:cubicBezTo>
                      <a:pt x="160271" y="158799"/>
                      <a:pt x="118707" y="187277"/>
                      <a:pt x="88689" y="190356"/>
                    </a:cubicBezTo>
                    <a:cubicBezTo>
                      <a:pt x="62520" y="192665"/>
                      <a:pt x="40968" y="189586"/>
                      <a:pt x="25574" y="165726"/>
                    </a:cubicBezTo>
                    <a:cubicBezTo>
                      <a:pt x="24804" y="163417"/>
                      <a:pt x="20956" y="162647"/>
                      <a:pt x="18647" y="161877"/>
                    </a:cubicBezTo>
                    <a:close/>
                  </a:path>
                </a:pathLst>
              </a:custGeom>
              <a:solidFill>
                <a:srgbClr val="84AF2D"/>
              </a:solidFill>
              <a:ln w="76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69F1AEF0-660D-4A5B-AFB4-8AC5982ABA74}"/>
                  </a:ext>
                </a:extLst>
              </p:cNvPr>
              <p:cNvSpPr/>
              <p:nvPr/>
            </p:nvSpPr>
            <p:spPr>
              <a:xfrm>
                <a:off x="8009805" y="2252265"/>
                <a:ext cx="103871" cy="134421"/>
              </a:xfrm>
              <a:custGeom>
                <a:avLst/>
                <a:gdLst>
                  <a:gd name="connsiteX0" fmla="*/ 102370 w 130848"/>
                  <a:gd name="connsiteY0" fmla="*/ 20619 h 169333"/>
                  <a:gd name="connsiteX1" fmla="*/ 132388 w 130848"/>
                  <a:gd name="connsiteY1" fmla="*/ 89892 h 169333"/>
                  <a:gd name="connsiteX2" fmla="*/ 100831 w 130848"/>
                  <a:gd name="connsiteY2" fmla="*/ 139922 h 169333"/>
                  <a:gd name="connsiteX3" fmla="*/ 80818 w 130848"/>
                  <a:gd name="connsiteY3" fmla="*/ 147619 h 169333"/>
                  <a:gd name="connsiteX4" fmla="*/ 70812 w 130848"/>
                  <a:gd name="connsiteY4" fmla="*/ 153007 h 169333"/>
                  <a:gd name="connsiteX5" fmla="*/ 26939 w 130848"/>
                  <a:gd name="connsiteY5" fmla="*/ 163013 h 169333"/>
                  <a:gd name="connsiteX6" fmla="*/ 11545 w 130848"/>
                  <a:gd name="connsiteY6" fmla="*/ 132225 h 169333"/>
                  <a:gd name="connsiteX7" fmla="*/ 0 w 130848"/>
                  <a:gd name="connsiteY7" fmla="*/ 109135 h 169333"/>
                  <a:gd name="connsiteX8" fmla="*/ 5388 w 130848"/>
                  <a:gd name="connsiteY8" fmla="*/ 73728 h 169333"/>
                  <a:gd name="connsiteX9" fmla="*/ 53109 w 130848"/>
                  <a:gd name="connsiteY9" fmla="*/ 12922 h 169333"/>
                  <a:gd name="connsiteX10" fmla="*/ 58497 w 130848"/>
                  <a:gd name="connsiteY10" fmla="*/ 9844 h 169333"/>
                  <a:gd name="connsiteX11" fmla="*/ 83897 w 130848"/>
                  <a:gd name="connsiteY11" fmla="*/ 12153 h 169333"/>
                  <a:gd name="connsiteX12" fmla="*/ 90055 w 130848"/>
                  <a:gd name="connsiteY12" fmla="*/ 12153 h 169333"/>
                  <a:gd name="connsiteX13" fmla="*/ 102370 w 130848"/>
                  <a:gd name="connsiteY13" fmla="*/ 2061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848" h="169333">
                    <a:moveTo>
                      <a:pt x="102370" y="20619"/>
                    </a:moveTo>
                    <a:cubicBezTo>
                      <a:pt x="124691" y="30625"/>
                      <a:pt x="142394" y="66801"/>
                      <a:pt x="132388" y="89892"/>
                    </a:cubicBezTo>
                    <a:cubicBezTo>
                      <a:pt x="124691" y="107595"/>
                      <a:pt x="119303" y="127607"/>
                      <a:pt x="100831" y="139922"/>
                    </a:cubicBezTo>
                    <a:cubicBezTo>
                      <a:pt x="93903" y="144541"/>
                      <a:pt x="89285" y="150698"/>
                      <a:pt x="80818" y="147619"/>
                    </a:cubicBezTo>
                    <a:cubicBezTo>
                      <a:pt x="75431" y="146080"/>
                      <a:pt x="72352" y="148389"/>
                      <a:pt x="70812" y="153007"/>
                    </a:cubicBezTo>
                    <a:cubicBezTo>
                      <a:pt x="61576" y="180716"/>
                      <a:pt x="43873" y="169171"/>
                      <a:pt x="26939" y="163013"/>
                    </a:cubicBezTo>
                    <a:cubicBezTo>
                      <a:pt x="15394" y="156086"/>
                      <a:pt x="17703" y="142231"/>
                      <a:pt x="11545" y="132225"/>
                    </a:cubicBezTo>
                    <a:cubicBezTo>
                      <a:pt x="7697" y="124529"/>
                      <a:pt x="5388" y="116062"/>
                      <a:pt x="0" y="109135"/>
                    </a:cubicBezTo>
                    <a:cubicBezTo>
                      <a:pt x="3079" y="97589"/>
                      <a:pt x="5388" y="84504"/>
                      <a:pt x="5388" y="73728"/>
                    </a:cubicBezTo>
                    <a:cubicBezTo>
                      <a:pt x="5388" y="39092"/>
                      <a:pt x="27709" y="25238"/>
                      <a:pt x="53109" y="12922"/>
                    </a:cubicBezTo>
                    <a:cubicBezTo>
                      <a:pt x="55418" y="12153"/>
                      <a:pt x="57727" y="11383"/>
                      <a:pt x="58497" y="9844"/>
                    </a:cubicBezTo>
                    <a:cubicBezTo>
                      <a:pt x="67734" y="-932"/>
                      <a:pt x="76970" y="-6320"/>
                      <a:pt x="83897" y="12153"/>
                    </a:cubicBezTo>
                    <a:cubicBezTo>
                      <a:pt x="83897" y="12922"/>
                      <a:pt x="87746" y="12153"/>
                      <a:pt x="90055" y="12153"/>
                    </a:cubicBezTo>
                    <a:cubicBezTo>
                      <a:pt x="100061" y="9074"/>
                      <a:pt x="96982" y="19850"/>
                      <a:pt x="102370" y="20619"/>
                    </a:cubicBezTo>
                    <a:close/>
                  </a:path>
                </a:pathLst>
              </a:custGeom>
              <a:solidFill>
                <a:srgbClr val="84AF2E"/>
              </a:solidFill>
              <a:ln w="76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C3F4A750-16F0-45BE-8FA5-72DBBC4C189D}"/>
                  </a:ext>
                </a:extLst>
              </p:cNvPr>
              <p:cNvSpPr/>
              <p:nvPr/>
            </p:nvSpPr>
            <p:spPr>
              <a:xfrm>
                <a:off x="3675223" y="1961388"/>
                <a:ext cx="116091" cy="103871"/>
              </a:xfrm>
              <a:custGeom>
                <a:avLst/>
                <a:gdLst>
                  <a:gd name="connsiteX0" fmla="*/ 121132 w 146242"/>
                  <a:gd name="connsiteY0" fmla="*/ 121043 h 130848"/>
                  <a:gd name="connsiteX1" fmla="*/ 76489 w 146242"/>
                  <a:gd name="connsiteY1" fmla="*/ 134897 h 130848"/>
                  <a:gd name="connsiteX2" fmla="*/ 17223 w 146242"/>
                  <a:gd name="connsiteY2" fmla="*/ 117964 h 130848"/>
                  <a:gd name="connsiteX3" fmla="*/ 1829 w 146242"/>
                  <a:gd name="connsiteY3" fmla="*/ 57158 h 130848"/>
                  <a:gd name="connsiteX4" fmla="*/ 44932 w 146242"/>
                  <a:gd name="connsiteY4" fmla="*/ 970 h 130848"/>
                  <a:gd name="connsiteX5" fmla="*/ 106508 w 146242"/>
                  <a:gd name="connsiteY5" fmla="*/ 4049 h 130848"/>
                  <a:gd name="connsiteX6" fmla="*/ 131138 w 146242"/>
                  <a:gd name="connsiteY6" fmla="*/ 27909 h 130848"/>
                  <a:gd name="connsiteX7" fmla="*/ 142683 w 146242"/>
                  <a:gd name="connsiteY7" fmla="*/ 37146 h 130848"/>
                  <a:gd name="connsiteX8" fmla="*/ 152689 w 146242"/>
                  <a:gd name="connsiteY8" fmla="*/ 75631 h 130848"/>
                  <a:gd name="connsiteX9" fmla="*/ 126520 w 146242"/>
                  <a:gd name="connsiteY9" fmla="*/ 109497 h 130848"/>
                  <a:gd name="connsiteX10" fmla="*/ 123441 w 146242"/>
                  <a:gd name="connsiteY10" fmla="*/ 119503 h 130848"/>
                  <a:gd name="connsiteX11" fmla="*/ 121132 w 146242"/>
                  <a:gd name="connsiteY11" fmla="*/ 121043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2" h="130848">
                    <a:moveTo>
                      <a:pt x="121132" y="121043"/>
                    </a:moveTo>
                    <a:cubicBezTo>
                      <a:pt x="104199" y="117194"/>
                      <a:pt x="91114" y="130279"/>
                      <a:pt x="76489" y="134897"/>
                    </a:cubicBezTo>
                    <a:cubicBezTo>
                      <a:pt x="51089" y="143364"/>
                      <a:pt x="30308" y="131818"/>
                      <a:pt x="17223" y="117964"/>
                    </a:cubicBezTo>
                    <a:cubicBezTo>
                      <a:pt x="3368" y="104109"/>
                      <a:pt x="-3559" y="83328"/>
                      <a:pt x="1829" y="57158"/>
                    </a:cubicBezTo>
                    <a:cubicBezTo>
                      <a:pt x="7217" y="27140"/>
                      <a:pt x="36465" y="23291"/>
                      <a:pt x="44932" y="970"/>
                    </a:cubicBezTo>
                    <a:cubicBezTo>
                      <a:pt x="64944" y="4818"/>
                      <a:pt x="85726" y="-5188"/>
                      <a:pt x="106508" y="4049"/>
                    </a:cubicBezTo>
                    <a:cubicBezTo>
                      <a:pt x="118053" y="9437"/>
                      <a:pt x="134986" y="7897"/>
                      <a:pt x="131138" y="27909"/>
                    </a:cubicBezTo>
                    <a:cubicBezTo>
                      <a:pt x="134217" y="31758"/>
                      <a:pt x="141144" y="30218"/>
                      <a:pt x="142683" y="37146"/>
                    </a:cubicBezTo>
                    <a:cubicBezTo>
                      <a:pt x="148071" y="49461"/>
                      <a:pt x="139605" y="65624"/>
                      <a:pt x="152689" y="75631"/>
                    </a:cubicBezTo>
                    <a:cubicBezTo>
                      <a:pt x="151150" y="92564"/>
                      <a:pt x="138835" y="101031"/>
                      <a:pt x="126520" y="109497"/>
                    </a:cubicBezTo>
                    <a:cubicBezTo>
                      <a:pt x="124980" y="112576"/>
                      <a:pt x="124980" y="116424"/>
                      <a:pt x="123441" y="119503"/>
                    </a:cubicBezTo>
                    <a:cubicBezTo>
                      <a:pt x="122671" y="119503"/>
                      <a:pt x="121901" y="120273"/>
                      <a:pt x="121132" y="121043"/>
                    </a:cubicBezTo>
                    <a:close/>
                  </a:path>
                </a:pathLst>
              </a:custGeom>
              <a:solidFill>
                <a:srgbClr val="A2BE2C"/>
              </a:solidFill>
              <a:ln w="76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935587C6-9F12-4149-A08A-0CD3C86F3AA0}"/>
                  </a:ext>
                </a:extLst>
              </p:cNvPr>
              <p:cNvSpPr/>
              <p:nvPr/>
            </p:nvSpPr>
            <p:spPr>
              <a:xfrm>
                <a:off x="3768936" y="2001873"/>
                <a:ext cx="122201" cy="103871"/>
              </a:xfrm>
              <a:custGeom>
                <a:avLst/>
                <a:gdLst>
                  <a:gd name="connsiteX0" fmla="*/ 3079 w 153939"/>
                  <a:gd name="connsiteY0" fmla="*/ 56958 h 130848"/>
                  <a:gd name="connsiteX1" fmla="*/ 0 w 153939"/>
                  <a:gd name="connsiteY1" fmla="*/ 52339 h 130848"/>
                  <a:gd name="connsiteX2" fmla="*/ 33097 w 153939"/>
                  <a:gd name="connsiteY2" fmla="*/ 26170 h 130848"/>
                  <a:gd name="connsiteX3" fmla="*/ 33097 w 153939"/>
                  <a:gd name="connsiteY3" fmla="*/ 17703 h 130848"/>
                  <a:gd name="connsiteX4" fmla="*/ 55418 w 153939"/>
                  <a:gd name="connsiteY4" fmla="*/ 8467 h 130848"/>
                  <a:gd name="connsiteX5" fmla="*/ 72352 w 153939"/>
                  <a:gd name="connsiteY5" fmla="*/ 0 h 130848"/>
                  <a:gd name="connsiteX6" fmla="*/ 107758 w 153939"/>
                  <a:gd name="connsiteY6" fmla="*/ 6927 h 130848"/>
                  <a:gd name="connsiteX7" fmla="*/ 147012 w 153939"/>
                  <a:gd name="connsiteY7" fmla="*/ 101600 h 130848"/>
                  <a:gd name="connsiteX8" fmla="*/ 81588 w 153939"/>
                  <a:gd name="connsiteY8" fmla="*/ 131618 h 130848"/>
                  <a:gd name="connsiteX9" fmla="*/ 10006 w 153939"/>
                  <a:gd name="connsiteY9" fmla="*/ 80048 h 130848"/>
                  <a:gd name="connsiteX10" fmla="*/ 6927 w 153939"/>
                  <a:gd name="connsiteY10" fmla="*/ 72351 h 130848"/>
                  <a:gd name="connsiteX11" fmla="*/ 3079 w 153939"/>
                  <a:gd name="connsiteY11" fmla="*/ 569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939" h="130848">
                    <a:moveTo>
                      <a:pt x="3079" y="56958"/>
                    </a:moveTo>
                    <a:cubicBezTo>
                      <a:pt x="2309" y="55418"/>
                      <a:pt x="770" y="53879"/>
                      <a:pt x="0" y="52339"/>
                    </a:cubicBezTo>
                    <a:cubicBezTo>
                      <a:pt x="19242" y="53879"/>
                      <a:pt x="22321" y="34636"/>
                      <a:pt x="33097" y="26170"/>
                    </a:cubicBezTo>
                    <a:cubicBezTo>
                      <a:pt x="30788" y="23091"/>
                      <a:pt x="30788" y="20782"/>
                      <a:pt x="33097" y="17703"/>
                    </a:cubicBezTo>
                    <a:cubicBezTo>
                      <a:pt x="40024" y="13085"/>
                      <a:pt x="46182" y="8467"/>
                      <a:pt x="55418" y="8467"/>
                    </a:cubicBezTo>
                    <a:cubicBezTo>
                      <a:pt x="58497" y="770"/>
                      <a:pt x="67733" y="4618"/>
                      <a:pt x="72352" y="0"/>
                    </a:cubicBezTo>
                    <a:cubicBezTo>
                      <a:pt x="83897" y="2309"/>
                      <a:pt x="96212" y="4618"/>
                      <a:pt x="107758" y="6927"/>
                    </a:cubicBezTo>
                    <a:cubicBezTo>
                      <a:pt x="144703" y="14624"/>
                      <a:pt x="171643" y="75430"/>
                      <a:pt x="147012" y="101600"/>
                    </a:cubicBezTo>
                    <a:cubicBezTo>
                      <a:pt x="130848" y="118533"/>
                      <a:pt x="110067" y="133157"/>
                      <a:pt x="81588" y="131618"/>
                    </a:cubicBezTo>
                    <a:cubicBezTo>
                      <a:pt x="45412" y="129309"/>
                      <a:pt x="26170" y="107758"/>
                      <a:pt x="10006" y="80048"/>
                    </a:cubicBezTo>
                    <a:cubicBezTo>
                      <a:pt x="8467" y="77739"/>
                      <a:pt x="6927" y="75430"/>
                      <a:pt x="6927" y="72351"/>
                    </a:cubicBezTo>
                    <a:cubicBezTo>
                      <a:pt x="9236" y="65424"/>
                      <a:pt x="7697" y="60806"/>
                      <a:pt x="3079" y="56958"/>
                    </a:cubicBezTo>
                    <a:close/>
                  </a:path>
                </a:pathLst>
              </a:custGeom>
              <a:solidFill>
                <a:srgbClr val="84AF2D"/>
              </a:solidFill>
              <a:ln w="76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13484E4-239B-4287-9E27-ED9464AE144D}"/>
                  </a:ext>
                </a:extLst>
              </p:cNvPr>
              <p:cNvSpPr/>
              <p:nvPr/>
            </p:nvSpPr>
            <p:spPr>
              <a:xfrm>
                <a:off x="5241733" y="4789674"/>
                <a:ext cx="116091" cy="103871"/>
              </a:xfrm>
              <a:custGeom>
                <a:avLst/>
                <a:gdLst>
                  <a:gd name="connsiteX0" fmla="*/ 107413 w 146242"/>
                  <a:gd name="connsiteY0" fmla="*/ 134969 h 130848"/>
                  <a:gd name="connsiteX1" fmla="*/ 62001 w 146242"/>
                  <a:gd name="connsiteY1" fmla="*/ 129581 h 130848"/>
                  <a:gd name="connsiteX2" fmla="*/ 23516 w 146242"/>
                  <a:gd name="connsiteY2" fmla="*/ 96484 h 130848"/>
                  <a:gd name="connsiteX3" fmla="*/ 2734 w 146242"/>
                  <a:gd name="connsiteY3" fmla="*/ 57999 h 130848"/>
                  <a:gd name="connsiteX4" fmla="*/ 9661 w 146242"/>
                  <a:gd name="connsiteY4" fmla="*/ 32599 h 130848"/>
                  <a:gd name="connsiteX5" fmla="*/ 96637 w 146242"/>
                  <a:gd name="connsiteY5" fmla="*/ 1042 h 130848"/>
                  <a:gd name="connsiteX6" fmla="*/ 147437 w 146242"/>
                  <a:gd name="connsiteY6" fmla="*/ 57999 h 130848"/>
                  <a:gd name="connsiteX7" fmla="*/ 148977 w 146242"/>
                  <a:gd name="connsiteY7" fmla="*/ 96484 h 130848"/>
                  <a:gd name="connsiteX8" fmla="*/ 126655 w 146242"/>
                  <a:gd name="connsiteY8" fmla="*/ 127272 h 130848"/>
                  <a:gd name="connsiteX9" fmla="*/ 107413 w 146242"/>
                  <a:gd name="connsiteY9" fmla="*/ 134969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242" h="130848">
                    <a:moveTo>
                      <a:pt x="107413" y="134969"/>
                    </a:moveTo>
                    <a:cubicBezTo>
                      <a:pt x="93558" y="128042"/>
                      <a:pt x="78934" y="136508"/>
                      <a:pt x="62001" y="129581"/>
                    </a:cubicBezTo>
                    <a:cubicBezTo>
                      <a:pt x="43528" y="121884"/>
                      <a:pt x="34292" y="108029"/>
                      <a:pt x="23516" y="96484"/>
                    </a:cubicBezTo>
                    <a:cubicBezTo>
                      <a:pt x="14280" y="86478"/>
                      <a:pt x="12740" y="69545"/>
                      <a:pt x="2734" y="57999"/>
                    </a:cubicBezTo>
                    <a:cubicBezTo>
                      <a:pt x="-4193" y="49533"/>
                      <a:pt x="3504" y="39527"/>
                      <a:pt x="9661" y="32599"/>
                    </a:cubicBezTo>
                    <a:cubicBezTo>
                      <a:pt x="32752" y="7199"/>
                      <a:pt x="62771" y="-3577"/>
                      <a:pt x="96637" y="1042"/>
                    </a:cubicBezTo>
                    <a:cubicBezTo>
                      <a:pt x="112031" y="2581"/>
                      <a:pt x="145898" y="41836"/>
                      <a:pt x="147437" y="57999"/>
                    </a:cubicBezTo>
                    <a:cubicBezTo>
                      <a:pt x="148977" y="70315"/>
                      <a:pt x="152055" y="83399"/>
                      <a:pt x="148977" y="96484"/>
                    </a:cubicBezTo>
                    <a:cubicBezTo>
                      <a:pt x="148207" y="100332"/>
                      <a:pt x="130504" y="124963"/>
                      <a:pt x="126655" y="127272"/>
                    </a:cubicBezTo>
                    <a:cubicBezTo>
                      <a:pt x="117419" y="124193"/>
                      <a:pt x="114340" y="134199"/>
                      <a:pt x="107413" y="134969"/>
                    </a:cubicBezTo>
                    <a:close/>
                  </a:path>
                </a:pathLst>
              </a:custGeom>
              <a:solidFill>
                <a:srgbClr val="84AF2E"/>
              </a:solidFill>
              <a:ln w="76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BAD158F2-5A4F-4273-9F9E-96DFBB4A5DAA}"/>
                  </a:ext>
                </a:extLst>
              </p:cNvPr>
              <p:cNvSpPr/>
              <p:nvPr/>
            </p:nvSpPr>
            <p:spPr>
              <a:xfrm>
                <a:off x="5675430" y="786890"/>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7A76025A-5B11-490A-ABE5-A7618BE95130}"/>
                  </a:ext>
                </a:extLst>
              </p:cNvPr>
              <p:cNvSpPr/>
              <p:nvPr/>
            </p:nvSpPr>
            <p:spPr>
              <a:xfrm>
                <a:off x="4557744" y="4694956"/>
                <a:ext cx="128311" cy="103871"/>
              </a:xfrm>
              <a:custGeom>
                <a:avLst/>
                <a:gdLst>
                  <a:gd name="connsiteX0" fmla="*/ 100830 w 161636"/>
                  <a:gd name="connsiteY0" fmla="*/ 1058 h 130848"/>
                  <a:gd name="connsiteX1" fmla="*/ 144703 w 161636"/>
                  <a:gd name="connsiteY1" fmla="*/ 8755 h 130848"/>
                  <a:gd name="connsiteX2" fmla="*/ 154709 w 161636"/>
                  <a:gd name="connsiteY2" fmla="*/ 17221 h 130848"/>
                  <a:gd name="connsiteX3" fmla="*/ 164715 w 161636"/>
                  <a:gd name="connsiteY3" fmla="*/ 45700 h 130848"/>
                  <a:gd name="connsiteX4" fmla="*/ 106218 w 161636"/>
                  <a:gd name="connsiteY4" fmla="*/ 126518 h 130848"/>
                  <a:gd name="connsiteX5" fmla="*/ 32327 w 161636"/>
                  <a:gd name="connsiteY5" fmla="*/ 118051 h 130848"/>
                  <a:gd name="connsiteX6" fmla="*/ 6927 w 161636"/>
                  <a:gd name="connsiteY6" fmla="*/ 114203 h 130848"/>
                  <a:gd name="connsiteX7" fmla="*/ 15394 w 161636"/>
                  <a:gd name="connsiteY7" fmla="*/ 94960 h 130848"/>
                  <a:gd name="connsiteX8" fmla="*/ 0 w 161636"/>
                  <a:gd name="connsiteY8" fmla="*/ 90342 h 130848"/>
                  <a:gd name="connsiteX9" fmla="*/ 20012 w 161636"/>
                  <a:gd name="connsiteY9" fmla="*/ 40312 h 130848"/>
                  <a:gd name="connsiteX10" fmla="*/ 40794 w 161636"/>
                  <a:gd name="connsiteY10" fmla="*/ 12603 h 130848"/>
                  <a:gd name="connsiteX11" fmla="*/ 48491 w 161636"/>
                  <a:gd name="connsiteY11" fmla="*/ 16452 h 130848"/>
                  <a:gd name="connsiteX12" fmla="*/ 71582 w 161636"/>
                  <a:gd name="connsiteY12" fmla="*/ 7985 h 130848"/>
                  <a:gd name="connsiteX13" fmla="*/ 100830 w 161636"/>
                  <a:gd name="connsiteY13" fmla="*/ 10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636" h="130848">
                    <a:moveTo>
                      <a:pt x="100830" y="1058"/>
                    </a:moveTo>
                    <a:cubicBezTo>
                      <a:pt x="113146" y="16452"/>
                      <a:pt x="129309" y="11064"/>
                      <a:pt x="144703" y="8755"/>
                    </a:cubicBezTo>
                    <a:cubicBezTo>
                      <a:pt x="147782" y="11833"/>
                      <a:pt x="150861" y="14912"/>
                      <a:pt x="154709" y="17221"/>
                    </a:cubicBezTo>
                    <a:cubicBezTo>
                      <a:pt x="165485" y="24149"/>
                      <a:pt x="170103" y="38003"/>
                      <a:pt x="164715" y="45700"/>
                    </a:cubicBezTo>
                    <a:cubicBezTo>
                      <a:pt x="145473" y="72639"/>
                      <a:pt x="144703" y="111894"/>
                      <a:pt x="106218" y="126518"/>
                    </a:cubicBezTo>
                    <a:cubicBezTo>
                      <a:pt x="84667" y="134985"/>
                      <a:pt x="46952" y="136524"/>
                      <a:pt x="32327" y="118051"/>
                    </a:cubicBezTo>
                    <a:cubicBezTo>
                      <a:pt x="23861" y="108045"/>
                      <a:pt x="17703" y="108815"/>
                      <a:pt x="6927" y="114203"/>
                    </a:cubicBezTo>
                    <a:cubicBezTo>
                      <a:pt x="7697" y="104967"/>
                      <a:pt x="19242" y="102657"/>
                      <a:pt x="15394" y="94960"/>
                    </a:cubicBezTo>
                    <a:cubicBezTo>
                      <a:pt x="12315" y="88803"/>
                      <a:pt x="4618" y="92651"/>
                      <a:pt x="0" y="90342"/>
                    </a:cubicBezTo>
                    <a:cubicBezTo>
                      <a:pt x="6927" y="73409"/>
                      <a:pt x="13855" y="57245"/>
                      <a:pt x="20012" y="40312"/>
                    </a:cubicBezTo>
                    <a:cubicBezTo>
                      <a:pt x="23861" y="28767"/>
                      <a:pt x="39255" y="25688"/>
                      <a:pt x="40794" y="12603"/>
                    </a:cubicBezTo>
                    <a:cubicBezTo>
                      <a:pt x="43103" y="14142"/>
                      <a:pt x="46182" y="14912"/>
                      <a:pt x="48491" y="16452"/>
                    </a:cubicBezTo>
                    <a:cubicBezTo>
                      <a:pt x="55418" y="12603"/>
                      <a:pt x="63885" y="11833"/>
                      <a:pt x="71582" y="7985"/>
                    </a:cubicBezTo>
                    <a:cubicBezTo>
                      <a:pt x="77739" y="-7409"/>
                      <a:pt x="91594" y="4906"/>
                      <a:pt x="100830" y="1058"/>
                    </a:cubicBezTo>
                    <a:close/>
                  </a:path>
                </a:pathLst>
              </a:custGeom>
              <a:solidFill>
                <a:srgbClr val="85AF2D"/>
              </a:solidFill>
              <a:ln w="76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7D5B490-AEC8-4265-8A5F-ED75E28D21DF}"/>
                  </a:ext>
                </a:extLst>
              </p:cNvPr>
              <p:cNvSpPr/>
              <p:nvPr/>
            </p:nvSpPr>
            <p:spPr>
              <a:xfrm>
                <a:off x="8220807" y="3587859"/>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81386AF-10DB-4EDD-94A5-3244254AAE33}"/>
                  </a:ext>
                </a:extLst>
              </p:cNvPr>
              <p:cNvSpPr/>
              <p:nvPr/>
            </p:nvSpPr>
            <p:spPr>
              <a:xfrm>
                <a:off x="3957568" y="3992989"/>
                <a:ext cx="146641" cy="122201"/>
              </a:xfrm>
              <a:custGeom>
                <a:avLst/>
                <a:gdLst>
                  <a:gd name="connsiteX0" fmla="*/ 54176 w 184727"/>
                  <a:gd name="connsiteY0" fmla="*/ 11353 h 153939"/>
                  <a:gd name="connsiteX1" fmla="*/ 124988 w 184727"/>
                  <a:gd name="connsiteY1" fmla="*/ 10583 h 153939"/>
                  <a:gd name="connsiteX2" fmla="*/ 138842 w 184727"/>
                  <a:gd name="connsiteY2" fmla="*/ 19050 h 153939"/>
                  <a:gd name="connsiteX3" fmla="*/ 151927 w 184727"/>
                  <a:gd name="connsiteY3" fmla="*/ 19050 h 153939"/>
                  <a:gd name="connsiteX4" fmla="*/ 185024 w 184727"/>
                  <a:gd name="connsiteY4" fmla="*/ 25977 h 153939"/>
                  <a:gd name="connsiteX5" fmla="*/ 172709 w 184727"/>
                  <a:gd name="connsiteY5" fmla="*/ 64462 h 153939"/>
                  <a:gd name="connsiteX6" fmla="*/ 191182 w 184727"/>
                  <a:gd name="connsiteY6" fmla="*/ 73699 h 153939"/>
                  <a:gd name="connsiteX7" fmla="*/ 169630 w 184727"/>
                  <a:gd name="connsiteY7" fmla="*/ 102947 h 153939"/>
                  <a:gd name="connsiteX8" fmla="*/ 165012 w 184727"/>
                  <a:gd name="connsiteY8" fmla="*/ 112183 h 153939"/>
                  <a:gd name="connsiteX9" fmla="*/ 124218 w 184727"/>
                  <a:gd name="connsiteY9" fmla="*/ 155286 h 153939"/>
                  <a:gd name="connsiteX10" fmla="*/ 104976 w 184727"/>
                  <a:gd name="connsiteY10" fmla="*/ 153747 h 153939"/>
                  <a:gd name="connsiteX11" fmla="*/ 53406 w 184727"/>
                  <a:gd name="connsiteY11" fmla="*/ 157595 h 153939"/>
                  <a:gd name="connsiteX12" fmla="*/ 28006 w 184727"/>
                  <a:gd name="connsiteY12" fmla="*/ 142971 h 153939"/>
                  <a:gd name="connsiteX13" fmla="*/ 1067 w 184727"/>
                  <a:gd name="connsiteY13" fmla="*/ 95250 h 153939"/>
                  <a:gd name="connsiteX14" fmla="*/ 25697 w 184727"/>
                  <a:gd name="connsiteY14" fmla="*/ 23668 h 153939"/>
                  <a:gd name="connsiteX15" fmla="*/ 39552 w 184727"/>
                  <a:gd name="connsiteY15" fmla="*/ 19050 h 153939"/>
                  <a:gd name="connsiteX16" fmla="*/ 54176 w 184727"/>
                  <a:gd name="connsiteY16" fmla="*/ 11353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727" h="153939">
                    <a:moveTo>
                      <a:pt x="54176" y="11353"/>
                    </a:moveTo>
                    <a:cubicBezTo>
                      <a:pt x="77267" y="-4041"/>
                      <a:pt x="101127" y="-3271"/>
                      <a:pt x="124988" y="10583"/>
                    </a:cubicBezTo>
                    <a:cubicBezTo>
                      <a:pt x="130376" y="12892"/>
                      <a:pt x="134224" y="16741"/>
                      <a:pt x="138842" y="19050"/>
                    </a:cubicBezTo>
                    <a:cubicBezTo>
                      <a:pt x="143461" y="19050"/>
                      <a:pt x="147309" y="19820"/>
                      <a:pt x="151927" y="19050"/>
                    </a:cubicBezTo>
                    <a:cubicBezTo>
                      <a:pt x="163473" y="17511"/>
                      <a:pt x="177327" y="11353"/>
                      <a:pt x="185024" y="25977"/>
                    </a:cubicBezTo>
                    <a:cubicBezTo>
                      <a:pt x="192721" y="41371"/>
                      <a:pt x="187333" y="55226"/>
                      <a:pt x="172709" y="64462"/>
                    </a:cubicBezTo>
                    <a:cubicBezTo>
                      <a:pt x="177327" y="70620"/>
                      <a:pt x="184254" y="69850"/>
                      <a:pt x="191182" y="73699"/>
                    </a:cubicBezTo>
                    <a:cubicBezTo>
                      <a:pt x="181176" y="81396"/>
                      <a:pt x="171939" y="89862"/>
                      <a:pt x="169630" y="102947"/>
                    </a:cubicBezTo>
                    <a:cubicBezTo>
                      <a:pt x="171939" y="107565"/>
                      <a:pt x="167321" y="109105"/>
                      <a:pt x="165012" y="112183"/>
                    </a:cubicBezTo>
                    <a:cubicBezTo>
                      <a:pt x="155006" y="129886"/>
                      <a:pt x="135764" y="138353"/>
                      <a:pt x="124218" y="155286"/>
                    </a:cubicBezTo>
                    <a:cubicBezTo>
                      <a:pt x="119600" y="162983"/>
                      <a:pt x="112673" y="152208"/>
                      <a:pt x="104976" y="153747"/>
                    </a:cubicBezTo>
                    <a:cubicBezTo>
                      <a:pt x="88812" y="156056"/>
                      <a:pt x="71879" y="166832"/>
                      <a:pt x="53406" y="157595"/>
                    </a:cubicBezTo>
                    <a:cubicBezTo>
                      <a:pt x="44939" y="152977"/>
                      <a:pt x="39552" y="141432"/>
                      <a:pt x="28006" y="142971"/>
                    </a:cubicBezTo>
                    <a:cubicBezTo>
                      <a:pt x="12612" y="130656"/>
                      <a:pt x="4915" y="116032"/>
                      <a:pt x="1067" y="95250"/>
                    </a:cubicBezTo>
                    <a:cubicBezTo>
                      <a:pt x="-3552" y="65232"/>
                      <a:pt x="7224" y="44450"/>
                      <a:pt x="25697" y="23668"/>
                    </a:cubicBezTo>
                    <a:cubicBezTo>
                      <a:pt x="29545" y="19050"/>
                      <a:pt x="34933" y="19820"/>
                      <a:pt x="39552" y="19050"/>
                    </a:cubicBezTo>
                    <a:cubicBezTo>
                      <a:pt x="44939" y="15971"/>
                      <a:pt x="49557" y="13662"/>
                      <a:pt x="54176" y="11353"/>
                    </a:cubicBezTo>
                    <a:close/>
                  </a:path>
                </a:pathLst>
              </a:custGeom>
              <a:solidFill>
                <a:srgbClr val="84AF2D"/>
              </a:solidFill>
              <a:ln w="76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CF94831E-98C3-4026-BFB2-AED132D94BF8}"/>
                  </a:ext>
                </a:extLst>
              </p:cNvPr>
              <p:cNvSpPr>
                <a:spLocks/>
              </p:cNvSpPr>
              <p:nvPr/>
            </p:nvSpPr>
            <p:spPr bwMode="auto">
              <a:xfrm rot="900000">
                <a:off x="4451574" y="1548551"/>
                <a:ext cx="3271787" cy="2983845"/>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45" name="Freeform: Shape 44">
                <a:extLst>
                  <a:ext uri="{FF2B5EF4-FFF2-40B4-BE49-F238E27FC236}">
                    <a16:creationId xmlns:a16="http://schemas.microsoft.com/office/drawing/2014/main" id="{C74CC311-2DC6-41A5-967D-5267619F51C1}"/>
                  </a:ext>
                </a:extLst>
              </p:cNvPr>
              <p:cNvSpPr/>
              <p:nvPr/>
            </p:nvSpPr>
            <p:spPr>
              <a:xfrm>
                <a:off x="4362468" y="1653355"/>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B710F7B-E325-4C1A-B38C-BF2529617521}"/>
                  </a:ext>
                </a:extLst>
              </p:cNvPr>
              <p:cNvSpPr/>
              <p:nvPr/>
            </p:nvSpPr>
            <p:spPr>
              <a:xfrm flipH="1">
                <a:off x="6146877" y="1505531"/>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5528B631-DD9F-45F4-947D-5D360660EAA2}"/>
                  </a:ext>
                </a:extLst>
              </p:cNvPr>
              <p:cNvSpPr/>
              <p:nvPr/>
            </p:nvSpPr>
            <p:spPr>
              <a:xfrm flipV="1">
                <a:off x="3261506" y="4061665"/>
                <a:ext cx="603449" cy="60827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01584DEE-FBE5-441F-9E94-14B9FEBAA6D6}"/>
                  </a:ext>
                </a:extLst>
              </p:cNvPr>
              <p:cNvSpPr/>
              <p:nvPr/>
            </p:nvSpPr>
            <p:spPr>
              <a:xfrm rot="19531334">
                <a:off x="3446748" y="2985754"/>
                <a:ext cx="441381" cy="44491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0E50D132-2D0D-4B36-B6FD-55A2361385B4}"/>
                  </a:ext>
                </a:extLst>
              </p:cNvPr>
              <p:cNvSpPr/>
              <p:nvPr/>
            </p:nvSpPr>
            <p:spPr>
              <a:xfrm rot="9900000" flipH="1">
                <a:off x="5408448" y="3596944"/>
                <a:ext cx="660342" cy="66562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grpSp>
      </p:grpSp>
      <p:grpSp>
        <p:nvGrpSpPr>
          <p:cNvPr id="74" name="Group 73">
            <a:extLst>
              <a:ext uri="{FF2B5EF4-FFF2-40B4-BE49-F238E27FC236}">
                <a16:creationId xmlns:a16="http://schemas.microsoft.com/office/drawing/2014/main" id="{1CBC62ED-174E-4338-9C4C-F923D0AE7D6D}"/>
              </a:ext>
            </a:extLst>
          </p:cNvPr>
          <p:cNvGrpSpPr/>
          <p:nvPr/>
        </p:nvGrpSpPr>
        <p:grpSpPr>
          <a:xfrm>
            <a:off x="-120505" y="1862302"/>
            <a:ext cx="12051427" cy="2469218"/>
            <a:chOff x="4546430" y="1780201"/>
            <a:chExt cx="2811133" cy="2469218"/>
          </a:xfrm>
        </p:grpSpPr>
        <p:sp>
          <p:nvSpPr>
            <p:cNvPr id="69" name="TextBox 68">
              <a:extLst>
                <a:ext uri="{FF2B5EF4-FFF2-40B4-BE49-F238E27FC236}">
                  <a16:creationId xmlns:a16="http://schemas.microsoft.com/office/drawing/2014/main" id="{041EF0FA-4614-487C-8F00-A328E00D0C2B}"/>
                </a:ext>
              </a:extLst>
            </p:cNvPr>
            <p:cNvSpPr txBox="1"/>
            <p:nvPr/>
          </p:nvSpPr>
          <p:spPr>
            <a:xfrm>
              <a:off x="4546430" y="2503222"/>
              <a:ext cx="2766646" cy="984885"/>
            </a:xfrm>
            <a:prstGeom prst="rect">
              <a:avLst/>
            </a:prstGeom>
            <a:noFill/>
          </p:spPr>
          <p:txBody>
            <a:bodyPr wrap="square" rtlCol="0" anchor="ctr">
              <a:spAutoFit/>
            </a:bodyPr>
            <a:lstStyle/>
            <a:p>
              <a:pPr algn="ctr"/>
              <a:r>
                <a:rPr lang="ja-JP" altLang="en-US" sz="5800" b="1">
                  <a:solidFill>
                    <a:schemeClr val="tx2"/>
                  </a:solidFill>
                  <a:latin typeface="+mj-lt"/>
                  <a:cs typeface="Arial" pitchFamily="34" charset="0"/>
                </a:rPr>
                <a:t>保育及維護生態領地</a:t>
              </a:r>
              <a:r>
                <a:rPr lang="en-US" altLang="zh-TW" sz="5800" b="1" dirty="0">
                  <a:solidFill>
                    <a:schemeClr val="tx2"/>
                  </a:solidFill>
                  <a:latin typeface="+mj-lt"/>
                  <a:cs typeface="Arial" pitchFamily="34" charset="0"/>
                </a:rPr>
                <a:t>-</a:t>
              </a:r>
              <a:r>
                <a:rPr lang="ja-JP" altLang="en-US" sz="5800" b="1">
                  <a:solidFill>
                    <a:schemeClr val="tx2"/>
                  </a:solidFill>
                  <a:latin typeface="+mj-lt"/>
                  <a:cs typeface="Arial" pitchFamily="34" charset="0"/>
                </a:rPr>
                <a:t>森林保育</a:t>
              </a:r>
              <a:endParaRPr lang="ko-KR" altLang="en-US" sz="5800" b="1" dirty="0">
                <a:solidFill>
                  <a:schemeClr val="tx2"/>
                </a:solidFill>
                <a:latin typeface="+mj-lt"/>
                <a:cs typeface="Arial" pitchFamily="34" charset="0"/>
              </a:endParaRPr>
            </a:p>
          </p:txBody>
        </p:sp>
        <p:sp>
          <p:nvSpPr>
            <p:cNvPr id="70" name="Freeform: Shape 69">
              <a:extLst>
                <a:ext uri="{FF2B5EF4-FFF2-40B4-BE49-F238E27FC236}">
                  <a16:creationId xmlns:a16="http://schemas.microsoft.com/office/drawing/2014/main" id="{7B4F6602-1A0F-4D41-A12C-9EED758BFCA6}"/>
                </a:ext>
              </a:extLst>
            </p:cNvPr>
            <p:cNvSpPr/>
            <p:nvPr/>
          </p:nvSpPr>
          <p:spPr>
            <a:xfrm rot="9952675" flipH="1">
              <a:off x="7259861" y="1780201"/>
              <a:ext cx="97702" cy="1007724"/>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solidFill>
              <a:schemeClr val="accent1"/>
            </a:solidFill>
            <a:ln w="95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05ABB015-FBF5-4468-B54C-0BE66B815E32}"/>
                </a:ext>
              </a:extLst>
            </p:cNvPr>
            <p:cNvSpPr/>
            <p:nvPr/>
          </p:nvSpPr>
          <p:spPr>
            <a:xfrm rot="12368234" flipH="1">
              <a:off x="7090190" y="3256843"/>
              <a:ext cx="117272" cy="992576"/>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solidFill>
              <a:schemeClr val="accent1"/>
            </a:solidFill>
            <a:ln w="95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65ECD70-C9ED-4787-8BB1-A517DBC4FDBA}"/>
                </a:ext>
              </a:extLst>
            </p:cNvPr>
            <p:cNvSpPr/>
            <p:nvPr/>
          </p:nvSpPr>
          <p:spPr>
            <a:xfrm rot="1217479" flipH="1">
              <a:off x="4570350" y="1921945"/>
              <a:ext cx="210026" cy="710746"/>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solidFill>
              <a:schemeClr val="accent1"/>
            </a:solidFill>
            <a:ln w="95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63E33E16-6DF9-4E79-A149-4A315A64A9B4}"/>
                </a:ext>
              </a:extLst>
            </p:cNvPr>
            <p:cNvSpPr/>
            <p:nvPr/>
          </p:nvSpPr>
          <p:spPr>
            <a:xfrm rot="4488973" flipH="1">
              <a:off x="5141598" y="1859612"/>
              <a:ext cx="210609" cy="33947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solidFill>
              <a:schemeClr val="accent1"/>
            </a:solidFill>
            <a:ln w="9525" cap="flat">
              <a:noFill/>
              <a:prstDash val="solid"/>
              <a:miter/>
            </a:ln>
          </p:spPr>
          <p:txBody>
            <a:bodyPr rtlCol="0" anchor="ctr"/>
            <a:lstStyle/>
            <a:p>
              <a:endParaRPr lang="en-US" dirty="0"/>
            </a:p>
          </p:txBody>
        </p:sp>
      </p:grpSp>
      <p:pic>
        <p:nvPicPr>
          <p:cNvPr id="49" name="Picture 48" descr="A close up of a sign&#10;&#10;Description automatically generated">
            <a:extLst>
              <a:ext uri="{FF2B5EF4-FFF2-40B4-BE49-F238E27FC236}">
                <a16:creationId xmlns:a16="http://schemas.microsoft.com/office/drawing/2014/main" id="{9C07D81A-9507-A740-9558-AF692237BC8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337885" y="431594"/>
            <a:ext cx="1744323" cy="553487"/>
          </a:xfrm>
          <a:prstGeom prst="rect">
            <a:avLst/>
          </a:prstGeom>
        </p:spPr>
      </p:pic>
      <p:pic>
        <p:nvPicPr>
          <p:cNvPr id="51" name="Picture 50" descr="A close up of a logo&#10;&#10;Description automatically generated">
            <a:extLst>
              <a:ext uri="{FF2B5EF4-FFF2-40B4-BE49-F238E27FC236}">
                <a16:creationId xmlns:a16="http://schemas.microsoft.com/office/drawing/2014/main" id="{FF64B80A-DC36-1540-A6B1-2F45B9C6629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301662" y="107224"/>
            <a:ext cx="852142" cy="1330173"/>
          </a:xfrm>
          <a:prstGeom prst="rect">
            <a:avLst/>
          </a:prstGeom>
        </p:spPr>
      </p:pic>
    </p:spTree>
    <p:extLst>
      <p:ext uri="{BB962C8B-B14F-4D97-AF65-F5344CB8AC3E}">
        <p14:creationId xmlns:p14="http://schemas.microsoft.com/office/powerpoint/2010/main" val="92694106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Placeholder 21" descr="A close up of a lush green forest&#10;&#10;Description automatically generated">
            <a:extLst>
              <a:ext uri="{FF2B5EF4-FFF2-40B4-BE49-F238E27FC236}">
                <a16:creationId xmlns:a16="http://schemas.microsoft.com/office/drawing/2014/main" id="{74F66A8C-B270-ED46-9054-BF863ECC1A74}"/>
              </a:ext>
            </a:extLst>
          </p:cNvPr>
          <p:cNvPicPr>
            <a:picLocks noGrp="1" noChangeAspect="1"/>
          </p:cNvPicPr>
          <p:nvPr>
            <p:ph type="pic" sz="quarter" idx="10"/>
          </p:nvPr>
        </p:nvPicPr>
        <p:blipFill>
          <a:blip r:embed="rId2">
            <a:alphaModFix amt="94000"/>
            <a:extLst>
              <a:ext uri="{28A0092B-C50C-407E-A947-70E740481C1C}">
                <a14:useLocalDpi xmlns:a14="http://schemas.microsoft.com/office/drawing/2010/main" val="0"/>
              </a:ext>
              <a:ext uri="{837473B0-CC2E-450A-ABE3-18F120FF3D39}">
                <a1611:picAttrSrcUrl xmlns:a1611="http://schemas.microsoft.com/office/drawing/2016/11/main" r:id="rId3"/>
              </a:ext>
            </a:extLst>
          </a:blip>
          <a:srcRect t="5515" b="5515"/>
          <a:stretch>
            <a:fillRect/>
          </a:stretch>
        </p:blipFill>
        <p:spPr>
          <a:xfrm>
            <a:off x="8365850" y="4141951"/>
            <a:ext cx="3647282" cy="2448970"/>
          </a:xfrm>
        </p:spPr>
      </p:pic>
      <p:sp>
        <p:nvSpPr>
          <p:cNvPr id="4" name="Frame 3">
            <a:extLst>
              <a:ext uri="{FF2B5EF4-FFF2-40B4-BE49-F238E27FC236}">
                <a16:creationId xmlns:a16="http://schemas.microsoft.com/office/drawing/2014/main" id="{657364D4-6B4E-4BF0-8B24-D96AC111A8BA}"/>
              </a:ext>
            </a:extLst>
          </p:cNvPr>
          <p:cNvSpPr/>
          <p:nvPr/>
        </p:nvSpPr>
        <p:spPr>
          <a:xfrm>
            <a:off x="178868" y="715489"/>
            <a:ext cx="10476215" cy="5427021"/>
          </a:xfrm>
          <a:prstGeom prst="frame">
            <a:avLst>
              <a:gd name="adj1" fmla="val 107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9C80F5B4-2272-449D-82E4-B1EA13F20735}"/>
              </a:ext>
            </a:extLst>
          </p:cNvPr>
          <p:cNvSpPr txBox="1"/>
          <p:nvPr/>
        </p:nvSpPr>
        <p:spPr>
          <a:xfrm>
            <a:off x="0" y="885224"/>
            <a:ext cx="3566808" cy="861774"/>
          </a:xfrm>
          <a:prstGeom prst="rect">
            <a:avLst/>
          </a:prstGeom>
          <a:noFill/>
        </p:spPr>
        <p:txBody>
          <a:bodyPr wrap="square" rtlCol="0" anchor="ctr">
            <a:spAutoFit/>
          </a:bodyPr>
          <a:lstStyle/>
          <a:p>
            <a:pPr algn="ctr"/>
            <a:r>
              <a:rPr lang="ko-KR" altLang="en-US" sz="5000" b="1" dirty="0" err="1">
                <a:solidFill>
                  <a:schemeClr val="accent2"/>
                </a:solidFill>
                <a:cs typeface="Arial" pitchFamily="34" charset="0"/>
              </a:rPr>
              <a:t>認識森林</a:t>
            </a:r>
            <a:endParaRPr lang="en-US" altLang="ko-KR" sz="5000" b="1" dirty="0">
              <a:solidFill>
                <a:schemeClr val="accent2"/>
              </a:solidFill>
              <a:cs typeface="Arial" pitchFamily="34" charset="0"/>
            </a:endParaRPr>
          </a:p>
        </p:txBody>
      </p:sp>
      <p:sp>
        <p:nvSpPr>
          <p:cNvPr id="23" name="TextBox 22">
            <a:extLst>
              <a:ext uri="{FF2B5EF4-FFF2-40B4-BE49-F238E27FC236}">
                <a16:creationId xmlns:a16="http://schemas.microsoft.com/office/drawing/2014/main" id="{FD68FA54-4DE8-784C-A51B-D7FEF355FCEC}"/>
              </a:ext>
            </a:extLst>
          </p:cNvPr>
          <p:cNvSpPr txBox="1"/>
          <p:nvPr/>
        </p:nvSpPr>
        <p:spPr>
          <a:xfrm>
            <a:off x="273666" y="1725459"/>
            <a:ext cx="9270487" cy="4247317"/>
          </a:xfrm>
          <a:prstGeom prst="rect">
            <a:avLst/>
          </a:prstGeom>
          <a:noFill/>
        </p:spPr>
        <p:txBody>
          <a:bodyPr wrap="none" rtlCol="0">
            <a:spAutoFit/>
          </a:bodyPr>
          <a:lstStyle/>
          <a:p>
            <a:pPr marL="285750" indent="-285750">
              <a:buFont typeface="Arial" panose="020B0604020202020204" pitchFamily="34" charset="0"/>
              <a:buChar char="•"/>
            </a:pPr>
            <a:r>
              <a:rPr lang="ja-JP" altLang="en-US">
                <a:solidFill>
                  <a:schemeClr val="bg2">
                    <a:lumMod val="25000"/>
                  </a:schemeClr>
                </a:solidFill>
              </a:rPr>
              <a:t>高密度樹木的區域，涵蓋大約 </a:t>
            </a:r>
            <a:r>
              <a:rPr lang="en-US" altLang="ja-JP" dirty="0">
                <a:solidFill>
                  <a:schemeClr val="bg2">
                    <a:lumMod val="25000"/>
                  </a:schemeClr>
                </a:solidFill>
              </a:rPr>
              <a:t>9.4</a:t>
            </a:r>
            <a:r>
              <a:rPr lang="ja-JP" altLang="en-US">
                <a:solidFill>
                  <a:schemeClr val="bg2">
                    <a:lumMod val="25000"/>
                  </a:schemeClr>
                </a:solidFill>
              </a:rPr>
              <a:t>％的地球表面</a:t>
            </a:r>
            <a:endParaRPr lang="en-US" altLang="ja-JP"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可儲存二氧化碳、調節氣候、淨化水源以及減輕像洪水</a:t>
            </a:r>
            <a:endParaRPr lang="en-US" altLang="ja-JP"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一般分為四層</a:t>
            </a:r>
            <a:r>
              <a:rPr lang="zh-TW" altLang="en-US" dirty="0">
                <a:solidFill>
                  <a:schemeClr val="bg2">
                    <a:lumMod val="25000"/>
                  </a:schemeClr>
                </a:solidFill>
              </a:rPr>
              <a:t>：</a:t>
            </a:r>
            <a:br>
              <a:rPr lang="en-US" altLang="zh-TW" dirty="0">
                <a:solidFill>
                  <a:schemeClr val="bg2">
                    <a:lumMod val="25000"/>
                  </a:schemeClr>
                </a:solidFill>
              </a:rPr>
            </a:br>
            <a:r>
              <a:rPr lang="en-US" altLang="zh-TW" dirty="0">
                <a:solidFill>
                  <a:schemeClr val="bg2">
                    <a:lumMod val="25000"/>
                  </a:schemeClr>
                </a:solidFill>
              </a:rPr>
              <a:t>(1) </a:t>
            </a:r>
            <a:r>
              <a:rPr lang="ja-JP" altLang="en-US">
                <a:solidFill>
                  <a:schemeClr val="bg2">
                    <a:lumMod val="25000"/>
                  </a:schemeClr>
                </a:solidFill>
              </a:rPr>
              <a:t>露生層</a:t>
            </a:r>
            <a:br>
              <a:rPr lang="en-US" altLang="ja-JP" dirty="0">
                <a:solidFill>
                  <a:schemeClr val="bg2">
                    <a:lumMod val="25000"/>
                  </a:schemeClr>
                </a:solidFill>
              </a:rPr>
            </a:br>
            <a:r>
              <a:rPr lang="ja-JP" altLang="en-US">
                <a:solidFill>
                  <a:schemeClr val="bg2">
                    <a:lumMod val="25000"/>
                  </a:schemeClr>
                </a:solidFill>
              </a:rPr>
              <a:t>包括一部分非常高大的樹，它們高過通常的林冠，達到</a:t>
            </a:r>
            <a:r>
              <a:rPr lang="en-US" altLang="ja-JP" dirty="0">
                <a:solidFill>
                  <a:schemeClr val="bg2">
                    <a:lumMod val="25000"/>
                  </a:schemeClr>
                </a:solidFill>
              </a:rPr>
              <a:t>45-55</a:t>
            </a:r>
            <a:r>
              <a:rPr lang="ja-JP" altLang="en-US">
                <a:solidFill>
                  <a:schemeClr val="bg2">
                    <a:lumMod val="25000"/>
                  </a:schemeClr>
                </a:solidFill>
              </a:rPr>
              <a:t>米（有些達到</a:t>
            </a:r>
            <a:r>
              <a:rPr lang="en-US" altLang="ja-JP" dirty="0">
                <a:solidFill>
                  <a:schemeClr val="bg2">
                    <a:lumMod val="25000"/>
                  </a:schemeClr>
                </a:solidFill>
              </a:rPr>
              <a:t>70-80</a:t>
            </a:r>
            <a:r>
              <a:rPr lang="ja-JP" altLang="en-US">
                <a:solidFill>
                  <a:schemeClr val="bg2">
                    <a:lumMod val="25000"/>
                  </a:schemeClr>
                </a:solidFill>
              </a:rPr>
              <a:t>米高）</a:t>
            </a:r>
            <a:br>
              <a:rPr lang="en-US" altLang="ja-JP" dirty="0">
                <a:solidFill>
                  <a:schemeClr val="bg2">
                    <a:lumMod val="25000"/>
                  </a:schemeClr>
                </a:solidFill>
              </a:rPr>
            </a:br>
            <a:r>
              <a:rPr lang="ja-JP" altLang="en-US">
                <a:solidFill>
                  <a:schemeClr val="bg2">
                    <a:lumMod val="25000"/>
                  </a:schemeClr>
                </a:solidFill>
              </a:rPr>
              <a:t>它們需要能夠忍耐高溫和強風。鷹、蝴蝶、蝙蝠以及部分種類的猴子在該層棲息</a:t>
            </a:r>
            <a:br>
              <a:rPr lang="en-US" altLang="ja-JP" dirty="0">
                <a:solidFill>
                  <a:schemeClr val="bg2">
                    <a:lumMod val="25000"/>
                  </a:schemeClr>
                </a:solidFill>
              </a:rPr>
            </a:br>
            <a:r>
              <a:rPr lang="en-US" altLang="ja-JP" dirty="0">
                <a:solidFill>
                  <a:schemeClr val="bg2">
                    <a:lumMod val="25000"/>
                  </a:schemeClr>
                </a:solidFill>
              </a:rPr>
              <a:t>(2) </a:t>
            </a:r>
            <a:r>
              <a:rPr lang="ja-JP" altLang="en-US">
                <a:solidFill>
                  <a:schemeClr val="bg2">
                    <a:lumMod val="25000"/>
                  </a:schemeClr>
                </a:solidFill>
              </a:rPr>
              <a:t>樹冠層</a:t>
            </a:r>
            <a:br>
              <a:rPr lang="en-US" altLang="ja-JP" dirty="0">
                <a:solidFill>
                  <a:schemeClr val="bg2">
                    <a:lumMod val="25000"/>
                  </a:schemeClr>
                </a:solidFill>
              </a:rPr>
            </a:br>
            <a:r>
              <a:rPr lang="ja-JP" altLang="en-US">
                <a:solidFill>
                  <a:schemeClr val="bg2">
                    <a:lumMod val="25000"/>
                  </a:schemeClr>
                </a:solidFill>
              </a:rPr>
              <a:t>絕大部分較大樹種所在的層，通常高度為</a:t>
            </a:r>
            <a:r>
              <a:rPr lang="en-US" altLang="ja-JP" dirty="0">
                <a:solidFill>
                  <a:schemeClr val="bg2">
                    <a:lumMod val="25000"/>
                  </a:schemeClr>
                </a:solidFill>
              </a:rPr>
              <a:t>30</a:t>
            </a:r>
            <a:r>
              <a:rPr lang="en-US" altLang="zh-TW" dirty="0">
                <a:solidFill>
                  <a:schemeClr val="bg2">
                    <a:lumMod val="25000"/>
                  </a:schemeClr>
                </a:solidFill>
              </a:rPr>
              <a:t>-</a:t>
            </a:r>
            <a:r>
              <a:rPr lang="en-US" altLang="ja-JP" dirty="0">
                <a:solidFill>
                  <a:schemeClr val="bg2">
                    <a:lumMod val="25000"/>
                  </a:schemeClr>
                </a:solidFill>
              </a:rPr>
              <a:t>45</a:t>
            </a:r>
            <a:r>
              <a:rPr lang="ja-JP" altLang="en-US">
                <a:solidFill>
                  <a:schemeClr val="bg2">
                    <a:lumMod val="25000"/>
                  </a:schemeClr>
                </a:solidFill>
              </a:rPr>
              <a:t>米</a:t>
            </a:r>
            <a:br>
              <a:rPr lang="en-US" altLang="ja-JP" dirty="0">
                <a:solidFill>
                  <a:schemeClr val="bg2">
                    <a:lumMod val="25000"/>
                  </a:schemeClr>
                </a:solidFill>
              </a:rPr>
            </a:br>
            <a:r>
              <a:rPr lang="ja-JP" altLang="en-US">
                <a:solidFill>
                  <a:schemeClr val="bg2">
                    <a:lumMod val="25000"/>
                  </a:schemeClr>
                </a:solidFill>
              </a:rPr>
              <a:t>估計約</a:t>
            </a:r>
            <a:r>
              <a:rPr lang="en-US" altLang="ja-JP" dirty="0">
                <a:solidFill>
                  <a:schemeClr val="bg2">
                    <a:lumMod val="25000"/>
                  </a:schemeClr>
                </a:solidFill>
              </a:rPr>
              <a:t>50%</a:t>
            </a:r>
            <a:r>
              <a:rPr lang="ja-JP" altLang="en-US">
                <a:solidFill>
                  <a:schemeClr val="bg2">
                    <a:lumMod val="25000"/>
                  </a:schemeClr>
                </a:solidFill>
              </a:rPr>
              <a:t>的樹種在這一層中</a:t>
            </a:r>
            <a:br>
              <a:rPr lang="en-US" altLang="ja-JP" dirty="0">
                <a:solidFill>
                  <a:schemeClr val="bg2">
                    <a:lumMod val="25000"/>
                  </a:schemeClr>
                </a:solidFill>
              </a:rPr>
            </a:br>
            <a:r>
              <a:rPr lang="en-US" altLang="ja-JP" dirty="0">
                <a:solidFill>
                  <a:schemeClr val="bg2">
                    <a:lumMod val="25000"/>
                  </a:schemeClr>
                </a:solidFill>
              </a:rPr>
              <a:t>(3) </a:t>
            </a:r>
            <a:r>
              <a:rPr lang="ja-JP" altLang="en-US">
                <a:solidFill>
                  <a:schemeClr val="bg2">
                    <a:lumMod val="25000"/>
                  </a:schemeClr>
                </a:solidFill>
              </a:rPr>
              <a:t>灌木層</a:t>
            </a:r>
            <a:br>
              <a:rPr lang="en-US" altLang="ja-JP" dirty="0">
                <a:solidFill>
                  <a:schemeClr val="bg2">
                    <a:lumMod val="25000"/>
                  </a:schemeClr>
                </a:solidFill>
              </a:rPr>
            </a:br>
            <a:r>
              <a:rPr lang="ja-JP" altLang="en-US">
                <a:solidFill>
                  <a:schemeClr val="bg2">
                    <a:lumMod val="25000"/>
                  </a:schemeClr>
                </a:solidFill>
              </a:rPr>
              <a:t>灌木層位於樹冠層和地面層之間，只有</a:t>
            </a:r>
            <a:r>
              <a:rPr lang="en-US" altLang="ja-JP" dirty="0">
                <a:solidFill>
                  <a:schemeClr val="bg2">
                    <a:lumMod val="25000"/>
                  </a:schemeClr>
                </a:solidFill>
              </a:rPr>
              <a:t>5%</a:t>
            </a:r>
            <a:r>
              <a:rPr lang="ja-JP" altLang="en-US">
                <a:solidFill>
                  <a:schemeClr val="bg2">
                    <a:lumMod val="25000"/>
                  </a:schemeClr>
                </a:solidFill>
              </a:rPr>
              <a:t>的陽光能穿過林冠照射到灌木層</a:t>
            </a:r>
            <a:br>
              <a:rPr lang="en-US" altLang="ja-JP" dirty="0">
                <a:solidFill>
                  <a:schemeClr val="bg2">
                    <a:lumMod val="25000"/>
                  </a:schemeClr>
                </a:solidFill>
              </a:rPr>
            </a:br>
            <a:r>
              <a:rPr lang="ja-JP" altLang="en-US">
                <a:solidFill>
                  <a:schemeClr val="bg2">
                    <a:lumMod val="25000"/>
                  </a:schemeClr>
                </a:solidFill>
              </a:rPr>
              <a:t>灌木是很多鳥類、蛇類、蜥蜴以及捕食者例如美洲豹、蚺、豹的棲息地</a:t>
            </a:r>
            <a:br>
              <a:rPr lang="en-US" altLang="ja-JP" dirty="0">
                <a:solidFill>
                  <a:schemeClr val="bg2">
                    <a:lumMod val="25000"/>
                  </a:schemeClr>
                </a:solidFill>
              </a:rPr>
            </a:br>
            <a:r>
              <a:rPr lang="en-US" altLang="ja-JP" dirty="0">
                <a:solidFill>
                  <a:schemeClr val="bg2">
                    <a:lumMod val="25000"/>
                  </a:schemeClr>
                </a:solidFill>
              </a:rPr>
              <a:t>(4) </a:t>
            </a:r>
            <a:r>
              <a:rPr lang="ja-JP" altLang="en-US">
                <a:solidFill>
                  <a:schemeClr val="bg2">
                    <a:lumMod val="25000"/>
                  </a:schemeClr>
                </a:solidFill>
              </a:rPr>
              <a:t>地面層</a:t>
            </a:r>
            <a:br>
              <a:rPr lang="en-US" altLang="ja-JP" dirty="0">
                <a:solidFill>
                  <a:schemeClr val="bg2">
                    <a:lumMod val="25000"/>
                  </a:schemeClr>
                </a:solidFill>
              </a:rPr>
            </a:br>
            <a:r>
              <a:rPr lang="ja-JP" altLang="en-US">
                <a:solidFill>
                  <a:schemeClr val="bg2">
                    <a:lumMod val="25000"/>
                  </a:schemeClr>
                </a:solidFill>
              </a:rPr>
              <a:t>地面層是最底層，只能得到</a:t>
            </a:r>
            <a:r>
              <a:rPr lang="en-US" altLang="ja-JP" dirty="0">
                <a:solidFill>
                  <a:schemeClr val="bg2">
                    <a:lumMod val="25000"/>
                  </a:schemeClr>
                </a:solidFill>
              </a:rPr>
              <a:t>2%</a:t>
            </a:r>
            <a:r>
              <a:rPr lang="ja-JP" altLang="en-US">
                <a:solidFill>
                  <a:schemeClr val="bg2">
                    <a:lumMod val="25000"/>
                  </a:schemeClr>
                </a:solidFill>
              </a:rPr>
              <a:t>的陽光</a:t>
            </a:r>
            <a:br>
              <a:rPr lang="en-US" altLang="ja-JP" dirty="0">
                <a:solidFill>
                  <a:schemeClr val="bg2">
                    <a:lumMod val="25000"/>
                  </a:schemeClr>
                </a:solidFill>
              </a:rPr>
            </a:br>
            <a:r>
              <a:rPr lang="ja-JP" altLang="en-US">
                <a:solidFill>
                  <a:schemeClr val="bg2">
                    <a:lumMod val="25000"/>
                  </a:schemeClr>
                </a:solidFill>
              </a:rPr>
              <a:t>只有適應了低光環境的植物才可以在該層生存</a:t>
            </a:r>
            <a:endParaRPr lang="en-US" altLang="zh-TW" dirty="0">
              <a:solidFill>
                <a:schemeClr val="bg2">
                  <a:lumMod val="25000"/>
                </a:schemeClr>
              </a:solidFill>
            </a:endParaRPr>
          </a:p>
        </p:txBody>
      </p:sp>
      <p:pic>
        <p:nvPicPr>
          <p:cNvPr id="26" name="Picture 25" descr="A close up of text on a white background&#10;&#10;Description automatically generated">
            <a:extLst>
              <a:ext uri="{FF2B5EF4-FFF2-40B4-BE49-F238E27FC236}">
                <a16:creationId xmlns:a16="http://schemas.microsoft.com/office/drawing/2014/main" id="{A75A31A6-5033-3148-8436-A5430140C19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62959" y="100237"/>
            <a:ext cx="5155375" cy="2615813"/>
          </a:xfrm>
          <a:prstGeom prst="rect">
            <a:avLst/>
          </a:prstGeom>
        </p:spPr>
      </p:pic>
      <p:sp>
        <p:nvSpPr>
          <p:cNvPr id="27" name="TextBox 26">
            <a:extLst>
              <a:ext uri="{FF2B5EF4-FFF2-40B4-BE49-F238E27FC236}">
                <a16:creationId xmlns:a16="http://schemas.microsoft.com/office/drawing/2014/main" id="{E5B1AB42-35E2-2B41-B11E-6D85CC98A5C1}"/>
              </a:ext>
            </a:extLst>
          </p:cNvPr>
          <p:cNvSpPr txBox="1"/>
          <p:nvPr/>
        </p:nvSpPr>
        <p:spPr>
          <a:xfrm>
            <a:off x="10189491" y="2716049"/>
            <a:ext cx="1723549"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：香港教育城</a:t>
            </a:r>
            <a:endParaRPr lang="en-FR" sz="1200" dirty="0">
              <a:solidFill>
                <a:schemeClr val="bg2">
                  <a:lumMod val="25000"/>
                </a:schemeClr>
              </a:solidFill>
            </a:endParaRPr>
          </a:p>
        </p:txBody>
      </p:sp>
      <p:sp>
        <p:nvSpPr>
          <p:cNvPr id="28" name="TextBox 27">
            <a:extLst>
              <a:ext uri="{FF2B5EF4-FFF2-40B4-BE49-F238E27FC236}">
                <a16:creationId xmlns:a16="http://schemas.microsoft.com/office/drawing/2014/main" id="{C25CA28B-77E8-1C4B-A952-BDC39F09B83C}"/>
              </a:ext>
            </a:extLst>
          </p:cNvPr>
          <p:cNvSpPr txBox="1"/>
          <p:nvPr/>
        </p:nvSpPr>
        <p:spPr>
          <a:xfrm>
            <a:off x="9746165" y="6590921"/>
            <a:ext cx="2266967"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a:t>
            </a:r>
            <a:r>
              <a:rPr lang="en-US" altLang="zh-TW" sz="1200" dirty="0">
                <a:solidFill>
                  <a:schemeClr val="bg2">
                    <a:lumMod val="25000"/>
                  </a:schemeClr>
                </a:solidFill>
              </a:rPr>
              <a:t>Creative Commons</a:t>
            </a:r>
            <a:endParaRPr lang="en-FR" sz="1200" dirty="0">
              <a:solidFill>
                <a:schemeClr val="bg2">
                  <a:lumMod val="25000"/>
                </a:schemeClr>
              </a:solidFill>
            </a:endParaRPr>
          </a:p>
        </p:txBody>
      </p:sp>
    </p:spTree>
    <p:extLst>
      <p:ext uri="{BB962C8B-B14F-4D97-AF65-F5344CB8AC3E}">
        <p14:creationId xmlns:p14="http://schemas.microsoft.com/office/powerpoint/2010/main" val="37581941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ja-JP" altLang="en-US" b="1"/>
              <a:t>森林的轉變</a:t>
            </a:r>
            <a:endParaRPr lang="en-US" b="1" dirty="0"/>
          </a:p>
        </p:txBody>
      </p:sp>
      <p:sp>
        <p:nvSpPr>
          <p:cNvPr id="6" name="TextBox 5">
            <a:extLst>
              <a:ext uri="{FF2B5EF4-FFF2-40B4-BE49-F238E27FC236}">
                <a16:creationId xmlns:a16="http://schemas.microsoft.com/office/drawing/2014/main" id="{8537E3D3-C9DF-4351-BC31-2FD5984B6D6A}"/>
              </a:ext>
            </a:extLst>
          </p:cNvPr>
          <p:cNvSpPr txBox="1"/>
          <p:nvPr/>
        </p:nvSpPr>
        <p:spPr>
          <a:xfrm>
            <a:off x="309402" y="1523236"/>
            <a:ext cx="6679610" cy="1785104"/>
          </a:xfrm>
          <a:prstGeom prst="rect">
            <a:avLst/>
          </a:prstGeom>
          <a:noFill/>
        </p:spPr>
        <p:txBody>
          <a:bodyPr wrap="square" rtlCol="0">
            <a:spAutoFit/>
          </a:bodyPr>
          <a:lstStyle/>
          <a:p>
            <a:pPr marL="285750" indent="-285750">
              <a:buFont typeface="Arial" panose="020B0604020202020204" pitchFamily="34" charset="0"/>
              <a:buChar char="•"/>
            </a:pPr>
            <a:r>
              <a:rPr lang="ja-JP" altLang="en-US">
                <a:solidFill>
                  <a:schemeClr val="bg2">
                    <a:lumMod val="25000"/>
                  </a:schemeClr>
                </a:solidFill>
              </a:rPr>
              <a:t>聯合國糧農組織公布了全球森林資源評估（</a:t>
            </a:r>
            <a:r>
              <a:rPr lang="en-GB" dirty="0">
                <a:solidFill>
                  <a:schemeClr val="bg2">
                    <a:lumMod val="25000"/>
                  </a:schemeClr>
                </a:solidFill>
              </a:rPr>
              <a:t>FRA），</a:t>
            </a:r>
            <a:r>
              <a:rPr lang="ja-JP" altLang="en-US">
                <a:solidFill>
                  <a:schemeClr val="bg2">
                    <a:lumMod val="25000"/>
                  </a:schemeClr>
                </a:solidFill>
              </a:rPr>
              <a:t>一份每五年發布的報告。</a:t>
            </a:r>
            <a:r>
              <a:rPr lang="en-GB" dirty="0">
                <a:solidFill>
                  <a:schemeClr val="bg2">
                    <a:lumMod val="25000"/>
                  </a:schemeClr>
                </a:solidFill>
              </a:rPr>
              <a:t>FRA</a:t>
            </a:r>
            <a:r>
              <a:rPr lang="ja-JP" altLang="en-US">
                <a:solidFill>
                  <a:schemeClr val="bg2">
                    <a:lumMod val="25000"/>
                  </a:schemeClr>
                </a:solidFill>
              </a:rPr>
              <a:t>主要是</a:t>
            </a:r>
            <a:r>
              <a:rPr lang="ja-JP" altLang="en-US" sz="1900" b="1">
                <a:solidFill>
                  <a:schemeClr val="bg2">
                    <a:lumMod val="25000"/>
                  </a:schemeClr>
                </a:solidFill>
              </a:rPr>
              <a:t>根據國家和領地自我報告</a:t>
            </a:r>
            <a:r>
              <a:rPr lang="ja-JP" altLang="en-US">
                <a:solidFill>
                  <a:schemeClr val="bg2">
                    <a:lumMod val="25000"/>
                  </a:schemeClr>
                </a:solidFill>
              </a:rPr>
              <a:t>的數據</a:t>
            </a:r>
          </a:p>
          <a:p>
            <a:pPr marL="285750" indent="-285750">
              <a:buFont typeface="Arial" panose="020B0604020202020204" pitchFamily="34" charset="0"/>
              <a:buChar char="•"/>
            </a:pPr>
            <a:r>
              <a:rPr lang="ja-JP" altLang="en-US">
                <a:solidFill>
                  <a:schemeClr val="bg2">
                    <a:lumMod val="25000"/>
                  </a:schemeClr>
                </a:solidFill>
              </a:rPr>
              <a:t>該報告顯示過去五年以來，全球森林</a:t>
            </a:r>
            <a:r>
              <a:rPr lang="ja-JP" altLang="en-US" sz="1900" b="1">
                <a:solidFill>
                  <a:schemeClr val="bg2">
                    <a:lumMod val="25000"/>
                  </a:schemeClr>
                </a:solidFill>
              </a:rPr>
              <a:t>消失正在減速</a:t>
            </a:r>
            <a:r>
              <a:rPr lang="ja-JP" altLang="en-US">
                <a:solidFill>
                  <a:schemeClr val="bg2">
                    <a:lumMod val="25000"/>
                  </a:schemeClr>
                </a:solidFill>
              </a:rPr>
              <a:t>，而熱帶國家具有最大幅度的森林消失率</a:t>
            </a:r>
          </a:p>
          <a:p>
            <a:pPr marL="285750" indent="-285750">
              <a:buFont typeface="Arial" panose="020B0604020202020204" pitchFamily="34" charset="0"/>
              <a:buChar char="•"/>
            </a:pPr>
            <a:r>
              <a:rPr lang="ja-JP" altLang="en-US">
                <a:solidFill>
                  <a:schemeClr val="bg2">
                    <a:lumMod val="25000"/>
                  </a:schemeClr>
                </a:solidFill>
              </a:rPr>
              <a:t>聯合國糧農組織提供的高度可預期性的數據顯示，相較於</a:t>
            </a:r>
            <a:r>
              <a:rPr lang="en-US" altLang="ja-JP" dirty="0">
                <a:solidFill>
                  <a:schemeClr val="bg2">
                    <a:lumMod val="25000"/>
                  </a:schemeClr>
                </a:solidFill>
              </a:rPr>
              <a:t>1990</a:t>
            </a:r>
            <a:r>
              <a:rPr lang="ja-JP" altLang="en-US">
                <a:solidFill>
                  <a:schemeClr val="bg2">
                    <a:lumMod val="25000"/>
                  </a:schemeClr>
                </a:solidFill>
              </a:rPr>
              <a:t>年代和</a:t>
            </a:r>
            <a:r>
              <a:rPr lang="en-US" altLang="ja-JP" dirty="0">
                <a:solidFill>
                  <a:schemeClr val="bg2">
                    <a:lumMod val="25000"/>
                  </a:schemeClr>
                </a:solidFill>
              </a:rPr>
              <a:t>2000</a:t>
            </a:r>
            <a:r>
              <a:rPr lang="ja-JP" altLang="en-US">
                <a:solidFill>
                  <a:schemeClr val="bg2">
                    <a:lumMod val="25000"/>
                  </a:schemeClr>
                </a:solidFill>
              </a:rPr>
              <a:t>年代，近五年以來，森林消失有</a:t>
            </a:r>
            <a:r>
              <a:rPr lang="ja-JP" altLang="en-US" sz="1900" b="1">
                <a:solidFill>
                  <a:schemeClr val="bg2">
                    <a:lumMod val="25000"/>
                  </a:schemeClr>
                </a:solidFill>
              </a:rPr>
              <a:t>明顯的減速</a:t>
            </a:r>
            <a:endParaRPr lang="ja-JP" altLang="en-US" sz="1900">
              <a:solidFill>
                <a:schemeClr val="bg2">
                  <a:lumMod val="25000"/>
                </a:schemeClr>
              </a:solidFill>
            </a:endParaRPr>
          </a:p>
        </p:txBody>
      </p:sp>
      <p:graphicFrame>
        <p:nvGraphicFramePr>
          <p:cNvPr id="31" name="Table 30">
            <a:extLst>
              <a:ext uri="{FF2B5EF4-FFF2-40B4-BE49-F238E27FC236}">
                <a16:creationId xmlns:a16="http://schemas.microsoft.com/office/drawing/2014/main" id="{E7F1FEB6-65EF-AB41-AE58-6942B83A64E4}"/>
              </a:ext>
            </a:extLst>
          </p:cNvPr>
          <p:cNvGraphicFramePr>
            <a:graphicFrameLocks noGrp="1"/>
          </p:cNvGraphicFramePr>
          <p:nvPr>
            <p:extLst>
              <p:ext uri="{D42A27DB-BD31-4B8C-83A1-F6EECF244321}">
                <p14:modId xmlns:p14="http://schemas.microsoft.com/office/powerpoint/2010/main" val="804710981"/>
              </p:ext>
            </p:extLst>
          </p:nvPr>
        </p:nvGraphicFramePr>
        <p:xfrm>
          <a:off x="7354450" y="2400399"/>
          <a:ext cx="4490279" cy="2951893"/>
        </p:xfrm>
        <a:graphic>
          <a:graphicData uri="http://schemas.openxmlformats.org/drawingml/2006/table">
            <a:tbl>
              <a:tblPr firstRow="1" bandRow="1">
                <a:tableStyleId>{5C22544A-7EE6-4342-B048-85BDC9FD1C3A}</a:tableStyleId>
              </a:tblPr>
              <a:tblGrid>
                <a:gridCol w="923155">
                  <a:extLst>
                    <a:ext uri="{9D8B030D-6E8A-4147-A177-3AD203B41FA5}">
                      <a16:colId xmlns:a16="http://schemas.microsoft.com/office/drawing/2014/main" val="605170691"/>
                    </a:ext>
                  </a:extLst>
                </a:gridCol>
                <a:gridCol w="1783562">
                  <a:extLst>
                    <a:ext uri="{9D8B030D-6E8A-4147-A177-3AD203B41FA5}">
                      <a16:colId xmlns:a16="http://schemas.microsoft.com/office/drawing/2014/main" val="388215420"/>
                    </a:ext>
                  </a:extLst>
                </a:gridCol>
                <a:gridCol w="1783562">
                  <a:extLst>
                    <a:ext uri="{9D8B030D-6E8A-4147-A177-3AD203B41FA5}">
                      <a16:colId xmlns:a16="http://schemas.microsoft.com/office/drawing/2014/main" val="1878397062"/>
                    </a:ext>
                  </a:extLst>
                </a:gridCol>
              </a:tblGrid>
              <a:tr h="757513">
                <a:tc>
                  <a:txBody>
                    <a:bodyPr/>
                    <a:lstStyle/>
                    <a:p>
                      <a:pPr algn="ctr"/>
                      <a:r>
                        <a:rPr lang="en-FR" b="1" dirty="0"/>
                        <a:t>年份</a:t>
                      </a:r>
                    </a:p>
                  </a:txBody>
                  <a:tcPr/>
                </a:tc>
                <a:tc>
                  <a:txBody>
                    <a:bodyPr/>
                    <a:lstStyle/>
                    <a:p>
                      <a:pPr algn="ctr"/>
                      <a:r>
                        <a:rPr lang="en-FR" b="1" dirty="0"/>
                        <a:t>森林面積 </a:t>
                      </a:r>
                      <a:br>
                        <a:rPr lang="en-FR" b="1" dirty="0"/>
                      </a:br>
                      <a:r>
                        <a:rPr lang="en-FR" b="1" dirty="0"/>
                        <a:t>(000 </a:t>
                      </a:r>
                      <a:r>
                        <a:rPr lang="ja-JP" altLang="en-US" b="1"/>
                        <a:t>公顷</a:t>
                      </a:r>
                      <a:r>
                        <a:rPr lang="en-FR" altLang="ja-JP" b="1" dirty="0"/>
                        <a:t>)</a:t>
                      </a:r>
                      <a:endParaRPr lang="ja-JP" altLang="en-US" b="1"/>
                    </a:p>
                  </a:txBody>
                  <a:tcPr/>
                </a:tc>
                <a:tc>
                  <a:txBody>
                    <a:bodyPr/>
                    <a:lstStyle/>
                    <a:p>
                      <a:pPr algn="ctr"/>
                      <a:r>
                        <a:rPr lang="en-FR" b="1" dirty="0"/>
                        <a:t>每年面積改變(000</a:t>
                      </a:r>
                      <a:r>
                        <a:rPr lang="ja-JP" altLang="en-US" b="1"/>
                        <a:t>公顷</a:t>
                      </a:r>
                      <a:r>
                        <a:rPr lang="en-US" altLang="ja-JP" b="1" dirty="0"/>
                        <a:t>)</a:t>
                      </a:r>
                      <a:endParaRPr lang="en-FR" b="1" dirty="0"/>
                    </a:p>
                  </a:txBody>
                  <a:tcPr/>
                </a:tc>
                <a:extLst>
                  <a:ext uri="{0D108BD9-81ED-4DB2-BD59-A6C34878D82A}">
                    <a16:rowId xmlns:a16="http://schemas.microsoft.com/office/drawing/2014/main" val="3061088515"/>
                  </a:ext>
                </a:extLst>
              </a:tr>
              <a:tr h="438876">
                <a:tc>
                  <a:txBody>
                    <a:bodyPr/>
                    <a:lstStyle/>
                    <a:p>
                      <a:pPr algn="ctr"/>
                      <a:r>
                        <a:rPr lang="en-FR" b="1" dirty="0"/>
                        <a:t>1990</a:t>
                      </a:r>
                    </a:p>
                  </a:txBody>
                  <a:tcPr/>
                </a:tc>
                <a:tc>
                  <a:txBody>
                    <a:bodyPr/>
                    <a:lstStyle/>
                    <a:p>
                      <a:pPr algn="ctr"/>
                      <a:r>
                        <a:rPr lang="en-FR" b="1" dirty="0"/>
                        <a:t>4 128 269</a:t>
                      </a:r>
                    </a:p>
                  </a:txBody>
                  <a:tcPr/>
                </a:tc>
                <a:tc>
                  <a:txBody>
                    <a:bodyPr/>
                    <a:lstStyle/>
                    <a:p>
                      <a:pPr algn="ctr"/>
                      <a:endParaRPr lang="en-FR" b="1" dirty="0"/>
                    </a:p>
                  </a:txBody>
                  <a:tcPr/>
                </a:tc>
                <a:extLst>
                  <a:ext uri="{0D108BD9-81ED-4DB2-BD59-A6C34878D82A}">
                    <a16:rowId xmlns:a16="http://schemas.microsoft.com/office/drawing/2014/main" val="74531251"/>
                  </a:ext>
                </a:extLst>
              </a:tr>
              <a:tr h="438876">
                <a:tc>
                  <a:txBody>
                    <a:bodyPr/>
                    <a:lstStyle/>
                    <a:p>
                      <a:pPr algn="ctr"/>
                      <a:r>
                        <a:rPr lang="en-FR" b="1" dirty="0"/>
                        <a:t>2000</a:t>
                      </a:r>
                    </a:p>
                  </a:txBody>
                  <a:tcPr/>
                </a:tc>
                <a:tc>
                  <a:txBody>
                    <a:bodyPr/>
                    <a:lstStyle/>
                    <a:p>
                      <a:pPr algn="ctr"/>
                      <a:r>
                        <a:rPr lang="en-FR" b="1" dirty="0"/>
                        <a:t>4 055 602</a:t>
                      </a:r>
                    </a:p>
                  </a:txBody>
                  <a:tcPr/>
                </a:tc>
                <a:tc>
                  <a:txBody>
                    <a:bodyPr/>
                    <a:lstStyle/>
                    <a:p>
                      <a:pPr algn="ctr"/>
                      <a:r>
                        <a:rPr lang="en-FR" b="1" dirty="0"/>
                        <a:t>-7 267</a:t>
                      </a:r>
                    </a:p>
                  </a:txBody>
                  <a:tcPr/>
                </a:tc>
                <a:extLst>
                  <a:ext uri="{0D108BD9-81ED-4DB2-BD59-A6C34878D82A}">
                    <a16:rowId xmlns:a16="http://schemas.microsoft.com/office/drawing/2014/main" val="1211568593"/>
                  </a:ext>
                </a:extLst>
              </a:tr>
              <a:tr h="438876">
                <a:tc>
                  <a:txBody>
                    <a:bodyPr/>
                    <a:lstStyle/>
                    <a:p>
                      <a:pPr algn="ctr"/>
                      <a:r>
                        <a:rPr lang="en-FR" b="1" dirty="0"/>
                        <a:t>2005</a:t>
                      </a:r>
                    </a:p>
                  </a:txBody>
                  <a:tcPr/>
                </a:tc>
                <a:tc>
                  <a:txBody>
                    <a:bodyPr/>
                    <a:lstStyle/>
                    <a:p>
                      <a:pPr algn="ctr"/>
                      <a:r>
                        <a:rPr lang="en-FR" b="1" dirty="0"/>
                        <a:t>4 032 743</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FR" b="1" dirty="0"/>
                        <a:t>-4 572</a:t>
                      </a:r>
                    </a:p>
                  </a:txBody>
                  <a:tcPr/>
                </a:tc>
                <a:extLst>
                  <a:ext uri="{0D108BD9-81ED-4DB2-BD59-A6C34878D82A}">
                    <a16:rowId xmlns:a16="http://schemas.microsoft.com/office/drawing/2014/main" val="1418010156"/>
                  </a:ext>
                </a:extLst>
              </a:tr>
              <a:tr h="438876">
                <a:tc>
                  <a:txBody>
                    <a:bodyPr/>
                    <a:lstStyle/>
                    <a:p>
                      <a:pPr algn="ctr"/>
                      <a:r>
                        <a:rPr lang="en-FR" b="1" dirty="0"/>
                        <a:t>2010</a:t>
                      </a:r>
                    </a:p>
                  </a:txBody>
                  <a:tcPr/>
                </a:tc>
                <a:tc>
                  <a:txBody>
                    <a:bodyPr/>
                    <a:lstStyle/>
                    <a:p>
                      <a:pPr algn="ctr"/>
                      <a:r>
                        <a:rPr lang="en-FR" b="1" dirty="0"/>
                        <a:t>4 015 673</a:t>
                      </a:r>
                    </a:p>
                  </a:txBody>
                  <a:tcPr/>
                </a:tc>
                <a:tc>
                  <a:txBody>
                    <a:bodyPr/>
                    <a:lstStyle/>
                    <a:p>
                      <a:pPr algn="ctr"/>
                      <a:r>
                        <a:rPr lang="en-FR" b="1" dirty="0"/>
                        <a:t>-3 414</a:t>
                      </a:r>
                    </a:p>
                  </a:txBody>
                  <a:tcPr/>
                </a:tc>
                <a:extLst>
                  <a:ext uri="{0D108BD9-81ED-4DB2-BD59-A6C34878D82A}">
                    <a16:rowId xmlns:a16="http://schemas.microsoft.com/office/drawing/2014/main" val="2450253852"/>
                  </a:ext>
                </a:extLst>
              </a:tr>
              <a:tr h="438876">
                <a:tc>
                  <a:txBody>
                    <a:bodyPr/>
                    <a:lstStyle/>
                    <a:p>
                      <a:pPr algn="ctr"/>
                      <a:r>
                        <a:rPr lang="en-FR" b="1" dirty="0"/>
                        <a:t>2015</a:t>
                      </a:r>
                    </a:p>
                  </a:txBody>
                  <a:tcPr/>
                </a:tc>
                <a:tc>
                  <a:txBody>
                    <a:bodyPr/>
                    <a:lstStyle/>
                    <a:p>
                      <a:pPr algn="ctr"/>
                      <a:r>
                        <a:rPr lang="en-FR" b="1" dirty="0"/>
                        <a:t>3 999 134</a:t>
                      </a:r>
                    </a:p>
                  </a:txBody>
                  <a:tcPr/>
                </a:tc>
                <a:tc>
                  <a:txBody>
                    <a:bodyPr/>
                    <a:lstStyle/>
                    <a:p>
                      <a:pPr algn="ctr"/>
                      <a:r>
                        <a:rPr lang="en-FR" b="1" dirty="0"/>
                        <a:t>-3 308</a:t>
                      </a:r>
                    </a:p>
                  </a:txBody>
                  <a:tcPr/>
                </a:tc>
                <a:extLst>
                  <a:ext uri="{0D108BD9-81ED-4DB2-BD59-A6C34878D82A}">
                    <a16:rowId xmlns:a16="http://schemas.microsoft.com/office/drawing/2014/main" val="2136597533"/>
                  </a:ext>
                </a:extLst>
              </a:tr>
            </a:tbl>
          </a:graphicData>
        </a:graphic>
      </p:graphicFrame>
      <p:sp>
        <p:nvSpPr>
          <p:cNvPr id="32" name="TextBox 31">
            <a:extLst>
              <a:ext uri="{FF2B5EF4-FFF2-40B4-BE49-F238E27FC236}">
                <a16:creationId xmlns:a16="http://schemas.microsoft.com/office/drawing/2014/main" id="{E265D55B-38DB-E042-AC84-8C7708E2640A}"/>
              </a:ext>
            </a:extLst>
          </p:cNvPr>
          <p:cNvSpPr txBox="1"/>
          <p:nvPr/>
        </p:nvSpPr>
        <p:spPr>
          <a:xfrm>
            <a:off x="8588568" y="5425530"/>
            <a:ext cx="3514368" cy="307777"/>
          </a:xfrm>
          <a:prstGeom prst="rect">
            <a:avLst/>
          </a:prstGeom>
          <a:noFill/>
        </p:spPr>
        <p:txBody>
          <a:bodyPr wrap="square" rtlCol="0">
            <a:spAutoFit/>
          </a:bodyPr>
          <a:lstStyle/>
          <a:p>
            <a:r>
              <a:rPr lang="ja-JP" altLang="en-US" sz="1400"/>
              <a:t>（全球森林資源評估</a:t>
            </a:r>
            <a:r>
              <a:rPr lang="en-US" altLang="ja-JP" sz="1400" dirty="0"/>
              <a:t>, </a:t>
            </a:r>
            <a:r>
              <a:rPr lang="ja-JP" altLang="en-US" sz="1400"/>
              <a:t>聯合國糧農組織）</a:t>
            </a:r>
            <a:endParaRPr lang="en-FR" sz="1400" dirty="0"/>
          </a:p>
        </p:txBody>
      </p:sp>
      <p:sp>
        <p:nvSpPr>
          <p:cNvPr id="33" name="TextBox 32">
            <a:extLst>
              <a:ext uri="{FF2B5EF4-FFF2-40B4-BE49-F238E27FC236}">
                <a16:creationId xmlns:a16="http://schemas.microsoft.com/office/drawing/2014/main" id="{67238FAB-8613-3F40-A24D-662A925CF5D6}"/>
              </a:ext>
            </a:extLst>
          </p:cNvPr>
          <p:cNvSpPr txBox="1"/>
          <p:nvPr/>
        </p:nvSpPr>
        <p:spPr>
          <a:xfrm>
            <a:off x="7729022" y="1994448"/>
            <a:ext cx="3950032" cy="369332"/>
          </a:xfrm>
          <a:prstGeom prst="rect">
            <a:avLst/>
          </a:prstGeom>
          <a:noFill/>
        </p:spPr>
        <p:txBody>
          <a:bodyPr wrap="square" rtlCol="0">
            <a:spAutoFit/>
          </a:bodyPr>
          <a:lstStyle/>
          <a:p>
            <a:r>
              <a:rPr lang="ja-JP" altLang="en-US" u="sng"/>
              <a:t>全球森林面積改變（</a:t>
            </a:r>
            <a:r>
              <a:rPr lang="en-US" altLang="ja-JP" u="sng" dirty="0"/>
              <a:t>1990</a:t>
            </a:r>
            <a:r>
              <a:rPr lang="ja-JP" altLang="en-US" u="sng"/>
              <a:t>至</a:t>
            </a:r>
            <a:r>
              <a:rPr lang="en-US" altLang="ja-JP" u="sng" dirty="0"/>
              <a:t>2015</a:t>
            </a:r>
            <a:r>
              <a:rPr lang="ja-JP" altLang="en-US" u="sng"/>
              <a:t>）</a:t>
            </a:r>
            <a:endParaRPr lang="en-FR" u="sng" dirty="0"/>
          </a:p>
        </p:txBody>
      </p:sp>
      <p:pic>
        <p:nvPicPr>
          <p:cNvPr id="35" name="Picture 34" descr="A screenshot of a cell phone&#10;&#10;Description automatically generated">
            <a:extLst>
              <a:ext uri="{FF2B5EF4-FFF2-40B4-BE49-F238E27FC236}">
                <a16:creationId xmlns:a16="http://schemas.microsoft.com/office/drawing/2014/main" id="{3C8AF826-2650-B045-B3BB-829A311AD4D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9684" y="3304320"/>
            <a:ext cx="5759045" cy="3214171"/>
          </a:xfrm>
          <a:prstGeom prst="rect">
            <a:avLst/>
          </a:prstGeom>
        </p:spPr>
      </p:pic>
      <p:sp>
        <p:nvSpPr>
          <p:cNvPr id="8" name="TextBox 7">
            <a:extLst>
              <a:ext uri="{FF2B5EF4-FFF2-40B4-BE49-F238E27FC236}">
                <a16:creationId xmlns:a16="http://schemas.microsoft.com/office/drawing/2014/main" id="{6FF24A17-7476-7143-B9ED-CADC5469B8A9}"/>
              </a:ext>
            </a:extLst>
          </p:cNvPr>
          <p:cNvSpPr txBox="1"/>
          <p:nvPr/>
        </p:nvSpPr>
        <p:spPr>
          <a:xfrm>
            <a:off x="3291748" y="6545249"/>
            <a:ext cx="3336170" cy="307777"/>
          </a:xfrm>
          <a:prstGeom prst="rect">
            <a:avLst/>
          </a:prstGeom>
          <a:noFill/>
        </p:spPr>
        <p:txBody>
          <a:bodyPr wrap="none" rtlCol="0">
            <a:spAutoFit/>
          </a:bodyPr>
          <a:lstStyle/>
          <a:p>
            <a:r>
              <a:rPr lang="ja-JP" altLang="en-US" sz="1400"/>
              <a:t>（全球森林資源評估</a:t>
            </a:r>
            <a:r>
              <a:rPr lang="en-US" altLang="ja-JP" sz="1400" dirty="0"/>
              <a:t>, </a:t>
            </a:r>
            <a:r>
              <a:rPr lang="ja-JP" altLang="en-US" sz="1400"/>
              <a:t>聯合國糧農組織）</a:t>
            </a:r>
            <a:endParaRPr lang="en-FR" sz="1400" dirty="0"/>
          </a:p>
        </p:txBody>
      </p:sp>
      <p:grpSp>
        <p:nvGrpSpPr>
          <p:cNvPr id="9" name="Group 8">
            <a:extLst>
              <a:ext uri="{FF2B5EF4-FFF2-40B4-BE49-F238E27FC236}">
                <a16:creationId xmlns:a16="http://schemas.microsoft.com/office/drawing/2014/main" id="{2A14E5AE-CF00-6947-8F80-B62894A385C1}"/>
              </a:ext>
            </a:extLst>
          </p:cNvPr>
          <p:cNvGrpSpPr/>
          <p:nvPr/>
        </p:nvGrpSpPr>
        <p:grpSpPr>
          <a:xfrm>
            <a:off x="10919781" y="5947156"/>
            <a:ext cx="1183155" cy="960212"/>
            <a:chOff x="2002422" y="1255190"/>
            <a:chExt cx="6189146" cy="5022917"/>
          </a:xfrm>
        </p:grpSpPr>
        <p:grpSp>
          <p:nvGrpSpPr>
            <p:cNvPr id="10" name="Group 9">
              <a:extLst>
                <a:ext uri="{FF2B5EF4-FFF2-40B4-BE49-F238E27FC236}">
                  <a16:creationId xmlns:a16="http://schemas.microsoft.com/office/drawing/2014/main" id="{BB5DC944-CE76-0746-B8A1-31BF930E5388}"/>
                </a:ext>
              </a:extLst>
            </p:cNvPr>
            <p:cNvGrpSpPr/>
            <p:nvPr/>
          </p:nvGrpSpPr>
          <p:grpSpPr>
            <a:xfrm>
              <a:off x="4066220" y="1255190"/>
              <a:ext cx="2502860" cy="4993119"/>
              <a:chOff x="4066220" y="1255190"/>
              <a:chExt cx="2502860" cy="4993119"/>
            </a:xfrm>
          </p:grpSpPr>
          <p:sp>
            <p:nvSpPr>
              <p:cNvPr id="17" name="Freeform: Shape 115">
                <a:extLst>
                  <a:ext uri="{FF2B5EF4-FFF2-40B4-BE49-F238E27FC236}">
                    <a16:creationId xmlns:a16="http://schemas.microsoft.com/office/drawing/2014/main" id="{6AD08E1C-859C-B240-BF9A-B6D57C9F1E80}"/>
                  </a:ext>
                </a:extLst>
              </p:cNvPr>
              <p:cNvSpPr/>
              <p:nvPr/>
            </p:nvSpPr>
            <p:spPr>
              <a:xfrm>
                <a:off x="4066220" y="1255190"/>
                <a:ext cx="2502860" cy="3992660"/>
              </a:xfrm>
              <a:custGeom>
                <a:avLst/>
                <a:gdLst>
                  <a:gd name="connsiteX0" fmla="*/ 149268 w 339665"/>
                  <a:gd name="connsiteY0" fmla="*/ 540137 h 541846"/>
                  <a:gd name="connsiteX1" fmla="*/ 38473 w 339665"/>
                  <a:gd name="connsiteY1" fmla="*/ 539328 h 541846"/>
                  <a:gd name="connsiteX2" fmla="*/ 10976 w 339665"/>
                  <a:gd name="connsiteY2" fmla="*/ 493231 h 541846"/>
                  <a:gd name="connsiteX3" fmla="*/ 40899 w 339665"/>
                  <a:gd name="connsiteY3" fmla="*/ 435002 h 541846"/>
                  <a:gd name="connsiteX4" fmla="*/ 12593 w 339665"/>
                  <a:gd name="connsiteY4" fmla="*/ 383244 h 541846"/>
                  <a:gd name="connsiteX5" fmla="*/ 33620 w 339665"/>
                  <a:gd name="connsiteY5" fmla="*/ 343616 h 541846"/>
                  <a:gd name="connsiteX6" fmla="*/ 53838 w 339665"/>
                  <a:gd name="connsiteY6" fmla="*/ 306415 h 541846"/>
                  <a:gd name="connsiteX7" fmla="*/ 50604 w 339665"/>
                  <a:gd name="connsiteY7" fmla="*/ 302372 h 541846"/>
                  <a:gd name="connsiteX8" fmla="*/ 19063 w 339665"/>
                  <a:gd name="connsiteY8" fmla="*/ 240908 h 541846"/>
                  <a:gd name="connsiteX9" fmla="*/ 145225 w 339665"/>
                  <a:gd name="connsiteY9" fmla="*/ 24169 h 541846"/>
                  <a:gd name="connsiteX10" fmla="*/ 192939 w 339665"/>
                  <a:gd name="connsiteY10" fmla="*/ 22552 h 541846"/>
                  <a:gd name="connsiteX11" fmla="*/ 333658 w 339665"/>
                  <a:gd name="connsiteY11" fmla="*/ 265170 h 541846"/>
                  <a:gd name="connsiteX12" fmla="*/ 311822 w 339665"/>
                  <a:gd name="connsiteY12" fmla="*/ 299945 h 541846"/>
                  <a:gd name="connsiteX13" fmla="*/ 297265 w 339665"/>
                  <a:gd name="connsiteY13" fmla="*/ 329868 h 541846"/>
                  <a:gd name="connsiteX14" fmla="*/ 326379 w 339665"/>
                  <a:gd name="connsiteY14" fmla="*/ 381627 h 541846"/>
                  <a:gd name="connsiteX15" fmla="*/ 298883 w 339665"/>
                  <a:gd name="connsiteY15" fmla="*/ 434194 h 541846"/>
                  <a:gd name="connsiteX16" fmla="*/ 336084 w 339665"/>
                  <a:gd name="connsiteY16" fmla="*/ 506979 h 541846"/>
                  <a:gd name="connsiteX17" fmla="*/ 321527 w 339665"/>
                  <a:gd name="connsiteY17" fmla="*/ 536093 h 541846"/>
                  <a:gd name="connsiteX18" fmla="*/ 199409 w 339665"/>
                  <a:gd name="connsiteY18" fmla="*/ 540946 h 541846"/>
                  <a:gd name="connsiteX19" fmla="*/ 149268 w 339665"/>
                  <a:gd name="connsiteY19" fmla="*/ 540137 h 54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665" h="541846">
                    <a:moveTo>
                      <a:pt x="149268" y="540137"/>
                    </a:moveTo>
                    <a:cubicBezTo>
                      <a:pt x="112067" y="540137"/>
                      <a:pt x="75674" y="540137"/>
                      <a:pt x="38473" y="539328"/>
                    </a:cubicBezTo>
                    <a:cubicBezTo>
                      <a:pt x="-2772" y="538520"/>
                      <a:pt x="-6816" y="531241"/>
                      <a:pt x="10976" y="493231"/>
                    </a:cubicBezTo>
                    <a:cubicBezTo>
                      <a:pt x="19872" y="473822"/>
                      <a:pt x="30385" y="454412"/>
                      <a:pt x="40899" y="435002"/>
                    </a:cubicBezTo>
                    <a:cubicBezTo>
                      <a:pt x="-6007" y="426915"/>
                      <a:pt x="-7625" y="423681"/>
                      <a:pt x="12593" y="383244"/>
                    </a:cubicBezTo>
                    <a:cubicBezTo>
                      <a:pt x="19063" y="369496"/>
                      <a:pt x="26342" y="356556"/>
                      <a:pt x="33620" y="343616"/>
                    </a:cubicBezTo>
                    <a:cubicBezTo>
                      <a:pt x="40090" y="330677"/>
                      <a:pt x="47369" y="317737"/>
                      <a:pt x="53838" y="306415"/>
                    </a:cubicBezTo>
                    <a:cubicBezTo>
                      <a:pt x="52221" y="303989"/>
                      <a:pt x="51412" y="302372"/>
                      <a:pt x="50604" y="302372"/>
                    </a:cubicBezTo>
                    <a:cubicBezTo>
                      <a:pt x="-9242" y="295902"/>
                      <a:pt x="-10860" y="295093"/>
                      <a:pt x="19063" y="240908"/>
                    </a:cubicBezTo>
                    <a:cubicBezTo>
                      <a:pt x="59500" y="168123"/>
                      <a:pt x="101553" y="96146"/>
                      <a:pt x="145225" y="24169"/>
                    </a:cubicBezTo>
                    <a:cubicBezTo>
                      <a:pt x="163825" y="-7371"/>
                      <a:pt x="173530" y="-8180"/>
                      <a:pt x="192939" y="22552"/>
                    </a:cubicBezTo>
                    <a:cubicBezTo>
                      <a:pt x="244698" y="100998"/>
                      <a:pt x="289178" y="182680"/>
                      <a:pt x="333658" y="265170"/>
                    </a:cubicBezTo>
                    <a:cubicBezTo>
                      <a:pt x="347406" y="290241"/>
                      <a:pt x="341745" y="299136"/>
                      <a:pt x="311822" y="299945"/>
                    </a:cubicBezTo>
                    <a:cubicBezTo>
                      <a:pt x="283517" y="300754"/>
                      <a:pt x="281899" y="308841"/>
                      <a:pt x="297265" y="329868"/>
                    </a:cubicBezTo>
                    <a:cubicBezTo>
                      <a:pt x="308587" y="346042"/>
                      <a:pt x="317483" y="363835"/>
                      <a:pt x="326379" y="381627"/>
                    </a:cubicBezTo>
                    <a:cubicBezTo>
                      <a:pt x="348215" y="423681"/>
                      <a:pt x="346597" y="426915"/>
                      <a:pt x="298883" y="434194"/>
                    </a:cubicBezTo>
                    <a:cubicBezTo>
                      <a:pt x="311822" y="459264"/>
                      <a:pt x="323953" y="482717"/>
                      <a:pt x="336084" y="506979"/>
                    </a:cubicBezTo>
                    <a:cubicBezTo>
                      <a:pt x="344171" y="523154"/>
                      <a:pt x="340936" y="532050"/>
                      <a:pt x="321527" y="536093"/>
                    </a:cubicBezTo>
                    <a:cubicBezTo>
                      <a:pt x="281091" y="544180"/>
                      <a:pt x="239846" y="538520"/>
                      <a:pt x="199409" y="540946"/>
                    </a:cubicBezTo>
                    <a:cubicBezTo>
                      <a:pt x="181617" y="550651"/>
                      <a:pt x="165443" y="551459"/>
                      <a:pt x="149268" y="540137"/>
                    </a:cubicBezTo>
                    <a:close/>
                  </a:path>
                </a:pathLst>
              </a:custGeom>
              <a:solidFill>
                <a:srgbClr val="44A900"/>
              </a:solidFill>
              <a:ln w="8081" cap="flat">
                <a:noFill/>
                <a:prstDash val="solid"/>
                <a:miter/>
              </a:ln>
            </p:spPr>
            <p:txBody>
              <a:bodyPr rtlCol="0" anchor="ctr"/>
              <a:lstStyle/>
              <a:p>
                <a:endParaRPr lang="en-US"/>
              </a:p>
            </p:txBody>
          </p:sp>
          <p:sp>
            <p:nvSpPr>
              <p:cNvPr id="18" name="Freeform: Shape 116">
                <a:extLst>
                  <a:ext uri="{FF2B5EF4-FFF2-40B4-BE49-F238E27FC236}">
                    <a16:creationId xmlns:a16="http://schemas.microsoft.com/office/drawing/2014/main" id="{19A1DBED-D9D2-F743-AA4C-BD1FE2C94725}"/>
                  </a:ext>
                </a:extLst>
              </p:cNvPr>
              <p:cNvSpPr/>
              <p:nvPr/>
            </p:nvSpPr>
            <p:spPr>
              <a:xfrm>
                <a:off x="5079283" y="5235250"/>
                <a:ext cx="476734" cy="1013059"/>
              </a:xfrm>
              <a:custGeom>
                <a:avLst/>
                <a:gdLst>
                  <a:gd name="connsiteX0" fmla="*/ 11563 w 64698"/>
                  <a:gd name="connsiteY0" fmla="*/ 0 h 137483"/>
                  <a:gd name="connsiteX1" fmla="*/ 60895 w 64698"/>
                  <a:gd name="connsiteY1" fmla="*/ 0 h 137483"/>
                  <a:gd name="connsiteX2" fmla="*/ 72217 w 64698"/>
                  <a:gd name="connsiteY2" fmla="*/ 100282 h 137483"/>
                  <a:gd name="connsiteX3" fmla="*/ 37442 w 64698"/>
                  <a:gd name="connsiteY3" fmla="*/ 142336 h 137483"/>
                  <a:gd name="connsiteX4" fmla="*/ 241 w 64698"/>
                  <a:gd name="connsiteY4" fmla="*/ 99474 h 137483"/>
                  <a:gd name="connsiteX5" fmla="*/ 11563 w 64698"/>
                  <a:gd name="connsiteY5" fmla="*/ 0 h 13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98" h="137483">
                    <a:moveTo>
                      <a:pt x="11563" y="0"/>
                    </a:moveTo>
                    <a:cubicBezTo>
                      <a:pt x="27737" y="0"/>
                      <a:pt x="44721" y="0"/>
                      <a:pt x="60895" y="0"/>
                    </a:cubicBezTo>
                    <a:cubicBezTo>
                      <a:pt x="64939" y="33158"/>
                      <a:pt x="68982" y="67125"/>
                      <a:pt x="72217" y="100282"/>
                    </a:cubicBezTo>
                    <a:cubicBezTo>
                      <a:pt x="74643" y="125353"/>
                      <a:pt x="62512" y="140719"/>
                      <a:pt x="37442" y="142336"/>
                    </a:cubicBezTo>
                    <a:cubicBezTo>
                      <a:pt x="13989" y="143954"/>
                      <a:pt x="-2186" y="126970"/>
                      <a:pt x="241" y="99474"/>
                    </a:cubicBezTo>
                    <a:cubicBezTo>
                      <a:pt x="1858" y="67125"/>
                      <a:pt x="7519" y="33158"/>
                      <a:pt x="11563" y="0"/>
                    </a:cubicBezTo>
                    <a:close/>
                  </a:path>
                </a:pathLst>
              </a:custGeom>
              <a:solidFill>
                <a:schemeClr val="accent1"/>
              </a:solidFill>
              <a:ln w="8081"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27BB709A-4827-3D4F-B99C-FFDC6C697AE8}"/>
                </a:ext>
              </a:extLst>
            </p:cNvPr>
            <p:cNvGrpSpPr/>
            <p:nvPr/>
          </p:nvGrpSpPr>
          <p:grpSpPr>
            <a:xfrm>
              <a:off x="7007595" y="3916121"/>
              <a:ext cx="1183973" cy="2361986"/>
              <a:chOff x="4066220" y="1255190"/>
              <a:chExt cx="2502860" cy="4993119"/>
            </a:xfrm>
          </p:grpSpPr>
          <p:sp>
            <p:nvSpPr>
              <p:cNvPr id="15" name="Freeform: Shape 113">
                <a:extLst>
                  <a:ext uri="{FF2B5EF4-FFF2-40B4-BE49-F238E27FC236}">
                    <a16:creationId xmlns:a16="http://schemas.microsoft.com/office/drawing/2014/main" id="{59ACE6CC-335D-2547-9B09-6217FEE80F19}"/>
                  </a:ext>
                </a:extLst>
              </p:cNvPr>
              <p:cNvSpPr/>
              <p:nvPr/>
            </p:nvSpPr>
            <p:spPr>
              <a:xfrm>
                <a:off x="4066220" y="1255190"/>
                <a:ext cx="2502860" cy="3992660"/>
              </a:xfrm>
              <a:custGeom>
                <a:avLst/>
                <a:gdLst>
                  <a:gd name="connsiteX0" fmla="*/ 149268 w 339665"/>
                  <a:gd name="connsiteY0" fmla="*/ 540137 h 541846"/>
                  <a:gd name="connsiteX1" fmla="*/ 38473 w 339665"/>
                  <a:gd name="connsiteY1" fmla="*/ 539328 h 541846"/>
                  <a:gd name="connsiteX2" fmla="*/ 10976 w 339665"/>
                  <a:gd name="connsiteY2" fmla="*/ 493231 h 541846"/>
                  <a:gd name="connsiteX3" fmla="*/ 40899 w 339665"/>
                  <a:gd name="connsiteY3" fmla="*/ 435002 h 541846"/>
                  <a:gd name="connsiteX4" fmla="*/ 12593 w 339665"/>
                  <a:gd name="connsiteY4" fmla="*/ 383244 h 541846"/>
                  <a:gd name="connsiteX5" fmla="*/ 33620 w 339665"/>
                  <a:gd name="connsiteY5" fmla="*/ 343616 h 541846"/>
                  <a:gd name="connsiteX6" fmla="*/ 53838 w 339665"/>
                  <a:gd name="connsiteY6" fmla="*/ 306415 h 541846"/>
                  <a:gd name="connsiteX7" fmla="*/ 50604 w 339665"/>
                  <a:gd name="connsiteY7" fmla="*/ 302372 h 541846"/>
                  <a:gd name="connsiteX8" fmla="*/ 19063 w 339665"/>
                  <a:gd name="connsiteY8" fmla="*/ 240908 h 541846"/>
                  <a:gd name="connsiteX9" fmla="*/ 145225 w 339665"/>
                  <a:gd name="connsiteY9" fmla="*/ 24169 h 541846"/>
                  <a:gd name="connsiteX10" fmla="*/ 192939 w 339665"/>
                  <a:gd name="connsiteY10" fmla="*/ 22552 h 541846"/>
                  <a:gd name="connsiteX11" fmla="*/ 333658 w 339665"/>
                  <a:gd name="connsiteY11" fmla="*/ 265170 h 541846"/>
                  <a:gd name="connsiteX12" fmla="*/ 311822 w 339665"/>
                  <a:gd name="connsiteY12" fmla="*/ 299945 h 541846"/>
                  <a:gd name="connsiteX13" fmla="*/ 297265 w 339665"/>
                  <a:gd name="connsiteY13" fmla="*/ 329868 h 541846"/>
                  <a:gd name="connsiteX14" fmla="*/ 326379 w 339665"/>
                  <a:gd name="connsiteY14" fmla="*/ 381627 h 541846"/>
                  <a:gd name="connsiteX15" fmla="*/ 298883 w 339665"/>
                  <a:gd name="connsiteY15" fmla="*/ 434194 h 541846"/>
                  <a:gd name="connsiteX16" fmla="*/ 336084 w 339665"/>
                  <a:gd name="connsiteY16" fmla="*/ 506979 h 541846"/>
                  <a:gd name="connsiteX17" fmla="*/ 321527 w 339665"/>
                  <a:gd name="connsiteY17" fmla="*/ 536093 h 541846"/>
                  <a:gd name="connsiteX18" fmla="*/ 199409 w 339665"/>
                  <a:gd name="connsiteY18" fmla="*/ 540946 h 541846"/>
                  <a:gd name="connsiteX19" fmla="*/ 149268 w 339665"/>
                  <a:gd name="connsiteY19" fmla="*/ 540137 h 54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665" h="541846">
                    <a:moveTo>
                      <a:pt x="149268" y="540137"/>
                    </a:moveTo>
                    <a:cubicBezTo>
                      <a:pt x="112067" y="540137"/>
                      <a:pt x="75674" y="540137"/>
                      <a:pt x="38473" y="539328"/>
                    </a:cubicBezTo>
                    <a:cubicBezTo>
                      <a:pt x="-2772" y="538520"/>
                      <a:pt x="-6816" y="531241"/>
                      <a:pt x="10976" y="493231"/>
                    </a:cubicBezTo>
                    <a:cubicBezTo>
                      <a:pt x="19872" y="473822"/>
                      <a:pt x="30385" y="454412"/>
                      <a:pt x="40899" y="435002"/>
                    </a:cubicBezTo>
                    <a:cubicBezTo>
                      <a:pt x="-6007" y="426915"/>
                      <a:pt x="-7625" y="423681"/>
                      <a:pt x="12593" y="383244"/>
                    </a:cubicBezTo>
                    <a:cubicBezTo>
                      <a:pt x="19063" y="369496"/>
                      <a:pt x="26342" y="356556"/>
                      <a:pt x="33620" y="343616"/>
                    </a:cubicBezTo>
                    <a:cubicBezTo>
                      <a:pt x="40090" y="330677"/>
                      <a:pt x="47369" y="317737"/>
                      <a:pt x="53838" y="306415"/>
                    </a:cubicBezTo>
                    <a:cubicBezTo>
                      <a:pt x="52221" y="303989"/>
                      <a:pt x="51412" y="302372"/>
                      <a:pt x="50604" y="302372"/>
                    </a:cubicBezTo>
                    <a:cubicBezTo>
                      <a:pt x="-9242" y="295902"/>
                      <a:pt x="-10860" y="295093"/>
                      <a:pt x="19063" y="240908"/>
                    </a:cubicBezTo>
                    <a:cubicBezTo>
                      <a:pt x="59500" y="168123"/>
                      <a:pt x="101553" y="96146"/>
                      <a:pt x="145225" y="24169"/>
                    </a:cubicBezTo>
                    <a:cubicBezTo>
                      <a:pt x="163825" y="-7371"/>
                      <a:pt x="173530" y="-8180"/>
                      <a:pt x="192939" y="22552"/>
                    </a:cubicBezTo>
                    <a:cubicBezTo>
                      <a:pt x="244698" y="100998"/>
                      <a:pt x="289178" y="182680"/>
                      <a:pt x="333658" y="265170"/>
                    </a:cubicBezTo>
                    <a:cubicBezTo>
                      <a:pt x="347406" y="290241"/>
                      <a:pt x="341745" y="299136"/>
                      <a:pt x="311822" y="299945"/>
                    </a:cubicBezTo>
                    <a:cubicBezTo>
                      <a:pt x="283517" y="300754"/>
                      <a:pt x="281899" y="308841"/>
                      <a:pt x="297265" y="329868"/>
                    </a:cubicBezTo>
                    <a:cubicBezTo>
                      <a:pt x="308587" y="346042"/>
                      <a:pt x="317483" y="363835"/>
                      <a:pt x="326379" y="381627"/>
                    </a:cubicBezTo>
                    <a:cubicBezTo>
                      <a:pt x="348215" y="423681"/>
                      <a:pt x="346597" y="426915"/>
                      <a:pt x="298883" y="434194"/>
                    </a:cubicBezTo>
                    <a:cubicBezTo>
                      <a:pt x="311822" y="459264"/>
                      <a:pt x="323953" y="482717"/>
                      <a:pt x="336084" y="506979"/>
                    </a:cubicBezTo>
                    <a:cubicBezTo>
                      <a:pt x="344171" y="523154"/>
                      <a:pt x="340936" y="532050"/>
                      <a:pt x="321527" y="536093"/>
                    </a:cubicBezTo>
                    <a:cubicBezTo>
                      <a:pt x="281091" y="544180"/>
                      <a:pt x="239846" y="538520"/>
                      <a:pt x="199409" y="540946"/>
                    </a:cubicBezTo>
                    <a:cubicBezTo>
                      <a:pt x="181617" y="550651"/>
                      <a:pt x="165443" y="551459"/>
                      <a:pt x="149268" y="540137"/>
                    </a:cubicBezTo>
                    <a:close/>
                  </a:path>
                </a:pathLst>
              </a:custGeom>
              <a:solidFill>
                <a:srgbClr val="44A900"/>
              </a:solidFill>
              <a:ln w="8081" cap="flat">
                <a:noFill/>
                <a:prstDash val="solid"/>
                <a:miter/>
              </a:ln>
            </p:spPr>
            <p:txBody>
              <a:bodyPr rtlCol="0" anchor="ctr"/>
              <a:lstStyle/>
              <a:p>
                <a:endParaRPr lang="en-US"/>
              </a:p>
            </p:txBody>
          </p:sp>
          <p:sp>
            <p:nvSpPr>
              <p:cNvPr id="16" name="Freeform: Shape 114">
                <a:extLst>
                  <a:ext uri="{FF2B5EF4-FFF2-40B4-BE49-F238E27FC236}">
                    <a16:creationId xmlns:a16="http://schemas.microsoft.com/office/drawing/2014/main" id="{9D4A40E8-B733-9F4B-A018-618FC214A505}"/>
                  </a:ext>
                </a:extLst>
              </p:cNvPr>
              <p:cNvSpPr/>
              <p:nvPr/>
            </p:nvSpPr>
            <p:spPr>
              <a:xfrm>
                <a:off x="5079283" y="5235250"/>
                <a:ext cx="476734" cy="1013059"/>
              </a:xfrm>
              <a:custGeom>
                <a:avLst/>
                <a:gdLst>
                  <a:gd name="connsiteX0" fmla="*/ 11563 w 64698"/>
                  <a:gd name="connsiteY0" fmla="*/ 0 h 137483"/>
                  <a:gd name="connsiteX1" fmla="*/ 60895 w 64698"/>
                  <a:gd name="connsiteY1" fmla="*/ 0 h 137483"/>
                  <a:gd name="connsiteX2" fmla="*/ 72217 w 64698"/>
                  <a:gd name="connsiteY2" fmla="*/ 100282 h 137483"/>
                  <a:gd name="connsiteX3" fmla="*/ 37442 w 64698"/>
                  <a:gd name="connsiteY3" fmla="*/ 142336 h 137483"/>
                  <a:gd name="connsiteX4" fmla="*/ 241 w 64698"/>
                  <a:gd name="connsiteY4" fmla="*/ 99474 h 137483"/>
                  <a:gd name="connsiteX5" fmla="*/ 11563 w 64698"/>
                  <a:gd name="connsiteY5" fmla="*/ 0 h 13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98" h="137483">
                    <a:moveTo>
                      <a:pt x="11563" y="0"/>
                    </a:moveTo>
                    <a:cubicBezTo>
                      <a:pt x="27737" y="0"/>
                      <a:pt x="44721" y="0"/>
                      <a:pt x="60895" y="0"/>
                    </a:cubicBezTo>
                    <a:cubicBezTo>
                      <a:pt x="64939" y="33158"/>
                      <a:pt x="68982" y="67125"/>
                      <a:pt x="72217" y="100282"/>
                    </a:cubicBezTo>
                    <a:cubicBezTo>
                      <a:pt x="74643" y="125353"/>
                      <a:pt x="62512" y="140719"/>
                      <a:pt x="37442" y="142336"/>
                    </a:cubicBezTo>
                    <a:cubicBezTo>
                      <a:pt x="13989" y="143954"/>
                      <a:pt x="-2186" y="126970"/>
                      <a:pt x="241" y="99474"/>
                    </a:cubicBezTo>
                    <a:cubicBezTo>
                      <a:pt x="1858" y="67125"/>
                      <a:pt x="7519" y="33158"/>
                      <a:pt x="11563" y="0"/>
                    </a:cubicBezTo>
                    <a:close/>
                  </a:path>
                </a:pathLst>
              </a:custGeom>
              <a:solidFill>
                <a:schemeClr val="accent1"/>
              </a:solidFill>
              <a:ln w="8081" cap="flat">
                <a:noFill/>
                <a:prstDash val="solid"/>
                <a:miter/>
              </a:ln>
            </p:spPr>
            <p:txBody>
              <a:bodyPr rtlCol="0" anchor="ctr"/>
              <a:lstStyle/>
              <a:p>
                <a:endParaRPr lang="en-US"/>
              </a:p>
            </p:txBody>
          </p:sp>
        </p:grpSp>
        <p:grpSp>
          <p:nvGrpSpPr>
            <p:cNvPr id="12" name="Group 11">
              <a:extLst>
                <a:ext uri="{FF2B5EF4-FFF2-40B4-BE49-F238E27FC236}">
                  <a16:creationId xmlns:a16="http://schemas.microsoft.com/office/drawing/2014/main" id="{EBCAB3A5-65B3-9646-8E6D-9AA9DE9DEC4C}"/>
                </a:ext>
              </a:extLst>
            </p:cNvPr>
            <p:cNvGrpSpPr/>
            <p:nvPr/>
          </p:nvGrpSpPr>
          <p:grpSpPr>
            <a:xfrm>
              <a:off x="2002422" y="2928902"/>
              <a:ext cx="1678828" cy="3349205"/>
              <a:chOff x="4066220" y="1255190"/>
              <a:chExt cx="2502860" cy="4993119"/>
            </a:xfrm>
          </p:grpSpPr>
          <p:sp>
            <p:nvSpPr>
              <p:cNvPr id="13" name="Freeform: Shape 111">
                <a:extLst>
                  <a:ext uri="{FF2B5EF4-FFF2-40B4-BE49-F238E27FC236}">
                    <a16:creationId xmlns:a16="http://schemas.microsoft.com/office/drawing/2014/main" id="{8BEF31B2-92C2-1543-96A8-CCEB9158D126}"/>
                  </a:ext>
                </a:extLst>
              </p:cNvPr>
              <p:cNvSpPr/>
              <p:nvPr/>
            </p:nvSpPr>
            <p:spPr>
              <a:xfrm>
                <a:off x="4066220" y="1255190"/>
                <a:ext cx="2502860" cy="3992660"/>
              </a:xfrm>
              <a:custGeom>
                <a:avLst/>
                <a:gdLst>
                  <a:gd name="connsiteX0" fmla="*/ 149268 w 339665"/>
                  <a:gd name="connsiteY0" fmla="*/ 540137 h 541846"/>
                  <a:gd name="connsiteX1" fmla="*/ 38473 w 339665"/>
                  <a:gd name="connsiteY1" fmla="*/ 539328 h 541846"/>
                  <a:gd name="connsiteX2" fmla="*/ 10976 w 339665"/>
                  <a:gd name="connsiteY2" fmla="*/ 493231 h 541846"/>
                  <a:gd name="connsiteX3" fmla="*/ 40899 w 339665"/>
                  <a:gd name="connsiteY3" fmla="*/ 435002 h 541846"/>
                  <a:gd name="connsiteX4" fmla="*/ 12593 w 339665"/>
                  <a:gd name="connsiteY4" fmla="*/ 383244 h 541846"/>
                  <a:gd name="connsiteX5" fmla="*/ 33620 w 339665"/>
                  <a:gd name="connsiteY5" fmla="*/ 343616 h 541846"/>
                  <a:gd name="connsiteX6" fmla="*/ 53838 w 339665"/>
                  <a:gd name="connsiteY6" fmla="*/ 306415 h 541846"/>
                  <a:gd name="connsiteX7" fmla="*/ 50604 w 339665"/>
                  <a:gd name="connsiteY7" fmla="*/ 302372 h 541846"/>
                  <a:gd name="connsiteX8" fmla="*/ 19063 w 339665"/>
                  <a:gd name="connsiteY8" fmla="*/ 240908 h 541846"/>
                  <a:gd name="connsiteX9" fmla="*/ 145225 w 339665"/>
                  <a:gd name="connsiteY9" fmla="*/ 24169 h 541846"/>
                  <a:gd name="connsiteX10" fmla="*/ 192939 w 339665"/>
                  <a:gd name="connsiteY10" fmla="*/ 22552 h 541846"/>
                  <a:gd name="connsiteX11" fmla="*/ 333658 w 339665"/>
                  <a:gd name="connsiteY11" fmla="*/ 265170 h 541846"/>
                  <a:gd name="connsiteX12" fmla="*/ 311822 w 339665"/>
                  <a:gd name="connsiteY12" fmla="*/ 299945 h 541846"/>
                  <a:gd name="connsiteX13" fmla="*/ 297265 w 339665"/>
                  <a:gd name="connsiteY13" fmla="*/ 329868 h 541846"/>
                  <a:gd name="connsiteX14" fmla="*/ 326379 w 339665"/>
                  <a:gd name="connsiteY14" fmla="*/ 381627 h 541846"/>
                  <a:gd name="connsiteX15" fmla="*/ 298883 w 339665"/>
                  <a:gd name="connsiteY15" fmla="*/ 434194 h 541846"/>
                  <a:gd name="connsiteX16" fmla="*/ 336084 w 339665"/>
                  <a:gd name="connsiteY16" fmla="*/ 506979 h 541846"/>
                  <a:gd name="connsiteX17" fmla="*/ 321527 w 339665"/>
                  <a:gd name="connsiteY17" fmla="*/ 536093 h 541846"/>
                  <a:gd name="connsiteX18" fmla="*/ 199409 w 339665"/>
                  <a:gd name="connsiteY18" fmla="*/ 540946 h 541846"/>
                  <a:gd name="connsiteX19" fmla="*/ 149268 w 339665"/>
                  <a:gd name="connsiteY19" fmla="*/ 540137 h 54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665" h="541846">
                    <a:moveTo>
                      <a:pt x="149268" y="540137"/>
                    </a:moveTo>
                    <a:cubicBezTo>
                      <a:pt x="112067" y="540137"/>
                      <a:pt x="75674" y="540137"/>
                      <a:pt x="38473" y="539328"/>
                    </a:cubicBezTo>
                    <a:cubicBezTo>
                      <a:pt x="-2772" y="538520"/>
                      <a:pt x="-6816" y="531241"/>
                      <a:pt x="10976" y="493231"/>
                    </a:cubicBezTo>
                    <a:cubicBezTo>
                      <a:pt x="19872" y="473822"/>
                      <a:pt x="30385" y="454412"/>
                      <a:pt x="40899" y="435002"/>
                    </a:cubicBezTo>
                    <a:cubicBezTo>
                      <a:pt x="-6007" y="426915"/>
                      <a:pt x="-7625" y="423681"/>
                      <a:pt x="12593" y="383244"/>
                    </a:cubicBezTo>
                    <a:cubicBezTo>
                      <a:pt x="19063" y="369496"/>
                      <a:pt x="26342" y="356556"/>
                      <a:pt x="33620" y="343616"/>
                    </a:cubicBezTo>
                    <a:cubicBezTo>
                      <a:pt x="40090" y="330677"/>
                      <a:pt x="47369" y="317737"/>
                      <a:pt x="53838" y="306415"/>
                    </a:cubicBezTo>
                    <a:cubicBezTo>
                      <a:pt x="52221" y="303989"/>
                      <a:pt x="51412" y="302372"/>
                      <a:pt x="50604" y="302372"/>
                    </a:cubicBezTo>
                    <a:cubicBezTo>
                      <a:pt x="-9242" y="295902"/>
                      <a:pt x="-10860" y="295093"/>
                      <a:pt x="19063" y="240908"/>
                    </a:cubicBezTo>
                    <a:cubicBezTo>
                      <a:pt x="59500" y="168123"/>
                      <a:pt x="101553" y="96146"/>
                      <a:pt x="145225" y="24169"/>
                    </a:cubicBezTo>
                    <a:cubicBezTo>
                      <a:pt x="163825" y="-7371"/>
                      <a:pt x="173530" y="-8180"/>
                      <a:pt x="192939" y="22552"/>
                    </a:cubicBezTo>
                    <a:cubicBezTo>
                      <a:pt x="244698" y="100998"/>
                      <a:pt x="289178" y="182680"/>
                      <a:pt x="333658" y="265170"/>
                    </a:cubicBezTo>
                    <a:cubicBezTo>
                      <a:pt x="347406" y="290241"/>
                      <a:pt x="341745" y="299136"/>
                      <a:pt x="311822" y="299945"/>
                    </a:cubicBezTo>
                    <a:cubicBezTo>
                      <a:pt x="283517" y="300754"/>
                      <a:pt x="281899" y="308841"/>
                      <a:pt x="297265" y="329868"/>
                    </a:cubicBezTo>
                    <a:cubicBezTo>
                      <a:pt x="308587" y="346042"/>
                      <a:pt x="317483" y="363835"/>
                      <a:pt x="326379" y="381627"/>
                    </a:cubicBezTo>
                    <a:cubicBezTo>
                      <a:pt x="348215" y="423681"/>
                      <a:pt x="346597" y="426915"/>
                      <a:pt x="298883" y="434194"/>
                    </a:cubicBezTo>
                    <a:cubicBezTo>
                      <a:pt x="311822" y="459264"/>
                      <a:pt x="323953" y="482717"/>
                      <a:pt x="336084" y="506979"/>
                    </a:cubicBezTo>
                    <a:cubicBezTo>
                      <a:pt x="344171" y="523154"/>
                      <a:pt x="340936" y="532050"/>
                      <a:pt x="321527" y="536093"/>
                    </a:cubicBezTo>
                    <a:cubicBezTo>
                      <a:pt x="281091" y="544180"/>
                      <a:pt x="239846" y="538520"/>
                      <a:pt x="199409" y="540946"/>
                    </a:cubicBezTo>
                    <a:cubicBezTo>
                      <a:pt x="181617" y="550651"/>
                      <a:pt x="165443" y="551459"/>
                      <a:pt x="149268" y="540137"/>
                    </a:cubicBezTo>
                    <a:close/>
                  </a:path>
                </a:pathLst>
              </a:custGeom>
              <a:solidFill>
                <a:srgbClr val="44A900"/>
              </a:solidFill>
              <a:ln w="8081" cap="flat">
                <a:noFill/>
                <a:prstDash val="solid"/>
                <a:miter/>
              </a:ln>
            </p:spPr>
            <p:txBody>
              <a:bodyPr rtlCol="0" anchor="ctr"/>
              <a:lstStyle/>
              <a:p>
                <a:endParaRPr lang="en-US"/>
              </a:p>
            </p:txBody>
          </p:sp>
          <p:sp>
            <p:nvSpPr>
              <p:cNvPr id="14" name="Freeform: Shape 112">
                <a:extLst>
                  <a:ext uri="{FF2B5EF4-FFF2-40B4-BE49-F238E27FC236}">
                    <a16:creationId xmlns:a16="http://schemas.microsoft.com/office/drawing/2014/main" id="{A1E35C21-4610-574E-AAFE-63545443B315}"/>
                  </a:ext>
                </a:extLst>
              </p:cNvPr>
              <p:cNvSpPr/>
              <p:nvPr/>
            </p:nvSpPr>
            <p:spPr>
              <a:xfrm>
                <a:off x="5079283" y="5235250"/>
                <a:ext cx="476734" cy="1013059"/>
              </a:xfrm>
              <a:custGeom>
                <a:avLst/>
                <a:gdLst>
                  <a:gd name="connsiteX0" fmla="*/ 11563 w 64698"/>
                  <a:gd name="connsiteY0" fmla="*/ 0 h 137483"/>
                  <a:gd name="connsiteX1" fmla="*/ 60895 w 64698"/>
                  <a:gd name="connsiteY1" fmla="*/ 0 h 137483"/>
                  <a:gd name="connsiteX2" fmla="*/ 72217 w 64698"/>
                  <a:gd name="connsiteY2" fmla="*/ 100282 h 137483"/>
                  <a:gd name="connsiteX3" fmla="*/ 37442 w 64698"/>
                  <a:gd name="connsiteY3" fmla="*/ 142336 h 137483"/>
                  <a:gd name="connsiteX4" fmla="*/ 241 w 64698"/>
                  <a:gd name="connsiteY4" fmla="*/ 99474 h 137483"/>
                  <a:gd name="connsiteX5" fmla="*/ 11563 w 64698"/>
                  <a:gd name="connsiteY5" fmla="*/ 0 h 13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98" h="137483">
                    <a:moveTo>
                      <a:pt x="11563" y="0"/>
                    </a:moveTo>
                    <a:cubicBezTo>
                      <a:pt x="27737" y="0"/>
                      <a:pt x="44721" y="0"/>
                      <a:pt x="60895" y="0"/>
                    </a:cubicBezTo>
                    <a:cubicBezTo>
                      <a:pt x="64939" y="33158"/>
                      <a:pt x="68982" y="67125"/>
                      <a:pt x="72217" y="100282"/>
                    </a:cubicBezTo>
                    <a:cubicBezTo>
                      <a:pt x="74643" y="125353"/>
                      <a:pt x="62512" y="140719"/>
                      <a:pt x="37442" y="142336"/>
                    </a:cubicBezTo>
                    <a:cubicBezTo>
                      <a:pt x="13989" y="143954"/>
                      <a:pt x="-2186" y="126970"/>
                      <a:pt x="241" y="99474"/>
                    </a:cubicBezTo>
                    <a:cubicBezTo>
                      <a:pt x="1858" y="67125"/>
                      <a:pt x="7519" y="33158"/>
                      <a:pt x="11563" y="0"/>
                    </a:cubicBezTo>
                    <a:close/>
                  </a:path>
                </a:pathLst>
              </a:custGeom>
              <a:solidFill>
                <a:schemeClr val="accent1"/>
              </a:solidFill>
              <a:ln w="808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8173441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ja-JP" altLang="en-US" b="1"/>
              <a:t>森林的轉變</a:t>
            </a:r>
            <a:endParaRPr lang="en-US" b="1" dirty="0"/>
          </a:p>
        </p:txBody>
      </p:sp>
      <p:sp>
        <p:nvSpPr>
          <p:cNvPr id="6" name="TextBox 5">
            <a:extLst>
              <a:ext uri="{FF2B5EF4-FFF2-40B4-BE49-F238E27FC236}">
                <a16:creationId xmlns:a16="http://schemas.microsoft.com/office/drawing/2014/main" id="{8537E3D3-C9DF-4351-BC31-2FD5984B6D6A}"/>
              </a:ext>
            </a:extLst>
          </p:cNvPr>
          <p:cNvSpPr txBox="1"/>
          <p:nvPr/>
        </p:nvSpPr>
        <p:spPr>
          <a:xfrm>
            <a:off x="309402" y="1523236"/>
            <a:ext cx="6679610" cy="2631490"/>
          </a:xfrm>
          <a:prstGeom prst="rect">
            <a:avLst/>
          </a:prstGeom>
          <a:noFill/>
        </p:spPr>
        <p:txBody>
          <a:bodyPr wrap="square" rtlCol="0">
            <a:spAutoFit/>
          </a:bodyPr>
          <a:lstStyle/>
          <a:p>
            <a:pPr marL="285750" indent="-285750">
              <a:buFont typeface="Arial" panose="020B0604020202020204" pitchFamily="34" charset="0"/>
              <a:buChar char="•"/>
            </a:pPr>
            <a:r>
              <a:rPr lang="ja-JP" altLang="en-US">
                <a:solidFill>
                  <a:schemeClr val="bg2">
                    <a:lumMod val="25000"/>
                  </a:schemeClr>
                </a:solidFill>
              </a:rPr>
              <a:t>由馬裏蘭大學和</a:t>
            </a:r>
            <a:r>
              <a:rPr lang="en-US" altLang="ja-JP" dirty="0">
                <a:solidFill>
                  <a:schemeClr val="bg2">
                    <a:lumMod val="25000"/>
                  </a:schemeClr>
                </a:solidFill>
              </a:rPr>
              <a:t>Google</a:t>
            </a:r>
            <a:r>
              <a:rPr lang="ja-JP" altLang="en-US">
                <a:solidFill>
                  <a:schemeClr val="bg2">
                    <a:lumMod val="25000"/>
                  </a:schemeClr>
                </a:solidFill>
              </a:rPr>
              <a:t>的研究員編纂的數據，聚焦於以年度為</a:t>
            </a:r>
            <a:r>
              <a:rPr lang="ja-JP" altLang="en-US" sz="1900" b="1">
                <a:solidFill>
                  <a:schemeClr val="bg2">
                    <a:lumMod val="25000"/>
                  </a:schemeClr>
                </a:solidFill>
              </a:rPr>
              <a:t>基礎的森林覆蓋</a:t>
            </a:r>
            <a:r>
              <a:rPr lang="ja-JP" altLang="en-US">
                <a:solidFill>
                  <a:schemeClr val="bg2">
                    <a:lumMod val="25000"/>
                  </a:schemeClr>
                </a:solidFill>
              </a:rPr>
              <a:t>之總變化</a:t>
            </a:r>
            <a:endParaRPr lang="en-US" altLang="ja-JP"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全球森林觀察的數據並</a:t>
            </a:r>
            <a:r>
              <a:rPr lang="ja-JP" altLang="en-US" sz="1900" b="1">
                <a:solidFill>
                  <a:schemeClr val="bg2">
                    <a:lumMod val="25000"/>
                  </a:schemeClr>
                </a:solidFill>
              </a:rPr>
              <a:t>不區分自然森林，原始森林或人造林</a:t>
            </a:r>
            <a:endParaRPr lang="en-US" altLang="ja-JP" sz="1900" b="1"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和全球森林資源評估相反，全球森林觀察的數據顯示在過去</a:t>
            </a:r>
            <a:r>
              <a:rPr lang="en-US" altLang="ja-JP" dirty="0">
                <a:solidFill>
                  <a:schemeClr val="bg2">
                    <a:lumMod val="25000"/>
                  </a:schemeClr>
                </a:solidFill>
              </a:rPr>
              <a:t>15</a:t>
            </a:r>
            <a:r>
              <a:rPr lang="ja-JP" altLang="en-US">
                <a:solidFill>
                  <a:schemeClr val="bg2">
                    <a:lumMod val="25000"/>
                  </a:schemeClr>
                </a:solidFill>
              </a:rPr>
              <a:t>年以來，</a:t>
            </a:r>
            <a:r>
              <a:rPr lang="ja-JP" altLang="en-US" b="1">
                <a:solidFill>
                  <a:schemeClr val="bg2">
                    <a:lumMod val="25000"/>
                  </a:schemeClr>
                </a:solidFill>
              </a:rPr>
              <a:t>總森林消失一直處於上升的趨勢</a:t>
            </a:r>
            <a:br>
              <a:rPr lang="en-US" altLang="ja-JP" b="1" dirty="0">
                <a:solidFill>
                  <a:schemeClr val="bg2">
                    <a:lumMod val="25000"/>
                  </a:schemeClr>
                </a:solidFill>
              </a:rPr>
            </a:br>
            <a:endParaRPr lang="en-US" altLang="ja-JP" b="1"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這些數據不必然彼此矛盾，因為它們測量不同的事物；例如，周期性收成的工業種植在全球森林觀察中會被顯示為森林的消失</a:t>
            </a:r>
          </a:p>
        </p:txBody>
      </p:sp>
      <p:sp>
        <p:nvSpPr>
          <p:cNvPr id="33" name="TextBox 32">
            <a:extLst>
              <a:ext uri="{FF2B5EF4-FFF2-40B4-BE49-F238E27FC236}">
                <a16:creationId xmlns:a16="http://schemas.microsoft.com/office/drawing/2014/main" id="{67238FAB-8613-3F40-A24D-662A925CF5D6}"/>
              </a:ext>
            </a:extLst>
          </p:cNvPr>
          <p:cNvSpPr txBox="1"/>
          <p:nvPr/>
        </p:nvSpPr>
        <p:spPr>
          <a:xfrm>
            <a:off x="8087732" y="1359119"/>
            <a:ext cx="3950032" cy="369332"/>
          </a:xfrm>
          <a:prstGeom prst="rect">
            <a:avLst/>
          </a:prstGeom>
          <a:noFill/>
        </p:spPr>
        <p:txBody>
          <a:bodyPr wrap="square" rtlCol="0">
            <a:spAutoFit/>
          </a:bodyPr>
          <a:lstStyle/>
          <a:p>
            <a:r>
              <a:rPr lang="ja-JP" altLang="en-US" u="sng"/>
              <a:t>森林覆蓋之總變化</a:t>
            </a:r>
            <a:r>
              <a:rPr lang="en-US" altLang="ja-JP" u="sng" dirty="0"/>
              <a:t> (2015)</a:t>
            </a:r>
            <a:endParaRPr lang="en-FR" u="sng" dirty="0"/>
          </a:p>
        </p:txBody>
      </p:sp>
      <p:sp>
        <p:nvSpPr>
          <p:cNvPr id="8" name="TextBox 7">
            <a:extLst>
              <a:ext uri="{FF2B5EF4-FFF2-40B4-BE49-F238E27FC236}">
                <a16:creationId xmlns:a16="http://schemas.microsoft.com/office/drawing/2014/main" id="{6FF24A17-7476-7143-B9ED-CADC5469B8A9}"/>
              </a:ext>
            </a:extLst>
          </p:cNvPr>
          <p:cNvSpPr txBox="1"/>
          <p:nvPr/>
        </p:nvSpPr>
        <p:spPr>
          <a:xfrm>
            <a:off x="9257836" y="6581001"/>
            <a:ext cx="2779928" cy="276999"/>
          </a:xfrm>
          <a:prstGeom prst="rect">
            <a:avLst/>
          </a:prstGeom>
          <a:noFill/>
        </p:spPr>
        <p:txBody>
          <a:bodyPr wrap="none" rtlCol="0">
            <a:spAutoFit/>
          </a:bodyPr>
          <a:lstStyle/>
          <a:p>
            <a:r>
              <a:rPr lang="ja-JP" altLang="en-US" sz="1200"/>
              <a:t>（</a:t>
            </a:r>
            <a:r>
              <a:rPr lang="en-GB" sz="1200" dirty="0"/>
              <a:t> University of Maryland</a:t>
            </a:r>
            <a:r>
              <a:rPr lang="zh-TW" altLang="en-US" sz="1200" dirty="0"/>
              <a:t> </a:t>
            </a:r>
            <a:r>
              <a:rPr lang="en-US" altLang="zh-TW" sz="1200" dirty="0"/>
              <a:t>&amp;</a:t>
            </a:r>
            <a:r>
              <a:rPr lang="zh-TW" altLang="en-US" sz="1200" dirty="0"/>
              <a:t> </a:t>
            </a:r>
            <a:r>
              <a:rPr lang="en-US" altLang="zh-TW" sz="1200" dirty="0"/>
              <a:t>Google</a:t>
            </a:r>
            <a:r>
              <a:rPr lang="en-GB" sz="1200" dirty="0"/>
              <a:t> </a:t>
            </a:r>
            <a:r>
              <a:rPr lang="ja-JP" altLang="en-US" sz="1200"/>
              <a:t>）</a:t>
            </a:r>
            <a:endParaRPr lang="en-FR" sz="1200" dirty="0"/>
          </a:p>
        </p:txBody>
      </p:sp>
      <p:pic>
        <p:nvPicPr>
          <p:cNvPr id="4" name="Picture 3" descr="A screenshot of a cell phone&#10;&#10;Description automatically generated">
            <a:extLst>
              <a:ext uri="{FF2B5EF4-FFF2-40B4-BE49-F238E27FC236}">
                <a16:creationId xmlns:a16="http://schemas.microsoft.com/office/drawing/2014/main" id="{957DC673-EE93-584E-9C91-D3773DE657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00029" y="1740476"/>
            <a:ext cx="5037735" cy="4828500"/>
          </a:xfrm>
          <a:prstGeom prst="rect">
            <a:avLst/>
          </a:prstGeom>
        </p:spPr>
      </p:pic>
      <p:grpSp>
        <p:nvGrpSpPr>
          <p:cNvPr id="21" name="Group 20">
            <a:extLst>
              <a:ext uri="{FF2B5EF4-FFF2-40B4-BE49-F238E27FC236}">
                <a16:creationId xmlns:a16="http://schemas.microsoft.com/office/drawing/2014/main" id="{C7EE96F3-B36C-4C4E-90E0-20803A5CED56}"/>
              </a:ext>
            </a:extLst>
          </p:cNvPr>
          <p:cNvGrpSpPr/>
          <p:nvPr/>
        </p:nvGrpSpPr>
        <p:grpSpPr>
          <a:xfrm>
            <a:off x="77118" y="4614206"/>
            <a:ext cx="2023431" cy="2326903"/>
            <a:chOff x="3738889" y="1759234"/>
            <a:chExt cx="4623692" cy="5098767"/>
          </a:xfrm>
        </p:grpSpPr>
        <p:sp>
          <p:nvSpPr>
            <p:cNvPr id="22" name="Freeform: Shape 5">
              <a:extLst>
                <a:ext uri="{FF2B5EF4-FFF2-40B4-BE49-F238E27FC236}">
                  <a16:creationId xmlns:a16="http://schemas.microsoft.com/office/drawing/2014/main" id="{993C6DF9-0D3A-9640-B474-F3DC0A4ABFDA}"/>
                </a:ext>
              </a:extLst>
            </p:cNvPr>
            <p:cNvSpPr/>
            <p:nvPr/>
          </p:nvSpPr>
          <p:spPr>
            <a:xfrm>
              <a:off x="6230011" y="3855986"/>
              <a:ext cx="1384644" cy="3002014"/>
            </a:xfrm>
            <a:custGeom>
              <a:avLst/>
              <a:gdLst>
                <a:gd name="connsiteX0" fmla="*/ 86592 w 1257542"/>
                <a:gd name="connsiteY0" fmla="*/ 286 h 2726447"/>
                <a:gd name="connsiteX1" fmla="*/ 113308 w 1257542"/>
                <a:gd name="connsiteY1" fmla="*/ 13184 h 2726447"/>
                <a:gd name="connsiteX2" fmla="*/ 161670 w 1257542"/>
                <a:gd name="connsiteY2" fmla="*/ 109448 h 2726447"/>
                <a:gd name="connsiteX3" fmla="*/ 246420 w 1257542"/>
                <a:gd name="connsiteY3" fmla="*/ 403770 h 2726447"/>
                <a:gd name="connsiteX4" fmla="*/ 273595 w 1257542"/>
                <a:gd name="connsiteY4" fmla="*/ 436472 h 2726447"/>
                <a:gd name="connsiteX5" fmla="*/ 491458 w 1257542"/>
                <a:gd name="connsiteY5" fmla="*/ 504180 h 2726447"/>
                <a:gd name="connsiteX6" fmla="*/ 692739 w 1257542"/>
                <a:gd name="connsiteY6" fmla="*/ 498193 h 2726447"/>
                <a:gd name="connsiteX7" fmla="*/ 765053 w 1257542"/>
                <a:gd name="connsiteY7" fmla="*/ 485756 h 2726447"/>
                <a:gd name="connsiteX8" fmla="*/ 880203 w 1257542"/>
                <a:gd name="connsiteY8" fmla="*/ 436012 h 2726447"/>
                <a:gd name="connsiteX9" fmla="*/ 1189724 w 1257542"/>
                <a:gd name="connsiteY9" fmla="*/ 211700 h 2726447"/>
                <a:gd name="connsiteX10" fmla="*/ 1198476 w 1257542"/>
                <a:gd name="connsiteY10" fmla="*/ 205252 h 2726447"/>
                <a:gd name="connsiteX11" fmla="*/ 1250523 w 1257542"/>
                <a:gd name="connsiteY11" fmla="*/ 207556 h 2726447"/>
                <a:gd name="connsiteX12" fmla="*/ 1238548 w 1257542"/>
                <a:gd name="connsiteY12" fmla="*/ 257761 h 2726447"/>
                <a:gd name="connsiteX13" fmla="*/ 801901 w 1257542"/>
                <a:gd name="connsiteY13" fmla="*/ 599984 h 2726447"/>
                <a:gd name="connsiteX14" fmla="*/ 648982 w 1257542"/>
                <a:gd name="connsiteY14" fmla="*/ 701316 h 2726447"/>
                <a:gd name="connsiteX15" fmla="*/ 392429 w 1257542"/>
                <a:gd name="connsiteY15" fmla="*/ 927930 h 2726447"/>
                <a:gd name="connsiteX16" fmla="*/ 321498 w 1257542"/>
                <a:gd name="connsiteY16" fmla="*/ 1040775 h 2726447"/>
                <a:gd name="connsiteX17" fmla="*/ 304916 w 1257542"/>
                <a:gd name="connsiteY17" fmla="*/ 1124144 h 2726447"/>
                <a:gd name="connsiteX18" fmla="*/ 337619 w 1257542"/>
                <a:gd name="connsiteY18" fmla="*/ 1639092 h 2726447"/>
                <a:gd name="connsiteX19" fmla="*/ 371702 w 1257542"/>
                <a:gd name="connsiteY19" fmla="*/ 2071132 h 2726447"/>
                <a:gd name="connsiteX20" fmla="*/ 414077 w 1257542"/>
                <a:gd name="connsiteY20" fmla="*/ 2574565 h 2726447"/>
                <a:gd name="connsiteX21" fmla="*/ 426913 w 1257542"/>
                <a:gd name="connsiteY21" fmla="*/ 2726447 h 2726447"/>
                <a:gd name="connsiteX22" fmla="*/ 445 w 1257542"/>
                <a:gd name="connsiteY22" fmla="*/ 2726447 h 2726447"/>
                <a:gd name="connsiteX23" fmla="*/ 0 w 1257542"/>
                <a:gd name="connsiteY23" fmla="*/ 708685 h 2726447"/>
                <a:gd name="connsiteX24" fmla="*/ 22109 w 1257542"/>
                <a:gd name="connsiteY24" fmla="*/ 650650 h 2726447"/>
                <a:gd name="connsiteX25" fmla="*/ 46981 w 1257542"/>
                <a:gd name="connsiteY25" fmla="*/ 621171 h 2726447"/>
                <a:gd name="connsiteX26" fmla="*/ 87975 w 1257542"/>
                <a:gd name="connsiteY26" fmla="*/ 470556 h 2726447"/>
                <a:gd name="connsiteX27" fmla="*/ 55733 w 1257542"/>
                <a:gd name="connsiteY27" fmla="*/ 93788 h 2726447"/>
                <a:gd name="connsiteX28" fmla="*/ 55733 w 1257542"/>
                <a:gd name="connsiteY28" fmla="*/ 31147 h 2726447"/>
                <a:gd name="connsiteX29" fmla="*/ 86592 w 1257542"/>
                <a:gd name="connsiteY29" fmla="*/ 286 h 272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7542" h="2726447">
                  <a:moveTo>
                    <a:pt x="86592" y="286"/>
                  </a:moveTo>
                  <a:cubicBezTo>
                    <a:pt x="93962" y="-1557"/>
                    <a:pt x="109162" y="5814"/>
                    <a:pt x="113308" y="13184"/>
                  </a:cubicBezTo>
                  <a:cubicBezTo>
                    <a:pt x="131271" y="44504"/>
                    <a:pt x="151076" y="75824"/>
                    <a:pt x="161670" y="109448"/>
                  </a:cubicBezTo>
                  <a:cubicBezTo>
                    <a:pt x="192069" y="206634"/>
                    <a:pt x="219244" y="305202"/>
                    <a:pt x="246420" y="403770"/>
                  </a:cubicBezTo>
                  <a:cubicBezTo>
                    <a:pt x="251026" y="420351"/>
                    <a:pt x="257935" y="429564"/>
                    <a:pt x="273595" y="436472"/>
                  </a:cubicBezTo>
                  <a:cubicBezTo>
                    <a:pt x="343606" y="468254"/>
                    <a:pt x="414538" y="499574"/>
                    <a:pt x="491458" y="504180"/>
                  </a:cubicBezTo>
                  <a:cubicBezTo>
                    <a:pt x="558244" y="508326"/>
                    <a:pt x="625953" y="501876"/>
                    <a:pt x="692739" y="498193"/>
                  </a:cubicBezTo>
                  <a:cubicBezTo>
                    <a:pt x="717151" y="496811"/>
                    <a:pt x="741102" y="490362"/>
                    <a:pt x="765053" y="485756"/>
                  </a:cubicBezTo>
                  <a:cubicBezTo>
                    <a:pt x="806967" y="477465"/>
                    <a:pt x="845658" y="461345"/>
                    <a:pt x="880203" y="436012"/>
                  </a:cubicBezTo>
                  <a:cubicBezTo>
                    <a:pt x="983376" y="360935"/>
                    <a:pt x="1086551" y="286779"/>
                    <a:pt x="1189724" y="211700"/>
                  </a:cubicBezTo>
                  <a:cubicBezTo>
                    <a:pt x="1192487" y="209398"/>
                    <a:pt x="1195713" y="207095"/>
                    <a:pt x="1198476" y="205252"/>
                  </a:cubicBezTo>
                  <a:cubicBezTo>
                    <a:pt x="1219202" y="190513"/>
                    <a:pt x="1238087" y="191434"/>
                    <a:pt x="1250523" y="207556"/>
                  </a:cubicBezTo>
                  <a:cubicBezTo>
                    <a:pt x="1262959" y="223676"/>
                    <a:pt x="1258814" y="242100"/>
                    <a:pt x="1238548" y="257761"/>
                  </a:cubicBezTo>
                  <a:cubicBezTo>
                    <a:pt x="1092999" y="371989"/>
                    <a:pt x="948832" y="487598"/>
                    <a:pt x="801901" y="599984"/>
                  </a:cubicBezTo>
                  <a:cubicBezTo>
                    <a:pt x="753538" y="637293"/>
                    <a:pt x="699187" y="666311"/>
                    <a:pt x="648982" y="701316"/>
                  </a:cubicBezTo>
                  <a:cubicBezTo>
                    <a:pt x="555020" y="767182"/>
                    <a:pt x="464743" y="838113"/>
                    <a:pt x="392429" y="927930"/>
                  </a:cubicBezTo>
                  <a:cubicBezTo>
                    <a:pt x="364794" y="962474"/>
                    <a:pt x="340843" y="1001164"/>
                    <a:pt x="321498" y="1040775"/>
                  </a:cubicBezTo>
                  <a:cubicBezTo>
                    <a:pt x="309522" y="1065648"/>
                    <a:pt x="303534" y="1096508"/>
                    <a:pt x="304916" y="1124144"/>
                  </a:cubicBezTo>
                  <a:cubicBezTo>
                    <a:pt x="314128" y="1295946"/>
                    <a:pt x="325643" y="1467749"/>
                    <a:pt x="337619" y="1639092"/>
                  </a:cubicBezTo>
                  <a:cubicBezTo>
                    <a:pt x="347752" y="1783258"/>
                    <a:pt x="360187" y="1927425"/>
                    <a:pt x="371702" y="2071132"/>
                  </a:cubicBezTo>
                  <a:cubicBezTo>
                    <a:pt x="385520" y="2238790"/>
                    <a:pt x="399799" y="2406908"/>
                    <a:pt x="414077" y="2574565"/>
                  </a:cubicBezTo>
                  <a:lnTo>
                    <a:pt x="426913" y="2726447"/>
                  </a:lnTo>
                  <a:lnTo>
                    <a:pt x="445" y="2726447"/>
                  </a:lnTo>
                  <a:lnTo>
                    <a:pt x="0" y="708685"/>
                  </a:lnTo>
                  <a:cubicBezTo>
                    <a:pt x="0" y="686116"/>
                    <a:pt x="5987" y="666770"/>
                    <a:pt x="22109" y="650650"/>
                  </a:cubicBezTo>
                  <a:cubicBezTo>
                    <a:pt x="30861" y="641438"/>
                    <a:pt x="38691" y="630845"/>
                    <a:pt x="46981" y="621171"/>
                  </a:cubicBezTo>
                  <a:cubicBezTo>
                    <a:pt x="83829" y="577416"/>
                    <a:pt x="93962" y="527670"/>
                    <a:pt x="87975" y="470556"/>
                  </a:cubicBezTo>
                  <a:cubicBezTo>
                    <a:pt x="74616" y="345274"/>
                    <a:pt x="65866" y="219531"/>
                    <a:pt x="55733" y="93788"/>
                  </a:cubicBezTo>
                  <a:cubicBezTo>
                    <a:pt x="53890" y="73061"/>
                    <a:pt x="56193" y="52334"/>
                    <a:pt x="55733" y="31147"/>
                  </a:cubicBezTo>
                  <a:cubicBezTo>
                    <a:pt x="55733" y="10419"/>
                    <a:pt x="72314" y="3971"/>
                    <a:pt x="86592" y="286"/>
                  </a:cubicBezTo>
                  <a:close/>
                </a:path>
              </a:pathLst>
            </a:custGeom>
            <a:solidFill>
              <a:schemeClr val="accent4"/>
            </a:solidFill>
            <a:ln w="3729" cap="flat">
              <a:noFill/>
              <a:prstDash val="solid"/>
              <a:miter/>
            </a:ln>
          </p:spPr>
          <p:txBody>
            <a:bodyPr rtlCol="0" anchor="ctr"/>
            <a:lstStyle/>
            <a:p>
              <a:endParaRPr lang="en-US"/>
            </a:p>
          </p:txBody>
        </p:sp>
        <p:sp>
          <p:nvSpPr>
            <p:cNvPr id="23" name="Freeform: Shape 6">
              <a:extLst>
                <a:ext uri="{FF2B5EF4-FFF2-40B4-BE49-F238E27FC236}">
                  <a16:creationId xmlns:a16="http://schemas.microsoft.com/office/drawing/2014/main" id="{8881E6A7-3950-2240-A3AD-8AC8BE543930}"/>
                </a:ext>
              </a:extLst>
            </p:cNvPr>
            <p:cNvSpPr/>
            <p:nvPr/>
          </p:nvSpPr>
          <p:spPr>
            <a:xfrm>
              <a:off x="4535359" y="3852840"/>
              <a:ext cx="1384277" cy="3005161"/>
            </a:xfrm>
            <a:custGeom>
              <a:avLst/>
              <a:gdLst>
                <a:gd name="connsiteX0" fmla="*/ 1170617 w 1257209"/>
                <a:gd name="connsiteY0" fmla="*/ 842 h 2729305"/>
                <a:gd name="connsiteX1" fmla="*/ 1201478 w 1257209"/>
                <a:gd name="connsiteY1" fmla="*/ 38149 h 2729305"/>
                <a:gd name="connsiteX2" fmla="*/ 1192265 w 1257209"/>
                <a:gd name="connsiteY2" fmla="*/ 241734 h 2729305"/>
                <a:gd name="connsiteX3" fmla="*/ 1168314 w 1257209"/>
                <a:gd name="connsiteY3" fmla="*/ 494141 h 2729305"/>
                <a:gd name="connsiteX4" fmla="*/ 1200556 w 1257209"/>
                <a:gd name="connsiteY4" fmla="*/ 609290 h 2729305"/>
                <a:gd name="connsiteX5" fmla="*/ 1230035 w 1257209"/>
                <a:gd name="connsiteY5" fmla="*/ 646599 h 2729305"/>
                <a:gd name="connsiteX6" fmla="*/ 1257209 w 1257209"/>
                <a:gd name="connsiteY6" fmla="*/ 717531 h 2729305"/>
                <a:gd name="connsiteX7" fmla="*/ 1256760 w 1257209"/>
                <a:gd name="connsiteY7" fmla="*/ 2729305 h 2729305"/>
                <a:gd name="connsiteX8" fmla="*/ 831157 w 1257209"/>
                <a:gd name="connsiteY8" fmla="*/ 2729305 h 2729305"/>
                <a:gd name="connsiteX9" fmla="*/ 831157 w 1257209"/>
                <a:gd name="connsiteY9" fmla="*/ 2718365 h 2729305"/>
                <a:gd name="connsiteX10" fmla="*/ 887811 w 1257209"/>
                <a:gd name="connsiteY10" fmla="*/ 2050498 h 2729305"/>
                <a:gd name="connsiteX11" fmla="*/ 933870 w 1257209"/>
                <a:gd name="connsiteY11" fmla="*/ 1457250 h 2729305"/>
                <a:gd name="connsiteX12" fmla="*/ 953216 w 1257209"/>
                <a:gd name="connsiteY12" fmla="*/ 1149110 h 2729305"/>
                <a:gd name="connsiteX13" fmla="*/ 910380 w 1257209"/>
                <a:gd name="connsiteY13" fmla="*/ 992507 h 2729305"/>
                <a:gd name="connsiteX14" fmla="*/ 760686 w 1257209"/>
                <a:gd name="connsiteY14" fmla="*/ 824389 h 2729305"/>
                <a:gd name="connsiteX15" fmla="*/ 491698 w 1257209"/>
                <a:gd name="connsiteY15" fmla="*/ 626332 h 2729305"/>
                <a:gd name="connsiteX16" fmla="*/ 383457 w 1257209"/>
                <a:gd name="connsiteY16" fmla="*/ 547110 h 2729305"/>
                <a:gd name="connsiteX17" fmla="*/ 22348 w 1257209"/>
                <a:gd name="connsiteY17" fmla="*/ 263382 h 2729305"/>
                <a:gd name="connsiteX18" fmla="*/ 10833 w 1257209"/>
                <a:gd name="connsiteY18" fmla="*/ 254170 h 2729305"/>
                <a:gd name="connsiteX19" fmla="*/ 6688 w 1257209"/>
                <a:gd name="connsiteY19" fmla="*/ 210873 h 2729305"/>
                <a:gd name="connsiteX20" fmla="*/ 50905 w 1257209"/>
                <a:gd name="connsiteY20" fmla="*/ 203043 h 2729305"/>
                <a:gd name="connsiteX21" fmla="*/ 107558 w 1257209"/>
                <a:gd name="connsiteY21" fmla="*/ 244037 h 2729305"/>
                <a:gd name="connsiteX22" fmla="*/ 358585 w 1257209"/>
                <a:gd name="connsiteY22" fmla="*/ 426433 h 2729305"/>
                <a:gd name="connsiteX23" fmla="*/ 548351 w 1257209"/>
                <a:gd name="connsiteY23" fmla="*/ 498747 h 2729305"/>
                <a:gd name="connsiteX24" fmla="*/ 681924 w 1257209"/>
                <a:gd name="connsiteY24" fmla="*/ 510262 h 2729305"/>
                <a:gd name="connsiteX25" fmla="*/ 979009 w 1257209"/>
                <a:gd name="connsiteY25" fmla="*/ 441172 h 2729305"/>
                <a:gd name="connsiteX26" fmla="*/ 1012632 w 1257209"/>
                <a:gd name="connsiteY26" fmla="*/ 400639 h 2729305"/>
                <a:gd name="connsiteX27" fmla="*/ 1102909 w 1257209"/>
                <a:gd name="connsiteY27" fmla="*/ 92500 h 2729305"/>
                <a:gd name="connsiteX28" fmla="*/ 1140218 w 1257209"/>
                <a:gd name="connsiteY28" fmla="*/ 19266 h 2729305"/>
                <a:gd name="connsiteX29" fmla="*/ 1170617 w 1257209"/>
                <a:gd name="connsiteY29" fmla="*/ 842 h 272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7209" h="2729305">
                  <a:moveTo>
                    <a:pt x="1170617" y="842"/>
                  </a:moveTo>
                  <a:cubicBezTo>
                    <a:pt x="1190423" y="5908"/>
                    <a:pt x="1201938" y="18344"/>
                    <a:pt x="1201478" y="38149"/>
                  </a:cubicBezTo>
                  <a:cubicBezTo>
                    <a:pt x="1199174" y="105858"/>
                    <a:pt x="1196871" y="174026"/>
                    <a:pt x="1192265" y="241734"/>
                  </a:cubicBezTo>
                  <a:cubicBezTo>
                    <a:pt x="1185817" y="326023"/>
                    <a:pt x="1177987" y="410313"/>
                    <a:pt x="1168314" y="494141"/>
                  </a:cubicBezTo>
                  <a:cubicBezTo>
                    <a:pt x="1163247" y="537898"/>
                    <a:pt x="1175684" y="575206"/>
                    <a:pt x="1200556" y="609290"/>
                  </a:cubicBezTo>
                  <a:cubicBezTo>
                    <a:pt x="1209769" y="622187"/>
                    <a:pt x="1218980" y="635544"/>
                    <a:pt x="1230035" y="646599"/>
                  </a:cubicBezTo>
                  <a:cubicBezTo>
                    <a:pt x="1250300" y="666404"/>
                    <a:pt x="1257209" y="689434"/>
                    <a:pt x="1257209" y="717531"/>
                  </a:cubicBezTo>
                  <a:lnTo>
                    <a:pt x="1256760" y="2729305"/>
                  </a:lnTo>
                  <a:lnTo>
                    <a:pt x="831157" y="2729305"/>
                  </a:lnTo>
                  <a:lnTo>
                    <a:pt x="831157" y="2718365"/>
                  </a:lnTo>
                  <a:cubicBezTo>
                    <a:pt x="850042" y="2495896"/>
                    <a:pt x="869387" y="2272967"/>
                    <a:pt x="887811" y="2050498"/>
                  </a:cubicBezTo>
                  <a:cubicBezTo>
                    <a:pt x="903932" y="1852902"/>
                    <a:pt x="919132" y="1654846"/>
                    <a:pt x="933870" y="1457250"/>
                  </a:cubicBezTo>
                  <a:cubicBezTo>
                    <a:pt x="941240" y="1354536"/>
                    <a:pt x="945846" y="1251823"/>
                    <a:pt x="953216" y="1149110"/>
                  </a:cubicBezTo>
                  <a:cubicBezTo>
                    <a:pt x="957361" y="1091536"/>
                    <a:pt x="940779" y="1040409"/>
                    <a:pt x="910380" y="992507"/>
                  </a:cubicBezTo>
                  <a:cubicBezTo>
                    <a:pt x="869847" y="928023"/>
                    <a:pt x="816879" y="874594"/>
                    <a:pt x="760686" y="824389"/>
                  </a:cubicBezTo>
                  <a:cubicBezTo>
                    <a:pt x="676857" y="750233"/>
                    <a:pt x="585659" y="686671"/>
                    <a:pt x="491698" y="626332"/>
                  </a:cubicBezTo>
                  <a:cubicBezTo>
                    <a:pt x="454389" y="602381"/>
                    <a:pt x="418923" y="574746"/>
                    <a:pt x="383457" y="547110"/>
                  </a:cubicBezTo>
                  <a:cubicBezTo>
                    <a:pt x="262780" y="452687"/>
                    <a:pt x="142565" y="357804"/>
                    <a:pt x="22348" y="263382"/>
                  </a:cubicBezTo>
                  <a:cubicBezTo>
                    <a:pt x="18663" y="260158"/>
                    <a:pt x="14518" y="257394"/>
                    <a:pt x="10833" y="254170"/>
                  </a:cubicBezTo>
                  <a:cubicBezTo>
                    <a:pt x="-2063" y="241734"/>
                    <a:pt x="-3445" y="224231"/>
                    <a:pt x="6688" y="210873"/>
                  </a:cubicBezTo>
                  <a:cubicBezTo>
                    <a:pt x="16821" y="197056"/>
                    <a:pt x="35705" y="192910"/>
                    <a:pt x="50905" y="203043"/>
                  </a:cubicBezTo>
                  <a:cubicBezTo>
                    <a:pt x="70251" y="215940"/>
                    <a:pt x="88675" y="230680"/>
                    <a:pt x="107558" y="244037"/>
                  </a:cubicBezTo>
                  <a:cubicBezTo>
                    <a:pt x="191387" y="304835"/>
                    <a:pt x="276138" y="363792"/>
                    <a:pt x="358585" y="426433"/>
                  </a:cubicBezTo>
                  <a:cubicBezTo>
                    <a:pt x="415238" y="469729"/>
                    <a:pt x="479261" y="490456"/>
                    <a:pt x="548351" y="498747"/>
                  </a:cubicBezTo>
                  <a:cubicBezTo>
                    <a:pt x="592567" y="504275"/>
                    <a:pt x="637246" y="507499"/>
                    <a:pt x="681924" y="510262"/>
                  </a:cubicBezTo>
                  <a:cubicBezTo>
                    <a:pt x="787861" y="517632"/>
                    <a:pt x="884586" y="483547"/>
                    <a:pt x="979009" y="441172"/>
                  </a:cubicBezTo>
                  <a:cubicBezTo>
                    <a:pt x="997894" y="432881"/>
                    <a:pt x="1007105" y="421367"/>
                    <a:pt x="1012632" y="400639"/>
                  </a:cubicBezTo>
                  <a:cubicBezTo>
                    <a:pt x="1041189" y="297466"/>
                    <a:pt x="1071128" y="194753"/>
                    <a:pt x="1102909" y="92500"/>
                  </a:cubicBezTo>
                  <a:cubicBezTo>
                    <a:pt x="1110740" y="66706"/>
                    <a:pt x="1126400" y="42756"/>
                    <a:pt x="1140218" y="19266"/>
                  </a:cubicBezTo>
                  <a:cubicBezTo>
                    <a:pt x="1146205" y="8672"/>
                    <a:pt x="1154957" y="-3304"/>
                    <a:pt x="1170617" y="842"/>
                  </a:cubicBezTo>
                  <a:close/>
                </a:path>
              </a:pathLst>
            </a:custGeom>
            <a:solidFill>
              <a:schemeClr val="accent3"/>
            </a:solidFill>
            <a:ln w="3729" cap="flat">
              <a:noFill/>
              <a:prstDash val="solid"/>
              <a:miter/>
            </a:ln>
          </p:spPr>
          <p:txBody>
            <a:bodyPr rtlCol="0" anchor="ctr"/>
            <a:lstStyle/>
            <a:p>
              <a:endParaRPr lang="en-US"/>
            </a:p>
          </p:txBody>
        </p:sp>
        <p:grpSp>
          <p:nvGrpSpPr>
            <p:cNvPr id="24" name="Group 23">
              <a:extLst>
                <a:ext uri="{FF2B5EF4-FFF2-40B4-BE49-F238E27FC236}">
                  <a16:creationId xmlns:a16="http://schemas.microsoft.com/office/drawing/2014/main" id="{F7722D65-E463-054C-9DF6-1F3AE685AECA}"/>
                </a:ext>
              </a:extLst>
            </p:cNvPr>
            <p:cNvGrpSpPr/>
            <p:nvPr/>
          </p:nvGrpSpPr>
          <p:grpSpPr>
            <a:xfrm>
              <a:off x="3738889" y="1759234"/>
              <a:ext cx="4623692" cy="3326062"/>
              <a:chOff x="3784154" y="1759234"/>
              <a:chExt cx="4623692" cy="3326062"/>
            </a:xfrm>
            <a:solidFill>
              <a:schemeClr val="accent1"/>
            </a:solidFill>
          </p:grpSpPr>
          <p:sp>
            <p:nvSpPr>
              <p:cNvPr id="25" name="Freeform: Shape 8">
                <a:extLst>
                  <a:ext uri="{FF2B5EF4-FFF2-40B4-BE49-F238E27FC236}">
                    <a16:creationId xmlns:a16="http://schemas.microsoft.com/office/drawing/2014/main" id="{F761C123-3CE2-9442-AC73-BA0F96898A54}"/>
                  </a:ext>
                </a:extLst>
              </p:cNvPr>
              <p:cNvSpPr/>
              <p:nvPr/>
            </p:nvSpPr>
            <p:spPr>
              <a:xfrm>
                <a:off x="8068055" y="4002915"/>
                <a:ext cx="339791" cy="157217"/>
              </a:xfrm>
              <a:custGeom>
                <a:avLst/>
                <a:gdLst>
                  <a:gd name="connsiteX0" fmla="*/ 250770 w 250396"/>
                  <a:gd name="connsiteY0" fmla="*/ 80316 h 115854"/>
                  <a:gd name="connsiteX1" fmla="*/ 153975 w 250396"/>
                  <a:gd name="connsiteY1" fmla="*/ 108346 h 115854"/>
                  <a:gd name="connsiteX2" fmla="*/ 117350 w 250396"/>
                  <a:gd name="connsiteY2" fmla="*/ 115073 h 115854"/>
                  <a:gd name="connsiteX3" fmla="*/ 0 w 250396"/>
                  <a:gd name="connsiteY3" fmla="*/ 59388 h 115854"/>
                  <a:gd name="connsiteX4" fmla="*/ 173035 w 250396"/>
                  <a:gd name="connsiteY4" fmla="*/ 71721 h 115854"/>
                  <a:gd name="connsiteX5" fmla="*/ 173782 w 250396"/>
                  <a:gd name="connsiteY5" fmla="*/ 66489 h 115854"/>
                  <a:gd name="connsiteX6" fmla="*/ 1869 w 250396"/>
                  <a:gd name="connsiteY6" fmla="*/ 32480 h 115854"/>
                  <a:gd name="connsiteX7" fmla="*/ 118471 w 250396"/>
                  <a:gd name="connsiteY7" fmla="*/ 5198 h 115854"/>
                  <a:gd name="connsiteX8" fmla="*/ 234700 w 250396"/>
                  <a:gd name="connsiteY8" fmla="*/ 67610 h 115854"/>
                  <a:gd name="connsiteX9" fmla="*/ 250770 w 250396"/>
                  <a:gd name="connsiteY9" fmla="*/ 77700 h 115854"/>
                  <a:gd name="connsiteX10" fmla="*/ 250770 w 250396"/>
                  <a:gd name="connsiteY10" fmla="*/ 80316 h 1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396" h="115854">
                    <a:moveTo>
                      <a:pt x="250770" y="80316"/>
                    </a:moveTo>
                    <a:cubicBezTo>
                      <a:pt x="218629" y="89660"/>
                      <a:pt x="186489" y="99377"/>
                      <a:pt x="153975" y="108346"/>
                    </a:cubicBezTo>
                    <a:cubicBezTo>
                      <a:pt x="142016" y="111710"/>
                      <a:pt x="129683" y="113204"/>
                      <a:pt x="117350" y="115073"/>
                    </a:cubicBezTo>
                    <a:cubicBezTo>
                      <a:pt x="70261" y="121053"/>
                      <a:pt x="25787" y="99377"/>
                      <a:pt x="0" y="59388"/>
                    </a:cubicBezTo>
                    <a:cubicBezTo>
                      <a:pt x="57180" y="63499"/>
                      <a:pt x="115108" y="67610"/>
                      <a:pt x="173035" y="71721"/>
                    </a:cubicBezTo>
                    <a:cubicBezTo>
                      <a:pt x="173409" y="69852"/>
                      <a:pt x="173409" y="68357"/>
                      <a:pt x="173782" y="66489"/>
                    </a:cubicBezTo>
                    <a:cubicBezTo>
                      <a:pt x="116976" y="55277"/>
                      <a:pt x="60170" y="44065"/>
                      <a:pt x="1869" y="32480"/>
                    </a:cubicBezTo>
                    <a:cubicBezTo>
                      <a:pt x="37373" y="7814"/>
                      <a:pt x="73998" y="-9004"/>
                      <a:pt x="118471" y="5198"/>
                    </a:cubicBezTo>
                    <a:cubicBezTo>
                      <a:pt x="161076" y="19026"/>
                      <a:pt x="198075" y="43318"/>
                      <a:pt x="234700" y="67610"/>
                    </a:cubicBezTo>
                    <a:cubicBezTo>
                      <a:pt x="239932" y="70973"/>
                      <a:pt x="245538" y="74337"/>
                      <a:pt x="250770" y="77700"/>
                    </a:cubicBezTo>
                    <a:cubicBezTo>
                      <a:pt x="250770" y="78448"/>
                      <a:pt x="250770" y="79569"/>
                      <a:pt x="250770" y="80316"/>
                    </a:cubicBezTo>
                    <a:close/>
                  </a:path>
                </a:pathLst>
              </a:custGeom>
              <a:grpFill/>
              <a:ln w="3729" cap="flat">
                <a:noFill/>
                <a:prstDash val="solid"/>
                <a:miter/>
              </a:ln>
            </p:spPr>
            <p:txBody>
              <a:bodyPr rtlCol="0" anchor="ctr"/>
              <a:lstStyle/>
              <a:p>
                <a:endParaRPr lang="en-US"/>
              </a:p>
            </p:txBody>
          </p:sp>
          <p:sp>
            <p:nvSpPr>
              <p:cNvPr id="26" name="Freeform: Shape 9">
                <a:extLst>
                  <a:ext uri="{FF2B5EF4-FFF2-40B4-BE49-F238E27FC236}">
                    <a16:creationId xmlns:a16="http://schemas.microsoft.com/office/drawing/2014/main" id="{D43847F0-5AC7-AC47-AF0C-E7C634AE0020}"/>
                  </a:ext>
                </a:extLst>
              </p:cNvPr>
              <p:cNvSpPr/>
              <p:nvPr/>
            </p:nvSpPr>
            <p:spPr>
              <a:xfrm>
                <a:off x="5596698" y="2945459"/>
                <a:ext cx="355005" cy="816512"/>
              </a:xfrm>
              <a:custGeom>
                <a:avLst/>
                <a:gdLst>
                  <a:gd name="connsiteX0" fmla="*/ 133056 w 261607"/>
                  <a:gd name="connsiteY0" fmla="*/ 0 h 601698"/>
                  <a:gd name="connsiteX1" fmla="*/ 185377 w 261607"/>
                  <a:gd name="connsiteY1" fmla="*/ 109502 h 601698"/>
                  <a:gd name="connsiteX2" fmla="*/ 257880 w 261607"/>
                  <a:gd name="connsiteY2" fmla="*/ 315424 h 601698"/>
                  <a:gd name="connsiteX3" fmla="*/ 225740 w 261607"/>
                  <a:gd name="connsiteY3" fmla="*/ 515741 h 601698"/>
                  <a:gd name="connsiteX4" fmla="*/ 160711 w 261607"/>
                  <a:gd name="connsiteY4" fmla="*/ 603193 h 601698"/>
                  <a:gd name="connsiteX5" fmla="*/ 132682 w 261607"/>
                  <a:gd name="connsiteY5" fmla="*/ 169298 h 601698"/>
                  <a:gd name="connsiteX6" fmla="*/ 107642 w 261607"/>
                  <a:gd name="connsiteY6" fmla="*/ 604314 h 601698"/>
                  <a:gd name="connsiteX7" fmla="*/ 97925 w 261607"/>
                  <a:gd name="connsiteY7" fmla="*/ 595719 h 601698"/>
                  <a:gd name="connsiteX8" fmla="*/ 4494 w 261607"/>
                  <a:gd name="connsiteY8" fmla="*/ 425673 h 601698"/>
                  <a:gd name="connsiteX9" fmla="*/ 11221 w 261607"/>
                  <a:gd name="connsiteY9" fmla="*/ 300475 h 601698"/>
                  <a:gd name="connsiteX10" fmla="*/ 133056 w 261607"/>
                  <a:gd name="connsiteY10" fmla="*/ 0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1607" h="601698">
                    <a:moveTo>
                      <a:pt x="133056" y="0"/>
                    </a:moveTo>
                    <a:cubicBezTo>
                      <a:pt x="151742" y="38867"/>
                      <a:pt x="169307" y="73998"/>
                      <a:pt x="185377" y="109502"/>
                    </a:cubicBezTo>
                    <a:cubicBezTo>
                      <a:pt x="215275" y="176025"/>
                      <a:pt x="241436" y="244043"/>
                      <a:pt x="257880" y="315424"/>
                    </a:cubicBezTo>
                    <a:cubicBezTo>
                      <a:pt x="274324" y="386806"/>
                      <a:pt x="263486" y="453703"/>
                      <a:pt x="225740" y="515741"/>
                    </a:cubicBezTo>
                    <a:cubicBezTo>
                      <a:pt x="207053" y="546387"/>
                      <a:pt x="184256" y="574790"/>
                      <a:pt x="160711" y="603193"/>
                    </a:cubicBezTo>
                    <a:cubicBezTo>
                      <a:pt x="162954" y="457066"/>
                      <a:pt x="147631" y="313182"/>
                      <a:pt x="132682" y="169298"/>
                    </a:cubicBezTo>
                    <a:cubicBezTo>
                      <a:pt x="118107" y="313182"/>
                      <a:pt x="102036" y="456693"/>
                      <a:pt x="107642" y="604314"/>
                    </a:cubicBezTo>
                    <a:cubicBezTo>
                      <a:pt x="103158" y="600203"/>
                      <a:pt x="100168" y="598335"/>
                      <a:pt x="97925" y="595719"/>
                    </a:cubicBezTo>
                    <a:cubicBezTo>
                      <a:pt x="53826" y="546013"/>
                      <a:pt x="18322" y="491823"/>
                      <a:pt x="4494" y="425673"/>
                    </a:cubicBezTo>
                    <a:cubicBezTo>
                      <a:pt x="-4475" y="383069"/>
                      <a:pt x="1131" y="341585"/>
                      <a:pt x="11221" y="300475"/>
                    </a:cubicBezTo>
                    <a:cubicBezTo>
                      <a:pt x="37008" y="195832"/>
                      <a:pt x="82229" y="99411"/>
                      <a:pt x="133056" y="0"/>
                    </a:cubicBezTo>
                    <a:close/>
                  </a:path>
                </a:pathLst>
              </a:custGeom>
              <a:grpFill/>
              <a:ln w="3729" cap="flat">
                <a:noFill/>
                <a:prstDash val="solid"/>
                <a:miter/>
              </a:ln>
            </p:spPr>
            <p:txBody>
              <a:bodyPr rtlCol="0" anchor="ctr"/>
              <a:lstStyle/>
              <a:p>
                <a:endParaRPr lang="en-US"/>
              </a:p>
            </p:txBody>
          </p:sp>
          <p:sp>
            <p:nvSpPr>
              <p:cNvPr id="27" name="Freeform: Shape 10">
                <a:extLst>
                  <a:ext uri="{FF2B5EF4-FFF2-40B4-BE49-F238E27FC236}">
                    <a16:creationId xmlns:a16="http://schemas.microsoft.com/office/drawing/2014/main" id="{2EE69213-2C5E-F548-A3A9-6B99661CF359}"/>
                  </a:ext>
                </a:extLst>
              </p:cNvPr>
              <p:cNvSpPr/>
              <p:nvPr/>
            </p:nvSpPr>
            <p:spPr>
              <a:xfrm>
                <a:off x="6234879" y="2947995"/>
                <a:ext cx="355005" cy="816512"/>
              </a:xfrm>
              <a:custGeom>
                <a:avLst/>
                <a:gdLst>
                  <a:gd name="connsiteX0" fmla="*/ 157959 w 261607"/>
                  <a:gd name="connsiteY0" fmla="*/ 600203 h 601698"/>
                  <a:gd name="connsiteX1" fmla="*/ 132919 w 261607"/>
                  <a:gd name="connsiteY1" fmla="*/ 167803 h 601698"/>
                  <a:gd name="connsiteX2" fmla="*/ 107879 w 261607"/>
                  <a:gd name="connsiteY2" fmla="*/ 599830 h 601698"/>
                  <a:gd name="connsiteX3" fmla="*/ 104890 w 261607"/>
                  <a:gd name="connsiteY3" fmla="*/ 600203 h 601698"/>
                  <a:gd name="connsiteX4" fmla="*/ 2862 w 261607"/>
                  <a:gd name="connsiteY4" fmla="*/ 413714 h 601698"/>
                  <a:gd name="connsiteX5" fmla="*/ 13327 w 261607"/>
                  <a:gd name="connsiteY5" fmla="*/ 290011 h 601698"/>
                  <a:gd name="connsiteX6" fmla="*/ 128808 w 261607"/>
                  <a:gd name="connsiteY6" fmla="*/ 6727 h 601698"/>
                  <a:gd name="connsiteX7" fmla="*/ 134040 w 261607"/>
                  <a:gd name="connsiteY7" fmla="*/ 0 h 601698"/>
                  <a:gd name="connsiteX8" fmla="*/ 189351 w 261607"/>
                  <a:gd name="connsiteY8" fmla="*/ 116976 h 601698"/>
                  <a:gd name="connsiteX9" fmla="*/ 259612 w 261607"/>
                  <a:gd name="connsiteY9" fmla="*/ 325141 h 601698"/>
                  <a:gd name="connsiteX10" fmla="*/ 228219 w 261607"/>
                  <a:gd name="connsiteY10" fmla="*/ 508640 h 601698"/>
                  <a:gd name="connsiteX11" fmla="*/ 163564 w 261607"/>
                  <a:gd name="connsiteY11" fmla="*/ 602819 h 601698"/>
                  <a:gd name="connsiteX12" fmla="*/ 157959 w 261607"/>
                  <a:gd name="connsiteY12" fmla="*/ 600203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607" h="601698">
                    <a:moveTo>
                      <a:pt x="157959" y="600203"/>
                    </a:moveTo>
                    <a:cubicBezTo>
                      <a:pt x="163191" y="455198"/>
                      <a:pt x="147494" y="311687"/>
                      <a:pt x="132919" y="167803"/>
                    </a:cubicBezTo>
                    <a:cubicBezTo>
                      <a:pt x="117970" y="311313"/>
                      <a:pt x="102273" y="454824"/>
                      <a:pt x="107879" y="599830"/>
                    </a:cubicBezTo>
                    <a:cubicBezTo>
                      <a:pt x="106384" y="600203"/>
                      <a:pt x="105263" y="600577"/>
                      <a:pt x="104890" y="600203"/>
                    </a:cubicBezTo>
                    <a:cubicBezTo>
                      <a:pt x="54437" y="547134"/>
                      <a:pt x="15569" y="487712"/>
                      <a:pt x="2862" y="413714"/>
                    </a:cubicBezTo>
                    <a:cubicBezTo>
                      <a:pt x="-4238" y="371483"/>
                      <a:pt x="2862" y="330373"/>
                      <a:pt x="13327" y="290011"/>
                    </a:cubicBezTo>
                    <a:cubicBezTo>
                      <a:pt x="39488" y="190600"/>
                      <a:pt x="81718" y="97542"/>
                      <a:pt x="128808" y="6727"/>
                    </a:cubicBezTo>
                    <a:cubicBezTo>
                      <a:pt x="129555" y="5232"/>
                      <a:pt x="131050" y="3737"/>
                      <a:pt x="134040" y="0"/>
                    </a:cubicBezTo>
                    <a:cubicBezTo>
                      <a:pt x="153100" y="39989"/>
                      <a:pt x="171786" y="78109"/>
                      <a:pt x="189351" y="116976"/>
                    </a:cubicBezTo>
                    <a:cubicBezTo>
                      <a:pt x="219249" y="184247"/>
                      <a:pt x="245037" y="252638"/>
                      <a:pt x="259612" y="325141"/>
                    </a:cubicBezTo>
                    <a:cubicBezTo>
                      <a:pt x="272692" y="390543"/>
                      <a:pt x="261854" y="451834"/>
                      <a:pt x="228219" y="508640"/>
                    </a:cubicBezTo>
                    <a:cubicBezTo>
                      <a:pt x="208785" y="541528"/>
                      <a:pt x="185240" y="571426"/>
                      <a:pt x="163564" y="602819"/>
                    </a:cubicBezTo>
                    <a:cubicBezTo>
                      <a:pt x="161696" y="602072"/>
                      <a:pt x="159827" y="600951"/>
                      <a:pt x="157959" y="600203"/>
                    </a:cubicBezTo>
                    <a:close/>
                  </a:path>
                </a:pathLst>
              </a:custGeom>
              <a:grpFill/>
              <a:ln w="3729" cap="flat">
                <a:noFill/>
                <a:prstDash val="solid"/>
                <a:miter/>
              </a:ln>
            </p:spPr>
            <p:txBody>
              <a:bodyPr rtlCol="0" anchor="ctr"/>
              <a:lstStyle/>
              <a:p>
                <a:endParaRPr lang="en-US"/>
              </a:p>
            </p:txBody>
          </p:sp>
          <p:sp>
            <p:nvSpPr>
              <p:cNvPr id="28" name="Freeform: Shape 11">
                <a:extLst>
                  <a:ext uri="{FF2B5EF4-FFF2-40B4-BE49-F238E27FC236}">
                    <a16:creationId xmlns:a16="http://schemas.microsoft.com/office/drawing/2014/main" id="{842E6A9C-8201-D848-98CA-332D036ADEC2}"/>
                  </a:ext>
                </a:extLst>
              </p:cNvPr>
              <p:cNvSpPr/>
              <p:nvPr/>
            </p:nvSpPr>
            <p:spPr>
              <a:xfrm>
                <a:off x="3797340" y="3458189"/>
                <a:ext cx="684653" cy="507151"/>
              </a:xfrm>
              <a:custGeom>
                <a:avLst/>
                <a:gdLst>
                  <a:gd name="connsiteX0" fmla="*/ 2242 w 504529"/>
                  <a:gd name="connsiteY0" fmla="*/ 0 h 373725"/>
                  <a:gd name="connsiteX1" fmla="*/ 117724 w 504529"/>
                  <a:gd name="connsiteY1" fmla="*/ 19808 h 373725"/>
                  <a:gd name="connsiteX2" fmla="*/ 312808 w 504529"/>
                  <a:gd name="connsiteY2" fmla="*/ 72876 h 373725"/>
                  <a:gd name="connsiteX3" fmla="*/ 487338 w 504529"/>
                  <a:gd name="connsiteY3" fmla="*/ 255628 h 373725"/>
                  <a:gd name="connsiteX4" fmla="*/ 506024 w 504529"/>
                  <a:gd name="connsiteY4" fmla="*/ 324768 h 373725"/>
                  <a:gd name="connsiteX5" fmla="*/ 138652 w 504529"/>
                  <a:gd name="connsiteY5" fmla="*/ 96421 h 373725"/>
                  <a:gd name="connsiteX6" fmla="*/ 136410 w 504529"/>
                  <a:gd name="connsiteY6" fmla="*/ 99411 h 373725"/>
                  <a:gd name="connsiteX7" fmla="*/ 245538 w 504529"/>
                  <a:gd name="connsiteY7" fmla="*/ 191721 h 373725"/>
                  <a:gd name="connsiteX8" fmla="*/ 359150 w 504529"/>
                  <a:gd name="connsiteY8" fmla="*/ 283284 h 373725"/>
                  <a:gd name="connsiteX9" fmla="*/ 476874 w 504529"/>
                  <a:gd name="connsiteY9" fmla="*/ 369241 h 373725"/>
                  <a:gd name="connsiteX10" fmla="*/ 187610 w 504529"/>
                  <a:gd name="connsiteY10" fmla="*/ 287021 h 373725"/>
                  <a:gd name="connsiteX11" fmla="*/ 42978 w 504529"/>
                  <a:gd name="connsiteY11" fmla="*/ 81472 h 373725"/>
                  <a:gd name="connsiteX12" fmla="*/ 0 w 504529"/>
                  <a:gd name="connsiteY12" fmla="*/ 4111 h 373725"/>
                  <a:gd name="connsiteX13" fmla="*/ 2242 w 504529"/>
                  <a:gd name="connsiteY13" fmla="*/ 0 h 37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29" h="373725">
                    <a:moveTo>
                      <a:pt x="2242" y="0"/>
                    </a:moveTo>
                    <a:cubicBezTo>
                      <a:pt x="40736" y="6353"/>
                      <a:pt x="79604" y="12333"/>
                      <a:pt x="117724" y="19808"/>
                    </a:cubicBezTo>
                    <a:cubicBezTo>
                      <a:pt x="184247" y="32140"/>
                      <a:pt x="249275" y="49706"/>
                      <a:pt x="312808" y="72876"/>
                    </a:cubicBezTo>
                    <a:cubicBezTo>
                      <a:pt x="401381" y="105391"/>
                      <a:pt x="457440" y="168177"/>
                      <a:pt x="487338" y="255628"/>
                    </a:cubicBezTo>
                    <a:cubicBezTo>
                      <a:pt x="494813" y="278052"/>
                      <a:pt x="500792" y="301223"/>
                      <a:pt x="506024" y="324768"/>
                    </a:cubicBezTo>
                    <a:cubicBezTo>
                      <a:pt x="389422" y="238063"/>
                      <a:pt x="263103" y="168550"/>
                      <a:pt x="138652" y="96421"/>
                    </a:cubicBezTo>
                    <a:cubicBezTo>
                      <a:pt x="137905" y="97542"/>
                      <a:pt x="137157" y="98290"/>
                      <a:pt x="136410" y="99411"/>
                    </a:cubicBezTo>
                    <a:cubicBezTo>
                      <a:pt x="172661" y="130430"/>
                      <a:pt x="208539" y="161449"/>
                      <a:pt x="245538" y="191721"/>
                    </a:cubicBezTo>
                    <a:cubicBezTo>
                      <a:pt x="282910" y="222740"/>
                      <a:pt x="320657" y="253760"/>
                      <a:pt x="359150" y="283284"/>
                    </a:cubicBezTo>
                    <a:cubicBezTo>
                      <a:pt x="397270" y="312435"/>
                      <a:pt x="436511" y="339717"/>
                      <a:pt x="476874" y="369241"/>
                    </a:cubicBezTo>
                    <a:cubicBezTo>
                      <a:pt x="367746" y="382321"/>
                      <a:pt x="266840" y="373352"/>
                      <a:pt x="187610" y="287021"/>
                    </a:cubicBezTo>
                    <a:cubicBezTo>
                      <a:pt x="130430" y="224983"/>
                      <a:pt x="85209" y="154349"/>
                      <a:pt x="42978" y="81472"/>
                    </a:cubicBezTo>
                    <a:cubicBezTo>
                      <a:pt x="28029" y="56806"/>
                      <a:pt x="14202" y="30272"/>
                      <a:pt x="0" y="4111"/>
                    </a:cubicBezTo>
                    <a:cubicBezTo>
                      <a:pt x="747" y="2990"/>
                      <a:pt x="1495" y="1495"/>
                      <a:pt x="2242" y="0"/>
                    </a:cubicBezTo>
                    <a:close/>
                  </a:path>
                </a:pathLst>
              </a:custGeom>
              <a:grpFill/>
              <a:ln w="3729" cap="flat">
                <a:noFill/>
                <a:prstDash val="solid"/>
                <a:miter/>
              </a:ln>
            </p:spPr>
            <p:txBody>
              <a:bodyPr rtlCol="0" anchor="ctr"/>
              <a:lstStyle/>
              <a:p>
                <a:endParaRPr lang="en-US"/>
              </a:p>
            </p:txBody>
          </p:sp>
          <p:sp>
            <p:nvSpPr>
              <p:cNvPr id="29" name="Freeform: Shape 12">
                <a:extLst>
                  <a:ext uri="{FF2B5EF4-FFF2-40B4-BE49-F238E27FC236}">
                    <a16:creationId xmlns:a16="http://schemas.microsoft.com/office/drawing/2014/main" id="{8196C247-ED03-2C42-AB51-71A34926B165}"/>
                  </a:ext>
                </a:extLst>
              </p:cNvPr>
              <p:cNvSpPr/>
              <p:nvPr/>
            </p:nvSpPr>
            <p:spPr>
              <a:xfrm>
                <a:off x="7708991" y="3460499"/>
                <a:ext cx="684653" cy="502079"/>
              </a:xfrm>
              <a:custGeom>
                <a:avLst/>
                <a:gdLst>
                  <a:gd name="connsiteX0" fmla="*/ 366251 w 504529"/>
                  <a:gd name="connsiteY0" fmla="*/ 94719 h 369988"/>
                  <a:gd name="connsiteX1" fmla="*/ 180509 w 504529"/>
                  <a:gd name="connsiteY1" fmla="*/ 204220 h 369988"/>
                  <a:gd name="connsiteX2" fmla="*/ 0 w 504529"/>
                  <a:gd name="connsiteY2" fmla="*/ 321196 h 369988"/>
                  <a:gd name="connsiteX3" fmla="*/ 747 w 504529"/>
                  <a:gd name="connsiteY3" fmla="*/ 312227 h 369988"/>
                  <a:gd name="connsiteX4" fmla="*/ 26161 w 504529"/>
                  <a:gd name="connsiteY4" fmla="*/ 232997 h 369988"/>
                  <a:gd name="connsiteX5" fmla="*/ 187237 w 504529"/>
                  <a:gd name="connsiteY5" fmla="*/ 73416 h 369988"/>
                  <a:gd name="connsiteX6" fmla="*/ 496681 w 504529"/>
                  <a:gd name="connsiteY6" fmla="*/ 166 h 369988"/>
                  <a:gd name="connsiteX7" fmla="*/ 504530 w 504529"/>
                  <a:gd name="connsiteY7" fmla="*/ 166 h 369988"/>
                  <a:gd name="connsiteX8" fmla="*/ 502661 w 504529"/>
                  <a:gd name="connsiteY8" fmla="*/ 6146 h 369988"/>
                  <a:gd name="connsiteX9" fmla="*/ 341585 w 504529"/>
                  <a:gd name="connsiteY9" fmla="*/ 259905 h 369988"/>
                  <a:gd name="connsiteX10" fmla="*/ 58675 w 504529"/>
                  <a:gd name="connsiteY10" fmla="*/ 371276 h 369988"/>
                  <a:gd name="connsiteX11" fmla="*/ 26161 w 504529"/>
                  <a:gd name="connsiteY11" fmla="*/ 367912 h 369988"/>
                  <a:gd name="connsiteX12" fmla="*/ 369241 w 504529"/>
                  <a:gd name="connsiteY12" fmla="*/ 98082 h 369988"/>
                  <a:gd name="connsiteX13" fmla="*/ 366251 w 504529"/>
                  <a:gd name="connsiteY13" fmla="*/ 9471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29" h="369988">
                    <a:moveTo>
                      <a:pt x="366251" y="94719"/>
                    </a:moveTo>
                    <a:cubicBezTo>
                      <a:pt x="304213" y="130970"/>
                      <a:pt x="241800" y="166474"/>
                      <a:pt x="180509" y="204220"/>
                    </a:cubicBezTo>
                    <a:cubicBezTo>
                      <a:pt x="119219" y="241967"/>
                      <a:pt x="59796" y="282329"/>
                      <a:pt x="0" y="321196"/>
                    </a:cubicBezTo>
                    <a:cubicBezTo>
                      <a:pt x="0" y="319701"/>
                      <a:pt x="0" y="315590"/>
                      <a:pt x="747" y="312227"/>
                    </a:cubicBezTo>
                    <a:cubicBezTo>
                      <a:pt x="8970" y="285692"/>
                      <a:pt x="16070" y="258784"/>
                      <a:pt x="26161" y="232997"/>
                    </a:cubicBezTo>
                    <a:cubicBezTo>
                      <a:pt x="56059" y="156383"/>
                      <a:pt x="109502" y="102941"/>
                      <a:pt x="187237" y="73416"/>
                    </a:cubicBezTo>
                    <a:cubicBezTo>
                      <a:pt x="287021" y="34923"/>
                      <a:pt x="391291" y="15115"/>
                      <a:pt x="496681" y="166"/>
                    </a:cubicBezTo>
                    <a:cubicBezTo>
                      <a:pt x="498924" y="-208"/>
                      <a:pt x="501540" y="166"/>
                      <a:pt x="504530" y="166"/>
                    </a:cubicBezTo>
                    <a:cubicBezTo>
                      <a:pt x="503782" y="2782"/>
                      <a:pt x="503782" y="4651"/>
                      <a:pt x="502661" y="6146"/>
                    </a:cubicBezTo>
                    <a:cubicBezTo>
                      <a:pt x="456319" y="95092"/>
                      <a:pt x="403997" y="180676"/>
                      <a:pt x="341585" y="259905"/>
                    </a:cubicBezTo>
                    <a:cubicBezTo>
                      <a:pt x="268335" y="352963"/>
                      <a:pt x="171914" y="382114"/>
                      <a:pt x="58675" y="371276"/>
                    </a:cubicBezTo>
                    <a:cubicBezTo>
                      <a:pt x="48958" y="370528"/>
                      <a:pt x="39241" y="369033"/>
                      <a:pt x="26161" y="367912"/>
                    </a:cubicBezTo>
                    <a:cubicBezTo>
                      <a:pt x="150985" y="287187"/>
                      <a:pt x="258992" y="191140"/>
                      <a:pt x="369241" y="98082"/>
                    </a:cubicBezTo>
                    <a:cubicBezTo>
                      <a:pt x="368120" y="96961"/>
                      <a:pt x="366999" y="95840"/>
                      <a:pt x="366251" y="94719"/>
                    </a:cubicBezTo>
                    <a:close/>
                  </a:path>
                </a:pathLst>
              </a:custGeom>
              <a:grpFill/>
              <a:ln w="3729" cap="flat">
                <a:noFill/>
                <a:prstDash val="solid"/>
                <a:miter/>
              </a:ln>
            </p:spPr>
            <p:txBody>
              <a:bodyPr rtlCol="0" anchor="ctr"/>
              <a:lstStyle/>
              <a:p>
                <a:endParaRPr lang="en-US"/>
              </a:p>
            </p:txBody>
          </p:sp>
          <p:sp>
            <p:nvSpPr>
              <p:cNvPr id="30" name="Freeform: Shape 13">
                <a:extLst>
                  <a:ext uri="{FF2B5EF4-FFF2-40B4-BE49-F238E27FC236}">
                    <a16:creationId xmlns:a16="http://schemas.microsoft.com/office/drawing/2014/main" id="{0E01F314-F663-5A4C-A35D-CAB683B9CFB1}"/>
                  </a:ext>
                </a:extLst>
              </p:cNvPr>
              <p:cNvSpPr/>
              <p:nvPr/>
            </p:nvSpPr>
            <p:spPr>
              <a:xfrm>
                <a:off x="5755131" y="2039181"/>
                <a:ext cx="355005" cy="816512"/>
              </a:xfrm>
              <a:custGeom>
                <a:avLst/>
                <a:gdLst>
                  <a:gd name="connsiteX0" fmla="*/ 154957 w 261607"/>
                  <a:gd name="connsiteY0" fmla="*/ 602072 h 601698"/>
                  <a:gd name="connsiteX1" fmla="*/ 135897 w 261607"/>
                  <a:gd name="connsiteY1" fmla="*/ 168924 h 601698"/>
                  <a:gd name="connsiteX2" fmla="*/ 104878 w 261607"/>
                  <a:gd name="connsiteY2" fmla="*/ 602819 h 601698"/>
                  <a:gd name="connsiteX3" fmla="*/ 89929 w 261607"/>
                  <a:gd name="connsiteY3" fmla="*/ 586002 h 601698"/>
                  <a:gd name="connsiteX4" fmla="*/ 3225 w 261607"/>
                  <a:gd name="connsiteY4" fmla="*/ 417078 h 601698"/>
                  <a:gd name="connsiteX5" fmla="*/ 16679 w 261607"/>
                  <a:gd name="connsiteY5" fmla="*/ 278799 h 601698"/>
                  <a:gd name="connsiteX6" fmla="*/ 134402 w 261607"/>
                  <a:gd name="connsiteY6" fmla="*/ 4111 h 601698"/>
                  <a:gd name="connsiteX7" fmla="*/ 137766 w 261607"/>
                  <a:gd name="connsiteY7" fmla="*/ 0 h 601698"/>
                  <a:gd name="connsiteX8" fmla="*/ 140382 w 261607"/>
                  <a:gd name="connsiteY8" fmla="*/ 3737 h 601698"/>
                  <a:gd name="connsiteX9" fmla="*/ 254742 w 261607"/>
                  <a:gd name="connsiteY9" fmla="*/ 297112 h 601698"/>
                  <a:gd name="connsiteX10" fmla="*/ 185976 w 261607"/>
                  <a:gd name="connsiteY10" fmla="*/ 567315 h 601698"/>
                  <a:gd name="connsiteX11" fmla="*/ 160189 w 261607"/>
                  <a:gd name="connsiteY11" fmla="*/ 596466 h 601698"/>
                  <a:gd name="connsiteX12" fmla="*/ 154957 w 261607"/>
                  <a:gd name="connsiteY12" fmla="*/ 602072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607" h="601698">
                    <a:moveTo>
                      <a:pt x="154957" y="602072"/>
                    </a:moveTo>
                    <a:cubicBezTo>
                      <a:pt x="162805" y="455571"/>
                      <a:pt x="148604" y="312435"/>
                      <a:pt x="135897" y="168924"/>
                    </a:cubicBezTo>
                    <a:cubicBezTo>
                      <a:pt x="119079" y="312061"/>
                      <a:pt x="101141" y="455198"/>
                      <a:pt x="104878" y="602819"/>
                    </a:cubicBezTo>
                    <a:cubicBezTo>
                      <a:pt x="98898" y="596092"/>
                      <a:pt x="94414" y="591234"/>
                      <a:pt x="89929" y="586002"/>
                    </a:cubicBezTo>
                    <a:cubicBezTo>
                      <a:pt x="48072" y="536296"/>
                      <a:pt x="14810" y="482106"/>
                      <a:pt x="3225" y="417078"/>
                    </a:cubicBezTo>
                    <a:cubicBezTo>
                      <a:pt x="-4997" y="369615"/>
                      <a:pt x="3598" y="324020"/>
                      <a:pt x="16679" y="278799"/>
                    </a:cubicBezTo>
                    <a:cubicBezTo>
                      <a:pt x="44708" y="182378"/>
                      <a:pt x="86939" y="92310"/>
                      <a:pt x="134402" y="4111"/>
                    </a:cubicBezTo>
                    <a:cubicBezTo>
                      <a:pt x="135150" y="2990"/>
                      <a:pt x="136271" y="1869"/>
                      <a:pt x="137766" y="0"/>
                    </a:cubicBezTo>
                    <a:cubicBezTo>
                      <a:pt x="138887" y="1495"/>
                      <a:pt x="139634" y="2616"/>
                      <a:pt x="140382" y="3737"/>
                    </a:cubicBezTo>
                    <a:cubicBezTo>
                      <a:pt x="187471" y="98290"/>
                      <a:pt x="228581" y="194711"/>
                      <a:pt x="254742" y="297112"/>
                    </a:cubicBezTo>
                    <a:cubicBezTo>
                      <a:pt x="281276" y="400260"/>
                      <a:pt x="251378" y="488086"/>
                      <a:pt x="185976" y="567315"/>
                    </a:cubicBezTo>
                    <a:cubicBezTo>
                      <a:pt x="177754" y="577406"/>
                      <a:pt x="168785" y="586749"/>
                      <a:pt x="160189" y="596466"/>
                    </a:cubicBezTo>
                    <a:cubicBezTo>
                      <a:pt x="160189" y="598335"/>
                      <a:pt x="158321" y="599456"/>
                      <a:pt x="154957" y="602072"/>
                    </a:cubicBezTo>
                    <a:close/>
                  </a:path>
                </a:pathLst>
              </a:custGeom>
              <a:grpFill/>
              <a:ln w="3729" cap="flat">
                <a:noFill/>
                <a:prstDash val="solid"/>
                <a:miter/>
              </a:ln>
            </p:spPr>
            <p:txBody>
              <a:bodyPr rtlCol="0" anchor="ctr"/>
              <a:lstStyle/>
              <a:p>
                <a:endParaRPr lang="en-US"/>
              </a:p>
            </p:txBody>
          </p:sp>
          <p:sp>
            <p:nvSpPr>
              <p:cNvPr id="34" name="Freeform: Shape 14">
                <a:extLst>
                  <a:ext uri="{FF2B5EF4-FFF2-40B4-BE49-F238E27FC236}">
                    <a16:creationId xmlns:a16="http://schemas.microsoft.com/office/drawing/2014/main" id="{949DA3EC-A3C8-204A-A71F-E1E2D48C0165}"/>
                  </a:ext>
                </a:extLst>
              </p:cNvPr>
              <p:cNvSpPr/>
              <p:nvPr/>
            </p:nvSpPr>
            <p:spPr>
              <a:xfrm>
                <a:off x="4521527" y="2706084"/>
                <a:ext cx="380363" cy="791155"/>
              </a:xfrm>
              <a:custGeom>
                <a:avLst/>
                <a:gdLst>
                  <a:gd name="connsiteX0" fmla="*/ 27300 w 280294"/>
                  <a:gd name="connsiteY0" fmla="*/ 0 h 583011"/>
                  <a:gd name="connsiteX1" fmla="*/ 158851 w 280294"/>
                  <a:gd name="connsiteY1" fmla="*/ 146127 h 583011"/>
                  <a:gd name="connsiteX2" fmla="*/ 232849 w 280294"/>
                  <a:gd name="connsiteY2" fmla="*/ 247033 h 583011"/>
                  <a:gd name="connsiteX3" fmla="*/ 264615 w 280294"/>
                  <a:gd name="connsiteY3" fmla="*/ 497429 h 583011"/>
                  <a:gd name="connsiteX4" fmla="*/ 238081 w 280294"/>
                  <a:gd name="connsiteY4" fmla="*/ 564699 h 583011"/>
                  <a:gd name="connsiteX5" fmla="*/ 79247 w 280294"/>
                  <a:gd name="connsiteY5" fmla="*/ 162197 h 583011"/>
                  <a:gd name="connsiteX6" fmla="*/ 75510 w 280294"/>
                  <a:gd name="connsiteY6" fmla="*/ 163318 h 583011"/>
                  <a:gd name="connsiteX7" fmla="*/ 108398 w 280294"/>
                  <a:gd name="connsiteY7" fmla="*/ 303465 h 583011"/>
                  <a:gd name="connsiteX8" fmla="*/ 144276 w 280294"/>
                  <a:gd name="connsiteY8" fmla="*/ 443239 h 583011"/>
                  <a:gd name="connsiteX9" fmla="*/ 187628 w 280294"/>
                  <a:gd name="connsiteY9" fmla="*/ 583012 h 583011"/>
                  <a:gd name="connsiteX10" fmla="*/ 15714 w 280294"/>
                  <a:gd name="connsiteY10" fmla="*/ 396149 h 583011"/>
                  <a:gd name="connsiteX11" fmla="*/ 391 w 280294"/>
                  <a:gd name="connsiteY11" fmla="*/ 270951 h 583011"/>
                  <a:gd name="connsiteX12" fmla="*/ 22815 w 280294"/>
                  <a:gd name="connsiteY12" fmla="*/ 8596 h 583011"/>
                  <a:gd name="connsiteX13" fmla="*/ 27300 w 280294"/>
                  <a:gd name="connsiteY13" fmla="*/ 0 h 58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294" h="583011">
                    <a:moveTo>
                      <a:pt x="27300" y="0"/>
                    </a:moveTo>
                    <a:cubicBezTo>
                      <a:pt x="72520" y="50079"/>
                      <a:pt x="116994" y="96795"/>
                      <a:pt x="158851" y="146127"/>
                    </a:cubicBezTo>
                    <a:cubicBezTo>
                      <a:pt x="185759" y="177893"/>
                      <a:pt x="209304" y="212650"/>
                      <a:pt x="232849" y="247033"/>
                    </a:cubicBezTo>
                    <a:cubicBezTo>
                      <a:pt x="286291" y="324768"/>
                      <a:pt x="293018" y="409230"/>
                      <a:pt x="264615" y="497429"/>
                    </a:cubicBezTo>
                    <a:cubicBezTo>
                      <a:pt x="257141" y="520226"/>
                      <a:pt x="248171" y="542649"/>
                      <a:pt x="238081" y="564699"/>
                    </a:cubicBezTo>
                    <a:cubicBezTo>
                      <a:pt x="196224" y="425300"/>
                      <a:pt x="136427" y="294496"/>
                      <a:pt x="79247" y="162197"/>
                    </a:cubicBezTo>
                    <a:cubicBezTo>
                      <a:pt x="78126" y="162571"/>
                      <a:pt x="77005" y="162944"/>
                      <a:pt x="75510" y="163318"/>
                    </a:cubicBezTo>
                    <a:cubicBezTo>
                      <a:pt x="86348" y="210034"/>
                      <a:pt x="96813" y="257123"/>
                      <a:pt x="108398" y="303465"/>
                    </a:cubicBezTo>
                    <a:cubicBezTo>
                      <a:pt x="119984" y="350181"/>
                      <a:pt x="131195" y="396896"/>
                      <a:pt x="144276" y="443239"/>
                    </a:cubicBezTo>
                    <a:cubicBezTo>
                      <a:pt x="157356" y="489954"/>
                      <a:pt x="173053" y="535549"/>
                      <a:pt x="187628" y="583012"/>
                    </a:cubicBezTo>
                    <a:cubicBezTo>
                      <a:pt x="110267" y="538165"/>
                      <a:pt x="40380" y="486217"/>
                      <a:pt x="15714" y="396149"/>
                    </a:cubicBezTo>
                    <a:cubicBezTo>
                      <a:pt x="4502" y="356160"/>
                      <a:pt x="1513" y="312808"/>
                      <a:pt x="391" y="270951"/>
                    </a:cubicBezTo>
                    <a:cubicBezTo>
                      <a:pt x="-2225" y="182752"/>
                      <a:pt x="8613" y="95300"/>
                      <a:pt x="22815" y="8596"/>
                    </a:cubicBezTo>
                    <a:cubicBezTo>
                      <a:pt x="23189" y="7101"/>
                      <a:pt x="24310" y="5980"/>
                      <a:pt x="27300" y="0"/>
                    </a:cubicBezTo>
                    <a:close/>
                  </a:path>
                </a:pathLst>
              </a:custGeom>
              <a:grpFill/>
              <a:ln w="3729" cap="flat">
                <a:noFill/>
                <a:prstDash val="solid"/>
                <a:miter/>
              </a:ln>
            </p:spPr>
            <p:txBody>
              <a:bodyPr rtlCol="0" anchor="ctr"/>
              <a:lstStyle/>
              <a:p>
                <a:endParaRPr lang="en-US"/>
              </a:p>
            </p:txBody>
          </p:sp>
          <p:sp>
            <p:nvSpPr>
              <p:cNvPr id="36" name="Freeform: Shape 15">
                <a:extLst>
                  <a:ext uri="{FF2B5EF4-FFF2-40B4-BE49-F238E27FC236}">
                    <a16:creationId xmlns:a16="http://schemas.microsoft.com/office/drawing/2014/main" id="{A955AABB-A6BB-9A4B-9395-1AB7A1F3BB96}"/>
                  </a:ext>
                </a:extLst>
              </p:cNvPr>
              <p:cNvSpPr/>
              <p:nvPr/>
            </p:nvSpPr>
            <p:spPr>
              <a:xfrm>
                <a:off x="7288955" y="2708113"/>
                <a:ext cx="380363" cy="791155"/>
              </a:xfrm>
              <a:custGeom>
                <a:avLst/>
                <a:gdLst>
                  <a:gd name="connsiteX0" fmla="*/ 257583 w 280294"/>
                  <a:gd name="connsiteY0" fmla="*/ 2990 h 583011"/>
                  <a:gd name="connsiteX1" fmla="*/ 268795 w 280294"/>
                  <a:gd name="connsiteY1" fmla="*/ 83341 h 583011"/>
                  <a:gd name="connsiteX2" fmla="*/ 280380 w 280294"/>
                  <a:gd name="connsiteY2" fmla="*/ 300475 h 583011"/>
                  <a:gd name="connsiteX3" fmla="*/ 129395 w 280294"/>
                  <a:gd name="connsiteY3" fmla="*/ 559841 h 583011"/>
                  <a:gd name="connsiteX4" fmla="*/ 90901 w 280294"/>
                  <a:gd name="connsiteY4" fmla="*/ 583012 h 583011"/>
                  <a:gd name="connsiteX5" fmla="*/ 203393 w 280294"/>
                  <a:gd name="connsiteY5" fmla="*/ 161449 h 583011"/>
                  <a:gd name="connsiteX6" fmla="*/ 44933 w 280294"/>
                  <a:gd name="connsiteY6" fmla="*/ 562831 h 583011"/>
                  <a:gd name="connsiteX7" fmla="*/ 41570 w 280294"/>
                  <a:gd name="connsiteY7" fmla="*/ 561336 h 583011"/>
                  <a:gd name="connsiteX8" fmla="*/ 40822 w 280294"/>
                  <a:gd name="connsiteY8" fmla="*/ 257123 h 583011"/>
                  <a:gd name="connsiteX9" fmla="*/ 228806 w 280294"/>
                  <a:gd name="connsiteY9" fmla="*/ 26908 h 583011"/>
                  <a:gd name="connsiteX10" fmla="*/ 251603 w 280294"/>
                  <a:gd name="connsiteY10" fmla="*/ 0 h 583011"/>
                  <a:gd name="connsiteX11" fmla="*/ 257583 w 280294"/>
                  <a:gd name="connsiteY11" fmla="*/ 2990 h 58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294" h="583011">
                    <a:moveTo>
                      <a:pt x="257583" y="2990"/>
                    </a:moveTo>
                    <a:cubicBezTo>
                      <a:pt x="261320" y="29898"/>
                      <a:pt x="265431" y="56433"/>
                      <a:pt x="268795" y="83341"/>
                    </a:cubicBezTo>
                    <a:cubicBezTo>
                      <a:pt x="278138" y="155470"/>
                      <a:pt x="281128" y="227599"/>
                      <a:pt x="280380" y="300475"/>
                    </a:cubicBezTo>
                    <a:cubicBezTo>
                      <a:pt x="278885" y="415957"/>
                      <a:pt x="225069" y="499671"/>
                      <a:pt x="129395" y="559841"/>
                    </a:cubicBezTo>
                    <a:cubicBezTo>
                      <a:pt x="117810" y="567315"/>
                      <a:pt x="105477" y="574043"/>
                      <a:pt x="90901" y="583012"/>
                    </a:cubicBezTo>
                    <a:cubicBezTo>
                      <a:pt x="142849" y="444360"/>
                      <a:pt x="172374" y="302718"/>
                      <a:pt x="203393" y="161449"/>
                    </a:cubicBezTo>
                    <a:cubicBezTo>
                      <a:pt x="144344" y="293001"/>
                      <a:pt x="84548" y="423805"/>
                      <a:pt x="44933" y="562831"/>
                    </a:cubicBezTo>
                    <a:cubicBezTo>
                      <a:pt x="43438" y="562083"/>
                      <a:pt x="41943" y="562083"/>
                      <a:pt x="41570" y="561336"/>
                    </a:cubicBezTo>
                    <a:cubicBezTo>
                      <a:pt x="-4772" y="460056"/>
                      <a:pt x="-21964" y="358777"/>
                      <a:pt x="40822" y="257123"/>
                    </a:cubicBezTo>
                    <a:cubicBezTo>
                      <a:pt x="93144" y="171914"/>
                      <a:pt x="159293" y="97916"/>
                      <a:pt x="228806" y="26908"/>
                    </a:cubicBezTo>
                    <a:cubicBezTo>
                      <a:pt x="237028" y="18686"/>
                      <a:pt x="244129" y="8969"/>
                      <a:pt x="251603" y="0"/>
                    </a:cubicBezTo>
                    <a:cubicBezTo>
                      <a:pt x="253846" y="747"/>
                      <a:pt x="255715" y="1869"/>
                      <a:pt x="257583" y="2990"/>
                    </a:cubicBezTo>
                    <a:close/>
                  </a:path>
                </a:pathLst>
              </a:custGeom>
              <a:grpFill/>
              <a:ln w="3729" cap="flat">
                <a:noFill/>
                <a:prstDash val="solid"/>
                <a:miter/>
              </a:ln>
            </p:spPr>
            <p:txBody>
              <a:bodyPr rtlCol="0" anchor="ctr"/>
              <a:lstStyle/>
              <a:p>
                <a:endParaRPr lang="en-US"/>
              </a:p>
            </p:txBody>
          </p:sp>
          <p:sp>
            <p:nvSpPr>
              <p:cNvPr id="37" name="Freeform: Shape 16">
                <a:extLst>
                  <a:ext uri="{FF2B5EF4-FFF2-40B4-BE49-F238E27FC236}">
                    <a16:creationId xmlns:a16="http://schemas.microsoft.com/office/drawing/2014/main" id="{D81D37FB-7AAC-1F4A-BB05-90DEBE6339B6}"/>
                  </a:ext>
                </a:extLst>
              </p:cNvPr>
              <p:cNvSpPr/>
              <p:nvPr/>
            </p:nvSpPr>
            <p:spPr>
              <a:xfrm>
                <a:off x="4631604" y="4630173"/>
                <a:ext cx="456435" cy="451365"/>
              </a:xfrm>
              <a:custGeom>
                <a:avLst/>
                <a:gdLst>
                  <a:gd name="connsiteX0" fmla="*/ 338222 w 336352"/>
                  <a:gd name="connsiteY0" fmla="*/ 34039 h 332615"/>
                  <a:gd name="connsiteX1" fmla="*/ 312061 w 336352"/>
                  <a:gd name="connsiteY1" fmla="*/ 195862 h 332615"/>
                  <a:gd name="connsiteX2" fmla="*/ 248527 w 336352"/>
                  <a:gd name="connsiteY2" fmla="*/ 254911 h 332615"/>
                  <a:gd name="connsiteX3" fmla="*/ 4858 w 336352"/>
                  <a:gd name="connsiteY3" fmla="*/ 336009 h 332615"/>
                  <a:gd name="connsiteX4" fmla="*/ 0 w 336352"/>
                  <a:gd name="connsiteY4" fmla="*/ 334514 h 332615"/>
                  <a:gd name="connsiteX5" fmla="*/ 22050 w 336352"/>
                  <a:gd name="connsiteY5" fmla="*/ 248931 h 332615"/>
                  <a:gd name="connsiteX6" fmla="*/ 74745 w 336352"/>
                  <a:gd name="connsiteY6" fmla="*/ 106915 h 332615"/>
                  <a:gd name="connsiteX7" fmla="*/ 230962 w 336352"/>
                  <a:gd name="connsiteY7" fmla="*/ 777 h 332615"/>
                  <a:gd name="connsiteX8" fmla="*/ 301223 w 336352"/>
                  <a:gd name="connsiteY8" fmla="*/ 404 h 332615"/>
                  <a:gd name="connsiteX9" fmla="*/ 191721 w 336352"/>
                  <a:gd name="connsiteY9" fmla="*/ 120370 h 332615"/>
                  <a:gd name="connsiteX10" fmla="*/ 91189 w 336352"/>
                  <a:gd name="connsiteY10" fmla="*/ 246315 h 332615"/>
                  <a:gd name="connsiteX11" fmla="*/ 338222 w 336352"/>
                  <a:gd name="connsiteY11" fmla="*/ 34039 h 33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352" h="332615">
                    <a:moveTo>
                      <a:pt x="338222" y="34039"/>
                    </a:moveTo>
                    <a:cubicBezTo>
                      <a:pt x="342333" y="92340"/>
                      <a:pt x="339717" y="146157"/>
                      <a:pt x="312061" y="195862"/>
                    </a:cubicBezTo>
                    <a:cubicBezTo>
                      <a:pt x="297486" y="222397"/>
                      <a:pt x="274315" y="240709"/>
                      <a:pt x="248527" y="254911"/>
                    </a:cubicBezTo>
                    <a:cubicBezTo>
                      <a:pt x="172288" y="296394"/>
                      <a:pt x="89320" y="318444"/>
                      <a:pt x="4858" y="336009"/>
                    </a:cubicBezTo>
                    <a:cubicBezTo>
                      <a:pt x="4111" y="336009"/>
                      <a:pt x="2990" y="335635"/>
                      <a:pt x="0" y="334514"/>
                    </a:cubicBezTo>
                    <a:cubicBezTo>
                      <a:pt x="7101" y="306111"/>
                      <a:pt x="12707" y="276587"/>
                      <a:pt x="22050" y="248931"/>
                    </a:cubicBezTo>
                    <a:cubicBezTo>
                      <a:pt x="38120" y="201094"/>
                      <a:pt x="54938" y="153257"/>
                      <a:pt x="74745" y="106915"/>
                    </a:cubicBezTo>
                    <a:cubicBezTo>
                      <a:pt x="103522" y="38897"/>
                      <a:pt x="158833" y="6009"/>
                      <a:pt x="230962" y="777"/>
                    </a:cubicBezTo>
                    <a:cubicBezTo>
                      <a:pt x="254507" y="-718"/>
                      <a:pt x="278052" y="404"/>
                      <a:pt x="301223" y="404"/>
                    </a:cubicBezTo>
                    <a:cubicBezTo>
                      <a:pt x="264224" y="40766"/>
                      <a:pt x="226851" y="79633"/>
                      <a:pt x="191721" y="120370"/>
                    </a:cubicBezTo>
                    <a:cubicBezTo>
                      <a:pt x="156591" y="160732"/>
                      <a:pt x="123703" y="203337"/>
                      <a:pt x="91189" y="246315"/>
                    </a:cubicBezTo>
                    <a:cubicBezTo>
                      <a:pt x="177520" y="181287"/>
                      <a:pt x="263103" y="116259"/>
                      <a:pt x="338222" y="34039"/>
                    </a:cubicBezTo>
                    <a:close/>
                  </a:path>
                </a:pathLst>
              </a:custGeom>
              <a:grpFill/>
              <a:ln w="3729" cap="flat">
                <a:noFill/>
                <a:prstDash val="solid"/>
                <a:miter/>
              </a:ln>
            </p:spPr>
            <p:txBody>
              <a:bodyPr rtlCol="0" anchor="ctr"/>
              <a:lstStyle/>
              <a:p>
                <a:endParaRPr lang="en-US"/>
              </a:p>
            </p:txBody>
          </p:sp>
          <p:sp>
            <p:nvSpPr>
              <p:cNvPr id="38" name="Freeform: Shape 17">
                <a:extLst>
                  <a:ext uri="{FF2B5EF4-FFF2-40B4-BE49-F238E27FC236}">
                    <a16:creationId xmlns:a16="http://schemas.microsoft.com/office/drawing/2014/main" id="{0BBDA5BE-79A1-EE4A-9A58-BDDE4DA69AA6}"/>
                  </a:ext>
                </a:extLst>
              </p:cNvPr>
              <p:cNvSpPr/>
              <p:nvPr/>
            </p:nvSpPr>
            <p:spPr>
              <a:xfrm>
                <a:off x="7097876" y="4628810"/>
                <a:ext cx="461507" cy="456435"/>
              </a:xfrm>
              <a:custGeom>
                <a:avLst/>
                <a:gdLst>
                  <a:gd name="connsiteX0" fmla="*/ 39241 w 340090"/>
                  <a:gd name="connsiteY0" fmla="*/ 1409 h 336353"/>
                  <a:gd name="connsiteX1" fmla="*/ 182004 w 340090"/>
                  <a:gd name="connsiteY1" fmla="*/ 18974 h 336353"/>
                  <a:gd name="connsiteX2" fmla="*/ 254133 w 340090"/>
                  <a:gd name="connsiteY2" fmla="*/ 85497 h 336353"/>
                  <a:gd name="connsiteX3" fmla="*/ 327384 w 340090"/>
                  <a:gd name="connsiteY3" fmla="*/ 281703 h 336353"/>
                  <a:gd name="connsiteX4" fmla="*/ 340464 w 340090"/>
                  <a:gd name="connsiteY4" fmla="*/ 337762 h 336353"/>
                  <a:gd name="connsiteX5" fmla="*/ 310192 w 340090"/>
                  <a:gd name="connsiteY5" fmla="*/ 331408 h 336353"/>
                  <a:gd name="connsiteX6" fmla="*/ 131178 w 340090"/>
                  <a:gd name="connsiteY6" fmla="*/ 275723 h 336353"/>
                  <a:gd name="connsiteX7" fmla="*/ 0 w 340090"/>
                  <a:gd name="connsiteY7" fmla="*/ 81386 h 336353"/>
                  <a:gd name="connsiteX8" fmla="*/ 1869 w 340090"/>
                  <a:gd name="connsiteY8" fmla="*/ 37660 h 336353"/>
                  <a:gd name="connsiteX9" fmla="*/ 247033 w 340090"/>
                  <a:gd name="connsiteY9" fmla="*/ 248067 h 336353"/>
                  <a:gd name="connsiteX10" fmla="*/ 250022 w 340090"/>
                  <a:gd name="connsiteY10" fmla="*/ 245078 h 336353"/>
                  <a:gd name="connsiteX11" fmla="*/ 147622 w 340090"/>
                  <a:gd name="connsiteY11" fmla="*/ 120253 h 336353"/>
                  <a:gd name="connsiteX12" fmla="*/ 39241 w 340090"/>
                  <a:gd name="connsiteY12" fmla="*/ 1409 h 33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0090" h="336353">
                    <a:moveTo>
                      <a:pt x="39241" y="1409"/>
                    </a:moveTo>
                    <a:cubicBezTo>
                      <a:pt x="87826" y="-1955"/>
                      <a:pt x="136036" y="-460"/>
                      <a:pt x="182004" y="18974"/>
                    </a:cubicBezTo>
                    <a:cubicBezTo>
                      <a:pt x="213771" y="32802"/>
                      <a:pt x="236568" y="55973"/>
                      <a:pt x="254133" y="85497"/>
                    </a:cubicBezTo>
                    <a:cubicBezTo>
                      <a:pt x="290011" y="146788"/>
                      <a:pt x="309819" y="213685"/>
                      <a:pt x="327384" y="281703"/>
                    </a:cubicBezTo>
                    <a:cubicBezTo>
                      <a:pt x="331868" y="299268"/>
                      <a:pt x="335606" y="317207"/>
                      <a:pt x="340464" y="337762"/>
                    </a:cubicBezTo>
                    <a:cubicBezTo>
                      <a:pt x="329252" y="335519"/>
                      <a:pt x="319535" y="333651"/>
                      <a:pt x="310192" y="331408"/>
                    </a:cubicBezTo>
                    <a:cubicBezTo>
                      <a:pt x="248901" y="317580"/>
                      <a:pt x="189853" y="298520"/>
                      <a:pt x="131178" y="275723"/>
                    </a:cubicBezTo>
                    <a:cubicBezTo>
                      <a:pt x="41484" y="240967"/>
                      <a:pt x="374" y="175565"/>
                      <a:pt x="0" y="81386"/>
                    </a:cubicBezTo>
                    <a:cubicBezTo>
                      <a:pt x="0" y="67184"/>
                      <a:pt x="0" y="52609"/>
                      <a:pt x="1869" y="37660"/>
                    </a:cubicBezTo>
                    <a:cubicBezTo>
                      <a:pt x="76988" y="116516"/>
                      <a:pt x="162944" y="181544"/>
                      <a:pt x="247033" y="248067"/>
                    </a:cubicBezTo>
                    <a:cubicBezTo>
                      <a:pt x="248154" y="246946"/>
                      <a:pt x="249275" y="246199"/>
                      <a:pt x="250022" y="245078"/>
                    </a:cubicBezTo>
                    <a:cubicBezTo>
                      <a:pt x="216013" y="203594"/>
                      <a:pt x="182752" y="160989"/>
                      <a:pt x="147622" y="120253"/>
                    </a:cubicBezTo>
                    <a:cubicBezTo>
                      <a:pt x="113239" y="80638"/>
                      <a:pt x="76240" y="41771"/>
                      <a:pt x="39241" y="1409"/>
                    </a:cubicBezTo>
                    <a:close/>
                  </a:path>
                </a:pathLst>
              </a:custGeom>
              <a:grpFill/>
              <a:ln w="3729" cap="flat">
                <a:noFill/>
                <a:prstDash val="solid"/>
                <a:miter/>
              </a:ln>
            </p:spPr>
            <p:txBody>
              <a:bodyPr rtlCol="0" anchor="ctr"/>
              <a:lstStyle/>
              <a:p>
                <a:endParaRPr lang="en-US"/>
              </a:p>
            </p:txBody>
          </p:sp>
          <p:sp>
            <p:nvSpPr>
              <p:cNvPr id="39" name="Freeform: Shape 18">
                <a:extLst>
                  <a:ext uri="{FF2B5EF4-FFF2-40B4-BE49-F238E27FC236}">
                    <a16:creationId xmlns:a16="http://schemas.microsoft.com/office/drawing/2014/main" id="{17D9C5A0-2B8D-9E4A-962C-F93B11997553}"/>
                  </a:ext>
                </a:extLst>
              </p:cNvPr>
              <p:cNvSpPr/>
              <p:nvPr/>
            </p:nvSpPr>
            <p:spPr>
              <a:xfrm>
                <a:off x="4997751" y="2561546"/>
                <a:ext cx="314433" cy="608581"/>
              </a:xfrm>
              <a:custGeom>
                <a:avLst/>
                <a:gdLst>
                  <a:gd name="connsiteX0" fmla="*/ 85220 w 231709"/>
                  <a:gd name="connsiteY0" fmla="*/ 449966 h 448470"/>
                  <a:gd name="connsiteX1" fmla="*/ 10 w 231709"/>
                  <a:gd name="connsiteY1" fmla="*/ 281415 h 448470"/>
                  <a:gd name="connsiteX2" fmla="*/ 10848 w 231709"/>
                  <a:gd name="connsiteY2" fmla="*/ 223114 h 448470"/>
                  <a:gd name="connsiteX3" fmla="*/ 131936 w 231709"/>
                  <a:gd name="connsiteY3" fmla="*/ 0 h 448470"/>
                  <a:gd name="connsiteX4" fmla="*/ 136047 w 231709"/>
                  <a:gd name="connsiteY4" fmla="*/ 2242 h 448470"/>
                  <a:gd name="connsiteX5" fmla="*/ 230225 w 231709"/>
                  <a:gd name="connsiteY5" fmla="*/ 236195 h 448470"/>
                  <a:gd name="connsiteX6" fmla="*/ 199954 w 231709"/>
                  <a:gd name="connsiteY6" fmla="*/ 380079 h 448470"/>
                  <a:gd name="connsiteX7" fmla="*/ 130067 w 231709"/>
                  <a:gd name="connsiteY7" fmla="*/ 451087 h 448470"/>
                  <a:gd name="connsiteX8" fmla="*/ 126330 w 231709"/>
                  <a:gd name="connsiteY8" fmla="*/ 125198 h 448470"/>
                  <a:gd name="connsiteX9" fmla="*/ 85220 w 231709"/>
                  <a:gd name="connsiteY9" fmla="*/ 449966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709" h="448470">
                    <a:moveTo>
                      <a:pt x="85220" y="449966"/>
                    </a:moveTo>
                    <a:cubicBezTo>
                      <a:pt x="38878" y="399886"/>
                      <a:pt x="-737" y="350181"/>
                      <a:pt x="10" y="281415"/>
                    </a:cubicBezTo>
                    <a:cubicBezTo>
                      <a:pt x="384" y="261982"/>
                      <a:pt x="4495" y="241800"/>
                      <a:pt x="10848" y="223114"/>
                    </a:cubicBezTo>
                    <a:cubicBezTo>
                      <a:pt x="37757" y="141642"/>
                      <a:pt x="83725" y="70260"/>
                      <a:pt x="131936" y="0"/>
                    </a:cubicBezTo>
                    <a:cubicBezTo>
                      <a:pt x="133804" y="1121"/>
                      <a:pt x="135673" y="1495"/>
                      <a:pt x="136047" y="2242"/>
                    </a:cubicBezTo>
                    <a:cubicBezTo>
                      <a:pt x="176035" y="76987"/>
                      <a:pt x="211913" y="152854"/>
                      <a:pt x="230225" y="236195"/>
                    </a:cubicBezTo>
                    <a:cubicBezTo>
                      <a:pt x="241811" y="289264"/>
                      <a:pt x="231347" y="336727"/>
                      <a:pt x="199954" y="380079"/>
                    </a:cubicBezTo>
                    <a:cubicBezTo>
                      <a:pt x="180520" y="406613"/>
                      <a:pt x="158096" y="429784"/>
                      <a:pt x="130067" y="451087"/>
                    </a:cubicBezTo>
                    <a:cubicBezTo>
                      <a:pt x="140158" y="340838"/>
                      <a:pt x="133804" y="232831"/>
                      <a:pt x="126330" y="125198"/>
                    </a:cubicBezTo>
                    <a:cubicBezTo>
                      <a:pt x="106896" y="231336"/>
                      <a:pt x="86341" y="337100"/>
                      <a:pt x="85220" y="449966"/>
                    </a:cubicBezTo>
                    <a:close/>
                  </a:path>
                </a:pathLst>
              </a:custGeom>
              <a:grpFill/>
              <a:ln w="3729" cap="flat">
                <a:noFill/>
                <a:prstDash val="solid"/>
                <a:miter/>
              </a:ln>
            </p:spPr>
            <p:txBody>
              <a:bodyPr rtlCol="0" anchor="ctr"/>
              <a:lstStyle/>
              <a:p>
                <a:endParaRPr lang="en-US"/>
              </a:p>
            </p:txBody>
          </p:sp>
          <p:sp>
            <p:nvSpPr>
              <p:cNvPr id="40" name="Freeform: Shape 19">
                <a:extLst>
                  <a:ext uri="{FF2B5EF4-FFF2-40B4-BE49-F238E27FC236}">
                    <a16:creationId xmlns:a16="http://schemas.microsoft.com/office/drawing/2014/main" id="{D96F3DE4-F2EE-794A-A95D-69FB5FA10C75}"/>
                  </a:ext>
                </a:extLst>
              </p:cNvPr>
              <p:cNvSpPr/>
              <p:nvPr/>
            </p:nvSpPr>
            <p:spPr>
              <a:xfrm>
                <a:off x="6874160" y="2561039"/>
                <a:ext cx="314433" cy="608581"/>
              </a:xfrm>
              <a:custGeom>
                <a:avLst/>
                <a:gdLst>
                  <a:gd name="connsiteX0" fmla="*/ 153647 w 231709"/>
                  <a:gd name="connsiteY0" fmla="*/ 448097 h 448470"/>
                  <a:gd name="connsiteX1" fmla="*/ 107679 w 231709"/>
                  <a:gd name="connsiteY1" fmla="*/ 125946 h 448470"/>
                  <a:gd name="connsiteX2" fmla="*/ 102447 w 231709"/>
                  <a:gd name="connsiteY2" fmla="*/ 232831 h 448470"/>
                  <a:gd name="connsiteX3" fmla="*/ 100205 w 231709"/>
                  <a:gd name="connsiteY3" fmla="*/ 340090 h 448470"/>
                  <a:gd name="connsiteX4" fmla="*/ 104316 w 231709"/>
                  <a:gd name="connsiteY4" fmla="*/ 449966 h 448470"/>
                  <a:gd name="connsiteX5" fmla="*/ 95346 w 231709"/>
                  <a:gd name="connsiteY5" fmla="*/ 443986 h 448470"/>
                  <a:gd name="connsiteX6" fmla="*/ 6400 w 231709"/>
                  <a:gd name="connsiteY6" fmla="*/ 323273 h 448470"/>
                  <a:gd name="connsiteX7" fmla="*/ 9016 w 231709"/>
                  <a:gd name="connsiteY7" fmla="*/ 219003 h 448470"/>
                  <a:gd name="connsiteX8" fmla="*/ 98710 w 231709"/>
                  <a:gd name="connsiteY8" fmla="*/ 3737 h 448470"/>
                  <a:gd name="connsiteX9" fmla="*/ 102821 w 231709"/>
                  <a:gd name="connsiteY9" fmla="*/ 0 h 448470"/>
                  <a:gd name="connsiteX10" fmla="*/ 118891 w 231709"/>
                  <a:gd name="connsiteY10" fmla="*/ 23171 h 448470"/>
                  <a:gd name="connsiteX11" fmla="*/ 219049 w 231709"/>
                  <a:gd name="connsiteY11" fmla="*/ 205549 h 448470"/>
                  <a:gd name="connsiteX12" fmla="*/ 193263 w 231709"/>
                  <a:gd name="connsiteY12" fmla="*/ 399139 h 448470"/>
                  <a:gd name="connsiteX13" fmla="*/ 153647 w 231709"/>
                  <a:gd name="connsiteY13" fmla="*/ 448097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709" h="448470">
                    <a:moveTo>
                      <a:pt x="153647" y="448097"/>
                    </a:moveTo>
                    <a:cubicBezTo>
                      <a:pt x="149163" y="337474"/>
                      <a:pt x="128608" y="231710"/>
                      <a:pt x="107679" y="125946"/>
                    </a:cubicBezTo>
                    <a:cubicBezTo>
                      <a:pt x="105811" y="161449"/>
                      <a:pt x="103568" y="197327"/>
                      <a:pt x="102447" y="232831"/>
                    </a:cubicBezTo>
                    <a:cubicBezTo>
                      <a:pt x="101326" y="268709"/>
                      <a:pt x="99831" y="304213"/>
                      <a:pt x="100205" y="340090"/>
                    </a:cubicBezTo>
                    <a:cubicBezTo>
                      <a:pt x="100578" y="376342"/>
                      <a:pt x="102821" y="412593"/>
                      <a:pt x="104316" y="449966"/>
                    </a:cubicBezTo>
                    <a:cubicBezTo>
                      <a:pt x="101326" y="447723"/>
                      <a:pt x="97962" y="446228"/>
                      <a:pt x="95346" y="443986"/>
                    </a:cubicBezTo>
                    <a:cubicBezTo>
                      <a:pt x="56479" y="410724"/>
                      <a:pt x="22470" y="373726"/>
                      <a:pt x="6400" y="323273"/>
                    </a:cubicBezTo>
                    <a:cubicBezTo>
                      <a:pt x="-4812" y="288142"/>
                      <a:pt x="420" y="253386"/>
                      <a:pt x="9016" y="219003"/>
                    </a:cubicBezTo>
                    <a:cubicBezTo>
                      <a:pt x="28449" y="143137"/>
                      <a:pt x="61711" y="72503"/>
                      <a:pt x="98710" y="3737"/>
                    </a:cubicBezTo>
                    <a:cubicBezTo>
                      <a:pt x="99457" y="2616"/>
                      <a:pt x="100578" y="1869"/>
                      <a:pt x="102821" y="0"/>
                    </a:cubicBezTo>
                    <a:cubicBezTo>
                      <a:pt x="108427" y="8222"/>
                      <a:pt x="114033" y="15696"/>
                      <a:pt x="118891" y="23171"/>
                    </a:cubicBezTo>
                    <a:cubicBezTo>
                      <a:pt x="157759" y="81098"/>
                      <a:pt x="192515" y="140895"/>
                      <a:pt x="219049" y="205549"/>
                    </a:cubicBezTo>
                    <a:cubicBezTo>
                      <a:pt x="247826" y="275809"/>
                      <a:pt x="237736" y="339717"/>
                      <a:pt x="193263" y="399139"/>
                    </a:cubicBezTo>
                    <a:cubicBezTo>
                      <a:pt x="181303" y="415957"/>
                      <a:pt x="167102" y="431653"/>
                      <a:pt x="153647" y="448097"/>
                    </a:cubicBezTo>
                    <a:close/>
                  </a:path>
                </a:pathLst>
              </a:custGeom>
              <a:grpFill/>
              <a:ln w="3729" cap="flat">
                <a:noFill/>
                <a:prstDash val="solid"/>
                <a:miter/>
              </a:ln>
            </p:spPr>
            <p:txBody>
              <a:bodyPr rtlCol="0" anchor="ctr"/>
              <a:lstStyle/>
              <a:p>
                <a:endParaRPr lang="en-US"/>
              </a:p>
            </p:txBody>
          </p:sp>
          <p:sp>
            <p:nvSpPr>
              <p:cNvPr id="41" name="Freeform: Shape 20">
                <a:extLst>
                  <a:ext uri="{FF2B5EF4-FFF2-40B4-BE49-F238E27FC236}">
                    <a16:creationId xmlns:a16="http://schemas.microsoft.com/office/drawing/2014/main" id="{415B029D-53BA-4549-B12F-04E011A19AB5}"/>
                  </a:ext>
                </a:extLst>
              </p:cNvPr>
              <p:cNvSpPr/>
              <p:nvPr/>
            </p:nvSpPr>
            <p:spPr>
              <a:xfrm>
                <a:off x="5275101" y="3555561"/>
                <a:ext cx="319505" cy="603508"/>
              </a:xfrm>
              <a:custGeom>
                <a:avLst/>
                <a:gdLst>
                  <a:gd name="connsiteX0" fmla="*/ 66953 w 235447"/>
                  <a:gd name="connsiteY0" fmla="*/ 0 h 444733"/>
                  <a:gd name="connsiteX1" fmla="*/ 74054 w 235447"/>
                  <a:gd name="connsiteY1" fmla="*/ 5980 h 444733"/>
                  <a:gd name="connsiteX2" fmla="*/ 199252 w 235447"/>
                  <a:gd name="connsiteY2" fmla="*/ 172288 h 444733"/>
                  <a:gd name="connsiteX3" fmla="*/ 192152 w 235447"/>
                  <a:gd name="connsiteY3" fmla="*/ 411472 h 444733"/>
                  <a:gd name="connsiteX4" fmla="*/ 170102 w 235447"/>
                  <a:gd name="connsiteY4" fmla="*/ 442491 h 444733"/>
                  <a:gd name="connsiteX5" fmla="*/ 91246 w 235447"/>
                  <a:gd name="connsiteY5" fmla="*/ 127440 h 444733"/>
                  <a:gd name="connsiteX6" fmla="*/ 125628 w 235447"/>
                  <a:gd name="connsiteY6" fmla="*/ 446976 h 444733"/>
                  <a:gd name="connsiteX7" fmla="*/ 57 w 235447"/>
                  <a:gd name="connsiteY7" fmla="*/ 274315 h 444733"/>
                  <a:gd name="connsiteX8" fmla="*/ 32197 w 235447"/>
                  <a:gd name="connsiteY8" fmla="*/ 100906 h 444733"/>
                  <a:gd name="connsiteX9" fmla="*/ 66953 w 235447"/>
                  <a:gd name="connsiteY9" fmla="*/ 0 h 4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447" h="444733">
                    <a:moveTo>
                      <a:pt x="66953" y="0"/>
                    </a:moveTo>
                    <a:cubicBezTo>
                      <a:pt x="70691" y="2990"/>
                      <a:pt x="72559" y="4485"/>
                      <a:pt x="74054" y="5980"/>
                    </a:cubicBezTo>
                    <a:cubicBezTo>
                      <a:pt x="120396" y="57927"/>
                      <a:pt x="161880" y="113239"/>
                      <a:pt x="199252" y="172288"/>
                    </a:cubicBezTo>
                    <a:cubicBezTo>
                      <a:pt x="251200" y="254507"/>
                      <a:pt x="245968" y="333363"/>
                      <a:pt x="192152" y="411472"/>
                    </a:cubicBezTo>
                    <a:cubicBezTo>
                      <a:pt x="185798" y="420815"/>
                      <a:pt x="179071" y="429784"/>
                      <a:pt x="170102" y="442491"/>
                    </a:cubicBezTo>
                    <a:cubicBezTo>
                      <a:pt x="155153" y="332242"/>
                      <a:pt x="123012" y="230215"/>
                      <a:pt x="91246" y="127440"/>
                    </a:cubicBezTo>
                    <a:cubicBezTo>
                      <a:pt x="96478" y="234700"/>
                      <a:pt x="101710" y="341585"/>
                      <a:pt x="125628" y="446976"/>
                    </a:cubicBezTo>
                    <a:cubicBezTo>
                      <a:pt x="62469" y="424926"/>
                      <a:pt x="1178" y="340464"/>
                      <a:pt x="57" y="274315"/>
                    </a:cubicBezTo>
                    <a:cubicBezTo>
                      <a:pt x="-1065" y="214518"/>
                      <a:pt x="14632" y="157338"/>
                      <a:pt x="32197" y="100906"/>
                    </a:cubicBezTo>
                    <a:cubicBezTo>
                      <a:pt x="42661" y="67644"/>
                      <a:pt x="54994" y="34756"/>
                      <a:pt x="66953" y="0"/>
                    </a:cubicBezTo>
                    <a:close/>
                  </a:path>
                </a:pathLst>
              </a:custGeom>
              <a:grpFill/>
              <a:ln w="3729" cap="flat">
                <a:noFill/>
                <a:prstDash val="solid"/>
                <a:miter/>
              </a:ln>
            </p:spPr>
            <p:txBody>
              <a:bodyPr rtlCol="0" anchor="ctr"/>
              <a:lstStyle/>
              <a:p>
                <a:endParaRPr lang="en-US"/>
              </a:p>
            </p:txBody>
          </p:sp>
          <p:sp>
            <p:nvSpPr>
              <p:cNvPr id="42" name="Freeform: Shape 21">
                <a:extLst>
                  <a:ext uri="{FF2B5EF4-FFF2-40B4-BE49-F238E27FC236}">
                    <a16:creationId xmlns:a16="http://schemas.microsoft.com/office/drawing/2014/main" id="{AEE6FFA2-77F9-2049-AA9B-DECAB44E121B}"/>
                  </a:ext>
                </a:extLst>
              </p:cNvPr>
              <p:cNvSpPr/>
              <p:nvPr/>
            </p:nvSpPr>
            <p:spPr>
              <a:xfrm>
                <a:off x="6595493" y="3558098"/>
                <a:ext cx="319505" cy="608581"/>
              </a:xfrm>
              <a:custGeom>
                <a:avLst/>
                <a:gdLst>
                  <a:gd name="connsiteX0" fmla="*/ 110099 w 235447"/>
                  <a:gd name="connsiteY0" fmla="*/ 449592 h 448470"/>
                  <a:gd name="connsiteX1" fmla="*/ 145603 w 235447"/>
                  <a:gd name="connsiteY1" fmla="*/ 125945 h 448470"/>
                  <a:gd name="connsiteX2" fmla="*/ 66746 w 235447"/>
                  <a:gd name="connsiteY2" fmla="*/ 440249 h 448470"/>
                  <a:gd name="connsiteX3" fmla="*/ 11809 w 235447"/>
                  <a:gd name="connsiteY3" fmla="*/ 346444 h 448470"/>
                  <a:gd name="connsiteX4" fmla="*/ 15172 w 235447"/>
                  <a:gd name="connsiteY4" fmla="*/ 216013 h 448470"/>
                  <a:gd name="connsiteX5" fmla="*/ 166158 w 235447"/>
                  <a:gd name="connsiteY5" fmla="*/ 0 h 448470"/>
                  <a:gd name="connsiteX6" fmla="*/ 169521 w 235447"/>
                  <a:gd name="connsiteY6" fmla="*/ 1495 h 448470"/>
                  <a:gd name="connsiteX7" fmla="*/ 233428 w 235447"/>
                  <a:gd name="connsiteY7" fmla="*/ 219751 h 448470"/>
                  <a:gd name="connsiteX8" fmla="*/ 152703 w 235447"/>
                  <a:gd name="connsiteY8" fmla="*/ 418946 h 448470"/>
                  <a:gd name="connsiteX9" fmla="*/ 110099 w 235447"/>
                  <a:gd name="connsiteY9" fmla="*/ 449592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447" h="448470">
                    <a:moveTo>
                      <a:pt x="110099" y="449592"/>
                    </a:moveTo>
                    <a:cubicBezTo>
                      <a:pt x="134765" y="340090"/>
                      <a:pt x="139997" y="233205"/>
                      <a:pt x="145603" y="125945"/>
                    </a:cubicBezTo>
                    <a:cubicBezTo>
                      <a:pt x="113836" y="228346"/>
                      <a:pt x="81322" y="330373"/>
                      <a:pt x="66746" y="440249"/>
                    </a:cubicBezTo>
                    <a:cubicBezTo>
                      <a:pt x="42454" y="410351"/>
                      <a:pt x="24516" y="380079"/>
                      <a:pt x="11809" y="346444"/>
                    </a:cubicBezTo>
                    <a:cubicBezTo>
                      <a:pt x="-4635" y="302718"/>
                      <a:pt x="-4261" y="258992"/>
                      <a:pt x="15172" y="216013"/>
                    </a:cubicBezTo>
                    <a:cubicBezTo>
                      <a:pt x="52171" y="134541"/>
                      <a:pt x="108230" y="66523"/>
                      <a:pt x="166158" y="0"/>
                    </a:cubicBezTo>
                    <a:cubicBezTo>
                      <a:pt x="168026" y="747"/>
                      <a:pt x="169521" y="1121"/>
                      <a:pt x="169521" y="1495"/>
                    </a:cubicBezTo>
                    <a:cubicBezTo>
                      <a:pt x="197924" y="72129"/>
                      <a:pt x="219974" y="144258"/>
                      <a:pt x="233428" y="219751"/>
                    </a:cubicBezTo>
                    <a:cubicBezTo>
                      <a:pt x="248377" y="303839"/>
                      <a:pt x="218853" y="368493"/>
                      <a:pt x="152703" y="418946"/>
                    </a:cubicBezTo>
                    <a:cubicBezTo>
                      <a:pt x="139623" y="428663"/>
                      <a:pt x="126169" y="438006"/>
                      <a:pt x="110099" y="449592"/>
                    </a:cubicBezTo>
                    <a:close/>
                  </a:path>
                </a:pathLst>
              </a:custGeom>
              <a:grpFill/>
              <a:ln w="3729" cap="flat">
                <a:noFill/>
                <a:prstDash val="solid"/>
                <a:miter/>
              </a:ln>
            </p:spPr>
            <p:txBody>
              <a:bodyPr rtlCol="0" anchor="ctr"/>
              <a:lstStyle/>
              <a:p>
                <a:endParaRPr lang="en-US"/>
              </a:p>
            </p:txBody>
          </p:sp>
          <p:sp>
            <p:nvSpPr>
              <p:cNvPr id="43" name="Freeform: Shape 22">
                <a:extLst>
                  <a:ext uri="{FF2B5EF4-FFF2-40B4-BE49-F238E27FC236}">
                    <a16:creationId xmlns:a16="http://schemas.microsoft.com/office/drawing/2014/main" id="{42FFD108-C1FA-1843-9B64-B5EE0D76D0E4}"/>
                  </a:ext>
                </a:extLst>
              </p:cNvPr>
              <p:cNvSpPr/>
              <p:nvPr/>
            </p:nvSpPr>
            <p:spPr>
              <a:xfrm>
                <a:off x="6438918" y="2425124"/>
                <a:ext cx="319505" cy="608581"/>
              </a:xfrm>
              <a:custGeom>
                <a:avLst/>
                <a:gdLst>
                  <a:gd name="connsiteX0" fmla="*/ 99161 w 235447"/>
                  <a:gd name="connsiteY0" fmla="*/ 124451 h 448470"/>
                  <a:gd name="connsiteX1" fmla="*/ 116726 w 235447"/>
                  <a:gd name="connsiteY1" fmla="*/ 451834 h 448470"/>
                  <a:gd name="connsiteX2" fmla="*/ 4235 w 235447"/>
                  <a:gd name="connsiteY2" fmla="*/ 310940 h 448470"/>
                  <a:gd name="connsiteX3" fmla="*/ 5356 w 235447"/>
                  <a:gd name="connsiteY3" fmla="*/ 223862 h 448470"/>
                  <a:gd name="connsiteX4" fmla="*/ 83839 w 235447"/>
                  <a:gd name="connsiteY4" fmla="*/ 0 h 448470"/>
                  <a:gd name="connsiteX5" fmla="*/ 89071 w 235447"/>
                  <a:gd name="connsiteY5" fmla="*/ 4111 h 448470"/>
                  <a:gd name="connsiteX6" fmla="*/ 205673 w 235447"/>
                  <a:gd name="connsiteY6" fmla="*/ 180136 h 448470"/>
                  <a:gd name="connsiteX7" fmla="*/ 216511 w 235447"/>
                  <a:gd name="connsiteY7" fmla="*/ 202933 h 448470"/>
                  <a:gd name="connsiteX8" fmla="*/ 204178 w 235447"/>
                  <a:gd name="connsiteY8" fmla="*/ 387180 h 448470"/>
                  <a:gd name="connsiteX9" fmla="*/ 162695 w 235447"/>
                  <a:gd name="connsiteY9" fmla="*/ 443239 h 448470"/>
                  <a:gd name="connsiteX10" fmla="*/ 99161 w 235447"/>
                  <a:gd name="connsiteY10" fmla="*/ 124451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447" h="448470">
                    <a:moveTo>
                      <a:pt x="99161" y="124451"/>
                    </a:moveTo>
                    <a:cubicBezTo>
                      <a:pt x="99535" y="233205"/>
                      <a:pt x="98040" y="341585"/>
                      <a:pt x="116726" y="451834"/>
                    </a:cubicBezTo>
                    <a:cubicBezTo>
                      <a:pt x="65152" y="413714"/>
                      <a:pt x="20305" y="373726"/>
                      <a:pt x="4235" y="310940"/>
                    </a:cubicBezTo>
                    <a:cubicBezTo>
                      <a:pt x="-3239" y="281789"/>
                      <a:pt x="498" y="252639"/>
                      <a:pt x="5356" y="223862"/>
                    </a:cubicBezTo>
                    <a:cubicBezTo>
                      <a:pt x="14699" y="167803"/>
                      <a:pt x="55062" y="52695"/>
                      <a:pt x="83839" y="0"/>
                    </a:cubicBezTo>
                    <a:cubicBezTo>
                      <a:pt x="85707" y="1495"/>
                      <a:pt x="87576" y="2616"/>
                      <a:pt x="89071" y="4111"/>
                    </a:cubicBezTo>
                    <a:cubicBezTo>
                      <a:pt x="133170" y="59422"/>
                      <a:pt x="173907" y="116976"/>
                      <a:pt x="205673" y="180136"/>
                    </a:cubicBezTo>
                    <a:cubicBezTo>
                      <a:pt x="209410" y="187610"/>
                      <a:pt x="212774" y="195458"/>
                      <a:pt x="216511" y="202933"/>
                    </a:cubicBezTo>
                    <a:cubicBezTo>
                      <a:pt x="247530" y="266840"/>
                      <a:pt x="241177" y="328131"/>
                      <a:pt x="204178" y="387180"/>
                    </a:cubicBezTo>
                    <a:cubicBezTo>
                      <a:pt x="191845" y="406613"/>
                      <a:pt x="177644" y="424926"/>
                      <a:pt x="162695" y="443239"/>
                    </a:cubicBezTo>
                    <a:cubicBezTo>
                      <a:pt x="151857" y="334111"/>
                      <a:pt x="125322" y="229468"/>
                      <a:pt x="99161" y="124451"/>
                    </a:cubicBezTo>
                    <a:close/>
                  </a:path>
                </a:pathLst>
              </a:custGeom>
              <a:grpFill/>
              <a:ln w="3729" cap="flat">
                <a:noFill/>
                <a:prstDash val="solid"/>
                <a:miter/>
              </a:ln>
            </p:spPr>
            <p:txBody>
              <a:bodyPr rtlCol="0" anchor="ctr"/>
              <a:lstStyle/>
              <a:p>
                <a:endParaRPr lang="en-US"/>
              </a:p>
            </p:txBody>
          </p:sp>
          <p:sp>
            <p:nvSpPr>
              <p:cNvPr id="44" name="Freeform: Shape 23">
                <a:extLst>
                  <a:ext uri="{FF2B5EF4-FFF2-40B4-BE49-F238E27FC236}">
                    <a16:creationId xmlns:a16="http://schemas.microsoft.com/office/drawing/2014/main" id="{D1192EAF-266F-6D49-930F-42F68ABB6259}"/>
                  </a:ext>
                </a:extLst>
              </p:cNvPr>
              <p:cNvSpPr/>
              <p:nvPr/>
            </p:nvSpPr>
            <p:spPr>
              <a:xfrm>
                <a:off x="5223962" y="2015852"/>
                <a:ext cx="294148" cy="578152"/>
              </a:xfrm>
              <a:custGeom>
                <a:avLst/>
                <a:gdLst>
                  <a:gd name="connsiteX0" fmla="*/ 155838 w 216760"/>
                  <a:gd name="connsiteY0" fmla="*/ 427168 h 426047"/>
                  <a:gd name="connsiteX1" fmla="*/ 2237 w 216760"/>
                  <a:gd name="connsiteY1" fmla="*/ 227973 h 426047"/>
                  <a:gd name="connsiteX2" fmla="*/ 9338 w 216760"/>
                  <a:gd name="connsiteY2" fmla="*/ 4858 h 426047"/>
                  <a:gd name="connsiteX3" fmla="*/ 10833 w 216760"/>
                  <a:gd name="connsiteY3" fmla="*/ 0 h 426047"/>
                  <a:gd name="connsiteX4" fmla="*/ 16065 w 216760"/>
                  <a:gd name="connsiteY4" fmla="*/ 2242 h 426047"/>
                  <a:gd name="connsiteX5" fmla="*/ 175646 w 216760"/>
                  <a:gd name="connsiteY5" fmla="*/ 168550 h 426047"/>
                  <a:gd name="connsiteX6" fmla="*/ 193959 w 216760"/>
                  <a:gd name="connsiteY6" fmla="*/ 407361 h 426047"/>
                  <a:gd name="connsiteX7" fmla="*/ 61286 w 216760"/>
                  <a:gd name="connsiteY7" fmla="*/ 117350 h 426047"/>
                  <a:gd name="connsiteX8" fmla="*/ 56054 w 216760"/>
                  <a:gd name="connsiteY8" fmla="*/ 119592 h 426047"/>
                  <a:gd name="connsiteX9" fmla="*/ 155838 w 216760"/>
                  <a:gd name="connsiteY9" fmla="*/ 427168 h 42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760" h="426047">
                    <a:moveTo>
                      <a:pt x="155838" y="427168"/>
                    </a:moveTo>
                    <a:cubicBezTo>
                      <a:pt x="67639" y="386432"/>
                      <a:pt x="8964" y="328131"/>
                      <a:pt x="2237" y="227973"/>
                    </a:cubicBezTo>
                    <a:cubicBezTo>
                      <a:pt x="-2621" y="153227"/>
                      <a:pt x="742" y="79230"/>
                      <a:pt x="9338" y="4858"/>
                    </a:cubicBezTo>
                    <a:cubicBezTo>
                      <a:pt x="9338" y="3364"/>
                      <a:pt x="10085" y="2242"/>
                      <a:pt x="10833" y="0"/>
                    </a:cubicBezTo>
                    <a:cubicBezTo>
                      <a:pt x="12702" y="747"/>
                      <a:pt x="14570" y="1495"/>
                      <a:pt x="16065" y="2242"/>
                    </a:cubicBezTo>
                    <a:cubicBezTo>
                      <a:pt x="74366" y="52695"/>
                      <a:pt x="128930" y="106886"/>
                      <a:pt x="175646" y="168550"/>
                    </a:cubicBezTo>
                    <a:cubicBezTo>
                      <a:pt x="234695" y="246285"/>
                      <a:pt x="227594" y="327010"/>
                      <a:pt x="193959" y="407361"/>
                    </a:cubicBezTo>
                    <a:cubicBezTo>
                      <a:pt x="150233" y="311687"/>
                      <a:pt x="105759" y="214518"/>
                      <a:pt x="61286" y="117350"/>
                    </a:cubicBezTo>
                    <a:cubicBezTo>
                      <a:pt x="59417" y="118097"/>
                      <a:pt x="57549" y="118845"/>
                      <a:pt x="56054" y="119592"/>
                    </a:cubicBezTo>
                    <a:cubicBezTo>
                      <a:pt x="84831" y="222367"/>
                      <a:pt x="112113" y="325515"/>
                      <a:pt x="155838" y="427168"/>
                    </a:cubicBezTo>
                    <a:close/>
                  </a:path>
                </a:pathLst>
              </a:custGeom>
              <a:grpFill/>
              <a:ln w="3729" cap="flat">
                <a:noFill/>
                <a:prstDash val="solid"/>
                <a:miter/>
              </a:ln>
            </p:spPr>
            <p:txBody>
              <a:bodyPr rtlCol="0" anchor="ctr"/>
              <a:lstStyle/>
              <a:p>
                <a:endParaRPr lang="en-US"/>
              </a:p>
            </p:txBody>
          </p:sp>
          <p:sp>
            <p:nvSpPr>
              <p:cNvPr id="45" name="Freeform: Shape 24">
                <a:extLst>
                  <a:ext uri="{FF2B5EF4-FFF2-40B4-BE49-F238E27FC236}">
                    <a16:creationId xmlns:a16="http://schemas.microsoft.com/office/drawing/2014/main" id="{98FCAF49-9C2A-E04D-A546-D6C0AEA9DFE6}"/>
                  </a:ext>
                </a:extLst>
              </p:cNvPr>
              <p:cNvSpPr/>
              <p:nvPr/>
            </p:nvSpPr>
            <p:spPr>
              <a:xfrm>
                <a:off x="6693372" y="2009260"/>
                <a:ext cx="253576" cy="613653"/>
              </a:xfrm>
              <a:custGeom>
                <a:avLst/>
                <a:gdLst>
                  <a:gd name="connsiteX0" fmla="*/ 63384 w 186862"/>
                  <a:gd name="connsiteY0" fmla="*/ 444733 h 452207"/>
                  <a:gd name="connsiteX1" fmla="*/ 9568 w 186862"/>
                  <a:gd name="connsiteY1" fmla="*/ 222367 h 452207"/>
                  <a:gd name="connsiteX2" fmla="*/ 107484 w 186862"/>
                  <a:gd name="connsiteY2" fmla="*/ 2616 h 452207"/>
                  <a:gd name="connsiteX3" fmla="*/ 111595 w 186862"/>
                  <a:gd name="connsiteY3" fmla="*/ 0 h 452207"/>
                  <a:gd name="connsiteX4" fmla="*/ 134766 w 186862"/>
                  <a:gd name="connsiteY4" fmla="*/ 57554 h 452207"/>
                  <a:gd name="connsiteX5" fmla="*/ 185966 w 186862"/>
                  <a:gd name="connsiteY5" fmla="*/ 234700 h 452207"/>
                  <a:gd name="connsiteX6" fmla="*/ 159058 w 186862"/>
                  <a:gd name="connsiteY6" fmla="*/ 380453 h 452207"/>
                  <a:gd name="connsiteX7" fmla="*/ 106363 w 186862"/>
                  <a:gd name="connsiteY7" fmla="*/ 452955 h 452207"/>
                  <a:gd name="connsiteX8" fmla="*/ 106363 w 186862"/>
                  <a:gd name="connsiteY8" fmla="*/ 129683 h 452207"/>
                  <a:gd name="connsiteX9" fmla="*/ 99262 w 186862"/>
                  <a:gd name="connsiteY9" fmla="*/ 129309 h 452207"/>
                  <a:gd name="connsiteX10" fmla="*/ 63384 w 186862"/>
                  <a:gd name="connsiteY10" fmla="*/ 444733 h 45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862" h="452207">
                    <a:moveTo>
                      <a:pt x="63384" y="444733"/>
                    </a:moveTo>
                    <a:cubicBezTo>
                      <a:pt x="12931" y="380079"/>
                      <a:pt x="-16219" y="308324"/>
                      <a:pt x="9568" y="222367"/>
                    </a:cubicBezTo>
                    <a:cubicBezTo>
                      <a:pt x="32739" y="145006"/>
                      <a:pt x="68243" y="72876"/>
                      <a:pt x="107484" y="2616"/>
                    </a:cubicBezTo>
                    <a:cubicBezTo>
                      <a:pt x="107858" y="1869"/>
                      <a:pt x="108979" y="1495"/>
                      <a:pt x="111595" y="0"/>
                    </a:cubicBezTo>
                    <a:cubicBezTo>
                      <a:pt x="119443" y="19434"/>
                      <a:pt x="127291" y="38494"/>
                      <a:pt x="134766" y="57554"/>
                    </a:cubicBezTo>
                    <a:cubicBezTo>
                      <a:pt x="156816" y="115107"/>
                      <a:pt x="175502" y="173409"/>
                      <a:pt x="185966" y="234700"/>
                    </a:cubicBezTo>
                    <a:cubicBezTo>
                      <a:pt x="194562" y="286648"/>
                      <a:pt x="187461" y="335979"/>
                      <a:pt x="159058" y="380453"/>
                    </a:cubicBezTo>
                    <a:cubicBezTo>
                      <a:pt x="143735" y="404745"/>
                      <a:pt x="125423" y="426795"/>
                      <a:pt x="106363" y="452955"/>
                    </a:cubicBezTo>
                    <a:cubicBezTo>
                      <a:pt x="106363" y="341959"/>
                      <a:pt x="106363" y="235821"/>
                      <a:pt x="106363" y="129683"/>
                    </a:cubicBezTo>
                    <a:cubicBezTo>
                      <a:pt x="104121" y="129683"/>
                      <a:pt x="101504" y="129309"/>
                      <a:pt x="99262" y="129309"/>
                    </a:cubicBezTo>
                    <a:cubicBezTo>
                      <a:pt x="87303" y="234326"/>
                      <a:pt x="75344" y="339717"/>
                      <a:pt x="63384" y="444733"/>
                    </a:cubicBezTo>
                    <a:close/>
                  </a:path>
                </a:pathLst>
              </a:custGeom>
              <a:grpFill/>
              <a:ln w="3729" cap="flat">
                <a:noFill/>
                <a:prstDash val="solid"/>
                <a:miter/>
              </a:ln>
            </p:spPr>
            <p:txBody>
              <a:bodyPr rtlCol="0" anchor="ctr"/>
              <a:lstStyle/>
              <a:p>
                <a:endParaRPr lang="en-US"/>
              </a:p>
            </p:txBody>
          </p:sp>
          <p:sp>
            <p:nvSpPr>
              <p:cNvPr id="46" name="Freeform: Shape 25">
                <a:extLst>
                  <a:ext uri="{FF2B5EF4-FFF2-40B4-BE49-F238E27FC236}">
                    <a16:creationId xmlns:a16="http://schemas.microsoft.com/office/drawing/2014/main" id="{1A43BA6B-AD9B-F048-890E-B57FF0957FB4}"/>
                  </a:ext>
                </a:extLst>
              </p:cNvPr>
              <p:cNvSpPr/>
              <p:nvPr/>
            </p:nvSpPr>
            <p:spPr>
              <a:xfrm>
                <a:off x="7207301" y="2225306"/>
                <a:ext cx="243432" cy="593366"/>
              </a:xfrm>
              <a:custGeom>
                <a:avLst/>
                <a:gdLst>
                  <a:gd name="connsiteX0" fmla="*/ 53531 w 179388"/>
                  <a:gd name="connsiteY0" fmla="*/ 127440 h 437258"/>
                  <a:gd name="connsiteX1" fmla="*/ 110711 w 179388"/>
                  <a:gd name="connsiteY1" fmla="*/ 437259 h 437258"/>
                  <a:gd name="connsiteX2" fmla="*/ 103984 w 179388"/>
                  <a:gd name="connsiteY2" fmla="*/ 433148 h 437258"/>
                  <a:gd name="connsiteX3" fmla="*/ 88 w 179388"/>
                  <a:gd name="connsiteY3" fmla="*/ 230589 h 437258"/>
                  <a:gd name="connsiteX4" fmla="*/ 6815 w 179388"/>
                  <a:gd name="connsiteY4" fmla="*/ 116229 h 437258"/>
                  <a:gd name="connsiteX5" fmla="*/ 23259 w 179388"/>
                  <a:gd name="connsiteY5" fmla="*/ 10464 h 437258"/>
                  <a:gd name="connsiteX6" fmla="*/ 25875 w 179388"/>
                  <a:gd name="connsiteY6" fmla="*/ 0 h 437258"/>
                  <a:gd name="connsiteX7" fmla="*/ 29986 w 179388"/>
                  <a:gd name="connsiteY7" fmla="*/ 2990 h 437258"/>
                  <a:gd name="connsiteX8" fmla="*/ 164153 w 179388"/>
                  <a:gd name="connsiteY8" fmla="*/ 214892 h 437258"/>
                  <a:gd name="connsiteX9" fmla="*/ 149952 w 179388"/>
                  <a:gd name="connsiteY9" fmla="*/ 429411 h 437258"/>
                  <a:gd name="connsiteX10" fmla="*/ 60258 w 179388"/>
                  <a:gd name="connsiteY10" fmla="*/ 125946 h 437258"/>
                  <a:gd name="connsiteX11" fmla="*/ 53531 w 179388"/>
                  <a:gd name="connsiteY11" fmla="*/ 12744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388" h="437258">
                    <a:moveTo>
                      <a:pt x="53531" y="127440"/>
                    </a:moveTo>
                    <a:cubicBezTo>
                      <a:pt x="72591" y="230962"/>
                      <a:pt x="92024" y="334484"/>
                      <a:pt x="110711" y="437259"/>
                    </a:cubicBezTo>
                    <a:cubicBezTo>
                      <a:pt x="109963" y="436885"/>
                      <a:pt x="106974" y="435390"/>
                      <a:pt x="103984" y="433148"/>
                    </a:cubicBezTo>
                    <a:cubicBezTo>
                      <a:pt x="38582" y="381574"/>
                      <a:pt x="-2154" y="316919"/>
                      <a:pt x="88" y="230589"/>
                    </a:cubicBezTo>
                    <a:cubicBezTo>
                      <a:pt x="1209" y="192469"/>
                      <a:pt x="3078" y="154349"/>
                      <a:pt x="6815" y="116229"/>
                    </a:cubicBezTo>
                    <a:cubicBezTo>
                      <a:pt x="10552" y="80725"/>
                      <a:pt x="17653" y="45595"/>
                      <a:pt x="23259" y="10464"/>
                    </a:cubicBezTo>
                    <a:cubicBezTo>
                      <a:pt x="23633" y="7101"/>
                      <a:pt x="24754" y="4111"/>
                      <a:pt x="25875" y="0"/>
                    </a:cubicBezTo>
                    <a:cubicBezTo>
                      <a:pt x="28117" y="1495"/>
                      <a:pt x="29239" y="1869"/>
                      <a:pt x="29986" y="2990"/>
                    </a:cubicBezTo>
                    <a:cubicBezTo>
                      <a:pt x="81560" y="69513"/>
                      <a:pt x="130145" y="137531"/>
                      <a:pt x="164153" y="214892"/>
                    </a:cubicBezTo>
                    <a:cubicBezTo>
                      <a:pt x="197041" y="289637"/>
                      <a:pt x="182092" y="360645"/>
                      <a:pt x="149952" y="429411"/>
                    </a:cubicBezTo>
                    <a:cubicBezTo>
                      <a:pt x="120054" y="328505"/>
                      <a:pt x="90156" y="227225"/>
                      <a:pt x="60258" y="125946"/>
                    </a:cubicBezTo>
                    <a:cubicBezTo>
                      <a:pt x="58389" y="126319"/>
                      <a:pt x="55773" y="126693"/>
                      <a:pt x="53531" y="127440"/>
                    </a:cubicBezTo>
                    <a:close/>
                  </a:path>
                </a:pathLst>
              </a:custGeom>
              <a:grpFill/>
              <a:ln w="3729" cap="flat">
                <a:noFill/>
                <a:prstDash val="solid"/>
                <a:miter/>
              </a:ln>
            </p:spPr>
            <p:txBody>
              <a:bodyPr rtlCol="0" anchor="ctr"/>
              <a:lstStyle/>
              <a:p>
                <a:endParaRPr lang="en-US"/>
              </a:p>
            </p:txBody>
          </p:sp>
          <p:sp>
            <p:nvSpPr>
              <p:cNvPr id="47" name="Freeform: Shape 26">
                <a:extLst>
                  <a:ext uri="{FF2B5EF4-FFF2-40B4-BE49-F238E27FC236}">
                    <a16:creationId xmlns:a16="http://schemas.microsoft.com/office/drawing/2014/main" id="{F06D5DBD-32B1-1449-9569-B24DF41366DC}"/>
                  </a:ext>
                </a:extLst>
              </p:cNvPr>
              <p:cNvSpPr/>
              <p:nvPr/>
            </p:nvSpPr>
            <p:spPr>
              <a:xfrm>
                <a:off x="7515768" y="4176313"/>
                <a:ext cx="557866" cy="299218"/>
              </a:xfrm>
              <a:custGeom>
                <a:avLst/>
                <a:gdLst>
                  <a:gd name="connsiteX0" fmla="*/ 290385 w 411098"/>
                  <a:gd name="connsiteY0" fmla="*/ 54190 h 220498"/>
                  <a:gd name="connsiteX1" fmla="*/ 0 w 411098"/>
                  <a:gd name="connsiteY1" fmla="*/ 173409 h 220498"/>
                  <a:gd name="connsiteX2" fmla="*/ 133046 w 411098"/>
                  <a:gd name="connsiteY2" fmla="*/ 36999 h 220498"/>
                  <a:gd name="connsiteX3" fmla="*/ 411472 w 411098"/>
                  <a:gd name="connsiteY3" fmla="*/ 0 h 220498"/>
                  <a:gd name="connsiteX4" fmla="*/ 409977 w 411098"/>
                  <a:gd name="connsiteY4" fmla="*/ 5606 h 220498"/>
                  <a:gd name="connsiteX5" fmla="*/ 243295 w 411098"/>
                  <a:gd name="connsiteY5" fmla="*/ 171166 h 220498"/>
                  <a:gd name="connsiteX6" fmla="*/ 18686 w 411098"/>
                  <a:gd name="connsiteY6" fmla="*/ 210781 h 220498"/>
                  <a:gd name="connsiteX7" fmla="*/ 17565 w 411098"/>
                  <a:gd name="connsiteY7" fmla="*/ 210407 h 220498"/>
                  <a:gd name="connsiteX8" fmla="*/ 293748 w 411098"/>
                  <a:gd name="connsiteY8" fmla="*/ 61665 h 220498"/>
                  <a:gd name="connsiteX9" fmla="*/ 290385 w 411098"/>
                  <a:gd name="connsiteY9" fmla="*/ 54190 h 22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098" h="220498">
                    <a:moveTo>
                      <a:pt x="290385" y="54190"/>
                    </a:moveTo>
                    <a:cubicBezTo>
                      <a:pt x="193590" y="94179"/>
                      <a:pt x="96421" y="133794"/>
                      <a:pt x="0" y="173409"/>
                    </a:cubicBezTo>
                    <a:cubicBezTo>
                      <a:pt x="29151" y="114360"/>
                      <a:pt x="66897" y="60917"/>
                      <a:pt x="133046" y="36999"/>
                    </a:cubicBezTo>
                    <a:cubicBezTo>
                      <a:pt x="222367" y="4485"/>
                      <a:pt x="316546" y="2616"/>
                      <a:pt x="411472" y="0"/>
                    </a:cubicBezTo>
                    <a:cubicBezTo>
                      <a:pt x="410724" y="2990"/>
                      <a:pt x="410724" y="4485"/>
                      <a:pt x="409977" y="5606"/>
                    </a:cubicBezTo>
                    <a:cubicBezTo>
                      <a:pt x="359150" y="65776"/>
                      <a:pt x="305334" y="122582"/>
                      <a:pt x="243295" y="171166"/>
                    </a:cubicBezTo>
                    <a:cubicBezTo>
                      <a:pt x="175277" y="224983"/>
                      <a:pt x="99411" y="230215"/>
                      <a:pt x="18686" y="210781"/>
                    </a:cubicBezTo>
                    <a:cubicBezTo>
                      <a:pt x="17191" y="210407"/>
                      <a:pt x="16070" y="209286"/>
                      <a:pt x="17565" y="210407"/>
                    </a:cubicBezTo>
                    <a:cubicBezTo>
                      <a:pt x="108754" y="161449"/>
                      <a:pt x="201064" y="111370"/>
                      <a:pt x="293748" y="61665"/>
                    </a:cubicBezTo>
                    <a:cubicBezTo>
                      <a:pt x="292627" y="59049"/>
                      <a:pt x="291506" y="56433"/>
                      <a:pt x="290385" y="54190"/>
                    </a:cubicBezTo>
                    <a:close/>
                  </a:path>
                </a:pathLst>
              </a:custGeom>
              <a:grpFill/>
              <a:ln w="3729" cap="flat">
                <a:noFill/>
                <a:prstDash val="solid"/>
                <a:miter/>
              </a:ln>
            </p:spPr>
            <p:txBody>
              <a:bodyPr rtlCol="0" anchor="ctr"/>
              <a:lstStyle/>
              <a:p>
                <a:endParaRPr lang="en-US"/>
              </a:p>
            </p:txBody>
          </p:sp>
          <p:sp>
            <p:nvSpPr>
              <p:cNvPr id="48" name="Freeform: Shape 27">
                <a:extLst>
                  <a:ext uri="{FF2B5EF4-FFF2-40B4-BE49-F238E27FC236}">
                    <a16:creationId xmlns:a16="http://schemas.microsoft.com/office/drawing/2014/main" id="{088A38B7-3F8C-BF45-917B-D6200FE320A8}"/>
                  </a:ext>
                </a:extLst>
              </p:cNvPr>
              <p:cNvSpPr/>
              <p:nvPr/>
            </p:nvSpPr>
            <p:spPr>
              <a:xfrm>
                <a:off x="5458895" y="2485473"/>
                <a:ext cx="238361" cy="603508"/>
              </a:xfrm>
              <a:custGeom>
                <a:avLst/>
                <a:gdLst>
                  <a:gd name="connsiteX0" fmla="*/ 50357 w 175651"/>
                  <a:gd name="connsiteY0" fmla="*/ 442491 h 444733"/>
                  <a:gd name="connsiteX1" fmla="*/ 13358 w 175651"/>
                  <a:gd name="connsiteY1" fmla="*/ 214892 h 444733"/>
                  <a:gd name="connsiteX2" fmla="*/ 113890 w 175651"/>
                  <a:gd name="connsiteY2" fmla="*/ 4485 h 444733"/>
                  <a:gd name="connsiteX3" fmla="*/ 118748 w 175651"/>
                  <a:gd name="connsiteY3" fmla="*/ 0 h 444733"/>
                  <a:gd name="connsiteX4" fmla="*/ 147899 w 175651"/>
                  <a:gd name="connsiteY4" fmla="*/ 99037 h 444733"/>
                  <a:gd name="connsiteX5" fmla="*/ 173312 w 175651"/>
                  <a:gd name="connsiteY5" fmla="*/ 227599 h 444733"/>
                  <a:gd name="connsiteX6" fmla="*/ 109405 w 175651"/>
                  <a:gd name="connsiteY6" fmla="*/ 427542 h 444733"/>
                  <a:gd name="connsiteX7" fmla="*/ 91840 w 175651"/>
                  <a:gd name="connsiteY7" fmla="*/ 445855 h 444733"/>
                  <a:gd name="connsiteX8" fmla="*/ 90719 w 175651"/>
                  <a:gd name="connsiteY8" fmla="*/ 446602 h 444733"/>
                  <a:gd name="connsiteX9" fmla="*/ 107163 w 175651"/>
                  <a:gd name="connsiteY9" fmla="*/ 133046 h 444733"/>
                  <a:gd name="connsiteX10" fmla="*/ 99315 w 175651"/>
                  <a:gd name="connsiteY10" fmla="*/ 132299 h 444733"/>
                  <a:gd name="connsiteX11" fmla="*/ 50357 w 175651"/>
                  <a:gd name="connsiteY11" fmla="*/ 442491 h 4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651" h="444733">
                    <a:moveTo>
                      <a:pt x="50357" y="442491"/>
                    </a:moveTo>
                    <a:cubicBezTo>
                      <a:pt x="4762" y="372604"/>
                      <a:pt x="-15419" y="298233"/>
                      <a:pt x="13358" y="214892"/>
                    </a:cubicBezTo>
                    <a:cubicBezTo>
                      <a:pt x="39145" y="140895"/>
                      <a:pt x="74649" y="71755"/>
                      <a:pt x="113890" y="4485"/>
                    </a:cubicBezTo>
                    <a:cubicBezTo>
                      <a:pt x="114637" y="3364"/>
                      <a:pt x="116132" y="2616"/>
                      <a:pt x="118748" y="0"/>
                    </a:cubicBezTo>
                    <a:cubicBezTo>
                      <a:pt x="128839" y="34009"/>
                      <a:pt x="140051" y="66149"/>
                      <a:pt x="147899" y="99037"/>
                    </a:cubicBezTo>
                    <a:cubicBezTo>
                      <a:pt x="157990" y="141642"/>
                      <a:pt x="166212" y="184247"/>
                      <a:pt x="173312" y="227599"/>
                    </a:cubicBezTo>
                    <a:cubicBezTo>
                      <a:pt x="186019" y="304586"/>
                      <a:pt x="159858" y="370362"/>
                      <a:pt x="109405" y="427542"/>
                    </a:cubicBezTo>
                    <a:cubicBezTo>
                      <a:pt x="103799" y="433895"/>
                      <a:pt x="97820" y="439875"/>
                      <a:pt x="91840" y="445855"/>
                    </a:cubicBezTo>
                    <a:cubicBezTo>
                      <a:pt x="90719" y="446976"/>
                      <a:pt x="89598" y="447349"/>
                      <a:pt x="90719" y="446602"/>
                    </a:cubicBezTo>
                    <a:cubicBezTo>
                      <a:pt x="96325" y="343080"/>
                      <a:pt x="101557" y="238063"/>
                      <a:pt x="107163" y="133046"/>
                    </a:cubicBezTo>
                    <a:cubicBezTo>
                      <a:pt x="104547" y="132673"/>
                      <a:pt x="101931" y="132673"/>
                      <a:pt x="99315" y="132299"/>
                    </a:cubicBezTo>
                    <a:cubicBezTo>
                      <a:pt x="83244" y="235447"/>
                      <a:pt x="66801" y="338969"/>
                      <a:pt x="50357" y="442491"/>
                    </a:cubicBezTo>
                    <a:close/>
                  </a:path>
                </a:pathLst>
              </a:custGeom>
              <a:grpFill/>
              <a:ln w="3729" cap="flat">
                <a:noFill/>
                <a:prstDash val="solid"/>
                <a:miter/>
              </a:ln>
            </p:spPr>
            <p:txBody>
              <a:bodyPr rtlCol="0" anchor="ctr"/>
              <a:lstStyle/>
              <a:p>
                <a:endParaRPr lang="en-US"/>
              </a:p>
            </p:txBody>
          </p:sp>
          <p:sp>
            <p:nvSpPr>
              <p:cNvPr id="49" name="Freeform: Shape 28">
                <a:extLst>
                  <a:ext uri="{FF2B5EF4-FFF2-40B4-BE49-F238E27FC236}">
                    <a16:creationId xmlns:a16="http://schemas.microsoft.com/office/drawing/2014/main" id="{F1EDE558-7369-5946-953F-5B60A98073CA}"/>
                  </a:ext>
                </a:extLst>
              </p:cNvPr>
              <p:cNvSpPr/>
              <p:nvPr/>
            </p:nvSpPr>
            <p:spPr>
              <a:xfrm>
                <a:off x="4115323" y="4175807"/>
                <a:ext cx="557866" cy="299218"/>
              </a:xfrm>
              <a:custGeom>
                <a:avLst/>
                <a:gdLst>
                  <a:gd name="connsiteX0" fmla="*/ 413714 w 411098"/>
                  <a:gd name="connsiteY0" fmla="*/ 173783 h 220498"/>
                  <a:gd name="connsiteX1" fmla="*/ 122956 w 411098"/>
                  <a:gd name="connsiteY1" fmla="*/ 54564 h 220498"/>
                  <a:gd name="connsiteX2" fmla="*/ 120340 w 411098"/>
                  <a:gd name="connsiteY2" fmla="*/ 59796 h 220498"/>
                  <a:gd name="connsiteX3" fmla="*/ 210408 w 411098"/>
                  <a:gd name="connsiteY3" fmla="*/ 111370 h 220498"/>
                  <a:gd name="connsiteX4" fmla="*/ 301970 w 411098"/>
                  <a:gd name="connsiteY4" fmla="*/ 161449 h 220498"/>
                  <a:gd name="connsiteX5" fmla="*/ 397644 w 411098"/>
                  <a:gd name="connsiteY5" fmla="*/ 208913 h 220498"/>
                  <a:gd name="connsiteX6" fmla="*/ 393907 w 411098"/>
                  <a:gd name="connsiteY6" fmla="*/ 211529 h 220498"/>
                  <a:gd name="connsiteX7" fmla="*/ 165934 w 411098"/>
                  <a:gd name="connsiteY7" fmla="*/ 168550 h 220498"/>
                  <a:gd name="connsiteX8" fmla="*/ 4858 w 411098"/>
                  <a:gd name="connsiteY8" fmla="*/ 7475 h 220498"/>
                  <a:gd name="connsiteX9" fmla="*/ 0 w 411098"/>
                  <a:gd name="connsiteY9" fmla="*/ 0 h 220498"/>
                  <a:gd name="connsiteX10" fmla="*/ 96047 w 411098"/>
                  <a:gd name="connsiteY10" fmla="*/ 4859 h 220498"/>
                  <a:gd name="connsiteX11" fmla="*/ 258992 w 411098"/>
                  <a:gd name="connsiteY11" fmla="*/ 31019 h 220498"/>
                  <a:gd name="connsiteX12" fmla="*/ 413714 w 411098"/>
                  <a:gd name="connsiteY12" fmla="*/ 173783 h 22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98" h="220498">
                    <a:moveTo>
                      <a:pt x="413714" y="173783"/>
                    </a:moveTo>
                    <a:cubicBezTo>
                      <a:pt x="316546" y="133794"/>
                      <a:pt x="219751" y="94179"/>
                      <a:pt x="122956" y="54564"/>
                    </a:cubicBezTo>
                    <a:cubicBezTo>
                      <a:pt x="122208" y="56433"/>
                      <a:pt x="121087" y="57927"/>
                      <a:pt x="120340" y="59796"/>
                    </a:cubicBezTo>
                    <a:cubicBezTo>
                      <a:pt x="150238" y="76987"/>
                      <a:pt x="180136" y="94553"/>
                      <a:pt x="210408" y="111370"/>
                    </a:cubicBezTo>
                    <a:cubicBezTo>
                      <a:pt x="240679" y="128188"/>
                      <a:pt x="270951" y="145379"/>
                      <a:pt x="301970" y="161449"/>
                    </a:cubicBezTo>
                    <a:cubicBezTo>
                      <a:pt x="333363" y="177520"/>
                      <a:pt x="365130" y="192842"/>
                      <a:pt x="397644" y="208913"/>
                    </a:cubicBezTo>
                    <a:cubicBezTo>
                      <a:pt x="396523" y="209660"/>
                      <a:pt x="395028" y="211155"/>
                      <a:pt x="393907" y="211529"/>
                    </a:cubicBezTo>
                    <a:cubicBezTo>
                      <a:pt x="311313" y="231336"/>
                      <a:pt x="234700" y="223862"/>
                      <a:pt x="165934" y="168550"/>
                    </a:cubicBezTo>
                    <a:cubicBezTo>
                      <a:pt x="106512" y="120340"/>
                      <a:pt x="54190" y="65776"/>
                      <a:pt x="4858" y="7475"/>
                    </a:cubicBezTo>
                    <a:cubicBezTo>
                      <a:pt x="3737" y="5980"/>
                      <a:pt x="2990" y="4485"/>
                      <a:pt x="0" y="0"/>
                    </a:cubicBezTo>
                    <a:cubicBezTo>
                      <a:pt x="34009" y="1495"/>
                      <a:pt x="65402" y="747"/>
                      <a:pt x="96047" y="4859"/>
                    </a:cubicBezTo>
                    <a:cubicBezTo>
                      <a:pt x="150611" y="11959"/>
                      <a:pt x="205549" y="18313"/>
                      <a:pt x="258992" y="31019"/>
                    </a:cubicBezTo>
                    <a:cubicBezTo>
                      <a:pt x="336727" y="48958"/>
                      <a:pt x="380453" y="107633"/>
                      <a:pt x="413714" y="173783"/>
                    </a:cubicBezTo>
                    <a:close/>
                  </a:path>
                </a:pathLst>
              </a:custGeom>
              <a:grpFill/>
              <a:ln w="3729" cap="flat">
                <a:noFill/>
                <a:prstDash val="solid"/>
                <a:miter/>
              </a:ln>
            </p:spPr>
            <p:txBody>
              <a:bodyPr rtlCol="0" anchor="ctr"/>
              <a:lstStyle/>
              <a:p>
                <a:endParaRPr lang="en-US"/>
              </a:p>
            </p:txBody>
          </p:sp>
          <p:sp>
            <p:nvSpPr>
              <p:cNvPr id="50" name="Freeform: Shape 29">
                <a:extLst>
                  <a:ext uri="{FF2B5EF4-FFF2-40B4-BE49-F238E27FC236}">
                    <a16:creationId xmlns:a16="http://schemas.microsoft.com/office/drawing/2014/main" id="{5C975F34-6541-054F-89BD-5E9A824526B7}"/>
                  </a:ext>
                </a:extLst>
              </p:cNvPr>
              <p:cNvSpPr/>
              <p:nvPr/>
            </p:nvSpPr>
            <p:spPr>
              <a:xfrm>
                <a:off x="7025905" y="3379580"/>
                <a:ext cx="248504" cy="593366"/>
              </a:xfrm>
              <a:custGeom>
                <a:avLst/>
                <a:gdLst>
                  <a:gd name="connsiteX0" fmla="*/ 71348 w 183125"/>
                  <a:gd name="connsiteY0" fmla="*/ 437259 h 437258"/>
                  <a:gd name="connsiteX1" fmla="*/ 133013 w 183125"/>
                  <a:gd name="connsiteY1" fmla="*/ 128935 h 437258"/>
                  <a:gd name="connsiteX2" fmla="*/ 125538 w 183125"/>
                  <a:gd name="connsiteY2" fmla="*/ 127067 h 437258"/>
                  <a:gd name="connsiteX3" fmla="*/ 31733 w 183125"/>
                  <a:gd name="connsiteY3" fmla="*/ 427168 h 437258"/>
                  <a:gd name="connsiteX4" fmla="*/ 18653 w 183125"/>
                  <a:gd name="connsiteY4" fmla="*/ 219751 h 437258"/>
                  <a:gd name="connsiteX5" fmla="*/ 100125 w 183125"/>
                  <a:gd name="connsiteY5" fmla="*/ 79977 h 437258"/>
                  <a:gd name="connsiteX6" fmla="*/ 159174 w 183125"/>
                  <a:gd name="connsiteY6" fmla="*/ 0 h 437258"/>
                  <a:gd name="connsiteX7" fmla="*/ 163285 w 183125"/>
                  <a:gd name="connsiteY7" fmla="*/ 747 h 437258"/>
                  <a:gd name="connsiteX8" fmla="*/ 173002 w 183125"/>
                  <a:gd name="connsiteY8" fmla="*/ 61291 h 437258"/>
                  <a:gd name="connsiteX9" fmla="*/ 183839 w 183125"/>
                  <a:gd name="connsiteY9" fmla="*/ 251144 h 437258"/>
                  <a:gd name="connsiteX10" fmla="*/ 71348 w 183125"/>
                  <a:gd name="connsiteY10" fmla="*/ 437259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125" h="437258">
                    <a:moveTo>
                      <a:pt x="71348" y="437259"/>
                    </a:moveTo>
                    <a:cubicBezTo>
                      <a:pt x="91903" y="335232"/>
                      <a:pt x="112458" y="232084"/>
                      <a:pt x="133013" y="128935"/>
                    </a:cubicBezTo>
                    <a:cubicBezTo>
                      <a:pt x="130397" y="128188"/>
                      <a:pt x="127781" y="127814"/>
                      <a:pt x="125538" y="127067"/>
                    </a:cubicBezTo>
                    <a:cubicBezTo>
                      <a:pt x="94145" y="227225"/>
                      <a:pt x="63126" y="327384"/>
                      <a:pt x="31733" y="427168"/>
                    </a:cubicBezTo>
                    <a:cubicBezTo>
                      <a:pt x="1461" y="360645"/>
                      <a:pt x="-14983" y="290385"/>
                      <a:pt x="18653" y="219751"/>
                    </a:cubicBezTo>
                    <a:cubicBezTo>
                      <a:pt x="41824" y="171166"/>
                      <a:pt x="71348" y="125572"/>
                      <a:pt x="100125" y="79977"/>
                    </a:cubicBezTo>
                    <a:cubicBezTo>
                      <a:pt x="117690" y="51948"/>
                      <a:pt x="139366" y="26535"/>
                      <a:pt x="159174" y="0"/>
                    </a:cubicBezTo>
                    <a:cubicBezTo>
                      <a:pt x="160668" y="374"/>
                      <a:pt x="161790" y="374"/>
                      <a:pt x="163285" y="747"/>
                    </a:cubicBezTo>
                    <a:cubicBezTo>
                      <a:pt x="166648" y="20929"/>
                      <a:pt x="170012" y="41110"/>
                      <a:pt x="173002" y="61291"/>
                    </a:cubicBezTo>
                    <a:cubicBezTo>
                      <a:pt x="181971" y="124451"/>
                      <a:pt x="187951" y="187610"/>
                      <a:pt x="183839" y="251144"/>
                    </a:cubicBezTo>
                    <a:cubicBezTo>
                      <a:pt x="178981" y="333737"/>
                      <a:pt x="132639" y="390917"/>
                      <a:pt x="71348" y="437259"/>
                    </a:cubicBezTo>
                    <a:close/>
                  </a:path>
                </a:pathLst>
              </a:custGeom>
              <a:grpFill/>
              <a:ln w="3729" cap="flat">
                <a:noFill/>
                <a:prstDash val="solid"/>
                <a:miter/>
              </a:ln>
            </p:spPr>
            <p:txBody>
              <a:bodyPr rtlCol="0" anchor="ctr"/>
              <a:lstStyle/>
              <a:p>
                <a:endParaRPr lang="en-US"/>
              </a:p>
            </p:txBody>
          </p:sp>
          <p:sp>
            <p:nvSpPr>
              <p:cNvPr id="51" name="Freeform: Shape 30">
                <a:extLst>
                  <a:ext uri="{FF2B5EF4-FFF2-40B4-BE49-F238E27FC236}">
                    <a16:creationId xmlns:a16="http://schemas.microsoft.com/office/drawing/2014/main" id="{D1DB3642-9AF7-B542-B1C9-9588464A6BA0}"/>
                  </a:ext>
                </a:extLst>
              </p:cNvPr>
              <p:cNvSpPr/>
              <p:nvPr/>
            </p:nvSpPr>
            <p:spPr>
              <a:xfrm>
                <a:off x="4912906" y="3379580"/>
                <a:ext cx="248504" cy="593366"/>
              </a:xfrm>
              <a:custGeom>
                <a:avLst/>
                <a:gdLst>
                  <a:gd name="connsiteX0" fmla="*/ 24041 w 183125"/>
                  <a:gd name="connsiteY0" fmla="*/ 0 h 437258"/>
                  <a:gd name="connsiteX1" fmla="*/ 28152 w 183125"/>
                  <a:gd name="connsiteY1" fmla="*/ 2616 h 437258"/>
                  <a:gd name="connsiteX2" fmla="*/ 164936 w 183125"/>
                  <a:gd name="connsiteY2" fmla="*/ 211155 h 437258"/>
                  <a:gd name="connsiteX3" fmla="*/ 154471 w 183125"/>
                  <a:gd name="connsiteY3" fmla="*/ 426795 h 437258"/>
                  <a:gd name="connsiteX4" fmla="*/ 61040 w 183125"/>
                  <a:gd name="connsiteY4" fmla="*/ 127067 h 437258"/>
                  <a:gd name="connsiteX5" fmla="*/ 55434 w 183125"/>
                  <a:gd name="connsiteY5" fmla="*/ 128562 h 437258"/>
                  <a:gd name="connsiteX6" fmla="*/ 72999 w 183125"/>
                  <a:gd name="connsiteY6" fmla="*/ 230589 h 437258"/>
                  <a:gd name="connsiteX7" fmla="*/ 93180 w 183125"/>
                  <a:gd name="connsiteY7" fmla="*/ 334484 h 437258"/>
                  <a:gd name="connsiteX8" fmla="*/ 118594 w 183125"/>
                  <a:gd name="connsiteY8" fmla="*/ 439875 h 437258"/>
                  <a:gd name="connsiteX9" fmla="*/ 89817 w 183125"/>
                  <a:gd name="connsiteY9" fmla="*/ 416704 h 437258"/>
                  <a:gd name="connsiteX10" fmla="*/ 123 w 183125"/>
                  <a:gd name="connsiteY10" fmla="*/ 211529 h 437258"/>
                  <a:gd name="connsiteX11" fmla="*/ 21425 w 183125"/>
                  <a:gd name="connsiteY11" fmla="*/ 7475 h 437258"/>
                  <a:gd name="connsiteX12" fmla="*/ 24041 w 183125"/>
                  <a:gd name="connsiteY12" fmla="*/ 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125" h="437258">
                    <a:moveTo>
                      <a:pt x="24041" y="0"/>
                    </a:moveTo>
                    <a:cubicBezTo>
                      <a:pt x="25910" y="1121"/>
                      <a:pt x="27405" y="1495"/>
                      <a:pt x="28152" y="2616"/>
                    </a:cubicBezTo>
                    <a:cubicBezTo>
                      <a:pt x="80100" y="68018"/>
                      <a:pt x="129806" y="134915"/>
                      <a:pt x="164936" y="211155"/>
                    </a:cubicBezTo>
                    <a:cubicBezTo>
                      <a:pt x="199319" y="285526"/>
                      <a:pt x="185864" y="356908"/>
                      <a:pt x="154471" y="426795"/>
                    </a:cubicBezTo>
                    <a:cubicBezTo>
                      <a:pt x="123452" y="327010"/>
                      <a:pt x="92059" y="226851"/>
                      <a:pt x="61040" y="127067"/>
                    </a:cubicBezTo>
                    <a:cubicBezTo>
                      <a:pt x="59171" y="127440"/>
                      <a:pt x="57303" y="127814"/>
                      <a:pt x="55434" y="128562"/>
                    </a:cubicBezTo>
                    <a:cubicBezTo>
                      <a:pt x="61414" y="162571"/>
                      <a:pt x="67020" y="196580"/>
                      <a:pt x="72999" y="230589"/>
                    </a:cubicBezTo>
                    <a:cubicBezTo>
                      <a:pt x="79353" y="265345"/>
                      <a:pt x="85706" y="300102"/>
                      <a:pt x="93180" y="334484"/>
                    </a:cubicBezTo>
                    <a:cubicBezTo>
                      <a:pt x="100655" y="368867"/>
                      <a:pt x="109624" y="402876"/>
                      <a:pt x="118594" y="439875"/>
                    </a:cubicBezTo>
                    <a:cubicBezTo>
                      <a:pt x="107756" y="431279"/>
                      <a:pt x="98786" y="424179"/>
                      <a:pt x="89817" y="416704"/>
                    </a:cubicBezTo>
                    <a:cubicBezTo>
                      <a:pt x="26284" y="363261"/>
                      <a:pt x="-2120" y="294122"/>
                      <a:pt x="123" y="211529"/>
                    </a:cubicBezTo>
                    <a:cubicBezTo>
                      <a:pt x="1991" y="142763"/>
                      <a:pt x="9466" y="74745"/>
                      <a:pt x="21425" y="7475"/>
                    </a:cubicBezTo>
                    <a:cubicBezTo>
                      <a:pt x="22173" y="4859"/>
                      <a:pt x="22920" y="2616"/>
                      <a:pt x="24041" y="0"/>
                    </a:cubicBezTo>
                    <a:close/>
                  </a:path>
                </a:pathLst>
              </a:custGeom>
              <a:grpFill/>
              <a:ln w="3729" cap="flat">
                <a:noFill/>
                <a:prstDash val="solid"/>
                <a:miter/>
              </a:ln>
            </p:spPr>
            <p:txBody>
              <a:bodyPr rtlCol="0" anchor="ctr"/>
              <a:lstStyle/>
              <a:p>
                <a:endParaRPr lang="en-US"/>
              </a:p>
            </p:txBody>
          </p:sp>
          <p:sp>
            <p:nvSpPr>
              <p:cNvPr id="52" name="Freeform: Shape 31">
                <a:extLst>
                  <a:ext uri="{FF2B5EF4-FFF2-40B4-BE49-F238E27FC236}">
                    <a16:creationId xmlns:a16="http://schemas.microsoft.com/office/drawing/2014/main" id="{9617A66B-18AA-A148-A480-C356F4A7CC42}"/>
                  </a:ext>
                </a:extLst>
              </p:cNvPr>
              <p:cNvSpPr/>
              <p:nvPr/>
            </p:nvSpPr>
            <p:spPr>
              <a:xfrm>
                <a:off x="4717381" y="2246099"/>
                <a:ext cx="248504" cy="593366"/>
              </a:xfrm>
              <a:custGeom>
                <a:avLst/>
                <a:gdLst>
                  <a:gd name="connsiteX0" fmla="*/ 72826 w 183125"/>
                  <a:gd name="connsiteY0" fmla="*/ 439128 h 437258"/>
                  <a:gd name="connsiteX1" fmla="*/ 130753 w 183125"/>
                  <a:gd name="connsiteY1" fmla="*/ 124824 h 437258"/>
                  <a:gd name="connsiteX2" fmla="*/ 124026 w 183125"/>
                  <a:gd name="connsiteY2" fmla="*/ 122956 h 437258"/>
                  <a:gd name="connsiteX3" fmla="*/ 33211 w 183125"/>
                  <a:gd name="connsiteY3" fmla="*/ 429411 h 437258"/>
                  <a:gd name="connsiteX4" fmla="*/ 15272 w 183125"/>
                  <a:gd name="connsiteY4" fmla="*/ 227973 h 437258"/>
                  <a:gd name="connsiteX5" fmla="*/ 78805 w 183125"/>
                  <a:gd name="connsiteY5" fmla="*/ 108754 h 437258"/>
                  <a:gd name="connsiteX6" fmla="*/ 154298 w 183125"/>
                  <a:gd name="connsiteY6" fmla="*/ 0 h 437258"/>
                  <a:gd name="connsiteX7" fmla="*/ 158782 w 183125"/>
                  <a:gd name="connsiteY7" fmla="*/ 747 h 437258"/>
                  <a:gd name="connsiteX8" fmla="*/ 169247 w 183125"/>
                  <a:gd name="connsiteY8" fmla="*/ 59422 h 437258"/>
                  <a:gd name="connsiteX9" fmla="*/ 183075 w 183125"/>
                  <a:gd name="connsiteY9" fmla="*/ 252265 h 437258"/>
                  <a:gd name="connsiteX10" fmla="*/ 72826 w 183125"/>
                  <a:gd name="connsiteY10" fmla="*/ 439128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125" h="437258">
                    <a:moveTo>
                      <a:pt x="72826" y="439128"/>
                    </a:moveTo>
                    <a:cubicBezTo>
                      <a:pt x="92259" y="334484"/>
                      <a:pt x="111319" y="229841"/>
                      <a:pt x="130753" y="124824"/>
                    </a:cubicBezTo>
                    <a:cubicBezTo>
                      <a:pt x="128511" y="124077"/>
                      <a:pt x="126268" y="123703"/>
                      <a:pt x="124026" y="122956"/>
                    </a:cubicBezTo>
                    <a:cubicBezTo>
                      <a:pt x="93754" y="225357"/>
                      <a:pt x="63109" y="327757"/>
                      <a:pt x="33211" y="429411"/>
                    </a:cubicBezTo>
                    <a:cubicBezTo>
                      <a:pt x="3686" y="365877"/>
                      <a:pt x="-14626" y="298233"/>
                      <a:pt x="15272" y="227973"/>
                    </a:cubicBezTo>
                    <a:cubicBezTo>
                      <a:pt x="32837" y="186489"/>
                      <a:pt x="55260" y="146874"/>
                      <a:pt x="78805" y="108754"/>
                    </a:cubicBezTo>
                    <a:cubicBezTo>
                      <a:pt x="101976" y="71382"/>
                      <a:pt x="128884" y="36251"/>
                      <a:pt x="154298" y="0"/>
                    </a:cubicBezTo>
                    <a:cubicBezTo>
                      <a:pt x="155793" y="374"/>
                      <a:pt x="157288" y="374"/>
                      <a:pt x="158782" y="747"/>
                    </a:cubicBezTo>
                    <a:cubicBezTo>
                      <a:pt x="162146" y="20181"/>
                      <a:pt x="165883" y="39615"/>
                      <a:pt x="169247" y="59422"/>
                    </a:cubicBezTo>
                    <a:cubicBezTo>
                      <a:pt x="179711" y="123329"/>
                      <a:pt x="186438" y="187237"/>
                      <a:pt x="183075" y="252265"/>
                    </a:cubicBezTo>
                    <a:cubicBezTo>
                      <a:pt x="178590" y="334858"/>
                      <a:pt x="132995" y="392038"/>
                      <a:pt x="72826" y="439128"/>
                    </a:cubicBezTo>
                    <a:close/>
                  </a:path>
                </a:pathLst>
              </a:custGeom>
              <a:grpFill/>
              <a:ln w="3729" cap="flat">
                <a:noFill/>
                <a:prstDash val="solid"/>
                <a:miter/>
              </a:ln>
            </p:spPr>
            <p:txBody>
              <a:bodyPr rtlCol="0" anchor="ctr"/>
              <a:lstStyle/>
              <a:p>
                <a:endParaRPr lang="en-US"/>
              </a:p>
            </p:txBody>
          </p:sp>
          <p:sp>
            <p:nvSpPr>
              <p:cNvPr id="53" name="Freeform: Shape 32">
                <a:extLst>
                  <a:ext uri="{FF2B5EF4-FFF2-40B4-BE49-F238E27FC236}">
                    <a16:creationId xmlns:a16="http://schemas.microsoft.com/office/drawing/2014/main" id="{F9F953D5-C531-6F47-A0B0-4008354A272C}"/>
                  </a:ext>
                </a:extLst>
              </p:cNvPr>
              <p:cNvSpPr/>
              <p:nvPr/>
            </p:nvSpPr>
            <p:spPr>
              <a:xfrm>
                <a:off x="6006760" y="2714198"/>
                <a:ext cx="248504" cy="593366"/>
              </a:xfrm>
              <a:custGeom>
                <a:avLst/>
                <a:gdLst>
                  <a:gd name="connsiteX0" fmla="*/ 70433 w 183125"/>
                  <a:gd name="connsiteY0" fmla="*/ 438380 h 437258"/>
                  <a:gd name="connsiteX1" fmla="*/ 132472 w 183125"/>
                  <a:gd name="connsiteY1" fmla="*/ 128188 h 437258"/>
                  <a:gd name="connsiteX2" fmla="*/ 124997 w 183125"/>
                  <a:gd name="connsiteY2" fmla="*/ 126319 h 437258"/>
                  <a:gd name="connsiteX3" fmla="*/ 30818 w 183125"/>
                  <a:gd name="connsiteY3" fmla="*/ 427916 h 437258"/>
                  <a:gd name="connsiteX4" fmla="*/ 1294 w 183125"/>
                  <a:gd name="connsiteY4" fmla="*/ 327384 h 437258"/>
                  <a:gd name="connsiteX5" fmla="*/ 19233 w 183125"/>
                  <a:gd name="connsiteY5" fmla="*/ 215640 h 437258"/>
                  <a:gd name="connsiteX6" fmla="*/ 160501 w 183125"/>
                  <a:gd name="connsiteY6" fmla="*/ 0 h 437258"/>
                  <a:gd name="connsiteX7" fmla="*/ 163865 w 183125"/>
                  <a:gd name="connsiteY7" fmla="*/ 8969 h 437258"/>
                  <a:gd name="connsiteX8" fmla="*/ 183672 w 183125"/>
                  <a:gd name="connsiteY8" fmla="*/ 248901 h 437258"/>
                  <a:gd name="connsiteX9" fmla="*/ 70433 w 183125"/>
                  <a:gd name="connsiteY9" fmla="*/ 43838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125" h="437258">
                    <a:moveTo>
                      <a:pt x="70433" y="438380"/>
                    </a:moveTo>
                    <a:cubicBezTo>
                      <a:pt x="91362" y="334858"/>
                      <a:pt x="111917" y="231710"/>
                      <a:pt x="132472" y="128188"/>
                    </a:cubicBezTo>
                    <a:cubicBezTo>
                      <a:pt x="129856" y="127440"/>
                      <a:pt x="127613" y="127067"/>
                      <a:pt x="124997" y="126319"/>
                    </a:cubicBezTo>
                    <a:cubicBezTo>
                      <a:pt x="93604" y="226851"/>
                      <a:pt x="62211" y="327757"/>
                      <a:pt x="30818" y="427916"/>
                    </a:cubicBezTo>
                    <a:cubicBezTo>
                      <a:pt x="15496" y="397644"/>
                      <a:pt x="5405" y="363261"/>
                      <a:pt x="1294" y="327384"/>
                    </a:cubicBezTo>
                    <a:cubicBezTo>
                      <a:pt x="-2817" y="288516"/>
                      <a:pt x="2789" y="251144"/>
                      <a:pt x="19233" y="215640"/>
                    </a:cubicBezTo>
                    <a:cubicBezTo>
                      <a:pt x="54737" y="137157"/>
                      <a:pt x="105937" y="68766"/>
                      <a:pt x="160501" y="0"/>
                    </a:cubicBezTo>
                    <a:cubicBezTo>
                      <a:pt x="161996" y="4111"/>
                      <a:pt x="163491" y="6727"/>
                      <a:pt x="163865" y="8969"/>
                    </a:cubicBezTo>
                    <a:cubicBezTo>
                      <a:pt x="177693" y="88199"/>
                      <a:pt x="187409" y="168177"/>
                      <a:pt x="183672" y="248901"/>
                    </a:cubicBezTo>
                    <a:cubicBezTo>
                      <a:pt x="179561" y="333363"/>
                      <a:pt x="133219" y="391664"/>
                      <a:pt x="70433" y="438380"/>
                    </a:cubicBezTo>
                    <a:close/>
                  </a:path>
                </a:pathLst>
              </a:custGeom>
              <a:grpFill/>
              <a:ln w="3729" cap="flat">
                <a:noFill/>
                <a:prstDash val="solid"/>
                <a:miter/>
              </a:ln>
            </p:spPr>
            <p:txBody>
              <a:bodyPr rtlCol="0" anchor="ctr"/>
              <a:lstStyle/>
              <a:p>
                <a:endParaRPr lang="en-US"/>
              </a:p>
            </p:txBody>
          </p:sp>
          <p:sp>
            <p:nvSpPr>
              <p:cNvPr id="54" name="Freeform: Shape 33">
                <a:extLst>
                  <a:ext uri="{FF2B5EF4-FFF2-40B4-BE49-F238E27FC236}">
                    <a16:creationId xmlns:a16="http://schemas.microsoft.com/office/drawing/2014/main" id="{504FE993-250B-F343-8C0C-47A9B535961B}"/>
                  </a:ext>
                </a:extLst>
              </p:cNvPr>
              <p:cNvSpPr/>
              <p:nvPr/>
            </p:nvSpPr>
            <p:spPr>
              <a:xfrm>
                <a:off x="6340735" y="1899209"/>
                <a:ext cx="233290" cy="517293"/>
              </a:xfrm>
              <a:custGeom>
                <a:avLst/>
                <a:gdLst>
                  <a:gd name="connsiteX0" fmla="*/ 111719 w 171913"/>
                  <a:gd name="connsiteY0" fmla="*/ 0 h 381200"/>
                  <a:gd name="connsiteX1" fmla="*/ 174505 w 171913"/>
                  <a:gd name="connsiteY1" fmla="*/ 229841 h 381200"/>
                  <a:gd name="connsiteX2" fmla="*/ 149465 w 171913"/>
                  <a:gd name="connsiteY2" fmla="*/ 313929 h 381200"/>
                  <a:gd name="connsiteX3" fmla="*/ 92659 w 171913"/>
                  <a:gd name="connsiteY3" fmla="*/ 382695 h 381200"/>
                  <a:gd name="connsiteX4" fmla="*/ 104245 w 171913"/>
                  <a:gd name="connsiteY4" fmla="*/ 111370 h 381200"/>
                  <a:gd name="connsiteX5" fmla="*/ 96770 w 171913"/>
                  <a:gd name="connsiteY5" fmla="*/ 110623 h 381200"/>
                  <a:gd name="connsiteX6" fmla="*/ 52297 w 171913"/>
                  <a:gd name="connsiteY6" fmla="*/ 371857 h 381200"/>
                  <a:gd name="connsiteX7" fmla="*/ 4834 w 171913"/>
                  <a:gd name="connsiteY7" fmla="*/ 202933 h 381200"/>
                  <a:gd name="connsiteX8" fmla="*/ 81074 w 171913"/>
                  <a:gd name="connsiteY8" fmla="*/ 47089 h 381200"/>
                  <a:gd name="connsiteX9" fmla="*/ 111719 w 171913"/>
                  <a:gd name="connsiteY9" fmla="*/ 0 h 3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913" h="381200">
                    <a:moveTo>
                      <a:pt x="111719" y="0"/>
                    </a:moveTo>
                    <a:cubicBezTo>
                      <a:pt x="141617" y="76240"/>
                      <a:pt x="170768" y="149490"/>
                      <a:pt x="174505" y="229841"/>
                    </a:cubicBezTo>
                    <a:cubicBezTo>
                      <a:pt x="176000" y="260487"/>
                      <a:pt x="167031" y="289264"/>
                      <a:pt x="149465" y="313929"/>
                    </a:cubicBezTo>
                    <a:cubicBezTo>
                      <a:pt x="132648" y="337100"/>
                      <a:pt x="113214" y="358029"/>
                      <a:pt x="92659" y="382695"/>
                    </a:cubicBezTo>
                    <a:cubicBezTo>
                      <a:pt x="96770" y="288516"/>
                      <a:pt x="100507" y="199943"/>
                      <a:pt x="104245" y="111370"/>
                    </a:cubicBezTo>
                    <a:cubicBezTo>
                      <a:pt x="101629" y="110996"/>
                      <a:pt x="99386" y="110996"/>
                      <a:pt x="96770" y="110623"/>
                    </a:cubicBezTo>
                    <a:cubicBezTo>
                      <a:pt x="81821" y="198075"/>
                      <a:pt x="66872" y="285900"/>
                      <a:pt x="52297" y="371857"/>
                    </a:cubicBezTo>
                    <a:cubicBezTo>
                      <a:pt x="13429" y="341211"/>
                      <a:pt x="-10863" y="258618"/>
                      <a:pt x="4834" y="202933"/>
                    </a:cubicBezTo>
                    <a:cubicBezTo>
                      <a:pt x="20904" y="146500"/>
                      <a:pt x="50428" y="96421"/>
                      <a:pt x="81074" y="47089"/>
                    </a:cubicBezTo>
                    <a:cubicBezTo>
                      <a:pt x="90417" y="31767"/>
                      <a:pt x="100507" y="17191"/>
                      <a:pt x="111719" y="0"/>
                    </a:cubicBezTo>
                    <a:close/>
                  </a:path>
                </a:pathLst>
              </a:custGeom>
              <a:grpFill/>
              <a:ln w="3729" cap="flat">
                <a:noFill/>
                <a:prstDash val="solid"/>
                <a:miter/>
              </a:ln>
            </p:spPr>
            <p:txBody>
              <a:bodyPr rtlCol="0" anchor="ctr"/>
              <a:lstStyle/>
              <a:p>
                <a:endParaRPr lang="en-US"/>
              </a:p>
            </p:txBody>
          </p:sp>
          <p:sp>
            <p:nvSpPr>
              <p:cNvPr id="55" name="Freeform: Shape 34">
                <a:extLst>
                  <a:ext uri="{FF2B5EF4-FFF2-40B4-BE49-F238E27FC236}">
                    <a16:creationId xmlns:a16="http://schemas.microsoft.com/office/drawing/2014/main" id="{2DAF115E-421E-D546-8802-CF74BB1BA2CE}"/>
                  </a:ext>
                </a:extLst>
              </p:cNvPr>
              <p:cNvSpPr/>
              <p:nvPr/>
            </p:nvSpPr>
            <p:spPr>
              <a:xfrm>
                <a:off x="7444258" y="4536496"/>
                <a:ext cx="456435" cy="263718"/>
              </a:xfrm>
              <a:custGeom>
                <a:avLst/>
                <a:gdLst>
                  <a:gd name="connsiteX0" fmla="*/ 333737 w 336352"/>
                  <a:gd name="connsiteY0" fmla="*/ 190896 h 194337"/>
                  <a:gd name="connsiteX1" fmla="*/ 124824 w 336352"/>
                  <a:gd name="connsiteY1" fmla="*/ 184169 h 194337"/>
                  <a:gd name="connsiteX2" fmla="*/ 40363 w 336352"/>
                  <a:gd name="connsiteY2" fmla="*/ 127362 h 194337"/>
                  <a:gd name="connsiteX3" fmla="*/ 0 w 336352"/>
                  <a:gd name="connsiteY3" fmla="*/ 54486 h 194337"/>
                  <a:gd name="connsiteX4" fmla="*/ 238811 w 336352"/>
                  <a:gd name="connsiteY4" fmla="*/ 148291 h 194337"/>
                  <a:gd name="connsiteX5" fmla="*/ 242174 w 336352"/>
                  <a:gd name="connsiteY5" fmla="*/ 141564 h 194337"/>
                  <a:gd name="connsiteX6" fmla="*/ 23171 w 336352"/>
                  <a:gd name="connsiteY6" fmla="*/ 19730 h 194337"/>
                  <a:gd name="connsiteX7" fmla="*/ 189479 w 336352"/>
                  <a:gd name="connsiteY7" fmla="*/ 26083 h 194337"/>
                  <a:gd name="connsiteX8" fmla="*/ 267214 w 336352"/>
                  <a:gd name="connsiteY8" fmla="*/ 99707 h 194337"/>
                  <a:gd name="connsiteX9" fmla="*/ 336353 w 336352"/>
                  <a:gd name="connsiteY9" fmla="*/ 186785 h 194337"/>
                  <a:gd name="connsiteX10" fmla="*/ 333737 w 336352"/>
                  <a:gd name="connsiteY10" fmla="*/ 190896 h 19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6352" h="194337">
                    <a:moveTo>
                      <a:pt x="333737" y="190896"/>
                    </a:moveTo>
                    <a:cubicBezTo>
                      <a:pt x="263850" y="196128"/>
                      <a:pt x="193964" y="199118"/>
                      <a:pt x="124824" y="184169"/>
                    </a:cubicBezTo>
                    <a:cubicBezTo>
                      <a:pt x="89321" y="176694"/>
                      <a:pt x="60170" y="157634"/>
                      <a:pt x="40363" y="127362"/>
                    </a:cubicBezTo>
                    <a:cubicBezTo>
                      <a:pt x="25414" y="104939"/>
                      <a:pt x="13828" y="79899"/>
                      <a:pt x="0" y="54486"/>
                    </a:cubicBezTo>
                    <a:cubicBezTo>
                      <a:pt x="82220" y="86626"/>
                      <a:pt x="160328" y="117646"/>
                      <a:pt x="238811" y="148291"/>
                    </a:cubicBezTo>
                    <a:cubicBezTo>
                      <a:pt x="239932" y="146049"/>
                      <a:pt x="241053" y="143806"/>
                      <a:pt x="242174" y="141564"/>
                    </a:cubicBezTo>
                    <a:cubicBezTo>
                      <a:pt x="168550" y="100828"/>
                      <a:pt x="95300" y="59718"/>
                      <a:pt x="23171" y="19730"/>
                    </a:cubicBezTo>
                    <a:cubicBezTo>
                      <a:pt x="65402" y="-7552"/>
                      <a:pt x="145753" y="-7552"/>
                      <a:pt x="189479" y="26083"/>
                    </a:cubicBezTo>
                    <a:cubicBezTo>
                      <a:pt x="217508" y="47759"/>
                      <a:pt x="243295" y="73172"/>
                      <a:pt x="267214" y="99707"/>
                    </a:cubicBezTo>
                    <a:cubicBezTo>
                      <a:pt x="291880" y="126989"/>
                      <a:pt x="313556" y="157634"/>
                      <a:pt x="336353" y="186785"/>
                    </a:cubicBezTo>
                    <a:cubicBezTo>
                      <a:pt x="335606" y="188280"/>
                      <a:pt x="334484" y="189775"/>
                      <a:pt x="333737" y="190896"/>
                    </a:cubicBezTo>
                    <a:close/>
                  </a:path>
                </a:pathLst>
              </a:custGeom>
              <a:grpFill/>
              <a:ln w="3729" cap="flat">
                <a:noFill/>
                <a:prstDash val="solid"/>
                <a:miter/>
              </a:ln>
            </p:spPr>
            <p:txBody>
              <a:bodyPr rtlCol="0" anchor="ctr"/>
              <a:lstStyle/>
              <a:p>
                <a:endParaRPr lang="en-US"/>
              </a:p>
            </p:txBody>
          </p:sp>
          <p:sp>
            <p:nvSpPr>
              <p:cNvPr id="56" name="Freeform: Shape 35">
                <a:extLst>
                  <a:ext uri="{FF2B5EF4-FFF2-40B4-BE49-F238E27FC236}">
                    <a16:creationId xmlns:a16="http://schemas.microsoft.com/office/drawing/2014/main" id="{3E0EE2F5-B1B0-7B46-831B-C1DF32C5A58B}"/>
                  </a:ext>
                </a:extLst>
              </p:cNvPr>
              <p:cNvSpPr/>
              <p:nvPr/>
            </p:nvSpPr>
            <p:spPr>
              <a:xfrm>
                <a:off x="4293334" y="4537874"/>
                <a:ext cx="446292" cy="263718"/>
              </a:xfrm>
              <a:custGeom>
                <a:avLst/>
                <a:gdLst>
                  <a:gd name="connsiteX0" fmla="*/ 312435 w 328878"/>
                  <a:gd name="connsiteY0" fmla="*/ 18340 h 194337"/>
                  <a:gd name="connsiteX1" fmla="*/ 91936 w 328878"/>
                  <a:gd name="connsiteY1" fmla="*/ 140922 h 194337"/>
                  <a:gd name="connsiteX2" fmla="*/ 95300 w 328878"/>
                  <a:gd name="connsiteY2" fmla="*/ 148023 h 194337"/>
                  <a:gd name="connsiteX3" fmla="*/ 329252 w 328878"/>
                  <a:gd name="connsiteY3" fmla="*/ 56086 h 194337"/>
                  <a:gd name="connsiteX4" fmla="*/ 210034 w 328878"/>
                  <a:gd name="connsiteY4" fmla="*/ 183527 h 194337"/>
                  <a:gd name="connsiteX5" fmla="*/ 0 w 328878"/>
                  <a:gd name="connsiteY5" fmla="*/ 190254 h 194337"/>
                  <a:gd name="connsiteX6" fmla="*/ 2242 w 328878"/>
                  <a:gd name="connsiteY6" fmla="*/ 183900 h 194337"/>
                  <a:gd name="connsiteX7" fmla="*/ 114734 w 328878"/>
                  <a:gd name="connsiteY7" fmla="*/ 48986 h 194337"/>
                  <a:gd name="connsiteX8" fmla="*/ 312435 w 328878"/>
                  <a:gd name="connsiteY8" fmla="*/ 18340 h 19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8878" h="194337">
                    <a:moveTo>
                      <a:pt x="312435" y="18340"/>
                    </a:moveTo>
                    <a:cubicBezTo>
                      <a:pt x="238811" y="59076"/>
                      <a:pt x="165560" y="99812"/>
                      <a:pt x="91936" y="140922"/>
                    </a:cubicBezTo>
                    <a:cubicBezTo>
                      <a:pt x="93058" y="143164"/>
                      <a:pt x="94179" y="145407"/>
                      <a:pt x="95300" y="148023"/>
                    </a:cubicBezTo>
                    <a:cubicBezTo>
                      <a:pt x="173782" y="117377"/>
                      <a:pt x="252265" y="86358"/>
                      <a:pt x="329252" y="56086"/>
                    </a:cubicBezTo>
                    <a:cubicBezTo>
                      <a:pt x="322151" y="109903"/>
                      <a:pt x="267961" y="170446"/>
                      <a:pt x="210034" y="183527"/>
                    </a:cubicBezTo>
                    <a:cubicBezTo>
                      <a:pt x="140895" y="199223"/>
                      <a:pt x="71008" y="195486"/>
                      <a:pt x="0" y="190254"/>
                    </a:cubicBezTo>
                    <a:cubicBezTo>
                      <a:pt x="747" y="187264"/>
                      <a:pt x="1121" y="185395"/>
                      <a:pt x="2242" y="183900"/>
                    </a:cubicBezTo>
                    <a:cubicBezTo>
                      <a:pt x="35878" y="135690"/>
                      <a:pt x="72876" y="90469"/>
                      <a:pt x="114734" y="48986"/>
                    </a:cubicBezTo>
                    <a:cubicBezTo>
                      <a:pt x="174156" y="-10063"/>
                      <a:pt x="241800" y="-9689"/>
                      <a:pt x="312435" y="18340"/>
                    </a:cubicBezTo>
                    <a:close/>
                  </a:path>
                </a:pathLst>
              </a:custGeom>
              <a:grpFill/>
              <a:ln w="3729" cap="flat">
                <a:noFill/>
                <a:prstDash val="solid"/>
                <a:miter/>
              </a:ln>
            </p:spPr>
            <p:txBody>
              <a:bodyPr rtlCol="0" anchor="ctr"/>
              <a:lstStyle/>
              <a:p>
                <a:endParaRPr lang="en-US"/>
              </a:p>
            </p:txBody>
          </p:sp>
          <p:sp>
            <p:nvSpPr>
              <p:cNvPr id="57" name="Freeform: Shape 36">
                <a:extLst>
                  <a:ext uri="{FF2B5EF4-FFF2-40B4-BE49-F238E27FC236}">
                    <a16:creationId xmlns:a16="http://schemas.microsoft.com/office/drawing/2014/main" id="{7E96A2FC-8F98-1341-8ABE-B7881785817F}"/>
                  </a:ext>
                </a:extLst>
              </p:cNvPr>
              <p:cNvSpPr/>
              <p:nvPr/>
            </p:nvSpPr>
            <p:spPr>
              <a:xfrm>
                <a:off x="4267355" y="3020518"/>
                <a:ext cx="228217" cy="491936"/>
              </a:xfrm>
              <a:custGeom>
                <a:avLst/>
                <a:gdLst>
                  <a:gd name="connsiteX0" fmla="*/ 46052 w 168176"/>
                  <a:gd name="connsiteY0" fmla="*/ 107633 h 362513"/>
                  <a:gd name="connsiteX1" fmla="*/ 107717 w 168176"/>
                  <a:gd name="connsiteY1" fmla="*/ 365877 h 362513"/>
                  <a:gd name="connsiteX2" fmla="*/ 86414 w 168176"/>
                  <a:gd name="connsiteY2" fmla="*/ 351302 h 362513"/>
                  <a:gd name="connsiteX3" fmla="*/ 64365 w 168176"/>
                  <a:gd name="connsiteY3" fmla="*/ 333363 h 362513"/>
                  <a:gd name="connsiteX4" fmla="*/ 1205 w 168176"/>
                  <a:gd name="connsiteY4" fmla="*/ 209286 h 362513"/>
                  <a:gd name="connsiteX5" fmla="*/ 16528 w 168176"/>
                  <a:gd name="connsiteY5" fmla="*/ 0 h 362513"/>
                  <a:gd name="connsiteX6" fmla="*/ 20265 w 168176"/>
                  <a:gd name="connsiteY6" fmla="*/ 747 h 362513"/>
                  <a:gd name="connsiteX7" fmla="*/ 143968 w 168176"/>
                  <a:gd name="connsiteY7" fmla="*/ 162571 h 362513"/>
                  <a:gd name="connsiteX8" fmla="*/ 142473 w 168176"/>
                  <a:gd name="connsiteY8" fmla="*/ 357655 h 362513"/>
                  <a:gd name="connsiteX9" fmla="*/ 99121 w 168176"/>
                  <a:gd name="connsiteY9" fmla="*/ 230215 h 362513"/>
                  <a:gd name="connsiteX10" fmla="*/ 51284 w 168176"/>
                  <a:gd name="connsiteY10" fmla="*/ 106138 h 362513"/>
                  <a:gd name="connsiteX11" fmla="*/ 46052 w 168176"/>
                  <a:gd name="connsiteY11" fmla="*/ 107633 h 36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76" h="362513">
                    <a:moveTo>
                      <a:pt x="46052" y="107633"/>
                    </a:moveTo>
                    <a:cubicBezTo>
                      <a:pt x="66607" y="193964"/>
                      <a:pt x="87162" y="279920"/>
                      <a:pt x="107717" y="365877"/>
                    </a:cubicBezTo>
                    <a:cubicBezTo>
                      <a:pt x="101737" y="362140"/>
                      <a:pt x="93889" y="356908"/>
                      <a:pt x="86414" y="351302"/>
                    </a:cubicBezTo>
                    <a:cubicBezTo>
                      <a:pt x="78940" y="345696"/>
                      <a:pt x="71465" y="339717"/>
                      <a:pt x="64365" y="333363"/>
                    </a:cubicBezTo>
                    <a:cubicBezTo>
                      <a:pt x="27366" y="300102"/>
                      <a:pt x="5316" y="259366"/>
                      <a:pt x="1205" y="209286"/>
                    </a:cubicBezTo>
                    <a:cubicBezTo>
                      <a:pt x="-2906" y="157338"/>
                      <a:pt x="3821" y="51574"/>
                      <a:pt x="16528" y="0"/>
                    </a:cubicBezTo>
                    <a:cubicBezTo>
                      <a:pt x="17649" y="374"/>
                      <a:pt x="19518" y="0"/>
                      <a:pt x="20265" y="747"/>
                    </a:cubicBezTo>
                    <a:cubicBezTo>
                      <a:pt x="66607" y="50827"/>
                      <a:pt x="109959" y="103148"/>
                      <a:pt x="143968" y="162571"/>
                    </a:cubicBezTo>
                    <a:cubicBezTo>
                      <a:pt x="181714" y="227599"/>
                      <a:pt x="171998" y="291880"/>
                      <a:pt x="142473" y="357655"/>
                    </a:cubicBezTo>
                    <a:cubicBezTo>
                      <a:pt x="127898" y="314303"/>
                      <a:pt x="114070" y="272072"/>
                      <a:pt x="99121" y="230215"/>
                    </a:cubicBezTo>
                    <a:cubicBezTo>
                      <a:pt x="84172" y="188358"/>
                      <a:pt x="67354" y="147248"/>
                      <a:pt x="51284" y="106138"/>
                    </a:cubicBezTo>
                    <a:cubicBezTo>
                      <a:pt x="49789" y="106512"/>
                      <a:pt x="47921" y="107259"/>
                      <a:pt x="46052" y="107633"/>
                    </a:cubicBezTo>
                    <a:close/>
                  </a:path>
                </a:pathLst>
              </a:custGeom>
              <a:grpFill/>
              <a:ln w="3729" cap="flat">
                <a:noFill/>
                <a:prstDash val="solid"/>
                <a:miter/>
              </a:ln>
            </p:spPr>
            <p:txBody>
              <a:bodyPr rtlCol="0" anchor="ctr"/>
              <a:lstStyle/>
              <a:p>
                <a:endParaRPr lang="en-US"/>
              </a:p>
            </p:txBody>
          </p:sp>
          <p:sp>
            <p:nvSpPr>
              <p:cNvPr id="58" name="Freeform: Shape 37">
                <a:extLst>
                  <a:ext uri="{FF2B5EF4-FFF2-40B4-BE49-F238E27FC236}">
                    <a16:creationId xmlns:a16="http://schemas.microsoft.com/office/drawing/2014/main" id="{20E66E96-22E2-4448-B13B-B65F247F47BD}"/>
                  </a:ext>
                </a:extLst>
              </p:cNvPr>
              <p:cNvSpPr/>
              <p:nvPr/>
            </p:nvSpPr>
            <p:spPr>
              <a:xfrm>
                <a:off x="7694008" y="3014432"/>
                <a:ext cx="223145" cy="502079"/>
              </a:xfrm>
              <a:custGeom>
                <a:avLst/>
                <a:gdLst>
                  <a:gd name="connsiteX0" fmla="*/ 116433 w 164439"/>
                  <a:gd name="connsiteY0" fmla="*/ 110623 h 369988"/>
                  <a:gd name="connsiteX1" fmla="*/ 25992 w 164439"/>
                  <a:gd name="connsiteY1" fmla="*/ 360271 h 369988"/>
                  <a:gd name="connsiteX2" fmla="*/ 12538 w 164439"/>
                  <a:gd name="connsiteY2" fmla="*/ 194337 h 369988"/>
                  <a:gd name="connsiteX3" fmla="*/ 153058 w 164439"/>
                  <a:gd name="connsiteY3" fmla="*/ 0 h 369988"/>
                  <a:gd name="connsiteX4" fmla="*/ 163149 w 164439"/>
                  <a:gd name="connsiteY4" fmla="*/ 76614 h 369988"/>
                  <a:gd name="connsiteX5" fmla="*/ 167260 w 164439"/>
                  <a:gd name="connsiteY5" fmla="*/ 208913 h 369988"/>
                  <a:gd name="connsiteX6" fmla="*/ 94757 w 164439"/>
                  <a:gd name="connsiteY6" fmla="*/ 346444 h 369988"/>
                  <a:gd name="connsiteX7" fmla="*/ 60748 w 164439"/>
                  <a:gd name="connsiteY7" fmla="*/ 371483 h 369988"/>
                  <a:gd name="connsiteX8" fmla="*/ 122787 w 164439"/>
                  <a:gd name="connsiteY8" fmla="*/ 112118 h 369988"/>
                  <a:gd name="connsiteX9" fmla="*/ 116433 w 164439"/>
                  <a:gd name="connsiteY9" fmla="*/ 110623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39" h="369988">
                    <a:moveTo>
                      <a:pt x="116433" y="110623"/>
                    </a:moveTo>
                    <a:cubicBezTo>
                      <a:pt x="86535" y="193964"/>
                      <a:pt x="56264" y="276931"/>
                      <a:pt x="25992" y="360271"/>
                    </a:cubicBezTo>
                    <a:cubicBezTo>
                      <a:pt x="2821" y="306829"/>
                      <a:pt x="-11754" y="251517"/>
                      <a:pt x="12538" y="194337"/>
                    </a:cubicBezTo>
                    <a:cubicBezTo>
                      <a:pt x="43931" y="120713"/>
                      <a:pt x="97373" y="62038"/>
                      <a:pt x="153058" y="0"/>
                    </a:cubicBezTo>
                    <a:cubicBezTo>
                      <a:pt x="156796" y="28403"/>
                      <a:pt x="161654" y="52322"/>
                      <a:pt x="163149" y="76614"/>
                    </a:cubicBezTo>
                    <a:cubicBezTo>
                      <a:pt x="165765" y="120713"/>
                      <a:pt x="168007" y="164813"/>
                      <a:pt x="167260" y="208913"/>
                    </a:cubicBezTo>
                    <a:cubicBezTo>
                      <a:pt x="166513" y="266466"/>
                      <a:pt x="138483" y="310940"/>
                      <a:pt x="94757" y="346444"/>
                    </a:cubicBezTo>
                    <a:cubicBezTo>
                      <a:pt x="83546" y="355413"/>
                      <a:pt x="71586" y="363635"/>
                      <a:pt x="60748" y="371483"/>
                    </a:cubicBezTo>
                    <a:cubicBezTo>
                      <a:pt x="81303" y="285153"/>
                      <a:pt x="102232" y="198448"/>
                      <a:pt x="122787" y="112118"/>
                    </a:cubicBezTo>
                    <a:cubicBezTo>
                      <a:pt x="121292" y="111744"/>
                      <a:pt x="118676" y="110997"/>
                      <a:pt x="116433" y="110623"/>
                    </a:cubicBezTo>
                    <a:close/>
                  </a:path>
                </a:pathLst>
              </a:custGeom>
              <a:grpFill/>
              <a:ln w="3729" cap="flat">
                <a:noFill/>
                <a:prstDash val="solid"/>
                <a:miter/>
              </a:ln>
            </p:spPr>
            <p:txBody>
              <a:bodyPr rtlCol="0" anchor="ctr"/>
              <a:lstStyle/>
              <a:p>
                <a:endParaRPr lang="en-US"/>
              </a:p>
            </p:txBody>
          </p:sp>
          <p:sp>
            <p:nvSpPr>
              <p:cNvPr id="59" name="Freeform: Shape 38">
                <a:extLst>
                  <a:ext uri="{FF2B5EF4-FFF2-40B4-BE49-F238E27FC236}">
                    <a16:creationId xmlns:a16="http://schemas.microsoft.com/office/drawing/2014/main" id="{99390817-2054-9347-B4D0-F0F672EE81B8}"/>
                  </a:ext>
                </a:extLst>
              </p:cNvPr>
              <p:cNvSpPr/>
              <p:nvPr/>
            </p:nvSpPr>
            <p:spPr>
              <a:xfrm>
                <a:off x="7729698" y="2522496"/>
                <a:ext cx="268790" cy="395578"/>
              </a:xfrm>
              <a:custGeom>
                <a:avLst/>
                <a:gdLst>
                  <a:gd name="connsiteX0" fmla="*/ 69577 w 198074"/>
                  <a:gd name="connsiteY0" fmla="*/ 0 h 291505"/>
                  <a:gd name="connsiteX1" fmla="*/ 192533 w 198074"/>
                  <a:gd name="connsiteY1" fmla="*/ 144632 h 291505"/>
                  <a:gd name="connsiteX2" fmla="*/ 195149 w 198074"/>
                  <a:gd name="connsiteY2" fmla="*/ 205549 h 291505"/>
                  <a:gd name="connsiteX3" fmla="*/ 140585 w 198074"/>
                  <a:gd name="connsiteY3" fmla="*/ 281789 h 291505"/>
                  <a:gd name="connsiteX4" fmla="*/ 88263 w 198074"/>
                  <a:gd name="connsiteY4" fmla="*/ 83715 h 291505"/>
                  <a:gd name="connsiteX5" fmla="*/ 83779 w 198074"/>
                  <a:gd name="connsiteY5" fmla="*/ 84462 h 291505"/>
                  <a:gd name="connsiteX6" fmla="*/ 83779 w 198074"/>
                  <a:gd name="connsiteY6" fmla="*/ 152854 h 291505"/>
                  <a:gd name="connsiteX7" fmla="*/ 88263 w 198074"/>
                  <a:gd name="connsiteY7" fmla="*/ 221246 h 291505"/>
                  <a:gd name="connsiteX8" fmla="*/ 97607 w 198074"/>
                  <a:gd name="connsiteY8" fmla="*/ 291880 h 291505"/>
                  <a:gd name="connsiteX9" fmla="*/ 12771 w 198074"/>
                  <a:gd name="connsiteY9" fmla="*/ 227599 h 291505"/>
                  <a:gd name="connsiteX10" fmla="*/ 438 w 198074"/>
                  <a:gd name="connsiteY10" fmla="*/ 177893 h 291505"/>
                  <a:gd name="connsiteX11" fmla="*/ 69577 w 198074"/>
                  <a:gd name="connsiteY11" fmla="*/ 0 h 2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74" h="291505">
                    <a:moveTo>
                      <a:pt x="69577" y="0"/>
                    </a:moveTo>
                    <a:cubicBezTo>
                      <a:pt x="117414" y="44100"/>
                      <a:pt x="164130" y="86704"/>
                      <a:pt x="192533" y="144632"/>
                    </a:cubicBezTo>
                    <a:cubicBezTo>
                      <a:pt x="202250" y="164439"/>
                      <a:pt x="202250" y="184994"/>
                      <a:pt x="195149" y="205549"/>
                    </a:cubicBezTo>
                    <a:cubicBezTo>
                      <a:pt x="186180" y="232084"/>
                      <a:pt x="159645" y="268335"/>
                      <a:pt x="140585" y="281789"/>
                    </a:cubicBezTo>
                    <a:cubicBezTo>
                      <a:pt x="123394" y="216387"/>
                      <a:pt x="105829" y="150238"/>
                      <a:pt x="88263" y="83715"/>
                    </a:cubicBezTo>
                    <a:cubicBezTo>
                      <a:pt x="86768" y="84088"/>
                      <a:pt x="85274" y="84462"/>
                      <a:pt x="83779" y="84462"/>
                    </a:cubicBezTo>
                    <a:cubicBezTo>
                      <a:pt x="83779" y="107259"/>
                      <a:pt x="83031" y="130057"/>
                      <a:pt x="83779" y="152854"/>
                    </a:cubicBezTo>
                    <a:cubicBezTo>
                      <a:pt x="84526" y="175651"/>
                      <a:pt x="86021" y="198448"/>
                      <a:pt x="88263" y="221246"/>
                    </a:cubicBezTo>
                    <a:cubicBezTo>
                      <a:pt x="90506" y="244417"/>
                      <a:pt x="94243" y="267214"/>
                      <a:pt x="97607" y="291880"/>
                    </a:cubicBezTo>
                    <a:cubicBezTo>
                      <a:pt x="64345" y="275809"/>
                      <a:pt x="33700" y="258244"/>
                      <a:pt x="12771" y="227599"/>
                    </a:cubicBezTo>
                    <a:cubicBezTo>
                      <a:pt x="2680" y="212650"/>
                      <a:pt x="-1431" y="195832"/>
                      <a:pt x="438" y="177893"/>
                    </a:cubicBezTo>
                    <a:cubicBezTo>
                      <a:pt x="7912" y="113613"/>
                      <a:pt x="38558" y="57927"/>
                      <a:pt x="69577" y="0"/>
                    </a:cubicBezTo>
                    <a:close/>
                  </a:path>
                </a:pathLst>
              </a:custGeom>
              <a:grpFill/>
              <a:ln w="3729" cap="flat">
                <a:noFill/>
                <a:prstDash val="solid"/>
                <a:miter/>
              </a:ln>
            </p:spPr>
            <p:txBody>
              <a:bodyPr rtlCol="0" anchor="ctr"/>
              <a:lstStyle/>
              <a:p>
                <a:endParaRPr lang="en-US"/>
              </a:p>
            </p:txBody>
          </p:sp>
          <p:sp>
            <p:nvSpPr>
              <p:cNvPr id="60" name="Freeform: Shape 39">
                <a:extLst>
                  <a:ext uri="{FF2B5EF4-FFF2-40B4-BE49-F238E27FC236}">
                    <a16:creationId xmlns:a16="http://schemas.microsoft.com/office/drawing/2014/main" id="{3855623D-EBA2-F54D-85C5-3E5F15C8A2F0}"/>
                  </a:ext>
                </a:extLst>
              </p:cNvPr>
              <p:cNvSpPr/>
              <p:nvPr/>
            </p:nvSpPr>
            <p:spPr>
              <a:xfrm>
                <a:off x="4190694" y="2523003"/>
                <a:ext cx="268790" cy="390506"/>
              </a:xfrm>
              <a:custGeom>
                <a:avLst/>
                <a:gdLst>
                  <a:gd name="connsiteX0" fmla="*/ 105161 w 198074"/>
                  <a:gd name="connsiteY0" fmla="*/ 289637 h 287768"/>
                  <a:gd name="connsiteX1" fmla="*/ 120110 w 198074"/>
                  <a:gd name="connsiteY1" fmla="*/ 84462 h 287768"/>
                  <a:gd name="connsiteX2" fmla="*/ 114504 w 198074"/>
                  <a:gd name="connsiteY2" fmla="*/ 83715 h 287768"/>
                  <a:gd name="connsiteX3" fmla="*/ 62930 w 198074"/>
                  <a:gd name="connsiteY3" fmla="*/ 285526 h 287768"/>
                  <a:gd name="connsiteX4" fmla="*/ 51718 w 198074"/>
                  <a:gd name="connsiteY4" fmla="*/ 275062 h 287768"/>
                  <a:gd name="connsiteX5" fmla="*/ 11729 w 198074"/>
                  <a:gd name="connsiteY5" fmla="*/ 219751 h 287768"/>
                  <a:gd name="connsiteX6" fmla="*/ 12103 w 198074"/>
                  <a:gd name="connsiteY6" fmla="*/ 134541 h 287768"/>
                  <a:gd name="connsiteX7" fmla="*/ 94323 w 198074"/>
                  <a:gd name="connsiteY7" fmla="*/ 33262 h 287768"/>
                  <a:gd name="connsiteX8" fmla="*/ 130200 w 198074"/>
                  <a:gd name="connsiteY8" fmla="*/ 0 h 287768"/>
                  <a:gd name="connsiteX9" fmla="*/ 198218 w 198074"/>
                  <a:gd name="connsiteY9" fmla="*/ 170793 h 287768"/>
                  <a:gd name="connsiteX10" fmla="*/ 173553 w 198074"/>
                  <a:gd name="connsiteY10" fmla="*/ 244043 h 287768"/>
                  <a:gd name="connsiteX11" fmla="*/ 105161 w 198074"/>
                  <a:gd name="connsiteY11" fmla="*/ 289637 h 28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74" h="287768">
                    <a:moveTo>
                      <a:pt x="105161" y="289637"/>
                    </a:moveTo>
                    <a:cubicBezTo>
                      <a:pt x="110019" y="221246"/>
                      <a:pt x="115251" y="152854"/>
                      <a:pt x="120110" y="84462"/>
                    </a:cubicBezTo>
                    <a:cubicBezTo>
                      <a:pt x="118241" y="84088"/>
                      <a:pt x="116372" y="84088"/>
                      <a:pt x="114504" y="83715"/>
                    </a:cubicBezTo>
                    <a:cubicBezTo>
                      <a:pt x="93202" y="149116"/>
                      <a:pt x="71152" y="213771"/>
                      <a:pt x="62930" y="285526"/>
                    </a:cubicBezTo>
                    <a:cubicBezTo>
                      <a:pt x="58445" y="281042"/>
                      <a:pt x="54334" y="278426"/>
                      <a:pt x="51718" y="275062"/>
                    </a:cubicBezTo>
                    <a:cubicBezTo>
                      <a:pt x="37890" y="256749"/>
                      <a:pt x="22941" y="239558"/>
                      <a:pt x="11729" y="219751"/>
                    </a:cubicBezTo>
                    <a:cubicBezTo>
                      <a:pt x="-4341" y="192095"/>
                      <a:pt x="-3593" y="162944"/>
                      <a:pt x="12103" y="134541"/>
                    </a:cubicBezTo>
                    <a:cubicBezTo>
                      <a:pt x="33405" y="95674"/>
                      <a:pt x="63303" y="63907"/>
                      <a:pt x="94323" y="33262"/>
                    </a:cubicBezTo>
                    <a:cubicBezTo>
                      <a:pt x="105534" y="22050"/>
                      <a:pt x="117494" y="11959"/>
                      <a:pt x="130200" y="0"/>
                    </a:cubicBezTo>
                    <a:cubicBezTo>
                      <a:pt x="160098" y="55685"/>
                      <a:pt x="188875" y="109128"/>
                      <a:pt x="198218" y="170793"/>
                    </a:cubicBezTo>
                    <a:cubicBezTo>
                      <a:pt x="202703" y="199569"/>
                      <a:pt x="193734" y="223862"/>
                      <a:pt x="173553" y="244043"/>
                    </a:cubicBezTo>
                    <a:cubicBezTo>
                      <a:pt x="153371" y="264598"/>
                      <a:pt x="129453" y="279547"/>
                      <a:pt x="105161" y="289637"/>
                    </a:cubicBezTo>
                    <a:close/>
                  </a:path>
                </a:pathLst>
              </a:custGeom>
              <a:grpFill/>
              <a:ln w="3729" cap="flat">
                <a:noFill/>
                <a:prstDash val="solid"/>
                <a:miter/>
              </a:ln>
            </p:spPr>
            <p:txBody>
              <a:bodyPr rtlCol="0" anchor="ctr"/>
              <a:lstStyle/>
              <a:p>
                <a:endParaRPr lang="en-US"/>
              </a:p>
            </p:txBody>
          </p:sp>
          <p:sp>
            <p:nvSpPr>
              <p:cNvPr id="61" name="Freeform: Shape 40">
                <a:extLst>
                  <a:ext uri="{FF2B5EF4-FFF2-40B4-BE49-F238E27FC236}">
                    <a16:creationId xmlns:a16="http://schemas.microsoft.com/office/drawing/2014/main" id="{489809ED-C4A3-5441-87A7-5DA2D3B77D03}"/>
                  </a:ext>
                </a:extLst>
              </p:cNvPr>
              <p:cNvSpPr/>
              <p:nvPr/>
            </p:nvSpPr>
            <p:spPr>
              <a:xfrm>
                <a:off x="6084373" y="1759234"/>
                <a:ext cx="213003" cy="486865"/>
              </a:xfrm>
              <a:custGeom>
                <a:avLst/>
                <a:gdLst>
                  <a:gd name="connsiteX0" fmla="*/ 86117 w 156964"/>
                  <a:gd name="connsiteY0" fmla="*/ 359150 h 358776"/>
                  <a:gd name="connsiteX1" fmla="*/ 95086 w 156964"/>
                  <a:gd name="connsiteY1" fmla="*/ 105391 h 358776"/>
                  <a:gd name="connsiteX2" fmla="*/ 89854 w 156964"/>
                  <a:gd name="connsiteY2" fmla="*/ 104643 h 358776"/>
                  <a:gd name="connsiteX3" fmla="*/ 67430 w 156964"/>
                  <a:gd name="connsiteY3" fmla="*/ 230215 h 358776"/>
                  <a:gd name="connsiteX4" fmla="*/ 50613 w 156964"/>
                  <a:gd name="connsiteY4" fmla="*/ 358777 h 358776"/>
                  <a:gd name="connsiteX5" fmla="*/ 3523 w 156964"/>
                  <a:gd name="connsiteY5" fmla="*/ 200317 h 358776"/>
                  <a:gd name="connsiteX6" fmla="*/ 102187 w 156964"/>
                  <a:gd name="connsiteY6" fmla="*/ 0 h 358776"/>
                  <a:gd name="connsiteX7" fmla="*/ 155630 w 156964"/>
                  <a:gd name="connsiteY7" fmla="*/ 176772 h 358776"/>
                  <a:gd name="connsiteX8" fmla="*/ 155256 w 156964"/>
                  <a:gd name="connsiteY8" fmla="*/ 254881 h 358776"/>
                  <a:gd name="connsiteX9" fmla="*/ 86117 w 156964"/>
                  <a:gd name="connsiteY9" fmla="*/ 359150 h 35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358776">
                    <a:moveTo>
                      <a:pt x="86117" y="359150"/>
                    </a:moveTo>
                    <a:cubicBezTo>
                      <a:pt x="89106" y="275062"/>
                      <a:pt x="92096" y="190226"/>
                      <a:pt x="95086" y="105391"/>
                    </a:cubicBezTo>
                    <a:cubicBezTo>
                      <a:pt x="93217" y="105017"/>
                      <a:pt x="91722" y="105017"/>
                      <a:pt x="89854" y="104643"/>
                    </a:cubicBezTo>
                    <a:cubicBezTo>
                      <a:pt x="82379" y="146500"/>
                      <a:pt x="73784" y="188358"/>
                      <a:pt x="67430" y="230215"/>
                    </a:cubicBezTo>
                    <a:cubicBezTo>
                      <a:pt x="61077" y="272072"/>
                      <a:pt x="56219" y="314303"/>
                      <a:pt x="50613" y="358777"/>
                    </a:cubicBezTo>
                    <a:cubicBezTo>
                      <a:pt x="15482" y="310566"/>
                      <a:pt x="-9557" y="261234"/>
                      <a:pt x="3523" y="200317"/>
                    </a:cubicBezTo>
                    <a:cubicBezTo>
                      <a:pt x="14361" y="150985"/>
                      <a:pt x="71915" y="33262"/>
                      <a:pt x="102187" y="0"/>
                    </a:cubicBezTo>
                    <a:cubicBezTo>
                      <a:pt x="125358" y="57554"/>
                      <a:pt x="147034" y="115481"/>
                      <a:pt x="155630" y="176772"/>
                    </a:cubicBezTo>
                    <a:cubicBezTo>
                      <a:pt x="159367" y="202559"/>
                      <a:pt x="159367" y="229468"/>
                      <a:pt x="155256" y="254881"/>
                    </a:cubicBezTo>
                    <a:cubicBezTo>
                      <a:pt x="149276" y="292627"/>
                      <a:pt x="116015" y="337474"/>
                      <a:pt x="86117" y="359150"/>
                    </a:cubicBezTo>
                    <a:close/>
                  </a:path>
                </a:pathLst>
              </a:custGeom>
              <a:grpFill/>
              <a:ln w="3729" cap="flat">
                <a:noFill/>
                <a:prstDash val="solid"/>
                <a:miter/>
              </a:ln>
            </p:spPr>
            <p:txBody>
              <a:bodyPr rtlCol="0" anchor="ctr"/>
              <a:lstStyle/>
              <a:p>
                <a:endParaRPr lang="en-US"/>
              </a:p>
            </p:txBody>
          </p:sp>
          <p:sp>
            <p:nvSpPr>
              <p:cNvPr id="62" name="Freeform: Shape 41">
                <a:extLst>
                  <a:ext uri="{FF2B5EF4-FFF2-40B4-BE49-F238E27FC236}">
                    <a16:creationId xmlns:a16="http://schemas.microsoft.com/office/drawing/2014/main" id="{38B8922B-1173-5244-BA6B-659435255300}"/>
                  </a:ext>
                </a:extLst>
              </p:cNvPr>
              <p:cNvSpPr/>
              <p:nvPr/>
            </p:nvSpPr>
            <p:spPr>
              <a:xfrm>
                <a:off x="5017037" y="4845998"/>
                <a:ext cx="349934" cy="238361"/>
              </a:xfrm>
              <a:custGeom>
                <a:avLst/>
                <a:gdLst>
                  <a:gd name="connsiteX0" fmla="*/ 243669 w 257870"/>
                  <a:gd name="connsiteY0" fmla="*/ 24859 h 175651"/>
                  <a:gd name="connsiteX1" fmla="*/ 71382 w 257870"/>
                  <a:gd name="connsiteY1" fmla="*/ 125391 h 175651"/>
                  <a:gd name="connsiteX2" fmla="*/ 74371 w 257870"/>
                  <a:gd name="connsiteY2" fmla="*/ 132118 h 175651"/>
                  <a:gd name="connsiteX3" fmla="*/ 261234 w 257870"/>
                  <a:gd name="connsiteY3" fmla="*/ 62232 h 175651"/>
                  <a:gd name="connsiteX4" fmla="*/ 216387 w 257870"/>
                  <a:gd name="connsiteY4" fmla="*/ 154542 h 175651"/>
                  <a:gd name="connsiteX5" fmla="*/ 153227 w 257870"/>
                  <a:gd name="connsiteY5" fmla="*/ 177713 h 175651"/>
                  <a:gd name="connsiteX6" fmla="*/ 0 w 257870"/>
                  <a:gd name="connsiteY6" fmla="*/ 164632 h 175651"/>
                  <a:gd name="connsiteX7" fmla="*/ 1495 w 257870"/>
                  <a:gd name="connsiteY7" fmla="*/ 157532 h 175651"/>
                  <a:gd name="connsiteX8" fmla="*/ 78856 w 257870"/>
                  <a:gd name="connsiteY8" fmla="*/ 43171 h 175651"/>
                  <a:gd name="connsiteX9" fmla="*/ 150611 w 257870"/>
                  <a:gd name="connsiteY9" fmla="*/ 193 h 175651"/>
                  <a:gd name="connsiteX10" fmla="*/ 243669 w 257870"/>
                  <a:gd name="connsiteY10" fmla="*/ 24859 h 17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870" h="175651">
                    <a:moveTo>
                      <a:pt x="243669" y="24859"/>
                    </a:moveTo>
                    <a:cubicBezTo>
                      <a:pt x="186489" y="58120"/>
                      <a:pt x="128935" y="91756"/>
                      <a:pt x="71382" y="125391"/>
                    </a:cubicBezTo>
                    <a:cubicBezTo>
                      <a:pt x="72503" y="127634"/>
                      <a:pt x="73624" y="129876"/>
                      <a:pt x="74371" y="132118"/>
                    </a:cubicBezTo>
                    <a:cubicBezTo>
                      <a:pt x="136784" y="108947"/>
                      <a:pt x="199196" y="85403"/>
                      <a:pt x="261234" y="62232"/>
                    </a:cubicBezTo>
                    <a:cubicBezTo>
                      <a:pt x="254133" y="95119"/>
                      <a:pt x="243669" y="128755"/>
                      <a:pt x="216387" y="154542"/>
                    </a:cubicBezTo>
                    <a:cubicBezTo>
                      <a:pt x="198822" y="171359"/>
                      <a:pt x="176399" y="175844"/>
                      <a:pt x="153227" y="177713"/>
                    </a:cubicBezTo>
                    <a:cubicBezTo>
                      <a:pt x="101653" y="181450"/>
                      <a:pt x="51200" y="174723"/>
                      <a:pt x="0" y="164632"/>
                    </a:cubicBezTo>
                    <a:cubicBezTo>
                      <a:pt x="374" y="162016"/>
                      <a:pt x="374" y="159400"/>
                      <a:pt x="1495" y="157532"/>
                    </a:cubicBezTo>
                    <a:cubicBezTo>
                      <a:pt x="26908" y="119038"/>
                      <a:pt x="51574" y="80170"/>
                      <a:pt x="78856" y="43171"/>
                    </a:cubicBezTo>
                    <a:cubicBezTo>
                      <a:pt x="96048" y="19627"/>
                      <a:pt x="119592" y="1688"/>
                      <a:pt x="150611" y="193"/>
                    </a:cubicBezTo>
                    <a:cubicBezTo>
                      <a:pt x="185368" y="-1676"/>
                      <a:pt x="216013" y="10284"/>
                      <a:pt x="243669" y="24859"/>
                    </a:cubicBezTo>
                    <a:close/>
                  </a:path>
                </a:pathLst>
              </a:custGeom>
              <a:grpFill/>
              <a:ln w="3729" cap="flat">
                <a:noFill/>
                <a:prstDash val="solid"/>
                <a:miter/>
              </a:ln>
            </p:spPr>
            <p:txBody>
              <a:bodyPr rtlCol="0" anchor="ctr"/>
              <a:lstStyle/>
              <a:p>
                <a:endParaRPr lang="en-US"/>
              </a:p>
            </p:txBody>
          </p:sp>
          <p:sp>
            <p:nvSpPr>
              <p:cNvPr id="63" name="Freeform: Shape 42">
                <a:extLst>
                  <a:ext uri="{FF2B5EF4-FFF2-40B4-BE49-F238E27FC236}">
                    <a16:creationId xmlns:a16="http://schemas.microsoft.com/office/drawing/2014/main" id="{38C131B3-3912-BA4C-AD7E-9FB2A64C0CA1}"/>
                  </a:ext>
                </a:extLst>
              </p:cNvPr>
              <p:cNvSpPr/>
              <p:nvPr/>
            </p:nvSpPr>
            <p:spPr>
              <a:xfrm>
                <a:off x="6821479" y="4846935"/>
                <a:ext cx="349934" cy="238361"/>
              </a:xfrm>
              <a:custGeom>
                <a:avLst/>
                <a:gdLst>
                  <a:gd name="connsiteX0" fmla="*/ 0 w 257870"/>
                  <a:gd name="connsiteY0" fmla="*/ 61914 h 175651"/>
                  <a:gd name="connsiteX1" fmla="*/ 184994 w 257870"/>
                  <a:gd name="connsiteY1" fmla="*/ 131053 h 175651"/>
                  <a:gd name="connsiteX2" fmla="*/ 187237 w 257870"/>
                  <a:gd name="connsiteY2" fmla="*/ 126195 h 175651"/>
                  <a:gd name="connsiteX3" fmla="*/ 132673 w 257870"/>
                  <a:gd name="connsiteY3" fmla="*/ 91064 h 175651"/>
                  <a:gd name="connsiteX4" fmla="*/ 75119 w 257870"/>
                  <a:gd name="connsiteY4" fmla="*/ 57055 h 175651"/>
                  <a:gd name="connsiteX5" fmla="*/ 15697 w 257870"/>
                  <a:gd name="connsiteY5" fmla="*/ 26784 h 175651"/>
                  <a:gd name="connsiteX6" fmla="*/ 163692 w 257870"/>
                  <a:gd name="connsiteY6" fmla="*/ 24541 h 175651"/>
                  <a:gd name="connsiteX7" fmla="*/ 259739 w 257870"/>
                  <a:gd name="connsiteY7" fmla="*/ 163941 h 175651"/>
                  <a:gd name="connsiteX8" fmla="*/ 81472 w 257870"/>
                  <a:gd name="connsiteY8" fmla="*/ 172537 h 175651"/>
                  <a:gd name="connsiteX9" fmla="*/ 44847 w 257870"/>
                  <a:gd name="connsiteY9" fmla="*/ 154224 h 175651"/>
                  <a:gd name="connsiteX10" fmla="*/ 0 w 257870"/>
                  <a:gd name="connsiteY10" fmla="*/ 61914 h 17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870" h="175651">
                    <a:moveTo>
                      <a:pt x="0" y="61914"/>
                    </a:moveTo>
                    <a:cubicBezTo>
                      <a:pt x="61665" y="85085"/>
                      <a:pt x="123329" y="107882"/>
                      <a:pt x="184994" y="131053"/>
                    </a:cubicBezTo>
                    <a:cubicBezTo>
                      <a:pt x="185742" y="129558"/>
                      <a:pt x="186489" y="128063"/>
                      <a:pt x="187237" y="126195"/>
                    </a:cubicBezTo>
                    <a:cubicBezTo>
                      <a:pt x="168924" y="114609"/>
                      <a:pt x="150985" y="102650"/>
                      <a:pt x="132673" y="91064"/>
                    </a:cubicBezTo>
                    <a:cubicBezTo>
                      <a:pt x="113613" y="79479"/>
                      <a:pt x="94553" y="67520"/>
                      <a:pt x="75119" y="57055"/>
                    </a:cubicBezTo>
                    <a:cubicBezTo>
                      <a:pt x="55685" y="46217"/>
                      <a:pt x="35504" y="36874"/>
                      <a:pt x="15697" y="26784"/>
                    </a:cubicBezTo>
                    <a:cubicBezTo>
                      <a:pt x="53069" y="-7973"/>
                      <a:pt x="125572" y="-9094"/>
                      <a:pt x="163692" y="24541"/>
                    </a:cubicBezTo>
                    <a:cubicBezTo>
                      <a:pt x="195085" y="52571"/>
                      <a:pt x="250770" y="132922"/>
                      <a:pt x="259739" y="163941"/>
                    </a:cubicBezTo>
                    <a:cubicBezTo>
                      <a:pt x="200317" y="174779"/>
                      <a:pt x="141268" y="184496"/>
                      <a:pt x="81472" y="172537"/>
                    </a:cubicBezTo>
                    <a:cubicBezTo>
                      <a:pt x="68392" y="169921"/>
                      <a:pt x="55311" y="162446"/>
                      <a:pt x="44847" y="154224"/>
                    </a:cubicBezTo>
                    <a:cubicBezTo>
                      <a:pt x="21676" y="135911"/>
                      <a:pt x="1121" y="89196"/>
                      <a:pt x="0" y="61914"/>
                    </a:cubicBezTo>
                    <a:close/>
                  </a:path>
                </a:pathLst>
              </a:custGeom>
              <a:grpFill/>
              <a:ln w="3729" cap="flat">
                <a:noFill/>
                <a:prstDash val="solid"/>
                <a:miter/>
              </a:ln>
            </p:spPr>
            <p:txBody>
              <a:bodyPr rtlCol="0" anchor="ctr"/>
              <a:lstStyle/>
              <a:p>
                <a:endParaRPr lang="en-US"/>
              </a:p>
            </p:txBody>
          </p:sp>
          <p:sp>
            <p:nvSpPr>
              <p:cNvPr id="64" name="Freeform: Shape 43">
                <a:extLst>
                  <a:ext uri="{FF2B5EF4-FFF2-40B4-BE49-F238E27FC236}">
                    <a16:creationId xmlns:a16="http://schemas.microsoft.com/office/drawing/2014/main" id="{17F9BEBB-3F5C-274F-A701-750C763D5C8D}"/>
                  </a:ext>
                </a:extLst>
              </p:cNvPr>
              <p:cNvSpPr/>
              <p:nvPr/>
            </p:nvSpPr>
            <p:spPr>
              <a:xfrm>
                <a:off x="5986281" y="3546941"/>
                <a:ext cx="218075" cy="380363"/>
              </a:xfrm>
              <a:custGeom>
                <a:avLst/>
                <a:gdLst>
                  <a:gd name="connsiteX0" fmla="*/ 129250 w 160701"/>
                  <a:gd name="connsiteY0" fmla="*/ 271325 h 280294"/>
                  <a:gd name="connsiteX1" fmla="*/ 56748 w 160701"/>
                  <a:gd name="connsiteY1" fmla="*/ 81846 h 280294"/>
                  <a:gd name="connsiteX2" fmla="*/ 50021 w 160701"/>
                  <a:gd name="connsiteY2" fmla="*/ 83715 h 280294"/>
                  <a:gd name="connsiteX3" fmla="*/ 93373 w 160701"/>
                  <a:gd name="connsiteY3" fmla="*/ 281042 h 280294"/>
                  <a:gd name="connsiteX4" fmla="*/ 689 w 160701"/>
                  <a:gd name="connsiteY4" fmla="*/ 148369 h 280294"/>
                  <a:gd name="connsiteX5" fmla="*/ 26102 w 160701"/>
                  <a:gd name="connsiteY5" fmla="*/ 6727 h 280294"/>
                  <a:gd name="connsiteX6" fmla="*/ 29466 w 160701"/>
                  <a:gd name="connsiteY6" fmla="*/ 0 h 280294"/>
                  <a:gd name="connsiteX7" fmla="*/ 151674 w 160701"/>
                  <a:gd name="connsiteY7" fmla="*/ 137531 h 280294"/>
                  <a:gd name="connsiteX8" fmla="*/ 159896 w 160701"/>
                  <a:gd name="connsiteY8" fmla="*/ 198448 h 280294"/>
                  <a:gd name="connsiteX9" fmla="*/ 129250 w 160701"/>
                  <a:gd name="connsiteY9" fmla="*/ 271325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01" h="280294">
                    <a:moveTo>
                      <a:pt x="129250" y="271325"/>
                    </a:moveTo>
                    <a:cubicBezTo>
                      <a:pt x="104958" y="208165"/>
                      <a:pt x="81040" y="145006"/>
                      <a:pt x="56748" y="81846"/>
                    </a:cubicBezTo>
                    <a:cubicBezTo>
                      <a:pt x="54505" y="82593"/>
                      <a:pt x="52263" y="82967"/>
                      <a:pt x="50021" y="83715"/>
                    </a:cubicBezTo>
                    <a:cubicBezTo>
                      <a:pt x="64596" y="149864"/>
                      <a:pt x="79171" y="216013"/>
                      <a:pt x="93373" y="281042"/>
                    </a:cubicBezTo>
                    <a:cubicBezTo>
                      <a:pt x="32455" y="262729"/>
                      <a:pt x="-5664" y="212650"/>
                      <a:pt x="689" y="148369"/>
                    </a:cubicBezTo>
                    <a:cubicBezTo>
                      <a:pt x="5174" y="100532"/>
                      <a:pt x="17133" y="53816"/>
                      <a:pt x="26102" y="6727"/>
                    </a:cubicBezTo>
                    <a:cubicBezTo>
                      <a:pt x="26476" y="4859"/>
                      <a:pt x="27971" y="3364"/>
                      <a:pt x="29466" y="0"/>
                    </a:cubicBezTo>
                    <a:cubicBezTo>
                      <a:pt x="76181" y="41484"/>
                      <a:pt x="122150" y="82220"/>
                      <a:pt x="151674" y="137531"/>
                    </a:cubicBezTo>
                    <a:cubicBezTo>
                      <a:pt x="161765" y="156591"/>
                      <a:pt x="163633" y="177146"/>
                      <a:pt x="159896" y="198448"/>
                    </a:cubicBezTo>
                    <a:cubicBezTo>
                      <a:pt x="155038" y="225357"/>
                      <a:pt x="143826" y="250022"/>
                      <a:pt x="129250" y="271325"/>
                    </a:cubicBezTo>
                    <a:close/>
                  </a:path>
                </a:pathLst>
              </a:custGeom>
              <a:grpFill/>
              <a:ln w="3729" cap="flat">
                <a:noFill/>
                <a:prstDash val="solid"/>
                <a:miter/>
              </a:ln>
            </p:spPr>
            <p:txBody>
              <a:bodyPr rtlCol="0" anchor="ctr"/>
              <a:lstStyle/>
              <a:p>
                <a:endParaRPr lang="en-US"/>
              </a:p>
            </p:txBody>
          </p:sp>
          <p:sp>
            <p:nvSpPr>
              <p:cNvPr id="65" name="Freeform: Shape 44">
                <a:extLst>
                  <a:ext uri="{FF2B5EF4-FFF2-40B4-BE49-F238E27FC236}">
                    <a16:creationId xmlns:a16="http://schemas.microsoft.com/office/drawing/2014/main" id="{10CB17FD-BDEE-254F-A2AD-F58285C950DC}"/>
                  </a:ext>
                </a:extLst>
              </p:cNvPr>
              <p:cNvSpPr/>
              <p:nvPr/>
            </p:nvSpPr>
            <p:spPr>
              <a:xfrm>
                <a:off x="7403018" y="3476953"/>
                <a:ext cx="213003" cy="385433"/>
              </a:xfrm>
              <a:custGeom>
                <a:avLst/>
                <a:gdLst>
                  <a:gd name="connsiteX0" fmla="*/ 31886 w 156964"/>
                  <a:gd name="connsiteY0" fmla="*/ 271698 h 284031"/>
                  <a:gd name="connsiteX1" fmla="*/ 17685 w 156964"/>
                  <a:gd name="connsiteY1" fmla="*/ 123703 h 284031"/>
                  <a:gd name="connsiteX2" fmla="*/ 133166 w 156964"/>
                  <a:gd name="connsiteY2" fmla="*/ 0 h 284031"/>
                  <a:gd name="connsiteX3" fmla="*/ 151105 w 156964"/>
                  <a:gd name="connsiteY3" fmla="*/ 77361 h 284031"/>
                  <a:gd name="connsiteX4" fmla="*/ 160448 w 156964"/>
                  <a:gd name="connsiteY4" fmla="*/ 170419 h 284031"/>
                  <a:gd name="connsiteX5" fmla="*/ 119338 w 156964"/>
                  <a:gd name="connsiteY5" fmla="*/ 252265 h 284031"/>
                  <a:gd name="connsiteX6" fmla="*/ 67017 w 156964"/>
                  <a:gd name="connsiteY6" fmla="*/ 286274 h 284031"/>
                  <a:gd name="connsiteX7" fmla="*/ 111490 w 156964"/>
                  <a:gd name="connsiteY7" fmla="*/ 84836 h 284031"/>
                  <a:gd name="connsiteX8" fmla="*/ 104763 w 156964"/>
                  <a:gd name="connsiteY8" fmla="*/ 82593 h 284031"/>
                  <a:gd name="connsiteX9" fmla="*/ 31886 w 156964"/>
                  <a:gd name="connsiteY9" fmla="*/ 271698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284031">
                    <a:moveTo>
                      <a:pt x="31886" y="271698"/>
                    </a:moveTo>
                    <a:cubicBezTo>
                      <a:pt x="-3617" y="233205"/>
                      <a:pt x="-11092" y="168924"/>
                      <a:pt x="17685" y="123703"/>
                    </a:cubicBezTo>
                    <a:cubicBezTo>
                      <a:pt x="47583" y="76240"/>
                      <a:pt x="88319" y="38494"/>
                      <a:pt x="133166" y="0"/>
                    </a:cubicBezTo>
                    <a:cubicBezTo>
                      <a:pt x="139519" y="27656"/>
                      <a:pt x="147368" y="52322"/>
                      <a:pt x="151105" y="77361"/>
                    </a:cubicBezTo>
                    <a:cubicBezTo>
                      <a:pt x="155963" y="108007"/>
                      <a:pt x="158953" y="139400"/>
                      <a:pt x="160448" y="170419"/>
                    </a:cubicBezTo>
                    <a:cubicBezTo>
                      <a:pt x="161943" y="204802"/>
                      <a:pt x="145873" y="232084"/>
                      <a:pt x="119338" y="252265"/>
                    </a:cubicBezTo>
                    <a:cubicBezTo>
                      <a:pt x="102894" y="264971"/>
                      <a:pt x="84582" y="275062"/>
                      <a:pt x="67017" y="286274"/>
                    </a:cubicBezTo>
                    <a:cubicBezTo>
                      <a:pt x="81966" y="217882"/>
                      <a:pt x="96915" y="151359"/>
                      <a:pt x="111490" y="84836"/>
                    </a:cubicBezTo>
                    <a:cubicBezTo>
                      <a:pt x="109248" y="84088"/>
                      <a:pt x="107005" y="83341"/>
                      <a:pt x="104763" y="82593"/>
                    </a:cubicBezTo>
                    <a:cubicBezTo>
                      <a:pt x="80097" y="146127"/>
                      <a:pt x="55805" y="209286"/>
                      <a:pt x="31886" y="271698"/>
                    </a:cubicBezTo>
                    <a:close/>
                  </a:path>
                </a:pathLst>
              </a:custGeom>
              <a:grpFill/>
              <a:ln w="3729" cap="flat">
                <a:noFill/>
                <a:prstDash val="solid"/>
                <a:miter/>
              </a:ln>
            </p:spPr>
            <p:txBody>
              <a:bodyPr rtlCol="0" anchor="ctr"/>
              <a:lstStyle/>
              <a:p>
                <a:endParaRPr lang="en-US"/>
              </a:p>
            </p:txBody>
          </p:sp>
          <p:sp>
            <p:nvSpPr>
              <p:cNvPr id="66" name="Freeform: Shape 45">
                <a:extLst>
                  <a:ext uri="{FF2B5EF4-FFF2-40B4-BE49-F238E27FC236}">
                    <a16:creationId xmlns:a16="http://schemas.microsoft.com/office/drawing/2014/main" id="{9EC290E5-A020-7141-96E6-B9DABCFB24AA}"/>
                  </a:ext>
                </a:extLst>
              </p:cNvPr>
              <p:cNvSpPr/>
              <p:nvPr/>
            </p:nvSpPr>
            <p:spPr>
              <a:xfrm>
                <a:off x="4569552" y="3477967"/>
                <a:ext cx="218075" cy="380363"/>
              </a:xfrm>
              <a:custGeom>
                <a:avLst/>
                <a:gdLst>
                  <a:gd name="connsiteX0" fmla="*/ 28910 w 160701"/>
                  <a:gd name="connsiteY0" fmla="*/ 0 h 280294"/>
                  <a:gd name="connsiteX1" fmla="*/ 141027 w 160701"/>
                  <a:gd name="connsiteY1" fmla="*/ 118471 h 280294"/>
                  <a:gd name="connsiteX2" fmla="*/ 129442 w 160701"/>
                  <a:gd name="connsiteY2" fmla="*/ 271325 h 280294"/>
                  <a:gd name="connsiteX3" fmla="*/ 56939 w 160701"/>
                  <a:gd name="connsiteY3" fmla="*/ 81846 h 280294"/>
                  <a:gd name="connsiteX4" fmla="*/ 50212 w 160701"/>
                  <a:gd name="connsiteY4" fmla="*/ 83715 h 280294"/>
                  <a:gd name="connsiteX5" fmla="*/ 93564 w 160701"/>
                  <a:gd name="connsiteY5" fmla="*/ 281789 h 280294"/>
                  <a:gd name="connsiteX6" fmla="*/ 133 w 160701"/>
                  <a:gd name="connsiteY6" fmla="*/ 150985 h 280294"/>
                  <a:gd name="connsiteX7" fmla="*/ 28910 w 160701"/>
                  <a:gd name="connsiteY7" fmla="*/ 0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701" h="280294">
                    <a:moveTo>
                      <a:pt x="28910" y="0"/>
                    </a:moveTo>
                    <a:cubicBezTo>
                      <a:pt x="71888" y="36999"/>
                      <a:pt x="111129" y="73624"/>
                      <a:pt x="141027" y="118471"/>
                    </a:cubicBezTo>
                    <a:cubicBezTo>
                      <a:pt x="172420" y="166308"/>
                      <a:pt x="167188" y="224235"/>
                      <a:pt x="129442" y="271325"/>
                    </a:cubicBezTo>
                    <a:cubicBezTo>
                      <a:pt x="105523" y="208913"/>
                      <a:pt x="81231" y="145379"/>
                      <a:pt x="56939" y="81846"/>
                    </a:cubicBezTo>
                    <a:cubicBezTo>
                      <a:pt x="54697" y="82593"/>
                      <a:pt x="52454" y="83341"/>
                      <a:pt x="50212" y="83715"/>
                    </a:cubicBezTo>
                    <a:cubicBezTo>
                      <a:pt x="64787" y="150238"/>
                      <a:pt x="79362" y="216387"/>
                      <a:pt x="93564" y="281789"/>
                    </a:cubicBezTo>
                    <a:cubicBezTo>
                      <a:pt x="33768" y="264224"/>
                      <a:pt x="-2483" y="214145"/>
                      <a:pt x="133" y="150985"/>
                    </a:cubicBezTo>
                    <a:cubicBezTo>
                      <a:pt x="2749" y="100159"/>
                      <a:pt x="13960" y="50827"/>
                      <a:pt x="28910" y="0"/>
                    </a:cubicBezTo>
                    <a:close/>
                  </a:path>
                </a:pathLst>
              </a:custGeom>
              <a:grpFill/>
              <a:ln w="3729" cap="flat">
                <a:noFill/>
                <a:prstDash val="solid"/>
                <a:miter/>
              </a:ln>
            </p:spPr>
            <p:txBody>
              <a:bodyPr rtlCol="0" anchor="ctr"/>
              <a:lstStyle/>
              <a:p>
                <a:endParaRPr lang="en-US"/>
              </a:p>
            </p:txBody>
          </p:sp>
          <p:sp>
            <p:nvSpPr>
              <p:cNvPr id="67" name="Freeform: Shape 46">
                <a:extLst>
                  <a:ext uri="{FF2B5EF4-FFF2-40B4-BE49-F238E27FC236}">
                    <a16:creationId xmlns:a16="http://schemas.microsoft.com/office/drawing/2014/main" id="{3E9DFEF0-0513-1A47-A9F6-D0C82964B5A8}"/>
                  </a:ext>
                </a:extLst>
              </p:cNvPr>
              <p:cNvSpPr/>
              <p:nvPr/>
            </p:nvSpPr>
            <p:spPr>
              <a:xfrm>
                <a:off x="3921952" y="2963210"/>
                <a:ext cx="213003" cy="390506"/>
              </a:xfrm>
              <a:custGeom>
                <a:avLst/>
                <a:gdLst>
                  <a:gd name="connsiteX0" fmla="*/ 43834 w 156964"/>
                  <a:gd name="connsiteY0" fmla="*/ 282163 h 287768"/>
                  <a:gd name="connsiteX1" fmla="*/ 19542 w 156964"/>
                  <a:gd name="connsiteY1" fmla="*/ 118471 h 287768"/>
                  <a:gd name="connsiteX2" fmla="*/ 108115 w 156964"/>
                  <a:gd name="connsiteY2" fmla="*/ 0 h 287768"/>
                  <a:gd name="connsiteX3" fmla="*/ 117084 w 156964"/>
                  <a:gd name="connsiteY3" fmla="*/ 19807 h 287768"/>
                  <a:gd name="connsiteX4" fmla="*/ 158194 w 156964"/>
                  <a:gd name="connsiteY4" fmla="*/ 160702 h 287768"/>
                  <a:gd name="connsiteX5" fmla="*/ 129044 w 156964"/>
                  <a:gd name="connsiteY5" fmla="*/ 249275 h 287768"/>
                  <a:gd name="connsiteX6" fmla="*/ 80085 w 156964"/>
                  <a:gd name="connsiteY6" fmla="*/ 291506 h 287768"/>
                  <a:gd name="connsiteX7" fmla="*/ 98024 w 156964"/>
                  <a:gd name="connsiteY7" fmla="*/ 85209 h 287768"/>
                  <a:gd name="connsiteX8" fmla="*/ 91297 w 156964"/>
                  <a:gd name="connsiteY8" fmla="*/ 84088 h 287768"/>
                  <a:gd name="connsiteX9" fmla="*/ 43834 w 156964"/>
                  <a:gd name="connsiteY9" fmla="*/ 282163 h 28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287768">
                    <a:moveTo>
                      <a:pt x="43834" y="282163"/>
                    </a:moveTo>
                    <a:cubicBezTo>
                      <a:pt x="-4376" y="234326"/>
                      <a:pt x="-13346" y="178267"/>
                      <a:pt x="19542" y="118471"/>
                    </a:cubicBezTo>
                    <a:cubicBezTo>
                      <a:pt x="43087" y="75493"/>
                      <a:pt x="73732" y="38120"/>
                      <a:pt x="108115" y="0"/>
                    </a:cubicBezTo>
                    <a:cubicBezTo>
                      <a:pt x="111478" y="7475"/>
                      <a:pt x="114468" y="13454"/>
                      <a:pt x="117084" y="19807"/>
                    </a:cubicBezTo>
                    <a:cubicBezTo>
                      <a:pt x="135397" y="65402"/>
                      <a:pt x="152215" y="111370"/>
                      <a:pt x="158194" y="160702"/>
                    </a:cubicBezTo>
                    <a:cubicBezTo>
                      <a:pt x="162305" y="195458"/>
                      <a:pt x="152962" y="224983"/>
                      <a:pt x="129044" y="249275"/>
                    </a:cubicBezTo>
                    <a:cubicBezTo>
                      <a:pt x="114095" y="264598"/>
                      <a:pt x="96529" y="277678"/>
                      <a:pt x="80085" y="291506"/>
                    </a:cubicBezTo>
                    <a:cubicBezTo>
                      <a:pt x="86065" y="221246"/>
                      <a:pt x="92045" y="153227"/>
                      <a:pt x="98024" y="85209"/>
                    </a:cubicBezTo>
                    <a:cubicBezTo>
                      <a:pt x="95782" y="84836"/>
                      <a:pt x="93540" y="84462"/>
                      <a:pt x="91297" y="84088"/>
                    </a:cubicBezTo>
                    <a:cubicBezTo>
                      <a:pt x="75601" y="150238"/>
                      <a:pt x="59531" y="216387"/>
                      <a:pt x="43834" y="282163"/>
                    </a:cubicBezTo>
                    <a:close/>
                  </a:path>
                </a:pathLst>
              </a:custGeom>
              <a:grpFill/>
              <a:ln w="3729" cap="flat">
                <a:noFill/>
                <a:prstDash val="solid"/>
                <a:miter/>
              </a:ln>
            </p:spPr>
            <p:txBody>
              <a:bodyPr rtlCol="0" anchor="ctr"/>
              <a:lstStyle/>
              <a:p>
                <a:endParaRPr lang="en-US"/>
              </a:p>
            </p:txBody>
          </p:sp>
          <p:sp>
            <p:nvSpPr>
              <p:cNvPr id="68" name="Freeform: Shape 47">
                <a:extLst>
                  <a:ext uri="{FF2B5EF4-FFF2-40B4-BE49-F238E27FC236}">
                    <a16:creationId xmlns:a16="http://schemas.microsoft.com/office/drawing/2014/main" id="{30C700F6-86BF-9540-B34C-A94388CBC3DB}"/>
                  </a:ext>
                </a:extLst>
              </p:cNvPr>
              <p:cNvSpPr/>
              <p:nvPr/>
            </p:nvSpPr>
            <p:spPr>
              <a:xfrm>
                <a:off x="8053849" y="2964224"/>
                <a:ext cx="218075" cy="385433"/>
              </a:xfrm>
              <a:custGeom>
                <a:avLst/>
                <a:gdLst>
                  <a:gd name="connsiteX0" fmla="*/ 115485 w 160701"/>
                  <a:gd name="connsiteY0" fmla="*/ 282163 h 284031"/>
                  <a:gd name="connsiteX1" fmla="*/ 68022 w 160701"/>
                  <a:gd name="connsiteY1" fmla="*/ 83715 h 284031"/>
                  <a:gd name="connsiteX2" fmla="*/ 61295 w 160701"/>
                  <a:gd name="connsiteY2" fmla="*/ 84836 h 284031"/>
                  <a:gd name="connsiteX3" fmla="*/ 78860 w 160701"/>
                  <a:gd name="connsiteY3" fmla="*/ 286648 h 284031"/>
                  <a:gd name="connsiteX4" fmla="*/ 4 w 160701"/>
                  <a:gd name="connsiteY4" fmla="*/ 177146 h 284031"/>
                  <a:gd name="connsiteX5" fmla="*/ 52325 w 160701"/>
                  <a:gd name="connsiteY5" fmla="*/ 0 h 284031"/>
                  <a:gd name="connsiteX6" fmla="*/ 155473 w 160701"/>
                  <a:gd name="connsiteY6" fmla="*/ 152106 h 284031"/>
                  <a:gd name="connsiteX7" fmla="*/ 155847 w 160701"/>
                  <a:gd name="connsiteY7" fmla="*/ 213397 h 284031"/>
                  <a:gd name="connsiteX8" fmla="*/ 115485 w 160701"/>
                  <a:gd name="connsiteY8" fmla="*/ 282163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01" h="284031">
                    <a:moveTo>
                      <a:pt x="115485" y="282163"/>
                    </a:moveTo>
                    <a:cubicBezTo>
                      <a:pt x="99788" y="216013"/>
                      <a:pt x="83718" y="149864"/>
                      <a:pt x="68022" y="83715"/>
                    </a:cubicBezTo>
                    <a:cubicBezTo>
                      <a:pt x="65779" y="84088"/>
                      <a:pt x="63537" y="84462"/>
                      <a:pt x="61295" y="84836"/>
                    </a:cubicBezTo>
                    <a:cubicBezTo>
                      <a:pt x="67274" y="152480"/>
                      <a:pt x="72880" y="220124"/>
                      <a:pt x="78860" y="286648"/>
                    </a:cubicBezTo>
                    <a:cubicBezTo>
                      <a:pt x="41113" y="275062"/>
                      <a:pt x="377" y="220124"/>
                      <a:pt x="4" y="177146"/>
                    </a:cubicBezTo>
                    <a:cubicBezTo>
                      <a:pt x="-370" y="137157"/>
                      <a:pt x="29154" y="35878"/>
                      <a:pt x="52325" y="0"/>
                    </a:cubicBezTo>
                    <a:cubicBezTo>
                      <a:pt x="93061" y="46716"/>
                      <a:pt x="133424" y="93058"/>
                      <a:pt x="155473" y="152106"/>
                    </a:cubicBezTo>
                    <a:cubicBezTo>
                      <a:pt x="162948" y="172288"/>
                      <a:pt x="162200" y="193216"/>
                      <a:pt x="155847" y="213397"/>
                    </a:cubicBezTo>
                    <a:cubicBezTo>
                      <a:pt x="146878" y="239932"/>
                      <a:pt x="132302" y="262729"/>
                      <a:pt x="115485" y="282163"/>
                    </a:cubicBezTo>
                    <a:close/>
                  </a:path>
                </a:pathLst>
              </a:custGeom>
              <a:grpFill/>
              <a:ln w="3729" cap="flat">
                <a:noFill/>
                <a:prstDash val="solid"/>
                <a:miter/>
              </a:ln>
            </p:spPr>
            <p:txBody>
              <a:bodyPr rtlCol="0" anchor="ctr"/>
              <a:lstStyle/>
              <a:p>
                <a:endParaRPr lang="en-US"/>
              </a:p>
            </p:txBody>
          </p:sp>
          <p:sp>
            <p:nvSpPr>
              <p:cNvPr id="69" name="Freeform: Shape 48">
                <a:extLst>
                  <a:ext uri="{FF2B5EF4-FFF2-40B4-BE49-F238E27FC236}">
                    <a16:creationId xmlns:a16="http://schemas.microsoft.com/office/drawing/2014/main" id="{266A51A1-A533-EE4C-9EBD-74B21B66DEC4}"/>
                  </a:ext>
                </a:extLst>
              </p:cNvPr>
              <p:cNvSpPr/>
              <p:nvPr/>
            </p:nvSpPr>
            <p:spPr>
              <a:xfrm>
                <a:off x="6637102" y="3120933"/>
                <a:ext cx="218075" cy="385433"/>
              </a:xfrm>
              <a:custGeom>
                <a:avLst/>
                <a:gdLst>
                  <a:gd name="connsiteX0" fmla="*/ 67104 w 160701"/>
                  <a:gd name="connsiteY0" fmla="*/ 285526 h 284031"/>
                  <a:gd name="connsiteX1" fmla="*/ 111577 w 160701"/>
                  <a:gd name="connsiteY1" fmla="*/ 84462 h 284031"/>
                  <a:gd name="connsiteX2" fmla="*/ 106719 w 160701"/>
                  <a:gd name="connsiteY2" fmla="*/ 82967 h 284031"/>
                  <a:gd name="connsiteX3" fmla="*/ 80558 w 160701"/>
                  <a:gd name="connsiteY3" fmla="*/ 144258 h 284031"/>
                  <a:gd name="connsiteX4" fmla="*/ 55892 w 160701"/>
                  <a:gd name="connsiteY4" fmla="*/ 208165 h 284031"/>
                  <a:gd name="connsiteX5" fmla="*/ 34590 w 160701"/>
                  <a:gd name="connsiteY5" fmla="*/ 272820 h 284031"/>
                  <a:gd name="connsiteX6" fmla="*/ 14409 w 160701"/>
                  <a:gd name="connsiteY6" fmla="*/ 128935 h 284031"/>
                  <a:gd name="connsiteX7" fmla="*/ 133253 w 160701"/>
                  <a:gd name="connsiteY7" fmla="*/ 0 h 284031"/>
                  <a:gd name="connsiteX8" fmla="*/ 148576 w 160701"/>
                  <a:gd name="connsiteY8" fmla="*/ 61665 h 284031"/>
                  <a:gd name="connsiteX9" fmla="*/ 160909 w 160701"/>
                  <a:gd name="connsiteY9" fmla="*/ 166308 h 284031"/>
                  <a:gd name="connsiteX10" fmla="*/ 117931 w 160701"/>
                  <a:gd name="connsiteY10" fmla="*/ 253386 h 284031"/>
                  <a:gd name="connsiteX11" fmla="*/ 67104 w 160701"/>
                  <a:gd name="connsiteY11" fmla="*/ 285526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701" h="284031">
                    <a:moveTo>
                      <a:pt x="67104" y="285526"/>
                    </a:moveTo>
                    <a:cubicBezTo>
                      <a:pt x="82427" y="216387"/>
                      <a:pt x="97002" y="150238"/>
                      <a:pt x="111577" y="84462"/>
                    </a:cubicBezTo>
                    <a:cubicBezTo>
                      <a:pt x="110083" y="84088"/>
                      <a:pt x="108588" y="83341"/>
                      <a:pt x="106719" y="82967"/>
                    </a:cubicBezTo>
                    <a:cubicBezTo>
                      <a:pt x="98123" y="103148"/>
                      <a:pt x="88780" y="123703"/>
                      <a:pt x="80558" y="144258"/>
                    </a:cubicBezTo>
                    <a:cubicBezTo>
                      <a:pt x="71963" y="165187"/>
                      <a:pt x="63367" y="186489"/>
                      <a:pt x="55892" y="208165"/>
                    </a:cubicBezTo>
                    <a:cubicBezTo>
                      <a:pt x="48418" y="229467"/>
                      <a:pt x="41691" y="251517"/>
                      <a:pt x="34590" y="272820"/>
                    </a:cubicBezTo>
                    <a:cubicBezTo>
                      <a:pt x="-1288" y="228346"/>
                      <a:pt x="-11378" y="169671"/>
                      <a:pt x="14409" y="128935"/>
                    </a:cubicBezTo>
                    <a:cubicBezTo>
                      <a:pt x="45428" y="79604"/>
                      <a:pt x="87285" y="40362"/>
                      <a:pt x="133253" y="0"/>
                    </a:cubicBezTo>
                    <a:cubicBezTo>
                      <a:pt x="138859" y="22050"/>
                      <a:pt x="145213" y="41484"/>
                      <a:pt x="148576" y="61665"/>
                    </a:cubicBezTo>
                    <a:cubicBezTo>
                      <a:pt x="153808" y="96421"/>
                      <a:pt x="158667" y="131178"/>
                      <a:pt x="160909" y="166308"/>
                    </a:cubicBezTo>
                    <a:cubicBezTo>
                      <a:pt x="163525" y="202933"/>
                      <a:pt x="146334" y="231710"/>
                      <a:pt x="117931" y="253386"/>
                    </a:cubicBezTo>
                    <a:cubicBezTo>
                      <a:pt x="102234" y="264598"/>
                      <a:pt x="84669" y="274315"/>
                      <a:pt x="67104" y="285526"/>
                    </a:cubicBezTo>
                    <a:close/>
                  </a:path>
                </a:pathLst>
              </a:custGeom>
              <a:grpFill/>
              <a:ln w="3729" cap="flat">
                <a:noFill/>
                <a:prstDash val="solid"/>
                <a:miter/>
              </a:ln>
            </p:spPr>
            <p:txBody>
              <a:bodyPr rtlCol="0" anchor="ctr"/>
              <a:lstStyle/>
              <a:p>
                <a:endParaRPr lang="en-US"/>
              </a:p>
            </p:txBody>
          </p:sp>
          <p:sp>
            <p:nvSpPr>
              <p:cNvPr id="70" name="Freeform: Shape 49">
                <a:extLst>
                  <a:ext uri="{FF2B5EF4-FFF2-40B4-BE49-F238E27FC236}">
                    <a16:creationId xmlns:a16="http://schemas.microsoft.com/office/drawing/2014/main" id="{07934608-0B96-6344-8BFE-01B0DBF66B62}"/>
                  </a:ext>
                </a:extLst>
              </p:cNvPr>
              <p:cNvSpPr/>
              <p:nvPr/>
            </p:nvSpPr>
            <p:spPr>
              <a:xfrm>
                <a:off x="5336010" y="3122455"/>
                <a:ext cx="218075" cy="375291"/>
              </a:xfrm>
              <a:custGeom>
                <a:avLst/>
                <a:gdLst>
                  <a:gd name="connsiteX0" fmla="*/ 127833 w 160701"/>
                  <a:gd name="connsiteY0" fmla="*/ 271698 h 276556"/>
                  <a:gd name="connsiteX1" fmla="*/ 93450 w 160701"/>
                  <a:gd name="connsiteY1" fmla="*/ 174904 h 276556"/>
                  <a:gd name="connsiteX2" fmla="*/ 54956 w 160701"/>
                  <a:gd name="connsiteY2" fmla="*/ 81472 h 276556"/>
                  <a:gd name="connsiteX3" fmla="*/ 49724 w 160701"/>
                  <a:gd name="connsiteY3" fmla="*/ 82967 h 276556"/>
                  <a:gd name="connsiteX4" fmla="*/ 93076 w 160701"/>
                  <a:gd name="connsiteY4" fmla="*/ 279920 h 276556"/>
                  <a:gd name="connsiteX5" fmla="*/ 392 w 160701"/>
                  <a:gd name="connsiteY5" fmla="*/ 172287 h 276556"/>
                  <a:gd name="connsiteX6" fmla="*/ 27674 w 160701"/>
                  <a:gd name="connsiteY6" fmla="*/ 0 h 276556"/>
                  <a:gd name="connsiteX7" fmla="*/ 35896 w 160701"/>
                  <a:gd name="connsiteY7" fmla="*/ 5232 h 276556"/>
                  <a:gd name="connsiteX8" fmla="*/ 127833 w 160701"/>
                  <a:gd name="connsiteY8" fmla="*/ 100532 h 276556"/>
                  <a:gd name="connsiteX9" fmla="*/ 127833 w 160701"/>
                  <a:gd name="connsiteY9" fmla="*/ 271698 h 27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01" h="276556">
                    <a:moveTo>
                      <a:pt x="127833" y="271698"/>
                    </a:moveTo>
                    <a:cubicBezTo>
                      <a:pt x="116247" y="239184"/>
                      <a:pt x="105409" y="206670"/>
                      <a:pt x="93450" y="174904"/>
                    </a:cubicBezTo>
                    <a:cubicBezTo>
                      <a:pt x="81491" y="143511"/>
                      <a:pt x="68037" y="112865"/>
                      <a:pt x="54956" y="81472"/>
                    </a:cubicBezTo>
                    <a:cubicBezTo>
                      <a:pt x="53088" y="81846"/>
                      <a:pt x="51593" y="82593"/>
                      <a:pt x="49724" y="82967"/>
                    </a:cubicBezTo>
                    <a:cubicBezTo>
                      <a:pt x="64300" y="149116"/>
                      <a:pt x="78501" y="214892"/>
                      <a:pt x="93076" y="279920"/>
                    </a:cubicBezTo>
                    <a:cubicBezTo>
                      <a:pt x="48229" y="270951"/>
                      <a:pt x="2635" y="220124"/>
                      <a:pt x="392" y="172287"/>
                    </a:cubicBezTo>
                    <a:cubicBezTo>
                      <a:pt x="-2597" y="113239"/>
                      <a:pt x="11978" y="57180"/>
                      <a:pt x="27674" y="0"/>
                    </a:cubicBezTo>
                    <a:cubicBezTo>
                      <a:pt x="31038" y="2242"/>
                      <a:pt x="34028" y="3364"/>
                      <a:pt x="35896" y="5232"/>
                    </a:cubicBezTo>
                    <a:cubicBezTo>
                      <a:pt x="66916" y="36625"/>
                      <a:pt x="99803" y="66523"/>
                      <a:pt x="127833" y="100532"/>
                    </a:cubicBezTo>
                    <a:cubicBezTo>
                      <a:pt x="173801" y="156965"/>
                      <a:pt x="172306" y="212650"/>
                      <a:pt x="127833" y="271698"/>
                    </a:cubicBezTo>
                    <a:close/>
                  </a:path>
                </a:pathLst>
              </a:custGeom>
              <a:grpFill/>
              <a:ln w="3729" cap="flat">
                <a:noFill/>
                <a:prstDash val="solid"/>
                <a:miter/>
              </a:ln>
            </p:spPr>
            <p:txBody>
              <a:bodyPr rtlCol="0" anchor="ctr"/>
              <a:lstStyle/>
              <a:p>
                <a:endParaRPr lang="en-US"/>
              </a:p>
            </p:txBody>
          </p:sp>
          <p:sp>
            <p:nvSpPr>
              <p:cNvPr id="71" name="Freeform: Shape 50">
                <a:extLst>
                  <a:ext uri="{FF2B5EF4-FFF2-40B4-BE49-F238E27FC236}">
                    <a16:creationId xmlns:a16="http://schemas.microsoft.com/office/drawing/2014/main" id="{A7A74104-88A5-8E4A-BF46-A7B82F1D1AB5}"/>
                  </a:ext>
                </a:extLst>
              </p:cNvPr>
              <p:cNvSpPr/>
              <p:nvPr/>
            </p:nvSpPr>
            <p:spPr>
              <a:xfrm>
                <a:off x="5523634" y="2012302"/>
                <a:ext cx="223145" cy="329649"/>
              </a:xfrm>
              <a:custGeom>
                <a:avLst/>
                <a:gdLst>
                  <a:gd name="connsiteX0" fmla="*/ 128596 w 164439"/>
                  <a:gd name="connsiteY0" fmla="*/ 237316 h 242921"/>
                  <a:gd name="connsiteX1" fmla="*/ 61699 w 164439"/>
                  <a:gd name="connsiteY1" fmla="*/ 70260 h 242921"/>
                  <a:gd name="connsiteX2" fmla="*/ 57215 w 164439"/>
                  <a:gd name="connsiteY2" fmla="*/ 71755 h 242921"/>
                  <a:gd name="connsiteX3" fmla="*/ 66184 w 164439"/>
                  <a:gd name="connsiteY3" fmla="*/ 128935 h 242921"/>
                  <a:gd name="connsiteX4" fmla="*/ 77770 w 164439"/>
                  <a:gd name="connsiteY4" fmla="*/ 188731 h 242921"/>
                  <a:gd name="connsiteX5" fmla="*/ 93092 w 164439"/>
                  <a:gd name="connsiteY5" fmla="*/ 245911 h 242921"/>
                  <a:gd name="connsiteX6" fmla="*/ 35 w 164439"/>
                  <a:gd name="connsiteY6" fmla="*/ 148743 h 242921"/>
                  <a:gd name="connsiteX7" fmla="*/ 37033 w 164439"/>
                  <a:gd name="connsiteY7" fmla="*/ 0 h 242921"/>
                  <a:gd name="connsiteX8" fmla="*/ 63942 w 164439"/>
                  <a:gd name="connsiteY8" fmla="*/ 19807 h 242921"/>
                  <a:gd name="connsiteX9" fmla="*/ 142050 w 164439"/>
                  <a:gd name="connsiteY9" fmla="*/ 93058 h 242921"/>
                  <a:gd name="connsiteX10" fmla="*/ 153636 w 164439"/>
                  <a:gd name="connsiteY10" fmla="*/ 196206 h 242921"/>
                  <a:gd name="connsiteX11" fmla="*/ 128596 w 164439"/>
                  <a:gd name="connsiteY11" fmla="*/ 237316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439" h="242921">
                    <a:moveTo>
                      <a:pt x="128596" y="237316"/>
                    </a:moveTo>
                    <a:cubicBezTo>
                      <a:pt x="105799" y="180509"/>
                      <a:pt x="83749" y="125198"/>
                      <a:pt x="61699" y="70260"/>
                    </a:cubicBezTo>
                    <a:cubicBezTo>
                      <a:pt x="60205" y="70634"/>
                      <a:pt x="58710" y="71382"/>
                      <a:pt x="57215" y="71755"/>
                    </a:cubicBezTo>
                    <a:cubicBezTo>
                      <a:pt x="60205" y="90815"/>
                      <a:pt x="62821" y="109875"/>
                      <a:pt x="66184" y="128935"/>
                    </a:cubicBezTo>
                    <a:cubicBezTo>
                      <a:pt x="69548" y="149116"/>
                      <a:pt x="73285" y="168924"/>
                      <a:pt x="77770" y="188731"/>
                    </a:cubicBezTo>
                    <a:cubicBezTo>
                      <a:pt x="82254" y="208165"/>
                      <a:pt x="87860" y="226851"/>
                      <a:pt x="93092" y="245911"/>
                    </a:cubicBezTo>
                    <a:cubicBezTo>
                      <a:pt x="45629" y="244043"/>
                      <a:pt x="-1460" y="196206"/>
                      <a:pt x="35" y="148743"/>
                    </a:cubicBezTo>
                    <a:cubicBezTo>
                      <a:pt x="1530" y="97169"/>
                      <a:pt x="18721" y="49705"/>
                      <a:pt x="37033" y="0"/>
                    </a:cubicBezTo>
                    <a:cubicBezTo>
                      <a:pt x="46750" y="7101"/>
                      <a:pt x="56094" y="12707"/>
                      <a:pt x="63942" y="19807"/>
                    </a:cubicBezTo>
                    <a:cubicBezTo>
                      <a:pt x="90476" y="43726"/>
                      <a:pt x="117384" y="67271"/>
                      <a:pt x="142050" y="93058"/>
                    </a:cubicBezTo>
                    <a:cubicBezTo>
                      <a:pt x="171575" y="123703"/>
                      <a:pt x="173070" y="159207"/>
                      <a:pt x="153636" y="196206"/>
                    </a:cubicBezTo>
                    <a:cubicBezTo>
                      <a:pt x="145788" y="210407"/>
                      <a:pt x="136445" y="223862"/>
                      <a:pt x="128596" y="237316"/>
                    </a:cubicBezTo>
                    <a:close/>
                  </a:path>
                </a:pathLst>
              </a:custGeom>
              <a:grpFill/>
              <a:ln w="3729" cap="flat">
                <a:noFill/>
                <a:prstDash val="solid"/>
                <a:miter/>
              </a:ln>
            </p:spPr>
            <p:txBody>
              <a:bodyPr rtlCol="0" anchor="ctr"/>
              <a:lstStyle/>
              <a:p>
                <a:endParaRPr lang="en-US"/>
              </a:p>
            </p:txBody>
          </p:sp>
          <p:sp>
            <p:nvSpPr>
              <p:cNvPr id="72" name="Freeform: Shape 51">
                <a:extLst>
                  <a:ext uri="{FF2B5EF4-FFF2-40B4-BE49-F238E27FC236}">
                    <a16:creationId xmlns:a16="http://schemas.microsoft.com/office/drawing/2014/main" id="{2768896F-CD04-7641-B8B3-578B18AA5FDA}"/>
                  </a:ext>
                </a:extLst>
              </p:cNvPr>
              <p:cNvSpPr/>
              <p:nvPr/>
            </p:nvSpPr>
            <p:spPr>
              <a:xfrm>
                <a:off x="4839912" y="3901873"/>
                <a:ext cx="329649" cy="461507"/>
              </a:xfrm>
              <a:custGeom>
                <a:avLst/>
                <a:gdLst>
                  <a:gd name="connsiteX0" fmla="*/ 243391 w 242921"/>
                  <a:gd name="connsiteY0" fmla="*/ 340143 h 340090"/>
                  <a:gd name="connsiteX1" fmla="*/ 152576 w 242921"/>
                  <a:gd name="connsiteY1" fmla="*/ 312114 h 340090"/>
                  <a:gd name="connsiteX2" fmla="*/ 131274 w 242921"/>
                  <a:gd name="connsiteY2" fmla="*/ 288943 h 340090"/>
                  <a:gd name="connsiteX3" fmla="*/ 7944 w 242921"/>
                  <a:gd name="connsiteY3" fmla="*/ 47890 h 340090"/>
                  <a:gd name="connsiteX4" fmla="*/ 8318 w 242921"/>
                  <a:gd name="connsiteY4" fmla="*/ 7527 h 340090"/>
                  <a:gd name="connsiteX5" fmla="*/ 54286 w 242921"/>
                  <a:gd name="connsiteY5" fmla="*/ 6780 h 340090"/>
                  <a:gd name="connsiteX6" fmla="*/ 63629 w 242921"/>
                  <a:gd name="connsiteY6" fmla="*/ 19113 h 340090"/>
                  <a:gd name="connsiteX7" fmla="*/ 129779 w 242921"/>
                  <a:gd name="connsiteY7" fmla="*/ 172714 h 340090"/>
                  <a:gd name="connsiteX8" fmla="*/ 238159 w 242921"/>
                  <a:gd name="connsiteY8" fmla="*/ 331174 h 340090"/>
                  <a:gd name="connsiteX9" fmla="*/ 243391 w 242921"/>
                  <a:gd name="connsiteY9" fmla="*/ 340143 h 3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921" h="340090">
                    <a:moveTo>
                      <a:pt x="243391" y="340143"/>
                    </a:moveTo>
                    <a:cubicBezTo>
                      <a:pt x="210503" y="334537"/>
                      <a:pt x="179858" y="328558"/>
                      <a:pt x="152576" y="312114"/>
                    </a:cubicBezTo>
                    <a:cubicBezTo>
                      <a:pt x="143980" y="306882"/>
                      <a:pt x="135758" y="297912"/>
                      <a:pt x="131274" y="288943"/>
                    </a:cubicBezTo>
                    <a:cubicBezTo>
                      <a:pt x="89790" y="208965"/>
                      <a:pt x="48680" y="128241"/>
                      <a:pt x="7944" y="47890"/>
                    </a:cubicBezTo>
                    <a:cubicBezTo>
                      <a:pt x="-2894" y="26961"/>
                      <a:pt x="-2520" y="16871"/>
                      <a:pt x="8318" y="7527"/>
                    </a:cubicBezTo>
                    <a:cubicBezTo>
                      <a:pt x="19156" y="-2190"/>
                      <a:pt x="40084" y="-2563"/>
                      <a:pt x="54286" y="6780"/>
                    </a:cubicBezTo>
                    <a:cubicBezTo>
                      <a:pt x="58397" y="9396"/>
                      <a:pt x="62882" y="14628"/>
                      <a:pt x="63629" y="19113"/>
                    </a:cubicBezTo>
                    <a:cubicBezTo>
                      <a:pt x="72972" y="75919"/>
                      <a:pt x="99507" y="125251"/>
                      <a:pt x="129779" y="172714"/>
                    </a:cubicBezTo>
                    <a:cubicBezTo>
                      <a:pt x="163788" y="226904"/>
                      <a:pt x="201908" y="278478"/>
                      <a:pt x="238159" y="331174"/>
                    </a:cubicBezTo>
                    <a:cubicBezTo>
                      <a:pt x="239280" y="333416"/>
                      <a:pt x="240775" y="336032"/>
                      <a:pt x="243391" y="340143"/>
                    </a:cubicBezTo>
                    <a:close/>
                  </a:path>
                </a:pathLst>
              </a:custGeom>
              <a:grpFill/>
              <a:ln w="3729" cap="flat">
                <a:noFill/>
                <a:prstDash val="solid"/>
                <a:miter/>
              </a:ln>
            </p:spPr>
            <p:txBody>
              <a:bodyPr rtlCol="0" anchor="ctr"/>
              <a:lstStyle/>
              <a:p>
                <a:endParaRPr lang="en-US"/>
              </a:p>
            </p:txBody>
          </p:sp>
          <p:sp>
            <p:nvSpPr>
              <p:cNvPr id="73" name="Freeform: Shape 52">
                <a:extLst>
                  <a:ext uri="{FF2B5EF4-FFF2-40B4-BE49-F238E27FC236}">
                    <a16:creationId xmlns:a16="http://schemas.microsoft.com/office/drawing/2014/main" id="{958AF8FC-9EA9-9F4B-AE31-D2F5DF5C53E3}"/>
                  </a:ext>
                </a:extLst>
              </p:cNvPr>
              <p:cNvSpPr/>
              <p:nvPr/>
            </p:nvSpPr>
            <p:spPr>
              <a:xfrm>
                <a:off x="7070997" y="3900872"/>
                <a:ext cx="329649" cy="461507"/>
              </a:xfrm>
              <a:custGeom>
                <a:avLst/>
                <a:gdLst>
                  <a:gd name="connsiteX0" fmla="*/ 0 w 242921"/>
                  <a:gd name="connsiteY0" fmla="*/ 340881 h 340090"/>
                  <a:gd name="connsiteX1" fmla="*/ 82593 w 242921"/>
                  <a:gd name="connsiteY1" fmla="*/ 222784 h 340090"/>
                  <a:gd name="connsiteX2" fmla="*/ 169298 w 242921"/>
                  <a:gd name="connsiteY2" fmla="*/ 58718 h 340090"/>
                  <a:gd name="connsiteX3" fmla="*/ 177893 w 242921"/>
                  <a:gd name="connsiteY3" fmla="*/ 23962 h 340090"/>
                  <a:gd name="connsiteX4" fmla="*/ 200691 w 242921"/>
                  <a:gd name="connsiteY4" fmla="*/ 1912 h 340090"/>
                  <a:gd name="connsiteX5" fmla="*/ 237689 w 242921"/>
                  <a:gd name="connsiteY5" fmla="*/ 10881 h 340090"/>
                  <a:gd name="connsiteX6" fmla="*/ 238437 w 242921"/>
                  <a:gd name="connsiteY6" fmla="*/ 41527 h 340090"/>
                  <a:gd name="connsiteX7" fmla="*/ 107633 w 242921"/>
                  <a:gd name="connsiteY7" fmla="*/ 297155 h 340090"/>
                  <a:gd name="connsiteX8" fmla="*/ 90442 w 242921"/>
                  <a:gd name="connsiteY8" fmla="*/ 312852 h 340090"/>
                  <a:gd name="connsiteX9" fmla="*/ 0 w 242921"/>
                  <a:gd name="connsiteY9" fmla="*/ 340881 h 3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921" h="340090">
                    <a:moveTo>
                      <a:pt x="0" y="340881"/>
                    </a:moveTo>
                    <a:cubicBezTo>
                      <a:pt x="28777" y="300145"/>
                      <a:pt x="56432" y="262025"/>
                      <a:pt x="82593" y="222784"/>
                    </a:cubicBezTo>
                    <a:cubicBezTo>
                      <a:pt x="116976" y="171210"/>
                      <a:pt x="149117" y="117767"/>
                      <a:pt x="169298" y="58718"/>
                    </a:cubicBezTo>
                    <a:cubicBezTo>
                      <a:pt x="173035" y="47506"/>
                      <a:pt x="176399" y="35921"/>
                      <a:pt x="177893" y="23962"/>
                    </a:cubicBezTo>
                    <a:cubicBezTo>
                      <a:pt x="179762" y="9760"/>
                      <a:pt x="189105" y="4902"/>
                      <a:pt x="200691" y="1912"/>
                    </a:cubicBezTo>
                    <a:cubicBezTo>
                      <a:pt x="214519" y="-1825"/>
                      <a:pt x="227599" y="-704"/>
                      <a:pt x="237689" y="10881"/>
                    </a:cubicBezTo>
                    <a:cubicBezTo>
                      <a:pt x="246285" y="20598"/>
                      <a:pt x="243669" y="31062"/>
                      <a:pt x="238437" y="41527"/>
                    </a:cubicBezTo>
                    <a:cubicBezTo>
                      <a:pt x="195085" y="126736"/>
                      <a:pt x="151732" y="212319"/>
                      <a:pt x="107633" y="297155"/>
                    </a:cubicBezTo>
                    <a:cubicBezTo>
                      <a:pt x="104270" y="303508"/>
                      <a:pt x="97169" y="308741"/>
                      <a:pt x="90442" y="312852"/>
                    </a:cubicBezTo>
                    <a:cubicBezTo>
                      <a:pt x="63160" y="328922"/>
                      <a:pt x="32514" y="335275"/>
                      <a:pt x="0" y="340881"/>
                    </a:cubicBezTo>
                    <a:close/>
                  </a:path>
                </a:pathLst>
              </a:custGeom>
              <a:grpFill/>
              <a:ln w="3729" cap="flat">
                <a:noFill/>
                <a:prstDash val="solid"/>
                <a:miter/>
              </a:ln>
            </p:spPr>
            <p:txBody>
              <a:bodyPr rtlCol="0" anchor="ctr"/>
              <a:lstStyle/>
              <a:p>
                <a:endParaRPr lang="en-US"/>
              </a:p>
            </p:txBody>
          </p:sp>
          <p:sp>
            <p:nvSpPr>
              <p:cNvPr id="74" name="Freeform: Shape 53">
                <a:extLst>
                  <a:ext uri="{FF2B5EF4-FFF2-40B4-BE49-F238E27FC236}">
                    <a16:creationId xmlns:a16="http://schemas.microsoft.com/office/drawing/2014/main" id="{0B0D60F6-8C4A-4C49-9A53-4D43D48CD2D9}"/>
                  </a:ext>
                </a:extLst>
              </p:cNvPr>
              <p:cNvSpPr/>
              <p:nvPr/>
            </p:nvSpPr>
            <p:spPr>
              <a:xfrm>
                <a:off x="6215011" y="2317100"/>
                <a:ext cx="157217" cy="344862"/>
              </a:xfrm>
              <a:custGeom>
                <a:avLst/>
                <a:gdLst>
                  <a:gd name="connsiteX0" fmla="*/ 48149 w 115854"/>
                  <a:gd name="connsiteY0" fmla="*/ 0 h 254133"/>
                  <a:gd name="connsiteX1" fmla="*/ 112803 w 115854"/>
                  <a:gd name="connsiteY1" fmla="*/ 137905 h 254133"/>
                  <a:gd name="connsiteX2" fmla="*/ 77299 w 115854"/>
                  <a:gd name="connsiteY2" fmla="*/ 251891 h 254133"/>
                  <a:gd name="connsiteX3" fmla="*/ 55623 w 115854"/>
                  <a:gd name="connsiteY3" fmla="*/ 78856 h 254133"/>
                  <a:gd name="connsiteX4" fmla="*/ 51139 w 115854"/>
                  <a:gd name="connsiteY4" fmla="*/ 79230 h 254133"/>
                  <a:gd name="connsiteX5" fmla="*/ 51139 w 115854"/>
                  <a:gd name="connsiteY5" fmla="*/ 254507 h 254133"/>
                  <a:gd name="connsiteX6" fmla="*/ 312 w 115854"/>
                  <a:gd name="connsiteY6" fmla="*/ 151733 h 254133"/>
                  <a:gd name="connsiteX7" fmla="*/ 48149 w 115854"/>
                  <a:gd name="connsiteY7" fmla="*/ 0 h 2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854" h="254133">
                    <a:moveTo>
                      <a:pt x="48149" y="0"/>
                    </a:moveTo>
                    <a:cubicBezTo>
                      <a:pt x="75805" y="45221"/>
                      <a:pt x="100470" y="88573"/>
                      <a:pt x="112803" y="137905"/>
                    </a:cubicBezTo>
                    <a:cubicBezTo>
                      <a:pt x="124015" y="182378"/>
                      <a:pt x="104208" y="217882"/>
                      <a:pt x="77299" y="251891"/>
                    </a:cubicBezTo>
                    <a:cubicBezTo>
                      <a:pt x="69825" y="193216"/>
                      <a:pt x="62724" y="136036"/>
                      <a:pt x="55623" y="78856"/>
                    </a:cubicBezTo>
                    <a:cubicBezTo>
                      <a:pt x="54129" y="78856"/>
                      <a:pt x="52634" y="79230"/>
                      <a:pt x="51139" y="79230"/>
                    </a:cubicBezTo>
                    <a:cubicBezTo>
                      <a:pt x="51139" y="136784"/>
                      <a:pt x="51139" y="194711"/>
                      <a:pt x="51139" y="254507"/>
                    </a:cubicBezTo>
                    <a:cubicBezTo>
                      <a:pt x="21241" y="225357"/>
                      <a:pt x="-3052" y="194711"/>
                      <a:pt x="312" y="151733"/>
                    </a:cubicBezTo>
                    <a:cubicBezTo>
                      <a:pt x="4797" y="98664"/>
                      <a:pt x="26099" y="50453"/>
                      <a:pt x="48149" y="0"/>
                    </a:cubicBezTo>
                    <a:close/>
                  </a:path>
                </a:pathLst>
              </a:custGeom>
              <a:grpFill/>
              <a:ln w="3729" cap="flat">
                <a:noFill/>
                <a:prstDash val="solid"/>
                <a:miter/>
              </a:ln>
            </p:spPr>
            <p:txBody>
              <a:bodyPr rtlCol="0" anchor="ctr"/>
              <a:lstStyle/>
              <a:p>
                <a:endParaRPr lang="en-US"/>
              </a:p>
            </p:txBody>
          </p:sp>
          <p:sp>
            <p:nvSpPr>
              <p:cNvPr id="75" name="Freeform: Shape 54">
                <a:extLst>
                  <a:ext uri="{FF2B5EF4-FFF2-40B4-BE49-F238E27FC236}">
                    <a16:creationId xmlns:a16="http://schemas.microsoft.com/office/drawing/2014/main" id="{F04E7A2B-B3EF-5242-BEEF-AD5C2A9FC00A}"/>
                  </a:ext>
                </a:extLst>
              </p:cNvPr>
              <p:cNvSpPr/>
              <p:nvPr/>
            </p:nvSpPr>
            <p:spPr>
              <a:xfrm>
                <a:off x="5107760" y="3236056"/>
                <a:ext cx="162288" cy="329649"/>
              </a:xfrm>
              <a:custGeom>
                <a:avLst/>
                <a:gdLst>
                  <a:gd name="connsiteX0" fmla="*/ 100200 w 119592"/>
                  <a:gd name="connsiteY0" fmla="*/ 236942 h 242921"/>
                  <a:gd name="connsiteX1" fmla="*/ 40030 w 119592"/>
                  <a:gd name="connsiteY1" fmla="*/ 73250 h 242921"/>
                  <a:gd name="connsiteX2" fmla="*/ 34798 w 119592"/>
                  <a:gd name="connsiteY2" fmla="*/ 74745 h 242921"/>
                  <a:gd name="connsiteX3" fmla="*/ 74039 w 119592"/>
                  <a:gd name="connsiteY3" fmla="*/ 242922 h 242921"/>
                  <a:gd name="connsiteX4" fmla="*/ 2284 w 119592"/>
                  <a:gd name="connsiteY4" fmla="*/ 153975 h 242921"/>
                  <a:gd name="connsiteX5" fmla="*/ 14617 w 119592"/>
                  <a:gd name="connsiteY5" fmla="*/ 0 h 242921"/>
                  <a:gd name="connsiteX6" fmla="*/ 25829 w 119592"/>
                  <a:gd name="connsiteY6" fmla="*/ 9717 h 242921"/>
                  <a:gd name="connsiteX7" fmla="*/ 105432 w 119592"/>
                  <a:gd name="connsiteY7" fmla="*/ 111370 h 242921"/>
                  <a:gd name="connsiteX8" fmla="*/ 100200 w 119592"/>
                  <a:gd name="connsiteY8" fmla="*/ 236942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92" h="242921">
                    <a:moveTo>
                      <a:pt x="100200" y="236942"/>
                    </a:moveTo>
                    <a:cubicBezTo>
                      <a:pt x="80019" y="181631"/>
                      <a:pt x="59838" y="127440"/>
                      <a:pt x="40030" y="73250"/>
                    </a:cubicBezTo>
                    <a:cubicBezTo>
                      <a:pt x="38162" y="73624"/>
                      <a:pt x="36667" y="74371"/>
                      <a:pt x="34798" y="74745"/>
                    </a:cubicBezTo>
                    <a:cubicBezTo>
                      <a:pt x="47878" y="131178"/>
                      <a:pt x="60959" y="187610"/>
                      <a:pt x="74039" y="242922"/>
                    </a:cubicBezTo>
                    <a:cubicBezTo>
                      <a:pt x="40404" y="230962"/>
                      <a:pt x="7142" y="190974"/>
                      <a:pt x="2284" y="153975"/>
                    </a:cubicBezTo>
                    <a:cubicBezTo>
                      <a:pt x="-4443" y="102401"/>
                      <a:pt x="4900" y="52322"/>
                      <a:pt x="14617" y="0"/>
                    </a:cubicBezTo>
                    <a:cubicBezTo>
                      <a:pt x="19475" y="4111"/>
                      <a:pt x="23213" y="6727"/>
                      <a:pt x="25829" y="9717"/>
                    </a:cubicBezTo>
                    <a:cubicBezTo>
                      <a:pt x="52737" y="43352"/>
                      <a:pt x="81514" y="75866"/>
                      <a:pt x="105432" y="111370"/>
                    </a:cubicBezTo>
                    <a:cubicBezTo>
                      <a:pt x="132340" y="152854"/>
                      <a:pt x="120755" y="195832"/>
                      <a:pt x="100200" y="236942"/>
                    </a:cubicBezTo>
                    <a:close/>
                  </a:path>
                </a:pathLst>
              </a:custGeom>
              <a:grpFill/>
              <a:ln w="3729" cap="flat">
                <a:noFill/>
                <a:prstDash val="solid"/>
                <a:miter/>
              </a:ln>
            </p:spPr>
            <p:txBody>
              <a:bodyPr rtlCol="0" anchor="ctr"/>
              <a:lstStyle/>
              <a:p>
                <a:endParaRPr lang="en-US"/>
              </a:p>
            </p:txBody>
          </p:sp>
          <p:sp>
            <p:nvSpPr>
              <p:cNvPr id="76" name="Freeform: Shape 55">
                <a:extLst>
                  <a:ext uri="{FF2B5EF4-FFF2-40B4-BE49-F238E27FC236}">
                    <a16:creationId xmlns:a16="http://schemas.microsoft.com/office/drawing/2014/main" id="{17EFB44D-1A4D-3F41-9BA9-2432E2F49E79}"/>
                  </a:ext>
                </a:extLst>
              </p:cNvPr>
              <p:cNvSpPr/>
              <p:nvPr/>
            </p:nvSpPr>
            <p:spPr>
              <a:xfrm>
                <a:off x="6920146" y="3233522"/>
                <a:ext cx="162288" cy="334719"/>
              </a:xfrm>
              <a:custGeom>
                <a:avLst/>
                <a:gdLst>
                  <a:gd name="connsiteX0" fmla="*/ 20348 w 119592"/>
                  <a:gd name="connsiteY0" fmla="*/ 238811 h 246658"/>
                  <a:gd name="connsiteX1" fmla="*/ 8015 w 119592"/>
                  <a:gd name="connsiteY1" fmla="*/ 128562 h 246658"/>
                  <a:gd name="connsiteX2" fmla="*/ 105931 w 119592"/>
                  <a:gd name="connsiteY2" fmla="*/ 0 h 246658"/>
                  <a:gd name="connsiteX3" fmla="*/ 115274 w 119592"/>
                  <a:gd name="connsiteY3" fmla="*/ 168924 h 246658"/>
                  <a:gd name="connsiteX4" fmla="*/ 46135 w 119592"/>
                  <a:gd name="connsiteY4" fmla="*/ 246659 h 246658"/>
                  <a:gd name="connsiteX5" fmla="*/ 86123 w 119592"/>
                  <a:gd name="connsiteY5" fmla="*/ 75866 h 246658"/>
                  <a:gd name="connsiteX6" fmla="*/ 80891 w 119592"/>
                  <a:gd name="connsiteY6" fmla="*/ 74371 h 246658"/>
                  <a:gd name="connsiteX7" fmla="*/ 20348 w 119592"/>
                  <a:gd name="connsiteY7" fmla="*/ 238811 h 24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6658">
                    <a:moveTo>
                      <a:pt x="20348" y="238811"/>
                    </a:moveTo>
                    <a:cubicBezTo>
                      <a:pt x="3530" y="202933"/>
                      <a:pt x="-8803" y="167055"/>
                      <a:pt x="8015" y="128562"/>
                    </a:cubicBezTo>
                    <a:cubicBezTo>
                      <a:pt x="29317" y="78856"/>
                      <a:pt x="67064" y="41110"/>
                      <a:pt x="105931" y="0"/>
                    </a:cubicBezTo>
                    <a:cubicBezTo>
                      <a:pt x="116021" y="58301"/>
                      <a:pt x="128728" y="113239"/>
                      <a:pt x="115274" y="168924"/>
                    </a:cubicBezTo>
                    <a:cubicBezTo>
                      <a:pt x="106305" y="206296"/>
                      <a:pt x="77154" y="227599"/>
                      <a:pt x="46135" y="246659"/>
                    </a:cubicBezTo>
                    <a:cubicBezTo>
                      <a:pt x="59589" y="189479"/>
                      <a:pt x="72669" y="132673"/>
                      <a:pt x="86123" y="75866"/>
                    </a:cubicBezTo>
                    <a:cubicBezTo>
                      <a:pt x="84255" y="75492"/>
                      <a:pt x="82760" y="74745"/>
                      <a:pt x="80891" y="74371"/>
                    </a:cubicBezTo>
                    <a:cubicBezTo>
                      <a:pt x="60710" y="128935"/>
                      <a:pt x="40903" y="182752"/>
                      <a:pt x="20348" y="238811"/>
                    </a:cubicBezTo>
                    <a:close/>
                  </a:path>
                </a:pathLst>
              </a:custGeom>
              <a:grpFill/>
              <a:ln w="3729" cap="flat">
                <a:noFill/>
                <a:prstDash val="solid"/>
                <a:miter/>
              </a:ln>
            </p:spPr>
            <p:txBody>
              <a:bodyPr rtlCol="0" anchor="ctr"/>
              <a:lstStyle/>
              <a:p>
                <a:endParaRPr lang="en-US"/>
              </a:p>
            </p:txBody>
          </p:sp>
          <p:sp>
            <p:nvSpPr>
              <p:cNvPr id="77" name="Freeform: Shape 56">
                <a:extLst>
                  <a:ext uri="{FF2B5EF4-FFF2-40B4-BE49-F238E27FC236}">
                    <a16:creationId xmlns:a16="http://schemas.microsoft.com/office/drawing/2014/main" id="{2D329481-4705-0A4F-8E32-B74C323A4EA4}"/>
                  </a:ext>
                </a:extLst>
              </p:cNvPr>
              <p:cNvSpPr/>
              <p:nvPr/>
            </p:nvSpPr>
            <p:spPr>
              <a:xfrm>
                <a:off x="4488594" y="2268920"/>
                <a:ext cx="162288" cy="329649"/>
              </a:xfrm>
              <a:custGeom>
                <a:avLst/>
                <a:gdLst>
                  <a:gd name="connsiteX0" fmla="*/ 100153 w 119592"/>
                  <a:gd name="connsiteY0" fmla="*/ 238063 h 242921"/>
                  <a:gd name="connsiteX1" fmla="*/ 39235 w 119592"/>
                  <a:gd name="connsiteY1" fmla="*/ 73250 h 242921"/>
                  <a:gd name="connsiteX2" fmla="*/ 34377 w 119592"/>
                  <a:gd name="connsiteY2" fmla="*/ 74745 h 242921"/>
                  <a:gd name="connsiteX3" fmla="*/ 74365 w 119592"/>
                  <a:gd name="connsiteY3" fmla="*/ 245911 h 242921"/>
                  <a:gd name="connsiteX4" fmla="*/ 1115 w 119592"/>
                  <a:gd name="connsiteY4" fmla="*/ 146874 h 242921"/>
                  <a:gd name="connsiteX5" fmla="*/ 14943 w 119592"/>
                  <a:gd name="connsiteY5" fmla="*/ 0 h 242921"/>
                  <a:gd name="connsiteX6" fmla="*/ 113607 w 119592"/>
                  <a:gd name="connsiteY6" fmla="*/ 130430 h 242921"/>
                  <a:gd name="connsiteX7" fmla="*/ 100153 w 119592"/>
                  <a:gd name="connsiteY7" fmla="*/ 238063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2921">
                    <a:moveTo>
                      <a:pt x="100153" y="238063"/>
                    </a:moveTo>
                    <a:cubicBezTo>
                      <a:pt x="79598" y="182378"/>
                      <a:pt x="59416" y="127814"/>
                      <a:pt x="39235" y="73250"/>
                    </a:cubicBezTo>
                    <a:cubicBezTo>
                      <a:pt x="37740" y="73624"/>
                      <a:pt x="35872" y="74371"/>
                      <a:pt x="34377" y="74745"/>
                    </a:cubicBezTo>
                    <a:cubicBezTo>
                      <a:pt x="47457" y="131551"/>
                      <a:pt x="60911" y="188358"/>
                      <a:pt x="74365" y="245911"/>
                    </a:cubicBezTo>
                    <a:cubicBezTo>
                      <a:pt x="36245" y="223114"/>
                      <a:pt x="5226" y="195458"/>
                      <a:pt x="1115" y="146874"/>
                    </a:cubicBezTo>
                    <a:cubicBezTo>
                      <a:pt x="-2996" y="97916"/>
                      <a:pt x="4852" y="50453"/>
                      <a:pt x="14943" y="0"/>
                    </a:cubicBezTo>
                    <a:cubicBezTo>
                      <a:pt x="54184" y="41110"/>
                      <a:pt x="92678" y="79230"/>
                      <a:pt x="113607" y="130430"/>
                    </a:cubicBezTo>
                    <a:cubicBezTo>
                      <a:pt x="128929" y="168176"/>
                      <a:pt x="116970" y="203680"/>
                      <a:pt x="100153" y="238063"/>
                    </a:cubicBezTo>
                    <a:close/>
                  </a:path>
                </a:pathLst>
              </a:custGeom>
              <a:grpFill/>
              <a:ln w="3729" cap="flat">
                <a:noFill/>
                <a:prstDash val="solid"/>
                <a:miter/>
              </a:ln>
            </p:spPr>
            <p:txBody>
              <a:bodyPr rtlCol="0" anchor="ctr"/>
              <a:lstStyle/>
              <a:p>
                <a:endParaRPr lang="en-US"/>
              </a:p>
            </p:txBody>
          </p:sp>
          <p:sp>
            <p:nvSpPr>
              <p:cNvPr id="78" name="Freeform: Shape 57">
                <a:extLst>
                  <a:ext uri="{FF2B5EF4-FFF2-40B4-BE49-F238E27FC236}">
                    <a16:creationId xmlns:a16="http://schemas.microsoft.com/office/drawing/2014/main" id="{701D9A6F-7AAC-2D49-BAB3-829518888B3A}"/>
                  </a:ext>
                </a:extLst>
              </p:cNvPr>
              <p:cNvSpPr/>
              <p:nvPr/>
            </p:nvSpPr>
            <p:spPr>
              <a:xfrm>
                <a:off x="7540576" y="2268414"/>
                <a:ext cx="162288" cy="329649"/>
              </a:xfrm>
              <a:custGeom>
                <a:avLst/>
                <a:gdLst>
                  <a:gd name="connsiteX0" fmla="*/ 105049 w 119592"/>
                  <a:gd name="connsiteY0" fmla="*/ 0 h 242921"/>
                  <a:gd name="connsiteX1" fmla="*/ 118503 w 119592"/>
                  <a:gd name="connsiteY1" fmla="*/ 148369 h 242921"/>
                  <a:gd name="connsiteX2" fmla="*/ 45626 w 119592"/>
                  <a:gd name="connsiteY2" fmla="*/ 245911 h 242921"/>
                  <a:gd name="connsiteX3" fmla="*/ 85615 w 119592"/>
                  <a:gd name="connsiteY3" fmla="*/ 74745 h 242921"/>
                  <a:gd name="connsiteX4" fmla="*/ 80757 w 119592"/>
                  <a:gd name="connsiteY4" fmla="*/ 73250 h 242921"/>
                  <a:gd name="connsiteX5" fmla="*/ 20587 w 119592"/>
                  <a:gd name="connsiteY5" fmla="*/ 235821 h 242921"/>
                  <a:gd name="connsiteX6" fmla="*/ 7880 w 119592"/>
                  <a:gd name="connsiteY6" fmla="*/ 126693 h 242921"/>
                  <a:gd name="connsiteX7" fmla="*/ 105049 w 119592"/>
                  <a:gd name="connsiteY7" fmla="*/ 0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2921">
                    <a:moveTo>
                      <a:pt x="105049" y="0"/>
                    </a:moveTo>
                    <a:cubicBezTo>
                      <a:pt x="114766" y="51574"/>
                      <a:pt x="122988" y="99411"/>
                      <a:pt x="118503" y="148369"/>
                    </a:cubicBezTo>
                    <a:cubicBezTo>
                      <a:pt x="114018" y="196206"/>
                      <a:pt x="83373" y="223488"/>
                      <a:pt x="45626" y="245911"/>
                    </a:cubicBezTo>
                    <a:cubicBezTo>
                      <a:pt x="59081" y="188358"/>
                      <a:pt x="72535" y="131551"/>
                      <a:pt x="85615" y="74745"/>
                    </a:cubicBezTo>
                    <a:cubicBezTo>
                      <a:pt x="84120" y="74371"/>
                      <a:pt x="82251" y="73624"/>
                      <a:pt x="80757" y="73250"/>
                    </a:cubicBezTo>
                    <a:cubicBezTo>
                      <a:pt x="60575" y="127814"/>
                      <a:pt x="40394" y="182004"/>
                      <a:pt x="20587" y="235821"/>
                    </a:cubicBezTo>
                    <a:cubicBezTo>
                      <a:pt x="406" y="212650"/>
                      <a:pt x="-7069" y="159207"/>
                      <a:pt x="7880" y="126693"/>
                    </a:cubicBezTo>
                    <a:cubicBezTo>
                      <a:pt x="29930" y="78109"/>
                      <a:pt x="66555" y="40362"/>
                      <a:pt x="105049" y="0"/>
                    </a:cubicBezTo>
                    <a:close/>
                  </a:path>
                </a:pathLst>
              </a:custGeom>
              <a:grpFill/>
              <a:ln w="3729" cap="flat">
                <a:noFill/>
                <a:prstDash val="solid"/>
                <a:miter/>
              </a:ln>
            </p:spPr>
            <p:txBody>
              <a:bodyPr rtlCol="0" anchor="ctr"/>
              <a:lstStyle/>
              <a:p>
                <a:endParaRPr lang="en-US"/>
              </a:p>
            </p:txBody>
          </p:sp>
          <p:sp>
            <p:nvSpPr>
              <p:cNvPr id="79" name="Freeform: Shape 58">
                <a:extLst>
                  <a:ext uri="{FF2B5EF4-FFF2-40B4-BE49-F238E27FC236}">
                    <a16:creationId xmlns:a16="http://schemas.microsoft.com/office/drawing/2014/main" id="{A9D2B867-C1C2-924B-87A0-90F1861E893C}"/>
                  </a:ext>
                </a:extLst>
              </p:cNvPr>
              <p:cNvSpPr/>
              <p:nvPr/>
            </p:nvSpPr>
            <p:spPr>
              <a:xfrm>
                <a:off x="3784154" y="4001704"/>
                <a:ext cx="339791" cy="157217"/>
              </a:xfrm>
              <a:custGeom>
                <a:avLst/>
                <a:gdLst>
                  <a:gd name="connsiteX0" fmla="*/ 247780 w 250396"/>
                  <a:gd name="connsiteY0" fmla="*/ 32999 h 115854"/>
                  <a:gd name="connsiteX1" fmla="*/ 76240 w 250396"/>
                  <a:gd name="connsiteY1" fmla="*/ 66634 h 115854"/>
                  <a:gd name="connsiteX2" fmla="*/ 76987 w 250396"/>
                  <a:gd name="connsiteY2" fmla="*/ 71866 h 115854"/>
                  <a:gd name="connsiteX3" fmla="*/ 251144 w 250396"/>
                  <a:gd name="connsiteY3" fmla="*/ 59533 h 115854"/>
                  <a:gd name="connsiteX4" fmla="*/ 132673 w 250396"/>
                  <a:gd name="connsiteY4" fmla="*/ 115218 h 115854"/>
                  <a:gd name="connsiteX5" fmla="*/ 0 w 250396"/>
                  <a:gd name="connsiteY5" fmla="*/ 84199 h 115854"/>
                  <a:gd name="connsiteX6" fmla="*/ 3364 w 250396"/>
                  <a:gd name="connsiteY6" fmla="*/ 76725 h 115854"/>
                  <a:gd name="connsiteX7" fmla="*/ 116602 w 250396"/>
                  <a:gd name="connsiteY7" fmla="*/ 11323 h 115854"/>
                  <a:gd name="connsiteX8" fmla="*/ 247780 w 250396"/>
                  <a:gd name="connsiteY8" fmla="*/ 32999 h 1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396" h="115854">
                    <a:moveTo>
                      <a:pt x="247780" y="32999"/>
                    </a:moveTo>
                    <a:cubicBezTo>
                      <a:pt x="189479" y="44584"/>
                      <a:pt x="133046" y="55796"/>
                      <a:pt x="76240" y="66634"/>
                    </a:cubicBezTo>
                    <a:cubicBezTo>
                      <a:pt x="76614" y="68503"/>
                      <a:pt x="76614" y="70371"/>
                      <a:pt x="76987" y="71866"/>
                    </a:cubicBezTo>
                    <a:cubicBezTo>
                      <a:pt x="134915" y="67755"/>
                      <a:pt x="192842" y="63644"/>
                      <a:pt x="251144" y="59533"/>
                    </a:cubicBezTo>
                    <a:cubicBezTo>
                      <a:pt x="220498" y="96906"/>
                      <a:pt x="184247" y="124188"/>
                      <a:pt x="132673" y="115218"/>
                    </a:cubicBezTo>
                    <a:cubicBezTo>
                      <a:pt x="88573" y="107370"/>
                      <a:pt x="44847" y="94663"/>
                      <a:pt x="0" y="84199"/>
                    </a:cubicBezTo>
                    <a:cubicBezTo>
                      <a:pt x="2242" y="78967"/>
                      <a:pt x="2616" y="77098"/>
                      <a:pt x="3364" y="76725"/>
                    </a:cubicBezTo>
                    <a:cubicBezTo>
                      <a:pt x="41110" y="54675"/>
                      <a:pt x="77735" y="30756"/>
                      <a:pt x="116602" y="11323"/>
                    </a:cubicBezTo>
                    <a:cubicBezTo>
                      <a:pt x="164439" y="-12222"/>
                      <a:pt x="207418" y="3848"/>
                      <a:pt x="247780" y="32999"/>
                    </a:cubicBezTo>
                    <a:close/>
                  </a:path>
                </a:pathLst>
              </a:custGeom>
              <a:grpFill/>
              <a:ln w="3729" cap="flat">
                <a:noFill/>
                <a:prstDash val="solid"/>
                <a:miter/>
              </a:ln>
            </p:spPr>
            <p:txBody>
              <a:bodyPr rtlCol="0" anchor="ctr"/>
              <a:lstStyle/>
              <a:p>
                <a:endParaRPr lang="en-US"/>
              </a:p>
            </p:txBody>
          </p:sp>
          <p:sp>
            <p:nvSpPr>
              <p:cNvPr id="80" name="Freeform: Shape 59">
                <a:extLst>
                  <a:ext uri="{FF2B5EF4-FFF2-40B4-BE49-F238E27FC236}">
                    <a16:creationId xmlns:a16="http://schemas.microsoft.com/office/drawing/2014/main" id="{721E9890-B77F-4748-8A5D-DD544EF13908}"/>
                  </a:ext>
                </a:extLst>
              </p:cNvPr>
              <p:cNvSpPr/>
              <p:nvPr/>
            </p:nvSpPr>
            <p:spPr>
              <a:xfrm>
                <a:off x="5005225" y="2193355"/>
                <a:ext cx="162288" cy="334719"/>
              </a:xfrm>
              <a:custGeom>
                <a:avLst/>
                <a:gdLst>
                  <a:gd name="connsiteX0" fmla="*/ 15058 w 119592"/>
                  <a:gd name="connsiteY0" fmla="*/ 0 h 246658"/>
                  <a:gd name="connsiteX1" fmla="*/ 114843 w 119592"/>
                  <a:gd name="connsiteY1" fmla="*/ 132673 h 246658"/>
                  <a:gd name="connsiteX2" fmla="*/ 100641 w 119592"/>
                  <a:gd name="connsiteY2" fmla="*/ 238811 h 246658"/>
                  <a:gd name="connsiteX3" fmla="*/ 40098 w 119592"/>
                  <a:gd name="connsiteY3" fmla="*/ 74371 h 246658"/>
                  <a:gd name="connsiteX4" fmla="*/ 34866 w 119592"/>
                  <a:gd name="connsiteY4" fmla="*/ 75866 h 246658"/>
                  <a:gd name="connsiteX5" fmla="*/ 74854 w 119592"/>
                  <a:gd name="connsiteY5" fmla="*/ 247033 h 246658"/>
                  <a:gd name="connsiteX6" fmla="*/ 5341 w 119592"/>
                  <a:gd name="connsiteY6" fmla="*/ 168177 h 246658"/>
                  <a:gd name="connsiteX7" fmla="*/ 15058 w 119592"/>
                  <a:gd name="connsiteY7" fmla="*/ 0 h 24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6658">
                    <a:moveTo>
                      <a:pt x="15058" y="0"/>
                    </a:moveTo>
                    <a:cubicBezTo>
                      <a:pt x="55421" y="42231"/>
                      <a:pt x="94662" y="80725"/>
                      <a:pt x="114843" y="132673"/>
                    </a:cubicBezTo>
                    <a:cubicBezTo>
                      <a:pt x="129418" y="169671"/>
                      <a:pt x="117459" y="204802"/>
                      <a:pt x="100641" y="238811"/>
                    </a:cubicBezTo>
                    <a:cubicBezTo>
                      <a:pt x="80086" y="183499"/>
                      <a:pt x="60279" y="128935"/>
                      <a:pt x="40098" y="74371"/>
                    </a:cubicBezTo>
                    <a:cubicBezTo>
                      <a:pt x="38229" y="74745"/>
                      <a:pt x="36734" y="75493"/>
                      <a:pt x="34866" y="75866"/>
                    </a:cubicBezTo>
                    <a:cubicBezTo>
                      <a:pt x="47946" y="132299"/>
                      <a:pt x="61400" y="189105"/>
                      <a:pt x="74854" y="247033"/>
                    </a:cubicBezTo>
                    <a:cubicBezTo>
                      <a:pt x="43461" y="227973"/>
                      <a:pt x="14311" y="206297"/>
                      <a:pt x="5341" y="168177"/>
                    </a:cubicBezTo>
                    <a:cubicBezTo>
                      <a:pt x="-7365" y="112491"/>
                      <a:pt x="5341" y="57927"/>
                      <a:pt x="15058" y="0"/>
                    </a:cubicBezTo>
                    <a:close/>
                  </a:path>
                </a:pathLst>
              </a:custGeom>
              <a:grpFill/>
              <a:ln w="3729" cap="flat">
                <a:noFill/>
                <a:prstDash val="solid"/>
                <a:miter/>
              </a:ln>
            </p:spPr>
            <p:txBody>
              <a:bodyPr rtlCol="0" anchor="ctr"/>
              <a:lstStyle/>
              <a:p>
                <a:endParaRPr lang="en-US"/>
              </a:p>
            </p:txBody>
          </p:sp>
          <p:sp>
            <p:nvSpPr>
              <p:cNvPr id="81" name="Freeform: Shape 60">
                <a:extLst>
                  <a:ext uri="{FF2B5EF4-FFF2-40B4-BE49-F238E27FC236}">
                    <a16:creationId xmlns:a16="http://schemas.microsoft.com/office/drawing/2014/main" id="{CC5BC2DF-1A37-9541-A7DA-D740A83B5809}"/>
                  </a:ext>
                </a:extLst>
              </p:cNvPr>
              <p:cNvSpPr/>
              <p:nvPr/>
            </p:nvSpPr>
            <p:spPr>
              <a:xfrm>
                <a:off x="4650650" y="3921083"/>
                <a:ext cx="304290" cy="339791"/>
              </a:xfrm>
              <a:custGeom>
                <a:avLst/>
                <a:gdLst>
                  <a:gd name="connsiteX0" fmla="*/ 223279 w 224235"/>
                  <a:gd name="connsiteY0" fmla="*/ 252364 h 250396"/>
                  <a:gd name="connsiteX1" fmla="*/ 73789 w 224235"/>
                  <a:gd name="connsiteY1" fmla="*/ 131277 h 250396"/>
                  <a:gd name="connsiteX2" fmla="*/ 16983 w 224235"/>
                  <a:gd name="connsiteY2" fmla="*/ 66249 h 250396"/>
                  <a:gd name="connsiteX3" fmla="*/ 165 w 224235"/>
                  <a:gd name="connsiteY3" fmla="*/ 13927 h 250396"/>
                  <a:gd name="connsiteX4" fmla="*/ 11003 w 224235"/>
                  <a:gd name="connsiteY4" fmla="*/ 1595 h 250396"/>
                  <a:gd name="connsiteX5" fmla="*/ 62951 w 224235"/>
                  <a:gd name="connsiteY5" fmla="*/ 19160 h 250396"/>
                  <a:gd name="connsiteX6" fmla="*/ 188149 w 224235"/>
                  <a:gd name="connsiteY6" fmla="*/ 176124 h 250396"/>
                  <a:gd name="connsiteX7" fmla="*/ 227016 w 224235"/>
                  <a:gd name="connsiteY7" fmla="*/ 249001 h 250396"/>
                  <a:gd name="connsiteX8" fmla="*/ 223279 w 224235"/>
                  <a:gd name="connsiteY8" fmla="*/ 252364 h 25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235" h="250396">
                    <a:moveTo>
                      <a:pt x="223279" y="252364"/>
                    </a:moveTo>
                    <a:cubicBezTo>
                      <a:pt x="173947" y="211628"/>
                      <a:pt x="114899" y="182851"/>
                      <a:pt x="73789" y="131277"/>
                    </a:cubicBezTo>
                    <a:cubicBezTo>
                      <a:pt x="55850" y="108854"/>
                      <a:pt x="36043" y="87925"/>
                      <a:pt x="16983" y="66249"/>
                    </a:cubicBezTo>
                    <a:cubicBezTo>
                      <a:pt x="3528" y="51300"/>
                      <a:pt x="-956" y="33361"/>
                      <a:pt x="165" y="13927"/>
                    </a:cubicBezTo>
                    <a:cubicBezTo>
                      <a:pt x="539" y="9443"/>
                      <a:pt x="6518" y="2342"/>
                      <a:pt x="11003" y="1595"/>
                    </a:cubicBezTo>
                    <a:cubicBezTo>
                      <a:pt x="31558" y="-3264"/>
                      <a:pt x="49870" y="3089"/>
                      <a:pt x="62951" y="19160"/>
                    </a:cubicBezTo>
                    <a:cubicBezTo>
                      <a:pt x="105182" y="71108"/>
                      <a:pt x="148160" y="122682"/>
                      <a:pt x="188149" y="176124"/>
                    </a:cubicBezTo>
                    <a:cubicBezTo>
                      <a:pt x="204593" y="197800"/>
                      <a:pt x="214310" y="224709"/>
                      <a:pt x="227016" y="249001"/>
                    </a:cubicBezTo>
                    <a:cubicBezTo>
                      <a:pt x="225521" y="250122"/>
                      <a:pt x="224400" y="251243"/>
                      <a:pt x="223279" y="252364"/>
                    </a:cubicBezTo>
                    <a:close/>
                  </a:path>
                </a:pathLst>
              </a:custGeom>
              <a:grpFill/>
              <a:ln w="3729" cap="flat">
                <a:noFill/>
                <a:prstDash val="solid"/>
                <a:miter/>
              </a:ln>
            </p:spPr>
            <p:txBody>
              <a:bodyPr rtlCol="0" anchor="ctr"/>
              <a:lstStyle/>
              <a:p>
                <a:endParaRPr lang="en-US"/>
              </a:p>
            </p:txBody>
          </p:sp>
          <p:sp>
            <p:nvSpPr>
              <p:cNvPr id="82" name="Freeform: Shape 61">
                <a:extLst>
                  <a:ext uri="{FF2B5EF4-FFF2-40B4-BE49-F238E27FC236}">
                    <a16:creationId xmlns:a16="http://schemas.microsoft.com/office/drawing/2014/main" id="{A3CF0739-2231-144B-9929-E9E8EBF036C4}"/>
                  </a:ext>
                </a:extLst>
              </p:cNvPr>
              <p:cNvSpPr/>
              <p:nvPr/>
            </p:nvSpPr>
            <p:spPr>
              <a:xfrm>
                <a:off x="7281465" y="3920851"/>
                <a:ext cx="309363" cy="339791"/>
              </a:xfrm>
              <a:custGeom>
                <a:avLst/>
                <a:gdLst>
                  <a:gd name="connsiteX0" fmla="*/ 0 w 227972"/>
                  <a:gd name="connsiteY0" fmla="*/ 249170 h 250396"/>
                  <a:gd name="connsiteX1" fmla="*/ 41110 w 227972"/>
                  <a:gd name="connsiteY1" fmla="*/ 174052 h 250396"/>
                  <a:gd name="connsiteX2" fmla="*/ 161449 w 227972"/>
                  <a:gd name="connsiteY2" fmla="*/ 22319 h 250396"/>
                  <a:gd name="connsiteX3" fmla="*/ 215266 w 227972"/>
                  <a:gd name="connsiteY3" fmla="*/ 643 h 250396"/>
                  <a:gd name="connsiteX4" fmla="*/ 227973 w 227972"/>
                  <a:gd name="connsiteY4" fmla="*/ 15218 h 250396"/>
                  <a:gd name="connsiteX5" fmla="*/ 209660 w 227972"/>
                  <a:gd name="connsiteY5" fmla="*/ 67166 h 250396"/>
                  <a:gd name="connsiteX6" fmla="*/ 129683 w 227972"/>
                  <a:gd name="connsiteY6" fmla="*/ 157234 h 250396"/>
                  <a:gd name="connsiteX7" fmla="*/ 91563 w 227972"/>
                  <a:gd name="connsiteY7" fmla="*/ 187879 h 250396"/>
                  <a:gd name="connsiteX8" fmla="*/ 3737 w 227972"/>
                  <a:gd name="connsiteY8" fmla="*/ 251413 h 250396"/>
                  <a:gd name="connsiteX9" fmla="*/ 0 w 227972"/>
                  <a:gd name="connsiteY9" fmla="*/ 249170 h 25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972" h="250396">
                    <a:moveTo>
                      <a:pt x="0" y="249170"/>
                    </a:moveTo>
                    <a:cubicBezTo>
                      <a:pt x="13454" y="224131"/>
                      <a:pt x="24292" y="196849"/>
                      <a:pt x="41110" y="174052"/>
                    </a:cubicBezTo>
                    <a:cubicBezTo>
                      <a:pt x="79604" y="122477"/>
                      <a:pt x="121087" y="72772"/>
                      <a:pt x="161449" y="22319"/>
                    </a:cubicBezTo>
                    <a:cubicBezTo>
                      <a:pt x="175277" y="5128"/>
                      <a:pt x="193216" y="-2347"/>
                      <a:pt x="215266" y="643"/>
                    </a:cubicBezTo>
                    <a:cubicBezTo>
                      <a:pt x="224235" y="1764"/>
                      <a:pt x="228346" y="5875"/>
                      <a:pt x="227973" y="15218"/>
                    </a:cubicBezTo>
                    <a:cubicBezTo>
                      <a:pt x="227225" y="34652"/>
                      <a:pt x="223114" y="52217"/>
                      <a:pt x="209660" y="67166"/>
                    </a:cubicBezTo>
                    <a:cubicBezTo>
                      <a:pt x="182752" y="97064"/>
                      <a:pt x="156965" y="128083"/>
                      <a:pt x="129683" y="157234"/>
                    </a:cubicBezTo>
                    <a:cubicBezTo>
                      <a:pt x="118471" y="169193"/>
                      <a:pt x="104643" y="178163"/>
                      <a:pt x="91563" y="187879"/>
                    </a:cubicBezTo>
                    <a:cubicBezTo>
                      <a:pt x="62412" y="209182"/>
                      <a:pt x="32888" y="230484"/>
                      <a:pt x="3737" y="251413"/>
                    </a:cubicBezTo>
                    <a:cubicBezTo>
                      <a:pt x="2242" y="251039"/>
                      <a:pt x="1121" y="249918"/>
                      <a:pt x="0" y="249170"/>
                    </a:cubicBezTo>
                    <a:close/>
                  </a:path>
                </a:pathLst>
              </a:custGeom>
              <a:grpFill/>
              <a:ln w="3729" cap="flat">
                <a:noFill/>
                <a:prstDash val="solid"/>
                <a:miter/>
              </a:ln>
            </p:spPr>
            <p:txBody>
              <a:bodyPr rtlCol="0" anchor="ctr"/>
              <a:lstStyle/>
              <a:p>
                <a:endParaRPr lang="en-US"/>
              </a:p>
            </p:txBody>
          </p:sp>
          <p:sp>
            <p:nvSpPr>
              <p:cNvPr id="83" name="Freeform: Shape 62">
                <a:extLst>
                  <a:ext uri="{FF2B5EF4-FFF2-40B4-BE49-F238E27FC236}">
                    <a16:creationId xmlns:a16="http://schemas.microsoft.com/office/drawing/2014/main" id="{85079D7B-BD76-9040-935B-3C11725FD4ED}"/>
                  </a:ext>
                </a:extLst>
              </p:cNvPr>
              <p:cNvSpPr/>
              <p:nvPr/>
            </p:nvSpPr>
            <p:spPr>
              <a:xfrm>
                <a:off x="6982303" y="2248916"/>
                <a:ext cx="157217" cy="273862"/>
              </a:xfrm>
              <a:custGeom>
                <a:avLst/>
                <a:gdLst>
                  <a:gd name="connsiteX0" fmla="*/ 100116 w 115854"/>
                  <a:gd name="connsiteY0" fmla="*/ 166 h 201811"/>
                  <a:gd name="connsiteX1" fmla="*/ 116186 w 115854"/>
                  <a:gd name="connsiteY1" fmla="*/ 114526 h 201811"/>
                  <a:gd name="connsiteX2" fmla="*/ 48916 w 115854"/>
                  <a:gd name="connsiteY2" fmla="*/ 202725 h 201811"/>
                  <a:gd name="connsiteX3" fmla="*/ 79935 w 115854"/>
                  <a:gd name="connsiteY3" fmla="*/ 61831 h 201811"/>
                  <a:gd name="connsiteX4" fmla="*/ 74703 w 115854"/>
                  <a:gd name="connsiteY4" fmla="*/ 60336 h 201811"/>
                  <a:gd name="connsiteX5" fmla="*/ 23502 w 115854"/>
                  <a:gd name="connsiteY5" fmla="*/ 194130 h 201811"/>
                  <a:gd name="connsiteX6" fmla="*/ 10422 w 115854"/>
                  <a:gd name="connsiteY6" fmla="*/ 91729 h 201811"/>
                  <a:gd name="connsiteX7" fmla="*/ 94136 w 115854"/>
                  <a:gd name="connsiteY7" fmla="*/ 166 h 201811"/>
                  <a:gd name="connsiteX8" fmla="*/ 100116 w 115854"/>
                  <a:gd name="connsiteY8" fmla="*/ 166 h 20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854" h="201811">
                    <a:moveTo>
                      <a:pt x="100116" y="166"/>
                    </a:moveTo>
                    <a:cubicBezTo>
                      <a:pt x="105722" y="38286"/>
                      <a:pt x="113570" y="76032"/>
                      <a:pt x="116186" y="114526"/>
                    </a:cubicBezTo>
                    <a:cubicBezTo>
                      <a:pt x="118802" y="156010"/>
                      <a:pt x="92268" y="187029"/>
                      <a:pt x="48916" y="202725"/>
                    </a:cubicBezTo>
                    <a:cubicBezTo>
                      <a:pt x="59380" y="156010"/>
                      <a:pt x="69470" y="108920"/>
                      <a:pt x="79935" y="61831"/>
                    </a:cubicBezTo>
                    <a:cubicBezTo>
                      <a:pt x="78066" y="61457"/>
                      <a:pt x="76571" y="60710"/>
                      <a:pt x="74703" y="60336"/>
                    </a:cubicBezTo>
                    <a:cubicBezTo>
                      <a:pt x="57511" y="105183"/>
                      <a:pt x="40320" y="150030"/>
                      <a:pt x="23502" y="194130"/>
                    </a:cubicBezTo>
                    <a:cubicBezTo>
                      <a:pt x="-1164" y="169464"/>
                      <a:pt x="-7891" y="122748"/>
                      <a:pt x="10422" y="91729"/>
                    </a:cubicBezTo>
                    <a:cubicBezTo>
                      <a:pt x="31724" y="55477"/>
                      <a:pt x="62743" y="27448"/>
                      <a:pt x="94136" y="166"/>
                    </a:cubicBezTo>
                    <a:cubicBezTo>
                      <a:pt x="96005" y="-208"/>
                      <a:pt x="98247" y="166"/>
                      <a:pt x="100116" y="166"/>
                    </a:cubicBezTo>
                    <a:close/>
                  </a:path>
                </a:pathLst>
              </a:custGeom>
              <a:grpFill/>
              <a:ln w="3729" cap="flat">
                <a:noFill/>
                <a:prstDash val="solid"/>
                <a:miter/>
              </a:ln>
            </p:spPr>
            <p:txBody>
              <a:bodyPr rtlCol="0" anchor="ctr"/>
              <a:lstStyle/>
              <a:p>
                <a:endParaRPr lang="en-US"/>
              </a:p>
            </p:txBody>
          </p:sp>
          <p:sp>
            <p:nvSpPr>
              <p:cNvPr id="84" name="Freeform: Shape 63">
                <a:extLst>
                  <a:ext uri="{FF2B5EF4-FFF2-40B4-BE49-F238E27FC236}">
                    <a16:creationId xmlns:a16="http://schemas.microsoft.com/office/drawing/2014/main" id="{68E07B03-79DA-E040-AAA3-A791A66C1A50}"/>
                  </a:ext>
                </a:extLst>
              </p:cNvPr>
              <p:cNvSpPr/>
              <p:nvPr/>
            </p:nvSpPr>
            <p:spPr>
              <a:xfrm>
                <a:off x="6874223" y="4048353"/>
                <a:ext cx="136930" cy="324576"/>
              </a:xfrm>
              <a:custGeom>
                <a:avLst/>
                <a:gdLst>
                  <a:gd name="connsiteX0" fmla="*/ 0 w 100905"/>
                  <a:gd name="connsiteY0" fmla="*/ 242291 h 239184"/>
                  <a:gd name="connsiteX1" fmla="*/ 30272 w 100905"/>
                  <a:gd name="connsiteY1" fmla="*/ 126436 h 239184"/>
                  <a:gd name="connsiteX2" fmla="*/ 59422 w 100905"/>
                  <a:gd name="connsiteY2" fmla="*/ 17308 h 239184"/>
                  <a:gd name="connsiteX3" fmla="*/ 75119 w 100905"/>
                  <a:gd name="connsiteY3" fmla="*/ 490 h 239184"/>
                  <a:gd name="connsiteX4" fmla="*/ 96048 w 100905"/>
                  <a:gd name="connsiteY4" fmla="*/ 7217 h 239184"/>
                  <a:gd name="connsiteX5" fmla="*/ 100906 w 100905"/>
                  <a:gd name="connsiteY5" fmla="*/ 25904 h 239184"/>
                  <a:gd name="connsiteX6" fmla="*/ 67644 w 100905"/>
                  <a:gd name="connsiteY6" fmla="*/ 231453 h 239184"/>
                  <a:gd name="connsiteX7" fmla="*/ 59049 w 100905"/>
                  <a:gd name="connsiteY7" fmla="*/ 241917 h 239184"/>
                  <a:gd name="connsiteX8" fmla="*/ 0 w 100905"/>
                  <a:gd name="connsiteY8" fmla="*/ 242291 h 23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05" h="239184">
                    <a:moveTo>
                      <a:pt x="0" y="242291"/>
                    </a:moveTo>
                    <a:cubicBezTo>
                      <a:pt x="10091" y="203797"/>
                      <a:pt x="20181" y="165303"/>
                      <a:pt x="30272" y="126436"/>
                    </a:cubicBezTo>
                    <a:cubicBezTo>
                      <a:pt x="39615" y="90184"/>
                      <a:pt x="48958" y="53559"/>
                      <a:pt x="59422" y="17308"/>
                    </a:cubicBezTo>
                    <a:cubicBezTo>
                      <a:pt x="61291" y="10581"/>
                      <a:pt x="68765" y="2359"/>
                      <a:pt x="75119" y="490"/>
                    </a:cubicBezTo>
                    <a:cubicBezTo>
                      <a:pt x="81098" y="-1378"/>
                      <a:pt x="90815" y="2359"/>
                      <a:pt x="96048" y="7217"/>
                    </a:cubicBezTo>
                    <a:cubicBezTo>
                      <a:pt x="100158" y="10955"/>
                      <a:pt x="102027" y="19924"/>
                      <a:pt x="100906" y="25904"/>
                    </a:cubicBezTo>
                    <a:cubicBezTo>
                      <a:pt x="90442" y="94295"/>
                      <a:pt x="79230" y="163061"/>
                      <a:pt x="67644" y="231453"/>
                    </a:cubicBezTo>
                    <a:cubicBezTo>
                      <a:pt x="66897" y="235564"/>
                      <a:pt x="62038" y="241917"/>
                      <a:pt x="59049" y="241917"/>
                    </a:cubicBezTo>
                    <a:cubicBezTo>
                      <a:pt x="39989" y="242665"/>
                      <a:pt x="20555" y="242291"/>
                      <a:pt x="0" y="242291"/>
                    </a:cubicBezTo>
                    <a:close/>
                  </a:path>
                </a:pathLst>
              </a:custGeom>
              <a:grpFill/>
              <a:ln w="3729" cap="flat">
                <a:noFill/>
                <a:prstDash val="solid"/>
                <a:miter/>
              </a:ln>
            </p:spPr>
            <p:txBody>
              <a:bodyPr rtlCol="0" anchor="ctr"/>
              <a:lstStyle/>
              <a:p>
                <a:endParaRPr lang="en-US"/>
              </a:p>
            </p:txBody>
          </p:sp>
          <p:sp>
            <p:nvSpPr>
              <p:cNvPr id="85" name="Freeform: Shape 64">
                <a:extLst>
                  <a:ext uri="{FF2B5EF4-FFF2-40B4-BE49-F238E27FC236}">
                    <a16:creationId xmlns:a16="http://schemas.microsoft.com/office/drawing/2014/main" id="{5CF6FB69-69A6-2240-98EA-D4D2573B0761}"/>
                  </a:ext>
                </a:extLst>
              </p:cNvPr>
              <p:cNvSpPr/>
              <p:nvPr/>
            </p:nvSpPr>
            <p:spPr>
              <a:xfrm>
                <a:off x="5228062" y="4046849"/>
                <a:ext cx="136930" cy="329649"/>
              </a:xfrm>
              <a:custGeom>
                <a:avLst/>
                <a:gdLst>
                  <a:gd name="connsiteX0" fmla="*/ 101616 w 100905"/>
                  <a:gd name="connsiteY0" fmla="*/ 243399 h 242921"/>
                  <a:gd name="connsiteX1" fmla="*/ 42568 w 100905"/>
                  <a:gd name="connsiteY1" fmla="*/ 243026 h 242921"/>
                  <a:gd name="connsiteX2" fmla="*/ 34346 w 100905"/>
                  <a:gd name="connsiteY2" fmla="*/ 233683 h 242921"/>
                  <a:gd name="connsiteX3" fmla="*/ 337 w 100905"/>
                  <a:gd name="connsiteY3" fmla="*/ 25517 h 242921"/>
                  <a:gd name="connsiteX4" fmla="*/ 16407 w 100905"/>
                  <a:gd name="connsiteY4" fmla="*/ 852 h 242921"/>
                  <a:gd name="connsiteX5" fmla="*/ 42568 w 100905"/>
                  <a:gd name="connsiteY5" fmla="*/ 18790 h 242921"/>
                  <a:gd name="connsiteX6" fmla="*/ 83304 w 100905"/>
                  <a:gd name="connsiteY6" fmla="*/ 173886 h 242921"/>
                  <a:gd name="connsiteX7" fmla="*/ 101616 w 100905"/>
                  <a:gd name="connsiteY7" fmla="*/ 243399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05" h="242921">
                    <a:moveTo>
                      <a:pt x="101616" y="243399"/>
                    </a:moveTo>
                    <a:cubicBezTo>
                      <a:pt x="81062" y="243399"/>
                      <a:pt x="62002" y="243773"/>
                      <a:pt x="42568" y="243026"/>
                    </a:cubicBezTo>
                    <a:cubicBezTo>
                      <a:pt x="39578" y="243026"/>
                      <a:pt x="34720" y="237420"/>
                      <a:pt x="34346" y="233683"/>
                    </a:cubicBezTo>
                    <a:cubicBezTo>
                      <a:pt x="22760" y="164170"/>
                      <a:pt x="11549" y="94657"/>
                      <a:pt x="337" y="25517"/>
                    </a:cubicBezTo>
                    <a:cubicBezTo>
                      <a:pt x="-1532" y="12811"/>
                      <a:pt x="4448" y="4215"/>
                      <a:pt x="16407" y="852"/>
                    </a:cubicBezTo>
                    <a:cubicBezTo>
                      <a:pt x="28366" y="-2512"/>
                      <a:pt x="38831" y="4215"/>
                      <a:pt x="42568" y="18790"/>
                    </a:cubicBezTo>
                    <a:cubicBezTo>
                      <a:pt x="56396" y="70364"/>
                      <a:pt x="69850" y="122312"/>
                      <a:pt x="83304" y="173886"/>
                    </a:cubicBezTo>
                    <a:cubicBezTo>
                      <a:pt x="89657" y="197058"/>
                      <a:pt x="95637" y="220228"/>
                      <a:pt x="101616" y="243399"/>
                    </a:cubicBezTo>
                    <a:close/>
                  </a:path>
                </a:pathLst>
              </a:custGeom>
              <a:grpFill/>
              <a:ln w="3729" cap="flat">
                <a:noFill/>
                <a:prstDash val="solid"/>
                <a:miter/>
              </a:ln>
            </p:spPr>
            <p:txBody>
              <a:bodyPr rtlCol="0" anchor="ctr"/>
              <a:lstStyle/>
              <a:p>
                <a:endParaRPr lang="en-US"/>
              </a:p>
            </p:txBody>
          </p:sp>
        </p:grpSp>
      </p:grpSp>
      <p:pic>
        <p:nvPicPr>
          <p:cNvPr id="7" name="Picture 6" descr="A close up of a lush green forest&#10;&#10;Description automatically generated">
            <a:extLst>
              <a:ext uri="{FF2B5EF4-FFF2-40B4-BE49-F238E27FC236}">
                <a16:creationId xmlns:a16="http://schemas.microsoft.com/office/drawing/2014/main" id="{EC9185C9-8E03-D94B-8442-13DA618453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89981" y="4226324"/>
            <a:ext cx="3523754" cy="2349169"/>
          </a:xfrm>
          <a:prstGeom prst="rect">
            <a:avLst/>
          </a:prstGeom>
        </p:spPr>
      </p:pic>
      <p:sp>
        <p:nvSpPr>
          <p:cNvPr id="86" name="TextBox 85">
            <a:extLst>
              <a:ext uri="{FF2B5EF4-FFF2-40B4-BE49-F238E27FC236}">
                <a16:creationId xmlns:a16="http://schemas.microsoft.com/office/drawing/2014/main" id="{0E7959A7-1AA6-4C44-B9E0-3A5DD4FA101A}"/>
              </a:ext>
            </a:extLst>
          </p:cNvPr>
          <p:cNvSpPr txBox="1"/>
          <p:nvPr/>
        </p:nvSpPr>
        <p:spPr>
          <a:xfrm>
            <a:off x="4644688" y="6581001"/>
            <a:ext cx="1669047"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a:t>
            </a:r>
            <a:r>
              <a:rPr lang="en-US" altLang="zh-TW" sz="1200" dirty="0" err="1">
                <a:solidFill>
                  <a:schemeClr val="bg2">
                    <a:lumMod val="25000"/>
                  </a:schemeClr>
                </a:solidFill>
              </a:rPr>
              <a:t>Mongabay</a:t>
            </a:r>
            <a:endParaRPr lang="en-FR" sz="1200" dirty="0">
              <a:solidFill>
                <a:schemeClr val="bg2">
                  <a:lumMod val="25000"/>
                </a:schemeClr>
              </a:solidFill>
            </a:endParaRPr>
          </a:p>
        </p:txBody>
      </p:sp>
    </p:spTree>
    <p:extLst>
      <p:ext uri="{BB962C8B-B14F-4D97-AF65-F5344CB8AC3E}">
        <p14:creationId xmlns:p14="http://schemas.microsoft.com/office/powerpoint/2010/main" val="167693237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F981970-0D35-E946-8C15-8DBEF4235AC1}"/>
              </a:ext>
            </a:extLst>
          </p:cNvPr>
          <p:cNvSpPr txBox="1"/>
          <p:nvPr/>
        </p:nvSpPr>
        <p:spPr>
          <a:xfrm>
            <a:off x="760720" y="15297"/>
            <a:ext cx="3775392" cy="630942"/>
          </a:xfrm>
          <a:prstGeom prst="rect">
            <a:avLst/>
          </a:prstGeom>
          <a:noFill/>
        </p:spPr>
        <p:txBody>
          <a:bodyPr wrap="square" rtlCol="0">
            <a:spAutoFit/>
          </a:bodyPr>
          <a:lstStyle/>
          <a:p>
            <a:pPr algn="ctr"/>
            <a:r>
              <a:rPr lang="zh-TW" altLang="en-US" sz="3500" b="1" dirty="0">
                <a:solidFill>
                  <a:schemeClr val="accent2"/>
                </a:solidFill>
              </a:rPr>
              <a:t>森林砍伐的原因</a:t>
            </a:r>
          </a:p>
        </p:txBody>
      </p:sp>
      <p:sp>
        <p:nvSpPr>
          <p:cNvPr id="2" name="TextBox 1">
            <a:extLst>
              <a:ext uri="{FF2B5EF4-FFF2-40B4-BE49-F238E27FC236}">
                <a16:creationId xmlns:a16="http://schemas.microsoft.com/office/drawing/2014/main" id="{B49B9AC1-1CD6-DF4E-BBB5-F13355A77479}"/>
              </a:ext>
            </a:extLst>
          </p:cNvPr>
          <p:cNvSpPr txBox="1"/>
          <p:nvPr/>
        </p:nvSpPr>
        <p:spPr>
          <a:xfrm>
            <a:off x="816147" y="635329"/>
            <a:ext cx="3679636" cy="3939540"/>
          </a:xfrm>
          <a:prstGeom prst="rect">
            <a:avLst/>
          </a:prstGeom>
          <a:noFill/>
          <a:ln>
            <a:solidFill>
              <a:schemeClr val="bg2">
                <a:lumMod val="50000"/>
              </a:schemeClr>
            </a:solidFill>
          </a:ln>
        </p:spPr>
        <p:txBody>
          <a:bodyPr wrap="square" rtlCol="0">
            <a:spAutoFit/>
          </a:bodyPr>
          <a:lstStyle/>
          <a:p>
            <a:pPr marL="342900" indent="-342900">
              <a:buFont typeface="Arial" panose="020B0604020202020204" pitchFamily="34" charset="0"/>
              <a:buChar char="•"/>
            </a:pPr>
            <a:r>
              <a:rPr lang="ja-JP" altLang="en-US" sz="2500">
                <a:solidFill>
                  <a:schemeClr val="bg2">
                    <a:lumMod val="25000"/>
                  </a:schemeClr>
                </a:solidFill>
              </a:rPr>
              <a:t>為獲得耕地或擴大耕地面積</a:t>
            </a:r>
            <a:endParaRPr lang="en-US" altLang="ja-JP" sz="2500" dirty="0">
              <a:solidFill>
                <a:schemeClr val="bg2">
                  <a:lumMod val="25000"/>
                </a:schemeClr>
              </a:solidFill>
            </a:endParaRPr>
          </a:p>
          <a:p>
            <a:pPr marL="285750" indent="-285750">
              <a:buFont typeface="Arial" panose="020B0604020202020204" pitchFamily="34" charset="0"/>
              <a:buChar char="•"/>
            </a:pPr>
            <a:r>
              <a:rPr lang="ja-JP" altLang="en-US" sz="2500">
                <a:solidFill>
                  <a:schemeClr val="bg2">
                    <a:lumMod val="25000"/>
                  </a:schemeClr>
                </a:solidFill>
              </a:rPr>
              <a:t>燃料的需求</a:t>
            </a:r>
            <a:endParaRPr lang="en-US" altLang="ja-JP" sz="2500" dirty="0">
              <a:solidFill>
                <a:schemeClr val="bg2">
                  <a:lumMod val="25000"/>
                </a:schemeClr>
              </a:solidFill>
            </a:endParaRPr>
          </a:p>
          <a:p>
            <a:pPr marL="285750" indent="-285750">
              <a:buFont typeface="Arial" panose="020B0604020202020204" pitchFamily="34" charset="0"/>
              <a:buChar char="•"/>
            </a:pPr>
            <a:r>
              <a:rPr lang="ja-JP" altLang="en-US" sz="2500">
                <a:solidFill>
                  <a:schemeClr val="bg2">
                    <a:lumMod val="25000"/>
                  </a:schemeClr>
                </a:solidFill>
              </a:rPr>
              <a:t>造紙等工業用木材的需求</a:t>
            </a:r>
            <a:endParaRPr lang="en-US" altLang="ja-JP" sz="2500" dirty="0">
              <a:solidFill>
                <a:schemeClr val="bg2">
                  <a:lumMod val="25000"/>
                </a:schemeClr>
              </a:solidFill>
            </a:endParaRPr>
          </a:p>
          <a:p>
            <a:pPr marL="285750" indent="-285750">
              <a:buFont typeface="Arial" panose="020B0604020202020204" pitchFamily="34" charset="0"/>
              <a:buChar char="•"/>
            </a:pPr>
            <a:r>
              <a:rPr lang="ja-JP" altLang="en-US" sz="2500">
                <a:solidFill>
                  <a:schemeClr val="bg2">
                    <a:lumMod val="25000"/>
                  </a:schemeClr>
                </a:solidFill>
              </a:rPr>
              <a:t>建設用木材和對家具用木材的需求</a:t>
            </a:r>
            <a:endParaRPr lang="en-US" altLang="ja-JP" sz="2500" dirty="0">
              <a:solidFill>
                <a:schemeClr val="bg2">
                  <a:lumMod val="25000"/>
                </a:schemeClr>
              </a:solidFill>
            </a:endParaRPr>
          </a:p>
          <a:p>
            <a:pPr marL="285750" indent="-285750">
              <a:buFont typeface="Arial" panose="020B0604020202020204" pitchFamily="34" charset="0"/>
              <a:buChar char="•"/>
            </a:pPr>
            <a:r>
              <a:rPr lang="ja-JP" altLang="en-US" sz="2500">
                <a:solidFill>
                  <a:schemeClr val="bg2">
                    <a:lumMod val="25000"/>
                  </a:schemeClr>
                </a:solidFill>
              </a:rPr>
              <a:t>道路建設，建設房屋等建築佔用土地</a:t>
            </a:r>
          </a:p>
          <a:p>
            <a:endParaRPr lang="en-FR" sz="2500" dirty="0">
              <a:solidFill>
                <a:schemeClr val="bg2">
                  <a:lumMod val="25000"/>
                </a:schemeClr>
              </a:solidFill>
            </a:endParaRPr>
          </a:p>
        </p:txBody>
      </p:sp>
      <p:sp>
        <p:nvSpPr>
          <p:cNvPr id="5" name="TextBox 4">
            <a:extLst>
              <a:ext uri="{FF2B5EF4-FFF2-40B4-BE49-F238E27FC236}">
                <a16:creationId xmlns:a16="http://schemas.microsoft.com/office/drawing/2014/main" id="{7C7AD9C8-CE79-EA49-88FF-189C38265ABD}"/>
              </a:ext>
            </a:extLst>
          </p:cNvPr>
          <p:cNvSpPr txBox="1"/>
          <p:nvPr/>
        </p:nvSpPr>
        <p:spPr>
          <a:xfrm>
            <a:off x="7792461" y="18914"/>
            <a:ext cx="3326552" cy="630942"/>
          </a:xfrm>
          <a:prstGeom prst="rect">
            <a:avLst/>
          </a:prstGeom>
          <a:noFill/>
        </p:spPr>
        <p:txBody>
          <a:bodyPr wrap="none" rtlCol="0">
            <a:spAutoFit/>
          </a:bodyPr>
          <a:lstStyle/>
          <a:p>
            <a:r>
              <a:rPr lang="zh-TW" altLang="en-US" sz="3500" b="1" dirty="0">
                <a:solidFill>
                  <a:schemeClr val="accent2"/>
                </a:solidFill>
              </a:rPr>
              <a:t>森林砍伐的影響</a:t>
            </a:r>
          </a:p>
        </p:txBody>
      </p:sp>
      <p:sp>
        <p:nvSpPr>
          <p:cNvPr id="6" name="Freeform: Shape 7">
            <a:extLst>
              <a:ext uri="{FF2B5EF4-FFF2-40B4-BE49-F238E27FC236}">
                <a16:creationId xmlns:a16="http://schemas.microsoft.com/office/drawing/2014/main" id="{8DB5FB44-889B-6D43-B46D-47124B37ECCB}"/>
              </a:ext>
            </a:extLst>
          </p:cNvPr>
          <p:cNvSpPr/>
          <p:nvPr/>
        </p:nvSpPr>
        <p:spPr>
          <a:xfrm>
            <a:off x="4574268" y="0"/>
            <a:ext cx="3043464" cy="6677266"/>
          </a:xfrm>
          <a:custGeom>
            <a:avLst/>
            <a:gdLst>
              <a:gd name="connsiteX0" fmla="*/ 2323951 w 3043464"/>
              <a:gd name="connsiteY0" fmla="*/ 6610138 h 6677266"/>
              <a:gd name="connsiteX1" fmla="*/ 2322121 w 3043464"/>
              <a:gd name="connsiteY1" fmla="*/ 6677266 h 6677266"/>
              <a:gd name="connsiteX2" fmla="*/ 2316627 w 3043464"/>
              <a:gd name="connsiteY2" fmla="*/ 6662751 h 6677266"/>
              <a:gd name="connsiteX3" fmla="*/ 2314795 w 3043464"/>
              <a:gd name="connsiteY3" fmla="*/ 6655494 h 6677266"/>
              <a:gd name="connsiteX4" fmla="*/ 2312965 w 3043464"/>
              <a:gd name="connsiteY4" fmla="*/ 6640980 h 6677266"/>
              <a:gd name="connsiteX5" fmla="*/ 2316627 w 3043464"/>
              <a:gd name="connsiteY5" fmla="*/ 6631909 h 6677266"/>
              <a:gd name="connsiteX6" fmla="*/ 2323951 w 3043464"/>
              <a:gd name="connsiteY6" fmla="*/ 6610138 h 6677266"/>
              <a:gd name="connsiteX7" fmla="*/ 2265359 w 3043464"/>
              <a:gd name="connsiteY7" fmla="*/ 6591995 h 6677266"/>
              <a:gd name="connsiteX8" fmla="*/ 2269021 w 3043464"/>
              <a:gd name="connsiteY8" fmla="*/ 6604694 h 6677266"/>
              <a:gd name="connsiteX9" fmla="*/ 2263527 w 3043464"/>
              <a:gd name="connsiteY9" fmla="*/ 6624652 h 6677266"/>
              <a:gd name="connsiteX10" fmla="*/ 2258035 w 3043464"/>
              <a:gd name="connsiteY10" fmla="*/ 6644608 h 6677266"/>
              <a:gd name="connsiteX11" fmla="*/ 2258035 w 3043464"/>
              <a:gd name="connsiteY11" fmla="*/ 6617395 h 6677266"/>
              <a:gd name="connsiteX12" fmla="*/ 2265359 w 3043464"/>
              <a:gd name="connsiteY12" fmla="*/ 6591995 h 6677266"/>
              <a:gd name="connsiteX13" fmla="*/ 1521974 w 3043464"/>
              <a:gd name="connsiteY13" fmla="*/ 6548452 h 6677266"/>
              <a:gd name="connsiteX14" fmla="*/ 1523804 w 3043464"/>
              <a:gd name="connsiteY14" fmla="*/ 6581109 h 6677266"/>
              <a:gd name="connsiteX15" fmla="*/ 1523804 w 3043464"/>
              <a:gd name="connsiteY15" fmla="*/ 6584738 h 6677266"/>
              <a:gd name="connsiteX16" fmla="*/ 1521974 w 3043464"/>
              <a:gd name="connsiteY16" fmla="*/ 6582923 h 6677266"/>
              <a:gd name="connsiteX17" fmla="*/ 1518312 w 3043464"/>
              <a:gd name="connsiteY17" fmla="*/ 6564780 h 6677266"/>
              <a:gd name="connsiteX18" fmla="*/ 1521974 w 3043464"/>
              <a:gd name="connsiteY18" fmla="*/ 6548452 h 6677266"/>
              <a:gd name="connsiteX19" fmla="*/ 2239725 w 3043464"/>
              <a:gd name="connsiteY19" fmla="*/ 6526681 h 6677266"/>
              <a:gd name="connsiteX20" fmla="*/ 2243387 w 3043464"/>
              <a:gd name="connsiteY20" fmla="*/ 6537567 h 6677266"/>
              <a:gd name="connsiteX21" fmla="*/ 2241555 w 3043464"/>
              <a:gd name="connsiteY21" fmla="*/ 6543008 h 6677266"/>
              <a:gd name="connsiteX22" fmla="*/ 2239725 w 3043464"/>
              <a:gd name="connsiteY22" fmla="*/ 6530309 h 6677266"/>
              <a:gd name="connsiteX23" fmla="*/ 2239725 w 3043464"/>
              <a:gd name="connsiteY23" fmla="*/ 6526681 h 6677266"/>
              <a:gd name="connsiteX24" fmla="*/ 1364509 w 3043464"/>
              <a:gd name="connsiteY24" fmla="*/ 6490395 h 6677266"/>
              <a:gd name="connsiteX25" fmla="*/ 1371833 w 3043464"/>
              <a:gd name="connsiteY25" fmla="*/ 6515795 h 6677266"/>
              <a:gd name="connsiteX26" fmla="*/ 1370003 w 3043464"/>
              <a:gd name="connsiteY26" fmla="*/ 6517608 h 6677266"/>
              <a:gd name="connsiteX27" fmla="*/ 1368171 w 3043464"/>
              <a:gd name="connsiteY27" fmla="*/ 6526681 h 6677266"/>
              <a:gd name="connsiteX28" fmla="*/ 1366339 w 3043464"/>
              <a:gd name="connsiteY28" fmla="*/ 6513980 h 6677266"/>
              <a:gd name="connsiteX29" fmla="*/ 1366339 w 3043464"/>
              <a:gd name="connsiteY29" fmla="*/ 6510351 h 6677266"/>
              <a:gd name="connsiteX30" fmla="*/ 1364509 w 3043464"/>
              <a:gd name="connsiteY30" fmla="*/ 6490395 h 6677266"/>
              <a:gd name="connsiteX31" fmla="*/ 2435501 w 3043464"/>
              <a:gd name="connsiteY31" fmla="*/ 6488233 h 6677266"/>
              <a:gd name="connsiteX32" fmla="*/ 2441747 w 3043464"/>
              <a:gd name="connsiteY32" fmla="*/ 6503708 h 6677266"/>
              <a:gd name="connsiteX33" fmla="*/ 2444796 w 3043464"/>
              <a:gd name="connsiteY33" fmla="*/ 6513980 h 6677266"/>
              <a:gd name="connsiteX34" fmla="*/ 2452120 w 3043464"/>
              <a:gd name="connsiteY34" fmla="*/ 6541195 h 6677266"/>
              <a:gd name="connsiteX35" fmla="*/ 2441134 w 3043464"/>
              <a:gd name="connsiteY35" fmla="*/ 6573852 h 6677266"/>
              <a:gd name="connsiteX36" fmla="*/ 2431980 w 3043464"/>
              <a:gd name="connsiteY36" fmla="*/ 6524866 h 6677266"/>
              <a:gd name="connsiteX37" fmla="*/ 1514650 w 3043464"/>
              <a:gd name="connsiteY37" fmla="*/ 6486767 h 6677266"/>
              <a:gd name="connsiteX38" fmla="*/ 1516482 w 3043464"/>
              <a:gd name="connsiteY38" fmla="*/ 6494024 h 6677266"/>
              <a:gd name="connsiteX39" fmla="*/ 1509156 w 3043464"/>
              <a:gd name="connsiteY39" fmla="*/ 6503094 h 6677266"/>
              <a:gd name="connsiteX40" fmla="*/ 1514650 w 3043464"/>
              <a:gd name="connsiteY40" fmla="*/ 6486767 h 6677266"/>
              <a:gd name="connsiteX41" fmla="*/ 1366184 w 3043464"/>
              <a:gd name="connsiteY41" fmla="*/ 6482727 h 6677266"/>
              <a:gd name="connsiteX42" fmla="*/ 1366339 w 3043464"/>
              <a:gd name="connsiteY42" fmla="*/ 6483138 h 6677266"/>
              <a:gd name="connsiteX43" fmla="*/ 1366339 w 3043464"/>
              <a:gd name="connsiteY43" fmla="*/ 6484951 h 6677266"/>
              <a:gd name="connsiteX44" fmla="*/ 1547608 w 3043464"/>
              <a:gd name="connsiteY44" fmla="*/ 6466808 h 6677266"/>
              <a:gd name="connsiteX45" fmla="*/ 1553102 w 3043464"/>
              <a:gd name="connsiteY45" fmla="*/ 6477694 h 6677266"/>
              <a:gd name="connsiteX46" fmla="*/ 1554932 w 3043464"/>
              <a:gd name="connsiteY46" fmla="*/ 6481323 h 6677266"/>
              <a:gd name="connsiteX47" fmla="*/ 1553102 w 3043464"/>
              <a:gd name="connsiteY47" fmla="*/ 6515795 h 6677266"/>
              <a:gd name="connsiteX48" fmla="*/ 1553102 w 3043464"/>
              <a:gd name="connsiteY48" fmla="*/ 6521237 h 6677266"/>
              <a:gd name="connsiteX49" fmla="*/ 1551270 w 3043464"/>
              <a:gd name="connsiteY49" fmla="*/ 6504909 h 6677266"/>
              <a:gd name="connsiteX50" fmla="*/ 1547608 w 3043464"/>
              <a:gd name="connsiteY50" fmla="*/ 6474066 h 6677266"/>
              <a:gd name="connsiteX51" fmla="*/ 1547608 w 3043464"/>
              <a:gd name="connsiteY51" fmla="*/ 6466808 h 6677266"/>
              <a:gd name="connsiteX52" fmla="*/ 1364605 w 3043464"/>
              <a:gd name="connsiteY52" fmla="*/ 6457452 h 6677266"/>
              <a:gd name="connsiteX53" fmla="*/ 1364738 w 3043464"/>
              <a:gd name="connsiteY53" fmla="*/ 6462047 h 6677266"/>
              <a:gd name="connsiteX54" fmla="*/ 1366184 w 3043464"/>
              <a:gd name="connsiteY54" fmla="*/ 6482727 h 6677266"/>
              <a:gd name="connsiteX55" fmla="*/ 1360847 w 3043464"/>
              <a:gd name="connsiteY55" fmla="*/ 6468624 h 6677266"/>
              <a:gd name="connsiteX56" fmla="*/ 1364509 w 3043464"/>
              <a:gd name="connsiteY56" fmla="*/ 6454109 h 6677266"/>
              <a:gd name="connsiteX57" fmla="*/ 1365026 w 3043464"/>
              <a:gd name="connsiteY57" fmla="*/ 6456203 h 6677266"/>
              <a:gd name="connsiteX58" fmla="*/ 1364605 w 3043464"/>
              <a:gd name="connsiteY58" fmla="*/ 6457452 h 6677266"/>
              <a:gd name="connsiteX59" fmla="*/ 1507326 w 3043464"/>
              <a:gd name="connsiteY59" fmla="*/ 6452294 h 6677266"/>
              <a:gd name="connsiteX60" fmla="*/ 1510988 w 3043464"/>
              <a:gd name="connsiteY60" fmla="*/ 6472252 h 6677266"/>
              <a:gd name="connsiteX61" fmla="*/ 1507326 w 3043464"/>
              <a:gd name="connsiteY61" fmla="*/ 6479509 h 6677266"/>
              <a:gd name="connsiteX62" fmla="*/ 1503664 w 3043464"/>
              <a:gd name="connsiteY62" fmla="*/ 6483138 h 6677266"/>
              <a:gd name="connsiteX63" fmla="*/ 1501834 w 3043464"/>
              <a:gd name="connsiteY63" fmla="*/ 6470437 h 6677266"/>
              <a:gd name="connsiteX64" fmla="*/ 1505494 w 3043464"/>
              <a:gd name="connsiteY64" fmla="*/ 6457738 h 6677266"/>
              <a:gd name="connsiteX65" fmla="*/ 1507326 w 3043464"/>
              <a:gd name="connsiteY65" fmla="*/ 6452294 h 6677266"/>
              <a:gd name="connsiteX66" fmla="*/ 1615354 w 3043464"/>
              <a:gd name="connsiteY66" fmla="*/ 6450481 h 6677266"/>
              <a:gd name="connsiteX67" fmla="*/ 1620848 w 3043464"/>
              <a:gd name="connsiteY67" fmla="*/ 6457738 h 6677266"/>
              <a:gd name="connsiteX68" fmla="*/ 1624510 w 3043464"/>
              <a:gd name="connsiteY68" fmla="*/ 6463180 h 6677266"/>
              <a:gd name="connsiteX69" fmla="*/ 1620848 w 3043464"/>
              <a:gd name="connsiteY69" fmla="*/ 6488580 h 6677266"/>
              <a:gd name="connsiteX70" fmla="*/ 1615354 w 3043464"/>
              <a:gd name="connsiteY70" fmla="*/ 6454109 h 6677266"/>
              <a:gd name="connsiteX71" fmla="*/ 1615354 w 3043464"/>
              <a:gd name="connsiteY71" fmla="*/ 6450481 h 6677266"/>
              <a:gd name="connsiteX72" fmla="*/ 1642820 w 3043464"/>
              <a:gd name="connsiteY72" fmla="*/ 6443224 h 6677266"/>
              <a:gd name="connsiteX73" fmla="*/ 1644886 w 3043464"/>
              <a:gd name="connsiteY73" fmla="*/ 6447318 h 6677266"/>
              <a:gd name="connsiteX74" fmla="*/ 1645968 w 3043464"/>
              <a:gd name="connsiteY74" fmla="*/ 6465719 h 6677266"/>
              <a:gd name="connsiteX75" fmla="*/ 1640988 w 3043464"/>
              <a:gd name="connsiteY75" fmla="*/ 6459551 h 6677266"/>
              <a:gd name="connsiteX76" fmla="*/ 1642820 w 3043464"/>
              <a:gd name="connsiteY76" fmla="*/ 6446852 h 6677266"/>
              <a:gd name="connsiteX77" fmla="*/ 1642820 w 3043464"/>
              <a:gd name="connsiteY77" fmla="*/ 6443224 h 6677266"/>
              <a:gd name="connsiteX78" fmla="*/ 1556764 w 3043464"/>
              <a:gd name="connsiteY78" fmla="*/ 6437780 h 6677266"/>
              <a:gd name="connsiteX79" fmla="*/ 1556764 w 3043464"/>
              <a:gd name="connsiteY79" fmla="*/ 6441408 h 6677266"/>
              <a:gd name="connsiteX80" fmla="*/ 1554932 w 3043464"/>
              <a:gd name="connsiteY80" fmla="*/ 6439595 h 6677266"/>
              <a:gd name="connsiteX81" fmla="*/ 1556764 w 3043464"/>
              <a:gd name="connsiteY81" fmla="*/ 6437780 h 6677266"/>
              <a:gd name="connsiteX82" fmla="*/ 1516482 w 3043464"/>
              <a:gd name="connsiteY82" fmla="*/ 6425082 h 6677266"/>
              <a:gd name="connsiteX83" fmla="*/ 1516482 w 3043464"/>
              <a:gd name="connsiteY83" fmla="*/ 6425083 h 6677266"/>
              <a:gd name="connsiteX84" fmla="*/ 1518312 w 3043464"/>
              <a:gd name="connsiteY84" fmla="*/ 6435967 h 6677266"/>
              <a:gd name="connsiteX85" fmla="*/ 1520144 w 3043464"/>
              <a:gd name="connsiteY85" fmla="*/ 6455923 h 6677266"/>
              <a:gd name="connsiteX86" fmla="*/ 1516482 w 3043464"/>
              <a:gd name="connsiteY86" fmla="*/ 6461367 h 6677266"/>
              <a:gd name="connsiteX87" fmla="*/ 1510988 w 3043464"/>
              <a:gd name="connsiteY87" fmla="*/ 6443224 h 6677266"/>
              <a:gd name="connsiteX88" fmla="*/ 1631834 w 3043464"/>
              <a:gd name="connsiteY88" fmla="*/ 6416008 h 6677266"/>
              <a:gd name="connsiteX89" fmla="*/ 1633664 w 3043464"/>
              <a:gd name="connsiteY89" fmla="*/ 6417824 h 6677266"/>
              <a:gd name="connsiteX90" fmla="*/ 1630004 w 3043464"/>
              <a:gd name="connsiteY90" fmla="*/ 6441408 h 6677266"/>
              <a:gd name="connsiteX91" fmla="*/ 1624510 w 3043464"/>
              <a:gd name="connsiteY91" fmla="*/ 6434151 h 6677266"/>
              <a:gd name="connsiteX92" fmla="*/ 1631834 w 3043464"/>
              <a:gd name="connsiteY92" fmla="*/ 6416008 h 6677266"/>
              <a:gd name="connsiteX93" fmla="*/ 1377325 w 3043464"/>
              <a:gd name="connsiteY93" fmla="*/ 6416008 h 6677266"/>
              <a:gd name="connsiteX94" fmla="*/ 1399297 w 3043464"/>
              <a:gd name="connsiteY94" fmla="*/ 6452294 h 6677266"/>
              <a:gd name="connsiteX95" fmla="*/ 1406623 w 3043464"/>
              <a:gd name="connsiteY95" fmla="*/ 6463180 h 6677266"/>
              <a:gd name="connsiteX96" fmla="*/ 1401129 w 3043464"/>
              <a:gd name="connsiteY96" fmla="*/ 6481323 h 6677266"/>
              <a:gd name="connsiteX97" fmla="*/ 1399297 w 3043464"/>
              <a:gd name="connsiteY97" fmla="*/ 6488580 h 6677266"/>
              <a:gd name="connsiteX98" fmla="*/ 1393805 w 3043464"/>
              <a:gd name="connsiteY98" fmla="*/ 6481323 h 6677266"/>
              <a:gd name="connsiteX99" fmla="*/ 1397467 w 3043464"/>
              <a:gd name="connsiteY99" fmla="*/ 6490395 h 6677266"/>
              <a:gd name="connsiteX100" fmla="*/ 1395635 w 3043464"/>
              <a:gd name="connsiteY100" fmla="*/ 6504909 h 6677266"/>
              <a:gd name="connsiteX101" fmla="*/ 1391975 w 3043464"/>
              <a:gd name="connsiteY101" fmla="*/ 6524866 h 6677266"/>
              <a:gd name="connsiteX102" fmla="*/ 1384649 w 3043464"/>
              <a:gd name="connsiteY102" fmla="*/ 6532123 h 6677266"/>
              <a:gd name="connsiteX103" fmla="*/ 1379157 w 3043464"/>
              <a:gd name="connsiteY103" fmla="*/ 6519424 h 6677266"/>
              <a:gd name="connsiteX104" fmla="*/ 1382819 w 3043464"/>
              <a:gd name="connsiteY104" fmla="*/ 6492208 h 6677266"/>
              <a:gd name="connsiteX105" fmla="*/ 1386481 w 3043464"/>
              <a:gd name="connsiteY105" fmla="*/ 6466808 h 6677266"/>
              <a:gd name="connsiteX106" fmla="*/ 1375495 w 3043464"/>
              <a:gd name="connsiteY106" fmla="*/ 6490395 h 6677266"/>
              <a:gd name="connsiteX107" fmla="*/ 1373665 w 3043464"/>
              <a:gd name="connsiteY107" fmla="*/ 6494024 h 6677266"/>
              <a:gd name="connsiteX108" fmla="*/ 1373665 w 3043464"/>
              <a:gd name="connsiteY108" fmla="*/ 6492208 h 6677266"/>
              <a:gd name="connsiteX109" fmla="*/ 1367027 w 3043464"/>
              <a:gd name="connsiteY109" fmla="*/ 6464315 h 6677266"/>
              <a:gd name="connsiteX110" fmla="*/ 1365026 w 3043464"/>
              <a:gd name="connsiteY110" fmla="*/ 6456203 h 6677266"/>
              <a:gd name="connsiteX111" fmla="*/ 1373665 w 3043464"/>
              <a:gd name="connsiteY111" fmla="*/ 6430523 h 6677266"/>
              <a:gd name="connsiteX112" fmla="*/ 1377325 w 3043464"/>
              <a:gd name="connsiteY112" fmla="*/ 6416008 h 6677266"/>
              <a:gd name="connsiteX113" fmla="*/ 2311133 w 3043464"/>
              <a:gd name="connsiteY113" fmla="*/ 6408751 h 6677266"/>
              <a:gd name="connsiteX114" fmla="*/ 2334937 w 3043464"/>
              <a:gd name="connsiteY114" fmla="*/ 6464995 h 6677266"/>
              <a:gd name="connsiteX115" fmla="*/ 2329443 w 3043464"/>
              <a:gd name="connsiteY115" fmla="*/ 6526681 h 6677266"/>
              <a:gd name="connsiteX116" fmla="*/ 2327613 w 3043464"/>
              <a:gd name="connsiteY116" fmla="*/ 6528494 h 6677266"/>
              <a:gd name="connsiteX117" fmla="*/ 2322121 w 3043464"/>
              <a:gd name="connsiteY117" fmla="*/ 6521237 h 6677266"/>
              <a:gd name="connsiteX118" fmla="*/ 2327613 w 3043464"/>
              <a:gd name="connsiteY118" fmla="*/ 6530309 h 6677266"/>
              <a:gd name="connsiteX119" fmla="*/ 2314795 w 3043464"/>
              <a:gd name="connsiteY119" fmla="*/ 6555709 h 6677266"/>
              <a:gd name="connsiteX120" fmla="*/ 2305641 w 3043464"/>
              <a:gd name="connsiteY120" fmla="*/ 6573852 h 6677266"/>
              <a:gd name="connsiteX121" fmla="*/ 2303811 w 3043464"/>
              <a:gd name="connsiteY121" fmla="*/ 6566595 h 6677266"/>
              <a:gd name="connsiteX122" fmla="*/ 2300147 w 3043464"/>
              <a:gd name="connsiteY122" fmla="*/ 6532123 h 6677266"/>
              <a:gd name="connsiteX123" fmla="*/ 2296485 w 3043464"/>
              <a:gd name="connsiteY123" fmla="*/ 6466808 h 6677266"/>
              <a:gd name="connsiteX124" fmla="*/ 2301979 w 3043464"/>
              <a:gd name="connsiteY124" fmla="*/ 6452294 h 6677266"/>
              <a:gd name="connsiteX125" fmla="*/ 2303811 w 3043464"/>
              <a:gd name="connsiteY125" fmla="*/ 6441408 h 6677266"/>
              <a:gd name="connsiteX126" fmla="*/ 2305641 w 3043464"/>
              <a:gd name="connsiteY126" fmla="*/ 6434151 h 6677266"/>
              <a:gd name="connsiteX127" fmla="*/ 2311133 w 3043464"/>
              <a:gd name="connsiteY127" fmla="*/ 6408751 h 6677266"/>
              <a:gd name="connsiteX128" fmla="*/ 1501147 w 3043464"/>
              <a:gd name="connsiteY128" fmla="*/ 6397640 h 6677266"/>
              <a:gd name="connsiteX129" fmla="*/ 1501834 w 3043464"/>
              <a:gd name="connsiteY129" fmla="*/ 6399681 h 6677266"/>
              <a:gd name="connsiteX130" fmla="*/ 1510943 w 3043464"/>
              <a:gd name="connsiteY130" fmla="*/ 6415477 h 6677266"/>
              <a:gd name="connsiteX131" fmla="*/ 1507326 w 3043464"/>
              <a:gd name="connsiteY131" fmla="*/ 6421452 h 6677266"/>
              <a:gd name="connsiteX132" fmla="*/ 1501834 w 3043464"/>
              <a:gd name="connsiteY132" fmla="*/ 6430523 h 6677266"/>
              <a:gd name="connsiteX133" fmla="*/ 1494508 w 3043464"/>
              <a:gd name="connsiteY133" fmla="*/ 6441408 h 6677266"/>
              <a:gd name="connsiteX134" fmla="*/ 1492678 w 3043464"/>
              <a:gd name="connsiteY134" fmla="*/ 6432338 h 6677266"/>
              <a:gd name="connsiteX135" fmla="*/ 1496340 w 3043464"/>
              <a:gd name="connsiteY135" fmla="*/ 6421452 h 6677266"/>
              <a:gd name="connsiteX136" fmla="*/ 1384649 w 3043464"/>
              <a:gd name="connsiteY136" fmla="*/ 6394237 h 6677266"/>
              <a:gd name="connsiteX137" fmla="*/ 1382819 w 3043464"/>
              <a:gd name="connsiteY137" fmla="*/ 6399681 h 6677266"/>
              <a:gd name="connsiteX138" fmla="*/ 1388313 w 3043464"/>
              <a:gd name="connsiteY138" fmla="*/ 6405123 h 6677266"/>
              <a:gd name="connsiteX139" fmla="*/ 1384649 w 3043464"/>
              <a:gd name="connsiteY139" fmla="*/ 6394237 h 6677266"/>
              <a:gd name="connsiteX140" fmla="*/ 1587224 w 3043464"/>
              <a:gd name="connsiteY140" fmla="*/ 6391763 h 6677266"/>
              <a:gd name="connsiteX141" fmla="*/ 1589009 w 3043464"/>
              <a:gd name="connsiteY141" fmla="*/ 6393531 h 6677266"/>
              <a:gd name="connsiteX142" fmla="*/ 1587890 w 3043464"/>
              <a:gd name="connsiteY142" fmla="*/ 6397866 h 6677266"/>
              <a:gd name="connsiteX143" fmla="*/ 1587890 w 3043464"/>
              <a:gd name="connsiteY143" fmla="*/ 6396052 h 6677266"/>
              <a:gd name="connsiteX144" fmla="*/ 1589722 w 3043464"/>
              <a:gd name="connsiteY144" fmla="*/ 6390771 h 6677266"/>
              <a:gd name="connsiteX145" fmla="*/ 1589722 w 3043464"/>
              <a:gd name="connsiteY145" fmla="*/ 6394237 h 6677266"/>
              <a:gd name="connsiteX146" fmla="*/ 1589009 w 3043464"/>
              <a:gd name="connsiteY146" fmla="*/ 6393531 h 6677266"/>
              <a:gd name="connsiteX147" fmla="*/ 1585385 w 3043464"/>
              <a:gd name="connsiteY147" fmla="*/ 6383932 h 6677266"/>
              <a:gd name="connsiteX148" fmla="*/ 1586011 w 3043464"/>
              <a:gd name="connsiteY148" fmla="*/ 6383947 h 6677266"/>
              <a:gd name="connsiteX149" fmla="*/ 1587224 w 3043464"/>
              <a:gd name="connsiteY149" fmla="*/ 6391763 h 6677266"/>
              <a:gd name="connsiteX150" fmla="*/ 1586058 w 3043464"/>
              <a:gd name="connsiteY150" fmla="*/ 6390608 h 6677266"/>
              <a:gd name="connsiteX151" fmla="*/ 1614906 w 3043464"/>
              <a:gd name="connsiteY151" fmla="*/ 6383360 h 6677266"/>
              <a:gd name="connsiteX152" fmla="*/ 1587890 w 3043464"/>
              <a:gd name="connsiteY152" fmla="*/ 6430523 h 6677266"/>
              <a:gd name="connsiteX153" fmla="*/ 1587890 w 3043464"/>
              <a:gd name="connsiteY153" fmla="*/ 6421452 h 6677266"/>
              <a:gd name="connsiteX154" fmla="*/ 1587890 w 3043464"/>
              <a:gd name="connsiteY154" fmla="*/ 6406938 h 6677266"/>
              <a:gd name="connsiteX155" fmla="*/ 1591552 w 3043464"/>
              <a:gd name="connsiteY155" fmla="*/ 6385167 h 6677266"/>
              <a:gd name="connsiteX156" fmla="*/ 1590408 w 3043464"/>
              <a:gd name="connsiteY156" fmla="*/ 6388115 h 6677266"/>
              <a:gd name="connsiteX157" fmla="*/ 1589722 w 3043464"/>
              <a:gd name="connsiteY157" fmla="*/ 6390771 h 6677266"/>
              <a:gd name="connsiteX158" fmla="*/ 1589722 w 3043464"/>
              <a:gd name="connsiteY158" fmla="*/ 6390608 h 6677266"/>
              <a:gd name="connsiteX159" fmla="*/ 1589722 w 3043464"/>
              <a:gd name="connsiteY159" fmla="*/ 6388795 h 6677266"/>
              <a:gd name="connsiteX160" fmla="*/ 1589455 w 3043464"/>
              <a:gd name="connsiteY160" fmla="*/ 6384032 h 6677266"/>
              <a:gd name="connsiteX161" fmla="*/ 1601369 w 3043464"/>
              <a:gd name="connsiteY161" fmla="*/ 6384327 h 6677266"/>
              <a:gd name="connsiteX162" fmla="*/ 1509218 w 3043464"/>
              <a:gd name="connsiteY162" fmla="*/ 6380186 h 6677266"/>
              <a:gd name="connsiteX163" fmla="*/ 1530603 w 3043464"/>
              <a:gd name="connsiteY163" fmla="*/ 6381983 h 6677266"/>
              <a:gd name="connsiteX164" fmla="*/ 1531128 w 3043464"/>
              <a:gd name="connsiteY164" fmla="*/ 6386980 h 6677266"/>
              <a:gd name="connsiteX165" fmla="*/ 1532960 w 3043464"/>
              <a:gd name="connsiteY165" fmla="*/ 6419637 h 6677266"/>
              <a:gd name="connsiteX166" fmla="*/ 1529298 w 3043464"/>
              <a:gd name="connsiteY166" fmla="*/ 6426894 h 6677266"/>
              <a:gd name="connsiteX167" fmla="*/ 1523804 w 3043464"/>
              <a:gd name="connsiteY167" fmla="*/ 6437780 h 6677266"/>
              <a:gd name="connsiteX168" fmla="*/ 1516482 w 3043464"/>
              <a:gd name="connsiteY168" fmla="*/ 6425083 h 6677266"/>
              <a:gd name="connsiteX169" fmla="*/ 1516482 w 3043464"/>
              <a:gd name="connsiteY169" fmla="*/ 6425081 h 6677266"/>
              <a:gd name="connsiteX170" fmla="*/ 1516482 w 3043464"/>
              <a:gd name="connsiteY170" fmla="*/ 6425082 h 6677266"/>
              <a:gd name="connsiteX171" fmla="*/ 1510943 w 3043464"/>
              <a:gd name="connsiteY171" fmla="*/ 6415477 h 6677266"/>
              <a:gd name="connsiteX172" fmla="*/ 1512818 w 3043464"/>
              <a:gd name="connsiteY172" fmla="*/ 6412380 h 6677266"/>
              <a:gd name="connsiteX173" fmla="*/ 1512818 w 3043464"/>
              <a:gd name="connsiteY173" fmla="*/ 6406938 h 6677266"/>
              <a:gd name="connsiteX174" fmla="*/ 1497011 w 3043464"/>
              <a:gd name="connsiteY174" fmla="*/ 6379160 h 6677266"/>
              <a:gd name="connsiteX175" fmla="*/ 1508174 w 3043464"/>
              <a:gd name="connsiteY175" fmla="*/ 6380098 h 6677266"/>
              <a:gd name="connsiteX176" fmla="*/ 1501834 w 3043464"/>
              <a:gd name="connsiteY176" fmla="*/ 6394237 h 6677266"/>
              <a:gd name="connsiteX177" fmla="*/ 1501147 w 3043464"/>
              <a:gd name="connsiteY177" fmla="*/ 6397640 h 6677266"/>
              <a:gd name="connsiteX178" fmla="*/ 1500002 w 3043464"/>
              <a:gd name="connsiteY178" fmla="*/ 6394237 h 6677266"/>
              <a:gd name="connsiteX179" fmla="*/ 1495909 w 3043464"/>
              <a:gd name="connsiteY179" fmla="*/ 6382071 h 6677266"/>
              <a:gd name="connsiteX180" fmla="*/ 1488055 w 3043464"/>
              <a:gd name="connsiteY180" fmla="*/ 6378088 h 6677266"/>
              <a:gd name="connsiteX181" fmla="*/ 1491107 w 3043464"/>
              <a:gd name="connsiteY181" fmla="*/ 6378664 h 6677266"/>
              <a:gd name="connsiteX182" fmla="*/ 1494869 w 3043464"/>
              <a:gd name="connsiteY182" fmla="*/ 6378980 h 6677266"/>
              <a:gd name="connsiteX183" fmla="*/ 1495909 w 3043464"/>
              <a:gd name="connsiteY183" fmla="*/ 6382071 h 6677266"/>
              <a:gd name="connsiteX184" fmla="*/ 1492678 w 3043464"/>
              <a:gd name="connsiteY184" fmla="*/ 6390608 h 6677266"/>
              <a:gd name="connsiteX185" fmla="*/ 1490846 w 3043464"/>
              <a:gd name="connsiteY185" fmla="*/ 6396052 h 6677266"/>
              <a:gd name="connsiteX186" fmla="*/ 1489016 w 3043464"/>
              <a:gd name="connsiteY186" fmla="*/ 6386980 h 6677266"/>
              <a:gd name="connsiteX187" fmla="*/ 1487185 w 3043464"/>
              <a:gd name="connsiteY187" fmla="*/ 6381538 h 6677266"/>
              <a:gd name="connsiteX188" fmla="*/ 1346835 w 3043464"/>
              <a:gd name="connsiteY188" fmla="*/ 6371598 h 6677266"/>
              <a:gd name="connsiteX189" fmla="*/ 1353523 w 3043464"/>
              <a:gd name="connsiteY189" fmla="*/ 6381538 h 6677266"/>
              <a:gd name="connsiteX190" fmla="*/ 1359015 w 3043464"/>
              <a:gd name="connsiteY190" fmla="*/ 6388795 h 6677266"/>
              <a:gd name="connsiteX191" fmla="*/ 1351693 w 3043464"/>
              <a:gd name="connsiteY191" fmla="*/ 6406938 h 6677266"/>
              <a:gd name="connsiteX192" fmla="*/ 1346470 w 3043464"/>
              <a:gd name="connsiteY192" fmla="*/ 6372443 h 6677266"/>
              <a:gd name="connsiteX193" fmla="*/ 2322121 w 3043464"/>
              <a:gd name="connsiteY193" fmla="*/ 6352509 h 6677266"/>
              <a:gd name="connsiteX194" fmla="*/ 2325783 w 3043464"/>
              <a:gd name="connsiteY194" fmla="*/ 6372466 h 6677266"/>
              <a:gd name="connsiteX195" fmla="*/ 2327613 w 3043464"/>
              <a:gd name="connsiteY195" fmla="*/ 6385167 h 6677266"/>
              <a:gd name="connsiteX196" fmla="*/ 2318457 w 3043464"/>
              <a:gd name="connsiteY196" fmla="*/ 6368837 h 6677266"/>
              <a:gd name="connsiteX197" fmla="*/ 2322121 w 3043464"/>
              <a:gd name="connsiteY197" fmla="*/ 6352509 h 6677266"/>
              <a:gd name="connsiteX198" fmla="*/ 2227226 w 3043464"/>
              <a:gd name="connsiteY198" fmla="*/ 6340359 h 6677266"/>
              <a:gd name="connsiteX199" fmla="*/ 2230571 w 3043464"/>
              <a:gd name="connsiteY199" fmla="*/ 6348881 h 6677266"/>
              <a:gd name="connsiteX200" fmla="*/ 2241556 w 3043464"/>
              <a:gd name="connsiteY200" fmla="*/ 6379497 h 6677266"/>
              <a:gd name="connsiteX201" fmla="*/ 2244176 w 3043464"/>
              <a:gd name="connsiteY201" fmla="*/ 6387772 h 6677266"/>
              <a:gd name="connsiteX202" fmla="*/ 2248881 w 3043464"/>
              <a:gd name="connsiteY202" fmla="*/ 6408751 h 6677266"/>
              <a:gd name="connsiteX203" fmla="*/ 2261697 w 3043464"/>
              <a:gd name="connsiteY203" fmla="*/ 6481323 h 6677266"/>
              <a:gd name="connsiteX204" fmla="*/ 2252543 w 3043464"/>
              <a:gd name="connsiteY204" fmla="*/ 6512167 h 6677266"/>
              <a:gd name="connsiteX205" fmla="*/ 2252543 w 3043464"/>
              <a:gd name="connsiteY205" fmla="*/ 6513980 h 6677266"/>
              <a:gd name="connsiteX206" fmla="*/ 2236063 w 3043464"/>
              <a:gd name="connsiteY206" fmla="*/ 6481323 h 6677266"/>
              <a:gd name="connsiteX207" fmla="*/ 2230571 w 3043464"/>
              <a:gd name="connsiteY207" fmla="*/ 6437780 h 6677266"/>
              <a:gd name="connsiteX208" fmla="*/ 2226907 w 3043464"/>
              <a:gd name="connsiteY208" fmla="*/ 6403309 h 6677266"/>
              <a:gd name="connsiteX209" fmla="*/ 2232401 w 3043464"/>
              <a:gd name="connsiteY209" fmla="*/ 6390608 h 6677266"/>
              <a:gd name="connsiteX210" fmla="*/ 2226907 w 3043464"/>
              <a:gd name="connsiteY210" fmla="*/ 6399681 h 6677266"/>
              <a:gd name="connsiteX211" fmla="*/ 2223245 w 3043464"/>
              <a:gd name="connsiteY211" fmla="*/ 6363395 h 6677266"/>
              <a:gd name="connsiteX212" fmla="*/ 2226907 w 3043464"/>
              <a:gd name="connsiteY212" fmla="*/ 6341624 h 6677266"/>
              <a:gd name="connsiteX213" fmla="*/ 1313241 w 3043464"/>
              <a:gd name="connsiteY213" fmla="*/ 6330738 h 6677266"/>
              <a:gd name="connsiteX214" fmla="*/ 1314463 w 3043464"/>
              <a:gd name="connsiteY214" fmla="*/ 6331949 h 6677266"/>
              <a:gd name="connsiteX215" fmla="*/ 1315073 w 3043464"/>
              <a:gd name="connsiteY215" fmla="*/ 6334367 h 6677266"/>
              <a:gd name="connsiteX216" fmla="*/ 1320565 w 3043464"/>
              <a:gd name="connsiteY216" fmla="*/ 6365208 h 6677266"/>
              <a:gd name="connsiteX217" fmla="*/ 1322992 w 3043464"/>
              <a:gd name="connsiteY217" fmla="*/ 6367854 h 6677266"/>
              <a:gd name="connsiteX218" fmla="*/ 1327889 w 3043464"/>
              <a:gd name="connsiteY218" fmla="*/ 6434151 h 6677266"/>
              <a:gd name="connsiteX219" fmla="*/ 1329719 w 3043464"/>
              <a:gd name="connsiteY219" fmla="*/ 6466808 h 6677266"/>
              <a:gd name="connsiteX220" fmla="*/ 1320565 w 3043464"/>
              <a:gd name="connsiteY220" fmla="*/ 6494024 h 6677266"/>
              <a:gd name="connsiteX221" fmla="*/ 1311072 w 3043464"/>
              <a:gd name="connsiteY221" fmla="*/ 6452869 h 6677266"/>
              <a:gd name="connsiteX222" fmla="*/ 1306306 w 3043464"/>
              <a:gd name="connsiteY222" fmla="*/ 6402732 h 6677266"/>
              <a:gd name="connsiteX223" fmla="*/ 1309579 w 3043464"/>
              <a:gd name="connsiteY223" fmla="*/ 6372466 h 6677266"/>
              <a:gd name="connsiteX224" fmla="*/ 1313241 w 3043464"/>
              <a:gd name="connsiteY224" fmla="*/ 6330738 h 6677266"/>
              <a:gd name="connsiteX225" fmla="*/ 1500002 w 3043464"/>
              <a:gd name="connsiteY225" fmla="*/ 6327109 h 6677266"/>
              <a:gd name="connsiteX226" fmla="*/ 1498172 w 3043464"/>
              <a:gd name="connsiteY226" fmla="*/ 6334367 h 6677266"/>
              <a:gd name="connsiteX227" fmla="*/ 1503664 w 3043464"/>
              <a:gd name="connsiteY227" fmla="*/ 6343437 h 6677266"/>
              <a:gd name="connsiteX228" fmla="*/ 1501834 w 3043464"/>
              <a:gd name="connsiteY228" fmla="*/ 6334367 h 6677266"/>
              <a:gd name="connsiteX229" fmla="*/ 1500002 w 3043464"/>
              <a:gd name="connsiteY229" fmla="*/ 6327109 h 6677266"/>
              <a:gd name="connsiteX230" fmla="*/ 1311832 w 3043464"/>
              <a:gd name="connsiteY230" fmla="*/ 6321524 h 6677266"/>
              <a:gd name="connsiteX231" fmla="*/ 1313101 w 3043464"/>
              <a:gd name="connsiteY231" fmla="*/ 6326551 h 6677266"/>
              <a:gd name="connsiteX232" fmla="*/ 1311409 w 3043464"/>
              <a:gd name="connsiteY232" fmla="*/ 6325294 h 6677266"/>
              <a:gd name="connsiteX233" fmla="*/ 2219583 w 3043464"/>
              <a:gd name="connsiteY233" fmla="*/ 6308967 h 6677266"/>
              <a:gd name="connsiteX234" fmla="*/ 2217753 w 3043464"/>
              <a:gd name="connsiteY234" fmla="*/ 6316224 h 6677266"/>
              <a:gd name="connsiteX235" fmla="*/ 2222742 w 3043464"/>
              <a:gd name="connsiteY235" fmla="*/ 6328933 h 6677266"/>
              <a:gd name="connsiteX236" fmla="*/ 2217753 w 3043464"/>
              <a:gd name="connsiteY236" fmla="*/ 6339808 h 6677266"/>
              <a:gd name="connsiteX237" fmla="*/ 2214757 w 3043464"/>
              <a:gd name="connsiteY237" fmla="*/ 6312099 h 6677266"/>
              <a:gd name="connsiteX238" fmla="*/ 2215923 w 3043464"/>
              <a:gd name="connsiteY238" fmla="*/ 6314408 h 6677266"/>
              <a:gd name="connsiteX239" fmla="*/ 2219583 w 3043464"/>
              <a:gd name="connsiteY239" fmla="*/ 6308967 h 6677266"/>
              <a:gd name="connsiteX240" fmla="*/ 1476199 w 3043464"/>
              <a:gd name="connsiteY240" fmla="*/ 6296266 h 6677266"/>
              <a:gd name="connsiteX241" fmla="*/ 1483524 w 3043464"/>
              <a:gd name="connsiteY241" fmla="*/ 6312595 h 6677266"/>
              <a:gd name="connsiteX242" fmla="*/ 1481692 w 3043464"/>
              <a:gd name="connsiteY242" fmla="*/ 6316224 h 6677266"/>
              <a:gd name="connsiteX243" fmla="*/ 1479862 w 3043464"/>
              <a:gd name="connsiteY243" fmla="*/ 6321666 h 6677266"/>
              <a:gd name="connsiteX244" fmla="*/ 1476199 w 3043464"/>
              <a:gd name="connsiteY244" fmla="*/ 6296266 h 6677266"/>
              <a:gd name="connsiteX245" fmla="*/ 2364017 w 3043464"/>
              <a:gd name="connsiteY245" fmla="*/ 6292556 h 6677266"/>
              <a:gd name="connsiteX246" fmla="*/ 2437460 w 3043464"/>
              <a:gd name="connsiteY246" fmla="*/ 6298240 h 6677266"/>
              <a:gd name="connsiteX247" fmla="*/ 2453441 w 3043464"/>
              <a:gd name="connsiteY247" fmla="*/ 6487812 h 6677266"/>
              <a:gd name="connsiteX248" fmla="*/ 2446626 w 3043464"/>
              <a:gd name="connsiteY248" fmla="*/ 6513980 h 6677266"/>
              <a:gd name="connsiteX249" fmla="*/ 2446626 w 3043464"/>
              <a:gd name="connsiteY249" fmla="*/ 6515795 h 6677266"/>
              <a:gd name="connsiteX250" fmla="*/ 2441747 w 3043464"/>
              <a:gd name="connsiteY250" fmla="*/ 6503708 h 6677266"/>
              <a:gd name="connsiteX251" fmla="*/ 2435642 w 3043464"/>
              <a:gd name="connsiteY251" fmla="*/ 6483138 h 6677266"/>
              <a:gd name="connsiteX252" fmla="*/ 2435642 w 3043464"/>
              <a:gd name="connsiteY252" fmla="*/ 6486767 h 6677266"/>
              <a:gd name="connsiteX253" fmla="*/ 2435501 w 3043464"/>
              <a:gd name="connsiteY253" fmla="*/ 6488233 h 6677266"/>
              <a:gd name="connsiteX254" fmla="*/ 2431980 w 3043464"/>
              <a:gd name="connsiteY254" fmla="*/ 6479509 h 6677266"/>
              <a:gd name="connsiteX255" fmla="*/ 2424655 w 3043464"/>
              <a:gd name="connsiteY255" fmla="*/ 6461367 h 6677266"/>
              <a:gd name="connsiteX256" fmla="*/ 2424655 w 3043464"/>
              <a:gd name="connsiteY256" fmla="*/ 6459551 h 6677266"/>
              <a:gd name="connsiteX257" fmla="*/ 2428317 w 3043464"/>
              <a:gd name="connsiteY257" fmla="*/ 6432338 h 6677266"/>
              <a:gd name="connsiteX258" fmla="*/ 2431980 w 3043464"/>
              <a:gd name="connsiteY258" fmla="*/ 6408751 h 6677266"/>
              <a:gd name="connsiteX259" fmla="*/ 2420993 w 3043464"/>
              <a:gd name="connsiteY259" fmla="*/ 6430523 h 6677266"/>
              <a:gd name="connsiteX260" fmla="*/ 2415501 w 3043464"/>
              <a:gd name="connsiteY260" fmla="*/ 6441408 h 6677266"/>
              <a:gd name="connsiteX261" fmla="*/ 2406345 w 3043464"/>
              <a:gd name="connsiteY261" fmla="*/ 6416008 h 6677266"/>
              <a:gd name="connsiteX262" fmla="*/ 2384373 w 3043464"/>
              <a:gd name="connsiteY262" fmla="*/ 6361580 h 6677266"/>
              <a:gd name="connsiteX263" fmla="*/ 2399023 w 3043464"/>
              <a:gd name="connsiteY263" fmla="*/ 6417824 h 6677266"/>
              <a:gd name="connsiteX264" fmla="*/ 2410007 w 3043464"/>
              <a:gd name="connsiteY264" fmla="*/ 6455923 h 6677266"/>
              <a:gd name="connsiteX265" fmla="*/ 2404515 w 3043464"/>
              <a:gd name="connsiteY265" fmla="*/ 6472252 h 6677266"/>
              <a:gd name="connsiteX266" fmla="*/ 2399023 w 3043464"/>
              <a:gd name="connsiteY266" fmla="*/ 6490395 h 6677266"/>
              <a:gd name="connsiteX267" fmla="*/ 2388035 w 3043464"/>
              <a:gd name="connsiteY267" fmla="*/ 6532123 h 6677266"/>
              <a:gd name="connsiteX268" fmla="*/ 2388035 w 3043464"/>
              <a:gd name="connsiteY268" fmla="*/ 6533938 h 6677266"/>
              <a:gd name="connsiteX269" fmla="*/ 2373387 w 3043464"/>
              <a:gd name="connsiteY269" fmla="*/ 6506723 h 6677266"/>
              <a:gd name="connsiteX270" fmla="*/ 2360571 w 3043464"/>
              <a:gd name="connsiteY270" fmla="*/ 6483138 h 6677266"/>
              <a:gd name="connsiteX271" fmla="*/ 2366063 w 3043464"/>
              <a:gd name="connsiteY271" fmla="*/ 6472252 h 6677266"/>
              <a:gd name="connsiteX272" fmla="*/ 2382543 w 3043464"/>
              <a:gd name="connsiteY272" fmla="*/ 6435967 h 6677266"/>
              <a:gd name="connsiteX273" fmla="*/ 2395361 w 3043464"/>
              <a:gd name="connsiteY273" fmla="*/ 6405123 h 6677266"/>
              <a:gd name="connsiteX274" fmla="*/ 2375219 w 3043464"/>
              <a:gd name="connsiteY274" fmla="*/ 6432338 h 6677266"/>
              <a:gd name="connsiteX275" fmla="*/ 2355077 w 3043464"/>
              <a:gd name="connsiteY275" fmla="*/ 6463180 h 6677266"/>
              <a:gd name="connsiteX276" fmla="*/ 2347753 w 3043464"/>
              <a:gd name="connsiteY276" fmla="*/ 6417824 h 6677266"/>
              <a:gd name="connsiteX277" fmla="*/ 2351415 w 3043464"/>
              <a:gd name="connsiteY277" fmla="*/ 6374281 h 6677266"/>
              <a:gd name="connsiteX278" fmla="*/ 2362403 w 3043464"/>
              <a:gd name="connsiteY278" fmla="*/ 6301709 h 6677266"/>
              <a:gd name="connsiteX279" fmla="*/ 2319159 w 3043464"/>
              <a:gd name="connsiteY279" fmla="*/ 6282281 h 6677266"/>
              <a:gd name="connsiteX280" fmla="*/ 2323093 w 3043464"/>
              <a:gd name="connsiteY280" fmla="*/ 6285285 h 6677266"/>
              <a:gd name="connsiteX281" fmla="*/ 2349115 w 3043464"/>
              <a:gd name="connsiteY281" fmla="*/ 6291403 h 6677266"/>
              <a:gd name="connsiteX282" fmla="*/ 2357353 w 3043464"/>
              <a:gd name="connsiteY282" fmla="*/ 6292041 h 6677266"/>
              <a:gd name="connsiteX283" fmla="*/ 2355077 w 3043464"/>
              <a:gd name="connsiteY283" fmla="*/ 6299894 h 6677266"/>
              <a:gd name="connsiteX284" fmla="*/ 2338599 w 3043464"/>
              <a:gd name="connsiteY284" fmla="*/ 6368837 h 6677266"/>
              <a:gd name="connsiteX285" fmla="*/ 2318457 w 3043464"/>
              <a:gd name="connsiteY285" fmla="*/ 6289009 h 6677266"/>
              <a:gd name="connsiteX286" fmla="*/ 2197074 w 3043464"/>
              <a:gd name="connsiteY286" fmla="*/ 6171569 h 6677266"/>
              <a:gd name="connsiteX287" fmla="*/ 2248894 w 3043464"/>
              <a:gd name="connsiteY287" fmla="*/ 6173009 h 6677266"/>
              <a:gd name="connsiteX288" fmla="*/ 2264948 w 3043464"/>
              <a:gd name="connsiteY288" fmla="*/ 6172612 h 6677266"/>
              <a:gd name="connsiteX289" fmla="*/ 2274513 w 3043464"/>
              <a:gd name="connsiteY289" fmla="*/ 6207367 h 6677266"/>
              <a:gd name="connsiteX290" fmla="*/ 2292823 w 3043464"/>
              <a:gd name="connsiteY290" fmla="*/ 6285380 h 6677266"/>
              <a:gd name="connsiteX291" fmla="*/ 2298317 w 3043464"/>
              <a:gd name="connsiteY291" fmla="*/ 6308967 h 6677266"/>
              <a:gd name="connsiteX292" fmla="*/ 2294655 w 3043464"/>
              <a:gd name="connsiteY292" fmla="*/ 6319852 h 6677266"/>
              <a:gd name="connsiteX293" fmla="*/ 2287331 w 3043464"/>
              <a:gd name="connsiteY293" fmla="*/ 6345252 h 6677266"/>
              <a:gd name="connsiteX294" fmla="*/ 2283669 w 3043464"/>
              <a:gd name="connsiteY294" fmla="*/ 6339808 h 6677266"/>
              <a:gd name="connsiteX295" fmla="*/ 2248881 w 3043464"/>
              <a:gd name="connsiteY295" fmla="*/ 6276309 h 6677266"/>
              <a:gd name="connsiteX296" fmla="*/ 2228739 w 3043464"/>
              <a:gd name="connsiteY296" fmla="*/ 6240024 h 6677266"/>
              <a:gd name="connsiteX297" fmla="*/ 2278175 w 3043464"/>
              <a:gd name="connsiteY297" fmla="*/ 6374281 h 6677266"/>
              <a:gd name="connsiteX298" fmla="*/ 2276345 w 3043464"/>
              <a:gd name="connsiteY298" fmla="*/ 6383351 h 6677266"/>
              <a:gd name="connsiteX299" fmla="*/ 2261697 w 3043464"/>
              <a:gd name="connsiteY299" fmla="*/ 6434151 h 6677266"/>
              <a:gd name="connsiteX300" fmla="*/ 2259865 w 3043464"/>
              <a:gd name="connsiteY300" fmla="*/ 6439595 h 6677266"/>
              <a:gd name="connsiteX301" fmla="*/ 2252543 w 3043464"/>
              <a:gd name="connsiteY301" fmla="*/ 6414195 h 6677266"/>
              <a:gd name="connsiteX302" fmla="*/ 2244176 w 3043464"/>
              <a:gd name="connsiteY302" fmla="*/ 6387772 h 6677266"/>
              <a:gd name="connsiteX303" fmla="*/ 2234233 w 3043464"/>
              <a:gd name="connsiteY303" fmla="*/ 6343437 h 6677266"/>
              <a:gd name="connsiteX304" fmla="*/ 2230571 w 3043464"/>
              <a:gd name="connsiteY304" fmla="*/ 6327109 h 6677266"/>
              <a:gd name="connsiteX305" fmla="*/ 2227226 w 3043464"/>
              <a:gd name="connsiteY305" fmla="*/ 6340359 h 6677266"/>
              <a:gd name="connsiteX306" fmla="*/ 2222742 w 3043464"/>
              <a:gd name="connsiteY306" fmla="*/ 6328933 h 6677266"/>
              <a:gd name="connsiteX307" fmla="*/ 2226907 w 3043464"/>
              <a:gd name="connsiteY307" fmla="*/ 6319852 h 6677266"/>
              <a:gd name="connsiteX308" fmla="*/ 2219583 w 3043464"/>
              <a:gd name="connsiteY308" fmla="*/ 6294452 h 6677266"/>
              <a:gd name="connsiteX309" fmla="*/ 2210429 w 3043464"/>
              <a:gd name="connsiteY309" fmla="*/ 6265424 h 6677266"/>
              <a:gd name="connsiteX310" fmla="*/ 2212261 w 3043464"/>
              <a:gd name="connsiteY310" fmla="*/ 6289009 h 6677266"/>
              <a:gd name="connsiteX311" fmla="*/ 2214757 w 3043464"/>
              <a:gd name="connsiteY311" fmla="*/ 6312099 h 6677266"/>
              <a:gd name="connsiteX312" fmla="*/ 2208597 w 3043464"/>
              <a:gd name="connsiteY312" fmla="*/ 6299894 h 6677266"/>
              <a:gd name="connsiteX313" fmla="*/ 2199964 w 3043464"/>
              <a:gd name="connsiteY313" fmla="*/ 6282786 h 6677266"/>
              <a:gd name="connsiteX314" fmla="*/ 1740127 w 3043464"/>
              <a:gd name="connsiteY314" fmla="*/ 1779855 h 6677266"/>
              <a:gd name="connsiteX315" fmla="*/ 1669332 w 3043464"/>
              <a:gd name="connsiteY315" fmla="*/ 2061618 h 6677266"/>
              <a:gd name="connsiteX316" fmla="*/ 1740127 w 3043464"/>
              <a:gd name="connsiteY316" fmla="*/ 1779855 h 6677266"/>
              <a:gd name="connsiteX317" fmla="*/ 1114303 w 3043464"/>
              <a:gd name="connsiteY317" fmla="*/ 722187 h 6677266"/>
              <a:gd name="connsiteX318" fmla="*/ 1136958 w 3043464"/>
              <a:gd name="connsiteY318" fmla="*/ 937402 h 6677266"/>
              <a:gd name="connsiteX319" fmla="*/ 1114303 w 3043464"/>
              <a:gd name="connsiteY319" fmla="*/ 722187 h 6677266"/>
              <a:gd name="connsiteX320" fmla="*/ 1320302 w 3043464"/>
              <a:gd name="connsiteY320" fmla="*/ 497053 h 6677266"/>
              <a:gd name="connsiteX321" fmla="*/ 1319608 w 3043464"/>
              <a:gd name="connsiteY321" fmla="*/ 533872 h 6677266"/>
              <a:gd name="connsiteX322" fmla="*/ 1275715 w 3043464"/>
              <a:gd name="connsiteY322" fmla="*/ 531041 h 6677266"/>
              <a:gd name="connsiteX323" fmla="*/ 1185098 w 3043464"/>
              <a:gd name="connsiteY323" fmla="*/ 550863 h 6677266"/>
              <a:gd name="connsiteX324" fmla="*/ 1275715 w 3043464"/>
              <a:gd name="connsiteY324" fmla="*/ 570686 h 6677266"/>
              <a:gd name="connsiteX325" fmla="*/ 1319608 w 3043464"/>
              <a:gd name="connsiteY325" fmla="*/ 567854 h 6677266"/>
              <a:gd name="connsiteX326" fmla="*/ 1243150 w 3043464"/>
              <a:gd name="connsiteY326" fmla="*/ 1505172 h 6677266"/>
              <a:gd name="connsiteX327" fmla="*/ 1227575 w 3043464"/>
              <a:gd name="connsiteY327" fmla="*/ 1513668 h 6677266"/>
              <a:gd name="connsiteX328" fmla="*/ 1241733 w 3043464"/>
              <a:gd name="connsiteY328" fmla="*/ 1522163 h 6677266"/>
              <a:gd name="connsiteX329" fmla="*/ 1202089 w 3043464"/>
              <a:gd name="connsiteY329" fmla="*/ 2739828 h 6677266"/>
              <a:gd name="connsiteX330" fmla="*/ 1683491 w 3043464"/>
              <a:gd name="connsiteY330" fmla="*/ 1423051 h 6677266"/>
              <a:gd name="connsiteX331" fmla="*/ 1731631 w 3043464"/>
              <a:gd name="connsiteY331" fmla="*/ 1015275 h 6677266"/>
              <a:gd name="connsiteX332" fmla="*/ 1754285 w 3043464"/>
              <a:gd name="connsiteY332" fmla="*/ 1015275 h 6677266"/>
              <a:gd name="connsiteX333" fmla="*/ 1844902 w 3043464"/>
              <a:gd name="connsiteY333" fmla="*/ 995452 h 6677266"/>
              <a:gd name="connsiteX334" fmla="*/ 1754285 w 3043464"/>
              <a:gd name="connsiteY334" fmla="*/ 975630 h 6677266"/>
              <a:gd name="connsiteX335" fmla="*/ 1735879 w 3043464"/>
              <a:gd name="connsiteY335" fmla="*/ 975630 h 6677266"/>
              <a:gd name="connsiteX336" fmla="*/ 1741918 w 3043464"/>
              <a:gd name="connsiteY336" fmla="*/ 866639 h 6677266"/>
              <a:gd name="connsiteX337" fmla="*/ 1729257 w 3043464"/>
              <a:gd name="connsiteY337" fmla="*/ 858597 h 6677266"/>
              <a:gd name="connsiteX338" fmla="*/ 1566600 w 3043464"/>
              <a:gd name="connsiteY338" fmla="*/ 775110 h 6677266"/>
              <a:gd name="connsiteX339" fmla="*/ 1396747 w 3043464"/>
              <a:gd name="connsiteY339" fmla="*/ 603817 h 6677266"/>
              <a:gd name="connsiteX340" fmla="*/ 1272376 w 3043464"/>
              <a:gd name="connsiteY340" fmla="*/ 420684 h 6677266"/>
              <a:gd name="connsiteX341" fmla="*/ 1214943 w 3043464"/>
              <a:gd name="connsiteY341" fmla="*/ 422106 h 6677266"/>
              <a:gd name="connsiteX342" fmla="*/ 1119967 w 3043464"/>
              <a:gd name="connsiteY342" fmla="*/ 440424 h 6677266"/>
              <a:gd name="connsiteX343" fmla="*/ 1275715 w 3043464"/>
              <a:gd name="connsiteY343" fmla="*/ 460246 h 6677266"/>
              <a:gd name="connsiteX344" fmla="*/ 1294950 w 3043464"/>
              <a:gd name="connsiteY344" fmla="*/ 459645 h 6677266"/>
              <a:gd name="connsiteX345" fmla="*/ 1054016 w 3043464"/>
              <a:gd name="connsiteY345" fmla="*/ 0 h 6677266"/>
              <a:gd name="connsiteX346" fmla="*/ 1299697 w 3043464"/>
              <a:gd name="connsiteY346" fmla="*/ 0 h 6677266"/>
              <a:gd name="connsiteX347" fmla="*/ 1315360 w 3043464"/>
              <a:gd name="connsiteY347" fmla="*/ 193529 h 6677266"/>
              <a:gd name="connsiteX348" fmla="*/ 1320103 w 3043464"/>
              <a:gd name="connsiteY348" fmla="*/ 384895 h 6677266"/>
              <a:gd name="connsiteX349" fmla="*/ 1342228 w 3043464"/>
              <a:gd name="connsiteY349" fmla="*/ 433963 h 6677266"/>
              <a:gd name="connsiteX350" fmla="*/ 1425535 w 3043464"/>
              <a:gd name="connsiteY350" fmla="*/ 551997 h 6677266"/>
              <a:gd name="connsiteX351" fmla="*/ 1719181 w 3043464"/>
              <a:gd name="connsiteY351" fmla="*/ 744882 h 6677266"/>
              <a:gd name="connsiteX352" fmla="*/ 1747700 w 3043464"/>
              <a:gd name="connsiteY352" fmla="*/ 762299 h 6677266"/>
              <a:gd name="connsiteX353" fmla="*/ 1754640 w 3043464"/>
              <a:gd name="connsiteY353" fmla="*/ 637056 h 6677266"/>
              <a:gd name="connsiteX354" fmla="*/ 1762781 w 3043464"/>
              <a:gd name="connsiteY354" fmla="*/ 297420 h 6677266"/>
              <a:gd name="connsiteX355" fmla="*/ 1796762 w 3043464"/>
              <a:gd name="connsiteY355" fmla="*/ 287508 h 6677266"/>
              <a:gd name="connsiteX356" fmla="*/ 1762781 w 3043464"/>
              <a:gd name="connsiteY356" fmla="*/ 277597 h 6677266"/>
              <a:gd name="connsiteX357" fmla="*/ 1764197 w 3043464"/>
              <a:gd name="connsiteY357" fmla="*/ 11410 h 6677266"/>
              <a:gd name="connsiteX358" fmla="*/ 1902954 w 3043464"/>
              <a:gd name="connsiteY358" fmla="*/ 11410 h 6677266"/>
              <a:gd name="connsiteX359" fmla="*/ 1919945 w 3043464"/>
              <a:gd name="connsiteY359" fmla="*/ 368214 h 6677266"/>
              <a:gd name="connsiteX360" fmla="*/ 1863309 w 3043464"/>
              <a:gd name="connsiteY360" fmla="*/ 386620 h 6677266"/>
              <a:gd name="connsiteX361" fmla="*/ 1921360 w 3043464"/>
              <a:gd name="connsiteY361" fmla="*/ 405027 h 6677266"/>
              <a:gd name="connsiteX362" fmla="*/ 1928174 w 3043464"/>
              <a:gd name="connsiteY362" fmla="*/ 705837 h 6677266"/>
              <a:gd name="connsiteX363" fmla="*/ 1926308 w 3043464"/>
              <a:gd name="connsiteY363" fmla="*/ 877080 h 6677266"/>
              <a:gd name="connsiteX364" fmla="*/ 2025781 w 3043464"/>
              <a:gd name="connsiteY364" fmla="*/ 949282 h 6677266"/>
              <a:gd name="connsiteX365" fmla="*/ 2018584 w 3043464"/>
              <a:gd name="connsiteY365" fmla="*/ 831248 h 6677266"/>
              <a:gd name="connsiteX366" fmla="*/ 2045933 w 3043464"/>
              <a:gd name="connsiteY366" fmla="*/ 832687 h 6677266"/>
              <a:gd name="connsiteX367" fmla="*/ 2107829 w 3043464"/>
              <a:gd name="connsiteY367" fmla="*/ 821172 h 6677266"/>
              <a:gd name="connsiteX368" fmla="*/ 2045933 w 3043464"/>
              <a:gd name="connsiteY368" fmla="*/ 809656 h 6677266"/>
              <a:gd name="connsiteX369" fmla="*/ 2017144 w 3043464"/>
              <a:gd name="connsiteY369" fmla="*/ 811096 h 6677266"/>
              <a:gd name="connsiteX370" fmla="*/ 1992674 w 3043464"/>
              <a:gd name="connsiteY370" fmla="*/ 436842 h 6677266"/>
              <a:gd name="connsiteX371" fmla="*/ 2048812 w 3043464"/>
              <a:gd name="connsiteY371" fmla="*/ 439720 h 6677266"/>
              <a:gd name="connsiteX372" fmla="*/ 2146694 w 3043464"/>
              <a:gd name="connsiteY372" fmla="*/ 425326 h 6677266"/>
              <a:gd name="connsiteX373" fmla="*/ 2048812 w 3043464"/>
              <a:gd name="connsiteY373" fmla="*/ 410932 h 6677266"/>
              <a:gd name="connsiteX374" fmla="*/ 1991235 w 3043464"/>
              <a:gd name="connsiteY374" fmla="*/ 413810 h 6677266"/>
              <a:gd name="connsiteX375" fmla="*/ 1988356 w 3043464"/>
              <a:gd name="connsiteY375" fmla="*/ 380703 h 6677266"/>
              <a:gd name="connsiteX376" fmla="*/ 2080480 w 3043464"/>
              <a:gd name="connsiteY376" fmla="*/ 386461 h 6677266"/>
              <a:gd name="connsiteX377" fmla="*/ 2211469 w 3043464"/>
              <a:gd name="connsiteY377" fmla="*/ 366309 h 6677266"/>
              <a:gd name="connsiteX378" fmla="*/ 2080480 w 3043464"/>
              <a:gd name="connsiteY378" fmla="*/ 346157 h 6677266"/>
              <a:gd name="connsiteX379" fmla="*/ 1985477 w 3043464"/>
              <a:gd name="connsiteY379" fmla="*/ 351915 h 6677266"/>
              <a:gd name="connsiteX380" fmla="*/ 1962288 w 3043464"/>
              <a:gd name="connsiteY380" fmla="*/ 0 h 6677266"/>
              <a:gd name="connsiteX381" fmla="*/ 2277589 w 3043464"/>
              <a:gd name="connsiteY381" fmla="*/ 0 h 6677266"/>
              <a:gd name="connsiteX382" fmla="*/ 2282946 w 3043464"/>
              <a:gd name="connsiteY382" fmla="*/ 37476 h 6677266"/>
              <a:gd name="connsiteX383" fmla="*/ 2241697 w 3043464"/>
              <a:gd name="connsiteY383" fmla="*/ 657076 h 6677266"/>
              <a:gd name="connsiteX384" fmla="*/ 2175483 w 3043464"/>
              <a:gd name="connsiteY384" fmla="*/ 651318 h 6677266"/>
              <a:gd name="connsiteX385" fmla="*/ 2096314 w 3043464"/>
              <a:gd name="connsiteY385" fmla="*/ 664273 h 6677266"/>
              <a:gd name="connsiteX386" fmla="*/ 2175483 w 3043464"/>
              <a:gd name="connsiteY386" fmla="*/ 677228 h 6677266"/>
              <a:gd name="connsiteX387" fmla="*/ 2240257 w 3043464"/>
              <a:gd name="connsiteY387" fmla="*/ 671470 h 6677266"/>
              <a:gd name="connsiteX388" fmla="*/ 2233060 w 3043464"/>
              <a:gd name="connsiteY388" fmla="*/ 796701 h 6677266"/>
              <a:gd name="connsiteX389" fmla="*/ 2300714 w 3043464"/>
              <a:gd name="connsiteY389" fmla="*/ 1568241 h 6677266"/>
              <a:gd name="connsiteX390" fmla="*/ 2267607 w 3043464"/>
              <a:gd name="connsiteY390" fmla="*/ 2295158 h 6677266"/>
              <a:gd name="connsiteX391" fmla="*/ 2472007 w 3043464"/>
              <a:gd name="connsiteY391" fmla="*/ 2221746 h 6677266"/>
              <a:gd name="connsiteX392" fmla="*/ 2849140 w 3043464"/>
              <a:gd name="connsiteY392" fmla="*/ 1871963 h 6677266"/>
              <a:gd name="connsiteX393" fmla="*/ 3043464 w 3043464"/>
              <a:gd name="connsiteY393" fmla="*/ 1602788 h 6677266"/>
              <a:gd name="connsiteX394" fmla="*/ 2918233 w 3043464"/>
              <a:gd name="connsiteY394" fmla="*/ 1854689 h 6677266"/>
              <a:gd name="connsiteX395" fmla="*/ 2807396 w 3043464"/>
              <a:gd name="connsiteY395" fmla="*/ 2002952 h 6677266"/>
              <a:gd name="connsiteX396" fmla="*/ 2628906 w 3043464"/>
              <a:gd name="connsiteY396" fmla="*/ 2197276 h 6677266"/>
              <a:gd name="connsiteX397" fmla="*/ 2453294 w 3043464"/>
              <a:gd name="connsiteY397" fmla="*/ 2298038 h 6677266"/>
              <a:gd name="connsiteX398" fmla="*/ 2250333 w 3043464"/>
              <a:gd name="connsiteY398" fmla="*/ 2493802 h 6677266"/>
              <a:gd name="connsiteX399" fmla="*/ 2238818 w 3043464"/>
              <a:gd name="connsiteY399" fmla="*/ 2685247 h 6677266"/>
              <a:gd name="connsiteX400" fmla="*/ 2191317 w 3043464"/>
              <a:gd name="connsiteY400" fmla="*/ 2702520 h 6677266"/>
              <a:gd name="connsiteX401" fmla="*/ 2237378 w 3043464"/>
              <a:gd name="connsiteY401" fmla="*/ 2719794 h 6677266"/>
              <a:gd name="connsiteX402" fmla="*/ 2227302 w 3043464"/>
              <a:gd name="connsiteY402" fmla="*/ 3101245 h 6677266"/>
              <a:gd name="connsiteX403" fmla="*/ 2205711 w 3043464"/>
              <a:gd name="connsiteY403" fmla="*/ 3101245 h 6677266"/>
              <a:gd name="connsiteX404" fmla="*/ 2113587 w 3043464"/>
              <a:gd name="connsiteY404" fmla="*/ 3121397 h 6677266"/>
              <a:gd name="connsiteX405" fmla="*/ 2205711 w 3043464"/>
              <a:gd name="connsiteY405" fmla="*/ 3141549 h 6677266"/>
              <a:gd name="connsiteX406" fmla="*/ 2225863 w 3043464"/>
              <a:gd name="connsiteY406" fmla="*/ 3141549 h 6677266"/>
              <a:gd name="connsiteX407" fmla="*/ 2225863 w 3043464"/>
              <a:gd name="connsiteY407" fmla="*/ 3168899 h 6677266"/>
              <a:gd name="connsiteX408" fmla="*/ 2182680 w 3043464"/>
              <a:gd name="connsiteY408" fmla="*/ 3166020 h 6677266"/>
              <a:gd name="connsiteX409" fmla="*/ 2113587 w 3043464"/>
              <a:gd name="connsiteY409" fmla="*/ 3180414 h 6677266"/>
              <a:gd name="connsiteX410" fmla="*/ 2182680 w 3043464"/>
              <a:gd name="connsiteY410" fmla="*/ 3194809 h 6677266"/>
              <a:gd name="connsiteX411" fmla="*/ 2227302 w 3043464"/>
              <a:gd name="connsiteY411" fmla="*/ 3191930 h 6677266"/>
              <a:gd name="connsiteX412" fmla="*/ 2248894 w 3043464"/>
              <a:gd name="connsiteY412" fmla="*/ 3894376 h 6677266"/>
              <a:gd name="connsiteX413" fmla="*/ 2225863 w 3043464"/>
              <a:gd name="connsiteY413" fmla="*/ 3892937 h 6677266"/>
              <a:gd name="connsiteX414" fmla="*/ 2163967 w 3043464"/>
              <a:gd name="connsiteY414" fmla="*/ 3910210 h 6677266"/>
              <a:gd name="connsiteX415" fmla="*/ 2225863 w 3043464"/>
              <a:gd name="connsiteY415" fmla="*/ 3927483 h 6677266"/>
              <a:gd name="connsiteX416" fmla="*/ 2250333 w 3043464"/>
              <a:gd name="connsiteY416" fmla="*/ 3926044 h 6677266"/>
              <a:gd name="connsiteX417" fmla="*/ 2329503 w 3043464"/>
              <a:gd name="connsiteY417" fmla="*/ 4999866 h 6677266"/>
              <a:gd name="connsiteX418" fmla="*/ 2358291 w 3043464"/>
              <a:gd name="connsiteY418" fmla="*/ 5342452 h 6677266"/>
              <a:gd name="connsiteX419" fmla="*/ 2315108 w 3043464"/>
              <a:gd name="connsiteY419" fmla="*/ 5339573 h 6677266"/>
              <a:gd name="connsiteX420" fmla="*/ 2222984 w 3043464"/>
              <a:gd name="connsiteY420" fmla="*/ 5359725 h 6677266"/>
              <a:gd name="connsiteX421" fmla="*/ 2315108 w 3043464"/>
              <a:gd name="connsiteY421" fmla="*/ 5379878 h 6677266"/>
              <a:gd name="connsiteX422" fmla="*/ 2361170 w 3043464"/>
              <a:gd name="connsiteY422" fmla="*/ 5376999 h 6677266"/>
              <a:gd name="connsiteX423" fmla="*/ 2434582 w 3043464"/>
              <a:gd name="connsiteY423" fmla="*/ 6257936 h 6677266"/>
              <a:gd name="connsiteX424" fmla="*/ 2369136 w 3043464"/>
              <a:gd name="connsiteY424" fmla="*/ 6263526 h 6677266"/>
              <a:gd name="connsiteX425" fmla="*/ 2370641 w 3043464"/>
              <a:gd name="connsiteY425" fmla="*/ 6254991 h 6677266"/>
              <a:gd name="connsiteX426" fmla="*/ 2373387 w 3043464"/>
              <a:gd name="connsiteY426" fmla="*/ 6238209 h 6677266"/>
              <a:gd name="connsiteX427" fmla="*/ 2368352 w 3043464"/>
              <a:gd name="connsiteY427" fmla="*/ 6254084 h 6677266"/>
              <a:gd name="connsiteX428" fmla="*/ 2365526 w 3043464"/>
              <a:gd name="connsiteY428" fmla="*/ 6263835 h 6677266"/>
              <a:gd name="connsiteX429" fmla="*/ 2348216 w 3043464"/>
              <a:gd name="connsiteY429" fmla="*/ 6265313 h 6677266"/>
              <a:gd name="connsiteX430" fmla="*/ 2322845 w 3043464"/>
              <a:gd name="connsiteY430" fmla="*/ 6271094 h 6677266"/>
              <a:gd name="connsiteX431" fmla="*/ 2320110 w 3043464"/>
              <a:gd name="connsiteY431" fmla="*/ 6273179 h 6677266"/>
              <a:gd name="connsiteX432" fmla="*/ 2323951 w 3043464"/>
              <a:gd name="connsiteY432" fmla="*/ 6236395 h 6677266"/>
              <a:gd name="connsiteX433" fmla="*/ 2327613 w 3043464"/>
              <a:gd name="connsiteY433" fmla="*/ 6189224 h 6677266"/>
              <a:gd name="connsiteX434" fmla="*/ 2316627 w 3043464"/>
              <a:gd name="connsiteY434" fmla="*/ 6234580 h 6677266"/>
              <a:gd name="connsiteX435" fmla="*/ 2309303 w 3043464"/>
              <a:gd name="connsiteY435" fmla="*/ 6261795 h 6677266"/>
              <a:gd name="connsiteX436" fmla="*/ 2289163 w 3043464"/>
              <a:gd name="connsiteY436" fmla="*/ 6201923 h 6677266"/>
              <a:gd name="connsiteX437" fmla="*/ 2277663 w 3043464"/>
              <a:gd name="connsiteY437" fmla="*/ 6172297 h 6677266"/>
              <a:gd name="connsiteX438" fmla="*/ 2310677 w 3043464"/>
              <a:gd name="connsiteY438" fmla="*/ 6171480 h 6677266"/>
              <a:gd name="connsiteX439" fmla="*/ 2407232 w 3043464"/>
              <a:gd name="connsiteY439" fmla="*/ 6152857 h 6677266"/>
              <a:gd name="connsiteX440" fmla="*/ 2310677 w 3043464"/>
              <a:gd name="connsiteY440" fmla="*/ 6134235 h 6677266"/>
              <a:gd name="connsiteX441" fmla="*/ 2260207 w 3043464"/>
              <a:gd name="connsiteY441" fmla="*/ 6132985 h 6677266"/>
              <a:gd name="connsiteX442" fmla="*/ 2247964 w 3043464"/>
              <a:gd name="connsiteY442" fmla="*/ 6107127 h 6677266"/>
              <a:gd name="connsiteX443" fmla="*/ 2241555 w 3043464"/>
              <a:gd name="connsiteY443" fmla="*/ 6094881 h 6677266"/>
              <a:gd name="connsiteX444" fmla="*/ 2245675 w 3043464"/>
              <a:gd name="connsiteY444" fmla="*/ 6108261 h 6677266"/>
              <a:gd name="connsiteX445" fmla="*/ 2253411 w 3043464"/>
              <a:gd name="connsiteY445" fmla="*/ 6132817 h 6677266"/>
              <a:gd name="connsiteX446" fmla="*/ 2248894 w 3043464"/>
              <a:gd name="connsiteY446" fmla="*/ 6132705 h 6677266"/>
              <a:gd name="connsiteX447" fmla="*/ 2192756 w 3043464"/>
              <a:gd name="connsiteY447" fmla="*/ 6134144 h 6677266"/>
              <a:gd name="connsiteX448" fmla="*/ 1999871 w 3043464"/>
              <a:gd name="connsiteY448" fmla="*/ 4959561 h 6677266"/>
              <a:gd name="connsiteX449" fmla="*/ 1992674 w 3043464"/>
              <a:gd name="connsiteY449" fmla="*/ 3440953 h 6677266"/>
              <a:gd name="connsiteX450" fmla="*/ 2071843 w 3043464"/>
              <a:gd name="connsiteY450" fmla="*/ 3420801 h 6677266"/>
              <a:gd name="connsiteX451" fmla="*/ 1995553 w 3043464"/>
              <a:gd name="connsiteY451" fmla="*/ 3400648 h 6677266"/>
              <a:gd name="connsiteX452" fmla="*/ 2063206 w 3043464"/>
              <a:gd name="connsiteY452" fmla="*/ 2416072 h 6677266"/>
              <a:gd name="connsiteX453" fmla="*/ 2126542 w 3043464"/>
              <a:gd name="connsiteY453" fmla="*/ 2401677 h 6677266"/>
              <a:gd name="connsiteX454" fmla="*/ 2064646 w 3043464"/>
              <a:gd name="connsiteY454" fmla="*/ 2387282 h 6677266"/>
              <a:gd name="connsiteX455" fmla="*/ 2073283 w 3043464"/>
              <a:gd name="connsiteY455" fmla="*/ 2021664 h 6677266"/>
              <a:gd name="connsiteX456" fmla="*/ 2073283 w 3043464"/>
              <a:gd name="connsiteY456" fmla="*/ 1959768 h 6677266"/>
              <a:gd name="connsiteX457" fmla="*/ 2097753 w 3043464"/>
              <a:gd name="connsiteY457" fmla="*/ 1961208 h 6677266"/>
              <a:gd name="connsiteX458" fmla="*/ 2153891 w 3043464"/>
              <a:gd name="connsiteY458" fmla="*/ 1949692 h 6677266"/>
              <a:gd name="connsiteX459" fmla="*/ 2097753 w 3043464"/>
              <a:gd name="connsiteY459" fmla="*/ 1938177 h 6677266"/>
              <a:gd name="connsiteX460" fmla="*/ 2071843 w 3043464"/>
              <a:gd name="connsiteY460" fmla="*/ 1939616 h 6677266"/>
              <a:gd name="connsiteX461" fmla="*/ 2038736 w 3043464"/>
              <a:gd name="connsiteY461" fmla="*/ 1198305 h 6677266"/>
              <a:gd name="connsiteX462" fmla="*/ 2116466 w 3043464"/>
              <a:gd name="connsiteY462" fmla="*/ 1183911 h 6677266"/>
              <a:gd name="connsiteX463" fmla="*/ 2031539 w 3043464"/>
              <a:gd name="connsiteY463" fmla="*/ 1169516 h 6677266"/>
              <a:gd name="connsiteX464" fmla="*/ 1975401 w 3043464"/>
              <a:gd name="connsiteY464" fmla="*/ 1075390 h 6677266"/>
              <a:gd name="connsiteX465" fmla="*/ 1924456 w 3043464"/>
              <a:gd name="connsiteY465" fmla="*/ 1014011 h 6677266"/>
              <a:gd name="connsiteX466" fmla="*/ 1907821 w 3043464"/>
              <a:gd name="connsiteY466" fmla="*/ 1304803 h 6677266"/>
              <a:gd name="connsiteX467" fmla="*/ 1873220 w 3043464"/>
              <a:gd name="connsiteY467" fmla="*/ 1600038 h 6677266"/>
              <a:gd name="connsiteX468" fmla="*/ 1808089 w 3043464"/>
              <a:gd name="connsiteY468" fmla="*/ 1619860 h 6677266"/>
              <a:gd name="connsiteX469" fmla="*/ 1867557 w 3043464"/>
              <a:gd name="connsiteY469" fmla="*/ 1638266 h 6677266"/>
              <a:gd name="connsiteX470" fmla="*/ 1631104 w 3043464"/>
              <a:gd name="connsiteY470" fmla="*/ 2449571 h 6677266"/>
              <a:gd name="connsiteX471" fmla="*/ 1407393 w 3043464"/>
              <a:gd name="connsiteY471" fmla="*/ 2928142 h 6677266"/>
              <a:gd name="connsiteX472" fmla="*/ 1373412 w 3043464"/>
              <a:gd name="connsiteY472" fmla="*/ 2928142 h 6677266"/>
              <a:gd name="connsiteX473" fmla="*/ 1230406 w 3043464"/>
              <a:gd name="connsiteY473" fmla="*/ 2946548 h 6677266"/>
              <a:gd name="connsiteX474" fmla="*/ 1373412 w 3043464"/>
              <a:gd name="connsiteY474" fmla="*/ 2963538 h 6677266"/>
              <a:gd name="connsiteX475" fmla="*/ 1394649 w 3043464"/>
              <a:gd name="connsiteY475" fmla="*/ 2963538 h 6677266"/>
              <a:gd name="connsiteX476" fmla="*/ 1346509 w 3043464"/>
              <a:gd name="connsiteY476" fmla="*/ 3130613 h 6677266"/>
              <a:gd name="connsiteX477" fmla="*/ 1339431 w 3043464"/>
              <a:gd name="connsiteY477" fmla="*/ 3170258 h 6677266"/>
              <a:gd name="connsiteX478" fmla="*/ 1210584 w 3043464"/>
              <a:gd name="connsiteY478" fmla="*/ 3190081 h 6677266"/>
              <a:gd name="connsiteX479" fmla="*/ 1333767 w 3043464"/>
              <a:gd name="connsiteY479" fmla="*/ 3208488 h 6677266"/>
              <a:gd name="connsiteX480" fmla="*/ 1355005 w 3043464"/>
              <a:gd name="connsiteY480" fmla="*/ 3810240 h 6677266"/>
              <a:gd name="connsiteX481" fmla="*/ 1451285 w 3043464"/>
              <a:gd name="connsiteY481" fmla="*/ 4417658 h 6677266"/>
              <a:gd name="connsiteX482" fmla="*/ 1503674 w 3043464"/>
              <a:gd name="connsiteY482" fmla="*/ 4627209 h 6677266"/>
              <a:gd name="connsiteX483" fmla="*/ 1469692 w 3043464"/>
              <a:gd name="connsiteY483" fmla="*/ 4627209 h 6677266"/>
              <a:gd name="connsiteX484" fmla="*/ 1332350 w 3043464"/>
              <a:gd name="connsiteY484" fmla="*/ 4647032 h 6677266"/>
              <a:gd name="connsiteX485" fmla="*/ 1469692 w 3043464"/>
              <a:gd name="connsiteY485" fmla="*/ 4666854 h 6677266"/>
              <a:gd name="connsiteX486" fmla="*/ 1513584 w 3043464"/>
              <a:gd name="connsiteY486" fmla="*/ 4665437 h 6677266"/>
              <a:gd name="connsiteX487" fmla="*/ 1530575 w 3043464"/>
              <a:gd name="connsiteY487" fmla="*/ 4746144 h 6677266"/>
              <a:gd name="connsiteX488" fmla="*/ 1537655 w 3043464"/>
              <a:gd name="connsiteY488" fmla="*/ 4782957 h 6677266"/>
              <a:gd name="connsiteX489" fmla="*/ 1534823 w 3043464"/>
              <a:gd name="connsiteY489" fmla="*/ 4782957 h 6677266"/>
              <a:gd name="connsiteX490" fmla="*/ 1444206 w 3043464"/>
              <a:gd name="connsiteY490" fmla="*/ 4802779 h 6677266"/>
              <a:gd name="connsiteX491" fmla="*/ 1534823 w 3043464"/>
              <a:gd name="connsiteY491" fmla="*/ 4822602 h 6677266"/>
              <a:gd name="connsiteX492" fmla="*/ 1543319 w 3043464"/>
              <a:gd name="connsiteY492" fmla="*/ 4822602 h 6677266"/>
              <a:gd name="connsiteX493" fmla="*/ 1571636 w 3043464"/>
              <a:gd name="connsiteY493" fmla="*/ 5152503 h 6677266"/>
              <a:gd name="connsiteX494" fmla="*/ 1591459 w 3043464"/>
              <a:gd name="connsiteY494" fmla="*/ 5483821 h 6677266"/>
              <a:gd name="connsiteX495" fmla="*/ 1534823 w 3043464"/>
              <a:gd name="connsiteY495" fmla="*/ 5497980 h 6677266"/>
              <a:gd name="connsiteX496" fmla="*/ 1592874 w 3043464"/>
              <a:gd name="connsiteY496" fmla="*/ 5512139 h 6677266"/>
              <a:gd name="connsiteX497" fmla="*/ 1611281 w 3043464"/>
              <a:gd name="connsiteY497" fmla="*/ 5839210 h 6677266"/>
              <a:gd name="connsiteX498" fmla="*/ 1573051 w 3043464"/>
              <a:gd name="connsiteY498" fmla="*/ 5839210 h 6677266"/>
              <a:gd name="connsiteX499" fmla="*/ 1417304 w 3043464"/>
              <a:gd name="connsiteY499" fmla="*/ 5859033 h 6677266"/>
              <a:gd name="connsiteX500" fmla="*/ 1573051 w 3043464"/>
              <a:gd name="connsiteY500" fmla="*/ 5878855 h 6677266"/>
              <a:gd name="connsiteX501" fmla="*/ 1612696 w 3043464"/>
              <a:gd name="connsiteY501" fmla="*/ 5878855 h 6677266"/>
              <a:gd name="connsiteX502" fmla="*/ 1637370 w 3043464"/>
              <a:gd name="connsiteY502" fmla="*/ 6304790 h 6677266"/>
              <a:gd name="connsiteX503" fmla="*/ 1633664 w 3043464"/>
              <a:gd name="connsiteY503" fmla="*/ 6299894 h 6677266"/>
              <a:gd name="connsiteX504" fmla="*/ 1586058 w 3043464"/>
              <a:gd name="connsiteY504" fmla="*/ 6241837 h 6677266"/>
              <a:gd name="connsiteX505" fmla="*/ 1542114 w 3043464"/>
              <a:gd name="connsiteY505" fmla="*/ 6192852 h 6677266"/>
              <a:gd name="connsiteX506" fmla="*/ 1580566 w 3043464"/>
              <a:gd name="connsiteY506" fmla="*/ 6247281 h 6677266"/>
              <a:gd name="connsiteX507" fmla="*/ 1622678 w 3043464"/>
              <a:gd name="connsiteY507" fmla="*/ 6310780 h 6677266"/>
              <a:gd name="connsiteX508" fmla="*/ 1630004 w 3043464"/>
              <a:gd name="connsiteY508" fmla="*/ 6321666 h 6677266"/>
              <a:gd name="connsiteX509" fmla="*/ 1637326 w 3043464"/>
              <a:gd name="connsiteY509" fmla="*/ 6341624 h 6677266"/>
              <a:gd name="connsiteX510" fmla="*/ 1637326 w 3043464"/>
              <a:gd name="connsiteY510" fmla="*/ 6343267 h 6677266"/>
              <a:gd name="connsiteX511" fmla="*/ 1601369 w 3043464"/>
              <a:gd name="connsiteY511" fmla="*/ 6343267 h 6677266"/>
              <a:gd name="connsiteX512" fmla="*/ 1581041 w 3043464"/>
              <a:gd name="connsiteY512" fmla="*/ 6344044 h 6677266"/>
              <a:gd name="connsiteX513" fmla="*/ 1580566 w 3043464"/>
              <a:gd name="connsiteY513" fmla="*/ 6339808 h 6677266"/>
              <a:gd name="connsiteX514" fmla="*/ 1591552 w 3043464"/>
              <a:gd name="connsiteY514" fmla="*/ 6310780 h 6677266"/>
              <a:gd name="connsiteX515" fmla="*/ 1578734 w 3043464"/>
              <a:gd name="connsiteY515" fmla="*/ 6334367 h 6677266"/>
              <a:gd name="connsiteX516" fmla="*/ 1573242 w 3043464"/>
              <a:gd name="connsiteY516" fmla="*/ 6299894 h 6677266"/>
              <a:gd name="connsiteX517" fmla="*/ 1571412 w 3043464"/>
              <a:gd name="connsiteY517" fmla="*/ 6334367 h 6677266"/>
              <a:gd name="connsiteX518" fmla="*/ 1571412 w 3043464"/>
              <a:gd name="connsiteY518" fmla="*/ 6336180 h 6677266"/>
              <a:gd name="connsiteX519" fmla="*/ 1565918 w 3043464"/>
              <a:gd name="connsiteY519" fmla="*/ 6303523 h 6677266"/>
              <a:gd name="connsiteX520" fmla="*/ 1565918 w 3043464"/>
              <a:gd name="connsiteY520" fmla="*/ 6344622 h 6677266"/>
              <a:gd name="connsiteX521" fmla="*/ 1553456 w 3043464"/>
              <a:gd name="connsiteY521" fmla="*/ 6345099 h 6677266"/>
              <a:gd name="connsiteX522" fmla="*/ 1543946 w 3043464"/>
              <a:gd name="connsiteY522" fmla="*/ 6294452 h 6677266"/>
              <a:gd name="connsiteX523" fmla="*/ 1536622 w 3043464"/>
              <a:gd name="connsiteY523" fmla="*/ 6256351 h 6677266"/>
              <a:gd name="connsiteX524" fmla="*/ 1527466 w 3043464"/>
              <a:gd name="connsiteY524" fmla="*/ 6221881 h 6677266"/>
              <a:gd name="connsiteX525" fmla="*/ 1512818 w 3043464"/>
              <a:gd name="connsiteY525" fmla="*/ 6165637 h 6677266"/>
              <a:gd name="connsiteX526" fmla="*/ 1500002 w 3043464"/>
              <a:gd name="connsiteY526" fmla="*/ 6116652 h 6677266"/>
              <a:gd name="connsiteX527" fmla="*/ 1505494 w 3043464"/>
              <a:gd name="connsiteY527" fmla="*/ 6167452 h 6677266"/>
              <a:gd name="connsiteX528" fmla="*/ 1512818 w 3043464"/>
              <a:gd name="connsiteY528" fmla="*/ 6225509 h 6677266"/>
              <a:gd name="connsiteX529" fmla="*/ 1518312 w 3043464"/>
              <a:gd name="connsiteY529" fmla="*/ 6259980 h 6677266"/>
              <a:gd name="connsiteX530" fmla="*/ 1521974 w 3043464"/>
              <a:gd name="connsiteY530" fmla="*/ 6299894 h 6677266"/>
              <a:gd name="connsiteX531" fmla="*/ 1526910 w 3043464"/>
              <a:gd name="connsiteY531" fmla="*/ 6346857 h 6677266"/>
              <a:gd name="connsiteX532" fmla="*/ 1498249 w 3043464"/>
              <a:gd name="connsiteY532" fmla="*/ 6349509 h 6677266"/>
              <a:gd name="connsiteX533" fmla="*/ 1496340 w 3043464"/>
              <a:gd name="connsiteY533" fmla="*/ 6345252 h 6677266"/>
              <a:gd name="connsiteX534" fmla="*/ 1495195 w 3043464"/>
              <a:gd name="connsiteY534" fmla="*/ 6349791 h 6677266"/>
              <a:gd name="connsiteX535" fmla="*/ 1494042 w 3043464"/>
              <a:gd name="connsiteY535" fmla="*/ 6349898 h 6677266"/>
              <a:gd name="connsiteX536" fmla="*/ 1495882 w 3043464"/>
              <a:gd name="connsiteY536" fmla="*/ 6340036 h 6677266"/>
              <a:gd name="connsiteX537" fmla="*/ 1498172 w 3043464"/>
              <a:gd name="connsiteY537" fmla="*/ 6330738 h 6677266"/>
              <a:gd name="connsiteX538" fmla="*/ 1495425 w 3043464"/>
              <a:gd name="connsiteY538" fmla="*/ 6337314 h 6677266"/>
              <a:gd name="connsiteX539" fmla="*/ 1489677 w 3043464"/>
              <a:gd name="connsiteY539" fmla="*/ 6350446 h 6677266"/>
              <a:gd name="connsiteX540" fmla="*/ 1485540 w 3043464"/>
              <a:gd name="connsiteY540" fmla="*/ 6351246 h 6677266"/>
              <a:gd name="connsiteX541" fmla="*/ 1485354 w 3043464"/>
              <a:gd name="connsiteY541" fmla="*/ 6350694 h 6677266"/>
              <a:gd name="connsiteX542" fmla="*/ 1479862 w 3043464"/>
              <a:gd name="connsiteY542" fmla="*/ 6334367 h 6677266"/>
              <a:gd name="connsiteX543" fmla="*/ 1505494 w 3043464"/>
              <a:gd name="connsiteY543" fmla="*/ 6214624 h 6677266"/>
              <a:gd name="connsiteX544" fmla="*/ 1461552 w 3043464"/>
              <a:gd name="connsiteY544" fmla="*/ 6325294 h 6677266"/>
              <a:gd name="connsiteX545" fmla="*/ 1454227 w 3043464"/>
              <a:gd name="connsiteY545" fmla="*/ 6310780 h 6677266"/>
              <a:gd name="connsiteX546" fmla="*/ 1452397 w 3043464"/>
              <a:gd name="connsiteY546" fmla="*/ 6290824 h 6677266"/>
              <a:gd name="connsiteX547" fmla="*/ 1446905 w 3043464"/>
              <a:gd name="connsiteY547" fmla="*/ 6249094 h 6677266"/>
              <a:gd name="connsiteX548" fmla="*/ 1445073 w 3043464"/>
              <a:gd name="connsiteY548" fmla="*/ 6290824 h 6677266"/>
              <a:gd name="connsiteX549" fmla="*/ 1445073 w 3043464"/>
              <a:gd name="connsiteY549" fmla="*/ 6339808 h 6677266"/>
              <a:gd name="connsiteX550" fmla="*/ 1445073 w 3043464"/>
              <a:gd name="connsiteY550" fmla="*/ 6368837 h 6677266"/>
              <a:gd name="connsiteX551" fmla="*/ 1445073 w 3043464"/>
              <a:gd name="connsiteY551" fmla="*/ 6374281 h 6677266"/>
              <a:gd name="connsiteX552" fmla="*/ 1417607 w 3043464"/>
              <a:gd name="connsiteY552" fmla="*/ 6452294 h 6677266"/>
              <a:gd name="connsiteX553" fmla="*/ 1412115 w 3043464"/>
              <a:gd name="connsiteY553" fmla="*/ 6468624 h 6677266"/>
              <a:gd name="connsiteX554" fmla="*/ 1402959 w 3043464"/>
              <a:gd name="connsiteY554" fmla="*/ 6450481 h 6677266"/>
              <a:gd name="connsiteX555" fmla="*/ 1402959 w 3043464"/>
              <a:gd name="connsiteY555" fmla="*/ 6439595 h 6677266"/>
              <a:gd name="connsiteX556" fmla="*/ 1404791 w 3043464"/>
              <a:gd name="connsiteY556" fmla="*/ 6408751 h 6677266"/>
              <a:gd name="connsiteX557" fmla="*/ 1395635 w 3043464"/>
              <a:gd name="connsiteY557" fmla="*/ 6437780 h 6677266"/>
              <a:gd name="connsiteX558" fmla="*/ 1370003 w 3043464"/>
              <a:gd name="connsiteY558" fmla="*/ 6386980 h 6677266"/>
              <a:gd name="connsiteX559" fmla="*/ 1373665 w 3043464"/>
              <a:gd name="connsiteY559" fmla="*/ 6376094 h 6677266"/>
              <a:gd name="connsiteX560" fmla="*/ 1391975 w 3043464"/>
              <a:gd name="connsiteY560" fmla="*/ 6323481 h 6677266"/>
              <a:gd name="connsiteX561" fmla="*/ 1406623 w 3043464"/>
              <a:gd name="connsiteY561" fmla="*/ 6278123 h 6677266"/>
              <a:gd name="connsiteX562" fmla="*/ 1393805 w 3043464"/>
              <a:gd name="connsiteY562" fmla="*/ 6301709 h 6677266"/>
              <a:gd name="connsiteX563" fmla="*/ 1410285 w 3043464"/>
              <a:gd name="connsiteY563" fmla="*/ 6254538 h 6677266"/>
              <a:gd name="connsiteX564" fmla="*/ 1428595 w 3043464"/>
              <a:gd name="connsiteY564" fmla="*/ 6201923 h 6677266"/>
              <a:gd name="connsiteX565" fmla="*/ 1402959 w 3043464"/>
              <a:gd name="connsiteY565" fmla="*/ 6250909 h 6677266"/>
              <a:gd name="connsiteX566" fmla="*/ 1375495 w 3043464"/>
              <a:gd name="connsiteY566" fmla="*/ 6307151 h 6677266"/>
              <a:gd name="connsiteX567" fmla="*/ 1359015 w 3043464"/>
              <a:gd name="connsiteY567" fmla="*/ 6341624 h 6677266"/>
              <a:gd name="connsiteX568" fmla="*/ 1353523 w 3043464"/>
              <a:gd name="connsiteY568" fmla="*/ 6356138 h 6677266"/>
              <a:gd name="connsiteX569" fmla="*/ 1331551 w 3043464"/>
              <a:gd name="connsiteY569" fmla="*/ 6318037 h 6677266"/>
              <a:gd name="connsiteX570" fmla="*/ 1348029 w 3043464"/>
              <a:gd name="connsiteY570" fmla="*/ 6368837 h 6677266"/>
              <a:gd name="connsiteX571" fmla="*/ 1346835 w 3043464"/>
              <a:gd name="connsiteY571" fmla="*/ 6371598 h 6677266"/>
              <a:gd name="connsiteX572" fmla="*/ 1346199 w 3043464"/>
              <a:gd name="connsiteY572" fmla="*/ 6370652 h 6677266"/>
              <a:gd name="connsiteX573" fmla="*/ 1346470 w 3043464"/>
              <a:gd name="connsiteY573" fmla="*/ 6372443 h 6677266"/>
              <a:gd name="connsiteX574" fmla="*/ 1342537 w 3043464"/>
              <a:gd name="connsiteY574" fmla="*/ 6381538 h 6677266"/>
              <a:gd name="connsiteX575" fmla="*/ 1340705 w 3043464"/>
              <a:gd name="connsiteY575" fmla="*/ 6386980 h 6677266"/>
              <a:gd name="connsiteX576" fmla="*/ 1338875 w 3043464"/>
              <a:gd name="connsiteY576" fmla="*/ 6385167 h 6677266"/>
              <a:gd name="connsiteX577" fmla="*/ 1322992 w 3043464"/>
              <a:gd name="connsiteY577" fmla="*/ 6367854 h 6677266"/>
              <a:gd name="connsiteX578" fmla="*/ 1322395 w 3043464"/>
              <a:gd name="connsiteY578" fmla="*/ 6359767 h 6677266"/>
              <a:gd name="connsiteX579" fmla="*/ 1320565 w 3043464"/>
              <a:gd name="connsiteY579" fmla="*/ 6339808 h 6677266"/>
              <a:gd name="connsiteX580" fmla="*/ 1316903 w 3043464"/>
              <a:gd name="connsiteY580" fmla="*/ 6334367 h 6677266"/>
              <a:gd name="connsiteX581" fmla="*/ 1314463 w 3043464"/>
              <a:gd name="connsiteY581" fmla="*/ 6331949 h 6677266"/>
              <a:gd name="connsiteX582" fmla="*/ 1313101 w 3043464"/>
              <a:gd name="connsiteY582" fmla="*/ 6326551 h 6677266"/>
              <a:gd name="connsiteX583" fmla="*/ 1318735 w 3043464"/>
              <a:gd name="connsiteY583" fmla="*/ 6330738 h 6677266"/>
              <a:gd name="connsiteX584" fmla="*/ 1318735 w 3043464"/>
              <a:gd name="connsiteY584" fmla="*/ 6325294 h 6677266"/>
              <a:gd name="connsiteX585" fmla="*/ 1315073 w 3043464"/>
              <a:gd name="connsiteY585" fmla="*/ 6296266 h 6677266"/>
              <a:gd name="connsiteX586" fmla="*/ 1315073 w 3043464"/>
              <a:gd name="connsiteY586" fmla="*/ 6292637 h 6677266"/>
              <a:gd name="connsiteX587" fmla="*/ 1311832 w 3043464"/>
              <a:gd name="connsiteY587" fmla="*/ 6321524 h 6677266"/>
              <a:gd name="connsiteX588" fmla="*/ 1307747 w 3043464"/>
              <a:gd name="connsiteY588" fmla="*/ 6305338 h 6677266"/>
              <a:gd name="connsiteX589" fmla="*/ 1297884 w 3043464"/>
              <a:gd name="connsiteY589" fmla="*/ 6269036 h 6677266"/>
              <a:gd name="connsiteX590" fmla="*/ 1296954 w 3043464"/>
              <a:gd name="connsiteY590" fmla="*/ 6153538 h 6677266"/>
              <a:gd name="connsiteX591" fmla="*/ 1330935 w 3043464"/>
              <a:gd name="connsiteY591" fmla="*/ 6140794 h 6677266"/>
              <a:gd name="connsiteX592" fmla="*/ 1298369 w 3043464"/>
              <a:gd name="connsiteY592" fmla="*/ 6128052 h 6677266"/>
              <a:gd name="connsiteX593" fmla="*/ 1299786 w 3043464"/>
              <a:gd name="connsiteY593" fmla="*/ 6102566 h 6677266"/>
              <a:gd name="connsiteX594" fmla="*/ 1374827 w 3043464"/>
              <a:gd name="connsiteY594" fmla="*/ 6082743 h 6677266"/>
              <a:gd name="connsiteX595" fmla="*/ 1302617 w 3043464"/>
              <a:gd name="connsiteY595" fmla="*/ 6062921 h 6677266"/>
              <a:gd name="connsiteX596" fmla="*/ 1356421 w 3043464"/>
              <a:gd name="connsiteY596" fmla="*/ 5714612 h 6677266"/>
              <a:gd name="connsiteX597" fmla="*/ 1338014 w 3043464"/>
              <a:gd name="connsiteY597" fmla="*/ 5299756 h 6677266"/>
              <a:gd name="connsiteX598" fmla="*/ 1323855 w 3043464"/>
              <a:gd name="connsiteY598" fmla="*/ 5189317 h 6677266"/>
              <a:gd name="connsiteX599" fmla="*/ 1350758 w 3043464"/>
              <a:gd name="connsiteY599" fmla="*/ 5190733 h 6677266"/>
              <a:gd name="connsiteX600" fmla="*/ 1441375 w 3043464"/>
              <a:gd name="connsiteY600" fmla="*/ 5170911 h 6677266"/>
              <a:gd name="connsiteX601" fmla="*/ 1350758 w 3043464"/>
              <a:gd name="connsiteY601" fmla="*/ 5151088 h 6677266"/>
              <a:gd name="connsiteX602" fmla="*/ 1319608 w 3043464"/>
              <a:gd name="connsiteY602" fmla="*/ 5152503 h 6677266"/>
              <a:gd name="connsiteX603" fmla="*/ 1156780 w 3043464"/>
              <a:gd name="connsiteY603" fmla="*/ 4181203 h 6677266"/>
              <a:gd name="connsiteX604" fmla="*/ 1207752 w 3043464"/>
              <a:gd name="connsiteY604" fmla="*/ 4184035 h 6677266"/>
              <a:gd name="connsiteX605" fmla="*/ 1298369 w 3043464"/>
              <a:gd name="connsiteY605" fmla="*/ 4164213 h 6677266"/>
              <a:gd name="connsiteX606" fmla="*/ 1207752 w 3043464"/>
              <a:gd name="connsiteY606" fmla="*/ 4144390 h 6677266"/>
              <a:gd name="connsiteX607" fmla="*/ 1151117 w 3043464"/>
              <a:gd name="connsiteY607" fmla="*/ 4148639 h 6677266"/>
              <a:gd name="connsiteX608" fmla="*/ 1049173 w 3043464"/>
              <a:gd name="connsiteY608" fmla="*/ 3536974 h 6677266"/>
              <a:gd name="connsiteX609" fmla="*/ 698032 w 3043464"/>
              <a:gd name="connsiteY609" fmla="*/ 3287778 h 6677266"/>
              <a:gd name="connsiteX610" fmla="*/ 698032 w 3043464"/>
              <a:gd name="connsiteY610" fmla="*/ 3289193 h 6677266"/>
              <a:gd name="connsiteX611" fmla="*/ 696617 w 3043464"/>
              <a:gd name="connsiteY611" fmla="*/ 3287778 h 6677266"/>
              <a:gd name="connsiteX612" fmla="*/ 648477 w 3043464"/>
              <a:gd name="connsiteY612" fmla="*/ 3253797 h 6677266"/>
              <a:gd name="connsiteX613" fmla="*/ 317159 w 3043464"/>
              <a:gd name="connsiteY613" fmla="*/ 2963538 h 6677266"/>
              <a:gd name="connsiteX614" fmla="*/ 0 w 3043464"/>
              <a:gd name="connsiteY614" fmla="*/ 2496295 h 6677266"/>
              <a:gd name="connsiteX615" fmla="*/ 324237 w 3043464"/>
              <a:gd name="connsiteY615" fmla="*/ 2889912 h 6677266"/>
              <a:gd name="connsiteX616" fmla="*/ 499808 w 3043464"/>
              <a:gd name="connsiteY616" fmla="*/ 3030086 h 6677266"/>
              <a:gd name="connsiteX617" fmla="*/ 583346 w 3043464"/>
              <a:gd name="connsiteY617" fmla="*/ 3116455 h 6677266"/>
              <a:gd name="connsiteX618" fmla="*/ 634318 w 3043464"/>
              <a:gd name="connsiteY618" fmla="*/ 3034333 h 6677266"/>
              <a:gd name="connsiteX619" fmla="*/ 669714 w 3043464"/>
              <a:gd name="connsiteY619" fmla="*/ 2694520 h 6677266"/>
              <a:gd name="connsiteX620" fmla="*/ 698032 w 3043464"/>
              <a:gd name="connsiteY620" fmla="*/ 2976282 h 6677266"/>
              <a:gd name="connsiteX621" fmla="*/ 654140 w 3043464"/>
              <a:gd name="connsiteY621" fmla="*/ 3115040 h 6677266"/>
              <a:gd name="connsiteX622" fmla="*/ 656972 w 3043464"/>
              <a:gd name="connsiteY622" fmla="*/ 3195744 h 6677266"/>
              <a:gd name="connsiteX623" fmla="*/ 774490 w 3043464"/>
              <a:gd name="connsiteY623" fmla="*/ 3294857 h 6677266"/>
              <a:gd name="connsiteX624" fmla="*/ 1027935 w 3043464"/>
              <a:gd name="connsiteY624" fmla="*/ 3393969 h 6677266"/>
              <a:gd name="connsiteX625" fmla="*/ 991122 w 3043464"/>
              <a:gd name="connsiteY625" fmla="*/ 3083890 h 6677266"/>
              <a:gd name="connsiteX626" fmla="*/ 1070412 w 3043464"/>
              <a:gd name="connsiteY626" fmla="*/ 3086722 h 6677266"/>
              <a:gd name="connsiteX627" fmla="*/ 1226159 w 3043464"/>
              <a:gd name="connsiteY627" fmla="*/ 3066899 h 6677266"/>
              <a:gd name="connsiteX628" fmla="*/ 1070412 w 3043464"/>
              <a:gd name="connsiteY628" fmla="*/ 3047077 h 6677266"/>
              <a:gd name="connsiteX629" fmla="*/ 988290 w 3043464"/>
              <a:gd name="connsiteY629" fmla="*/ 3049909 h 6677266"/>
              <a:gd name="connsiteX630" fmla="*/ 971299 w 3043464"/>
              <a:gd name="connsiteY630" fmla="*/ 2844604 h 6677266"/>
              <a:gd name="connsiteX631" fmla="*/ 954309 w 3043464"/>
              <a:gd name="connsiteY631" fmla="*/ 2167809 h 6677266"/>
              <a:gd name="connsiteX632" fmla="*/ 959972 w 3043464"/>
              <a:gd name="connsiteY632" fmla="*/ 2167809 h 6677266"/>
              <a:gd name="connsiteX633" fmla="*/ 1027935 w 3043464"/>
              <a:gd name="connsiteY633" fmla="*/ 2153650 h 6677266"/>
              <a:gd name="connsiteX634" fmla="*/ 959972 w 3043464"/>
              <a:gd name="connsiteY634" fmla="*/ 2139491 h 6677266"/>
              <a:gd name="connsiteX635" fmla="*/ 955724 w 3043464"/>
              <a:gd name="connsiteY635" fmla="*/ 2139491 h 6677266"/>
              <a:gd name="connsiteX636" fmla="*/ 955724 w 3043464"/>
              <a:gd name="connsiteY636" fmla="*/ 2115422 h 6677266"/>
              <a:gd name="connsiteX637" fmla="*/ 982627 w 3043464"/>
              <a:gd name="connsiteY637" fmla="*/ 2116837 h 6677266"/>
              <a:gd name="connsiteX638" fmla="*/ 1073243 w 3043464"/>
              <a:gd name="connsiteY638" fmla="*/ 2097014 h 6677266"/>
              <a:gd name="connsiteX639" fmla="*/ 982627 w 3043464"/>
              <a:gd name="connsiteY639" fmla="*/ 2077192 h 6677266"/>
              <a:gd name="connsiteX640" fmla="*/ 955724 w 3043464"/>
              <a:gd name="connsiteY640" fmla="*/ 2078608 h 6677266"/>
              <a:gd name="connsiteX641" fmla="*/ 989705 w 3043464"/>
              <a:gd name="connsiteY641" fmla="*/ 1219163 h 6677266"/>
              <a:gd name="connsiteX642" fmla="*/ 991122 w 3043464"/>
              <a:gd name="connsiteY642" fmla="*/ 1200757 h 6677266"/>
              <a:gd name="connsiteX643" fmla="*/ 1047757 w 3043464"/>
              <a:gd name="connsiteY643" fmla="*/ 1205004 h 6677266"/>
              <a:gd name="connsiteX644" fmla="*/ 1138374 w 3043464"/>
              <a:gd name="connsiteY644" fmla="*/ 1185182 h 6677266"/>
              <a:gd name="connsiteX645" fmla="*/ 1047757 w 3043464"/>
              <a:gd name="connsiteY645" fmla="*/ 1165359 h 6677266"/>
              <a:gd name="connsiteX646" fmla="*/ 992537 w 3043464"/>
              <a:gd name="connsiteY646" fmla="*/ 1169608 h 6677266"/>
              <a:gd name="connsiteX647" fmla="*/ 1053421 w 3043464"/>
              <a:gd name="connsiteY647" fmla="*/ 83 h 667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43464" h="6677266">
                <a:moveTo>
                  <a:pt x="2323951" y="6610138"/>
                </a:moveTo>
                <a:cubicBezTo>
                  <a:pt x="2323951" y="6630094"/>
                  <a:pt x="2322121" y="6653681"/>
                  <a:pt x="2322121" y="6677266"/>
                </a:cubicBezTo>
                <a:cubicBezTo>
                  <a:pt x="2320289" y="6671824"/>
                  <a:pt x="2318457" y="6666380"/>
                  <a:pt x="2316627" y="6662751"/>
                </a:cubicBezTo>
                <a:cubicBezTo>
                  <a:pt x="2316627" y="6660938"/>
                  <a:pt x="2314795" y="6657309"/>
                  <a:pt x="2314795" y="6655494"/>
                </a:cubicBezTo>
                <a:cubicBezTo>
                  <a:pt x="2314795" y="6650052"/>
                  <a:pt x="2312965" y="6644608"/>
                  <a:pt x="2312965" y="6640980"/>
                </a:cubicBezTo>
                <a:cubicBezTo>
                  <a:pt x="2314795" y="6637351"/>
                  <a:pt x="2314795" y="6633723"/>
                  <a:pt x="2316627" y="6631909"/>
                </a:cubicBezTo>
                <a:cubicBezTo>
                  <a:pt x="2320289" y="6624652"/>
                  <a:pt x="2322121" y="6617395"/>
                  <a:pt x="2323951" y="6610138"/>
                </a:cubicBezTo>
                <a:close/>
                <a:moveTo>
                  <a:pt x="2265359" y="6591995"/>
                </a:moveTo>
                <a:cubicBezTo>
                  <a:pt x="2265359" y="6595624"/>
                  <a:pt x="2267191" y="6601066"/>
                  <a:pt x="2269021" y="6604694"/>
                </a:cubicBezTo>
                <a:cubicBezTo>
                  <a:pt x="2267191" y="6610138"/>
                  <a:pt x="2265359" y="6617395"/>
                  <a:pt x="2263527" y="6624652"/>
                </a:cubicBezTo>
                <a:cubicBezTo>
                  <a:pt x="2261697" y="6631909"/>
                  <a:pt x="2259865" y="6637351"/>
                  <a:pt x="2258035" y="6644608"/>
                </a:cubicBezTo>
                <a:cubicBezTo>
                  <a:pt x="2258035" y="6633723"/>
                  <a:pt x="2258035" y="6624652"/>
                  <a:pt x="2258035" y="6617395"/>
                </a:cubicBezTo>
                <a:cubicBezTo>
                  <a:pt x="2261697" y="6608323"/>
                  <a:pt x="2263527" y="6601066"/>
                  <a:pt x="2265359" y="6591995"/>
                </a:cubicBezTo>
                <a:close/>
                <a:moveTo>
                  <a:pt x="1521974" y="6548452"/>
                </a:moveTo>
                <a:cubicBezTo>
                  <a:pt x="1523804" y="6559338"/>
                  <a:pt x="1523804" y="6570224"/>
                  <a:pt x="1523804" y="6581109"/>
                </a:cubicBezTo>
                <a:cubicBezTo>
                  <a:pt x="1523804" y="6582923"/>
                  <a:pt x="1523804" y="6582923"/>
                  <a:pt x="1523804" y="6584738"/>
                </a:cubicBezTo>
                <a:cubicBezTo>
                  <a:pt x="1523804" y="6584738"/>
                  <a:pt x="1521974" y="6582923"/>
                  <a:pt x="1521974" y="6582923"/>
                </a:cubicBezTo>
                <a:cubicBezTo>
                  <a:pt x="1520144" y="6577481"/>
                  <a:pt x="1520144" y="6570224"/>
                  <a:pt x="1518312" y="6564780"/>
                </a:cubicBezTo>
                <a:cubicBezTo>
                  <a:pt x="1520144" y="6559338"/>
                  <a:pt x="1521974" y="6553894"/>
                  <a:pt x="1521974" y="6548452"/>
                </a:cubicBezTo>
                <a:close/>
                <a:moveTo>
                  <a:pt x="2239725" y="6526681"/>
                </a:moveTo>
                <a:cubicBezTo>
                  <a:pt x="2241555" y="6530309"/>
                  <a:pt x="2241555" y="6533938"/>
                  <a:pt x="2243387" y="6537567"/>
                </a:cubicBezTo>
                <a:cubicBezTo>
                  <a:pt x="2243387" y="6539380"/>
                  <a:pt x="2241555" y="6541195"/>
                  <a:pt x="2241555" y="6543008"/>
                </a:cubicBezTo>
                <a:cubicBezTo>
                  <a:pt x="2241555" y="6539380"/>
                  <a:pt x="2239725" y="6533938"/>
                  <a:pt x="2239725" y="6530309"/>
                </a:cubicBezTo>
                <a:cubicBezTo>
                  <a:pt x="2239725" y="6528494"/>
                  <a:pt x="2239725" y="6528494"/>
                  <a:pt x="2239725" y="6526681"/>
                </a:cubicBezTo>
                <a:close/>
                <a:moveTo>
                  <a:pt x="1364509" y="6490395"/>
                </a:moveTo>
                <a:cubicBezTo>
                  <a:pt x="1366339" y="6497652"/>
                  <a:pt x="1368171" y="6506723"/>
                  <a:pt x="1371833" y="6515795"/>
                </a:cubicBezTo>
                <a:cubicBezTo>
                  <a:pt x="1370003" y="6515795"/>
                  <a:pt x="1370003" y="6515795"/>
                  <a:pt x="1370003" y="6517608"/>
                </a:cubicBezTo>
                <a:cubicBezTo>
                  <a:pt x="1370003" y="6519424"/>
                  <a:pt x="1368171" y="6523052"/>
                  <a:pt x="1368171" y="6526681"/>
                </a:cubicBezTo>
                <a:cubicBezTo>
                  <a:pt x="1368171" y="6523052"/>
                  <a:pt x="1368171" y="6517608"/>
                  <a:pt x="1366339" y="6513980"/>
                </a:cubicBezTo>
                <a:cubicBezTo>
                  <a:pt x="1366339" y="6512167"/>
                  <a:pt x="1366339" y="6512167"/>
                  <a:pt x="1366339" y="6510351"/>
                </a:cubicBezTo>
                <a:cubicBezTo>
                  <a:pt x="1366339" y="6503094"/>
                  <a:pt x="1364509" y="6497652"/>
                  <a:pt x="1364509" y="6490395"/>
                </a:cubicBezTo>
                <a:close/>
                <a:moveTo>
                  <a:pt x="2435501" y="6488233"/>
                </a:moveTo>
                <a:lnTo>
                  <a:pt x="2441747" y="6503708"/>
                </a:lnTo>
                <a:lnTo>
                  <a:pt x="2444796" y="6513980"/>
                </a:lnTo>
                <a:cubicBezTo>
                  <a:pt x="2446626" y="6523052"/>
                  <a:pt x="2448458" y="6532123"/>
                  <a:pt x="2452120" y="6541195"/>
                </a:cubicBezTo>
                <a:cubicBezTo>
                  <a:pt x="2448458" y="6552081"/>
                  <a:pt x="2444796" y="6562967"/>
                  <a:pt x="2441134" y="6573852"/>
                </a:cubicBezTo>
                <a:cubicBezTo>
                  <a:pt x="2437472" y="6553894"/>
                  <a:pt x="2435642" y="6537567"/>
                  <a:pt x="2431980" y="6524866"/>
                </a:cubicBezTo>
                <a:close/>
                <a:moveTo>
                  <a:pt x="1514650" y="6486767"/>
                </a:moveTo>
                <a:cubicBezTo>
                  <a:pt x="1514650" y="6490395"/>
                  <a:pt x="1516482" y="6492208"/>
                  <a:pt x="1516482" y="6494024"/>
                </a:cubicBezTo>
                <a:cubicBezTo>
                  <a:pt x="1514650" y="6497652"/>
                  <a:pt x="1510988" y="6501281"/>
                  <a:pt x="1509156" y="6503094"/>
                </a:cubicBezTo>
                <a:cubicBezTo>
                  <a:pt x="1510988" y="6497652"/>
                  <a:pt x="1512818" y="6492208"/>
                  <a:pt x="1514650" y="6486767"/>
                </a:cubicBezTo>
                <a:close/>
                <a:moveTo>
                  <a:pt x="1366184" y="6482727"/>
                </a:moveTo>
                <a:lnTo>
                  <a:pt x="1366339" y="6483138"/>
                </a:lnTo>
                <a:cubicBezTo>
                  <a:pt x="1366339" y="6483138"/>
                  <a:pt x="1366339" y="6484951"/>
                  <a:pt x="1366339" y="6484951"/>
                </a:cubicBezTo>
                <a:close/>
                <a:moveTo>
                  <a:pt x="1547608" y="6466808"/>
                </a:moveTo>
                <a:cubicBezTo>
                  <a:pt x="1549438" y="6470437"/>
                  <a:pt x="1551270" y="6474066"/>
                  <a:pt x="1553102" y="6477694"/>
                </a:cubicBezTo>
                <a:cubicBezTo>
                  <a:pt x="1553102" y="6479509"/>
                  <a:pt x="1554932" y="6479509"/>
                  <a:pt x="1554932" y="6481323"/>
                </a:cubicBezTo>
                <a:cubicBezTo>
                  <a:pt x="1554932" y="6490395"/>
                  <a:pt x="1553102" y="6501281"/>
                  <a:pt x="1553102" y="6515795"/>
                </a:cubicBezTo>
                <a:cubicBezTo>
                  <a:pt x="1553102" y="6517608"/>
                  <a:pt x="1553102" y="6519424"/>
                  <a:pt x="1553102" y="6521237"/>
                </a:cubicBezTo>
                <a:cubicBezTo>
                  <a:pt x="1553102" y="6515795"/>
                  <a:pt x="1551270" y="6510351"/>
                  <a:pt x="1551270" y="6504909"/>
                </a:cubicBezTo>
                <a:cubicBezTo>
                  <a:pt x="1549438" y="6494024"/>
                  <a:pt x="1547608" y="6484951"/>
                  <a:pt x="1547608" y="6474066"/>
                </a:cubicBezTo>
                <a:cubicBezTo>
                  <a:pt x="1545776" y="6470437"/>
                  <a:pt x="1547608" y="6468624"/>
                  <a:pt x="1547608" y="6466808"/>
                </a:cubicBezTo>
                <a:close/>
                <a:moveTo>
                  <a:pt x="1364605" y="6457452"/>
                </a:moveTo>
                <a:lnTo>
                  <a:pt x="1364738" y="6462047"/>
                </a:lnTo>
                <a:lnTo>
                  <a:pt x="1366184" y="6482727"/>
                </a:lnTo>
                <a:lnTo>
                  <a:pt x="1360847" y="6468624"/>
                </a:lnTo>
                <a:close/>
                <a:moveTo>
                  <a:pt x="1364509" y="6454109"/>
                </a:moveTo>
                <a:lnTo>
                  <a:pt x="1365026" y="6456203"/>
                </a:lnTo>
                <a:lnTo>
                  <a:pt x="1364605" y="6457452"/>
                </a:lnTo>
                <a:close/>
                <a:moveTo>
                  <a:pt x="1507326" y="6452294"/>
                </a:moveTo>
                <a:cubicBezTo>
                  <a:pt x="1509156" y="6457738"/>
                  <a:pt x="1509156" y="6464995"/>
                  <a:pt x="1510988" y="6472252"/>
                </a:cubicBezTo>
                <a:cubicBezTo>
                  <a:pt x="1509156" y="6474066"/>
                  <a:pt x="1509156" y="6475881"/>
                  <a:pt x="1507326" y="6479509"/>
                </a:cubicBezTo>
                <a:cubicBezTo>
                  <a:pt x="1505494" y="6479509"/>
                  <a:pt x="1505494" y="6481323"/>
                  <a:pt x="1503664" y="6483138"/>
                </a:cubicBezTo>
                <a:cubicBezTo>
                  <a:pt x="1503664" y="6477694"/>
                  <a:pt x="1501834" y="6474066"/>
                  <a:pt x="1501834" y="6470437"/>
                </a:cubicBezTo>
                <a:cubicBezTo>
                  <a:pt x="1503664" y="6466808"/>
                  <a:pt x="1503664" y="6461367"/>
                  <a:pt x="1505494" y="6457738"/>
                </a:cubicBezTo>
                <a:cubicBezTo>
                  <a:pt x="1505494" y="6455923"/>
                  <a:pt x="1507326" y="6454109"/>
                  <a:pt x="1507326" y="6452294"/>
                </a:cubicBezTo>
                <a:close/>
                <a:moveTo>
                  <a:pt x="1615354" y="6450481"/>
                </a:moveTo>
                <a:cubicBezTo>
                  <a:pt x="1617186" y="6452294"/>
                  <a:pt x="1619016" y="6455923"/>
                  <a:pt x="1620848" y="6457738"/>
                </a:cubicBezTo>
                <a:cubicBezTo>
                  <a:pt x="1622678" y="6459551"/>
                  <a:pt x="1622678" y="6461367"/>
                  <a:pt x="1624510" y="6463180"/>
                </a:cubicBezTo>
                <a:cubicBezTo>
                  <a:pt x="1622678" y="6472252"/>
                  <a:pt x="1622678" y="6479509"/>
                  <a:pt x="1620848" y="6488580"/>
                </a:cubicBezTo>
                <a:cubicBezTo>
                  <a:pt x="1619016" y="6477694"/>
                  <a:pt x="1617186" y="6464995"/>
                  <a:pt x="1615354" y="6454109"/>
                </a:cubicBezTo>
                <a:cubicBezTo>
                  <a:pt x="1615354" y="6452294"/>
                  <a:pt x="1615354" y="6452294"/>
                  <a:pt x="1615354" y="6450481"/>
                </a:cubicBezTo>
                <a:close/>
                <a:moveTo>
                  <a:pt x="1642820" y="6443224"/>
                </a:moveTo>
                <a:lnTo>
                  <a:pt x="1644886" y="6447318"/>
                </a:lnTo>
                <a:lnTo>
                  <a:pt x="1645968" y="6465719"/>
                </a:lnTo>
                <a:lnTo>
                  <a:pt x="1640988" y="6459551"/>
                </a:lnTo>
                <a:cubicBezTo>
                  <a:pt x="1640988" y="6455923"/>
                  <a:pt x="1640988" y="6450481"/>
                  <a:pt x="1642820" y="6446852"/>
                </a:cubicBezTo>
                <a:cubicBezTo>
                  <a:pt x="1642820" y="6445037"/>
                  <a:pt x="1642820" y="6445037"/>
                  <a:pt x="1642820" y="6443224"/>
                </a:cubicBezTo>
                <a:close/>
                <a:moveTo>
                  <a:pt x="1556764" y="6437780"/>
                </a:moveTo>
                <a:cubicBezTo>
                  <a:pt x="1556764" y="6439595"/>
                  <a:pt x="1556764" y="6439595"/>
                  <a:pt x="1556764" y="6441408"/>
                </a:cubicBezTo>
                <a:cubicBezTo>
                  <a:pt x="1556764" y="6441408"/>
                  <a:pt x="1556764" y="6439595"/>
                  <a:pt x="1554932" y="6439595"/>
                </a:cubicBezTo>
                <a:cubicBezTo>
                  <a:pt x="1556764" y="6437780"/>
                  <a:pt x="1556764" y="6437780"/>
                  <a:pt x="1556764" y="6437780"/>
                </a:cubicBezTo>
                <a:close/>
                <a:moveTo>
                  <a:pt x="1516482" y="6425082"/>
                </a:moveTo>
                <a:lnTo>
                  <a:pt x="1516482" y="6425083"/>
                </a:lnTo>
                <a:lnTo>
                  <a:pt x="1518312" y="6435967"/>
                </a:lnTo>
                <a:cubicBezTo>
                  <a:pt x="1518312" y="6443224"/>
                  <a:pt x="1520144" y="6450481"/>
                  <a:pt x="1520144" y="6455923"/>
                </a:cubicBezTo>
                <a:cubicBezTo>
                  <a:pt x="1518312" y="6457738"/>
                  <a:pt x="1518312" y="6459551"/>
                  <a:pt x="1516482" y="6461367"/>
                </a:cubicBezTo>
                <a:cubicBezTo>
                  <a:pt x="1514650" y="6454109"/>
                  <a:pt x="1512818" y="6448666"/>
                  <a:pt x="1510988" y="6443224"/>
                </a:cubicBezTo>
                <a:close/>
                <a:moveTo>
                  <a:pt x="1631834" y="6416008"/>
                </a:moveTo>
                <a:cubicBezTo>
                  <a:pt x="1631834" y="6416008"/>
                  <a:pt x="1631834" y="6417824"/>
                  <a:pt x="1633664" y="6417824"/>
                </a:cubicBezTo>
                <a:cubicBezTo>
                  <a:pt x="1631834" y="6425081"/>
                  <a:pt x="1631834" y="6434151"/>
                  <a:pt x="1630004" y="6441408"/>
                </a:cubicBezTo>
                <a:cubicBezTo>
                  <a:pt x="1628172" y="6439595"/>
                  <a:pt x="1626342" y="6435967"/>
                  <a:pt x="1624510" y="6434151"/>
                </a:cubicBezTo>
                <a:cubicBezTo>
                  <a:pt x="1626342" y="6428709"/>
                  <a:pt x="1628172" y="6423266"/>
                  <a:pt x="1631834" y="6416008"/>
                </a:cubicBezTo>
                <a:close/>
                <a:moveTo>
                  <a:pt x="1377325" y="6416008"/>
                </a:moveTo>
                <a:cubicBezTo>
                  <a:pt x="1384649" y="6426894"/>
                  <a:pt x="1391975" y="6439595"/>
                  <a:pt x="1399297" y="6452294"/>
                </a:cubicBezTo>
                <a:cubicBezTo>
                  <a:pt x="1401129" y="6455923"/>
                  <a:pt x="1402959" y="6459551"/>
                  <a:pt x="1406623" y="6463180"/>
                </a:cubicBezTo>
                <a:cubicBezTo>
                  <a:pt x="1404791" y="6468624"/>
                  <a:pt x="1402959" y="6474066"/>
                  <a:pt x="1401129" y="6481323"/>
                </a:cubicBezTo>
                <a:cubicBezTo>
                  <a:pt x="1401129" y="6483138"/>
                  <a:pt x="1401129" y="6486767"/>
                  <a:pt x="1399297" y="6488580"/>
                </a:cubicBezTo>
                <a:cubicBezTo>
                  <a:pt x="1395635" y="6484951"/>
                  <a:pt x="1393805" y="6481323"/>
                  <a:pt x="1393805" y="6481323"/>
                </a:cubicBezTo>
                <a:cubicBezTo>
                  <a:pt x="1393805" y="6481323"/>
                  <a:pt x="1395635" y="6484951"/>
                  <a:pt x="1397467" y="6490395"/>
                </a:cubicBezTo>
                <a:cubicBezTo>
                  <a:pt x="1397467" y="6495837"/>
                  <a:pt x="1395635" y="6499466"/>
                  <a:pt x="1395635" y="6504909"/>
                </a:cubicBezTo>
                <a:cubicBezTo>
                  <a:pt x="1393805" y="6512167"/>
                  <a:pt x="1393805" y="6517608"/>
                  <a:pt x="1391975" y="6524866"/>
                </a:cubicBezTo>
                <a:cubicBezTo>
                  <a:pt x="1390143" y="6526681"/>
                  <a:pt x="1388313" y="6528494"/>
                  <a:pt x="1384649" y="6532123"/>
                </a:cubicBezTo>
                <a:cubicBezTo>
                  <a:pt x="1382819" y="6526681"/>
                  <a:pt x="1380987" y="6523052"/>
                  <a:pt x="1379157" y="6519424"/>
                </a:cubicBezTo>
                <a:cubicBezTo>
                  <a:pt x="1379157" y="6508538"/>
                  <a:pt x="1380987" y="6499466"/>
                  <a:pt x="1382819" y="6492208"/>
                </a:cubicBezTo>
                <a:cubicBezTo>
                  <a:pt x="1384649" y="6475881"/>
                  <a:pt x="1386481" y="6466808"/>
                  <a:pt x="1386481" y="6466808"/>
                </a:cubicBezTo>
                <a:cubicBezTo>
                  <a:pt x="1386481" y="6466808"/>
                  <a:pt x="1382819" y="6475881"/>
                  <a:pt x="1375495" y="6490395"/>
                </a:cubicBezTo>
                <a:cubicBezTo>
                  <a:pt x="1375495" y="6492208"/>
                  <a:pt x="1375495" y="6492208"/>
                  <a:pt x="1373665" y="6494024"/>
                </a:cubicBezTo>
                <a:cubicBezTo>
                  <a:pt x="1373665" y="6494024"/>
                  <a:pt x="1373665" y="6492208"/>
                  <a:pt x="1373665" y="6492208"/>
                </a:cubicBezTo>
                <a:cubicBezTo>
                  <a:pt x="1370918" y="6480416"/>
                  <a:pt x="1368629" y="6470891"/>
                  <a:pt x="1367027" y="6464315"/>
                </a:cubicBezTo>
                <a:lnTo>
                  <a:pt x="1365026" y="6456203"/>
                </a:lnTo>
                <a:lnTo>
                  <a:pt x="1373665" y="6430523"/>
                </a:lnTo>
                <a:cubicBezTo>
                  <a:pt x="1375495" y="6425081"/>
                  <a:pt x="1377325" y="6421452"/>
                  <a:pt x="1377325" y="6416008"/>
                </a:cubicBezTo>
                <a:close/>
                <a:moveTo>
                  <a:pt x="2311133" y="6408751"/>
                </a:moveTo>
                <a:cubicBezTo>
                  <a:pt x="2318457" y="6426894"/>
                  <a:pt x="2327613" y="6446852"/>
                  <a:pt x="2334937" y="6464995"/>
                </a:cubicBezTo>
                <a:cubicBezTo>
                  <a:pt x="2333105" y="6484951"/>
                  <a:pt x="2331275" y="6504909"/>
                  <a:pt x="2329443" y="6526681"/>
                </a:cubicBezTo>
                <a:cubicBezTo>
                  <a:pt x="2329443" y="6526681"/>
                  <a:pt x="2329443" y="6528494"/>
                  <a:pt x="2327613" y="6528494"/>
                </a:cubicBezTo>
                <a:cubicBezTo>
                  <a:pt x="2323951" y="6523052"/>
                  <a:pt x="2322121" y="6521237"/>
                  <a:pt x="2322121" y="6521237"/>
                </a:cubicBezTo>
                <a:cubicBezTo>
                  <a:pt x="2322121" y="6521237"/>
                  <a:pt x="2323951" y="6524866"/>
                  <a:pt x="2327613" y="6530309"/>
                </a:cubicBezTo>
                <a:cubicBezTo>
                  <a:pt x="2323951" y="6537567"/>
                  <a:pt x="2318457" y="6546637"/>
                  <a:pt x="2314795" y="6555709"/>
                </a:cubicBezTo>
                <a:cubicBezTo>
                  <a:pt x="2311133" y="6561151"/>
                  <a:pt x="2309303" y="6568408"/>
                  <a:pt x="2305641" y="6573852"/>
                </a:cubicBezTo>
                <a:cubicBezTo>
                  <a:pt x="2305641" y="6570224"/>
                  <a:pt x="2305641" y="6568408"/>
                  <a:pt x="2303811" y="6566595"/>
                </a:cubicBezTo>
                <a:cubicBezTo>
                  <a:pt x="2301979" y="6555709"/>
                  <a:pt x="2301979" y="6543008"/>
                  <a:pt x="2300147" y="6532123"/>
                </a:cubicBezTo>
                <a:cubicBezTo>
                  <a:pt x="2298317" y="6508538"/>
                  <a:pt x="2298317" y="6486767"/>
                  <a:pt x="2296485" y="6466808"/>
                </a:cubicBezTo>
                <a:cubicBezTo>
                  <a:pt x="2298317" y="6461367"/>
                  <a:pt x="2300147" y="6457738"/>
                  <a:pt x="2301979" y="6452294"/>
                </a:cubicBezTo>
                <a:cubicBezTo>
                  <a:pt x="2301979" y="6448666"/>
                  <a:pt x="2303811" y="6445037"/>
                  <a:pt x="2303811" y="6441408"/>
                </a:cubicBezTo>
                <a:cubicBezTo>
                  <a:pt x="2303811" y="6439595"/>
                  <a:pt x="2305641" y="6435967"/>
                  <a:pt x="2305641" y="6434151"/>
                </a:cubicBezTo>
                <a:cubicBezTo>
                  <a:pt x="2307473" y="6425081"/>
                  <a:pt x="2309303" y="6417824"/>
                  <a:pt x="2311133" y="6408751"/>
                </a:cubicBezTo>
                <a:close/>
                <a:moveTo>
                  <a:pt x="1501147" y="6397640"/>
                </a:moveTo>
                <a:lnTo>
                  <a:pt x="1501834" y="6399681"/>
                </a:lnTo>
                <a:lnTo>
                  <a:pt x="1510943" y="6415477"/>
                </a:lnTo>
                <a:lnTo>
                  <a:pt x="1507326" y="6421452"/>
                </a:lnTo>
                <a:cubicBezTo>
                  <a:pt x="1505494" y="6423266"/>
                  <a:pt x="1503664" y="6426894"/>
                  <a:pt x="1501834" y="6430523"/>
                </a:cubicBezTo>
                <a:cubicBezTo>
                  <a:pt x="1500002" y="6434151"/>
                  <a:pt x="1498172" y="6437780"/>
                  <a:pt x="1494508" y="6441408"/>
                </a:cubicBezTo>
                <a:cubicBezTo>
                  <a:pt x="1494508" y="6437780"/>
                  <a:pt x="1492678" y="6434151"/>
                  <a:pt x="1492678" y="6432338"/>
                </a:cubicBezTo>
                <a:cubicBezTo>
                  <a:pt x="1494508" y="6428709"/>
                  <a:pt x="1494508" y="6425081"/>
                  <a:pt x="1496340" y="6421452"/>
                </a:cubicBezTo>
                <a:close/>
                <a:moveTo>
                  <a:pt x="1384649" y="6394237"/>
                </a:moveTo>
                <a:cubicBezTo>
                  <a:pt x="1382819" y="6396052"/>
                  <a:pt x="1382819" y="6397866"/>
                  <a:pt x="1382819" y="6399681"/>
                </a:cubicBezTo>
                <a:cubicBezTo>
                  <a:pt x="1384649" y="6401494"/>
                  <a:pt x="1386481" y="6403309"/>
                  <a:pt x="1388313" y="6405123"/>
                </a:cubicBezTo>
                <a:cubicBezTo>
                  <a:pt x="1386481" y="6401494"/>
                  <a:pt x="1386481" y="6397866"/>
                  <a:pt x="1384649" y="6394237"/>
                </a:cubicBezTo>
                <a:close/>
                <a:moveTo>
                  <a:pt x="1587224" y="6391763"/>
                </a:moveTo>
                <a:lnTo>
                  <a:pt x="1589009" y="6393531"/>
                </a:lnTo>
                <a:lnTo>
                  <a:pt x="1587890" y="6397866"/>
                </a:lnTo>
                <a:cubicBezTo>
                  <a:pt x="1587890" y="6397866"/>
                  <a:pt x="1587890" y="6396052"/>
                  <a:pt x="1587890" y="6396052"/>
                </a:cubicBezTo>
                <a:close/>
                <a:moveTo>
                  <a:pt x="1589722" y="6390771"/>
                </a:moveTo>
                <a:lnTo>
                  <a:pt x="1589722" y="6394237"/>
                </a:lnTo>
                <a:lnTo>
                  <a:pt x="1589009" y="6393531"/>
                </a:lnTo>
                <a:close/>
                <a:moveTo>
                  <a:pt x="1585385" y="6383932"/>
                </a:moveTo>
                <a:lnTo>
                  <a:pt x="1586011" y="6383947"/>
                </a:lnTo>
                <a:lnTo>
                  <a:pt x="1587224" y="6391763"/>
                </a:lnTo>
                <a:lnTo>
                  <a:pt x="1586058" y="6390608"/>
                </a:lnTo>
                <a:close/>
                <a:moveTo>
                  <a:pt x="1614906" y="6383360"/>
                </a:moveTo>
                <a:lnTo>
                  <a:pt x="1587890" y="6430523"/>
                </a:lnTo>
                <a:cubicBezTo>
                  <a:pt x="1587890" y="6426894"/>
                  <a:pt x="1587890" y="6425081"/>
                  <a:pt x="1587890" y="6421452"/>
                </a:cubicBezTo>
                <a:cubicBezTo>
                  <a:pt x="1587890" y="6416008"/>
                  <a:pt x="1587890" y="6412380"/>
                  <a:pt x="1587890" y="6406938"/>
                </a:cubicBezTo>
                <a:cubicBezTo>
                  <a:pt x="1589722" y="6392424"/>
                  <a:pt x="1591552" y="6385167"/>
                  <a:pt x="1591552" y="6385167"/>
                </a:cubicBezTo>
                <a:cubicBezTo>
                  <a:pt x="1591552" y="6385167"/>
                  <a:pt x="1591094" y="6386074"/>
                  <a:pt x="1590408" y="6388115"/>
                </a:cubicBezTo>
                <a:lnTo>
                  <a:pt x="1589722" y="6390771"/>
                </a:lnTo>
                <a:lnTo>
                  <a:pt x="1589722" y="6390608"/>
                </a:lnTo>
                <a:cubicBezTo>
                  <a:pt x="1589722" y="6390608"/>
                  <a:pt x="1589722" y="6388795"/>
                  <a:pt x="1589722" y="6388795"/>
                </a:cubicBezTo>
                <a:lnTo>
                  <a:pt x="1589455" y="6384032"/>
                </a:lnTo>
                <a:lnTo>
                  <a:pt x="1601369" y="6384327"/>
                </a:lnTo>
                <a:close/>
                <a:moveTo>
                  <a:pt x="1509218" y="6380186"/>
                </a:moveTo>
                <a:lnTo>
                  <a:pt x="1530603" y="6381983"/>
                </a:lnTo>
                <a:lnTo>
                  <a:pt x="1531128" y="6386980"/>
                </a:lnTo>
                <a:cubicBezTo>
                  <a:pt x="1532960" y="6397866"/>
                  <a:pt x="1532960" y="6408751"/>
                  <a:pt x="1532960" y="6419637"/>
                </a:cubicBezTo>
                <a:cubicBezTo>
                  <a:pt x="1531128" y="6421452"/>
                  <a:pt x="1531128" y="6425081"/>
                  <a:pt x="1529298" y="6426894"/>
                </a:cubicBezTo>
                <a:cubicBezTo>
                  <a:pt x="1527466" y="6430523"/>
                  <a:pt x="1525636" y="6434151"/>
                  <a:pt x="1523804" y="6437780"/>
                </a:cubicBezTo>
                <a:lnTo>
                  <a:pt x="1516482" y="6425083"/>
                </a:lnTo>
                <a:lnTo>
                  <a:pt x="1516482" y="6425081"/>
                </a:lnTo>
                <a:lnTo>
                  <a:pt x="1516482" y="6425082"/>
                </a:lnTo>
                <a:lnTo>
                  <a:pt x="1510943" y="6415477"/>
                </a:lnTo>
                <a:lnTo>
                  <a:pt x="1512818" y="6412380"/>
                </a:lnTo>
                <a:cubicBezTo>
                  <a:pt x="1512818" y="6410567"/>
                  <a:pt x="1512818" y="6408751"/>
                  <a:pt x="1512818" y="6406938"/>
                </a:cubicBezTo>
                <a:close/>
                <a:moveTo>
                  <a:pt x="1497011" y="6379160"/>
                </a:moveTo>
                <a:lnTo>
                  <a:pt x="1508174" y="6380098"/>
                </a:lnTo>
                <a:lnTo>
                  <a:pt x="1501834" y="6394237"/>
                </a:lnTo>
                <a:lnTo>
                  <a:pt x="1501147" y="6397640"/>
                </a:lnTo>
                <a:lnTo>
                  <a:pt x="1500002" y="6394237"/>
                </a:lnTo>
                <a:lnTo>
                  <a:pt x="1495909" y="6382071"/>
                </a:lnTo>
                <a:close/>
                <a:moveTo>
                  <a:pt x="1488055" y="6378088"/>
                </a:moveTo>
                <a:lnTo>
                  <a:pt x="1491107" y="6378664"/>
                </a:lnTo>
                <a:lnTo>
                  <a:pt x="1494869" y="6378980"/>
                </a:lnTo>
                <a:lnTo>
                  <a:pt x="1495909" y="6382071"/>
                </a:lnTo>
                <a:lnTo>
                  <a:pt x="1492678" y="6390608"/>
                </a:lnTo>
                <a:cubicBezTo>
                  <a:pt x="1492678" y="6392424"/>
                  <a:pt x="1490846" y="6394237"/>
                  <a:pt x="1490846" y="6396052"/>
                </a:cubicBezTo>
                <a:cubicBezTo>
                  <a:pt x="1490846" y="6392424"/>
                  <a:pt x="1489016" y="6388795"/>
                  <a:pt x="1489016" y="6386980"/>
                </a:cubicBezTo>
                <a:cubicBezTo>
                  <a:pt x="1489016" y="6385167"/>
                  <a:pt x="1489016" y="6383351"/>
                  <a:pt x="1487185" y="6381538"/>
                </a:cubicBezTo>
                <a:close/>
                <a:moveTo>
                  <a:pt x="1346835" y="6371598"/>
                </a:moveTo>
                <a:lnTo>
                  <a:pt x="1353523" y="6381538"/>
                </a:lnTo>
                <a:cubicBezTo>
                  <a:pt x="1355355" y="6383351"/>
                  <a:pt x="1357185" y="6385167"/>
                  <a:pt x="1359015" y="6388795"/>
                </a:cubicBezTo>
                <a:cubicBezTo>
                  <a:pt x="1357185" y="6394237"/>
                  <a:pt x="1353523" y="6401494"/>
                  <a:pt x="1351693" y="6406938"/>
                </a:cubicBezTo>
                <a:lnTo>
                  <a:pt x="1346470" y="6372443"/>
                </a:lnTo>
                <a:close/>
                <a:moveTo>
                  <a:pt x="2322121" y="6352509"/>
                </a:moveTo>
                <a:cubicBezTo>
                  <a:pt x="2323951" y="6359767"/>
                  <a:pt x="2323951" y="6365208"/>
                  <a:pt x="2325783" y="6372466"/>
                </a:cubicBezTo>
                <a:cubicBezTo>
                  <a:pt x="2325783" y="6376094"/>
                  <a:pt x="2327613" y="6381538"/>
                  <a:pt x="2327613" y="6385167"/>
                </a:cubicBezTo>
                <a:cubicBezTo>
                  <a:pt x="2323951" y="6379723"/>
                  <a:pt x="2322121" y="6374281"/>
                  <a:pt x="2318457" y="6368837"/>
                </a:cubicBezTo>
                <a:cubicBezTo>
                  <a:pt x="2320289" y="6363395"/>
                  <a:pt x="2320289" y="6357951"/>
                  <a:pt x="2322121" y="6352509"/>
                </a:cubicBezTo>
                <a:close/>
                <a:moveTo>
                  <a:pt x="2227226" y="6340359"/>
                </a:moveTo>
                <a:lnTo>
                  <a:pt x="2230571" y="6348881"/>
                </a:lnTo>
                <a:cubicBezTo>
                  <a:pt x="2234232" y="6357952"/>
                  <a:pt x="2237893" y="6368384"/>
                  <a:pt x="2241556" y="6379497"/>
                </a:cubicBezTo>
                <a:lnTo>
                  <a:pt x="2244176" y="6387772"/>
                </a:lnTo>
                <a:lnTo>
                  <a:pt x="2248881" y="6408751"/>
                </a:lnTo>
                <a:cubicBezTo>
                  <a:pt x="2254373" y="6430523"/>
                  <a:pt x="2256203" y="6455923"/>
                  <a:pt x="2261697" y="6481323"/>
                </a:cubicBezTo>
                <a:cubicBezTo>
                  <a:pt x="2258035" y="6492208"/>
                  <a:pt x="2254373" y="6501281"/>
                  <a:pt x="2252543" y="6512167"/>
                </a:cubicBezTo>
                <a:cubicBezTo>
                  <a:pt x="2252543" y="6512167"/>
                  <a:pt x="2252543" y="6513980"/>
                  <a:pt x="2252543" y="6513980"/>
                </a:cubicBezTo>
                <a:cubicBezTo>
                  <a:pt x="2247049" y="6503094"/>
                  <a:pt x="2241555" y="6492208"/>
                  <a:pt x="2236063" y="6481323"/>
                </a:cubicBezTo>
                <a:cubicBezTo>
                  <a:pt x="2234233" y="6466808"/>
                  <a:pt x="2232401" y="6452294"/>
                  <a:pt x="2230571" y="6437780"/>
                </a:cubicBezTo>
                <a:cubicBezTo>
                  <a:pt x="2228739" y="6425081"/>
                  <a:pt x="2228739" y="6414195"/>
                  <a:pt x="2226907" y="6403309"/>
                </a:cubicBezTo>
                <a:cubicBezTo>
                  <a:pt x="2230571" y="6394237"/>
                  <a:pt x="2232401" y="6390608"/>
                  <a:pt x="2232401" y="6390608"/>
                </a:cubicBezTo>
                <a:cubicBezTo>
                  <a:pt x="2232401" y="6390608"/>
                  <a:pt x="2230571" y="6394237"/>
                  <a:pt x="2226907" y="6399681"/>
                </a:cubicBezTo>
                <a:cubicBezTo>
                  <a:pt x="2225077" y="6386980"/>
                  <a:pt x="2223245" y="6376094"/>
                  <a:pt x="2223245" y="6363395"/>
                </a:cubicBezTo>
                <a:cubicBezTo>
                  <a:pt x="2225077" y="6356138"/>
                  <a:pt x="2226907" y="6348881"/>
                  <a:pt x="2226907" y="6341624"/>
                </a:cubicBezTo>
                <a:close/>
                <a:moveTo>
                  <a:pt x="1313241" y="6330738"/>
                </a:moveTo>
                <a:lnTo>
                  <a:pt x="1314463" y="6331949"/>
                </a:lnTo>
                <a:lnTo>
                  <a:pt x="1315073" y="6334367"/>
                </a:lnTo>
                <a:cubicBezTo>
                  <a:pt x="1316903" y="6343437"/>
                  <a:pt x="1318735" y="6354323"/>
                  <a:pt x="1320565" y="6365208"/>
                </a:cubicBezTo>
                <a:lnTo>
                  <a:pt x="1322992" y="6367854"/>
                </a:lnTo>
                <a:lnTo>
                  <a:pt x="1327889" y="6434151"/>
                </a:lnTo>
                <a:cubicBezTo>
                  <a:pt x="1329719" y="6445037"/>
                  <a:pt x="1329719" y="6455923"/>
                  <a:pt x="1329719" y="6466808"/>
                </a:cubicBezTo>
                <a:cubicBezTo>
                  <a:pt x="1326057" y="6475881"/>
                  <a:pt x="1324227" y="6484951"/>
                  <a:pt x="1320565" y="6494024"/>
                </a:cubicBezTo>
                <a:lnTo>
                  <a:pt x="1311072" y="6452869"/>
                </a:lnTo>
                <a:lnTo>
                  <a:pt x="1306306" y="6402732"/>
                </a:lnTo>
                <a:lnTo>
                  <a:pt x="1309579" y="6372466"/>
                </a:lnTo>
                <a:cubicBezTo>
                  <a:pt x="1311409" y="6357951"/>
                  <a:pt x="1311409" y="6343437"/>
                  <a:pt x="1313241" y="6330738"/>
                </a:cubicBezTo>
                <a:close/>
                <a:moveTo>
                  <a:pt x="1500002" y="6327109"/>
                </a:moveTo>
                <a:cubicBezTo>
                  <a:pt x="1500002" y="6328923"/>
                  <a:pt x="1500002" y="6332551"/>
                  <a:pt x="1498172" y="6334367"/>
                </a:cubicBezTo>
                <a:cubicBezTo>
                  <a:pt x="1500002" y="6336180"/>
                  <a:pt x="1501834" y="6339808"/>
                  <a:pt x="1503664" y="6343437"/>
                </a:cubicBezTo>
                <a:cubicBezTo>
                  <a:pt x="1503664" y="6339808"/>
                  <a:pt x="1501834" y="6337995"/>
                  <a:pt x="1501834" y="6334367"/>
                </a:cubicBezTo>
                <a:cubicBezTo>
                  <a:pt x="1501834" y="6332551"/>
                  <a:pt x="1500002" y="6328923"/>
                  <a:pt x="1500002" y="6327109"/>
                </a:cubicBezTo>
                <a:close/>
                <a:moveTo>
                  <a:pt x="1311832" y="6321524"/>
                </a:moveTo>
                <a:lnTo>
                  <a:pt x="1313101" y="6326551"/>
                </a:lnTo>
                <a:lnTo>
                  <a:pt x="1311409" y="6325294"/>
                </a:lnTo>
                <a:close/>
                <a:moveTo>
                  <a:pt x="2219583" y="6308967"/>
                </a:moveTo>
                <a:cubicBezTo>
                  <a:pt x="2219583" y="6308967"/>
                  <a:pt x="2219583" y="6310780"/>
                  <a:pt x="2217753" y="6316224"/>
                </a:cubicBezTo>
                <a:lnTo>
                  <a:pt x="2222742" y="6328933"/>
                </a:lnTo>
                <a:lnTo>
                  <a:pt x="2217753" y="6339808"/>
                </a:lnTo>
                <a:lnTo>
                  <a:pt x="2214757" y="6312099"/>
                </a:lnTo>
                <a:lnTo>
                  <a:pt x="2215923" y="6314408"/>
                </a:lnTo>
                <a:cubicBezTo>
                  <a:pt x="2217753" y="6310780"/>
                  <a:pt x="2219583" y="6308967"/>
                  <a:pt x="2219583" y="6308967"/>
                </a:cubicBezTo>
                <a:close/>
                <a:moveTo>
                  <a:pt x="1476199" y="6296266"/>
                </a:moveTo>
                <a:cubicBezTo>
                  <a:pt x="1478030" y="6299894"/>
                  <a:pt x="1479862" y="6305338"/>
                  <a:pt x="1483524" y="6312595"/>
                </a:cubicBezTo>
                <a:cubicBezTo>
                  <a:pt x="1483524" y="6314408"/>
                  <a:pt x="1483524" y="6314408"/>
                  <a:pt x="1481692" y="6316224"/>
                </a:cubicBezTo>
                <a:cubicBezTo>
                  <a:pt x="1481692" y="6318037"/>
                  <a:pt x="1479862" y="6319852"/>
                  <a:pt x="1479862" y="6321666"/>
                </a:cubicBezTo>
                <a:cubicBezTo>
                  <a:pt x="1478030" y="6312595"/>
                  <a:pt x="1478030" y="6305338"/>
                  <a:pt x="1476199" y="6296266"/>
                </a:cubicBezTo>
                <a:close/>
                <a:moveTo>
                  <a:pt x="2364017" y="6292556"/>
                </a:moveTo>
                <a:lnTo>
                  <a:pt x="2437460" y="6298240"/>
                </a:lnTo>
                <a:lnTo>
                  <a:pt x="2453441" y="6487812"/>
                </a:lnTo>
                <a:lnTo>
                  <a:pt x="2446626" y="6513980"/>
                </a:lnTo>
                <a:cubicBezTo>
                  <a:pt x="2446626" y="6513980"/>
                  <a:pt x="2446626" y="6515795"/>
                  <a:pt x="2446626" y="6515795"/>
                </a:cubicBezTo>
                <a:lnTo>
                  <a:pt x="2441747" y="6503708"/>
                </a:lnTo>
                <a:lnTo>
                  <a:pt x="2435642" y="6483138"/>
                </a:lnTo>
                <a:cubicBezTo>
                  <a:pt x="2435642" y="6484951"/>
                  <a:pt x="2435642" y="6484951"/>
                  <a:pt x="2435642" y="6486767"/>
                </a:cubicBezTo>
                <a:lnTo>
                  <a:pt x="2435501" y="6488233"/>
                </a:lnTo>
                <a:lnTo>
                  <a:pt x="2431980" y="6479509"/>
                </a:lnTo>
                <a:cubicBezTo>
                  <a:pt x="2430148" y="6474066"/>
                  <a:pt x="2426486" y="6466808"/>
                  <a:pt x="2424655" y="6461367"/>
                </a:cubicBezTo>
                <a:cubicBezTo>
                  <a:pt x="2424655" y="6461367"/>
                  <a:pt x="2424655" y="6459551"/>
                  <a:pt x="2424655" y="6459551"/>
                </a:cubicBezTo>
                <a:cubicBezTo>
                  <a:pt x="2426486" y="6448666"/>
                  <a:pt x="2428317" y="6439595"/>
                  <a:pt x="2428317" y="6432338"/>
                </a:cubicBezTo>
                <a:cubicBezTo>
                  <a:pt x="2430148" y="6416008"/>
                  <a:pt x="2431980" y="6408751"/>
                  <a:pt x="2431980" y="6408751"/>
                </a:cubicBezTo>
                <a:cubicBezTo>
                  <a:pt x="2431980" y="6408751"/>
                  <a:pt x="2428317" y="6416008"/>
                  <a:pt x="2420993" y="6430523"/>
                </a:cubicBezTo>
                <a:cubicBezTo>
                  <a:pt x="2419162" y="6434151"/>
                  <a:pt x="2417332" y="6437780"/>
                  <a:pt x="2415501" y="6441408"/>
                </a:cubicBezTo>
                <a:cubicBezTo>
                  <a:pt x="2411839" y="6432338"/>
                  <a:pt x="2408177" y="6423266"/>
                  <a:pt x="2406345" y="6416008"/>
                </a:cubicBezTo>
                <a:cubicBezTo>
                  <a:pt x="2393529" y="6381538"/>
                  <a:pt x="2384373" y="6361580"/>
                  <a:pt x="2384373" y="6361580"/>
                </a:cubicBezTo>
                <a:cubicBezTo>
                  <a:pt x="2384373" y="6361580"/>
                  <a:pt x="2389867" y="6381538"/>
                  <a:pt x="2399023" y="6417824"/>
                </a:cubicBezTo>
                <a:cubicBezTo>
                  <a:pt x="2402683" y="6428709"/>
                  <a:pt x="2406345" y="6441408"/>
                  <a:pt x="2410007" y="6455923"/>
                </a:cubicBezTo>
                <a:cubicBezTo>
                  <a:pt x="2408177" y="6461367"/>
                  <a:pt x="2406345" y="6466808"/>
                  <a:pt x="2404515" y="6472252"/>
                </a:cubicBezTo>
                <a:cubicBezTo>
                  <a:pt x="2402683" y="6477694"/>
                  <a:pt x="2400853" y="6484951"/>
                  <a:pt x="2399023" y="6490395"/>
                </a:cubicBezTo>
                <a:cubicBezTo>
                  <a:pt x="2395361" y="6503094"/>
                  <a:pt x="2391697" y="6517608"/>
                  <a:pt x="2388035" y="6532123"/>
                </a:cubicBezTo>
                <a:cubicBezTo>
                  <a:pt x="2388035" y="6532123"/>
                  <a:pt x="2388035" y="6533938"/>
                  <a:pt x="2388035" y="6533938"/>
                </a:cubicBezTo>
                <a:cubicBezTo>
                  <a:pt x="2382543" y="6524866"/>
                  <a:pt x="2378881" y="6515795"/>
                  <a:pt x="2373387" y="6506723"/>
                </a:cubicBezTo>
                <a:cubicBezTo>
                  <a:pt x="2369725" y="6499466"/>
                  <a:pt x="2366063" y="6492208"/>
                  <a:pt x="2360571" y="6483138"/>
                </a:cubicBezTo>
                <a:cubicBezTo>
                  <a:pt x="2362403" y="6479509"/>
                  <a:pt x="2364233" y="6475881"/>
                  <a:pt x="2366063" y="6472252"/>
                </a:cubicBezTo>
                <a:cubicBezTo>
                  <a:pt x="2371557" y="6457738"/>
                  <a:pt x="2377051" y="6446852"/>
                  <a:pt x="2382543" y="6435967"/>
                </a:cubicBezTo>
                <a:cubicBezTo>
                  <a:pt x="2391697" y="6416008"/>
                  <a:pt x="2395361" y="6405123"/>
                  <a:pt x="2395361" y="6405123"/>
                </a:cubicBezTo>
                <a:cubicBezTo>
                  <a:pt x="2395361" y="6405123"/>
                  <a:pt x="2388035" y="6416008"/>
                  <a:pt x="2375219" y="6432338"/>
                </a:cubicBezTo>
                <a:cubicBezTo>
                  <a:pt x="2369725" y="6441408"/>
                  <a:pt x="2362403" y="6452294"/>
                  <a:pt x="2355077" y="6463180"/>
                </a:cubicBezTo>
                <a:cubicBezTo>
                  <a:pt x="2353247" y="6446852"/>
                  <a:pt x="2349585" y="6432338"/>
                  <a:pt x="2347753" y="6417824"/>
                </a:cubicBezTo>
                <a:cubicBezTo>
                  <a:pt x="2349585" y="6403309"/>
                  <a:pt x="2349585" y="6388795"/>
                  <a:pt x="2351415" y="6374281"/>
                </a:cubicBezTo>
                <a:cubicBezTo>
                  <a:pt x="2353247" y="6345252"/>
                  <a:pt x="2358741" y="6321666"/>
                  <a:pt x="2362403" y="6301709"/>
                </a:cubicBezTo>
                <a:close/>
                <a:moveTo>
                  <a:pt x="2319159" y="6282281"/>
                </a:moveTo>
                <a:lnTo>
                  <a:pt x="2323093" y="6285285"/>
                </a:lnTo>
                <a:cubicBezTo>
                  <a:pt x="2329188" y="6287535"/>
                  <a:pt x="2338049" y="6289604"/>
                  <a:pt x="2349115" y="6291403"/>
                </a:cubicBezTo>
                <a:lnTo>
                  <a:pt x="2357353" y="6292041"/>
                </a:lnTo>
                <a:lnTo>
                  <a:pt x="2355077" y="6299894"/>
                </a:lnTo>
                <a:cubicBezTo>
                  <a:pt x="2349585" y="6319852"/>
                  <a:pt x="2342261" y="6341624"/>
                  <a:pt x="2338599" y="6368837"/>
                </a:cubicBezTo>
                <a:cubicBezTo>
                  <a:pt x="2331275" y="6341624"/>
                  <a:pt x="2325783" y="6314408"/>
                  <a:pt x="2318457" y="6289009"/>
                </a:cubicBezTo>
                <a:close/>
                <a:moveTo>
                  <a:pt x="2197074" y="6171569"/>
                </a:moveTo>
                <a:cubicBezTo>
                  <a:pt x="2212908" y="6173009"/>
                  <a:pt x="2230181" y="6173009"/>
                  <a:pt x="2248894" y="6173009"/>
                </a:cubicBezTo>
                <a:lnTo>
                  <a:pt x="2264948" y="6172612"/>
                </a:lnTo>
                <a:lnTo>
                  <a:pt x="2274513" y="6207367"/>
                </a:lnTo>
                <a:cubicBezTo>
                  <a:pt x="2281837" y="6230951"/>
                  <a:pt x="2285501" y="6256351"/>
                  <a:pt x="2292823" y="6285380"/>
                </a:cubicBezTo>
                <a:cubicBezTo>
                  <a:pt x="2294655" y="6292637"/>
                  <a:pt x="2296485" y="6301709"/>
                  <a:pt x="2298317" y="6308967"/>
                </a:cubicBezTo>
                <a:cubicBezTo>
                  <a:pt x="2298317" y="6312595"/>
                  <a:pt x="2296485" y="6316224"/>
                  <a:pt x="2294655" y="6319852"/>
                </a:cubicBezTo>
                <a:cubicBezTo>
                  <a:pt x="2292823" y="6327109"/>
                  <a:pt x="2289163" y="6336180"/>
                  <a:pt x="2287331" y="6345252"/>
                </a:cubicBezTo>
                <a:cubicBezTo>
                  <a:pt x="2285501" y="6343437"/>
                  <a:pt x="2285501" y="6341624"/>
                  <a:pt x="2283669" y="6339808"/>
                </a:cubicBezTo>
                <a:cubicBezTo>
                  <a:pt x="2269021" y="6314408"/>
                  <a:pt x="2258035" y="6292637"/>
                  <a:pt x="2248881" y="6276309"/>
                </a:cubicBezTo>
                <a:cubicBezTo>
                  <a:pt x="2236063" y="6252723"/>
                  <a:pt x="2228739" y="6240024"/>
                  <a:pt x="2228739" y="6240024"/>
                </a:cubicBezTo>
                <a:cubicBezTo>
                  <a:pt x="2228739" y="6240024"/>
                  <a:pt x="2247049" y="6294452"/>
                  <a:pt x="2278175" y="6374281"/>
                </a:cubicBezTo>
                <a:cubicBezTo>
                  <a:pt x="2278175" y="6377909"/>
                  <a:pt x="2276345" y="6379723"/>
                  <a:pt x="2276345" y="6383351"/>
                </a:cubicBezTo>
                <a:cubicBezTo>
                  <a:pt x="2270853" y="6399681"/>
                  <a:pt x="2267191" y="6416008"/>
                  <a:pt x="2261697" y="6434151"/>
                </a:cubicBezTo>
                <a:cubicBezTo>
                  <a:pt x="2261697" y="6435967"/>
                  <a:pt x="2259865" y="6437780"/>
                  <a:pt x="2259865" y="6439595"/>
                </a:cubicBezTo>
                <a:cubicBezTo>
                  <a:pt x="2258035" y="6430523"/>
                  <a:pt x="2254373" y="6421452"/>
                  <a:pt x="2252543" y="6414195"/>
                </a:cubicBezTo>
                <a:lnTo>
                  <a:pt x="2244176" y="6387772"/>
                </a:lnTo>
                <a:lnTo>
                  <a:pt x="2234233" y="6343437"/>
                </a:lnTo>
                <a:cubicBezTo>
                  <a:pt x="2232401" y="6337995"/>
                  <a:pt x="2230571" y="6332551"/>
                  <a:pt x="2230571" y="6327109"/>
                </a:cubicBezTo>
                <a:lnTo>
                  <a:pt x="2227226" y="6340359"/>
                </a:lnTo>
                <a:lnTo>
                  <a:pt x="2222742" y="6328933"/>
                </a:lnTo>
                <a:lnTo>
                  <a:pt x="2226907" y="6319852"/>
                </a:lnTo>
                <a:cubicBezTo>
                  <a:pt x="2225077" y="6310780"/>
                  <a:pt x="2221415" y="6301709"/>
                  <a:pt x="2219583" y="6294452"/>
                </a:cubicBezTo>
                <a:cubicBezTo>
                  <a:pt x="2215923" y="6281751"/>
                  <a:pt x="2214091" y="6272681"/>
                  <a:pt x="2210429" y="6265424"/>
                </a:cubicBezTo>
                <a:cubicBezTo>
                  <a:pt x="2210429" y="6272681"/>
                  <a:pt x="2212261" y="6279938"/>
                  <a:pt x="2212261" y="6289009"/>
                </a:cubicBezTo>
                <a:lnTo>
                  <a:pt x="2214757" y="6312099"/>
                </a:lnTo>
                <a:lnTo>
                  <a:pt x="2208597" y="6299894"/>
                </a:lnTo>
                <a:lnTo>
                  <a:pt x="2199964" y="6282786"/>
                </a:lnTo>
                <a:close/>
                <a:moveTo>
                  <a:pt x="1740127" y="1779855"/>
                </a:moveTo>
                <a:cubicBezTo>
                  <a:pt x="1693403" y="1772776"/>
                  <a:pt x="1628272" y="2065865"/>
                  <a:pt x="1669332" y="2061618"/>
                </a:cubicBezTo>
                <a:cubicBezTo>
                  <a:pt x="1708977" y="2057369"/>
                  <a:pt x="1786851" y="1786935"/>
                  <a:pt x="1740127" y="1779855"/>
                </a:cubicBezTo>
                <a:close/>
                <a:moveTo>
                  <a:pt x="1114303" y="722187"/>
                </a:moveTo>
                <a:cubicBezTo>
                  <a:pt x="1087402" y="744841"/>
                  <a:pt x="1104393" y="944480"/>
                  <a:pt x="1136958" y="937402"/>
                </a:cubicBezTo>
                <a:cubicBezTo>
                  <a:pt x="1169524" y="928906"/>
                  <a:pt x="1139789" y="698116"/>
                  <a:pt x="1114303" y="722187"/>
                </a:cubicBezTo>
                <a:close/>
                <a:moveTo>
                  <a:pt x="1320302" y="497053"/>
                </a:moveTo>
                <a:lnTo>
                  <a:pt x="1319608" y="533872"/>
                </a:lnTo>
                <a:cubicBezTo>
                  <a:pt x="1306864" y="532457"/>
                  <a:pt x="1291290" y="531041"/>
                  <a:pt x="1275715" y="531041"/>
                </a:cubicBezTo>
                <a:cubicBezTo>
                  <a:pt x="1226159" y="531041"/>
                  <a:pt x="1185098" y="539536"/>
                  <a:pt x="1185098" y="550863"/>
                </a:cubicBezTo>
                <a:cubicBezTo>
                  <a:pt x="1185098" y="562190"/>
                  <a:pt x="1226159" y="570686"/>
                  <a:pt x="1275715" y="570686"/>
                </a:cubicBezTo>
                <a:cubicBezTo>
                  <a:pt x="1291290" y="570686"/>
                  <a:pt x="1306864" y="569271"/>
                  <a:pt x="1319608" y="567854"/>
                </a:cubicBezTo>
                <a:cubicBezTo>
                  <a:pt x="1309696" y="880766"/>
                  <a:pt x="1274300" y="1192262"/>
                  <a:pt x="1243150" y="1505172"/>
                </a:cubicBezTo>
                <a:cubicBezTo>
                  <a:pt x="1233238" y="1506589"/>
                  <a:pt x="1227575" y="1510836"/>
                  <a:pt x="1227575" y="1513668"/>
                </a:cubicBezTo>
                <a:cubicBezTo>
                  <a:pt x="1227575" y="1516500"/>
                  <a:pt x="1233238" y="1519331"/>
                  <a:pt x="1241733" y="1522163"/>
                </a:cubicBezTo>
                <a:cubicBezTo>
                  <a:pt x="1200673" y="1928524"/>
                  <a:pt x="1166692" y="2334884"/>
                  <a:pt x="1202089" y="2739828"/>
                </a:cubicBezTo>
                <a:cubicBezTo>
                  <a:pt x="1464029" y="2349043"/>
                  <a:pt x="1609865" y="1888879"/>
                  <a:pt x="1683491" y="1423051"/>
                </a:cubicBezTo>
                <a:cubicBezTo>
                  <a:pt x="1704730" y="1287126"/>
                  <a:pt x="1720304" y="1151200"/>
                  <a:pt x="1731631" y="1015275"/>
                </a:cubicBezTo>
                <a:cubicBezTo>
                  <a:pt x="1738711" y="1015275"/>
                  <a:pt x="1747207" y="1015275"/>
                  <a:pt x="1754285" y="1015275"/>
                </a:cubicBezTo>
                <a:cubicBezTo>
                  <a:pt x="1803842" y="1015275"/>
                  <a:pt x="1844902" y="1006780"/>
                  <a:pt x="1844902" y="995452"/>
                </a:cubicBezTo>
                <a:cubicBezTo>
                  <a:pt x="1844902" y="984125"/>
                  <a:pt x="1803842" y="975630"/>
                  <a:pt x="1754285" y="975630"/>
                </a:cubicBezTo>
                <a:cubicBezTo>
                  <a:pt x="1748622" y="975630"/>
                  <a:pt x="1741543" y="975630"/>
                  <a:pt x="1735879" y="975630"/>
                </a:cubicBezTo>
                <a:lnTo>
                  <a:pt x="1741918" y="866639"/>
                </a:lnTo>
                <a:lnTo>
                  <a:pt x="1729257" y="858597"/>
                </a:lnTo>
                <a:cubicBezTo>
                  <a:pt x="1675998" y="829809"/>
                  <a:pt x="1618420" y="808217"/>
                  <a:pt x="1566600" y="775110"/>
                </a:cubicBezTo>
                <a:cubicBezTo>
                  <a:pt x="1498947" y="730487"/>
                  <a:pt x="1447127" y="667152"/>
                  <a:pt x="1396747" y="603817"/>
                </a:cubicBezTo>
                <a:close/>
                <a:moveTo>
                  <a:pt x="1272376" y="420684"/>
                </a:moveTo>
                <a:lnTo>
                  <a:pt x="1214943" y="422106"/>
                </a:lnTo>
                <a:cubicBezTo>
                  <a:pt x="1158993" y="425026"/>
                  <a:pt x="1119967" y="431928"/>
                  <a:pt x="1119967" y="440424"/>
                </a:cubicBezTo>
                <a:cubicBezTo>
                  <a:pt x="1119967" y="451751"/>
                  <a:pt x="1189346" y="460246"/>
                  <a:pt x="1275715" y="460246"/>
                </a:cubicBezTo>
                <a:lnTo>
                  <a:pt x="1294950" y="459645"/>
                </a:lnTo>
                <a:close/>
                <a:moveTo>
                  <a:pt x="1054016" y="0"/>
                </a:moveTo>
                <a:lnTo>
                  <a:pt x="1299697" y="0"/>
                </a:lnTo>
                <a:lnTo>
                  <a:pt x="1315360" y="193529"/>
                </a:lnTo>
                <a:lnTo>
                  <a:pt x="1320103" y="384895"/>
                </a:lnTo>
                <a:lnTo>
                  <a:pt x="1342228" y="433963"/>
                </a:lnTo>
                <a:cubicBezTo>
                  <a:pt x="1364449" y="476606"/>
                  <a:pt x="1391708" y="516371"/>
                  <a:pt x="1425535" y="551997"/>
                </a:cubicBezTo>
                <a:cubicBezTo>
                  <a:pt x="1506144" y="636924"/>
                  <a:pt x="1615541" y="687304"/>
                  <a:pt x="1719181" y="744882"/>
                </a:cubicBezTo>
                <a:lnTo>
                  <a:pt x="1747700" y="762299"/>
                </a:lnTo>
                <a:lnTo>
                  <a:pt x="1754640" y="637056"/>
                </a:lnTo>
                <a:cubicBezTo>
                  <a:pt x="1758887" y="523962"/>
                  <a:pt x="1761365" y="410691"/>
                  <a:pt x="1762781" y="297420"/>
                </a:cubicBezTo>
                <a:cubicBezTo>
                  <a:pt x="1782603" y="296003"/>
                  <a:pt x="1796762" y="291756"/>
                  <a:pt x="1796762" y="287508"/>
                </a:cubicBezTo>
                <a:cubicBezTo>
                  <a:pt x="1796762" y="283261"/>
                  <a:pt x="1782603" y="279012"/>
                  <a:pt x="1762781" y="277597"/>
                </a:cubicBezTo>
                <a:cubicBezTo>
                  <a:pt x="1762781" y="188396"/>
                  <a:pt x="1764197" y="99195"/>
                  <a:pt x="1764197" y="11410"/>
                </a:cubicBezTo>
                <a:cubicBezTo>
                  <a:pt x="1810921" y="11410"/>
                  <a:pt x="1856229" y="11410"/>
                  <a:pt x="1902954" y="11410"/>
                </a:cubicBezTo>
                <a:cubicBezTo>
                  <a:pt x="1910033" y="130345"/>
                  <a:pt x="1915697" y="249280"/>
                  <a:pt x="1919945" y="368214"/>
                </a:cubicBezTo>
                <a:cubicBezTo>
                  <a:pt x="1887379" y="371046"/>
                  <a:pt x="1863309" y="378125"/>
                  <a:pt x="1863309" y="386620"/>
                </a:cubicBezTo>
                <a:cubicBezTo>
                  <a:pt x="1863309" y="395115"/>
                  <a:pt x="1887379" y="402196"/>
                  <a:pt x="1921360" y="405027"/>
                </a:cubicBezTo>
                <a:cubicBezTo>
                  <a:pt x="1924900" y="505201"/>
                  <a:pt x="1927378" y="605552"/>
                  <a:pt x="1928174" y="705837"/>
                </a:cubicBezTo>
                <a:lnTo>
                  <a:pt x="1926308" y="877080"/>
                </a:lnTo>
                <a:lnTo>
                  <a:pt x="2025781" y="949282"/>
                </a:lnTo>
                <a:cubicBezTo>
                  <a:pt x="2024342" y="908978"/>
                  <a:pt x="2021463" y="870113"/>
                  <a:pt x="2018584" y="831248"/>
                </a:cubicBezTo>
                <a:cubicBezTo>
                  <a:pt x="2027221" y="832687"/>
                  <a:pt x="2035857" y="832687"/>
                  <a:pt x="2045933" y="832687"/>
                </a:cubicBezTo>
                <a:cubicBezTo>
                  <a:pt x="2080480" y="832687"/>
                  <a:pt x="2107829" y="826930"/>
                  <a:pt x="2107829" y="821172"/>
                </a:cubicBezTo>
                <a:cubicBezTo>
                  <a:pt x="2107829" y="815414"/>
                  <a:pt x="2080480" y="809656"/>
                  <a:pt x="2045933" y="809656"/>
                </a:cubicBezTo>
                <a:cubicBezTo>
                  <a:pt x="2035857" y="809656"/>
                  <a:pt x="2025781" y="809656"/>
                  <a:pt x="2017144" y="811096"/>
                </a:cubicBezTo>
                <a:cubicBezTo>
                  <a:pt x="2009947" y="685865"/>
                  <a:pt x="2001311" y="562073"/>
                  <a:pt x="1992674" y="436842"/>
                </a:cubicBezTo>
                <a:cubicBezTo>
                  <a:pt x="2008508" y="438281"/>
                  <a:pt x="2027221" y="439720"/>
                  <a:pt x="2048812" y="439720"/>
                </a:cubicBezTo>
                <a:cubicBezTo>
                  <a:pt x="2102071" y="439720"/>
                  <a:pt x="2146694" y="433963"/>
                  <a:pt x="2146694" y="425326"/>
                </a:cubicBezTo>
                <a:cubicBezTo>
                  <a:pt x="2146694" y="418129"/>
                  <a:pt x="2103511" y="410932"/>
                  <a:pt x="2048812" y="410932"/>
                </a:cubicBezTo>
                <a:cubicBezTo>
                  <a:pt x="2027221" y="410932"/>
                  <a:pt x="2007068" y="412371"/>
                  <a:pt x="1991235" y="413810"/>
                </a:cubicBezTo>
                <a:cubicBezTo>
                  <a:pt x="1989795" y="402295"/>
                  <a:pt x="1989795" y="392219"/>
                  <a:pt x="1988356" y="380703"/>
                </a:cubicBezTo>
                <a:cubicBezTo>
                  <a:pt x="2011387" y="383582"/>
                  <a:pt x="2044494" y="386461"/>
                  <a:pt x="2080480" y="386461"/>
                </a:cubicBezTo>
                <a:cubicBezTo>
                  <a:pt x="2152452" y="386461"/>
                  <a:pt x="2211469" y="377825"/>
                  <a:pt x="2211469" y="366309"/>
                </a:cubicBezTo>
                <a:cubicBezTo>
                  <a:pt x="2211469" y="354794"/>
                  <a:pt x="2152452" y="346157"/>
                  <a:pt x="2080480" y="346157"/>
                </a:cubicBezTo>
                <a:cubicBezTo>
                  <a:pt x="2043054" y="346157"/>
                  <a:pt x="2009947" y="347596"/>
                  <a:pt x="1985477" y="351915"/>
                </a:cubicBezTo>
                <a:lnTo>
                  <a:pt x="1962288" y="0"/>
                </a:lnTo>
                <a:lnTo>
                  <a:pt x="2277589" y="0"/>
                </a:lnTo>
                <a:lnTo>
                  <a:pt x="2282946" y="37476"/>
                </a:lnTo>
                <a:cubicBezTo>
                  <a:pt x="2302625" y="241438"/>
                  <a:pt x="2260589" y="449257"/>
                  <a:pt x="2241697" y="657076"/>
                </a:cubicBezTo>
                <a:cubicBezTo>
                  <a:pt x="2227302" y="654197"/>
                  <a:pt x="2202832" y="651318"/>
                  <a:pt x="2175483" y="651318"/>
                </a:cubicBezTo>
                <a:cubicBezTo>
                  <a:pt x="2132300" y="651318"/>
                  <a:pt x="2096314" y="657076"/>
                  <a:pt x="2096314" y="664273"/>
                </a:cubicBezTo>
                <a:cubicBezTo>
                  <a:pt x="2096314" y="671470"/>
                  <a:pt x="2130860" y="677228"/>
                  <a:pt x="2175483" y="677228"/>
                </a:cubicBezTo>
                <a:cubicBezTo>
                  <a:pt x="2202832" y="677228"/>
                  <a:pt x="2225863" y="674349"/>
                  <a:pt x="2240257" y="671470"/>
                </a:cubicBezTo>
                <a:cubicBezTo>
                  <a:pt x="2237378" y="713214"/>
                  <a:pt x="2234500" y="754958"/>
                  <a:pt x="2233060" y="796701"/>
                </a:cubicBezTo>
                <a:cubicBezTo>
                  <a:pt x="2227302" y="1055801"/>
                  <a:pt x="2286319" y="1310581"/>
                  <a:pt x="2300714" y="1568241"/>
                </a:cubicBezTo>
                <a:cubicBezTo>
                  <a:pt x="2315108" y="1810067"/>
                  <a:pt x="2289198" y="2053332"/>
                  <a:pt x="2267607" y="2295158"/>
                </a:cubicBezTo>
                <a:cubicBezTo>
                  <a:pt x="2328063" y="2260611"/>
                  <a:pt x="2404353" y="2247656"/>
                  <a:pt x="2472007" y="2221746"/>
                </a:cubicBezTo>
                <a:cubicBezTo>
                  <a:pt x="2633224" y="2159851"/>
                  <a:pt x="2745500" y="2011588"/>
                  <a:pt x="2849140" y="1871963"/>
                </a:cubicBezTo>
                <a:cubicBezTo>
                  <a:pt x="2913915" y="1784157"/>
                  <a:pt x="2978689" y="1696351"/>
                  <a:pt x="3043464" y="1602788"/>
                </a:cubicBezTo>
                <a:cubicBezTo>
                  <a:pt x="3033388" y="1697791"/>
                  <a:pt x="2974371" y="1778399"/>
                  <a:pt x="2918233" y="1854689"/>
                </a:cubicBezTo>
                <a:cubicBezTo>
                  <a:pt x="2880807" y="1903630"/>
                  <a:pt x="2844822" y="1954011"/>
                  <a:pt x="2807396" y="2002952"/>
                </a:cubicBezTo>
                <a:cubicBezTo>
                  <a:pt x="2754137" y="2073484"/>
                  <a:pt x="2700878" y="2145456"/>
                  <a:pt x="2628906" y="2197276"/>
                </a:cubicBezTo>
                <a:cubicBezTo>
                  <a:pt x="2574207" y="2236141"/>
                  <a:pt x="2510872" y="2262051"/>
                  <a:pt x="2453294" y="2298038"/>
                </a:cubicBezTo>
                <a:cubicBezTo>
                  <a:pt x="2372686" y="2348417"/>
                  <a:pt x="2303593" y="2414631"/>
                  <a:pt x="2250333" y="2493802"/>
                </a:cubicBezTo>
                <a:cubicBezTo>
                  <a:pt x="2246015" y="2558576"/>
                  <a:pt x="2241697" y="2621912"/>
                  <a:pt x="2238818" y="2685247"/>
                </a:cubicBezTo>
                <a:cubicBezTo>
                  <a:pt x="2210029" y="2688126"/>
                  <a:pt x="2191317" y="2695323"/>
                  <a:pt x="2191317" y="2702520"/>
                </a:cubicBezTo>
                <a:cubicBezTo>
                  <a:pt x="2191317" y="2709718"/>
                  <a:pt x="2210029" y="2716915"/>
                  <a:pt x="2237378" y="2719794"/>
                </a:cubicBezTo>
                <a:cubicBezTo>
                  <a:pt x="2231621" y="2846464"/>
                  <a:pt x="2227302" y="2974574"/>
                  <a:pt x="2227302" y="3101245"/>
                </a:cubicBezTo>
                <a:cubicBezTo>
                  <a:pt x="2220105" y="3101245"/>
                  <a:pt x="2212908" y="3101245"/>
                  <a:pt x="2205711" y="3101245"/>
                </a:cubicBezTo>
                <a:cubicBezTo>
                  <a:pt x="2155331" y="3101245"/>
                  <a:pt x="2113587" y="3109882"/>
                  <a:pt x="2113587" y="3121397"/>
                </a:cubicBezTo>
                <a:cubicBezTo>
                  <a:pt x="2113587" y="3132913"/>
                  <a:pt x="2155331" y="3141549"/>
                  <a:pt x="2205711" y="3141549"/>
                </a:cubicBezTo>
                <a:cubicBezTo>
                  <a:pt x="2212908" y="3141549"/>
                  <a:pt x="2218666" y="3141549"/>
                  <a:pt x="2225863" y="3141549"/>
                </a:cubicBezTo>
                <a:cubicBezTo>
                  <a:pt x="2225863" y="3150186"/>
                  <a:pt x="2225863" y="3160262"/>
                  <a:pt x="2225863" y="3168899"/>
                </a:cubicBezTo>
                <a:cubicBezTo>
                  <a:pt x="2214347" y="3167459"/>
                  <a:pt x="2199953" y="3166020"/>
                  <a:pt x="2182680" y="3166020"/>
                </a:cubicBezTo>
                <a:cubicBezTo>
                  <a:pt x="2143815" y="3166020"/>
                  <a:pt x="2113587" y="3171777"/>
                  <a:pt x="2113587" y="3180414"/>
                </a:cubicBezTo>
                <a:cubicBezTo>
                  <a:pt x="2113587" y="3187611"/>
                  <a:pt x="2145255" y="3194809"/>
                  <a:pt x="2182680" y="3194809"/>
                </a:cubicBezTo>
                <a:cubicBezTo>
                  <a:pt x="2199953" y="3194809"/>
                  <a:pt x="2215787" y="3193369"/>
                  <a:pt x="2227302" y="3191930"/>
                </a:cubicBezTo>
                <a:cubicBezTo>
                  <a:pt x="2228742" y="3426558"/>
                  <a:pt x="2235939" y="3659747"/>
                  <a:pt x="2248894" y="3894376"/>
                </a:cubicBezTo>
                <a:cubicBezTo>
                  <a:pt x="2241697" y="3892937"/>
                  <a:pt x="2234500" y="3892937"/>
                  <a:pt x="2225863" y="3892937"/>
                </a:cubicBezTo>
                <a:cubicBezTo>
                  <a:pt x="2191317" y="3892937"/>
                  <a:pt x="2163967" y="3900134"/>
                  <a:pt x="2163967" y="3910210"/>
                </a:cubicBezTo>
                <a:cubicBezTo>
                  <a:pt x="2163967" y="3920286"/>
                  <a:pt x="2191317" y="3927483"/>
                  <a:pt x="2225863" y="3927483"/>
                </a:cubicBezTo>
                <a:cubicBezTo>
                  <a:pt x="2234500" y="3927483"/>
                  <a:pt x="2243136" y="3927483"/>
                  <a:pt x="2250333" y="3926044"/>
                </a:cubicBezTo>
                <a:cubicBezTo>
                  <a:pt x="2269046" y="4284464"/>
                  <a:pt x="2299274" y="4642885"/>
                  <a:pt x="2329503" y="4999866"/>
                </a:cubicBezTo>
                <a:cubicBezTo>
                  <a:pt x="2339579" y="5113581"/>
                  <a:pt x="2348215" y="5228736"/>
                  <a:pt x="2358291" y="5342452"/>
                </a:cubicBezTo>
                <a:cubicBezTo>
                  <a:pt x="2345336" y="5341013"/>
                  <a:pt x="2330942" y="5339573"/>
                  <a:pt x="2315108" y="5339573"/>
                </a:cubicBezTo>
                <a:cubicBezTo>
                  <a:pt x="2264728" y="5339573"/>
                  <a:pt x="2222984" y="5348210"/>
                  <a:pt x="2222984" y="5359725"/>
                </a:cubicBezTo>
                <a:cubicBezTo>
                  <a:pt x="2222984" y="5371241"/>
                  <a:pt x="2264728" y="5379878"/>
                  <a:pt x="2315108" y="5379878"/>
                </a:cubicBezTo>
                <a:cubicBezTo>
                  <a:pt x="2330942" y="5379878"/>
                  <a:pt x="2346776" y="5378438"/>
                  <a:pt x="2361170" y="5376999"/>
                </a:cubicBezTo>
                <a:cubicBezTo>
                  <a:pt x="2385641" y="5670644"/>
                  <a:pt x="2410111" y="5964290"/>
                  <a:pt x="2434582" y="6257936"/>
                </a:cubicBezTo>
                <a:lnTo>
                  <a:pt x="2369136" y="6263526"/>
                </a:lnTo>
                <a:lnTo>
                  <a:pt x="2370641" y="6254991"/>
                </a:lnTo>
                <a:cubicBezTo>
                  <a:pt x="2372471" y="6244105"/>
                  <a:pt x="2373387" y="6238209"/>
                  <a:pt x="2373387" y="6238209"/>
                </a:cubicBezTo>
                <a:cubicBezTo>
                  <a:pt x="2373387" y="6238209"/>
                  <a:pt x="2371556" y="6243652"/>
                  <a:pt x="2368352" y="6254084"/>
                </a:cubicBezTo>
                <a:lnTo>
                  <a:pt x="2365526" y="6263835"/>
                </a:lnTo>
                <a:lnTo>
                  <a:pt x="2348216" y="6265313"/>
                </a:lnTo>
                <a:cubicBezTo>
                  <a:pt x="2337420" y="6267023"/>
                  <a:pt x="2328783" y="6268957"/>
                  <a:pt x="2322845" y="6271094"/>
                </a:cubicBezTo>
                <a:lnTo>
                  <a:pt x="2320110" y="6273179"/>
                </a:lnTo>
                <a:lnTo>
                  <a:pt x="2323951" y="6236395"/>
                </a:lnTo>
                <a:cubicBezTo>
                  <a:pt x="2325783" y="6207367"/>
                  <a:pt x="2327613" y="6189224"/>
                  <a:pt x="2327613" y="6189224"/>
                </a:cubicBezTo>
                <a:cubicBezTo>
                  <a:pt x="2327613" y="6189224"/>
                  <a:pt x="2323951" y="6205551"/>
                  <a:pt x="2316627" y="6234580"/>
                </a:cubicBezTo>
                <a:cubicBezTo>
                  <a:pt x="2314795" y="6241837"/>
                  <a:pt x="2312965" y="6250909"/>
                  <a:pt x="2309303" y="6261795"/>
                </a:cubicBezTo>
                <a:cubicBezTo>
                  <a:pt x="2301979" y="6240024"/>
                  <a:pt x="2296485" y="6220066"/>
                  <a:pt x="2289163" y="6201923"/>
                </a:cubicBezTo>
                <a:lnTo>
                  <a:pt x="2277663" y="6172297"/>
                </a:lnTo>
                <a:lnTo>
                  <a:pt x="2310677" y="6171480"/>
                </a:lnTo>
                <a:cubicBezTo>
                  <a:pt x="2367558" y="6168511"/>
                  <a:pt x="2407232" y="6161494"/>
                  <a:pt x="2407232" y="6152857"/>
                </a:cubicBezTo>
                <a:cubicBezTo>
                  <a:pt x="2407232" y="6144220"/>
                  <a:pt x="2367558" y="6137203"/>
                  <a:pt x="2310677" y="6134235"/>
                </a:cubicBezTo>
                <a:lnTo>
                  <a:pt x="2260207" y="6132985"/>
                </a:lnTo>
                <a:lnTo>
                  <a:pt x="2247964" y="6107127"/>
                </a:lnTo>
                <a:cubicBezTo>
                  <a:pt x="2243844" y="6098963"/>
                  <a:pt x="2241555" y="6094881"/>
                  <a:pt x="2241555" y="6094881"/>
                </a:cubicBezTo>
                <a:cubicBezTo>
                  <a:pt x="2241555" y="6094881"/>
                  <a:pt x="2242929" y="6099417"/>
                  <a:pt x="2245675" y="6108261"/>
                </a:cubicBezTo>
                <a:lnTo>
                  <a:pt x="2253411" y="6132817"/>
                </a:lnTo>
                <a:lnTo>
                  <a:pt x="2248894" y="6132705"/>
                </a:lnTo>
                <a:cubicBezTo>
                  <a:pt x="2228742" y="6132705"/>
                  <a:pt x="2210029" y="6132705"/>
                  <a:pt x="2192756" y="6134144"/>
                </a:cubicBezTo>
                <a:cubicBezTo>
                  <a:pt x="2155331" y="5744056"/>
                  <a:pt x="2051691" y="5351089"/>
                  <a:pt x="1999871" y="4959561"/>
                </a:cubicBezTo>
                <a:cubicBezTo>
                  <a:pt x="1933657" y="4455758"/>
                  <a:pt x="1956688" y="3949075"/>
                  <a:pt x="1992674" y="3440953"/>
                </a:cubicBezTo>
                <a:cubicBezTo>
                  <a:pt x="2037297" y="3439513"/>
                  <a:pt x="2071843" y="3430877"/>
                  <a:pt x="2071843" y="3420801"/>
                </a:cubicBezTo>
                <a:cubicBezTo>
                  <a:pt x="2071843" y="3410724"/>
                  <a:pt x="2038736" y="3402088"/>
                  <a:pt x="1995553" y="3400648"/>
                </a:cubicBezTo>
                <a:cubicBezTo>
                  <a:pt x="2018584" y="3072456"/>
                  <a:pt x="2048812" y="2744264"/>
                  <a:pt x="2063206" y="2416072"/>
                </a:cubicBezTo>
                <a:cubicBezTo>
                  <a:pt x="2099192" y="2414631"/>
                  <a:pt x="2126542" y="2408874"/>
                  <a:pt x="2126542" y="2401677"/>
                </a:cubicBezTo>
                <a:cubicBezTo>
                  <a:pt x="2126542" y="2394479"/>
                  <a:pt x="2100632" y="2388721"/>
                  <a:pt x="2064646" y="2387282"/>
                </a:cubicBezTo>
                <a:cubicBezTo>
                  <a:pt x="2070404" y="2264930"/>
                  <a:pt x="2073283" y="2144017"/>
                  <a:pt x="2073283" y="2021664"/>
                </a:cubicBezTo>
                <a:cubicBezTo>
                  <a:pt x="2073283" y="2000073"/>
                  <a:pt x="2073283" y="1979921"/>
                  <a:pt x="2073283" y="1959768"/>
                </a:cubicBezTo>
                <a:cubicBezTo>
                  <a:pt x="2080480" y="1961208"/>
                  <a:pt x="2089116" y="1961208"/>
                  <a:pt x="2097753" y="1961208"/>
                </a:cubicBezTo>
                <a:cubicBezTo>
                  <a:pt x="2129421" y="1961208"/>
                  <a:pt x="2153891" y="1955450"/>
                  <a:pt x="2153891" y="1949692"/>
                </a:cubicBezTo>
                <a:cubicBezTo>
                  <a:pt x="2153891" y="1943935"/>
                  <a:pt x="2127981" y="1938177"/>
                  <a:pt x="2097753" y="1938177"/>
                </a:cubicBezTo>
                <a:cubicBezTo>
                  <a:pt x="2087677" y="1938177"/>
                  <a:pt x="2079040" y="1938177"/>
                  <a:pt x="2071843" y="1939616"/>
                </a:cubicBezTo>
                <a:cubicBezTo>
                  <a:pt x="2068964" y="1692033"/>
                  <a:pt x="2054570" y="1444449"/>
                  <a:pt x="2038736" y="1198305"/>
                </a:cubicBezTo>
                <a:cubicBezTo>
                  <a:pt x="2081919" y="1198305"/>
                  <a:pt x="2116466" y="1191108"/>
                  <a:pt x="2116466" y="1183911"/>
                </a:cubicBezTo>
                <a:cubicBezTo>
                  <a:pt x="2116466" y="1176713"/>
                  <a:pt x="2079040" y="1169516"/>
                  <a:pt x="2031539" y="1169516"/>
                </a:cubicBezTo>
                <a:cubicBezTo>
                  <a:pt x="2015345" y="1136769"/>
                  <a:pt x="1996543" y="1105281"/>
                  <a:pt x="1975401" y="1075390"/>
                </a:cubicBezTo>
                <a:lnTo>
                  <a:pt x="1924456" y="1014011"/>
                </a:lnTo>
                <a:lnTo>
                  <a:pt x="1907821" y="1304803"/>
                </a:lnTo>
                <a:cubicBezTo>
                  <a:pt x="1899414" y="1403849"/>
                  <a:pt x="1888087" y="1502342"/>
                  <a:pt x="1873220" y="1600038"/>
                </a:cubicBezTo>
                <a:cubicBezTo>
                  <a:pt x="1834992" y="1602870"/>
                  <a:pt x="1808089" y="1611365"/>
                  <a:pt x="1808089" y="1619860"/>
                </a:cubicBezTo>
                <a:cubicBezTo>
                  <a:pt x="1808089" y="1628356"/>
                  <a:pt x="1833575" y="1635434"/>
                  <a:pt x="1867557" y="1638266"/>
                </a:cubicBezTo>
                <a:cubicBezTo>
                  <a:pt x="1822248" y="1917197"/>
                  <a:pt x="1748622" y="2190463"/>
                  <a:pt x="1631104" y="2449571"/>
                </a:cubicBezTo>
                <a:cubicBezTo>
                  <a:pt x="1558893" y="2609566"/>
                  <a:pt x="1471107" y="2765314"/>
                  <a:pt x="1407393" y="2928142"/>
                </a:cubicBezTo>
                <a:cubicBezTo>
                  <a:pt x="1397481" y="2928142"/>
                  <a:pt x="1384739" y="2928142"/>
                  <a:pt x="1373412" y="2928142"/>
                </a:cubicBezTo>
                <a:cubicBezTo>
                  <a:pt x="1294122" y="2929557"/>
                  <a:pt x="1230406" y="2936637"/>
                  <a:pt x="1230406" y="2946548"/>
                </a:cubicBezTo>
                <a:cubicBezTo>
                  <a:pt x="1230406" y="2956460"/>
                  <a:pt x="1294122" y="2963538"/>
                  <a:pt x="1373412" y="2963538"/>
                </a:cubicBezTo>
                <a:cubicBezTo>
                  <a:pt x="1380491" y="2963538"/>
                  <a:pt x="1387571" y="2963538"/>
                  <a:pt x="1394649" y="2963538"/>
                </a:cubicBezTo>
                <a:cubicBezTo>
                  <a:pt x="1374827" y="3017343"/>
                  <a:pt x="1357836" y="3073978"/>
                  <a:pt x="1346509" y="3130613"/>
                </a:cubicBezTo>
                <a:cubicBezTo>
                  <a:pt x="1343677" y="3143357"/>
                  <a:pt x="1342262" y="3157516"/>
                  <a:pt x="1339431" y="3170258"/>
                </a:cubicBezTo>
                <a:cubicBezTo>
                  <a:pt x="1265804" y="3171675"/>
                  <a:pt x="1210584" y="3180170"/>
                  <a:pt x="1210584" y="3190081"/>
                </a:cubicBezTo>
                <a:cubicBezTo>
                  <a:pt x="1210584" y="3198576"/>
                  <a:pt x="1262973" y="3207071"/>
                  <a:pt x="1333767" y="3208488"/>
                </a:cubicBezTo>
                <a:cubicBezTo>
                  <a:pt x="1306864" y="3406713"/>
                  <a:pt x="1330935" y="3610601"/>
                  <a:pt x="1355005" y="3810240"/>
                </a:cubicBezTo>
                <a:cubicBezTo>
                  <a:pt x="1379075" y="4014128"/>
                  <a:pt x="1404561" y="4218016"/>
                  <a:pt x="1451285" y="4417658"/>
                </a:cubicBezTo>
                <a:cubicBezTo>
                  <a:pt x="1466861" y="4488452"/>
                  <a:pt x="1486683" y="4557830"/>
                  <a:pt x="1503674" y="4627209"/>
                </a:cubicBezTo>
                <a:cubicBezTo>
                  <a:pt x="1492347" y="4627209"/>
                  <a:pt x="1481019" y="4627209"/>
                  <a:pt x="1469692" y="4627209"/>
                </a:cubicBezTo>
                <a:cubicBezTo>
                  <a:pt x="1393234" y="4627209"/>
                  <a:pt x="1332350" y="4635705"/>
                  <a:pt x="1332350" y="4647032"/>
                </a:cubicBezTo>
                <a:cubicBezTo>
                  <a:pt x="1332350" y="4658359"/>
                  <a:pt x="1393234" y="4666854"/>
                  <a:pt x="1469692" y="4666854"/>
                </a:cubicBezTo>
                <a:cubicBezTo>
                  <a:pt x="1485266" y="4666854"/>
                  <a:pt x="1499425" y="4665437"/>
                  <a:pt x="1513584" y="4665437"/>
                </a:cubicBezTo>
                <a:cubicBezTo>
                  <a:pt x="1519248" y="4692340"/>
                  <a:pt x="1524911" y="4719241"/>
                  <a:pt x="1530575" y="4746144"/>
                </a:cubicBezTo>
                <a:cubicBezTo>
                  <a:pt x="1533407" y="4757471"/>
                  <a:pt x="1536238" y="4770213"/>
                  <a:pt x="1537655" y="4782957"/>
                </a:cubicBezTo>
                <a:cubicBezTo>
                  <a:pt x="1536238" y="4782957"/>
                  <a:pt x="1536238" y="4782957"/>
                  <a:pt x="1534823" y="4782957"/>
                </a:cubicBezTo>
                <a:cubicBezTo>
                  <a:pt x="1485266" y="4782957"/>
                  <a:pt x="1444206" y="4791452"/>
                  <a:pt x="1444206" y="4802779"/>
                </a:cubicBezTo>
                <a:cubicBezTo>
                  <a:pt x="1444206" y="4814107"/>
                  <a:pt x="1485266" y="4822602"/>
                  <a:pt x="1534823" y="4822602"/>
                </a:cubicBezTo>
                <a:cubicBezTo>
                  <a:pt x="1537655" y="4822602"/>
                  <a:pt x="1540487" y="4822602"/>
                  <a:pt x="1543319" y="4822602"/>
                </a:cubicBezTo>
                <a:cubicBezTo>
                  <a:pt x="1558893" y="4931625"/>
                  <a:pt x="1564556" y="5042064"/>
                  <a:pt x="1571636" y="5152503"/>
                </a:cubicBezTo>
                <a:cubicBezTo>
                  <a:pt x="1578715" y="5262943"/>
                  <a:pt x="1584379" y="5373382"/>
                  <a:pt x="1591459" y="5483821"/>
                </a:cubicBezTo>
                <a:cubicBezTo>
                  <a:pt x="1558893" y="5485238"/>
                  <a:pt x="1534823" y="5490902"/>
                  <a:pt x="1534823" y="5497980"/>
                </a:cubicBezTo>
                <a:cubicBezTo>
                  <a:pt x="1534823" y="5505061"/>
                  <a:pt x="1560309" y="5510724"/>
                  <a:pt x="1592874" y="5512139"/>
                </a:cubicBezTo>
                <a:cubicBezTo>
                  <a:pt x="1598537" y="5621163"/>
                  <a:pt x="1605618" y="5730186"/>
                  <a:pt x="1611281" y="5839210"/>
                </a:cubicBezTo>
                <a:cubicBezTo>
                  <a:pt x="1598537" y="5839210"/>
                  <a:pt x="1585795" y="5839210"/>
                  <a:pt x="1573051" y="5839210"/>
                </a:cubicBezTo>
                <a:cubicBezTo>
                  <a:pt x="1486683" y="5839210"/>
                  <a:pt x="1417304" y="5847706"/>
                  <a:pt x="1417304" y="5859033"/>
                </a:cubicBezTo>
                <a:cubicBezTo>
                  <a:pt x="1417304" y="5870360"/>
                  <a:pt x="1486683" y="5878855"/>
                  <a:pt x="1573051" y="5878855"/>
                </a:cubicBezTo>
                <a:cubicBezTo>
                  <a:pt x="1587210" y="5878855"/>
                  <a:pt x="1599954" y="5878855"/>
                  <a:pt x="1612696" y="5878855"/>
                </a:cubicBezTo>
                <a:lnTo>
                  <a:pt x="1637370" y="6304790"/>
                </a:lnTo>
                <a:lnTo>
                  <a:pt x="1633664" y="6299894"/>
                </a:lnTo>
                <a:cubicBezTo>
                  <a:pt x="1615354" y="6276309"/>
                  <a:pt x="1600706" y="6256351"/>
                  <a:pt x="1586058" y="6241837"/>
                </a:cubicBezTo>
                <a:cubicBezTo>
                  <a:pt x="1558594" y="6210995"/>
                  <a:pt x="1542114" y="6192852"/>
                  <a:pt x="1542114" y="6192852"/>
                </a:cubicBezTo>
                <a:cubicBezTo>
                  <a:pt x="1542114" y="6192852"/>
                  <a:pt x="1554932" y="6212809"/>
                  <a:pt x="1580566" y="6247281"/>
                </a:cubicBezTo>
                <a:cubicBezTo>
                  <a:pt x="1593384" y="6263609"/>
                  <a:pt x="1606200" y="6285380"/>
                  <a:pt x="1622678" y="6310780"/>
                </a:cubicBezTo>
                <a:cubicBezTo>
                  <a:pt x="1624510" y="6314408"/>
                  <a:pt x="1626342" y="6318037"/>
                  <a:pt x="1630004" y="6321666"/>
                </a:cubicBezTo>
                <a:cubicBezTo>
                  <a:pt x="1631834" y="6327109"/>
                  <a:pt x="1633664" y="6334367"/>
                  <a:pt x="1637326" y="6341624"/>
                </a:cubicBezTo>
                <a:lnTo>
                  <a:pt x="1637326" y="6343267"/>
                </a:lnTo>
                <a:lnTo>
                  <a:pt x="1601369" y="6343267"/>
                </a:lnTo>
                <a:lnTo>
                  <a:pt x="1581041" y="6344044"/>
                </a:lnTo>
                <a:lnTo>
                  <a:pt x="1580566" y="6339808"/>
                </a:lnTo>
                <a:cubicBezTo>
                  <a:pt x="1587890" y="6321666"/>
                  <a:pt x="1591552" y="6310780"/>
                  <a:pt x="1591552" y="6310780"/>
                </a:cubicBezTo>
                <a:cubicBezTo>
                  <a:pt x="1591552" y="6310780"/>
                  <a:pt x="1586058" y="6318037"/>
                  <a:pt x="1578734" y="6334367"/>
                </a:cubicBezTo>
                <a:cubicBezTo>
                  <a:pt x="1575074" y="6312595"/>
                  <a:pt x="1573242" y="6299894"/>
                  <a:pt x="1573242" y="6299894"/>
                </a:cubicBezTo>
                <a:cubicBezTo>
                  <a:pt x="1573242" y="6299894"/>
                  <a:pt x="1571412" y="6312595"/>
                  <a:pt x="1571412" y="6334367"/>
                </a:cubicBezTo>
                <a:cubicBezTo>
                  <a:pt x="1571412" y="6334367"/>
                  <a:pt x="1571412" y="6336180"/>
                  <a:pt x="1571412" y="6336180"/>
                </a:cubicBezTo>
                <a:cubicBezTo>
                  <a:pt x="1569580" y="6325294"/>
                  <a:pt x="1567748" y="6314408"/>
                  <a:pt x="1565918" y="6303523"/>
                </a:cubicBezTo>
                <a:lnTo>
                  <a:pt x="1565918" y="6344622"/>
                </a:lnTo>
                <a:lnTo>
                  <a:pt x="1553456" y="6345099"/>
                </a:lnTo>
                <a:lnTo>
                  <a:pt x="1543946" y="6294452"/>
                </a:lnTo>
                <a:cubicBezTo>
                  <a:pt x="1542114" y="6281751"/>
                  <a:pt x="1538454" y="6267237"/>
                  <a:pt x="1536622" y="6256351"/>
                </a:cubicBezTo>
                <a:cubicBezTo>
                  <a:pt x="1532960" y="6243652"/>
                  <a:pt x="1531128" y="6232767"/>
                  <a:pt x="1527466" y="6221881"/>
                </a:cubicBezTo>
                <a:cubicBezTo>
                  <a:pt x="1521974" y="6200109"/>
                  <a:pt x="1516482" y="6181967"/>
                  <a:pt x="1512818" y="6165637"/>
                </a:cubicBezTo>
                <a:cubicBezTo>
                  <a:pt x="1503664" y="6134795"/>
                  <a:pt x="1500002" y="6116652"/>
                  <a:pt x="1500002" y="6116652"/>
                </a:cubicBezTo>
                <a:cubicBezTo>
                  <a:pt x="1500002" y="6116652"/>
                  <a:pt x="1501834" y="6134795"/>
                  <a:pt x="1505494" y="6167452"/>
                </a:cubicBezTo>
                <a:cubicBezTo>
                  <a:pt x="1507326" y="6183780"/>
                  <a:pt x="1510988" y="6201923"/>
                  <a:pt x="1512818" y="6225509"/>
                </a:cubicBezTo>
                <a:cubicBezTo>
                  <a:pt x="1514650" y="6236395"/>
                  <a:pt x="1516482" y="6249094"/>
                  <a:pt x="1518312" y="6259980"/>
                </a:cubicBezTo>
                <a:cubicBezTo>
                  <a:pt x="1520144" y="6272681"/>
                  <a:pt x="1520144" y="6285380"/>
                  <a:pt x="1521974" y="6299894"/>
                </a:cubicBezTo>
                <a:lnTo>
                  <a:pt x="1526910" y="6346857"/>
                </a:lnTo>
                <a:lnTo>
                  <a:pt x="1498249" y="6349509"/>
                </a:lnTo>
                <a:lnTo>
                  <a:pt x="1496340" y="6345252"/>
                </a:lnTo>
                <a:lnTo>
                  <a:pt x="1495195" y="6349791"/>
                </a:lnTo>
                <a:lnTo>
                  <a:pt x="1494042" y="6349898"/>
                </a:lnTo>
                <a:lnTo>
                  <a:pt x="1495882" y="6340036"/>
                </a:lnTo>
                <a:cubicBezTo>
                  <a:pt x="1497256" y="6333913"/>
                  <a:pt x="1498172" y="6330738"/>
                  <a:pt x="1498172" y="6330738"/>
                </a:cubicBezTo>
                <a:cubicBezTo>
                  <a:pt x="1498172" y="6330738"/>
                  <a:pt x="1497256" y="6333006"/>
                  <a:pt x="1495425" y="6337314"/>
                </a:cubicBezTo>
                <a:lnTo>
                  <a:pt x="1489677" y="6350446"/>
                </a:lnTo>
                <a:lnTo>
                  <a:pt x="1485540" y="6351246"/>
                </a:lnTo>
                <a:lnTo>
                  <a:pt x="1485354" y="6350694"/>
                </a:lnTo>
                <a:cubicBezTo>
                  <a:pt x="1483524" y="6345252"/>
                  <a:pt x="1481692" y="6339808"/>
                  <a:pt x="1479862" y="6334367"/>
                </a:cubicBezTo>
                <a:cubicBezTo>
                  <a:pt x="1496340" y="6263609"/>
                  <a:pt x="1505494" y="6214624"/>
                  <a:pt x="1505494" y="6214624"/>
                </a:cubicBezTo>
                <a:cubicBezTo>
                  <a:pt x="1505494" y="6214624"/>
                  <a:pt x="1487185" y="6258167"/>
                  <a:pt x="1461552" y="6325294"/>
                </a:cubicBezTo>
                <a:cubicBezTo>
                  <a:pt x="1457889" y="6318037"/>
                  <a:pt x="1454227" y="6314408"/>
                  <a:pt x="1454227" y="6310780"/>
                </a:cubicBezTo>
                <a:cubicBezTo>
                  <a:pt x="1452397" y="6303523"/>
                  <a:pt x="1452397" y="6296266"/>
                  <a:pt x="1452397" y="6290824"/>
                </a:cubicBezTo>
                <a:cubicBezTo>
                  <a:pt x="1448735" y="6263609"/>
                  <a:pt x="1446905" y="6249094"/>
                  <a:pt x="1446905" y="6249094"/>
                </a:cubicBezTo>
                <a:cubicBezTo>
                  <a:pt x="1446905" y="6249094"/>
                  <a:pt x="1446905" y="6263609"/>
                  <a:pt x="1445073" y="6290824"/>
                </a:cubicBezTo>
                <a:cubicBezTo>
                  <a:pt x="1445073" y="6303523"/>
                  <a:pt x="1445073" y="6319852"/>
                  <a:pt x="1445073" y="6339808"/>
                </a:cubicBezTo>
                <a:cubicBezTo>
                  <a:pt x="1445073" y="6348881"/>
                  <a:pt x="1445073" y="6359767"/>
                  <a:pt x="1445073" y="6368837"/>
                </a:cubicBezTo>
                <a:cubicBezTo>
                  <a:pt x="1445073" y="6370652"/>
                  <a:pt x="1445073" y="6372466"/>
                  <a:pt x="1445073" y="6374281"/>
                </a:cubicBezTo>
                <a:cubicBezTo>
                  <a:pt x="1435917" y="6399681"/>
                  <a:pt x="1426763" y="6425081"/>
                  <a:pt x="1417607" y="6452294"/>
                </a:cubicBezTo>
                <a:cubicBezTo>
                  <a:pt x="1415777" y="6457738"/>
                  <a:pt x="1413945" y="6463180"/>
                  <a:pt x="1412115" y="6468624"/>
                </a:cubicBezTo>
                <a:cubicBezTo>
                  <a:pt x="1408453" y="6463180"/>
                  <a:pt x="1406623" y="6455923"/>
                  <a:pt x="1402959" y="6450481"/>
                </a:cubicBezTo>
                <a:cubicBezTo>
                  <a:pt x="1402959" y="6446852"/>
                  <a:pt x="1402959" y="6443224"/>
                  <a:pt x="1402959" y="6439595"/>
                </a:cubicBezTo>
                <a:cubicBezTo>
                  <a:pt x="1404791" y="6419637"/>
                  <a:pt x="1404791" y="6408751"/>
                  <a:pt x="1404791" y="6408751"/>
                </a:cubicBezTo>
                <a:cubicBezTo>
                  <a:pt x="1404791" y="6408751"/>
                  <a:pt x="1401129" y="6419637"/>
                  <a:pt x="1395635" y="6437780"/>
                </a:cubicBezTo>
                <a:cubicBezTo>
                  <a:pt x="1386481" y="6417824"/>
                  <a:pt x="1377325" y="6401494"/>
                  <a:pt x="1370003" y="6386980"/>
                </a:cubicBezTo>
                <a:cubicBezTo>
                  <a:pt x="1371833" y="6383351"/>
                  <a:pt x="1371833" y="6379723"/>
                  <a:pt x="1373665" y="6376094"/>
                </a:cubicBezTo>
                <a:cubicBezTo>
                  <a:pt x="1380987" y="6356138"/>
                  <a:pt x="1386481" y="6337995"/>
                  <a:pt x="1391975" y="6323481"/>
                </a:cubicBezTo>
                <a:cubicBezTo>
                  <a:pt x="1401129" y="6294452"/>
                  <a:pt x="1406623" y="6278123"/>
                  <a:pt x="1406623" y="6278123"/>
                </a:cubicBezTo>
                <a:cubicBezTo>
                  <a:pt x="1406623" y="6278123"/>
                  <a:pt x="1402959" y="6287195"/>
                  <a:pt x="1393805" y="6301709"/>
                </a:cubicBezTo>
                <a:cubicBezTo>
                  <a:pt x="1399297" y="6283567"/>
                  <a:pt x="1406623" y="6267237"/>
                  <a:pt x="1410285" y="6254538"/>
                </a:cubicBezTo>
                <a:cubicBezTo>
                  <a:pt x="1421269" y="6221881"/>
                  <a:pt x="1428595" y="6201923"/>
                  <a:pt x="1428595" y="6201923"/>
                </a:cubicBezTo>
                <a:cubicBezTo>
                  <a:pt x="1428595" y="6201923"/>
                  <a:pt x="1419439" y="6220066"/>
                  <a:pt x="1402959" y="6250909"/>
                </a:cubicBezTo>
                <a:cubicBezTo>
                  <a:pt x="1395635" y="6267237"/>
                  <a:pt x="1386481" y="6285380"/>
                  <a:pt x="1375495" y="6307151"/>
                </a:cubicBezTo>
                <a:cubicBezTo>
                  <a:pt x="1370003" y="6318037"/>
                  <a:pt x="1364509" y="6328923"/>
                  <a:pt x="1359015" y="6341624"/>
                </a:cubicBezTo>
                <a:cubicBezTo>
                  <a:pt x="1357185" y="6347066"/>
                  <a:pt x="1355355" y="6350694"/>
                  <a:pt x="1353523" y="6356138"/>
                </a:cubicBezTo>
                <a:cubicBezTo>
                  <a:pt x="1340705" y="6330738"/>
                  <a:pt x="1331551" y="6318037"/>
                  <a:pt x="1331551" y="6318037"/>
                </a:cubicBezTo>
                <a:cubicBezTo>
                  <a:pt x="1331551" y="6318037"/>
                  <a:pt x="1337045" y="6337995"/>
                  <a:pt x="1348029" y="6368837"/>
                </a:cubicBezTo>
                <a:lnTo>
                  <a:pt x="1346835" y="6371598"/>
                </a:lnTo>
                <a:lnTo>
                  <a:pt x="1346199" y="6370652"/>
                </a:lnTo>
                <a:lnTo>
                  <a:pt x="1346470" y="6372443"/>
                </a:lnTo>
                <a:lnTo>
                  <a:pt x="1342537" y="6381538"/>
                </a:lnTo>
                <a:cubicBezTo>
                  <a:pt x="1342537" y="6383351"/>
                  <a:pt x="1340705" y="6385167"/>
                  <a:pt x="1340705" y="6386980"/>
                </a:cubicBezTo>
                <a:cubicBezTo>
                  <a:pt x="1340705" y="6386980"/>
                  <a:pt x="1338875" y="6385167"/>
                  <a:pt x="1338875" y="6385167"/>
                </a:cubicBezTo>
                <a:lnTo>
                  <a:pt x="1322992" y="6367854"/>
                </a:lnTo>
                <a:lnTo>
                  <a:pt x="1322395" y="6359767"/>
                </a:lnTo>
                <a:cubicBezTo>
                  <a:pt x="1322395" y="6352509"/>
                  <a:pt x="1320565" y="6347066"/>
                  <a:pt x="1320565" y="6339808"/>
                </a:cubicBezTo>
                <a:cubicBezTo>
                  <a:pt x="1320565" y="6337995"/>
                  <a:pt x="1318735" y="6336180"/>
                  <a:pt x="1316903" y="6334367"/>
                </a:cubicBezTo>
                <a:lnTo>
                  <a:pt x="1314463" y="6331949"/>
                </a:lnTo>
                <a:lnTo>
                  <a:pt x="1313101" y="6326551"/>
                </a:lnTo>
                <a:lnTo>
                  <a:pt x="1318735" y="6330738"/>
                </a:lnTo>
                <a:cubicBezTo>
                  <a:pt x="1318735" y="6328923"/>
                  <a:pt x="1318735" y="6327109"/>
                  <a:pt x="1318735" y="6325294"/>
                </a:cubicBezTo>
                <a:cubicBezTo>
                  <a:pt x="1318735" y="6316224"/>
                  <a:pt x="1316903" y="6305338"/>
                  <a:pt x="1315073" y="6296266"/>
                </a:cubicBezTo>
                <a:cubicBezTo>
                  <a:pt x="1315073" y="6296266"/>
                  <a:pt x="1315073" y="6294452"/>
                  <a:pt x="1315073" y="6292637"/>
                </a:cubicBezTo>
                <a:lnTo>
                  <a:pt x="1311832" y="6321524"/>
                </a:lnTo>
                <a:lnTo>
                  <a:pt x="1307747" y="6305338"/>
                </a:lnTo>
                <a:lnTo>
                  <a:pt x="1297884" y="6269036"/>
                </a:lnTo>
                <a:lnTo>
                  <a:pt x="1296954" y="6153538"/>
                </a:lnTo>
                <a:cubicBezTo>
                  <a:pt x="1316776" y="6150706"/>
                  <a:pt x="1330935" y="6146458"/>
                  <a:pt x="1330935" y="6140794"/>
                </a:cubicBezTo>
                <a:cubicBezTo>
                  <a:pt x="1330935" y="6135131"/>
                  <a:pt x="1318191" y="6130884"/>
                  <a:pt x="1298369" y="6128052"/>
                </a:cubicBezTo>
                <a:cubicBezTo>
                  <a:pt x="1298369" y="6119556"/>
                  <a:pt x="1298369" y="6111061"/>
                  <a:pt x="1299786" y="6102566"/>
                </a:cubicBezTo>
                <a:cubicBezTo>
                  <a:pt x="1342262" y="6101149"/>
                  <a:pt x="1374827" y="6092654"/>
                  <a:pt x="1374827" y="6082743"/>
                </a:cubicBezTo>
                <a:cubicBezTo>
                  <a:pt x="1374827" y="6072831"/>
                  <a:pt x="1343677" y="6064336"/>
                  <a:pt x="1302617" y="6062921"/>
                </a:cubicBezTo>
                <a:cubicBezTo>
                  <a:pt x="1315360" y="5946818"/>
                  <a:pt x="1345094" y="5832130"/>
                  <a:pt x="1356421" y="5714612"/>
                </a:cubicBezTo>
                <a:cubicBezTo>
                  <a:pt x="1369163" y="5577270"/>
                  <a:pt x="1355005" y="5437098"/>
                  <a:pt x="1338014" y="5299756"/>
                </a:cubicBezTo>
                <a:cubicBezTo>
                  <a:pt x="1333767" y="5262943"/>
                  <a:pt x="1329519" y="5226130"/>
                  <a:pt x="1323855" y="5189317"/>
                </a:cubicBezTo>
                <a:cubicBezTo>
                  <a:pt x="1332350" y="5190733"/>
                  <a:pt x="1342262" y="5190733"/>
                  <a:pt x="1350758" y="5190733"/>
                </a:cubicBezTo>
                <a:cubicBezTo>
                  <a:pt x="1400313" y="5190733"/>
                  <a:pt x="1441375" y="5182238"/>
                  <a:pt x="1441375" y="5170911"/>
                </a:cubicBezTo>
                <a:cubicBezTo>
                  <a:pt x="1441375" y="5159584"/>
                  <a:pt x="1400313" y="5151088"/>
                  <a:pt x="1350758" y="5151088"/>
                </a:cubicBezTo>
                <a:cubicBezTo>
                  <a:pt x="1339431" y="5151088"/>
                  <a:pt x="1329519" y="5151088"/>
                  <a:pt x="1319608" y="5152503"/>
                </a:cubicBezTo>
                <a:cubicBezTo>
                  <a:pt x="1274300" y="4826849"/>
                  <a:pt x="1214832" y="4504026"/>
                  <a:pt x="1156780" y="4181203"/>
                </a:cubicBezTo>
                <a:cubicBezTo>
                  <a:pt x="1170939" y="4182620"/>
                  <a:pt x="1189346" y="4184035"/>
                  <a:pt x="1207752" y="4184035"/>
                </a:cubicBezTo>
                <a:cubicBezTo>
                  <a:pt x="1257309" y="4184035"/>
                  <a:pt x="1298369" y="4175540"/>
                  <a:pt x="1298369" y="4164213"/>
                </a:cubicBezTo>
                <a:cubicBezTo>
                  <a:pt x="1298369" y="4152886"/>
                  <a:pt x="1257309" y="4144390"/>
                  <a:pt x="1207752" y="4144390"/>
                </a:cubicBezTo>
                <a:cubicBezTo>
                  <a:pt x="1186515" y="4144390"/>
                  <a:pt x="1166692" y="4145807"/>
                  <a:pt x="1151117" y="4148639"/>
                </a:cubicBezTo>
                <a:cubicBezTo>
                  <a:pt x="1115720" y="3944750"/>
                  <a:pt x="1080322" y="3740862"/>
                  <a:pt x="1049173" y="3536974"/>
                </a:cubicBezTo>
                <a:cubicBezTo>
                  <a:pt x="944397" y="3443526"/>
                  <a:pt x="816967" y="3369899"/>
                  <a:pt x="698032" y="3287778"/>
                </a:cubicBezTo>
                <a:cubicBezTo>
                  <a:pt x="698032" y="3287778"/>
                  <a:pt x="698032" y="3289193"/>
                  <a:pt x="698032" y="3289193"/>
                </a:cubicBezTo>
                <a:cubicBezTo>
                  <a:pt x="696617" y="3289193"/>
                  <a:pt x="696617" y="3287778"/>
                  <a:pt x="696617" y="3287778"/>
                </a:cubicBezTo>
                <a:cubicBezTo>
                  <a:pt x="681041" y="3276451"/>
                  <a:pt x="664051" y="3265124"/>
                  <a:pt x="648477" y="3253797"/>
                </a:cubicBezTo>
                <a:cubicBezTo>
                  <a:pt x="529542" y="3167427"/>
                  <a:pt x="423350" y="3065483"/>
                  <a:pt x="317159" y="2963538"/>
                </a:cubicBezTo>
                <a:cubicBezTo>
                  <a:pt x="178402" y="2830445"/>
                  <a:pt x="33981" y="2684609"/>
                  <a:pt x="0" y="2496295"/>
                </a:cubicBezTo>
                <a:cubicBezTo>
                  <a:pt x="80704" y="2646379"/>
                  <a:pt x="191144" y="2782305"/>
                  <a:pt x="324237" y="2889912"/>
                </a:cubicBezTo>
                <a:cubicBezTo>
                  <a:pt x="382290" y="2936637"/>
                  <a:pt x="444589" y="2979114"/>
                  <a:pt x="499808" y="3030086"/>
                </a:cubicBezTo>
                <a:cubicBezTo>
                  <a:pt x="529542" y="3056987"/>
                  <a:pt x="556443" y="3086722"/>
                  <a:pt x="583346" y="3116455"/>
                </a:cubicBezTo>
                <a:cubicBezTo>
                  <a:pt x="590425" y="3086722"/>
                  <a:pt x="615911" y="3061236"/>
                  <a:pt x="634318" y="3034333"/>
                </a:cubicBezTo>
                <a:cubicBezTo>
                  <a:pt x="700864" y="2938052"/>
                  <a:pt x="682458" y="2810622"/>
                  <a:pt x="669714" y="2694520"/>
                </a:cubicBezTo>
                <a:cubicBezTo>
                  <a:pt x="715023" y="2779473"/>
                  <a:pt x="724935" y="2882834"/>
                  <a:pt x="698032" y="2976282"/>
                </a:cubicBezTo>
                <a:cubicBezTo>
                  <a:pt x="685290" y="3023006"/>
                  <a:pt x="661219" y="3066899"/>
                  <a:pt x="654140" y="3115040"/>
                </a:cubicBezTo>
                <a:cubicBezTo>
                  <a:pt x="649892" y="3141941"/>
                  <a:pt x="651309" y="3168843"/>
                  <a:pt x="656972" y="3195744"/>
                </a:cubicBezTo>
                <a:cubicBezTo>
                  <a:pt x="693785" y="3232557"/>
                  <a:pt x="730598" y="3267956"/>
                  <a:pt x="774490" y="3294857"/>
                </a:cubicBezTo>
                <a:cubicBezTo>
                  <a:pt x="850948" y="3342997"/>
                  <a:pt x="941565" y="3365651"/>
                  <a:pt x="1027935" y="3393969"/>
                </a:cubicBezTo>
                <a:cubicBezTo>
                  <a:pt x="1013776" y="3290610"/>
                  <a:pt x="1002449" y="3187249"/>
                  <a:pt x="991122" y="3083890"/>
                </a:cubicBezTo>
                <a:cubicBezTo>
                  <a:pt x="1013776" y="3085305"/>
                  <a:pt x="1040677" y="3086722"/>
                  <a:pt x="1070412" y="3086722"/>
                </a:cubicBezTo>
                <a:cubicBezTo>
                  <a:pt x="1156780" y="3086722"/>
                  <a:pt x="1226159" y="3078226"/>
                  <a:pt x="1226159" y="3066899"/>
                </a:cubicBezTo>
                <a:cubicBezTo>
                  <a:pt x="1226159" y="3055572"/>
                  <a:pt x="1156780" y="3047077"/>
                  <a:pt x="1070412" y="3047077"/>
                </a:cubicBezTo>
                <a:cubicBezTo>
                  <a:pt x="1040677" y="3047077"/>
                  <a:pt x="1012359" y="3048492"/>
                  <a:pt x="988290" y="3049909"/>
                </a:cubicBezTo>
                <a:cubicBezTo>
                  <a:pt x="982627" y="2981946"/>
                  <a:pt x="975546" y="2912566"/>
                  <a:pt x="971299" y="2844604"/>
                </a:cubicBezTo>
                <a:cubicBezTo>
                  <a:pt x="955724" y="2619478"/>
                  <a:pt x="951477" y="2392936"/>
                  <a:pt x="954309" y="2167809"/>
                </a:cubicBezTo>
                <a:cubicBezTo>
                  <a:pt x="957141" y="2167809"/>
                  <a:pt x="958556" y="2167809"/>
                  <a:pt x="959972" y="2167809"/>
                </a:cubicBezTo>
                <a:cubicBezTo>
                  <a:pt x="998201" y="2167809"/>
                  <a:pt x="1027935" y="2162145"/>
                  <a:pt x="1027935" y="2153650"/>
                </a:cubicBezTo>
                <a:cubicBezTo>
                  <a:pt x="1027935" y="2146571"/>
                  <a:pt x="996785" y="2139491"/>
                  <a:pt x="959972" y="2139491"/>
                </a:cubicBezTo>
                <a:cubicBezTo>
                  <a:pt x="958556" y="2139491"/>
                  <a:pt x="957141" y="2139491"/>
                  <a:pt x="955724" y="2139491"/>
                </a:cubicBezTo>
                <a:cubicBezTo>
                  <a:pt x="955724" y="2132412"/>
                  <a:pt x="955724" y="2123917"/>
                  <a:pt x="955724" y="2115422"/>
                </a:cubicBezTo>
                <a:cubicBezTo>
                  <a:pt x="964219" y="2116837"/>
                  <a:pt x="972715" y="2116837"/>
                  <a:pt x="982627" y="2116837"/>
                </a:cubicBezTo>
                <a:cubicBezTo>
                  <a:pt x="1032182" y="2116837"/>
                  <a:pt x="1073243" y="2108341"/>
                  <a:pt x="1073243" y="2097014"/>
                </a:cubicBezTo>
                <a:cubicBezTo>
                  <a:pt x="1073243" y="2085687"/>
                  <a:pt x="1032182" y="2077192"/>
                  <a:pt x="982627" y="2077192"/>
                </a:cubicBezTo>
                <a:cubicBezTo>
                  <a:pt x="972715" y="2077192"/>
                  <a:pt x="964219" y="2078608"/>
                  <a:pt x="955724" y="2078608"/>
                </a:cubicBezTo>
                <a:cubicBezTo>
                  <a:pt x="959972" y="1792599"/>
                  <a:pt x="975546" y="1505172"/>
                  <a:pt x="989705" y="1219163"/>
                </a:cubicBezTo>
                <a:cubicBezTo>
                  <a:pt x="991122" y="1213499"/>
                  <a:pt x="991122" y="1206421"/>
                  <a:pt x="991122" y="1200757"/>
                </a:cubicBezTo>
                <a:cubicBezTo>
                  <a:pt x="1006696" y="1203589"/>
                  <a:pt x="1026518" y="1205004"/>
                  <a:pt x="1047757" y="1205004"/>
                </a:cubicBezTo>
                <a:cubicBezTo>
                  <a:pt x="1097313" y="1205004"/>
                  <a:pt x="1138374" y="1196509"/>
                  <a:pt x="1138374" y="1185182"/>
                </a:cubicBezTo>
                <a:cubicBezTo>
                  <a:pt x="1138374" y="1173855"/>
                  <a:pt x="1097313" y="1165359"/>
                  <a:pt x="1047757" y="1165359"/>
                </a:cubicBezTo>
                <a:cubicBezTo>
                  <a:pt x="1026518" y="1165359"/>
                  <a:pt x="1008113" y="1166776"/>
                  <a:pt x="992537" y="1169608"/>
                </a:cubicBezTo>
                <a:cubicBezTo>
                  <a:pt x="1013776" y="780237"/>
                  <a:pt x="1033599" y="389452"/>
                  <a:pt x="1053421" y="83"/>
                </a:cubicBezTo>
                <a:close/>
              </a:path>
            </a:pathLst>
          </a:custGeom>
          <a:solidFill>
            <a:schemeClr val="accent1">
              <a:lumMod val="75000"/>
              <a:alpha val="50000"/>
            </a:schemeClr>
          </a:solidFill>
          <a:ln w="14362" cap="flat">
            <a:noFill/>
            <a:prstDash val="solid"/>
            <a:miter/>
          </a:ln>
        </p:spPr>
        <p:txBody>
          <a:bodyPr wrap="square" rtlCol="0" anchor="ctr">
            <a:noAutofit/>
          </a:bodyPr>
          <a:lstStyle/>
          <a:p>
            <a:endParaRPr lang="en-US"/>
          </a:p>
        </p:txBody>
      </p:sp>
      <p:sp>
        <p:nvSpPr>
          <p:cNvPr id="7" name="TextBox 6">
            <a:extLst>
              <a:ext uri="{FF2B5EF4-FFF2-40B4-BE49-F238E27FC236}">
                <a16:creationId xmlns:a16="http://schemas.microsoft.com/office/drawing/2014/main" id="{9E0F168D-F39D-B54D-BA31-B30DE7B99CE8}"/>
              </a:ext>
            </a:extLst>
          </p:cNvPr>
          <p:cNvSpPr txBox="1"/>
          <p:nvPr/>
        </p:nvSpPr>
        <p:spPr>
          <a:xfrm>
            <a:off x="7339484" y="649856"/>
            <a:ext cx="4267468" cy="6186309"/>
          </a:xfrm>
          <a:prstGeom prst="rect">
            <a:avLst/>
          </a:prstGeom>
          <a:noFill/>
          <a:ln>
            <a:solidFill>
              <a:schemeClr val="bg2">
                <a:lumMod val="50000"/>
              </a:schemeClr>
            </a:solidFill>
          </a:ln>
        </p:spPr>
        <p:txBody>
          <a:bodyPr wrap="square" rtlCol="0">
            <a:spAutoFit/>
          </a:bodyPr>
          <a:lstStyle/>
          <a:p>
            <a:pPr marL="342900" indent="-342900">
              <a:buFont typeface="Arial" panose="020B0604020202020204" pitchFamily="34" charset="0"/>
              <a:buChar char="•"/>
            </a:pPr>
            <a:r>
              <a:rPr lang="ja-JP" altLang="en-US" sz="2200" b="1">
                <a:solidFill>
                  <a:schemeClr val="bg2">
                    <a:lumMod val="25000"/>
                  </a:schemeClr>
                </a:solidFill>
              </a:rPr>
              <a:t>全球升溫</a:t>
            </a:r>
            <a:br>
              <a:rPr lang="en-US" altLang="ja-JP" sz="2500" dirty="0">
                <a:solidFill>
                  <a:schemeClr val="bg2">
                    <a:lumMod val="25000"/>
                  </a:schemeClr>
                </a:solidFill>
              </a:rPr>
            </a:br>
            <a:r>
              <a:rPr lang="ja-JP" altLang="en-US" sz="1500">
                <a:solidFill>
                  <a:schemeClr val="bg2">
                    <a:lumMod val="25000"/>
                  </a:schemeClr>
                </a:solidFill>
              </a:rPr>
              <a:t>森林透過光合作用調節溫室氣體</a:t>
            </a:r>
            <a:r>
              <a:rPr lang="en-US" altLang="zh-TW" sz="1500" dirty="0">
                <a:solidFill>
                  <a:schemeClr val="bg2">
                    <a:lumMod val="25000"/>
                  </a:schemeClr>
                </a:solidFill>
              </a:rPr>
              <a:t>-</a:t>
            </a:r>
            <a:r>
              <a:rPr lang="ja-JP" altLang="en-US" sz="1500">
                <a:solidFill>
                  <a:schemeClr val="bg2">
                    <a:lumMod val="25000"/>
                  </a:schemeClr>
                </a:solidFill>
              </a:rPr>
              <a:t>吸收和貯藏二氧化碳，製造氧氣，對大氣中的碳氧比例和生態平衡起著重要作用。然而，一旦森林被砍伐，二氧化碳便會「滯留」在大氣裡，導致地球變暖</a:t>
            </a:r>
            <a:endParaRPr lang="en-US" altLang="ja-JP" sz="1500" dirty="0">
              <a:solidFill>
                <a:schemeClr val="bg2">
                  <a:lumMod val="25000"/>
                </a:schemeClr>
              </a:solidFill>
            </a:endParaRPr>
          </a:p>
          <a:p>
            <a:pPr marL="342900" indent="-342900">
              <a:buFont typeface="Arial" panose="020B0604020202020204" pitchFamily="34" charset="0"/>
              <a:buChar char="•"/>
            </a:pPr>
            <a:r>
              <a:rPr lang="ja-JP" altLang="en-US" sz="2200" b="1">
                <a:solidFill>
                  <a:schemeClr val="bg2">
                    <a:lumMod val="25000"/>
                  </a:schemeClr>
                </a:solidFill>
              </a:rPr>
              <a:t>生態威脅</a:t>
            </a:r>
            <a:br>
              <a:rPr lang="en-US" altLang="ja-JP" sz="2200" b="1" dirty="0">
                <a:solidFill>
                  <a:schemeClr val="bg2">
                    <a:lumMod val="25000"/>
                  </a:schemeClr>
                </a:solidFill>
              </a:rPr>
            </a:br>
            <a:r>
              <a:rPr lang="ja-JP" altLang="en-US" sz="1500">
                <a:solidFill>
                  <a:schemeClr val="bg2">
                    <a:lumMod val="25000"/>
                  </a:schemeClr>
                </a:solidFill>
              </a:rPr>
              <a:t>亞馬遜雨林被視為全球最大、生物多樣性最廣的熱帶雨林。以雨林為家的生態，例如黑鬚僧面猴、美洲豹、黑蜘蛛猴等超過</a:t>
            </a:r>
            <a:r>
              <a:rPr lang="en-US" altLang="ja-JP" sz="1500" dirty="0">
                <a:solidFill>
                  <a:schemeClr val="bg2">
                    <a:lumMod val="25000"/>
                  </a:schemeClr>
                </a:solidFill>
              </a:rPr>
              <a:t>3,000</a:t>
            </a:r>
            <a:r>
              <a:rPr lang="ja-JP" altLang="en-US" sz="1500">
                <a:solidFill>
                  <a:schemeClr val="bg2">
                    <a:lumMod val="25000"/>
                  </a:schemeClr>
                </a:solidFill>
              </a:rPr>
              <a:t>種珍貴動植物種，因雨林破壞而加速瀕危處境</a:t>
            </a:r>
            <a:endParaRPr lang="en-FR" sz="1500" dirty="0">
              <a:solidFill>
                <a:schemeClr val="bg2">
                  <a:lumMod val="25000"/>
                </a:schemeClr>
              </a:solidFill>
            </a:endParaRPr>
          </a:p>
          <a:p>
            <a:pPr marL="342900" indent="-342900">
              <a:buFont typeface="Arial" panose="020B0604020202020204" pitchFamily="34" charset="0"/>
              <a:buChar char="•"/>
            </a:pPr>
            <a:r>
              <a:rPr lang="zh-TW" altLang="en-US" sz="2200" b="1" dirty="0">
                <a:solidFill>
                  <a:schemeClr val="bg2">
                    <a:lumMod val="25000"/>
                  </a:schemeClr>
                </a:solidFill>
              </a:rPr>
              <a:t>水土破壞</a:t>
            </a:r>
            <a:br>
              <a:rPr lang="en-US" altLang="zh-TW" sz="2500" b="1" dirty="0">
                <a:solidFill>
                  <a:schemeClr val="bg2">
                    <a:lumMod val="25000"/>
                  </a:schemeClr>
                </a:solidFill>
              </a:rPr>
            </a:br>
            <a:r>
              <a:rPr lang="en-US" altLang="zh-TW" sz="1500" dirty="0">
                <a:solidFill>
                  <a:schemeClr val="bg2">
                    <a:lumMod val="25000"/>
                  </a:schemeClr>
                </a:solidFill>
              </a:rPr>
              <a:t>-</a:t>
            </a:r>
            <a:r>
              <a:rPr lang="zh-TW" altLang="en-US" sz="1500" dirty="0">
                <a:solidFill>
                  <a:schemeClr val="bg2">
                    <a:lumMod val="25000"/>
                  </a:schemeClr>
                </a:solidFill>
              </a:rPr>
              <a:t>世界上主要河流的源頭，都是森林覆蓋的地區。茂密的森林可以截留空氣中的水份，維持空氣的濕度，使森林本身及其他動植物渡過旱季</a:t>
            </a:r>
            <a:br>
              <a:rPr lang="en-US" altLang="zh-TW" sz="1500" dirty="0">
                <a:solidFill>
                  <a:schemeClr val="bg2">
                    <a:lumMod val="25000"/>
                  </a:schemeClr>
                </a:solidFill>
              </a:rPr>
            </a:br>
            <a:r>
              <a:rPr lang="en-US" altLang="zh-TW" sz="1500" dirty="0">
                <a:solidFill>
                  <a:schemeClr val="bg2">
                    <a:lumMod val="25000"/>
                  </a:schemeClr>
                </a:solidFill>
              </a:rPr>
              <a:t>-</a:t>
            </a:r>
            <a:r>
              <a:rPr lang="zh-TW" altLang="en-US" sz="1500" dirty="0">
                <a:solidFill>
                  <a:schemeClr val="bg2">
                    <a:lumMod val="25000"/>
                  </a:schemeClr>
                </a:solidFill>
              </a:rPr>
              <a:t>在下雨時，樹根能大量吸收土壤中的水份，形成地下蓄水層，減少暴雨沖走地面的泥土沙石</a:t>
            </a:r>
            <a:r>
              <a:rPr lang="en-FR" sz="1500" dirty="0">
                <a:solidFill>
                  <a:schemeClr val="bg2">
                    <a:lumMod val="25000"/>
                  </a:schemeClr>
                </a:solidFill>
              </a:rPr>
              <a:t> </a:t>
            </a:r>
          </a:p>
          <a:p>
            <a:pPr marL="342900" indent="-342900">
              <a:buFont typeface="Arial" panose="020B0604020202020204" pitchFamily="34" charset="0"/>
              <a:buChar char="•"/>
            </a:pPr>
            <a:r>
              <a:rPr lang="zh-TW" altLang="en-US" sz="2200" b="1" dirty="0">
                <a:solidFill>
                  <a:schemeClr val="bg2">
                    <a:lumMod val="25000"/>
                  </a:schemeClr>
                </a:solidFill>
              </a:rPr>
              <a:t>大地沙漠化</a:t>
            </a:r>
            <a:br>
              <a:rPr lang="en-FR" altLang="zh-TW" b="1" dirty="0">
                <a:solidFill>
                  <a:schemeClr val="bg2">
                    <a:lumMod val="25000"/>
                  </a:schemeClr>
                </a:solidFill>
              </a:rPr>
            </a:br>
            <a:r>
              <a:rPr lang="zh-TW" altLang="en-US" sz="1500" dirty="0">
                <a:solidFill>
                  <a:schemeClr val="bg2">
                    <a:lumMod val="25000"/>
                  </a:schemeClr>
                </a:solidFill>
              </a:rPr>
              <a:t>森林是阻擋沙塵風暴的天然屏障，故森林被毀後，泥土失去樹蔭和樹根的保護，任由日曬雨淋，長期暴露在猛烈陽光下而漸漸變成沙粒，形成沙漠化現象</a:t>
            </a:r>
            <a:r>
              <a:rPr lang="en-FR" sz="1500" dirty="0">
                <a:solidFill>
                  <a:schemeClr val="bg2">
                    <a:lumMod val="25000"/>
                  </a:schemeClr>
                </a:solidFill>
              </a:rPr>
              <a:t> </a:t>
            </a:r>
          </a:p>
        </p:txBody>
      </p:sp>
      <p:grpSp>
        <p:nvGrpSpPr>
          <p:cNvPr id="11" name="Group 10">
            <a:extLst>
              <a:ext uri="{FF2B5EF4-FFF2-40B4-BE49-F238E27FC236}">
                <a16:creationId xmlns:a16="http://schemas.microsoft.com/office/drawing/2014/main" id="{411EA91C-EA9A-E84E-991E-6F1B52E82EBC}"/>
              </a:ext>
            </a:extLst>
          </p:cNvPr>
          <p:cNvGrpSpPr/>
          <p:nvPr/>
        </p:nvGrpSpPr>
        <p:grpSpPr>
          <a:xfrm rot="1170451">
            <a:off x="386918" y="4957759"/>
            <a:ext cx="923289" cy="855663"/>
            <a:chOff x="3174024" y="1804114"/>
            <a:chExt cx="3516449" cy="2051077"/>
          </a:xfrm>
          <a:solidFill>
            <a:schemeClr val="accent6"/>
          </a:solidFill>
        </p:grpSpPr>
        <p:grpSp>
          <p:nvGrpSpPr>
            <p:cNvPr id="12" name="Graphic 7">
              <a:extLst>
                <a:ext uri="{FF2B5EF4-FFF2-40B4-BE49-F238E27FC236}">
                  <a16:creationId xmlns:a16="http://schemas.microsoft.com/office/drawing/2014/main" id="{89DF8A12-9C14-1F44-B419-67BE992F4B00}"/>
                </a:ext>
              </a:extLst>
            </p:cNvPr>
            <p:cNvGrpSpPr/>
            <p:nvPr/>
          </p:nvGrpSpPr>
          <p:grpSpPr>
            <a:xfrm>
              <a:off x="3174024" y="1804114"/>
              <a:ext cx="3516449" cy="2051077"/>
              <a:chOff x="3174024" y="1804114"/>
              <a:chExt cx="3516449" cy="2051077"/>
            </a:xfrm>
            <a:grpFill/>
          </p:grpSpPr>
          <p:sp>
            <p:nvSpPr>
              <p:cNvPr id="16" name="Freeform: Shape 9">
                <a:extLst>
                  <a:ext uri="{FF2B5EF4-FFF2-40B4-BE49-F238E27FC236}">
                    <a16:creationId xmlns:a16="http://schemas.microsoft.com/office/drawing/2014/main" id="{1EE70F3D-C96B-4B40-9D1D-ED159567F573}"/>
                  </a:ext>
                </a:extLst>
              </p:cNvPr>
              <p:cNvSpPr/>
              <p:nvPr/>
            </p:nvSpPr>
            <p:spPr>
              <a:xfrm>
                <a:off x="3174024" y="1804114"/>
                <a:ext cx="1679245" cy="1594046"/>
              </a:xfrm>
              <a:custGeom>
                <a:avLst/>
                <a:gdLst>
                  <a:gd name="connsiteX0" fmla="*/ 0 w 1679245"/>
                  <a:gd name="connsiteY0" fmla="*/ 0 h 1594046"/>
                  <a:gd name="connsiteX1" fmla="*/ 109385 w 1679245"/>
                  <a:gd name="connsiteY1" fmla="*/ 73656 h 1594046"/>
                  <a:gd name="connsiteX2" fmla="*/ 338323 w 1679245"/>
                  <a:gd name="connsiteY2" fmla="*/ 171223 h 1594046"/>
                  <a:gd name="connsiteX3" fmla="*/ 703579 w 1679245"/>
                  <a:gd name="connsiteY3" fmla="*/ 253124 h 1594046"/>
                  <a:gd name="connsiteX4" fmla="*/ 981163 w 1679245"/>
                  <a:gd name="connsiteY4" fmla="*/ 306167 h 1594046"/>
                  <a:gd name="connsiteX5" fmla="*/ 1305469 w 1679245"/>
                  <a:gd name="connsiteY5" fmla="*/ 479863 h 1594046"/>
                  <a:gd name="connsiteX6" fmla="*/ 1639944 w 1679245"/>
                  <a:gd name="connsiteY6" fmla="*/ 1030358 h 1594046"/>
                  <a:gd name="connsiteX7" fmla="*/ 1670176 w 1679245"/>
                  <a:gd name="connsiteY7" fmla="*/ 1484936 h 1594046"/>
                  <a:gd name="connsiteX8" fmla="*/ 1646815 w 1679245"/>
                  <a:gd name="connsiteY8" fmla="*/ 1596245 h 1594046"/>
                  <a:gd name="connsiteX9" fmla="*/ 1615483 w 1679245"/>
                  <a:gd name="connsiteY9" fmla="*/ 1475592 h 1594046"/>
                  <a:gd name="connsiteX10" fmla="*/ 1508572 w 1679245"/>
                  <a:gd name="connsiteY10" fmla="*/ 1248578 h 1594046"/>
                  <a:gd name="connsiteX11" fmla="*/ 1273863 w 1679245"/>
                  <a:gd name="connsiteY11" fmla="*/ 1103190 h 1594046"/>
                  <a:gd name="connsiteX12" fmla="*/ 1111160 w 1679245"/>
                  <a:gd name="connsiteY12" fmla="*/ 1108687 h 1594046"/>
                  <a:gd name="connsiteX13" fmla="*/ 891567 w 1679245"/>
                  <a:gd name="connsiteY13" fmla="*/ 1131773 h 1594046"/>
                  <a:gd name="connsiteX14" fmla="*/ 685165 w 1679245"/>
                  <a:gd name="connsiteY14" fmla="*/ 1041627 h 1594046"/>
                  <a:gd name="connsiteX15" fmla="*/ 645864 w 1679245"/>
                  <a:gd name="connsiteY15" fmla="*/ 910255 h 1594046"/>
                  <a:gd name="connsiteX16" fmla="*/ 626900 w 1679245"/>
                  <a:gd name="connsiteY16" fmla="*/ 828904 h 1594046"/>
                  <a:gd name="connsiteX17" fmla="*/ 563688 w 1679245"/>
                  <a:gd name="connsiteY17" fmla="*/ 747828 h 1594046"/>
                  <a:gd name="connsiteX18" fmla="*/ 311389 w 1679245"/>
                  <a:gd name="connsiteY18" fmla="*/ 483436 h 1594046"/>
                  <a:gd name="connsiteX19" fmla="*/ 87398 w 1679245"/>
                  <a:gd name="connsiteY19" fmla="*/ 230862 h 1594046"/>
                  <a:gd name="connsiteX20" fmla="*/ 2199 w 1679245"/>
                  <a:gd name="connsiteY20" fmla="*/ 26934 h 1594046"/>
                  <a:gd name="connsiteX21" fmla="*/ 0 w 1679245"/>
                  <a:gd name="connsiteY21" fmla="*/ 21987 h 1594046"/>
                  <a:gd name="connsiteX22" fmla="*/ 0 w 1679245"/>
                  <a:gd name="connsiteY22" fmla="*/ 0 h 159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79245" h="1594046">
                    <a:moveTo>
                      <a:pt x="0" y="0"/>
                    </a:moveTo>
                    <a:cubicBezTo>
                      <a:pt x="36553" y="24460"/>
                      <a:pt x="72557" y="49470"/>
                      <a:pt x="109385" y="73656"/>
                    </a:cubicBezTo>
                    <a:cubicBezTo>
                      <a:pt x="179742" y="120103"/>
                      <a:pt x="258620" y="146487"/>
                      <a:pt x="338323" y="171223"/>
                    </a:cubicBezTo>
                    <a:cubicBezTo>
                      <a:pt x="457876" y="208325"/>
                      <a:pt x="580728" y="230587"/>
                      <a:pt x="703579" y="253124"/>
                    </a:cubicBezTo>
                    <a:cubicBezTo>
                      <a:pt x="796199" y="270163"/>
                      <a:pt x="889093" y="286653"/>
                      <a:pt x="981163" y="306167"/>
                    </a:cubicBezTo>
                    <a:cubicBezTo>
                      <a:pt x="1105938" y="332276"/>
                      <a:pt x="1211200" y="396588"/>
                      <a:pt x="1305469" y="479863"/>
                    </a:cubicBezTo>
                    <a:cubicBezTo>
                      <a:pt x="1473943" y="628549"/>
                      <a:pt x="1581404" y="814887"/>
                      <a:pt x="1639944" y="1030358"/>
                    </a:cubicBezTo>
                    <a:cubicBezTo>
                      <a:pt x="1680619" y="1179594"/>
                      <a:pt x="1691338" y="1331303"/>
                      <a:pt x="1670176" y="1484936"/>
                    </a:cubicBezTo>
                    <a:cubicBezTo>
                      <a:pt x="1664954" y="1522314"/>
                      <a:pt x="1656709" y="1559417"/>
                      <a:pt x="1646815" y="1596245"/>
                    </a:cubicBezTo>
                    <a:cubicBezTo>
                      <a:pt x="1636371" y="1556119"/>
                      <a:pt x="1626752" y="1515443"/>
                      <a:pt x="1615483" y="1475592"/>
                    </a:cubicBezTo>
                    <a:cubicBezTo>
                      <a:pt x="1592397" y="1393966"/>
                      <a:pt x="1561341" y="1315913"/>
                      <a:pt x="1508572" y="1248578"/>
                    </a:cubicBezTo>
                    <a:cubicBezTo>
                      <a:pt x="1448383" y="1171624"/>
                      <a:pt x="1372254" y="1118856"/>
                      <a:pt x="1273863" y="1103190"/>
                    </a:cubicBezTo>
                    <a:cubicBezTo>
                      <a:pt x="1219445" y="1094395"/>
                      <a:pt x="1165303" y="1100167"/>
                      <a:pt x="1111160" y="1108687"/>
                    </a:cubicBezTo>
                    <a:cubicBezTo>
                      <a:pt x="1038329" y="1119955"/>
                      <a:pt x="966047" y="1134521"/>
                      <a:pt x="891567" y="1131773"/>
                    </a:cubicBezTo>
                    <a:cubicBezTo>
                      <a:pt x="810765" y="1128750"/>
                      <a:pt x="739857" y="1103465"/>
                      <a:pt x="685165" y="1041627"/>
                    </a:cubicBezTo>
                    <a:cubicBezTo>
                      <a:pt x="651910" y="1003974"/>
                      <a:pt x="634046" y="961100"/>
                      <a:pt x="645864" y="910255"/>
                    </a:cubicBezTo>
                    <a:cubicBezTo>
                      <a:pt x="652734" y="879749"/>
                      <a:pt x="644764" y="853090"/>
                      <a:pt x="626900" y="828904"/>
                    </a:cubicBezTo>
                    <a:cubicBezTo>
                      <a:pt x="606562" y="801420"/>
                      <a:pt x="587049" y="772563"/>
                      <a:pt x="563688" y="747828"/>
                    </a:cubicBezTo>
                    <a:cubicBezTo>
                      <a:pt x="480413" y="659056"/>
                      <a:pt x="395763" y="571383"/>
                      <a:pt x="311389" y="483436"/>
                    </a:cubicBezTo>
                    <a:cubicBezTo>
                      <a:pt x="233885" y="401810"/>
                      <a:pt x="154732" y="321558"/>
                      <a:pt x="87398" y="230862"/>
                    </a:cubicBezTo>
                    <a:cubicBezTo>
                      <a:pt x="42050" y="169848"/>
                      <a:pt x="10169" y="103613"/>
                      <a:pt x="2199" y="26934"/>
                    </a:cubicBezTo>
                    <a:cubicBezTo>
                      <a:pt x="1924" y="25285"/>
                      <a:pt x="825" y="23636"/>
                      <a:pt x="0" y="21987"/>
                    </a:cubicBezTo>
                    <a:cubicBezTo>
                      <a:pt x="0" y="14566"/>
                      <a:pt x="0" y="7421"/>
                      <a:pt x="0" y="0"/>
                    </a:cubicBezTo>
                    <a:close/>
                  </a:path>
                </a:pathLst>
              </a:custGeom>
              <a:grpFill/>
              <a:ln w="2746" cap="flat">
                <a:noFill/>
                <a:prstDash val="solid"/>
                <a:miter/>
              </a:ln>
            </p:spPr>
            <p:txBody>
              <a:bodyPr rtlCol="0" anchor="ctr"/>
              <a:lstStyle/>
              <a:p>
                <a:endParaRPr lang="en-US"/>
              </a:p>
            </p:txBody>
          </p:sp>
          <p:sp>
            <p:nvSpPr>
              <p:cNvPr id="17" name="Freeform: Shape 10">
                <a:extLst>
                  <a:ext uri="{FF2B5EF4-FFF2-40B4-BE49-F238E27FC236}">
                    <a16:creationId xmlns:a16="http://schemas.microsoft.com/office/drawing/2014/main" id="{E6A14441-39DA-3F4D-A23B-D10441DC0AF3}"/>
                  </a:ext>
                </a:extLst>
              </p:cNvPr>
              <p:cNvSpPr/>
              <p:nvPr/>
            </p:nvSpPr>
            <p:spPr>
              <a:xfrm>
                <a:off x="5005731" y="1804663"/>
                <a:ext cx="1684742" cy="1591298"/>
              </a:xfrm>
              <a:custGeom>
                <a:avLst/>
                <a:gdLst>
                  <a:gd name="connsiteX0" fmla="*/ 1686188 w 1684741"/>
                  <a:gd name="connsiteY0" fmla="*/ 46172 h 1591297"/>
                  <a:gd name="connsiteX1" fmla="*/ 1580376 w 1684741"/>
                  <a:gd name="connsiteY1" fmla="*/ 255322 h 1591297"/>
                  <a:gd name="connsiteX2" fmla="*/ 1398435 w 1684741"/>
                  <a:gd name="connsiteY2" fmla="*/ 453479 h 1591297"/>
                  <a:gd name="connsiteX3" fmla="*/ 1118653 w 1684741"/>
                  <a:gd name="connsiteY3" fmla="*/ 750026 h 1591297"/>
                  <a:gd name="connsiteX4" fmla="*/ 1051318 w 1684741"/>
                  <a:gd name="connsiteY4" fmla="*/ 836874 h 1591297"/>
                  <a:gd name="connsiteX5" fmla="*/ 1037027 w 1684741"/>
                  <a:gd name="connsiteY5" fmla="*/ 886619 h 1591297"/>
                  <a:gd name="connsiteX6" fmla="*/ 1015314 w 1684741"/>
                  <a:gd name="connsiteY6" fmla="*/ 1018266 h 1591297"/>
                  <a:gd name="connsiteX7" fmla="*/ 882844 w 1684741"/>
                  <a:gd name="connsiteY7" fmla="*/ 1118031 h 1591297"/>
                  <a:gd name="connsiteX8" fmla="*/ 723439 w 1684741"/>
                  <a:gd name="connsiteY8" fmla="*/ 1124627 h 1591297"/>
                  <a:gd name="connsiteX9" fmla="*/ 542872 w 1684741"/>
                  <a:gd name="connsiteY9" fmla="*/ 1098243 h 1591297"/>
                  <a:gd name="connsiteX10" fmla="*/ 146284 w 1684741"/>
                  <a:gd name="connsiteY10" fmla="*/ 1284032 h 1591297"/>
                  <a:gd name="connsiteX11" fmla="*/ 56413 w 1684741"/>
                  <a:gd name="connsiteY11" fmla="*/ 1508297 h 1591297"/>
                  <a:gd name="connsiteX12" fmla="*/ 37999 w 1684741"/>
                  <a:gd name="connsiteY12" fmla="*/ 1592122 h 1591297"/>
                  <a:gd name="connsiteX13" fmla="*/ 33602 w 1684741"/>
                  <a:gd name="connsiteY13" fmla="*/ 1592672 h 1591297"/>
                  <a:gd name="connsiteX14" fmla="*/ 13264 w 1684741"/>
                  <a:gd name="connsiteY14" fmla="*/ 1498678 h 1591297"/>
                  <a:gd name="connsiteX15" fmla="*/ 339769 w 1684741"/>
                  <a:gd name="connsiteY15" fmla="*/ 514492 h 1591297"/>
                  <a:gd name="connsiteX16" fmla="*/ 775933 w 1684741"/>
                  <a:gd name="connsiteY16" fmla="*/ 290776 h 1591297"/>
                  <a:gd name="connsiteX17" fmla="*/ 1322031 w 1684741"/>
                  <a:gd name="connsiteY17" fmla="*/ 180842 h 1591297"/>
                  <a:gd name="connsiteX18" fmla="*/ 1591919 w 1684741"/>
                  <a:gd name="connsiteY18" fmla="*/ 72557 h 1591297"/>
                  <a:gd name="connsiteX19" fmla="*/ 1655681 w 1684741"/>
                  <a:gd name="connsiteY19" fmla="*/ 22811 h 1591297"/>
                  <a:gd name="connsiteX20" fmla="*/ 1680417 w 1684741"/>
                  <a:gd name="connsiteY20" fmla="*/ 0 h 1591297"/>
                  <a:gd name="connsiteX21" fmla="*/ 1685913 w 1684741"/>
                  <a:gd name="connsiteY21" fmla="*/ 13742 h 1591297"/>
                  <a:gd name="connsiteX22" fmla="*/ 1686188 w 1684741"/>
                  <a:gd name="connsiteY22" fmla="*/ 46172 h 159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4741" h="1591297">
                    <a:moveTo>
                      <a:pt x="1686188" y="46172"/>
                    </a:moveTo>
                    <a:cubicBezTo>
                      <a:pt x="1667224" y="123951"/>
                      <a:pt x="1627648" y="191560"/>
                      <a:pt x="1580376" y="255322"/>
                    </a:cubicBezTo>
                    <a:cubicBezTo>
                      <a:pt x="1526783" y="327604"/>
                      <a:pt x="1462747" y="390816"/>
                      <a:pt x="1398435" y="453479"/>
                    </a:cubicBezTo>
                    <a:cubicBezTo>
                      <a:pt x="1301143" y="548297"/>
                      <a:pt x="1203852" y="643665"/>
                      <a:pt x="1118653" y="750026"/>
                    </a:cubicBezTo>
                    <a:cubicBezTo>
                      <a:pt x="1095841" y="778609"/>
                      <a:pt x="1073580" y="807742"/>
                      <a:pt x="1051318" y="836874"/>
                    </a:cubicBezTo>
                    <a:cubicBezTo>
                      <a:pt x="1040050" y="851441"/>
                      <a:pt x="1033454" y="867381"/>
                      <a:pt x="1037027" y="886619"/>
                    </a:cubicBezTo>
                    <a:cubicBezTo>
                      <a:pt x="1045821" y="933067"/>
                      <a:pt x="1043073" y="978140"/>
                      <a:pt x="1015314" y="1018266"/>
                    </a:cubicBezTo>
                    <a:cubicBezTo>
                      <a:pt x="982334" y="1066087"/>
                      <a:pt x="939185" y="1100716"/>
                      <a:pt x="882844" y="1118031"/>
                    </a:cubicBezTo>
                    <a:cubicBezTo>
                      <a:pt x="830350" y="1133971"/>
                      <a:pt x="776757" y="1131773"/>
                      <a:pt x="723439" y="1124627"/>
                    </a:cubicBezTo>
                    <a:cubicBezTo>
                      <a:pt x="663250" y="1116657"/>
                      <a:pt x="603061" y="1106488"/>
                      <a:pt x="542872" y="1098243"/>
                    </a:cubicBezTo>
                    <a:cubicBezTo>
                      <a:pt x="370825" y="1074607"/>
                      <a:pt x="242202" y="1144965"/>
                      <a:pt x="146284" y="1284032"/>
                    </a:cubicBezTo>
                    <a:cubicBezTo>
                      <a:pt x="99562" y="1351916"/>
                      <a:pt x="74827" y="1428870"/>
                      <a:pt x="56413" y="1508297"/>
                    </a:cubicBezTo>
                    <a:cubicBezTo>
                      <a:pt x="49817" y="1536056"/>
                      <a:pt x="44046" y="1564089"/>
                      <a:pt x="37999" y="1592122"/>
                    </a:cubicBezTo>
                    <a:cubicBezTo>
                      <a:pt x="36625" y="1592397"/>
                      <a:pt x="34976" y="1592397"/>
                      <a:pt x="33602" y="1592672"/>
                    </a:cubicBezTo>
                    <a:cubicBezTo>
                      <a:pt x="26731" y="1561341"/>
                      <a:pt x="18761" y="1530284"/>
                      <a:pt x="13264" y="1498678"/>
                    </a:cubicBezTo>
                    <a:cubicBezTo>
                      <a:pt x="-46100" y="1167776"/>
                      <a:pt x="99287" y="751400"/>
                      <a:pt x="339769" y="514492"/>
                    </a:cubicBezTo>
                    <a:cubicBezTo>
                      <a:pt x="462070" y="394114"/>
                      <a:pt x="606634" y="321008"/>
                      <a:pt x="775933" y="290776"/>
                    </a:cubicBezTo>
                    <a:cubicBezTo>
                      <a:pt x="958698" y="257796"/>
                      <a:pt x="1140639" y="219868"/>
                      <a:pt x="1322031" y="180842"/>
                    </a:cubicBezTo>
                    <a:cubicBezTo>
                      <a:pt x="1417674" y="160229"/>
                      <a:pt x="1509469" y="126974"/>
                      <a:pt x="1591919" y="72557"/>
                    </a:cubicBezTo>
                    <a:cubicBezTo>
                      <a:pt x="1614456" y="57715"/>
                      <a:pt x="1634794" y="39851"/>
                      <a:pt x="1655681" y="22811"/>
                    </a:cubicBezTo>
                    <a:cubicBezTo>
                      <a:pt x="1664201" y="15940"/>
                      <a:pt x="1671622" y="8245"/>
                      <a:pt x="1680417" y="0"/>
                    </a:cubicBezTo>
                    <a:cubicBezTo>
                      <a:pt x="1682615" y="5497"/>
                      <a:pt x="1684264" y="9619"/>
                      <a:pt x="1685913" y="13742"/>
                    </a:cubicBezTo>
                    <a:cubicBezTo>
                      <a:pt x="1686188" y="24186"/>
                      <a:pt x="1686188" y="35179"/>
                      <a:pt x="1686188" y="46172"/>
                    </a:cubicBezTo>
                    <a:close/>
                  </a:path>
                </a:pathLst>
              </a:custGeom>
              <a:grpFill/>
              <a:ln w="2746" cap="flat">
                <a:noFill/>
                <a:prstDash val="solid"/>
                <a:miter/>
              </a:ln>
            </p:spPr>
            <p:txBody>
              <a:bodyPr rtlCol="0" anchor="ctr"/>
              <a:lstStyle/>
              <a:p>
                <a:endParaRPr lang="en-US"/>
              </a:p>
            </p:txBody>
          </p:sp>
          <p:sp>
            <p:nvSpPr>
              <p:cNvPr id="18" name="Freeform: Shape 11">
                <a:extLst>
                  <a:ext uri="{FF2B5EF4-FFF2-40B4-BE49-F238E27FC236}">
                    <a16:creationId xmlns:a16="http://schemas.microsoft.com/office/drawing/2014/main" id="{CE1A8D64-8E03-8E45-BE8B-C4188618D5E7}"/>
                  </a:ext>
                </a:extLst>
              </p:cNvPr>
              <p:cNvSpPr/>
              <p:nvPr/>
            </p:nvSpPr>
            <p:spPr>
              <a:xfrm>
                <a:off x="3832458" y="2953730"/>
                <a:ext cx="967421" cy="901461"/>
              </a:xfrm>
              <a:custGeom>
                <a:avLst/>
                <a:gdLst>
                  <a:gd name="connsiteX0" fmla="*/ 776207 w 967421"/>
                  <a:gd name="connsiteY0" fmla="*/ 903405 h 901460"/>
                  <a:gd name="connsiteX1" fmla="*/ 757519 w 967421"/>
                  <a:gd name="connsiteY1" fmla="*/ 895984 h 901460"/>
                  <a:gd name="connsiteX2" fmla="*/ 889165 w 967421"/>
                  <a:gd name="connsiteY2" fmla="*/ 789073 h 901460"/>
                  <a:gd name="connsiteX3" fmla="*/ 883393 w 967421"/>
                  <a:gd name="connsiteY3" fmla="*/ 685735 h 901460"/>
                  <a:gd name="connsiteX4" fmla="*/ 583548 w 967421"/>
                  <a:gd name="connsiteY4" fmla="*/ 650006 h 901460"/>
                  <a:gd name="connsiteX5" fmla="*/ 530230 w 967421"/>
                  <a:gd name="connsiteY5" fmla="*/ 505718 h 901460"/>
                  <a:gd name="connsiteX6" fmla="*/ 541223 w 967421"/>
                  <a:gd name="connsiteY6" fmla="*/ 532377 h 901460"/>
                  <a:gd name="connsiteX7" fmla="*/ 623949 w 967421"/>
                  <a:gd name="connsiteY7" fmla="*/ 626645 h 901460"/>
                  <a:gd name="connsiteX8" fmla="*/ 752572 w 967421"/>
                  <a:gd name="connsiteY8" fmla="*/ 582122 h 901460"/>
                  <a:gd name="connsiteX9" fmla="*/ 726737 w 967421"/>
                  <a:gd name="connsiteY9" fmla="*/ 446353 h 901460"/>
                  <a:gd name="connsiteX10" fmla="*/ 557988 w 967421"/>
                  <a:gd name="connsiteY10" fmla="*/ 365002 h 901460"/>
                  <a:gd name="connsiteX11" fmla="*/ 369451 w 967421"/>
                  <a:gd name="connsiteY11" fmla="*/ 374072 h 901460"/>
                  <a:gd name="connsiteX12" fmla="*/ 244126 w 967421"/>
                  <a:gd name="connsiteY12" fmla="*/ 390562 h 901460"/>
                  <a:gd name="connsiteX13" fmla="*/ 75377 w 967421"/>
                  <a:gd name="connsiteY13" fmla="*/ 342190 h 901460"/>
                  <a:gd name="connsiteX14" fmla="*/ 14363 w 967421"/>
                  <a:gd name="connsiteY14" fmla="*/ 236379 h 901460"/>
                  <a:gd name="connsiteX15" fmla="*/ 17661 w 967421"/>
                  <a:gd name="connsiteY15" fmla="*/ 29703 h 901460"/>
                  <a:gd name="connsiteX16" fmla="*/ 24257 w 967421"/>
                  <a:gd name="connsiteY16" fmla="*/ 12938 h 901460"/>
                  <a:gd name="connsiteX17" fmla="*/ 330149 w 967421"/>
                  <a:gd name="connsiteY17" fmla="*/ 39322 h 901460"/>
                  <a:gd name="connsiteX18" fmla="*/ 487080 w 967421"/>
                  <a:gd name="connsiteY18" fmla="*/ 5517 h 901460"/>
                  <a:gd name="connsiteX19" fmla="*/ 758343 w 967421"/>
                  <a:gd name="connsiteY19" fmla="*/ 73676 h 901460"/>
                  <a:gd name="connsiteX20" fmla="*/ 938910 w 967421"/>
                  <a:gd name="connsiteY20" fmla="*/ 348787 h 901460"/>
                  <a:gd name="connsiteX21" fmla="*/ 937536 w 967421"/>
                  <a:gd name="connsiteY21" fmla="*/ 759116 h 901460"/>
                  <a:gd name="connsiteX22" fmla="*/ 904281 w 967421"/>
                  <a:gd name="connsiteY22" fmla="*/ 835795 h 901460"/>
                  <a:gd name="connsiteX23" fmla="*/ 814959 w 967421"/>
                  <a:gd name="connsiteY23" fmla="*/ 899832 h 901460"/>
                  <a:gd name="connsiteX24" fmla="*/ 803416 w 967421"/>
                  <a:gd name="connsiteY24" fmla="*/ 903405 h 901460"/>
                  <a:gd name="connsiteX25" fmla="*/ 776207 w 967421"/>
                  <a:gd name="connsiteY25" fmla="*/ 903405 h 90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67421" h="901460">
                    <a:moveTo>
                      <a:pt x="776207" y="903405"/>
                    </a:moveTo>
                    <a:cubicBezTo>
                      <a:pt x="769886" y="900931"/>
                      <a:pt x="763840" y="898458"/>
                      <a:pt x="757519" y="895984"/>
                    </a:cubicBezTo>
                    <a:cubicBezTo>
                      <a:pt x="825953" y="890213"/>
                      <a:pt x="870201" y="855308"/>
                      <a:pt x="889165" y="789073"/>
                    </a:cubicBezTo>
                    <a:cubicBezTo>
                      <a:pt x="903731" y="738229"/>
                      <a:pt x="902906" y="710470"/>
                      <a:pt x="883393" y="685735"/>
                    </a:cubicBezTo>
                    <a:cubicBezTo>
                      <a:pt x="774283" y="758566"/>
                      <a:pt x="673419" y="740977"/>
                      <a:pt x="583548" y="650006"/>
                    </a:cubicBezTo>
                    <a:cubicBezTo>
                      <a:pt x="545071" y="611255"/>
                      <a:pt x="519236" y="564807"/>
                      <a:pt x="530230" y="505718"/>
                    </a:cubicBezTo>
                    <a:cubicBezTo>
                      <a:pt x="533802" y="514512"/>
                      <a:pt x="537375" y="523582"/>
                      <a:pt x="541223" y="532377"/>
                    </a:cubicBezTo>
                    <a:cubicBezTo>
                      <a:pt x="558538" y="573052"/>
                      <a:pt x="586296" y="604384"/>
                      <a:pt x="623949" y="626645"/>
                    </a:cubicBezTo>
                    <a:cubicBezTo>
                      <a:pt x="678916" y="659076"/>
                      <a:pt x="729210" y="641212"/>
                      <a:pt x="752572" y="582122"/>
                    </a:cubicBezTo>
                    <a:cubicBezTo>
                      <a:pt x="772909" y="531277"/>
                      <a:pt x="763840" y="485655"/>
                      <a:pt x="726737" y="446353"/>
                    </a:cubicBezTo>
                    <a:cubicBezTo>
                      <a:pt x="681114" y="397982"/>
                      <a:pt x="622299" y="374621"/>
                      <a:pt x="557988" y="365002"/>
                    </a:cubicBezTo>
                    <a:cubicBezTo>
                      <a:pt x="494776" y="355658"/>
                      <a:pt x="432113" y="364727"/>
                      <a:pt x="369451" y="374072"/>
                    </a:cubicBezTo>
                    <a:cubicBezTo>
                      <a:pt x="327951" y="380393"/>
                      <a:pt x="286176" y="386714"/>
                      <a:pt x="244126" y="390562"/>
                    </a:cubicBezTo>
                    <a:cubicBezTo>
                      <a:pt x="182288" y="395783"/>
                      <a:pt x="123198" y="387813"/>
                      <a:pt x="75377" y="342190"/>
                    </a:cubicBezTo>
                    <a:cubicBezTo>
                      <a:pt x="45145" y="312783"/>
                      <a:pt x="25906" y="276780"/>
                      <a:pt x="14363" y="236379"/>
                    </a:cubicBezTo>
                    <a:cubicBezTo>
                      <a:pt x="-5700" y="167120"/>
                      <a:pt x="-4875" y="98137"/>
                      <a:pt x="17661" y="29703"/>
                    </a:cubicBezTo>
                    <a:cubicBezTo>
                      <a:pt x="19585" y="24206"/>
                      <a:pt x="21784" y="18709"/>
                      <a:pt x="24257" y="12938"/>
                    </a:cubicBezTo>
                    <a:cubicBezTo>
                      <a:pt x="122923" y="67355"/>
                      <a:pt x="226261" y="59934"/>
                      <a:pt x="330149" y="39322"/>
                    </a:cubicBezTo>
                    <a:cubicBezTo>
                      <a:pt x="382643" y="28878"/>
                      <a:pt x="434312" y="14587"/>
                      <a:pt x="487080" y="5517"/>
                    </a:cubicBezTo>
                    <a:cubicBezTo>
                      <a:pt x="587121" y="-11798"/>
                      <a:pt x="677816" y="11838"/>
                      <a:pt x="758343" y="73676"/>
                    </a:cubicBezTo>
                    <a:cubicBezTo>
                      <a:pt x="850413" y="144309"/>
                      <a:pt x="907854" y="238303"/>
                      <a:pt x="938910" y="348787"/>
                    </a:cubicBezTo>
                    <a:cubicBezTo>
                      <a:pt x="977387" y="485655"/>
                      <a:pt x="978212" y="622798"/>
                      <a:pt x="937536" y="759116"/>
                    </a:cubicBezTo>
                    <a:cubicBezTo>
                      <a:pt x="929566" y="785500"/>
                      <a:pt x="916923" y="811060"/>
                      <a:pt x="904281" y="835795"/>
                    </a:cubicBezTo>
                    <a:cubicBezTo>
                      <a:pt x="885867" y="872073"/>
                      <a:pt x="854261" y="891862"/>
                      <a:pt x="814959" y="899832"/>
                    </a:cubicBezTo>
                    <a:cubicBezTo>
                      <a:pt x="811112" y="900656"/>
                      <a:pt x="807264" y="902031"/>
                      <a:pt x="803416" y="903405"/>
                    </a:cubicBezTo>
                    <a:cubicBezTo>
                      <a:pt x="794621" y="903405"/>
                      <a:pt x="785277" y="903405"/>
                      <a:pt x="776207" y="903405"/>
                    </a:cubicBezTo>
                    <a:close/>
                  </a:path>
                </a:pathLst>
              </a:custGeom>
              <a:grpFill/>
              <a:ln w="2746" cap="flat">
                <a:noFill/>
                <a:prstDash val="solid"/>
                <a:miter/>
              </a:ln>
            </p:spPr>
            <p:txBody>
              <a:bodyPr rtlCol="0" anchor="ctr"/>
              <a:lstStyle/>
              <a:p>
                <a:endParaRPr lang="en-US"/>
              </a:p>
            </p:txBody>
          </p:sp>
          <p:sp>
            <p:nvSpPr>
              <p:cNvPr id="19" name="Freeform: Shape 13">
                <a:extLst>
                  <a:ext uri="{FF2B5EF4-FFF2-40B4-BE49-F238E27FC236}">
                    <a16:creationId xmlns:a16="http://schemas.microsoft.com/office/drawing/2014/main" id="{2E9E3834-36CB-C842-AC8C-E734BE7E09BC}"/>
                  </a:ext>
                </a:extLst>
              </p:cNvPr>
              <p:cNvSpPr/>
              <p:nvPr/>
            </p:nvSpPr>
            <p:spPr>
              <a:xfrm>
                <a:off x="5065574" y="2954343"/>
                <a:ext cx="961924" cy="895964"/>
              </a:xfrm>
              <a:custGeom>
                <a:avLst/>
                <a:gdLst>
                  <a:gd name="connsiteX0" fmla="*/ 434658 w 961924"/>
                  <a:gd name="connsiteY0" fmla="*/ 502907 h 895963"/>
                  <a:gd name="connsiteX1" fmla="*/ 429986 w 961924"/>
                  <a:gd name="connsiteY1" fmla="*/ 577112 h 895963"/>
                  <a:gd name="connsiteX2" fmla="*/ 182084 w 961924"/>
                  <a:gd name="connsiteY2" fmla="*/ 726348 h 895963"/>
                  <a:gd name="connsiteX3" fmla="*/ 116398 w 961924"/>
                  <a:gd name="connsiteY3" fmla="*/ 704361 h 895963"/>
                  <a:gd name="connsiteX4" fmla="*/ 79296 w 961924"/>
                  <a:gd name="connsiteY4" fmla="*/ 684573 h 895963"/>
                  <a:gd name="connsiteX5" fmla="*/ 89190 w 961924"/>
                  <a:gd name="connsiteY5" fmla="*/ 822540 h 895963"/>
                  <a:gd name="connsiteX6" fmla="*/ 208193 w 961924"/>
                  <a:gd name="connsiteY6" fmla="*/ 892623 h 895963"/>
                  <a:gd name="connsiteX7" fmla="*/ 43567 w 961924"/>
                  <a:gd name="connsiteY7" fmla="*/ 815670 h 895963"/>
                  <a:gd name="connsiteX8" fmla="*/ 3716 w 961924"/>
                  <a:gd name="connsiteY8" fmla="*/ 642523 h 895963"/>
                  <a:gd name="connsiteX9" fmla="*/ 51812 w 961924"/>
                  <a:gd name="connsiteY9" fmla="*/ 279740 h 895963"/>
                  <a:gd name="connsiteX10" fmla="*/ 232654 w 961924"/>
                  <a:gd name="connsiteY10" fmla="*/ 54375 h 895963"/>
                  <a:gd name="connsiteX11" fmla="*/ 356879 w 961924"/>
                  <a:gd name="connsiteY11" fmla="*/ 9577 h 895963"/>
                  <a:gd name="connsiteX12" fmla="*/ 533049 w 961924"/>
                  <a:gd name="connsiteY12" fmla="*/ 13974 h 895963"/>
                  <a:gd name="connsiteX13" fmla="*/ 694652 w 961924"/>
                  <a:gd name="connsiteY13" fmla="*/ 51352 h 895963"/>
                  <a:gd name="connsiteX14" fmla="*/ 934034 w 961924"/>
                  <a:gd name="connsiteY14" fmla="*/ 15348 h 895963"/>
                  <a:gd name="connsiteX15" fmla="*/ 942279 w 961924"/>
                  <a:gd name="connsiteY15" fmla="*/ 12050 h 895963"/>
                  <a:gd name="connsiteX16" fmla="*/ 956846 w 961924"/>
                  <a:gd name="connsiteY16" fmla="*/ 90653 h 895963"/>
                  <a:gd name="connsiteX17" fmla="*/ 948051 w 961924"/>
                  <a:gd name="connsiteY17" fmla="*/ 244012 h 895963"/>
                  <a:gd name="connsiteX18" fmla="*/ 739726 w 961924"/>
                  <a:gd name="connsiteY18" fmla="*/ 395996 h 895963"/>
                  <a:gd name="connsiteX19" fmla="*/ 564106 w 961924"/>
                  <a:gd name="connsiteY19" fmla="*/ 376757 h 895963"/>
                  <a:gd name="connsiteX20" fmla="*/ 407174 w 961924"/>
                  <a:gd name="connsiteY20" fmla="*/ 364939 h 895963"/>
                  <a:gd name="connsiteX21" fmla="*/ 250793 w 961924"/>
                  <a:gd name="connsiteY21" fmla="*/ 431999 h 895963"/>
                  <a:gd name="connsiteX22" fmla="*/ 220836 w 961924"/>
                  <a:gd name="connsiteY22" fmla="*/ 598824 h 895963"/>
                  <a:gd name="connsiteX23" fmla="*/ 323075 w 961924"/>
                  <a:gd name="connsiteY23" fmla="*/ 634828 h 895963"/>
                  <a:gd name="connsiteX24" fmla="*/ 428612 w 961924"/>
                  <a:gd name="connsiteY24" fmla="*/ 519397 h 895963"/>
                  <a:gd name="connsiteX25" fmla="*/ 434658 w 961924"/>
                  <a:gd name="connsiteY25" fmla="*/ 502907 h 89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61924" h="895963">
                    <a:moveTo>
                      <a:pt x="434658" y="502907"/>
                    </a:moveTo>
                    <a:cubicBezTo>
                      <a:pt x="443453" y="530115"/>
                      <a:pt x="439055" y="553751"/>
                      <a:pt x="429986" y="577112"/>
                    </a:cubicBezTo>
                    <a:cubicBezTo>
                      <a:pt x="393707" y="669457"/>
                      <a:pt x="280475" y="738716"/>
                      <a:pt x="182084" y="726348"/>
                    </a:cubicBezTo>
                    <a:cubicBezTo>
                      <a:pt x="159548" y="723600"/>
                      <a:pt x="137836" y="712881"/>
                      <a:pt x="116398" y="704361"/>
                    </a:cubicBezTo>
                    <a:cubicBezTo>
                      <a:pt x="103756" y="699414"/>
                      <a:pt x="92488" y="691719"/>
                      <a:pt x="79296" y="684573"/>
                    </a:cubicBezTo>
                    <a:cubicBezTo>
                      <a:pt x="56209" y="734043"/>
                      <a:pt x="65279" y="778842"/>
                      <a:pt x="89190" y="822540"/>
                    </a:cubicBezTo>
                    <a:cubicBezTo>
                      <a:pt x="114200" y="868163"/>
                      <a:pt x="156249" y="886027"/>
                      <a:pt x="208193" y="892623"/>
                    </a:cubicBezTo>
                    <a:cubicBezTo>
                      <a:pt x="145256" y="913236"/>
                      <a:pt x="68852" y="876408"/>
                      <a:pt x="43567" y="815670"/>
                    </a:cubicBezTo>
                    <a:cubicBezTo>
                      <a:pt x="20481" y="760153"/>
                      <a:pt x="8938" y="701888"/>
                      <a:pt x="3716" y="642523"/>
                    </a:cubicBezTo>
                    <a:cubicBezTo>
                      <a:pt x="-7278" y="518023"/>
                      <a:pt x="5365" y="396545"/>
                      <a:pt x="51812" y="279740"/>
                    </a:cubicBezTo>
                    <a:cubicBezTo>
                      <a:pt x="88915" y="186296"/>
                      <a:pt x="146355" y="109067"/>
                      <a:pt x="232654" y="54375"/>
                    </a:cubicBezTo>
                    <a:cubicBezTo>
                      <a:pt x="271131" y="30190"/>
                      <a:pt x="313730" y="20570"/>
                      <a:pt x="356879" y="9577"/>
                    </a:cubicBezTo>
                    <a:cubicBezTo>
                      <a:pt x="416794" y="-5814"/>
                      <a:pt x="474509" y="-1417"/>
                      <a:pt x="533049" y="13974"/>
                    </a:cubicBezTo>
                    <a:cubicBezTo>
                      <a:pt x="586642" y="27716"/>
                      <a:pt x="640235" y="41733"/>
                      <a:pt x="694652" y="51352"/>
                    </a:cubicBezTo>
                    <a:cubicBezTo>
                      <a:pt x="777928" y="65918"/>
                      <a:pt x="859004" y="58772"/>
                      <a:pt x="934034" y="15348"/>
                    </a:cubicBezTo>
                    <a:cubicBezTo>
                      <a:pt x="935958" y="14249"/>
                      <a:pt x="938157" y="13699"/>
                      <a:pt x="942279" y="12050"/>
                    </a:cubicBezTo>
                    <a:cubicBezTo>
                      <a:pt x="947226" y="38709"/>
                      <a:pt x="952448" y="64819"/>
                      <a:pt x="956846" y="90653"/>
                    </a:cubicBezTo>
                    <a:cubicBezTo>
                      <a:pt x="965640" y="142322"/>
                      <a:pt x="964541" y="193442"/>
                      <a:pt x="948051" y="244012"/>
                    </a:cubicBezTo>
                    <a:cubicBezTo>
                      <a:pt x="915345" y="343227"/>
                      <a:pt x="844163" y="398194"/>
                      <a:pt x="739726" y="395996"/>
                    </a:cubicBezTo>
                    <a:cubicBezTo>
                      <a:pt x="680911" y="394621"/>
                      <a:pt x="622371" y="384727"/>
                      <a:pt x="564106" y="376757"/>
                    </a:cubicBezTo>
                    <a:cubicBezTo>
                      <a:pt x="511887" y="369611"/>
                      <a:pt x="459943" y="359168"/>
                      <a:pt x="407174" y="364939"/>
                    </a:cubicBezTo>
                    <a:cubicBezTo>
                      <a:pt x="348634" y="371260"/>
                      <a:pt x="295041" y="391598"/>
                      <a:pt x="250793" y="431999"/>
                    </a:cubicBezTo>
                    <a:cubicBezTo>
                      <a:pt x="199399" y="478996"/>
                      <a:pt x="188955" y="540009"/>
                      <a:pt x="220836" y="598824"/>
                    </a:cubicBezTo>
                    <a:cubicBezTo>
                      <a:pt x="243098" y="639775"/>
                      <a:pt x="280200" y="653517"/>
                      <a:pt x="323075" y="634828"/>
                    </a:cubicBezTo>
                    <a:cubicBezTo>
                      <a:pt x="375019" y="612016"/>
                      <a:pt x="407449" y="570791"/>
                      <a:pt x="428612" y="519397"/>
                    </a:cubicBezTo>
                    <a:cubicBezTo>
                      <a:pt x="430261" y="514175"/>
                      <a:pt x="431910" y="509503"/>
                      <a:pt x="434658" y="502907"/>
                    </a:cubicBezTo>
                    <a:close/>
                  </a:path>
                </a:pathLst>
              </a:custGeom>
              <a:grpFill/>
              <a:ln w="2746" cap="flat">
                <a:noFill/>
                <a:prstDash val="solid"/>
                <a:miter/>
              </a:ln>
            </p:spPr>
            <p:txBody>
              <a:bodyPr rtlCol="0" anchor="ctr"/>
              <a:lstStyle/>
              <a:p>
                <a:endParaRPr lang="en-US"/>
              </a:p>
            </p:txBody>
          </p:sp>
          <p:sp>
            <p:nvSpPr>
              <p:cNvPr id="20" name="Freeform: Shape 14">
                <a:extLst>
                  <a:ext uri="{FF2B5EF4-FFF2-40B4-BE49-F238E27FC236}">
                    <a16:creationId xmlns:a16="http://schemas.microsoft.com/office/drawing/2014/main" id="{77EDC846-11E9-704B-B346-8B7BC1141149}"/>
                  </a:ext>
                </a:extLst>
              </p:cNvPr>
              <p:cNvSpPr/>
              <p:nvPr/>
            </p:nvSpPr>
            <p:spPr>
              <a:xfrm>
                <a:off x="4884504" y="2909101"/>
                <a:ext cx="96192" cy="824507"/>
              </a:xfrm>
              <a:custGeom>
                <a:avLst/>
                <a:gdLst>
                  <a:gd name="connsiteX0" fmla="*/ 47643 w 96192"/>
                  <a:gd name="connsiteY0" fmla="*/ 823808 h 824506"/>
                  <a:gd name="connsiteX1" fmla="*/ 28130 w 96192"/>
                  <a:gd name="connsiteY1" fmla="*/ 700682 h 824506"/>
                  <a:gd name="connsiteX2" fmla="*/ 97 w 96192"/>
                  <a:gd name="connsiteY2" fmla="*/ 382422 h 824506"/>
                  <a:gd name="connsiteX3" fmla="*/ 18236 w 96192"/>
                  <a:gd name="connsiteY3" fmla="*/ 246929 h 824506"/>
                  <a:gd name="connsiteX4" fmla="*/ 25656 w 96192"/>
                  <a:gd name="connsiteY4" fmla="*/ 227690 h 824506"/>
                  <a:gd name="connsiteX5" fmla="*/ 25656 w 96192"/>
                  <a:gd name="connsiteY5" fmla="*/ 180143 h 824506"/>
                  <a:gd name="connsiteX6" fmla="*/ 7792 w 96192"/>
                  <a:gd name="connsiteY6" fmla="*/ 53444 h 824506"/>
                  <a:gd name="connsiteX7" fmla="*/ 32527 w 96192"/>
                  <a:gd name="connsiteY7" fmla="*/ 5348 h 824506"/>
                  <a:gd name="connsiteX8" fmla="*/ 74302 w 96192"/>
                  <a:gd name="connsiteY8" fmla="*/ 16067 h 824506"/>
                  <a:gd name="connsiteX9" fmla="*/ 89693 w 96192"/>
                  <a:gd name="connsiteY9" fmla="*/ 71034 h 824506"/>
                  <a:gd name="connsiteX10" fmla="*/ 75127 w 96192"/>
                  <a:gd name="connsiteY10" fmla="*/ 169425 h 824506"/>
                  <a:gd name="connsiteX11" fmla="*/ 69355 w 96192"/>
                  <a:gd name="connsiteY11" fmla="*/ 186190 h 824506"/>
                  <a:gd name="connsiteX12" fmla="*/ 72103 w 96192"/>
                  <a:gd name="connsiteY12" fmla="*/ 228514 h 824506"/>
                  <a:gd name="connsiteX13" fmla="*/ 97388 w 96192"/>
                  <a:gd name="connsiteY13" fmla="*/ 362359 h 824506"/>
                  <a:gd name="connsiteX14" fmla="*/ 85845 w 96192"/>
                  <a:gd name="connsiteY14" fmla="*/ 578930 h 824506"/>
                  <a:gd name="connsiteX15" fmla="*/ 64958 w 96192"/>
                  <a:gd name="connsiteY15" fmla="*/ 778186 h 824506"/>
                  <a:gd name="connsiteX16" fmla="*/ 53964 w 96192"/>
                  <a:gd name="connsiteY16" fmla="*/ 825182 h 824506"/>
                  <a:gd name="connsiteX17" fmla="*/ 47643 w 96192"/>
                  <a:gd name="connsiteY17" fmla="*/ 823808 h 82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6192" h="824506">
                    <a:moveTo>
                      <a:pt x="47643" y="823808"/>
                    </a:moveTo>
                    <a:cubicBezTo>
                      <a:pt x="41047" y="782858"/>
                      <a:pt x="34176" y="741632"/>
                      <a:pt x="28130" y="700682"/>
                    </a:cubicBezTo>
                    <a:cubicBezTo>
                      <a:pt x="12189" y="595145"/>
                      <a:pt x="-1277" y="489333"/>
                      <a:pt x="97" y="382422"/>
                    </a:cubicBezTo>
                    <a:cubicBezTo>
                      <a:pt x="646" y="336525"/>
                      <a:pt x="4219" y="290902"/>
                      <a:pt x="18236" y="246929"/>
                    </a:cubicBezTo>
                    <a:cubicBezTo>
                      <a:pt x="20434" y="240332"/>
                      <a:pt x="21809" y="233187"/>
                      <a:pt x="25656" y="227690"/>
                    </a:cubicBezTo>
                    <a:cubicBezTo>
                      <a:pt x="37474" y="211475"/>
                      <a:pt x="33626" y="197183"/>
                      <a:pt x="25656" y="180143"/>
                    </a:cubicBezTo>
                    <a:cubicBezTo>
                      <a:pt x="6693" y="140017"/>
                      <a:pt x="-2652" y="97418"/>
                      <a:pt x="7792" y="53444"/>
                    </a:cubicBezTo>
                    <a:cubicBezTo>
                      <a:pt x="11915" y="36404"/>
                      <a:pt x="22358" y="20464"/>
                      <a:pt x="32527" y="5348"/>
                    </a:cubicBezTo>
                    <a:cubicBezTo>
                      <a:pt x="39673" y="-5371"/>
                      <a:pt x="67706" y="951"/>
                      <a:pt x="74302" y="16067"/>
                    </a:cubicBezTo>
                    <a:cubicBezTo>
                      <a:pt x="81723" y="33381"/>
                      <a:pt x="87494" y="52345"/>
                      <a:pt x="89693" y="71034"/>
                    </a:cubicBezTo>
                    <a:cubicBezTo>
                      <a:pt x="93541" y="104838"/>
                      <a:pt x="85570" y="137544"/>
                      <a:pt x="75127" y="169425"/>
                    </a:cubicBezTo>
                    <a:cubicBezTo>
                      <a:pt x="73203" y="175196"/>
                      <a:pt x="71829" y="180968"/>
                      <a:pt x="69355" y="186190"/>
                    </a:cubicBezTo>
                    <a:cubicBezTo>
                      <a:pt x="61935" y="201031"/>
                      <a:pt x="64683" y="213948"/>
                      <a:pt x="72103" y="228514"/>
                    </a:cubicBezTo>
                    <a:cubicBezTo>
                      <a:pt x="93266" y="270290"/>
                      <a:pt x="98213" y="316462"/>
                      <a:pt x="97388" y="362359"/>
                    </a:cubicBezTo>
                    <a:cubicBezTo>
                      <a:pt x="96014" y="434641"/>
                      <a:pt x="91342" y="506923"/>
                      <a:pt x="85845" y="578930"/>
                    </a:cubicBezTo>
                    <a:cubicBezTo>
                      <a:pt x="80623" y="645440"/>
                      <a:pt x="72653" y="711950"/>
                      <a:pt x="64958" y="778186"/>
                    </a:cubicBezTo>
                    <a:cubicBezTo>
                      <a:pt x="63034" y="794126"/>
                      <a:pt x="57812" y="809517"/>
                      <a:pt x="53964" y="825182"/>
                    </a:cubicBezTo>
                    <a:cubicBezTo>
                      <a:pt x="51766" y="824633"/>
                      <a:pt x="49567" y="824083"/>
                      <a:pt x="47643" y="823808"/>
                    </a:cubicBezTo>
                    <a:close/>
                  </a:path>
                </a:pathLst>
              </a:custGeom>
              <a:grpFill/>
              <a:ln w="2746" cap="flat">
                <a:noFill/>
                <a:prstDash val="solid"/>
                <a:miter/>
              </a:ln>
            </p:spPr>
            <p:txBody>
              <a:bodyPr rtlCol="0" anchor="ctr"/>
              <a:lstStyle/>
              <a:p>
                <a:endParaRPr lang="en-US"/>
              </a:p>
            </p:txBody>
          </p:sp>
          <p:sp>
            <p:nvSpPr>
              <p:cNvPr id="21" name="Freeform: Shape 16">
                <a:extLst>
                  <a:ext uri="{FF2B5EF4-FFF2-40B4-BE49-F238E27FC236}">
                    <a16:creationId xmlns:a16="http://schemas.microsoft.com/office/drawing/2014/main" id="{9FE96C06-E0D3-F247-8978-E9DEE43F36EB}"/>
                  </a:ext>
                </a:extLst>
              </p:cNvPr>
              <p:cNvSpPr/>
              <p:nvPr/>
            </p:nvSpPr>
            <p:spPr>
              <a:xfrm>
                <a:off x="4892788" y="2827824"/>
                <a:ext cx="76954" cy="65961"/>
              </a:xfrm>
              <a:custGeom>
                <a:avLst/>
                <a:gdLst>
                  <a:gd name="connsiteX0" fmla="*/ 39909 w 76953"/>
                  <a:gd name="connsiteY0" fmla="*/ 68211 h 65960"/>
                  <a:gd name="connsiteX1" fmla="*/ 21495 w 76953"/>
                  <a:gd name="connsiteY1" fmla="*/ 65738 h 65960"/>
                  <a:gd name="connsiteX2" fmla="*/ 1432 w 76953"/>
                  <a:gd name="connsiteY2" fmla="*/ 36056 h 65960"/>
                  <a:gd name="connsiteX3" fmla="*/ 25342 w 76953"/>
                  <a:gd name="connsiteY3" fmla="*/ 2251 h 65960"/>
                  <a:gd name="connsiteX4" fmla="*/ 34412 w 76953"/>
                  <a:gd name="connsiteY4" fmla="*/ 52 h 65960"/>
                  <a:gd name="connsiteX5" fmla="*/ 76187 w 76953"/>
                  <a:gd name="connsiteY5" fmla="*/ 34956 h 65960"/>
                  <a:gd name="connsiteX6" fmla="*/ 58323 w 76953"/>
                  <a:gd name="connsiteY6" fmla="*/ 65463 h 65960"/>
                  <a:gd name="connsiteX7" fmla="*/ 39909 w 76953"/>
                  <a:gd name="connsiteY7" fmla="*/ 68211 h 6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953" h="65960">
                    <a:moveTo>
                      <a:pt x="39909" y="68211"/>
                    </a:moveTo>
                    <a:cubicBezTo>
                      <a:pt x="33038" y="67387"/>
                      <a:pt x="27266" y="66837"/>
                      <a:pt x="21495" y="65738"/>
                    </a:cubicBezTo>
                    <a:cubicBezTo>
                      <a:pt x="607" y="61615"/>
                      <a:pt x="-2416" y="57218"/>
                      <a:pt x="1432" y="36056"/>
                    </a:cubicBezTo>
                    <a:cubicBezTo>
                      <a:pt x="4180" y="21214"/>
                      <a:pt x="12975" y="10496"/>
                      <a:pt x="25342" y="2251"/>
                    </a:cubicBezTo>
                    <a:cubicBezTo>
                      <a:pt x="27816" y="602"/>
                      <a:pt x="31389" y="-223"/>
                      <a:pt x="34412" y="52"/>
                    </a:cubicBezTo>
                    <a:cubicBezTo>
                      <a:pt x="52276" y="1151"/>
                      <a:pt x="71515" y="17367"/>
                      <a:pt x="76187" y="34956"/>
                    </a:cubicBezTo>
                    <a:cubicBezTo>
                      <a:pt x="81134" y="53920"/>
                      <a:pt x="77286" y="61066"/>
                      <a:pt x="58323" y="65463"/>
                    </a:cubicBezTo>
                    <a:cubicBezTo>
                      <a:pt x="52001" y="67112"/>
                      <a:pt x="45405" y="67387"/>
                      <a:pt x="39909" y="68211"/>
                    </a:cubicBezTo>
                    <a:close/>
                  </a:path>
                </a:pathLst>
              </a:custGeom>
              <a:grpFill/>
              <a:ln w="2746" cap="flat">
                <a:noFill/>
                <a:prstDash val="solid"/>
                <a:miter/>
              </a:ln>
            </p:spPr>
            <p:txBody>
              <a:bodyPr rtlCol="0" anchor="ctr"/>
              <a:lstStyle/>
              <a:p>
                <a:endParaRPr lang="en-US"/>
              </a:p>
            </p:txBody>
          </p:sp>
        </p:grpSp>
        <p:grpSp>
          <p:nvGrpSpPr>
            <p:cNvPr id="13" name="Group 12">
              <a:extLst>
                <a:ext uri="{FF2B5EF4-FFF2-40B4-BE49-F238E27FC236}">
                  <a16:creationId xmlns:a16="http://schemas.microsoft.com/office/drawing/2014/main" id="{26BD19AD-ED3F-6747-9282-CFA620333743}"/>
                </a:ext>
              </a:extLst>
            </p:cNvPr>
            <p:cNvGrpSpPr/>
            <p:nvPr/>
          </p:nvGrpSpPr>
          <p:grpSpPr>
            <a:xfrm>
              <a:off x="4383103" y="2006585"/>
              <a:ext cx="1098291" cy="742129"/>
              <a:chOff x="4374330" y="2006585"/>
              <a:chExt cx="1098291" cy="742129"/>
            </a:xfrm>
            <a:grpFill/>
          </p:grpSpPr>
          <p:sp>
            <p:nvSpPr>
              <p:cNvPr id="14" name="Graphic 17">
                <a:extLst>
                  <a:ext uri="{FF2B5EF4-FFF2-40B4-BE49-F238E27FC236}">
                    <a16:creationId xmlns:a16="http://schemas.microsoft.com/office/drawing/2014/main" id="{50A58863-CF8F-154A-8E16-7FE483D75E19}"/>
                  </a:ext>
                </a:extLst>
              </p:cNvPr>
              <p:cNvSpPr/>
              <p:nvPr/>
            </p:nvSpPr>
            <p:spPr>
              <a:xfrm rot="635483">
                <a:off x="4374330" y="2006585"/>
                <a:ext cx="603701" cy="742129"/>
              </a:xfrm>
              <a:custGeom>
                <a:avLst/>
                <a:gdLst>
                  <a:gd name="connsiteX0" fmla="*/ 1488758 w 1495425"/>
                  <a:gd name="connsiteY0" fmla="*/ 1811050 h 1838325"/>
                  <a:gd name="connsiteX1" fmla="*/ 854393 w 1495425"/>
                  <a:gd name="connsiteY1" fmla="*/ 556607 h 1838325"/>
                  <a:gd name="connsiteX2" fmla="*/ 390525 w 1495425"/>
                  <a:gd name="connsiteY2" fmla="*/ 79405 h 1838325"/>
                  <a:gd name="connsiteX3" fmla="*/ 101918 w 1495425"/>
                  <a:gd name="connsiteY3" fmla="*/ 347 h 1838325"/>
                  <a:gd name="connsiteX4" fmla="*/ 0 w 1495425"/>
                  <a:gd name="connsiteY4" fmla="*/ 61307 h 1838325"/>
                  <a:gd name="connsiteX5" fmla="*/ 556260 w 1495425"/>
                  <a:gd name="connsiteY5" fmla="*/ 278477 h 1838325"/>
                  <a:gd name="connsiteX6" fmla="*/ 853440 w 1495425"/>
                  <a:gd name="connsiteY6" fmla="*/ 639475 h 1838325"/>
                  <a:gd name="connsiteX7" fmla="*/ 1349693 w 1495425"/>
                  <a:gd name="connsiteY7" fmla="*/ 1554827 h 1838325"/>
                  <a:gd name="connsiteX8" fmla="*/ 1473518 w 1495425"/>
                  <a:gd name="connsiteY8" fmla="*/ 1839625 h 1838325"/>
                  <a:gd name="connsiteX9" fmla="*/ 1496378 w 1495425"/>
                  <a:gd name="connsiteY9" fmla="*/ 1832957 h 1838325"/>
                  <a:gd name="connsiteX10" fmla="*/ 1488758 w 1495425"/>
                  <a:gd name="connsiteY10" fmla="*/ 181105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5425" h="1838325">
                    <a:moveTo>
                      <a:pt x="1488758" y="1811050"/>
                    </a:moveTo>
                    <a:cubicBezTo>
                      <a:pt x="1311593" y="1375757"/>
                      <a:pt x="1122998" y="947132"/>
                      <a:pt x="854393" y="556607"/>
                    </a:cubicBezTo>
                    <a:cubicBezTo>
                      <a:pt x="726758" y="371822"/>
                      <a:pt x="583883" y="201325"/>
                      <a:pt x="390525" y="79405"/>
                    </a:cubicBezTo>
                    <a:cubicBezTo>
                      <a:pt x="302895" y="24160"/>
                      <a:pt x="205740" y="-3463"/>
                      <a:pt x="101918" y="347"/>
                    </a:cubicBezTo>
                    <a:cubicBezTo>
                      <a:pt x="59055" y="3205"/>
                      <a:pt x="18098" y="8920"/>
                      <a:pt x="0" y="61307"/>
                    </a:cubicBezTo>
                    <a:cubicBezTo>
                      <a:pt x="254318" y="60355"/>
                      <a:pt x="377190" y="100360"/>
                      <a:pt x="556260" y="278477"/>
                    </a:cubicBezTo>
                    <a:cubicBezTo>
                      <a:pt x="665798" y="388015"/>
                      <a:pt x="774383" y="507077"/>
                      <a:pt x="853440" y="639475"/>
                    </a:cubicBezTo>
                    <a:cubicBezTo>
                      <a:pt x="1028700" y="938560"/>
                      <a:pt x="1187768" y="1248122"/>
                      <a:pt x="1349693" y="1554827"/>
                    </a:cubicBezTo>
                    <a:cubicBezTo>
                      <a:pt x="1398270" y="1647220"/>
                      <a:pt x="1435418" y="1745327"/>
                      <a:pt x="1473518" y="1839625"/>
                    </a:cubicBezTo>
                    <a:lnTo>
                      <a:pt x="1496378" y="1832957"/>
                    </a:lnTo>
                    <a:cubicBezTo>
                      <a:pt x="1493520" y="1826290"/>
                      <a:pt x="1492568" y="1817717"/>
                      <a:pt x="1488758" y="1811050"/>
                    </a:cubicBezTo>
                    <a:close/>
                  </a:path>
                </a:pathLst>
              </a:custGeom>
              <a:grpFill/>
              <a:ln w="9525" cap="flat">
                <a:noFill/>
                <a:prstDash val="solid"/>
                <a:miter/>
              </a:ln>
            </p:spPr>
            <p:txBody>
              <a:bodyPr rtlCol="0" anchor="ctr"/>
              <a:lstStyle/>
              <a:p>
                <a:endParaRPr lang="en-US"/>
              </a:p>
            </p:txBody>
          </p:sp>
          <p:sp>
            <p:nvSpPr>
              <p:cNvPr id="15" name="Graphic 17">
                <a:extLst>
                  <a:ext uri="{FF2B5EF4-FFF2-40B4-BE49-F238E27FC236}">
                    <a16:creationId xmlns:a16="http://schemas.microsoft.com/office/drawing/2014/main" id="{294FE1D2-F804-A74C-90D3-6A359A3B1D0C}"/>
                  </a:ext>
                </a:extLst>
              </p:cNvPr>
              <p:cNvSpPr/>
              <p:nvPr/>
            </p:nvSpPr>
            <p:spPr>
              <a:xfrm rot="20964517" flipH="1">
                <a:off x="4868920" y="2006585"/>
                <a:ext cx="603701" cy="742129"/>
              </a:xfrm>
              <a:custGeom>
                <a:avLst/>
                <a:gdLst>
                  <a:gd name="connsiteX0" fmla="*/ 1488758 w 1495425"/>
                  <a:gd name="connsiteY0" fmla="*/ 1811050 h 1838325"/>
                  <a:gd name="connsiteX1" fmla="*/ 854393 w 1495425"/>
                  <a:gd name="connsiteY1" fmla="*/ 556607 h 1838325"/>
                  <a:gd name="connsiteX2" fmla="*/ 390525 w 1495425"/>
                  <a:gd name="connsiteY2" fmla="*/ 79405 h 1838325"/>
                  <a:gd name="connsiteX3" fmla="*/ 101918 w 1495425"/>
                  <a:gd name="connsiteY3" fmla="*/ 347 h 1838325"/>
                  <a:gd name="connsiteX4" fmla="*/ 0 w 1495425"/>
                  <a:gd name="connsiteY4" fmla="*/ 61307 h 1838325"/>
                  <a:gd name="connsiteX5" fmla="*/ 556260 w 1495425"/>
                  <a:gd name="connsiteY5" fmla="*/ 278477 h 1838325"/>
                  <a:gd name="connsiteX6" fmla="*/ 853440 w 1495425"/>
                  <a:gd name="connsiteY6" fmla="*/ 639475 h 1838325"/>
                  <a:gd name="connsiteX7" fmla="*/ 1349693 w 1495425"/>
                  <a:gd name="connsiteY7" fmla="*/ 1554827 h 1838325"/>
                  <a:gd name="connsiteX8" fmla="*/ 1473518 w 1495425"/>
                  <a:gd name="connsiteY8" fmla="*/ 1839625 h 1838325"/>
                  <a:gd name="connsiteX9" fmla="*/ 1496378 w 1495425"/>
                  <a:gd name="connsiteY9" fmla="*/ 1832957 h 1838325"/>
                  <a:gd name="connsiteX10" fmla="*/ 1488758 w 1495425"/>
                  <a:gd name="connsiteY10" fmla="*/ 181105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5425" h="1838325">
                    <a:moveTo>
                      <a:pt x="1488758" y="1811050"/>
                    </a:moveTo>
                    <a:cubicBezTo>
                      <a:pt x="1311593" y="1375757"/>
                      <a:pt x="1122998" y="947132"/>
                      <a:pt x="854393" y="556607"/>
                    </a:cubicBezTo>
                    <a:cubicBezTo>
                      <a:pt x="726758" y="371822"/>
                      <a:pt x="583883" y="201325"/>
                      <a:pt x="390525" y="79405"/>
                    </a:cubicBezTo>
                    <a:cubicBezTo>
                      <a:pt x="302895" y="24160"/>
                      <a:pt x="205740" y="-3463"/>
                      <a:pt x="101918" y="347"/>
                    </a:cubicBezTo>
                    <a:cubicBezTo>
                      <a:pt x="59055" y="3205"/>
                      <a:pt x="18098" y="8920"/>
                      <a:pt x="0" y="61307"/>
                    </a:cubicBezTo>
                    <a:cubicBezTo>
                      <a:pt x="254318" y="60355"/>
                      <a:pt x="377190" y="100360"/>
                      <a:pt x="556260" y="278477"/>
                    </a:cubicBezTo>
                    <a:cubicBezTo>
                      <a:pt x="665798" y="388015"/>
                      <a:pt x="774383" y="507077"/>
                      <a:pt x="853440" y="639475"/>
                    </a:cubicBezTo>
                    <a:cubicBezTo>
                      <a:pt x="1028700" y="938560"/>
                      <a:pt x="1187768" y="1248122"/>
                      <a:pt x="1349693" y="1554827"/>
                    </a:cubicBezTo>
                    <a:cubicBezTo>
                      <a:pt x="1398270" y="1647220"/>
                      <a:pt x="1435418" y="1745327"/>
                      <a:pt x="1473518" y="1839625"/>
                    </a:cubicBezTo>
                    <a:lnTo>
                      <a:pt x="1496378" y="1832957"/>
                    </a:lnTo>
                    <a:cubicBezTo>
                      <a:pt x="1493520" y="1826290"/>
                      <a:pt x="1492568" y="1817717"/>
                      <a:pt x="1488758" y="1811050"/>
                    </a:cubicBezTo>
                    <a:close/>
                  </a:path>
                </a:pathLst>
              </a:custGeom>
              <a:grpFill/>
              <a:ln w="9525" cap="flat">
                <a:noFill/>
                <a:prstDash val="solid"/>
                <a:miter/>
              </a:ln>
            </p:spPr>
            <p:txBody>
              <a:bodyPr rtlCol="0" anchor="ctr"/>
              <a:lstStyle/>
              <a:p>
                <a:endParaRPr lang="en-US"/>
              </a:p>
            </p:txBody>
          </p:sp>
        </p:grpSp>
      </p:grpSp>
      <p:grpSp>
        <p:nvGrpSpPr>
          <p:cNvPr id="22" name="Group 21">
            <a:extLst>
              <a:ext uri="{FF2B5EF4-FFF2-40B4-BE49-F238E27FC236}">
                <a16:creationId xmlns:a16="http://schemas.microsoft.com/office/drawing/2014/main" id="{63140183-72E5-E14A-A189-9C5DEAD9AF05}"/>
              </a:ext>
            </a:extLst>
          </p:cNvPr>
          <p:cNvGrpSpPr/>
          <p:nvPr/>
        </p:nvGrpSpPr>
        <p:grpSpPr>
          <a:xfrm rot="20237985">
            <a:off x="2397472" y="5453422"/>
            <a:ext cx="496635" cy="467667"/>
            <a:chOff x="3174024" y="1804114"/>
            <a:chExt cx="3516449" cy="2051077"/>
          </a:xfrm>
          <a:solidFill>
            <a:schemeClr val="accent6"/>
          </a:solidFill>
        </p:grpSpPr>
        <p:grpSp>
          <p:nvGrpSpPr>
            <p:cNvPr id="23" name="Graphic 7">
              <a:extLst>
                <a:ext uri="{FF2B5EF4-FFF2-40B4-BE49-F238E27FC236}">
                  <a16:creationId xmlns:a16="http://schemas.microsoft.com/office/drawing/2014/main" id="{00289116-9F9C-8644-93A9-9C624AB81EDC}"/>
                </a:ext>
              </a:extLst>
            </p:cNvPr>
            <p:cNvGrpSpPr/>
            <p:nvPr/>
          </p:nvGrpSpPr>
          <p:grpSpPr>
            <a:xfrm>
              <a:off x="3174024" y="1804114"/>
              <a:ext cx="3516449" cy="2051077"/>
              <a:chOff x="3174024" y="1804114"/>
              <a:chExt cx="3516449" cy="2051077"/>
            </a:xfrm>
            <a:grpFill/>
          </p:grpSpPr>
          <p:sp>
            <p:nvSpPr>
              <p:cNvPr id="27" name="Freeform: Shape 9">
                <a:extLst>
                  <a:ext uri="{FF2B5EF4-FFF2-40B4-BE49-F238E27FC236}">
                    <a16:creationId xmlns:a16="http://schemas.microsoft.com/office/drawing/2014/main" id="{5558B32C-0D95-C944-9804-EA633EC0A16F}"/>
                  </a:ext>
                </a:extLst>
              </p:cNvPr>
              <p:cNvSpPr/>
              <p:nvPr/>
            </p:nvSpPr>
            <p:spPr>
              <a:xfrm>
                <a:off x="3174024" y="1804114"/>
                <a:ext cx="1679245" cy="1594046"/>
              </a:xfrm>
              <a:custGeom>
                <a:avLst/>
                <a:gdLst>
                  <a:gd name="connsiteX0" fmla="*/ 0 w 1679245"/>
                  <a:gd name="connsiteY0" fmla="*/ 0 h 1594046"/>
                  <a:gd name="connsiteX1" fmla="*/ 109385 w 1679245"/>
                  <a:gd name="connsiteY1" fmla="*/ 73656 h 1594046"/>
                  <a:gd name="connsiteX2" fmla="*/ 338323 w 1679245"/>
                  <a:gd name="connsiteY2" fmla="*/ 171223 h 1594046"/>
                  <a:gd name="connsiteX3" fmla="*/ 703579 w 1679245"/>
                  <a:gd name="connsiteY3" fmla="*/ 253124 h 1594046"/>
                  <a:gd name="connsiteX4" fmla="*/ 981163 w 1679245"/>
                  <a:gd name="connsiteY4" fmla="*/ 306167 h 1594046"/>
                  <a:gd name="connsiteX5" fmla="*/ 1305469 w 1679245"/>
                  <a:gd name="connsiteY5" fmla="*/ 479863 h 1594046"/>
                  <a:gd name="connsiteX6" fmla="*/ 1639944 w 1679245"/>
                  <a:gd name="connsiteY6" fmla="*/ 1030358 h 1594046"/>
                  <a:gd name="connsiteX7" fmla="*/ 1670176 w 1679245"/>
                  <a:gd name="connsiteY7" fmla="*/ 1484936 h 1594046"/>
                  <a:gd name="connsiteX8" fmla="*/ 1646815 w 1679245"/>
                  <a:gd name="connsiteY8" fmla="*/ 1596245 h 1594046"/>
                  <a:gd name="connsiteX9" fmla="*/ 1615483 w 1679245"/>
                  <a:gd name="connsiteY9" fmla="*/ 1475592 h 1594046"/>
                  <a:gd name="connsiteX10" fmla="*/ 1508572 w 1679245"/>
                  <a:gd name="connsiteY10" fmla="*/ 1248578 h 1594046"/>
                  <a:gd name="connsiteX11" fmla="*/ 1273863 w 1679245"/>
                  <a:gd name="connsiteY11" fmla="*/ 1103190 h 1594046"/>
                  <a:gd name="connsiteX12" fmla="*/ 1111160 w 1679245"/>
                  <a:gd name="connsiteY12" fmla="*/ 1108687 h 1594046"/>
                  <a:gd name="connsiteX13" fmla="*/ 891567 w 1679245"/>
                  <a:gd name="connsiteY13" fmla="*/ 1131773 h 1594046"/>
                  <a:gd name="connsiteX14" fmla="*/ 685165 w 1679245"/>
                  <a:gd name="connsiteY14" fmla="*/ 1041627 h 1594046"/>
                  <a:gd name="connsiteX15" fmla="*/ 645864 w 1679245"/>
                  <a:gd name="connsiteY15" fmla="*/ 910255 h 1594046"/>
                  <a:gd name="connsiteX16" fmla="*/ 626900 w 1679245"/>
                  <a:gd name="connsiteY16" fmla="*/ 828904 h 1594046"/>
                  <a:gd name="connsiteX17" fmla="*/ 563688 w 1679245"/>
                  <a:gd name="connsiteY17" fmla="*/ 747828 h 1594046"/>
                  <a:gd name="connsiteX18" fmla="*/ 311389 w 1679245"/>
                  <a:gd name="connsiteY18" fmla="*/ 483436 h 1594046"/>
                  <a:gd name="connsiteX19" fmla="*/ 87398 w 1679245"/>
                  <a:gd name="connsiteY19" fmla="*/ 230862 h 1594046"/>
                  <a:gd name="connsiteX20" fmla="*/ 2199 w 1679245"/>
                  <a:gd name="connsiteY20" fmla="*/ 26934 h 1594046"/>
                  <a:gd name="connsiteX21" fmla="*/ 0 w 1679245"/>
                  <a:gd name="connsiteY21" fmla="*/ 21987 h 1594046"/>
                  <a:gd name="connsiteX22" fmla="*/ 0 w 1679245"/>
                  <a:gd name="connsiteY22" fmla="*/ 0 h 159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79245" h="1594046">
                    <a:moveTo>
                      <a:pt x="0" y="0"/>
                    </a:moveTo>
                    <a:cubicBezTo>
                      <a:pt x="36553" y="24460"/>
                      <a:pt x="72557" y="49470"/>
                      <a:pt x="109385" y="73656"/>
                    </a:cubicBezTo>
                    <a:cubicBezTo>
                      <a:pt x="179742" y="120103"/>
                      <a:pt x="258620" y="146487"/>
                      <a:pt x="338323" y="171223"/>
                    </a:cubicBezTo>
                    <a:cubicBezTo>
                      <a:pt x="457876" y="208325"/>
                      <a:pt x="580728" y="230587"/>
                      <a:pt x="703579" y="253124"/>
                    </a:cubicBezTo>
                    <a:cubicBezTo>
                      <a:pt x="796199" y="270163"/>
                      <a:pt x="889093" y="286653"/>
                      <a:pt x="981163" y="306167"/>
                    </a:cubicBezTo>
                    <a:cubicBezTo>
                      <a:pt x="1105938" y="332276"/>
                      <a:pt x="1211200" y="396588"/>
                      <a:pt x="1305469" y="479863"/>
                    </a:cubicBezTo>
                    <a:cubicBezTo>
                      <a:pt x="1473943" y="628549"/>
                      <a:pt x="1581404" y="814887"/>
                      <a:pt x="1639944" y="1030358"/>
                    </a:cubicBezTo>
                    <a:cubicBezTo>
                      <a:pt x="1680619" y="1179594"/>
                      <a:pt x="1691338" y="1331303"/>
                      <a:pt x="1670176" y="1484936"/>
                    </a:cubicBezTo>
                    <a:cubicBezTo>
                      <a:pt x="1664954" y="1522314"/>
                      <a:pt x="1656709" y="1559417"/>
                      <a:pt x="1646815" y="1596245"/>
                    </a:cubicBezTo>
                    <a:cubicBezTo>
                      <a:pt x="1636371" y="1556119"/>
                      <a:pt x="1626752" y="1515443"/>
                      <a:pt x="1615483" y="1475592"/>
                    </a:cubicBezTo>
                    <a:cubicBezTo>
                      <a:pt x="1592397" y="1393966"/>
                      <a:pt x="1561341" y="1315913"/>
                      <a:pt x="1508572" y="1248578"/>
                    </a:cubicBezTo>
                    <a:cubicBezTo>
                      <a:pt x="1448383" y="1171624"/>
                      <a:pt x="1372254" y="1118856"/>
                      <a:pt x="1273863" y="1103190"/>
                    </a:cubicBezTo>
                    <a:cubicBezTo>
                      <a:pt x="1219445" y="1094395"/>
                      <a:pt x="1165303" y="1100167"/>
                      <a:pt x="1111160" y="1108687"/>
                    </a:cubicBezTo>
                    <a:cubicBezTo>
                      <a:pt x="1038329" y="1119955"/>
                      <a:pt x="966047" y="1134521"/>
                      <a:pt x="891567" y="1131773"/>
                    </a:cubicBezTo>
                    <a:cubicBezTo>
                      <a:pt x="810765" y="1128750"/>
                      <a:pt x="739857" y="1103465"/>
                      <a:pt x="685165" y="1041627"/>
                    </a:cubicBezTo>
                    <a:cubicBezTo>
                      <a:pt x="651910" y="1003974"/>
                      <a:pt x="634046" y="961100"/>
                      <a:pt x="645864" y="910255"/>
                    </a:cubicBezTo>
                    <a:cubicBezTo>
                      <a:pt x="652734" y="879749"/>
                      <a:pt x="644764" y="853090"/>
                      <a:pt x="626900" y="828904"/>
                    </a:cubicBezTo>
                    <a:cubicBezTo>
                      <a:pt x="606562" y="801420"/>
                      <a:pt x="587049" y="772563"/>
                      <a:pt x="563688" y="747828"/>
                    </a:cubicBezTo>
                    <a:cubicBezTo>
                      <a:pt x="480413" y="659056"/>
                      <a:pt x="395763" y="571383"/>
                      <a:pt x="311389" y="483436"/>
                    </a:cubicBezTo>
                    <a:cubicBezTo>
                      <a:pt x="233885" y="401810"/>
                      <a:pt x="154732" y="321558"/>
                      <a:pt x="87398" y="230862"/>
                    </a:cubicBezTo>
                    <a:cubicBezTo>
                      <a:pt x="42050" y="169848"/>
                      <a:pt x="10169" y="103613"/>
                      <a:pt x="2199" y="26934"/>
                    </a:cubicBezTo>
                    <a:cubicBezTo>
                      <a:pt x="1924" y="25285"/>
                      <a:pt x="825" y="23636"/>
                      <a:pt x="0" y="21987"/>
                    </a:cubicBezTo>
                    <a:cubicBezTo>
                      <a:pt x="0" y="14566"/>
                      <a:pt x="0" y="7421"/>
                      <a:pt x="0" y="0"/>
                    </a:cubicBezTo>
                    <a:close/>
                  </a:path>
                </a:pathLst>
              </a:custGeom>
              <a:grpFill/>
              <a:ln w="2746" cap="flat">
                <a:noFill/>
                <a:prstDash val="solid"/>
                <a:miter/>
              </a:ln>
            </p:spPr>
            <p:txBody>
              <a:bodyPr rtlCol="0" anchor="ctr"/>
              <a:lstStyle/>
              <a:p>
                <a:endParaRPr lang="en-US"/>
              </a:p>
            </p:txBody>
          </p:sp>
          <p:sp>
            <p:nvSpPr>
              <p:cNvPr id="28" name="Freeform: Shape 10">
                <a:extLst>
                  <a:ext uri="{FF2B5EF4-FFF2-40B4-BE49-F238E27FC236}">
                    <a16:creationId xmlns:a16="http://schemas.microsoft.com/office/drawing/2014/main" id="{21B053CA-68C6-5941-A5CF-B88C349C50DC}"/>
                  </a:ext>
                </a:extLst>
              </p:cNvPr>
              <p:cNvSpPr/>
              <p:nvPr/>
            </p:nvSpPr>
            <p:spPr>
              <a:xfrm>
                <a:off x="5005731" y="1804663"/>
                <a:ext cx="1684742" cy="1591298"/>
              </a:xfrm>
              <a:custGeom>
                <a:avLst/>
                <a:gdLst>
                  <a:gd name="connsiteX0" fmla="*/ 1686188 w 1684741"/>
                  <a:gd name="connsiteY0" fmla="*/ 46172 h 1591297"/>
                  <a:gd name="connsiteX1" fmla="*/ 1580376 w 1684741"/>
                  <a:gd name="connsiteY1" fmla="*/ 255322 h 1591297"/>
                  <a:gd name="connsiteX2" fmla="*/ 1398435 w 1684741"/>
                  <a:gd name="connsiteY2" fmla="*/ 453479 h 1591297"/>
                  <a:gd name="connsiteX3" fmla="*/ 1118653 w 1684741"/>
                  <a:gd name="connsiteY3" fmla="*/ 750026 h 1591297"/>
                  <a:gd name="connsiteX4" fmla="*/ 1051318 w 1684741"/>
                  <a:gd name="connsiteY4" fmla="*/ 836874 h 1591297"/>
                  <a:gd name="connsiteX5" fmla="*/ 1037027 w 1684741"/>
                  <a:gd name="connsiteY5" fmla="*/ 886619 h 1591297"/>
                  <a:gd name="connsiteX6" fmla="*/ 1015314 w 1684741"/>
                  <a:gd name="connsiteY6" fmla="*/ 1018266 h 1591297"/>
                  <a:gd name="connsiteX7" fmla="*/ 882844 w 1684741"/>
                  <a:gd name="connsiteY7" fmla="*/ 1118031 h 1591297"/>
                  <a:gd name="connsiteX8" fmla="*/ 723439 w 1684741"/>
                  <a:gd name="connsiteY8" fmla="*/ 1124627 h 1591297"/>
                  <a:gd name="connsiteX9" fmla="*/ 542872 w 1684741"/>
                  <a:gd name="connsiteY9" fmla="*/ 1098243 h 1591297"/>
                  <a:gd name="connsiteX10" fmla="*/ 146284 w 1684741"/>
                  <a:gd name="connsiteY10" fmla="*/ 1284032 h 1591297"/>
                  <a:gd name="connsiteX11" fmla="*/ 56413 w 1684741"/>
                  <a:gd name="connsiteY11" fmla="*/ 1508297 h 1591297"/>
                  <a:gd name="connsiteX12" fmla="*/ 37999 w 1684741"/>
                  <a:gd name="connsiteY12" fmla="*/ 1592122 h 1591297"/>
                  <a:gd name="connsiteX13" fmla="*/ 33602 w 1684741"/>
                  <a:gd name="connsiteY13" fmla="*/ 1592672 h 1591297"/>
                  <a:gd name="connsiteX14" fmla="*/ 13264 w 1684741"/>
                  <a:gd name="connsiteY14" fmla="*/ 1498678 h 1591297"/>
                  <a:gd name="connsiteX15" fmla="*/ 339769 w 1684741"/>
                  <a:gd name="connsiteY15" fmla="*/ 514492 h 1591297"/>
                  <a:gd name="connsiteX16" fmla="*/ 775933 w 1684741"/>
                  <a:gd name="connsiteY16" fmla="*/ 290776 h 1591297"/>
                  <a:gd name="connsiteX17" fmla="*/ 1322031 w 1684741"/>
                  <a:gd name="connsiteY17" fmla="*/ 180842 h 1591297"/>
                  <a:gd name="connsiteX18" fmla="*/ 1591919 w 1684741"/>
                  <a:gd name="connsiteY18" fmla="*/ 72557 h 1591297"/>
                  <a:gd name="connsiteX19" fmla="*/ 1655681 w 1684741"/>
                  <a:gd name="connsiteY19" fmla="*/ 22811 h 1591297"/>
                  <a:gd name="connsiteX20" fmla="*/ 1680417 w 1684741"/>
                  <a:gd name="connsiteY20" fmla="*/ 0 h 1591297"/>
                  <a:gd name="connsiteX21" fmla="*/ 1685913 w 1684741"/>
                  <a:gd name="connsiteY21" fmla="*/ 13742 h 1591297"/>
                  <a:gd name="connsiteX22" fmla="*/ 1686188 w 1684741"/>
                  <a:gd name="connsiteY22" fmla="*/ 46172 h 159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4741" h="1591297">
                    <a:moveTo>
                      <a:pt x="1686188" y="46172"/>
                    </a:moveTo>
                    <a:cubicBezTo>
                      <a:pt x="1667224" y="123951"/>
                      <a:pt x="1627648" y="191560"/>
                      <a:pt x="1580376" y="255322"/>
                    </a:cubicBezTo>
                    <a:cubicBezTo>
                      <a:pt x="1526783" y="327604"/>
                      <a:pt x="1462747" y="390816"/>
                      <a:pt x="1398435" y="453479"/>
                    </a:cubicBezTo>
                    <a:cubicBezTo>
                      <a:pt x="1301143" y="548297"/>
                      <a:pt x="1203852" y="643665"/>
                      <a:pt x="1118653" y="750026"/>
                    </a:cubicBezTo>
                    <a:cubicBezTo>
                      <a:pt x="1095841" y="778609"/>
                      <a:pt x="1073580" y="807742"/>
                      <a:pt x="1051318" y="836874"/>
                    </a:cubicBezTo>
                    <a:cubicBezTo>
                      <a:pt x="1040050" y="851441"/>
                      <a:pt x="1033454" y="867381"/>
                      <a:pt x="1037027" y="886619"/>
                    </a:cubicBezTo>
                    <a:cubicBezTo>
                      <a:pt x="1045821" y="933067"/>
                      <a:pt x="1043073" y="978140"/>
                      <a:pt x="1015314" y="1018266"/>
                    </a:cubicBezTo>
                    <a:cubicBezTo>
                      <a:pt x="982334" y="1066087"/>
                      <a:pt x="939185" y="1100716"/>
                      <a:pt x="882844" y="1118031"/>
                    </a:cubicBezTo>
                    <a:cubicBezTo>
                      <a:pt x="830350" y="1133971"/>
                      <a:pt x="776757" y="1131773"/>
                      <a:pt x="723439" y="1124627"/>
                    </a:cubicBezTo>
                    <a:cubicBezTo>
                      <a:pt x="663250" y="1116657"/>
                      <a:pt x="603061" y="1106488"/>
                      <a:pt x="542872" y="1098243"/>
                    </a:cubicBezTo>
                    <a:cubicBezTo>
                      <a:pt x="370825" y="1074607"/>
                      <a:pt x="242202" y="1144965"/>
                      <a:pt x="146284" y="1284032"/>
                    </a:cubicBezTo>
                    <a:cubicBezTo>
                      <a:pt x="99562" y="1351916"/>
                      <a:pt x="74827" y="1428870"/>
                      <a:pt x="56413" y="1508297"/>
                    </a:cubicBezTo>
                    <a:cubicBezTo>
                      <a:pt x="49817" y="1536056"/>
                      <a:pt x="44046" y="1564089"/>
                      <a:pt x="37999" y="1592122"/>
                    </a:cubicBezTo>
                    <a:cubicBezTo>
                      <a:pt x="36625" y="1592397"/>
                      <a:pt x="34976" y="1592397"/>
                      <a:pt x="33602" y="1592672"/>
                    </a:cubicBezTo>
                    <a:cubicBezTo>
                      <a:pt x="26731" y="1561341"/>
                      <a:pt x="18761" y="1530284"/>
                      <a:pt x="13264" y="1498678"/>
                    </a:cubicBezTo>
                    <a:cubicBezTo>
                      <a:pt x="-46100" y="1167776"/>
                      <a:pt x="99287" y="751400"/>
                      <a:pt x="339769" y="514492"/>
                    </a:cubicBezTo>
                    <a:cubicBezTo>
                      <a:pt x="462070" y="394114"/>
                      <a:pt x="606634" y="321008"/>
                      <a:pt x="775933" y="290776"/>
                    </a:cubicBezTo>
                    <a:cubicBezTo>
                      <a:pt x="958698" y="257796"/>
                      <a:pt x="1140639" y="219868"/>
                      <a:pt x="1322031" y="180842"/>
                    </a:cubicBezTo>
                    <a:cubicBezTo>
                      <a:pt x="1417674" y="160229"/>
                      <a:pt x="1509469" y="126974"/>
                      <a:pt x="1591919" y="72557"/>
                    </a:cubicBezTo>
                    <a:cubicBezTo>
                      <a:pt x="1614456" y="57715"/>
                      <a:pt x="1634794" y="39851"/>
                      <a:pt x="1655681" y="22811"/>
                    </a:cubicBezTo>
                    <a:cubicBezTo>
                      <a:pt x="1664201" y="15940"/>
                      <a:pt x="1671622" y="8245"/>
                      <a:pt x="1680417" y="0"/>
                    </a:cubicBezTo>
                    <a:cubicBezTo>
                      <a:pt x="1682615" y="5497"/>
                      <a:pt x="1684264" y="9619"/>
                      <a:pt x="1685913" y="13742"/>
                    </a:cubicBezTo>
                    <a:cubicBezTo>
                      <a:pt x="1686188" y="24186"/>
                      <a:pt x="1686188" y="35179"/>
                      <a:pt x="1686188" y="46172"/>
                    </a:cubicBezTo>
                    <a:close/>
                  </a:path>
                </a:pathLst>
              </a:custGeom>
              <a:grpFill/>
              <a:ln w="2746" cap="flat">
                <a:noFill/>
                <a:prstDash val="solid"/>
                <a:miter/>
              </a:ln>
            </p:spPr>
            <p:txBody>
              <a:bodyPr rtlCol="0" anchor="ctr"/>
              <a:lstStyle/>
              <a:p>
                <a:endParaRPr lang="en-US"/>
              </a:p>
            </p:txBody>
          </p:sp>
          <p:sp>
            <p:nvSpPr>
              <p:cNvPr id="29" name="Freeform: Shape 11">
                <a:extLst>
                  <a:ext uri="{FF2B5EF4-FFF2-40B4-BE49-F238E27FC236}">
                    <a16:creationId xmlns:a16="http://schemas.microsoft.com/office/drawing/2014/main" id="{8F124D45-45EC-7542-9CF0-CD0FEF52E1AC}"/>
                  </a:ext>
                </a:extLst>
              </p:cNvPr>
              <p:cNvSpPr/>
              <p:nvPr/>
            </p:nvSpPr>
            <p:spPr>
              <a:xfrm>
                <a:off x="3832458" y="2953730"/>
                <a:ext cx="967421" cy="901461"/>
              </a:xfrm>
              <a:custGeom>
                <a:avLst/>
                <a:gdLst>
                  <a:gd name="connsiteX0" fmla="*/ 776207 w 967421"/>
                  <a:gd name="connsiteY0" fmla="*/ 903405 h 901460"/>
                  <a:gd name="connsiteX1" fmla="*/ 757519 w 967421"/>
                  <a:gd name="connsiteY1" fmla="*/ 895984 h 901460"/>
                  <a:gd name="connsiteX2" fmla="*/ 889165 w 967421"/>
                  <a:gd name="connsiteY2" fmla="*/ 789073 h 901460"/>
                  <a:gd name="connsiteX3" fmla="*/ 883393 w 967421"/>
                  <a:gd name="connsiteY3" fmla="*/ 685735 h 901460"/>
                  <a:gd name="connsiteX4" fmla="*/ 583548 w 967421"/>
                  <a:gd name="connsiteY4" fmla="*/ 650006 h 901460"/>
                  <a:gd name="connsiteX5" fmla="*/ 530230 w 967421"/>
                  <a:gd name="connsiteY5" fmla="*/ 505718 h 901460"/>
                  <a:gd name="connsiteX6" fmla="*/ 541223 w 967421"/>
                  <a:gd name="connsiteY6" fmla="*/ 532377 h 901460"/>
                  <a:gd name="connsiteX7" fmla="*/ 623949 w 967421"/>
                  <a:gd name="connsiteY7" fmla="*/ 626645 h 901460"/>
                  <a:gd name="connsiteX8" fmla="*/ 752572 w 967421"/>
                  <a:gd name="connsiteY8" fmla="*/ 582122 h 901460"/>
                  <a:gd name="connsiteX9" fmla="*/ 726737 w 967421"/>
                  <a:gd name="connsiteY9" fmla="*/ 446353 h 901460"/>
                  <a:gd name="connsiteX10" fmla="*/ 557988 w 967421"/>
                  <a:gd name="connsiteY10" fmla="*/ 365002 h 901460"/>
                  <a:gd name="connsiteX11" fmla="*/ 369451 w 967421"/>
                  <a:gd name="connsiteY11" fmla="*/ 374072 h 901460"/>
                  <a:gd name="connsiteX12" fmla="*/ 244126 w 967421"/>
                  <a:gd name="connsiteY12" fmla="*/ 390562 h 901460"/>
                  <a:gd name="connsiteX13" fmla="*/ 75377 w 967421"/>
                  <a:gd name="connsiteY13" fmla="*/ 342190 h 901460"/>
                  <a:gd name="connsiteX14" fmla="*/ 14363 w 967421"/>
                  <a:gd name="connsiteY14" fmla="*/ 236379 h 901460"/>
                  <a:gd name="connsiteX15" fmla="*/ 17661 w 967421"/>
                  <a:gd name="connsiteY15" fmla="*/ 29703 h 901460"/>
                  <a:gd name="connsiteX16" fmla="*/ 24257 w 967421"/>
                  <a:gd name="connsiteY16" fmla="*/ 12938 h 901460"/>
                  <a:gd name="connsiteX17" fmla="*/ 330149 w 967421"/>
                  <a:gd name="connsiteY17" fmla="*/ 39322 h 901460"/>
                  <a:gd name="connsiteX18" fmla="*/ 487080 w 967421"/>
                  <a:gd name="connsiteY18" fmla="*/ 5517 h 901460"/>
                  <a:gd name="connsiteX19" fmla="*/ 758343 w 967421"/>
                  <a:gd name="connsiteY19" fmla="*/ 73676 h 901460"/>
                  <a:gd name="connsiteX20" fmla="*/ 938910 w 967421"/>
                  <a:gd name="connsiteY20" fmla="*/ 348787 h 901460"/>
                  <a:gd name="connsiteX21" fmla="*/ 937536 w 967421"/>
                  <a:gd name="connsiteY21" fmla="*/ 759116 h 901460"/>
                  <a:gd name="connsiteX22" fmla="*/ 904281 w 967421"/>
                  <a:gd name="connsiteY22" fmla="*/ 835795 h 901460"/>
                  <a:gd name="connsiteX23" fmla="*/ 814959 w 967421"/>
                  <a:gd name="connsiteY23" fmla="*/ 899832 h 901460"/>
                  <a:gd name="connsiteX24" fmla="*/ 803416 w 967421"/>
                  <a:gd name="connsiteY24" fmla="*/ 903405 h 901460"/>
                  <a:gd name="connsiteX25" fmla="*/ 776207 w 967421"/>
                  <a:gd name="connsiteY25" fmla="*/ 903405 h 90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67421" h="901460">
                    <a:moveTo>
                      <a:pt x="776207" y="903405"/>
                    </a:moveTo>
                    <a:cubicBezTo>
                      <a:pt x="769886" y="900931"/>
                      <a:pt x="763840" y="898458"/>
                      <a:pt x="757519" y="895984"/>
                    </a:cubicBezTo>
                    <a:cubicBezTo>
                      <a:pt x="825953" y="890213"/>
                      <a:pt x="870201" y="855308"/>
                      <a:pt x="889165" y="789073"/>
                    </a:cubicBezTo>
                    <a:cubicBezTo>
                      <a:pt x="903731" y="738229"/>
                      <a:pt x="902906" y="710470"/>
                      <a:pt x="883393" y="685735"/>
                    </a:cubicBezTo>
                    <a:cubicBezTo>
                      <a:pt x="774283" y="758566"/>
                      <a:pt x="673419" y="740977"/>
                      <a:pt x="583548" y="650006"/>
                    </a:cubicBezTo>
                    <a:cubicBezTo>
                      <a:pt x="545071" y="611255"/>
                      <a:pt x="519236" y="564807"/>
                      <a:pt x="530230" y="505718"/>
                    </a:cubicBezTo>
                    <a:cubicBezTo>
                      <a:pt x="533802" y="514512"/>
                      <a:pt x="537375" y="523582"/>
                      <a:pt x="541223" y="532377"/>
                    </a:cubicBezTo>
                    <a:cubicBezTo>
                      <a:pt x="558538" y="573052"/>
                      <a:pt x="586296" y="604384"/>
                      <a:pt x="623949" y="626645"/>
                    </a:cubicBezTo>
                    <a:cubicBezTo>
                      <a:pt x="678916" y="659076"/>
                      <a:pt x="729210" y="641212"/>
                      <a:pt x="752572" y="582122"/>
                    </a:cubicBezTo>
                    <a:cubicBezTo>
                      <a:pt x="772909" y="531277"/>
                      <a:pt x="763840" y="485655"/>
                      <a:pt x="726737" y="446353"/>
                    </a:cubicBezTo>
                    <a:cubicBezTo>
                      <a:pt x="681114" y="397982"/>
                      <a:pt x="622299" y="374621"/>
                      <a:pt x="557988" y="365002"/>
                    </a:cubicBezTo>
                    <a:cubicBezTo>
                      <a:pt x="494776" y="355658"/>
                      <a:pt x="432113" y="364727"/>
                      <a:pt x="369451" y="374072"/>
                    </a:cubicBezTo>
                    <a:cubicBezTo>
                      <a:pt x="327951" y="380393"/>
                      <a:pt x="286176" y="386714"/>
                      <a:pt x="244126" y="390562"/>
                    </a:cubicBezTo>
                    <a:cubicBezTo>
                      <a:pt x="182288" y="395783"/>
                      <a:pt x="123198" y="387813"/>
                      <a:pt x="75377" y="342190"/>
                    </a:cubicBezTo>
                    <a:cubicBezTo>
                      <a:pt x="45145" y="312783"/>
                      <a:pt x="25906" y="276780"/>
                      <a:pt x="14363" y="236379"/>
                    </a:cubicBezTo>
                    <a:cubicBezTo>
                      <a:pt x="-5700" y="167120"/>
                      <a:pt x="-4875" y="98137"/>
                      <a:pt x="17661" y="29703"/>
                    </a:cubicBezTo>
                    <a:cubicBezTo>
                      <a:pt x="19585" y="24206"/>
                      <a:pt x="21784" y="18709"/>
                      <a:pt x="24257" y="12938"/>
                    </a:cubicBezTo>
                    <a:cubicBezTo>
                      <a:pt x="122923" y="67355"/>
                      <a:pt x="226261" y="59934"/>
                      <a:pt x="330149" y="39322"/>
                    </a:cubicBezTo>
                    <a:cubicBezTo>
                      <a:pt x="382643" y="28878"/>
                      <a:pt x="434312" y="14587"/>
                      <a:pt x="487080" y="5517"/>
                    </a:cubicBezTo>
                    <a:cubicBezTo>
                      <a:pt x="587121" y="-11798"/>
                      <a:pt x="677816" y="11838"/>
                      <a:pt x="758343" y="73676"/>
                    </a:cubicBezTo>
                    <a:cubicBezTo>
                      <a:pt x="850413" y="144309"/>
                      <a:pt x="907854" y="238303"/>
                      <a:pt x="938910" y="348787"/>
                    </a:cubicBezTo>
                    <a:cubicBezTo>
                      <a:pt x="977387" y="485655"/>
                      <a:pt x="978212" y="622798"/>
                      <a:pt x="937536" y="759116"/>
                    </a:cubicBezTo>
                    <a:cubicBezTo>
                      <a:pt x="929566" y="785500"/>
                      <a:pt x="916923" y="811060"/>
                      <a:pt x="904281" y="835795"/>
                    </a:cubicBezTo>
                    <a:cubicBezTo>
                      <a:pt x="885867" y="872073"/>
                      <a:pt x="854261" y="891862"/>
                      <a:pt x="814959" y="899832"/>
                    </a:cubicBezTo>
                    <a:cubicBezTo>
                      <a:pt x="811112" y="900656"/>
                      <a:pt x="807264" y="902031"/>
                      <a:pt x="803416" y="903405"/>
                    </a:cubicBezTo>
                    <a:cubicBezTo>
                      <a:pt x="794621" y="903405"/>
                      <a:pt x="785277" y="903405"/>
                      <a:pt x="776207" y="903405"/>
                    </a:cubicBezTo>
                    <a:close/>
                  </a:path>
                </a:pathLst>
              </a:custGeom>
              <a:grpFill/>
              <a:ln w="2746" cap="flat">
                <a:noFill/>
                <a:prstDash val="solid"/>
                <a:miter/>
              </a:ln>
            </p:spPr>
            <p:txBody>
              <a:bodyPr rtlCol="0" anchor="ctr"/>
              <a:lstStyle/>
              <a:p>
                <a:endParaRPr lang="en-US"/>
              </a:p>
            </p:txBody>
          </p:sp>
          <p:sp>
            <p:nvSpPr>
              <p:cNvPr id="30" name="Freeform: Shape 13">
                <a:extLst>
                  <a:ext uri="{FF2B5EF4-FFF2-40B4-BE49-F238E27FC236}">
                    <a16:creationId xmlns:a16="http://schemas.microsoft.com/office/drawing/2014/main" id="{429D6D9C-2D5F-9748-9989-830D8DB9B8C8}"/>
                  </a:ext>
                </a:extLst>
              </p:cNvPr>
              <p:cNvSpPr/>
              <p:nvPr/>
            </p:nvSpPr>
            <p:spPr>
              <a:xfrm>
                <a:off x="5065574" y="2954343"/>
                <a:ext cx="961924" cy="895964"/>
              </a:xfrm>
              <a:custGeom>
                <a:avLst/>
                <a:gdLst>
                  <a:gd name="connsiteX0" fmla="*/ 434658 w 961924"/>
                  <a:gd name="connsiteY0" fmla="*/ 502907 h 895963"/>
                  <a:gd name="connsiteX1" fmla="*/ 429986 w 961924"/>
                  <a:gd name="connsiteY1" fmla="*/ 577112 h 895963"/>
                  <a:gd name="connsiteX2" fmla="*/ 182084 w 961924"/>
                  <a:gd name="connsiteY2" fmla="*/ 726348 h 895963"/>
                  <a:gd name="connsiteX3" fmla="*/ 116398 w 961924"/>
                  <a:gd name="connsiteY3" fmla="*/ 704361 h 895963"/>
                  <a:gd name="connsiteX4" fmla="*/ 79296 w 961924"/>
                  <a:gd name="connsiteY4" fmla="*/ 684573 h 895963"/>
                  <a:gd name="connsiteX5" fmla="*/ 89190 w 961924"/>
                  <a:gd name="connsiteY5" fmla="*/ 822540 h 895963"/>
                  <a:gd name="connsiteX6" fmla="*/ 208193 w 961924"/>
                  <a:gd name="connsiteY6" fmla="*/ 892623 h 895963"/>
                  <a:gd name="connsiteX7" fmla="*/ 43567 w 961924"/>
                  <a:gd name="connsiteY7" fmla="*/ 815670 h 895963"/>
                  <a:gd name="connsiteX8" fmla="*/ 3716 w 961924"/>
                  <a:gd name="connsiteY8" fmla="*/ 642523 h 895963"/>
                  <a:gd name="connsiteX9" fmla="*/ 51812 w 961924"/>
                  <a:gd name="connsiteY9" fmla="*/ 279740 h 895963"/>
                  <a:gd name="connsiteX10" fmla="*/ 232654 w 961924"/>
                  <a:gd name="connsiteY10" fmla="*/ 54375 h 895963"/>
                  <a:gd name="connsiteX11" fmla="*/ 356879 w 961924"/>
                  <a:gd name="connsiteY11" fmla="*/ 9577 h 895963"/>
                  <a:gd name="connsiteX12" fmla="*/ 533049 w 961924"/>
                  <a:gd name="connsiteY12" fmla="*/ 13974 h 895963"/>
                  <a:gd name="connsiteX13" fmla="*/ 694652 w 961924"/>
                  <a:gd name="connsiteY13" fmla="*/ 51352 h 895963"/>
                  <a:gd name="connsiteX14" fmla="*/ 934034 w 961924"/>
                  <a:gd name="connsiteY14" fmla="*/ 15348 h 895963"/>
                  <a:gd name="connsiteX15" fmla="*/ 942279 w 961924"/>
                  <a:gd name="connsiteY15" fmla="*/ 12050 h 895963"/>
                  <a:gd name="connsiteX16" fmla="*/ 956846 w 961924"/>
                  <a:gd name="connsiteY16" fmla="*/ 90653 h 895963"/>
                  <a:gd name="connsiteX17" fmla="*/ 948051 w 961924"/>
                  <a:gd name="connsiteY17" fmla="*/ 244012 h 895963"/>
                  <a:gd name="connsiteX18" fmla="*/ 739726 w 961924"/>
                  <a:gd name="connsiteY18" fmla="*/ 395996 h 895963"/>
                  <a:gd name="connsiteX19" fmla="*/ 564106 w 961924"/>
                  <a:gd name="connsiteY19" fmla="*/ 376757 h 895963"/>
                  <a:gd name="connsiteX20" fmla="*/ 407174 w 961924"/>
                  <a:gd name="connsiteY20" fmla="*/ 364939 h 895963"/>
                  <a:gd name="connsiteX21" fmla="*/ 250793 w 961924"/>
                  <a:gd name="connsiteY21" fmla="*/ 431999 h 895963"/>
                  <a:gd name="connsiteX22" fmla="*/ 220836 w 961924"/>
                  <a:gd name="connsiteY22" fmla="*/ 598824 h 895963"/>
                  <a:gd name="connsiteX23" fmla="*/ 323075 w 961924"/>
                  <a:gd name="connsiteY23" fmla="*/ 634828 h 895963"/>
                  <a:gd name="connsiteX24" fmla="*/ 428612 w 961924"/>
                  <a:gd name="connsiteY24" fmla="*/ 519397 h 895963"/>
                  <a:gd name="connsiteX25" fmla="*/ 434658 w 961924"/>
                  <a:gd name="connsiteY25" fmla="*/ 502907 h 89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61924" h="895963">
                    <a:moveTo>
                      <a:pt x="434658" y="502907"/>
                    </a:moveTo>
                    <a:cubicBezTo>
                      <a:pt x="443453" y="530115"/>
                      <a:pt x="439055" y="553751"/>
                      <a:pt x="429986" y="577112"/>
                    </a:cubicBezTo>
                    <a:cubicBezTo>
                      <a:pt x="393707" y="669457"/>
                      <a:pt x="280475" y="738716"/>
                      <a:pt x="182084" y="726348"/>
                    </a:cubicBezTo>
                    <a:cubicBezTo>
                      <a:pt x="159548" y="723600"/>
                      <a:pt x="137836" y="712881"/>
                      <a:pt x="116398" y="704361"/>
                    </a:cubicBezTo>
                    <a:cubicBezTo>
                      <a:pt x="103756" y="699414"/>
                      <a:pt x="92488" y="691719"/>
                      <a:pt x="79296" y="684573"/>
                    </a:cubicBezTo>
                    <a:cubicBezTo>
                      <a:pt x="56209" y="734043"/>
                      <a:pt x="65279" y="778842"/>
                      <a:pt x="89190" y="822540"/>
                    </a:cubicBezTo>
                    <a:cubicBezTo>
                      <a:pt x="114200" y="868163"/>
                      <a:pt x="156249" y="886027"/>
                      <a:pt x="208193" y="892623"/>
                    </a:cubicBezTo>
                    <a:cubicBezTo>
                      <a:pt x="145256" y="913236"/>
                      <a:pt x="68852" y="876408"/>
                      <a:pt x="43567" y="815670"/>
                    </a:cubicBezTo>
                    <a:cubicBezTo>
                      <a:pt x="20481" y="760153"/>
                      <a:pt x="8938" y="701888"/>
                      <a:pt x="3716" y="642523"/>
                    </a:cubicBezTo>
                    <a:cubicBezTo>
                      <a:pt x="-7278" y="518023"/>
                      <a:pt x="5365" y="396545"/>
                      <a:pt x="51812" y="279740"/>
                    </a:cubicBezTo>
                    <a:cubicBezTo>
                      <a:pt x="88915" y="186296"/>
                      <a:pt x="146355" y="109067"/>
                      <a:pt x="232654" y="54375"/>
                    </a:cubicBezTo>
                    <a:cubicBezTo>
                      <a:pt x="271131" y="30190"/>
                      <a:pt x="313730" y="20570"/>
                      <a:pt x="356879" y="9577"/>
                    </a:cubicBezTo>
                    <a:cubicBezTo>
                      <a:pt x="416794" y="-5814"/>
                      <a:pt x="474509" y="-1417"/>
                      <a:pt x="533049" y="13974"/>
                    </a:cubicBezTo>
                    <a:cubicBezTo>
                      <a:pt x="586642" y="27716"/>
                      <a:pt x="640235" y="41733"/>
                      <a:pt x="694652" y="51352"/>
                    </a:cubicBezTo>
                    <a:cubicBezTo>
                      <a:pt x="777928" y="65918"/>
                      <a:pt x="859004" y="58772"/>
                      <a:pt x="934034" y="15348"/>
                    </a:cubicBezTo>
                    <a:cubicBezTo>
                      <a:pt x="935958" y="14249"/>
                      <a:pt x="938157" y="13699"/>
                      <a:pt x="942279" y="12050"/>
                    </a:cubicBezTo>
                    <a:cubicBezTo>
                      <a:pt x="947226" y="38709"/>
                      <a:pt x="952448" y="64819"/>
                      <a:pt x="956846" y="90653"/>
                    </a:cubicBezTo>
                    <a:cubicBezTo>
                      <a:pt x="965640" y="142322"/>
                      <a:pt x="964541" y="193442"/>
                      <a:pt x="948051" y="244012"/>
                    </a:cubicBezTo>
                    <a:cubicBezTo>
                      <a:pt x="915345" y="343227"/>
                      <a:pt x="844163" y="398194"/>
                      <a:pt x="739726" y="395996"/>
                    </a:cubicBezTo>
                    <a:cubicBezTo>
                      <a:pt x="680911" y="394621"/>
                      <a:pt x="622371" y="384727"/>
                      <a:pt x="564106" y="376757"/>
                    </a:cubicBezTo>
                    <a:cubicBezTo>
                      <a:pt x="511887" y="369611"/>
                      <a:pt x="459943" y="359168"/>
                      <a:pt x="407174" y="364939"/>
                    </a:cubicBezTo>
                    <a:cubicBezTo>
                      <a:pt x="348634" y="371260"/>
                      <a:pt x="295041" y="391598"/>
                      <a:pt x="250793" y="431999"/>
                    </a:cubicBezTo>
                    <a:cubicBezTo>
                      <a:pt x="199399" y="478996"/>
                      <a:pt x="188955" y="540009"/>
                      <a:pt x="220836" y="598824"/>
                    </a:cubicBezTo>
                    <a:cubicBezTo>
                      <a:pt x="243098" y="639775"/>
                      <a:pt x="280200" y="653517"/>
                      <a:pt x="323075" y="634828"/>
                    </a:cubicBezTo>
                    <a:cubicBezTo>
                      <a:pt x="375019" y="612016"/>
                      <a:pt x="407449" y="570791"/>
                      <a:pt x="428612" y="519397"/>
                    </a:cubicBezTo>
                    <a:cubicBezTo>
                      <a:pt x="430261" y="514175"/>
                      <a:pt x="431910" y="509503"/>
                      <a:pt x="434658" y="502907"/>
                    </a:cubicBezTo>
                    <a:close/>
                  </a:path>
                </a:pathLst>
              </a:custGeom>
              <a:grpFill/>
              <a:ln w="2746" cap="flat">
                <a:noFill/>
                <a:prstDash val="solid"/>
                <a:miter/>
              </a:ln>
            </p:spPr>
            <p:txBody>
              <a:bodyPr rtlCol="0" anchor="ctr"/>
              <a:lstStyle/>
              <a:p>
                <a:endParaRPr lang="en-US"/>
              </a:p>
            </p:txBody>
          </p:sp>
          <p:sp>
            <p:nvSpPr>
              <p:cNvPr id="31" name="Freeform: Shape 14">
                <a:extLst>
                  <a:ext uri="{FF2B5EF4-FFF2-40B4-BE49-F238E27FC236}">
                    <a16:creationId xmlns:a16="http://schemas.microsoft.com/office/drawing/2014/main" id="{DF4CA446-7EF7-FB4B-AAE5-1C704D28EA5D}"/>
                  </a:ext>
                </a:extLst>
              </p:cNvPr>
              <p:cNvSpPr/>
              <p:nvPr/>
            </p:nvSpPr>
            <p:spPr>
              <a:xfrm>
                <a:off x="4884504" y="2909101"/>
                <a:ext cx="96192" cy="824507"/>
              </a:xfrm>
              <a:custGeom>
                <a:avLst/>
                <a:gdLst>
                  <a:gd name="connsiteX0" fmla="*/ 47643 w 96192"/>
                  <a:gd name="connsiteY0" fmla="*/ 823808 h 824506"/>
                  <a:gd name="connsiteX1" fmla="*/ 28130 w 96192"/>
                  <a:gd name="connsiteY1" fmla="*/ 700682 h 824506"/>
                  <a:gd name="connsiteX2" fmla="*/ 97 w 96192"/>
                  <a:gd name="connsiteY2" fmla="*/ 382422 h 824506"/>
                  <a:gd name="connsiteX3" fmla="*/ 18236 w 96192"/>
                  <a:gd name="connsiteY3" fmla="*/ 246929 h 824506"/>
                  <a:gd name="connsiteX4" fmla="*/ 25656 w 96192"/>
                  <a:gd name="connsiteY4" fmla="*/ 227690 h 824506"/>
                  <a:gd name="connsiteX5" fmla="*/ 25656 w 96192"/>
                  <a:gd name="connsiteY5" fmla="*/ 180143 h 824506"/>
                  <a:gd name="connsiteX6" fmla="*/ 7792 w 96192"/>
                  <a:gd name="connsiteY6" fmla="*/ 53444 h 824506"/>
                  <a:gd name="connsiteX7" fmla="*/ 32527 w 96192"/>
                  <a:gd name="connsiteY7" fmla="*/ 5348 h 824506"/>
                  <a:gd name="connsiteX8" fmla="*/ 74302 w 96192"/>
                  <a:gd name="connsiteY8" fmla="*/ 16067 h 824506"/>
                  <a:gd name="connsiteX9" fmla="*/ 89693 w 96192"/>
                  <a:gd name="connsiteY9" fmla="*/ 71034 h 824506"/>
                  <a:gd name="connsiteX10" fmla="*/ 75127 w 96192"/>
                  <a:gd name="connsiteY10" fmla="*/ 169425 h 824506"/>
                  <a:gd name="connsiteX11" fmla="*/ 69355 w 96192"/>
                  <a:gd name="connsiteY11" fmla="*/ 186190 h 824506"/>
                  <a:gd name="connsiteX12" fmla="*/ 72103 w 96192"/>
                  <a:gd name="connsiteY12" fmla="*/ 228514 h 824506"/>
                  <a:gd name="connsiteX13" fmla="*/ 97388 w 96192"/>
                  <a:gd name="connsiteY13" fmla="*/ 362359 h 824506"/>
                  <a:gd name="connsiteX14" fmla="*/ 85845 w 96192"/>
                  <a:gd name="connsiteY14" fmla="*/ 578930 h 824506"/>
                  <a:gd name="connsiteX15" fmla="*/ 64958 w 96192"/>
                  <a:gd name="connsiteY15" fmla="*/ 778186 h 824506"/>
                  <a:gd name="connsiteX16" fmla="*/ 53964 w 96192"/>
                  <a:gd name="connsiteY16" fmla="*/ 825182 h 824506"/>
                  <a:gd name="connsiteX17" fmla="*/ 47643 w 96192"/>
                  <a:gd name="connsiteY17" fmla="*/ 823808 h 82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6192" h="824506">
                    <a:moveTo>
                      <a:pt x="47643" y="823808"/>
                    </a:moveTo>
                    <a:cubicBezTo>
                      <a:pt x="41047" y="782858"/>
                      <a:pt x="34176" y="741632"/>
                      <a:pt x="28130" y="700682"/>
                    </a:cubicBezTo>
                    <a:cubicBezTo>
                      <a:pt x="12189" y="595145"/>
                      <a:pt x="-1277" y="489333"/>
                      <a:pt x="97" y="382422"/>
                    </a:cubicBezTo>
                    <a:cubicBezTo>
                      <a:pt x="646" y="336525"/>
                      <a:pt x="4219" y="290902"/>
                      <a:pt x="18236" y="246929"/>
                    </a:cubicBezTo>
                    <a:cubicBezTo>
                      <a:pt x="20434" y="240332"/>
                      <a:pt x="21809" y="233187"/>
                      <a:pt x="25656" y="227690"/>
                    </a:cubicBezTo>
                    <a:cubicBezTo>
                      <a:pt x="37474" y="211475"/>
                      <a:pt x="33626" y="197183"/>
                      <a:pt x="25656" y="180143"/>
                    </a:cubicBezTo>
                    <a:cubicBezTo>
                      <a:pt x="6693" y="140017"/>
                      <a:pt x="-2652" y="97418"/>
                      <a:pt x="7792" y="53444"/>
                    </a:cubicBezTo>
                    <a:cubicBezTo>
                      <a:pt x="11915" y="36404"/>
                      <a:pt x="22358" y="20464"/>
                      <a:pt x="32527" y="5348"/>
                    </a:cubicBezTo>
                    <a:cubicBezTo>
                      <a:pt x="39673" y="-5371"/>
                      <a:pt x="67706" y="951"/>
                      <a:pt x="74302" y="16067"/>
                    </a:cubicBezTo>
                    <a:cubicBezTo>
                      <a:pt x="81723" y="33381"/>
                      <a:pt x="87494" y="52345"/>
                      <a:pt x="89693" y="71034"/>
                    </a:cubicBezTo>
                    <a:cubicBezTo>
                      <a:pt x="93541" y="104838"/>
                      <a:pt x="85570" y="137544"/>
                      <a:pt x="75127" y="169425"/>
                    </a:cubicBezTo>
                    <a:cubicBezTo>
                      <a:pt x="73203" y="175196"/>
                      <a:pt x="71829" y="180968"/>
                      <a:pt x="69355" y="186190"/>
                    </a:cubicBezTo>
                    <a:cubicBezTo>
                      <a:pt x="61935" y="201031"/>
                      <a:pt x="64683" y="213948"/>
                      <a:pt x="72103" y="228514"/>
                    </a:cubicBezTo>
                    <a:cubicBezTo>
                      <a:pt x="93266" y="270290"/>
                      <a:pt x="98213" y="316462"/>
                      <a:pt x="97388" y="362359"/>
                    </a:cubicBezTo>
                    <a:cubicBezTo>
                      <a:pt x="96014" y="434641"/>
                      <a:pt x="91342" y="506923"/>
                      <a:pt x="85845" y="578930"/>
                    </a:cubicBezTo>
                    <a:cubicBezTo>
                      <a:pt x="80623" y="645440"/>
                      <a:pt x="72653" y="711950"/>
                      <a:pt x="64958" y="778186"/>
                    </a:cubicBezTo>
                    <a:cubicBezTo>
                      <a:pt x="63034" y="794126"/>
                      <a:pt x="57812" y="809517"/>
                      <a:pt x="53964" y="825182"/>
                    </a:cubicBezTo>
                    <a:cubicBezTo>
                      <a:pt x="51766" y="824633"/>
                      <a:pt x="49567" y="824083"/>
                      <a:pt x="47643" y="823808"/>
                    </a:cubicBezTo>
                    <a:close/>
                  </a:path>
                </a:pathLst>
              </a:custGeom>
              <a:grpFill/>
              <a:ln w="2746" cap="flat">
                <a:noFill/>
                <a:prstDash val="solid"/>
                <a:miter/>
              </a:ln>
            </p:spPr>
            <p:txBody>
              <a:bodyPr rtlCol="0" anchor="ctr"/>
              <a:lstStyle/>
              <a:p>
                <a:endParaRPr lang="en-US"/>
              </a:p>
            </p:txBody>
          </p:sp>
          <p:sp>
            <p:nvSpPr>
              <p:cNvPr id="32" name="Freeform: Shape 16">
                <a:extLst>
                  <a:ext uri="{FF2B5EF4-FFF2-40B4-BE49-F238E27FC236}">
                    <a16:creationId xmlns:a16="http://schemas.microsoft.com/office/drawing/2014/main" id="{93B710A9-7D80-F146-9199-83E9E2013599}"/>
                  </a:ext>
                </a:extLst>
              </p:cNvPr>
              <p:cNvSpPr/>
              <p:nvPr/>
            </p:nvSpPr>
            <p:spPr>
              <a:xfrm>
                <a:off x="4892788" y="2827824"/>
                <a:ext cx="76954" cy="65961"/>
              </a:xfrm>
              <a:custGeom>
                <a:avLst/>
                <a:gdLst>
                  <a:gd name="connsiteX0" fmla="*/ 39909 w 76953"/>
                  <a:gd name="connsiteY0" fmla="*/ 68211 h 65960"/>
                  <a:gd name="connsiteX1" fmla="*/ 21495 w 76953"/>
                  <a:gd name="connsiteY1" fmla="*/ 65738 h 65960"/>
                  <a:gd name="connsiteX2" fmla="*/ 1432 w 76953"/>
                  <a:gd name="connsiteY2" fmla="*/ 36056 h 65960"/>
                  <a:gd name="connsiteX3" fmla="*/ 25342 w 76953"/>
                  <a:gd name="connsiteY3" fmla="*/ 2251 h 65960"/>
                  <a:gd name="connsiteX4" fmla="*/ 34412 w 76953"/>
                  <a:gd name="connsiteY4" fmla="*/ 52 h 65960"/>
                  <a:gd name="connsiteX5" fmla="*/ 76187 w 76953"/>
                  <a:gd name="connsiteY5" fmla="*/ 34956 h 65960"/>
                  <a:gd name="connsiteX6" fmla="*/ 58323 w 76953"/>
                  <a:gd name="connsiteY6" fmla="*/ 65463 h 65960"/>
                  <a:gd name="connsiteX7" fmla="*/ 39909 w 76953"/>
                  <a:gd name="connsiteY7" fmla="*/ 68211 h 6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953" h="65960">
                    <a:moveTo>
                      <a:pt x="39909" y="68211"/>
                    </a:moveTo>
                    <a:cubicBezTo>
                      <a:pt x="33038" y="67387"/>
                      <a:pt x="27266" y="66837"/>
                      <a:pt x="21495" y="65738"/>
                    </a:cubicBezTo>
                    <a:cubicBezTo>
                      <a:pt x="607" y="61615"/>
                      <a:pt x="-2416" y="57218"/>
                      <a:pt x="1432" y="36056"/>
                    </a:cubicBezTo>
                    <a:cubicBezTo>
                      <a:pt x="4180" y="21214"/>
                      <a:pt x="12975" y="10496"/>
                      <a:pt x="25342" y="2251"/>
                    </a:cubicBezTo>
                    <a:cubicBezTo>
                      <a:pt x="27816" y="602"/>
                      <a:pt x="31389" y="-223"/>
                      <a:pt x="34412" y="52"/>
                    </a:cubicBezTo>
                    <a:cubicBezTo>
                      <a:pt x="52276" y="1151"/>
                      <a:pt x="71515" y="17367"/>
                      <a:pt x="76187" y="34956"/>
                    </a:cubicBezTo>
                    <a:cubicBezTo>
                      <a:pt x="81134" y="53920"/>
                      <a:pt x="77286" y="61066"/>
                      <a:pt x="58323" y="65463"/>
                    </a:cubicBezTo>
                    <a:cubicBezTo>
                      <a:pt x="52001" y="67112"/>
                      <a:pt x="45405" y="67387"/>
                      <a:pt x="39909" y="68211"/>
                    </a:cubicBezTo>
                    <a:close/>
                  </a:path>
                </a:pathLst>
              </a:custGeom>
              <a:grpFill/>
              <a:ln w="2746" cap="flat">
                <a:noFill/>
                <a:prstDash val="solid"/>
                <a:miter/>
              </a:ln>
            </p:spPr>
            <p:txBody>
              <a:bodyPr rtlCol="0" anchor="ctr"/>
              <a:lstStyle/>
              <a:p>
                <a:endParaRPr lang="en-US"/>
              </a:p>
            </p:txBody>
          </p:sp>
        </p:grpSp>
        <p:grpSp>
          <p:nvGrpSpPr>
            <p:cNvPr id="24" name="Group 23">
              <a:extLst>
                <a:ext uri="{FF2B5EF4-FFF2-40B4-BE49-F238E27FC236}">
                  <a16:creationId xmlns:a16="http://schemas.microsoft.com/office/drawing/2014/main" id="{0F5DFD08-D91B-6A40-9C6D-11356D56AF80}"/>
                </a:ext>
              </a:extLst>
            </p:cNvPr>
            <p:cNvGrpSpPr/>
            <p:nvPr/>
          </p:nvGrpSpPr>
          <p:grpSpPr>
            <a:xfrm>
              <a:off x="4383103" y="2006585"/>
              <a:ext cx="1098291" cy="742129"/>
              <a:chOff x="4374330" y="2006585"/>
              <a:chExt cx="1098291" cy="742129"/>
            </a:xfrm>
            <a:grpFill/>
          </p:grpSpPr>
          <p:sp>
            <p:nvSpPr>
              <p:cNvPr id="25" name="Graphic 17">
                <a:extLst>
                  <a:ext uri="{FF2B5EF4-FFF2-40B4-BE49-F238E27FC236}">
                    <a16:creationId xmlns:a16="http://schemas.microsoft.com/office/drawing/2014/main" id="{4198FB5F-DA0D-F34E-9DD0-2EF373C31417}"/>
                  </a:ext>
                </a:extLst>
              </p:cNvPr>
              <p:cNvSpPr/>
              <p:nvPr/>
            </p:nvSpPr>
            <p:spPr>
              <a:xfrm rot="635483">
                <a:off x="4374330" y="2006585"/>
                <a:ext cx="603701" cy="742129"/>
              </a:xfrm>
              <a:custGeom>
                <a:avLst/>
                <a:gdLst>
                  <a:gd name="connsiteX0" fmla="*/ 1488758 w 1495425"/>
                  <a:gd name="connsiteY0" fmla="*/ 1811050 h 1838325"/>
                  <a:gd name="connsiteX1" fmla="*/ 854393 w 1495425"/>
                  <a:gd name="connsiteY1" fmla="*/ 556607 h 1838325"/>
                  <a:gd name="connsiteX2" fmla="*/ 390525 w 1495425"/>
                  <a:gd name="connsiteY2" fmla="*/ 79405 h 1838325"/>
                  <a:gd name="connsiteX3" fmla="*/ 101918 w 1495425"/>
                  <a:gd name="connsiteY3" fmla="*/ 347 h 1838325"/>
                  <a:gd name="connsiteX4" fmla="*/ 0 w 1495425"/>
                  <a:gd name="connsiteY4" fmla="*/ 61307 h 1838325"/>
                  <a:gd name="connsiteX5" fmla="*/ 556260 w 1495425"/>
                  <a:gd name="connsiteY5" fmla="*/ 278477 h 1838325"/>
                  <a:gd name="connsiteX6" fmla="*/ 853440 w 1495425"/>
                  <a:gd name="connsiteY6" fmla="*/ 639475 h 1838325"/>
                  <a:gd name="connsiteX7" fmla="*/ 1349693 w 1495425"/>
                  <a:gd name="connsiteY7" fmla="*/ 1554827 h 1838325"/>
                  <a:gd name="connsiteX8" fmla="*/ 1473518 w 1495425"/>
                  <a:gd name="connsiteY8" fmla="*/ 1839625 h 1838325"/>
                  <a:gd name="connsiteX9" fmla="*/ 1496378 w 1495425"/>
                  <a:gd name="connsiteY9" fmla="*/ 1832957 h 1838325"/>
                  <a:gd name="connsiteX10" fmla="*/ 1488758 w 1495425"/>
                  <a:gd name="connsiteY10" fmla="*/ 181105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5425" h="1838325">
                    <a:moveTo>
                      <a:pt x="1488758" y="1811050"/>
                    </a:moveTo>
                    <a:cubicBezTo>
                      <a:pt x="1311593" y="1375757"/>
                      <a:pt x="1122998" y="947132"/>
                      <a:pt x="854393" y="556607"/>
                    </a:cubicBezTo>
                    <a:cubicBezTo>
                      <a:pt x="726758" y="371822"/>
                      <a:pt x="583883" y="201325"/>
                      <a:pt x="390525" y="79405"/>
                    </a:cubicBezTo>
                    <a:cubicBezTo>
                      <a:pt x="302895" y="24160"/>
                      <a:pt x="205740" y="-3463"/>
                      <a:pt x="101918" y="347"/>
                    </a:cubicBezTo>
                    <a:cubicBezTo>
                      <a:pt x="59055" y="3205"/>
                      <a:pt x="18098" y="8920"/>
                      <a:pt x="0" y="61307"/>
                    </a:cubicBezTo>
                    <a:cubicBezTo>
                      <a:pt x="254318" y="60355"/>
                      <a:pt x="377190" y="100360"/>
                      <a:pt x="556260" y="278477"/>
                    </a:cubicBezTo>
                    <a:cubicBezTo>
                      <a:pt x="665798" y="388015"/>
                      <a:pt x="774383" y="507077"/>
                      <a:pt x="853440" y="639475"/>
                    </a:cubicBezTo>
                    <a:cubicBezTo>
                      <a:pt x="1028700" y="938560"/>
                      <a:pt x="1187768" y="1248122"/>
                      <a:pt x="1349693" y="1554827"/>
                    </a:cubicBezTo>
                    <a:cubicBezTo>
                      <a:pt x="1398270" y="1647220"/>
                      <a:pt x="1435418" y="1745327"/>
                      <a:pt x="1473518" y="1839625"/>
                    </a:cubicBezTo>
                    <a:lnTo>
                      <a:pt x="1496378" y="1832957"/>
                    </a:lnTo>
                    <a:cubicBezTo>
                      <a:pt x="1493520" y="1826290"/>
                      <a:pt x="1492568" y="1817717"/>
                      <a:pt x="1488758" y="1811050"/>
                    </a:cubicBezTo>
                    <a:close/>
                  </a:path>
                </a:pathLst>
              </a:custGeom>
              <a:grpFill/>
              <a:ln w="9525" cap="flat">
                <a:noFill/>
                <a:prstDash val="solid"/>
                <a:miter/>
              </a:ln>
            </p:spPr>
            <p:txBody>
              <a:bodyPr rtlCol="0" anchor="ctr"/>
              <a:lstStyle/>
              <a:p>
                <a:endParaRPr lang="en-US"/>
              </a:p>
            </p:txBody>
          </p:sp>
          <p:sp>
            <p:nvSpPr>
              <p:cNvPr id="26" name="Graphic 17">
                <a:extLst>
                  <a:ext uri="{FF2B5EF4-FFF2-40B4-BE49-F238E27FC236}">
                    <a16:creationId xmlns:a16="http://schemas.microsoft.com/office/drawing/2014/main" id="{B20C46AB-CFE1-DA4B-9A84-4C25A3ADDCCA}"/>
                  </a:ext>
                </a:extLst>
              </p:cNvPr>
              <p:cNvSpPr/>
              <p:nvPr/>
            </p:nvSpPr>
            <p:spPr>
              <a:xfrm rot="20964517" flipH="1">
                <a:off x="4868920" y="2006585"/>
                <a:ext cx="603701" cy="742129"/>
              </a:xfrm>
              <a:custGeom>
                <a:avLst/>
                <a:gdLst>
                  <a:gd name="connsiteX0" fmla="*/ 1488758 w 1495425"/>
                  <a:gd name="connsiteY0" fmla="*/ 1811050 h 1838325"/>
                  <a:gd name="connsiteX1" fmla="*/ 854393 w 1495425"/>
                  <a:gd name="connsiteY1" fmla="*/ 556607 h 1838325"/>
                  <a:gd name="connsiteX2" fmla="*/ 390525 w 1495425"/>
                  <a:gd name="connsiteY2" fmla="*/ 79405 h 1838325"/>
                  <a:gd name="connsiteX3" fmla="*/ 101918 w 1495425"/>
                  <a:gd name="connsiteY3" fmla="*/ 347 h 1838325"/>
                  <a:gd name="connsiteX4" fmla="*/ 0 w 1495425"/>
                  <a:gd name="connsiteY4" fmla="*/ 61307 h 1838325"/>
                  <a:gd name="connsiteX5" fmla="*/ 556260 w 1495425"/>
                  <a:gd name="connsiteY5" fmla="*/ 278477 h 1838325"/>
                  <a:gd name="connsiteX6" fmla="*/ 853440 w 1495425"/>
                  <a:gd name="connsiteY6" fmla="*/ 639475 h 1838325"/>
                  <a:gd name="connsiteX7" fmla="*/ 1349693 w 1495425"/>
                  <a:gd name="connsiteY7" fmla="*/ 1554827 h 1838325"/>
                  <a:gd name="connsiteX8" fmla="*/ 1473518 w 1495425"/>
                  <a:gd name="connsiteY8" fmla="*/ 1839625 h 1838325"/>
                  <a:gd name="connsiteX9" fmla="*/ 1496378 w 1495425"/>
                  <a:gd name="connsiteY9" fmla="*/ 1832957 h 1838325"/>
                  <a:gd name="connsiteX10" fmla="*/ 1488758 w 1495425"/>
                  <a:gd name="connsiteY10" fmla="*/ 181105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5425" h="1838325">
                    <a:moveTo>
                      <a:pt x="1488758" y="1811050"/>
                    </a:moveTo>
                    <a:cubicBezTo>
                      <a:pt x="1311593" y="1375757"/>
                      <a:pt x="1122998" y="947132"/>
                      <a:pt x="854393" y="556607"/>
                    </a:cubicBezTo>
                    <a:cubicBezTo>
                      <a:pt x="726758" y="371822"/>
                      <a:pt x="583883" y="201325"/>
                      <a:pt x="390525" y="79405"/>
                    </a:cubicBezTo>
                    <a:cubicBezTo>
                      <a:pt x="302895" y="24160"/>
                      <a:pt x="205740" y="-3463"/>
                      <a:pt x="101918" y="347"/>
                    </a:cubicBezTo>
                    <a:cubicBezTo>
                      <a:pt x="59055" y="3205"/>
                      <a:pt x="18098" y="8920"/>
                      <a:pt x="0" y="61307"/>
                    </a:cubicBezTo>
                    <a:cubicBezTo>
                      <a:pt x="254318" y="60355"/>
                      <a:pt x="377190" y="100360"/>
                      <a:pt x="556260" y="278477"/>
                    </a:cubicBezTo>
                    <a:cubicBezTo>
                      <a:pt x="665798" y="388015"/>
                      <a:pt x="774383" y="507077"/>
                      <a:pt x="853440" y="639475"/>
                    </a:cubicBezTo>
                    <a:cubicBezTo>
                      <a:pt x="1028700" y="938560"/>
                      <a:pt x="1187768" y="1248122"/>
                      <a:pt x="1349693" y="1554827"/>
                    </a:cubicBezTo>
                    <a:cubicBezTo>
                      <a:pt x="1398270" y="1647220"/>
                      <a:pt x="1435418" y="1745327"/>
                      <a:pt x="1473518" y="1839625"/>
                    </a:cubicBezTo>
                    <a:lnTo>
                      <a:pt x="1496378" y="1832957"/>
                    </a:lnTo>
                    <a:cubicBezTo>
                      <a:pt x="1493520" y="1826290"/>
                      <a:pt x="1492568" y="1817717"/>
                      <a:pt x="1488758" y="1811050"/>
                    </a:cubicBezTo>
                    <a:close/>
                  </a:path>
                </a:pathLst>
              </a:custGeom>
              <a:grpFill/>
              <a:ln w="9525" cap="flat">
                <a:noFill/>
                <a:prstDash val="solid"/>
                <a:miter/>
              </a:ln>
            </p:spPr>
            <p:txBody>
              <a:bodyPr rtlCol="0" anchor="ctr"/>
              <a:lstStyle/>
              <a:p>
                <a:endParaRPr lang="en-US"/>
              </a:p>
            </p:txBody>
          </p:sp>
        </p:grpSp>
      </p:grpSp>
      <p:grpSp>
        <p:nvGrpSpPr>
          <p:cNvPr id="33" name="Group 32">
            <a:extLst>
              <a:ext uri="{FF2B5EF4-FFF2-40B4-BE49-F238E27FC236}">
                <a16:creationId xmlns:a16="http://schemas.microsoft.com/office/drawing/2014/main" id="{076B1A4B-9BB5-D344-B3C7-97EA302930D4}"/>
              </a:ext>
            </a:extLst>
          </p:cNvPr>
          <p:cNvGrpSpPr/>
          <p:nvPr/>
        </p:nvGrpSpPr>
        <p:grpSpPr>
          <a:xfrm rot="226325">
            <a:off x="3523273" y="4992857"/>
            <a:ext cx="671431" cy="543250"/>
            <a:chOff x="3174024" y="1804114"/>
            <a:chExt cx="3516449" cy="2051077"/>
          </a:xfrm>
          <a:solidFill>
            <a:schemeClr val="accent6"/>
          </a:solidFill>
        </p:grpSpPr>
        <p:grpSp>
          <p:nvGrpSpPr>
            <p:cNvPr id="34" name="Graphic 7">
              <a:extLst>
                <a:ext uri="{FF2B5EF4-FFF2-40B4-BE49-F238E27FC236}">
                  <a16:creationId xmlns:a16="http://schemas.microsoft.com/office/drawing/2014/main" id="{165C2C88-7CA2-6D48-A8AB-51156032ECF1}"/>
                </a:ext>
              </a:extLst>
            </p:cNvPr>
            <p:cNvGrpSpPr/>
            <p:nvPr/>
          </p:nvGrpSpPr>
          <p:grpSpPr>
            <a:xfrm>
              <a:off x="3174024" y="1804114"/>
              <a:ext cx="3516449" cy="2051077"/>
              <a:chOff x="3174024" y="1804114"/>
              <a:chExt cx="3516449" cy="2051077"/>
            </a:xfrm>
            <a:grpFill/>
          </p:grpSpPr>
          <p:sp>
            <p:nvSpPr>
              <p:cNvPr id="38" name="Freeform: Shape 9">
                <a:extLst>
                  <a:ext uri="{FF2B5EF4-FFF2-40B4-BE49-F238E27FC236}">
                    <a16:creationId xmlns:a16="http://schemas.microsoft.com/office/drawing/2014/main" id="{EE248546-A112-3941-91CC-87D515A01133}"/>
                  </a:ext>
                </a:extLst>
              </p:cNvPr>
              <p:cNvSpPr/>
              <p:nvPr/>
            </p:nvSpPr>
            <p:spPr>
              <a:xfrm>
                <a:off x="3174024" y="1804114"/>
                <a:ext cx="1679245" cy="1594046"/>
              </a:xfrm>
              <a:custGeom>
                <a:avLst/>
                <a:gdLst>
                  <a:gd name="connsiteX0" fmla="*/ 0 w 1679245"/>
                  <a:gd name="connsiteY0" fmla="*/ 0 h 1594046"/>
                  <a:gd name="connsiteX1" fmla="*/ 109385 w 1679245"/>
                  <a:gd name="connsiteY1" fmla="*/ 73656 h 1594046"/>
                  <a:gd name="connsiteX2" fmla="*/ 338323 w 1679245"/>
                  <a:gd name="connsiteY2" fmla="*/ 171223 h 1594046"/>
                  <a:gd name="connsiteX3" fmla="*/ 703579 w 1679245"/>
                  <a:gd name="connsiteY3" fmla="*/ 253124 h 1594046"/>
                  <a:gd name="connsiteX4" fmla="*/ 981163 w 1679245"/>
                  <a:gd name="connsiteY4" fmla="*/ 306167 h 1594046"/>
                  <a:gd name="connsiteX5" fmla="*/ 1305469 w 1679245"/>
                  <a:gd name="connsiteY5" fmla="*/ 479863 h 1594046"/>
                  <a:gd name="connsiteX6" fmla="*/ 1639944 w 1679245"/>
                  <a:gd name="connsiteY6" fmla="*/ 1030358 h 1594046"/>
                  <a:gd name="connsiteX7" fmla="*/ 1670176 w 1679245"/>
                  <a:gd name="connsiteY7" fmla="*/ 1484936 h 1594046"/>
                  <a:gd name="connsiteX8" fmla="*/ 1646815 w 1679245"/>
                  <a:gd name="connsiteY8" fmla="*/ 1596245 h 1594046"/>
                  <a:gd name="connsiteX9" fmla="*/ 1615483 w 1679245"/>
                  <a:gd name="connsiteY9" fmla="*/ 1475592 h 1594046"/>
                  <a:gd name="connsiteX10" fmla="*/ 1508572 w 1679245"/>
                  <a:gd name="connsiteY10" fmla="*/ 1248578 h 1594046"/>
                  <a:gd name="connsiteX11" fmla="*/ 1273863 w 1679245"/>
                  <a:gd name="connsiteY11" fmla="*/ 1103190 h 1594046"/>
                  <a:gd name="connsiteX12" fmla="*/ 1111160 w 1679245"/>
                  <a:gd name="connsiteY12" fmla="*/ 1108687 h 1594046"/>
                  <a:gd name="connsiteX13" fmla="*/ 891567 w 1679245"/>
                  <a:gd name="connsiteY13" fmla="*/ 1131773 h 1594046"/>
                  <a:gd name="connsiteX14" fmla="*/ 685165 w 1679245"/>
                  <a:gd name="connsiteY14" fmla="*/ 1041627 h 1594046"/>
                  <a:gd name="connsiteX15" fmla="*/ 645864 w 1679245"/>
                  <a:gd name="connsiteY15" fmla="*/ 910255 h 1594046"/>
                  <a:gd name="connsiteX16" fmla="*/ 626900 w 1679245"/>
                  <a:gd name="connsiteY16" fmla="*/ 828904 h 1594046"/>
                  <a:gd name="connsiteX17" fmla="*/ 563688 w 1679245"/>
                  <a:gd name="connsiteY17" fmla="*/ 747828 h 1594046"/>
                  <a:gd name="connsiteX18" fmla="*/ 311389 w 1679245"/>
                  <a:gd name="connsiteY18" fmla="*/ 483436 h 1594046"/>
                  <a:gd name="connsiteX19" fmla="*/ 87398 w 1679245"/>
                  <a:gd name="connsiteY19" fmla="*/ 230862 h 1594046"/>
                  <a:gd name="connsiteX20" fmla="*/ 2199 w 1679245"/>
                  <a:gd name="connsiteY20" fmla="*/ 26934 h 1594046"/>
                  <a:gd name="connsiteX21" fmla="*/ 0 w 1679245"/>
                  <a:gd name="connsiteY21" fmla="*/ 21987 h 1594046"/>
                  <a:gd name="connsiteX22" fmla="*/ 0 w 1679245"/>
                  <a:gd name="connsiteY22" fmla="*/ 0 h 159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79245" h="1594046">
                    <a:moveTo>
                      <a:pt x="0" y="0"/>
                    </a:moveTo>
                    <a:cubicBezTo>
                      <a:pt x="36553" y="24460"/>
                      <a:pt x="72557" y="49470"/>
                      <a:pt x="109385" y="73656"/>
                    </a:cubicBezTo>
                    <a:cubicBezTo>
                      <a:pt x="179742" y="120103"/>
                      <a:pt x="258620" y="146487"/>
                      <a:pt x="338323" y="171223"/>
                    </a:cubicBezTo>
                    <a:cubicBezTo>
                      <a:pt x="457876" y="208325"/>
                      <a:pt x="580728" y="230587"/>
                      <a:pt x="703579" y="253124"/>
                    </a:cubicBezTo>
                    <a:cubicBezTo>
                      <a:pt x="796199" y="270163"/>
                      <a:pt x="889093" y="286653"/>
                      <a:pt x="981163" y="306167"/>
                    </a:cubicBezTo>
                    <a:cubicBezTo>
                      <a:pt x="1105938" y="332276"/>
                      <a:pt x="1211200" y="396588"/>
                      <a:pt x="1305469" y="479863"/>
                    </a:cubicBezTo>
                    <a:cubicBezTo>
                      <a:pt x="1473943" y="628549"/>
                      <a:pt x="1581404" y="814887"/>
                      <a:pt x="1639944" y="1030358"/>
                    </a:cubicBezTo>
                    <a:cubicBezTo>
                      <a:pt x="1680619" y="1179594"/>
                      <a:pt x="1691338" y="1331303"/>
                      <a:pt x="1670176" y="1484936"/>
                    </a:cubicBezTo>
                    <a:cubicBezTo>
                      <a:pt x="1664954" y="1522314"/>
                      <a:pt x="1656709" y="1559417"/>
                      <a:pt x="1646815" y="1596245"/>
                    </a:cubicBezTo>
                    <a:cubicBezTo>
                      <a:pt x="1636371" y="1556119"/>
                      <a:pt x="1626752" y="1515443"/>
                      <a:pt x="1615483" y="1475592"/>
                    </a:cubicBezTo>
                    <a:cubicBezTo>
                      <a:pt x="1592397" y="1393966"/>
                      <a:pt x="1561341" y="1315913"/>
                      <a:pt x="1508572" y="1248578"/>
                    </a:cubicBezTo>
                    <a:cubicBezTo>
                      <a:pt x="1448383" y="1171624"/>
                      <a:pt x="1372254" y="1118856"/>
                      <a:pt x="1273863" y="1103190"/>
                    </a:cubicBezTo>
                    <a:cubicBezTo>
                      <a:pt x="1219445" y="1094395"/>
                      <a:pt x="1165303" y="1100167"/>
                      <a:pt x="1111160" y="1108687"/>
                    </a:cubicBezTo>
                    <a:cubicBezTo>
                      <a:pt x="1038329" y="1119955"/>
                      <a:pt x="966047" y="1134521"/>
                      <a:pt x="891567" y="1131773"/>
                    </a:cubicBezTo>
                    <a:cubicBezTo>
                      <a:pt x="810765" y="1128750"/>
                      <a:pt x="739857" y="1103465"/>
                      <a:pt x="685165" y="1041627"/>
                    </a:cubicBezTo>
                    <a:cubicBezTo>
                      <a:pt x="651910" y="1003974"/>
                      <a:pt x="634046" y="961100"/>
                      <a:pt x="645864" y="910255"/>
                    </a:cubicBezTo>
                    <a:cubicBezTo>
                      <a:pt x="652734" y="879749"/>
                      <a:pt x="644764" y="853090"/>
                      <a:pt x="626900" y="828904"/>
                    </a:cubicBezTo>
                    <a:cubicBezTo>
                      <a:pt x="606562" y="801420"/>
                      <a:pt x="587049" y="772563"/>
                      <a:pt x="563688" y="747828"/>
                    </a:cubicBezTo>
                    <a:cubicBezTo>
                      <a:pt x="480413" y="659056"/>
                      <a:pt x="395763" y="571383"/>
                      <a:pt x="311389" y="483436"/>
                    </a:cubicBezTo>
                    <a:cubicBezTo>
                      <a:pt x="233885" y="401810"/>
                      <a:pt x="154732" y="321558"/>
                      <a:pt x="87398" y="230862"/>
                    </a:cubicBezTo>
                    <a:cubicBezTo>
                      <a:pt x="42050" y="169848"/>
                      <a:pt x="10169" y="103613"/>
                      <a:pt x="2199" y="26934"/>
                    </a:cubicBezTo>
                    <a:cubicBezTo>
                      <a:pt x="1924" y="25285"/>
                      <a:pt x="825" y="23636"/>
                      <a:pt x="0" y="21987"/>
                    </a:cubicBezTo>
                    <a:cubicBezTo>
                      <a:pt x="0" y="14566"/>
                      <a:pt x="0" y="7421"/>
                      <a:pt x="0" y="0"/>
                    </a:cubicBezTo>
                    <a:close/>
                  </a:path>
                </a:pathLst>
              </a:custGeom>
              <a:grpFill/>
              <a:ln w="2746" cap="flat">
                <a:noFill/>
                <a:prstDash val="solid"/>
                <a:miter/>
              </a:ln>
            </p:spPr>
            <p:txBody>
              <a:bodyPr rtlCol="0" anchor="ctr"/>
              <a:lstStyle/>
              <a:p>
                <a:endParaRPr lang="en-US"/>
              </a:p>
            </p:txBody>
          </p:sp>
          <p:sp>
            <p:nvSpPr>
              <p:cNvPr id="39" name="Freeform: Shape 10">
                <a:extLst>
                  <a:ext uri="{FF2B5EF4-FFF2-40B4-BE49-F238E27FC236}">
                    <a16:creationId xmlns:a16="http://schemas.microsoft.com/office/drawing/2014/main" id="{054ED7DE-E513-9049-8651-0A55BB03BAB6}"/>
                  </a:ext>
                </a:extLst>
              </p:cNvPr>
              <p:cNvSpPr/>
              <p:nvPr/>
            </p:nvSpPr>
            <p:spPr>
              <a:xfrm>
                <a:off x="5005731" y="1804663"/>
                <a:ext cx="1684742" cy="1591298"/>
              </a:xfrm>
              <a:custGeom>
                <a:avLst/>
                <a:gdLst>
                  <a:gd name="connsiteX0" fmla="*/ 1686188 w 1684741"/>
                  <a:gd name="connsiteY0" fmla="*/ 46172 h 1591297"/>
                  <a:gd name="connsiteX1" fmla="*/ 1580376 w 1684741"/>
                  <a:gd name="connsiteY1" fmla="*/ 255322 h 1591297"/>
                  <a:gd name="connsiteX2" fmla="*/ 1398435 w 1684741"/>
                  <a:gd name="connsiteY2" fmla="*/ 453479 h 1591297"/>
                  <a:gd name="connsiteX3" fmla="*/ 1118653 w 1684741"/>
                  <a:gd name="connsiteY3" fmla="*/ 750026 h 1591297"/>
                  <a:gd name="connsiteX4" fmla="*/ 1051318 w 1684741"/>
                  <a:gd name="connsiteY4" fmla="*/ 836874 h 1591297"/>
                  <a:gd name="connsiteX5" fmla="*/ 1037027 w 1684741"/>
                  <a:gd name="connsiteY5" fmla="*/ 886619 h 1591297"/>
                  <a:gd name="connsiteX6" fmla="*/ 1015314 w 1684741"/>
                  <a:gd name="connsiteY6" fmla="*/ 1018266 h 1591297"/>
                  <a:gd name="connsiteX7" fmla="*/ 882844 w 1684741"/>
                  <a:gd name="connsiteY7" fmla="*/ 1118031 h 1591297"/>
                  <a:gd name="connsiteX8" fmla="*/ 723439 w 1684741"/>
                  <a:gd name="connsiteY8" fmla="*/ 1124627 h 1591297"/>
                  <a:gd name="connsiteX9" fmla="*/ 542872 w 1684741"/>
                  <a:gd name="connsiteY9" fmla="*/ 1098243 h 1591297"/>
                  <a:gd name="connsiteX10" fmla="*/ 146284 w 1684741"/>
                  <a:gd name="connsiteY10" fmla="*/ 1284032 h 1591297"/>
                  <a:gd name="connsiteX11" fmla="*/ 56413 w 1684741"/>
                  <a:gd name="connsiteY11" fmla="*/ 1508297 h 1591297"/>
                  <a:gd name="connsiteX12" fmla="*/ 37999 w 1684741"/>
                  <a:gd name="connsiteY12" fmla="*/ 1592122 h 1591297"/>
                  <a:gd name="connsiteX13" fmla="*/ 33602 w 1684741"/>
                  <a:gd name="connsiteY13" fmla="*/ 1592672 h 1591297"/>
                  <a:gd name="connsiteX14" fmla="*/ 13264 w 1684741"/>
                  <a:gd name="connsiteY14" fmla="*/ 1498678 h 1591297"/>
                  <a:gd name="connsiteX15" fmla="*/ 339769 w 1684741"/>
                  <a:gd name="connsiteY15" fmla="*/ 514492 h 1591297"/>
                  <a:gd name="connsiteX16" fmla="*/ 775933 w 1684741"/>
                  <a:gd name="connsiteY16" fmla="*/ 290776 h 1591297"/>
                  <a:gd name="connsiteX17" fmla="*/ 1322031 w 1684741"/>
                  <a:gd name="connsiteY17" fmla="*/ 180842 h 1591297"/>
                  <a:gd name="connsiteX18" fmla="*/ 1591919 w 1684741"/>
                  <a:gd name="connsiteY18" fmla="*/ 72557 h 1591297"/>
                  <a:gd name="connsiteX19" fmla="*/ 1655681 w 1684741"/>
                  <a:gd name="connsiteY19" fmla="*/ 22811 h 1591297"/>
                  <a:gd name="connsiteX20" fmla="*/ 1680417 w 1684741"/>
                  <a:gd name="connsiteY20" fmla="*/ 0 h 1591297"/>
                  <a:gd name="connsiteX21" fmla="*/ 1685913 w 1684741"/>
                  <a:gd name="connsiteY21" fmla="*/ 13742 h 1591297"/>
                  <a:gd name="connsiteX22" fmla="*/ 1686188 w 1684741"/>
                  <a:gd name="connsiteY22" fmla="*/ 46172 h 159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4741" h="1591297">
                    <a:moveTo>
                      <a:pt x="1686188" y="46172"/>
                    </a:moveTo>
                    <a:cubicBezTo>
                      <a:pt x="1667224" y="123951"/>
                      <a:pt x="1627648" y="191560"/>
                      <a:pt x="1580376" y="255322"/>
                    </a:cubicBezTo>
                    <a:cubicBezTo>
                      <a:pt x="1526783" y="327604"/>
                      <a:pt x="1462747" y="390816"/>
                      <a:pt x="1398435" y="453479"/>
                    </a:cubicBezTo>
                    <a:cubicBezTo>
                      <a:pt x="1301143" y="548297"/>
                      <a:pt x="1203852" y="643665"/>
                      <a:pt x="1118653" y="750026"/>
                    </a:cubicBezTo>
                    <a:cubicBezTo>
                      <a:pt x="1095841" y="778609"/>
                      <a:pt x="1073580" y="807742"/>
                      <a:pt x="1051318" y="836874"/>
                    </a:cubicBezTo>
                    <a:cubicBezTo>
                      <a:pt x="1040050" y="851441"/>
                      <a:pt x="1033454" y="867381"/>
                      <a:pt x="1037027" y="886619"/>
                    </a:cubicBezTo>
                    <a:cubicBezTo>
                      <a:pt x="1045821" y="933067"/>
                      <a:pt x="1043073" y="978140"/>
                      <a:pt x="1015314" y="1018266"/>
                    </a:cubicBezTo>
                    <a:cubicBezTo>
                      <a:pt x="982334" y="1066087"/>
                      <a:pt x="939185" y="1100716"/>
                      <a:pt x="882844" y="1118031"/>
                    </a:cubicBezTo>
                    <a:cubicBezTo>
                      <a:pt x="830350" y="1133971"/>
                      <a:pt x="776757" y="1131773"/>
                      <a:pt x="723439" y="1124627"/>
                    </a:cubicBezTo>
                    <a:cubicBezTo>
                      <a:pt x="663250" y="1116657"/>
                      <a:pt x="603061" y="1106488"/>
                      <a:pt x="542872" y="1098243"/>
                    </a:cubicBezTo>
                    <a:cubicBezTo>
                      <a:pt x="370825" y="1074607"/>
                      <a:pt x="242202" y="1144965"/>
                      <a:pt x="146284" y="1284032"/>
                    </a:cubicBezTo>
                    <a:cubicBezTo>
                      <a:pt x="99562" y="1351916"/>
                      <a:pt x="74827" y="1428870"/>
                      <a:pt x="56413" y="1508297"/>
                    </a:cubicBezTo>
                    <a:cubicBezTo>
                      <a:pt x="49817" y="1536056"/>
                      <a:pt x="44046" y="1564089"/>
                      <a:pt x="37999" y="1592122"/>
                    </a:cubicBezTo>
                    <a:cubicBezTo>
                      <a:pt x="36625" y="1592397"/>
                      <a:pt x="34976" y="1592397"/>
                      <a:pt x="33602" y="1592672"/>
                    </a:cubicBezTo>
                    <a:cubicBezTo>
                      <a:pt x="26731" y="1561341"/>
                      <a:pt x="18761" y="1530284"/>
                      <a:pt x="13264" y="1498678"/>
                    </a:cubicBezTo>
                    <a:cubicBezTo>
                      <a:pt x="-46100" y="1167776"/>
                      <a:pt x="99287" y="751400"/>
                      <a:pt x="339769" y="514492"/>
                    </a:cubicBezTo>
                    <a:cubicBezTo>
                      <a:pt x="462070" y="394114"/>
                      <a:pt x="606634" y="321008"/>
                      <a:pt x="775933" y="290776"/>
                    </a:cubicBezTo>
                    <a:cubicBezTo>
                      <a:pt x="958698" y="257796"/>
                      <a:pt x="1140639" y="219868"/>
                      <a:pt x="1322031" y="180842"/>
                    </a:cubicBezTo>
                    <a:cubicBezTo>
                      <a:pt x="1417674" y="160229"/>
                      <a:pt x="1509469" y="126974"/>
                      <a:pt x="1591919" y="72557"/>
                    </a:cubicBezTo>
                    <a:cubicBezTo>
                      <a:pt x="1614456" y="57715"/>
                      <a:pt x="1634794" y="39851"/>
                      <a:pt x="1655681" y="22811"/>
                    </a:cubicBezTo>
                    <a:cubicBezTo>
                      <a:pt x="1664201" y="15940"/>
                      <a:pt x="1671622" y="8245"/>
                      <a:pt x="1680417" y="0"/>
                    </a:cubicBezTo>
                    <a:cubicBezTo>
                      <a:pt x="1682615" y="5497"/>
                      <a:pt x="1684264" y="9619"/>
                      <a:pt x="1685913" y="13742"/>
                    </a:cubicBezTo>
                    <a:cubicBezTo>
                      <a:pt x="1686188" y="24186"/>
                      <a:pt x="1686188" y="35179"/>
                      <a:pt x="1686188" y="46172"/>
                    </a:cubicBezTo>
                    <a:close/>
                  </a:path>
                </a:pathLst>
              </a:custGeom>
              <a:grpFill/>
              <a:ln w="2746" cap="flat">
                <a:noFill/>
                <a:prstDash val="solid"/>
                <a:miter/>
              </a:ln>
            </p:spPr>
            <p:txBody>
              <a:bodyPr rtlCol="0" anchor="ctr"/>
              <a:lstStyle/>
              <a:p>
                <a:endParaRPr lang="en-US"/>
              </a:p>
            </p:txBody>
          </p:sp>
          <p:sp>
            <p:nvSpPr>
              <p:cNvPr id="40" name="Freeform: Shape 11">
                <a:extLst>
                  <a:ext uri="{FF2B5EF4-FFF2-40B4-BE49-F238E27FC236}">
                    <a16:creationId xmlns:a16="http://schemas.microsoft.com/office/drawing/2014/main" id="{84DCB6B5-4941-0D4D-A8AF-B18F536ABDDC}"/>
                  </a:ext>
                </a:extLst>
              </p:cNvPr>
              <p:cNvSpPr/>
              <p:nvPr/>
            </p:nvSpPr>
            <p:spPr>
              <a:xfrm>
                <a:off x="3832458" y="2953730"/>
                <a:ext cx="967421" cy="901461"/>
              </a:xfrm>
              <a:custGeom>
                <a:avLst/>
                <a:gdLst>
                  <a:gd name="connsiteX0" fmla="*/ 776207 w 967421"/>
                  <a:gd name="connsiteY0" fmla="*/ 903405 h 901460"/>
                  <a:gd name="connsiteX1" fmla="*/ 757519 w 967421"/>
                  <a:gd name="connsiteY1" fmla="*/ 895984 h 901460"/>
                  <a:gd name="connsiteX2" fmla="*/ 889165 w 967421"/>
                  <a:gd name="connsiteY2" fmla="*/ 789073 h 901460"/>
                  <a:gd name="connsiteX3" fmla="*/ 883393 w 967421"/>
                  <a:gd name="connsiteY3" fmla="*/ 685735 h 901460"/>
                  <a:gd name="connsiteX4" fmla="*/ 583548 w 967421"/>
                  <a:gd name="connsiteY4" fmla="*/ 650006 h 901460"/>
                  <a:gd name="connsiteX5" fmla="*/ 530230 w 967421"/>
                  <a:gd name="connsiteY5" fmla="*/ 505718 h 901460"/>
                  <a:gd name="connsiteX6" fmla="*/ 541223 w 967421"/>
                  <a:gd name="connsiteY6" fmla="*/ 532377 h 901460"/>
                  <a:gd name="connsiteX7" fmla="*/ 623949 w 967421"/>
                  <a:gd name="connsiteY7" fmla="*/ 626645 h 901460"/>
                  <a:gd name="connsiteX8" fmla="*/ 752572 w 967421"/>
                  <a:gd name="connsiteY8" fmla="*/ 582122 h 901460"/>
                  <a:gd name="connsiteX9" fmla="*/ 726737 w 967421"/>
                  <a:gd name="connsiteY9" fmla="*/ 446353 h 901460"/>
                  <a:gd name="connsiteX10" fmla="*/ 557988 w 967421"/>
                  <a:gd name="connsiteY10" fmla="*/ 365002 h 901460"/>
                  <a:gd name="connsiteX11" fmla="*/ 369451 w 967421"/>
                  <a:gd name="connsiteY11" fmla="*/ 374072 h 901460"/>
                  <a:gd name="connsiteX12" fmla="*/ 244126 w 967421"/>
                  <a:gd name="connsiteY12" fmla="*/ 390562 h 901460"/>
                  <a:gd name="connsiteX13" fmla="*/ 75377 w 967421"/>
                  <a:gd name="connsiteY13" fmla="*/ 342190 h 901460"/>
                  <a:gd name="connsiteX14" fmla="*/ 14363 w 967421"/>
                  <a:gd name="connsiteY14" fmla="*/ 236379 h 901460"/>
                  <a:gd name="connsiteX15" fmla="*/ 17661 w 967421"/>
                  <a:gd name="connsiteY15" fmla="*/ 29703 h 901460"/>
                  <a:gd name="connsiteX16" fmla="*/ 24257 w 967421"/>
                  <a:gd name="connsiteY16" fmla="*/ 12938 h 901460"/>
                  <a:gd name="connsiteX17" fmla="*/ 330149 w 967421"/>
                  <a:gd name="connsiteY17" fmla="*/ 39322 h 901460"/>
                  <a:gd name="connsiteX18" fmla="*/ 487080 w 967421"/>
                  <a:gd name="connsiteY18" fmla="*/ 5517 h 901460"/>
                  <a:gd name="connsiteX19" fmla="*/ 758343 w 967421"/>
                  <a:gd name="connsiteY19" fmla="*/ 73676 h 901460"/>
                  <a:gd name="connsiteX20" fmla="*/ 938910 w 967421"/>
                  <a:gd name="connsiteY20" fmla="*/ 348787 h 901460"/>
                  <a:gd name="connsiteX21" fmla="*/ 937536 w 967421"/>
                  <a:gd name="connsiteY21" fmla="*/ 759116 h 901460"/>
                  <a:gd name="connsiteX22" fmla="*/ 904281 w 967421"/>
                  <a:gd name="connsiteY22" fmla="*/ 835795 h 901460"/>
                  <a:gd name="connsiteX23" fmla="*/ 814959 w 967421"/>
                  <a:gd name="connsiteY23" fmla="*/ 899832 h 901460"/>
                  <a:gd name="connsiteX24" fmla="*/ 803416 w 967421"/>
                  <a:gd name="connsiteY24" fmla="*/ 903405 h 901460"/>
                  <a:gd name="connsiteX25" fmla="*/ 776207 w 967421"/>
                  <a:gd name="connsiteY25" fmla="*/ 903405 h 90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67421" h="901460">
                    <a:moveTo>
                      <a:pt x="776207" y="903405"/>
                    </a:moveTo>
                    <a:cubicBezTo>
                      <a:pt x="769886" y="900931"/>
                      <a:pt x="763840" y="898458"/>
                      <a:pt x="757519" y="895984"/>
                    </a:cubicBezTo>
                    <a:cubicBezTo>
                      <a:pt x="825953" y="890213"/>
                      <a:pt x="870201" y="855308"/>
                      <a:pt x="889165" y="789073"/>
                    </a:cubicBezTo>
                    <a:cubicBezTo>
                      <a:pt x="903731" y="738229"/>
                      <a:pt x="902906" y="710470"/>
                      <a:pt x="883393" y="685735"/>
                    </a:cubicBezTo>
                    <a:cubicBezTo>
                      <a:pt x="774283" y="758566"/>
                      <a:pt x="673419" y="740977"/>
                      <a:pt x="583548" y="650006"/>
                    </a:cubicBezTo>
                    <a:cubicBezTo>
                      <a:pt x="545071" y="611255"/>
                      <a:pt x="519236" y="564807"/>
                      <a:pt x="530230" y="505718"/>
                    </a:cubicBezTo>
                    <a:cubicBezTo>
                      <a:pt x="533802" y="514512"/>
                      <a:pt x="537375" y="523582"/>
                      <a:pt x="541223" y="532377"/>
                    </a:cubicBezTo>
                    <a:cubicBezTo>
                      <a:pt x="558538" y="573052"/>
                      <a:pt x="586296" y="604384"/>
                      <a:pt x="623949" y="626645"/>
                    </a:cubicBezTo>
                    <a:cubicBezTo>
                      <a:pt x="678916" y="659076"/>
                      <a:pt x="729210" y="641212"/>
                      <a:pt x="752572" y="582122"/>
                    </a:cubicBezTo>
                    <a:cubicBezTo>
                      <a:pt x="772909" y="531277"/>
                      <a:pt x="763840" y="485655"/>
                      <a:pt x="726737" y="446353"/>
                    </a:cubicBezTo>
                    <a:cubicBezTo>
                      <a:pt x="681114" y="397982"/>
                      <a:pt x="622299" y="374621"/>
                      <a:pt x="557988" y="365002"/>
                    </a:cubicBezTo>
                    <a:cubicBezTo>
                      <a:pt x="494776" y="355658"/>
                      <a:pt x="432113" y="364727"/>
                      <a:pt x="369451" y="374072"/>
                    </a:cubicBezTo>
                    <a:cubicBezTo>
                      <a:pt x="327951" y="380393"/>
                      <a:pt x="286176" y="386714"/>
                      <a:pt x="244126" y="390562"/>
                    </a:cubicBezTo>
                    <a:cubicBezTo>
                      <a:pt x="182288" y="395783"/>
                      <a:pt x="123198" y="387813"/>
                      <a:pt x="75377" y="342190"/>
                    </a:cubicBezTo>
                    <a:cubicBezTo>
                      <a:pt x="45145" y="312783"/>
                      <a:pt x="25906" y="276780"/>
                      <a:pt x="14363" y="236379"/>
                    </a:cubicBezTo>
                    <a:cubicBezTo>
                      <a:pt x="-5700" y="167120"/>
                      <a:pt x="-4875" y="98137"/>
                      <a:pt x="17661" y="29703"/>
                    </a:cubicBezTo>
                    <a:cubicBezTo>
                      <a:pt x="19585" y="24206"/>
                      <a:pt x="21784" y="18709"/>
                      <a:pt x="24257" y="12938"/>
                    </a:cubicBezTo>
                    <a:cubicBezTo>
                      <a:pt x="122923" y="67355"/>
                      <a:pt x="226261" y="59934"/>
                      <a:pt x="330149" y="39322"/>
                    </a:cubicBezTo>
                    <a:cubicBezTo>
                      <a:pt x="382643" y="28878"/>
                      <a:pt x="434312" y="14587"/>
                      <a:pt x="487080" y="5517"/>
                    </a:cubicBezTo>
                    <a:cubicBezTo>
                      <a:pt x="587121" y="-11798"/>
                      <a:pt x="677816" y="11838"/>
                      <a:pt x="758343" y="73676"/>
                    </a:cubicBezTo>
                    <a:cubicBezTo>
                      <a:pt x="850413" y="144309"/>
                      <a:pt x="907854" y="238303"/>
                      <a:pt x="938910" y="348787"/>
                    </a:cubicBezTo>
                    <a:cubicBezTo>
                      <a:pt x="977387" y="485655"/>
                      <a:pt x="978212" y="622798"/>
                      <a:pt x="937536" y="759116"/>
                    </a:cubicBezTo>
                    <a:cubicBezTo>
                      <a:pt x="929566" y="785500"/>
                      <a:pt x="916923" y="811060"/>
                      <a:pt x="904281" y="835795"/>
                    </a:cubicBezTo>
                    <a:cubicBezTo>
                      <a:pt x="885867" y="872073"/>
                      <a:pt x="854261" y="891862"/>
                      <a:pt x="814959" y="899832"/>
                    </a:cubicBezTo>
                    <a:cubicBezTo>
                      <a:pt x="811112" y="900656"/>
                      <a:pt x="807264" y="902031"/>
                      <a:pt x="803416" y="903405"/>
                    </a:cubicBezTo>
                    <a:cubicBezTo>
                      <a:pt x="794621" y="903405"/>
                      <a:pt x="785277" y="903405"/>
                      <a:pt x="776207" y="903405"/>
                    </a:cubicBezTo>
                    <a:close/>
                  </a:path>
                </a:pathLst>
              </a:custGeom>
              <a:grpFill/>
              <a:ln w="2746" cap="flat">
                <a:noFill/>
                <a:prstDash val="solid"/>
                <a:miter/>
              </a:ln>
            </p:spPr>
            <p:txBody>
              <a:bodyPr rtlCol="0" anchor="ctr"/>
              <a:lstStyle/>
              <a:p>
                <a:endParaRPr lang="en-US"/>
              </a:p>
            </p:txBody>
          </p:sp>
          <p:sp>
            <p:nvSpPr>
              <p:cNvPr id="41" name="Freeform: Shape 13">
                <a:extLst>
                  <a:ext uri="{FF2B5EF4-FFF2-40B4-BE49-F238E27FC236}">
                    <a16:creationId xmlns:a16="http://schemas.microsoft.com/office/drawing/2014/main" id="{AA0867A6-C800-4B43-AB16-31D2AF87A0F6}"/>
                  </a:ext>
                </a:extLst>
              </p:cNvPr>
              <p:cNvSpPr/>
              <p:nvPr/>
            </p:nvSpPr>
            <p:spPr>
              <a:xfrm>
                <a:off x="5065574" y="2954343"/>
                <a:ext cx="961924" cy="895964"/>
              </a:xfrm>
              <a:custGeom>
                <a:avLst/>
                <a:gdLst>
                  <a:gd name="connsiteX0" fmla="*/ 434658 w 961924"/>
                  <a:gd name="connsiteY0" fmla="*/ 502907 h 895963"/>
                  <a:gd name="connsiteX1" fmla="*/ 429986 w 961924"/>
                  <a:gd name="connsiteY1" fmla="*/ 577112 h 895963"/>
                  <a:gd name="connsiteX2" fmla="*/ 182084 w 961924"/>
                  <a:gd name="connsiteY2" fmla="*/ 726348 h 895963"/>
                  <a:gd name="connsiteX3" fmla="*/ 116398 w 961924"/>
                  <a:gd name="connsiteY3" fmla="*/ 704361 h 895963"/>
                  <a:gd name="connsiteX4" fmla="*/ 79296 w 961924"/>
                  <a:gd name="connsiteY4" fmla="*/ 684573 h 895963"/>
                  <a:gd name="connsiteX5" fmla="*/ 89190 w 961924"/>
                  <a:gd name="connsiteY5" fmla="*/ 822540 h 895963"/>
                  <a:gd name="connsiteX6" fmla="*/ 208193 w 961924"/>
                  <a:gd name="connsiteY6" fmla="*/ 892623 h 895963"/>
                  <a:gd name="connsiteX7" fmla="*/ 43567 w 961924"/>
                  <a:gd name="connsiteY7" fmla="*/ 815670 h 895963"/>
                  <a:gd name="connsiteX8" fmla="*/ 3716 w 961924"/>
                  <a:gd name="connsiteY8" fmla="*/ 642523 h 895963"/>
                  <a:gd name="connsiteX9" fmla="*/ 51812 w 961924"/>
                  <a:gd name="connsiteY9" fmla="*/ 279740 h 895963"/>
                  <a:gd name="connsiteX10" fmla="*/ 232654 w 961924"/>
                  <a:gd name="connsiteY10" fmla="*/ 54375 h 895963"/>
                  <a:gd name="connsiteX11" fmla="*/ 356879 w 961924"/>
                  <a:gd name="connsiteY11" fmla="*/ 9577 h 895963"/>
                  <a:gd name="connsiteX12" fmla="*/ 533049 w 961924"/>
                  <a:gd name="connsiteY12" fmla="*/ 13974 h 895963"/>
                  <a:gd name="connsiteX13" fmla="*/ 694652 w 961924"/>
                  <a:gd name="connsiteY13" fmla="*/ 51352 h 895963"/>
                  <a:gd name="connsiteX14" fmla="*/ 934034 w 961924"/>
                  <a:gd name="connsiteY14" fmla="*/ 15348 h 895963"/>
                  <a:gd name="connsiteX15" fmla="*/ 942279 w 961924"/>
                  <a:gd name="connsiteY15" fmla="*/ 12050 h 895963"/>
                  <a:gd name="connsiteX16" fmla="*/ 956846 w 961924"/>
                  <a:gd name="connsiteY16" fmla="*/ 90653 h 895963"/>
                  <a:gd name="connsiteX17" fmla="*/ 948051 w 961924"/>
                  <a:gd name="connsiteY17" fmla="*/ 244012 h 895963"/>
                  <a:gd name="connsiteX18" fmla="*/ 739726 w 961924"/>
                  <a:gd name="connsiteY18" fmla="*/ 395996 h 895963"/>
                  <a:gd name="connsiteX19" fmla="*/ 564106 w 961924"/>
                  <a:gd name="connsiteY19" fmla="*/ 376757 h 895963"/>
                  <a:gd name="connsiteX20" fmla="*/ 407174 w 961924"/>
                  <a:gd name="connsiteY20" fmla="*/ 364939 h 895963"/>
                  <a:gd name="connsiteX21" fmla="*/ 250793 w 961924"/>
                  <a:gd name="connsiteY21" fmla="*/ 431999 h 895963"/>
                  <a:gd name="connsiteX22" fmla="*/ 220836 w 961924"/>
                  <a:gd name="connsiteY22" fmla="*/ 598824 h 895963"/>
                  <a:gd name="connsiteX23" fmla="*/ 323075 w 961924"/>
                  <a:gd name="connsiteY23" fmla="*/ 634828 h 895963"/>
                  <a:gd name="connsiteX24" fmla="*/ 428612 w 961924"/>
                  <a:gd name="connsiteY24" fmla="*/ 519397 h 895963"/>
                  <a:gd name="connsiteX25" fmla="*/ 434658 w 961924"/>
                  <a:gd name="connsiteY25" fmla="*/ 502907 h 89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61924" h="895963">
                    <a:moveTo>
                      <a:pt x="434658" y="502907"/>
                    </a:moveTo>
                    <a:cubicBezTo>
                      <a:pt x="443453" y="530115"/>
                      <a:pt x="439055" y="553751"/>
                      <a:pt x="429986" y="577112"/>
                    </a:cubicBezTo>
                    <a:cubicBezTo>
                      <a:pt x="393707" y="669457"/>
                      <a:pt x="280475" y="738716"/>
                      <a:pt x="182084" y="726348"/>
                    </a:cubicBezTo>
                    <a:cubicBezTo>
                      <a:pt x="159548" y="723600"/>
                      <a:pt x="137836" y="712881"/>
                      <a:pt x="116398" y="704361"/>
                    </a:cubicBezTo>
                    <a:cubicBezTo>
                      <a:pt x="103756" y="699414"/>
                      <a:pt x="92488" y="691719"/>
                      <a:pt x="79296" y="684573"/>
                    </a:cubicBezTo>
                    <a:cubicBezTo>
                      <a:pt x="56209" y="734043"/>
                      <a:pt x="65279" y="778842"/>
                      <a:pt x="89190" y="822540"/>
                    </a:cubicBezTo>
                    <a:cubicBezTo>
                      <a:pt x="114200" y="868163"/>
                      <a:pt x="156249" y="886027"/>
                      <a:pt x="208193" y="892623"/>
                    </a:cubicBezTo>
                    <a:cubicBezTo>
                      <a:pt x="145256" y="913236"/>
                      <a:pt x="68852" y="876408"/>
                      <a:pt x="43567" y="815670"/>
                    </a:cubicBezTo>
                    <a:cubicBezTo>
                      <a:pt x="20481" y="760153"/>
                      <a:pt x="8938" y="701888"/>
                      <a:pt x="3716" y="642523"/>
                    </a:cubicBezTo>
                    <a:cubicBezTo>
                      <a:pt x="-7278" y="518023"/>
                      <a:pt x="5365" y="396545"/>
                      <a:pt x="51812" y="279740"/>
                    </a:cubicBezTo>
                    <a:cubicBezTo>
                      <a:pt x="88915" y="186296"/>
                      <a:pt x="146355" y="109067"/>
                      <a:pt x="232654" y="54375"/>
                    </a:cubicBezTo>
                    <a:cubicBezTo>
                      <a:pt x="271131" y="30190"/>
                      <a:pt x="313730" y="20570"/>
                      <a:pt x="356879" y="9577"/>
                    </a:cubicBezTo>
                    <a:cubicBezTo>
                      <a:pt x="416794" y="-5814"/>
                      <a:pt x="474509" y="-1417"/>
                      <a:pt x="533049" y="13974"/>
                    </a:cubicBezTo>
                    <a:cubicBezTo>
                      <a:pt x="586642" y="27716"/>
                      <a:pt x="640235" y="41733"/>
                      <a:pt x="694652" y="51352"/>
                    </a:cubicBezTo>
                    <a:cubicBezTo>
                      <a:pt x="777928" y="65918"/>
                      <a:pt x="859004" y="58772"/>
                      <a:pt x="934034" y="15348"/>
                    </a:cubicBezTo>
                    <a:cubicBezTo>
                      <a:pt x="935958" y="14249"/>
                      <a:pt x="938157" y="13699"/>
                      <a:pt x="942279" y="12050"/>
                    </a:cubicBezTo>
                    <a:cubicBezTo>
                      <a:pt x="947226" y="38709"/>
                      <a:pt x="952448" y="64819"/>
                      <a:pt x="956846" y="90653"/>
                    </a:cubicBezTo>
                    <a:cubicBezTo>
                      <a:pt x="965640" y="142322"/>
                      <a:pt x="964541" y="193442"/>
                      <a:pt x="948051" y="244012"/>
                    </a:cubicBezTo>
                    <a:cubicBezTo>
                      <a:pt x="915345" y="343227"/>
                      <a:pt x="844163" y="398194"/>
                      <a:pt x="739726" y="395996"/>
                    </a:cubicBezTo>
                    <a:cubicBezTo>
                      <a:pt x="680911" y="394621"/>
                      <a:pt x="622371" y="384727"/>
                      <a:pt x="564106" y="376757"/>
                    </a:cubicBezTo>
                    <a:cubicBezTo>
                      <a:pt x="511887" y="369611"/>
                      <a:pt x="459943" y="359168"/>
                      <a:pt x="407174" y="364939"/>
                    </a:cubicBezTo>
                    <a:cubicBezTo>
                      <a:pt x="348634" y="371260"/>
                      <a:pt x="295041" y="391598"/>
                      <a:pt x="250793" y="431999"/>
                    </a:cubicBezTo>
                    <a:cubicBezTo>
                      <a:pt x="199399" y="478996"/>
                      <a:pt x="188955" y="540009"/>
                      <a:pt x="220836" y="598824"/>
                    </a:cubicBezTo>
                    <a:cubicBezTo>
                      <a:pt x="243098" y="639775"/>
                      <a:pt x="280200" y="653517"/>
                      <a:pt x="323075" y="634828"/>
                    </a:cubicBezTo>
                    <a:cubicBezTo>
                      <a:pt x="375019" y="612016"/>
                      <a:pt x="407449" y="570791"/>
                      <a:pt x="428612" y="519397"/>
                    </a:cubicBezTo>
                    <a:cubicBezTo>
                      <a:pt x="430261" y="514175"/>
                      <a:pt x="431910" y="509503"/>
                      <a:pt x="434658" y="502907"/>
                    </a:cubicBezTo>
                    <a:close/>
                  </a:path>
                </a:pathLst>
              </a:custGeom>
              <a:grpFill/>
              <a:ln w="2746" cap="flat">
                <a:noFill/>
                <a:prstDash val="solid"/>
                <a:miter/>
              </a:ln>
            </p:spPr>
            <p:txBody>
              <a:bodyPr rtlCol="0" anchor="ctr"/>
              <a:lstStyle/>
              <a:p>
                <a:endParaRPr lang="en-US"/>
              </a:p>
            </p:txBody>
          </p:sp>
          <p:sp>
            <p:nvSpPr>
              <p:cNvPr id="42" name="Freeform: Shape 14">
                <a:extLst>
                  <a:ext uri="{FF2B5EF4-FFF2-40B4-BE49-F238E27FC236}">
                    <a16:creationId xmlns:a16="http://schemas.microsoft.com/office/drawing/2014/main" id="{E8D389BE-B428-934F-B34C-B2A4630A71DC}"/>
                  </a:ext>
                </a:extLst>
              </p:cNvPr>
              <p:cNvSpPr/>
              <p:nvPr/>
            </p:nvSpPr>
            <p:spPr>
              <a:xfrm>
                <a:off x="4884504" y="2909101"/>
                <a:ext cx="96192" cy="824507"/>
              </a:xfrm>
              <a:custGeom>
                <a:avLst/>
                <a:gdLst>
                  <a:gd name="connsiteX0" fmla="*/ 47643 w 96192"/>
                  <a:gd name="connsiteY0" fmla="*/ 823808 h 824506"/>
                  <a:gd name="connsiteX1" fmla="*/ 28130 w 96192"/>
                  <a:gd name="connsiteY1" fmla="*/ 700682 h 824506"/>
                  <a:gd name="connsiteX2" fmla="*/ 97 w 96192"/>
                  <a:gd name="connsiteY2" fmla="*/ 382422 h 824506"/>
                  <a:gd name="connsiteX3" fmla="*/ 18236 w 96192"/>
                  <a:gd name="connsiteY3" fmla="*/ 246929 h 824506"/>
                  <a:gd name="connsiteX4" fmla="*/ 25656 w 96192"/>
                  <a:gd name="connsiteY4" fmla="*/ 227690 h 824506"/>
                  <a:gd name="connsiteX5" fmla="*/ 25656 w 96192"/>
                  <a:gd name="connsiteY5" fmla="*/ 180143 h 824506"/>
                  <a:gd name="connsiteX6" fmla="*/ 7792 w 96192"/>
                  <a:gd name="connsiteY6" fmla="*/ 53444 h 824506"/>
                  <a:gd name="connsiteX7" fmla="*/ 32527 w 96192"/>
                  <a:gd name="connsiteY7" fmla="*/ 5348 h 824506"/>
                  <a:gd name="connsiteX8" fmla="*/ 74302 w 96192"/>
                  <a:gd name="connsiteY8" fmla="*/ 16067 h 824506"/>
                  <a:gd name="connsiteX9" fmla="*/ 89693 w 96192"/>
                  <a:gd name="connsiteY9" fmla="*/ 71034 h 824506"/>
                  <a:gd name="connsiteX10" fmla="*/ 75127 w 96192"/>
                  <a:gd name="connsiteY10" fmla="*/ 169425 h 824506"/>
                  <a:gd name="connsiteX11" fmla="*/ 69355 w 96192"/>
                  <a:gd name="connsiteY11" fmla="*/ 186190 h 824506"/>
                  <a:gd name="connsiteX12" fmla="*/ 72103 w 96192"/>
                  <a:gd name="connsiteY12" fmla="*/ 228514 h 824506"/>
                  <a:gd name="connsiteX13" fmla="*/ 97388 w 96192"/>
                  <a:gd name="connsiteY13" fmla="*/ 362359 h 824506"/>
                  <a:gd name="connsiteX14" fmla="*/ 85845 w 96192"/>
                  <a:gd name="connsiteY14" fmla="*/ 578930 h 824506"/>
                  <a:gd name="connsiteX15" fmla="*/ 64958 w 96192"/>
                  <a:gd name="connsiteY15" fmla="*/ 778186 h 824506"/>
                  <a:gd name="connsiteX16" fmla="*/ 53964 w 96192"/>
                  <a:gd name="connsiteY16" fmla="*/ 825182 h 824506"/>
                  <a:gd name="connsiteX17" fmla="*/ 47643 w 96192"/>
                  <a:gd name="connsiteY17" fmla="*/ 823808 h 82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6192" h="824506">
                    <a:moveTo>
                      <a:pt x="47643" y="823808"/>
                    </a:moveTo>
                    <a:cubicBezTo>
                      <a:pt x="41047" y="782858"/>
                      <a:pt x="34176" y="741632"/>
                      <a:pt x="28130" y="700682"/>
                    </a:cubicBezTo>
                    <a:cubicBezTo>
                      <a:pt x="12189" y="595145"/>
                      <a:pt x="-1277" y="489333"/>
                      <a:pt x="97" y="382422"/>
                    </a:cubicBezTo>
                    <a:cubicBezTo>
                      <a:pt x="646" y="336525"/>
                      <a:pt x="4219" y="290902"/>
                      <a:pt x="18236" y="246929"/>
                    </a:cubicBezTo>
                    <a:cubicBezTo>
                      <a:pt x="20434" y="240332"/>
                      <a:pt x="21809" y="233187"/>
                      <a:pt x="25656" y="227690"/>
                    </a:cubicBezTo>
                    <a:cubicBezTo>
                      <a:pt x="37474" y="211475"/>
                      <a:pt x="33626" y="197183"/>
                      <a:pt x="25656" y="180143"/>
                    </a:cubicBezTo>
                    <a:cubicBezTo>
                      <a:pt x="6693" y="140017"/>
                      <a:pt x="-2652" y="97418"/>
                      <a:pt x="7792" y="53444"/>
                    </a:cubicBezTo>
                    <a:cubicBezTo>
                      <a:pt x="11915" y="36404"/>
                      <a:pt x="22358" y="20464"/>
                      <a:pt x="32527" y="5348"/>
                    </a:cubicBezTo>
                    <a:cubicBezTo>
                      <a:pt x="39673" y="-5371"/>
                      <a:pt x="67706" y="951"/>
                      <a:pt x="74302" y="16067"/>
                    </a:cubicBezTo>
                    <a:cubicBezTo>
                      <a:pt x="81723" y="33381"/>
                      <a:pt x="87494" y="52345"/>
                      <a:pt x="89693" y="71034"/>
                    </a:cubicBezTo>
                    <a:cubicBezTo>
                      <a:pt x="93541" y="104838"/>
                      <a:pt x="85570" y="137544"/>
                      <a:pt x="75127" y="169425"/>
                    </a:cubicBezTo>
                    <a:cubicBezTo>
                      <a:pt x="73203" y="175196"/>
                      <a:pt x="71829" y="180968"/>
                      <a:pt x="69355" y="186190"/>
                    </a:cubicBezTo>
                    <a:cubicBezTo>
                      <a:pt x="61935" y="201031"/>
                      <a:pt x="64683" y="213948"/>
                      <a:pt x="72103" y="228514"/>
                    </a:cubicBezTo>
                    <a:cubicBezTo>
                      <a:pt x="93266" y="270290"/>
                      <a:pt x="98213" y="316462"/>
                      <a:pt x="97388" y="362359"/>
                    </a:cubicBezTo>
                    <a:cubicBezTo>
                      <a:pt x="96014" y="434641"/>
                      <a:pt x="91342" y="506923"/>
                      <a:pt x="85845" y="578930"/>
                    </a:cubicBezTo>
                    <a:cubicBezTo>
                      <a:pt x="80623" y="645440"/>
                      <a:pt x="72653" y="711950"/>
                      <a:pt x="64958" y="778186"/>
                    </a:cubicBezTo>
                    <a:cubicBezTo>
                      <a:pt x="63034" y="794126"/>
                      <a:pt x="57812" y="809517"/>
                      <a:pt x="53964" y="825182"/>
                    </a:cubicBezTo>
                    <a:cubicBezTo>
                      <a:pt x="51766" y="824633"/>
                      <a:pt x="49567" y="824083"/>
                      <a:pt x="47643" y="823808"/>
                    </a:cubicBezTo>
                    <a:close/>
                  </a:path>
                </a:pathLst>
              </a:custGeom>
              <a:grpFill/>
              <a:ln w="2746" cap="flat">
                <a:noFill/>
                <a:prstDash val="solid"/>
                <a:miter/>
              </a:ln>
            </p:spPr>
            <p:txBody>
              <a:bodyPr rtlCol="0" anchor="ctr"/>
              <a:lstStyle/>
              <a:p>
                <a:endParaRPr lang="en-US"/>
              </a:p>
            </p:txBody>
          </p:sp>
          <p:sp>
            <p:nvSpPr>
              <p:cNvPr id="43" name="Freeform: Shape 16">
                <a:extLst>
                  <a:ext uri="{FF2B5EF4-FFF2-40B4-BE49-F238E27FC236}">
                    <a16:creationId xmlns:a16="http://schemas.microsoft.com/office/drawing/2014/main" id="{4741B8C2-02FD-4A4E-86EE-590FAABD6568}"/>
                  </a:ext>
                </a:extLst>
              </p:cNvPr>
              <p:cNvSpPr/>
              <p:nvPr/>
            </p:nvSpPr>
            <p:spPr>
              <a:xfrm>
                <a:off x="4892788" y="2827824"/>
                <a:ext cx="76954" cy="65961"/>
              </a:xfrm>
              <a:custGeom>
                <a:avLst/>
                <a:gdLst>
                  <a:gd name="connsiteX0" fmla="*/ 39909 w 76953"/>
                  <a:gd name="connsiteY0" fmla="*/ 68211 h 65960"/>
                  <a:gd name="connsiteX1" fmla="*/ 21495 w 76953"/>
                  <a:gd name="connsiteY1" fmla="*/ 65738 h 65960"/>
                  <a:gd name="connsiteX2" fmla="*/ 1432 w 76953"/>
                  <a:gd name="connsiteY2" fmla="*/ 36056 h 65960"/>
                  <a:gd name="connsiteX3" fmla="*/ 25342 w 76953"/>
                  <a:gd name="connsiteY3" fmla="*/ 2251 h 65960"/>
                  <a:gd name="connsiteX4" fmla="*/ 34412 w 76953"/>
                  <a:gd name="connsiteY4" fmla="*/ 52 h 65960"/>
                  <a:gd name="connsiteX5" fmla="*/ 76187 w 76953"/>
                  <a:gd name="connsiteY5" fmla="*/ 34956 h 65960"/>
                  <a:gd name="connsiteX6" fmla="*/ 58323 w 76953"/>
                  <a:gd name="connsiteY6" fmla="*/ 65463 h 65960"/>
                  <a:gd name="connsiteX7" fmla="*/ 39909 w 76953"/>
                  <a:gd name="connsiteY7" fmla="*/ 68211 h 6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953" h="65960">
                    <a:moveTo>
                      <a:pt x="39909" y="68211"/>
                    </a:moveTo>
                    <a:cubicBezTo>
                      <a:pt x="33038" y="67387"/>
                      <a:pt x="27266" y="66837"/>
                      <a:pt x="21495" y="65738"/>
                    </a:cubicBezTo>
                    <a:cubicBezTo>
                      <a:pt x="607" y="61615"/>
                      <a:pt x="-2416" y="57218"/>
                      <a:pt x="1432" y="36056"/>
                    </a:cubicBezTo>
                    <a:cubicBezTo>
                      <a:pt x="4180" y="21214"/>
                      <a:pt x="12975" y="10496"/>
                      <a:pt x="25342" y="2251"/>
                    </a:cubicBezTo>
                    <a:cubicBezTo>
                      <a:pt x="27816" y="602"/>
                      <a:pt x="31389" y="-223"/>
                      <a:pt x="34412" y="52"/>
                    </a:cubicBezTo>
                    <a:cubicBezTo>
                      <a:pt x="52276" y="1151"/>
                      <a:pt x="71515" y="17367"/>
                      <a:pt x="76187" y="34956"/>
                    </a:cubicBezTo>
                    <a:cubicBezTo>
                      <a:pt x="81134" y="53920"/>
                      <a:pt x="77286" y="61066"/>
                      <a:pt x="58323" y="65463"/>
                    </a:cubicBezTo>
                    <a:cubicBezTo>
                      <a:pt x="52001" y="67112"/>
                      <a:pt x="45405" y="67387"/>
                      <a:pt x="39909" y="68211"/>
                    </a:cubicBezTo>
                    <a:close/>
                  </a:path>
                </a:pathLst>
              </a:custGeom>
              <a:grpFill/>
              <a:ln w="2746" cap="flat">
                <a:noFill/>
                <a:prstDash val="solid"/>
                <a:miter/>
              </a:ln>
            </p:spPr>
            <p:txBody>
              <a:bodyPr rtlCol="0" anchor="ctr"/>
              <a:lstStyle/>
              <a:p>
                <a:endParaRPr lang="en-US"/>
              </a:p>
            </p:txBody>
          </p:sp>
        </p:grpSp>
        <p:grpSp>
          <p:nvGrpSpPr>
            <p:cNvPr id="35" name="Group 34">
              <a:extLst>
                <a:ext uri="{FF2B5EF4-FFF2-40B4-BE49-F238E27FC236}">
                  <a16:creationId xmlns:a16="http://schemas.microsoft.com/office/drawing/2014/main" id="{8E48860A-4099-A249-A393-CEE281BBBC7B}"/>
                </a:ext>
              </a:extLst>
            </p:cNvPr>
            <p:cNvGrpSpPr/>
            <p:nvPr/>
          </p:nvGrpSpPr>
          <p:grpSpPr>
            <a:xfrm>
              <a:off x="4383103" y="2006585"/>
              <a:ext cx="1098291" cy="742129"/>
              <a:chOff x="4374330" y="2006585"/>
              <a:chExt cx="1098291" cy="742129"/>
            </a:xfrm>
            <a:grpFill/>
          </p:grpSpPr>
          <p:sp>
            <p:nvSpPr>
              <p:cNvPr id="36" name="Graphic 17">
                <a:extLst>
                  <a:ext uri="{FF2B5EF4-FFF2-40B4-BE49-F238E27FC236}">
                    <a16:creationId xmlns:a16="http://schemas.microsoft.com/office/drawing/2014/main" id="{040D35E1-29DC-E749-A2CF-1F6CF60343A9}"/>
                  </a:ext>
                </a:extLst>
              </p:cNvPr>
              <p:cNvSpPr/>
              <p:nvPr/>
            </p:nvSpPr>
            <p:spPr>
              <a:xfrm rot="635483">
                <a:off x="4374330" y="2006585"/>
                <a:ext cx="603701" cy="742129"/>
              </a:xfrm>
              <a:custGeom>
                <a:avLst/>
                <a:gdLst>
                  <a:gd name="connsiteX0" fmla="*/ 1488758 w 1495425"/>
                  <a:gd name="connsiteY0" fmla="*/ 1811050 h 1838325"/>
                  <a:gd name="connsiteX1" fmla="*/ 854393 w 1495425"/>
                  <a:gd name="connsiteY1" fmla="*/ 556607 h 1838325"/>
                  <a:gd name="connsiteX2" fmla="*/ 390525 w 1495425"/>
                  <a:gd name="connsiteY2" fmla="*/ 79405 h 1838325"/>
                  <a:gd name="connsiteX3" fmla="*/ 101918 w 1495425"/>
                  <a:gd name="connsiteY3" fmla="*/ 347 h 1838325"/>
                  <a:gd name="connsiteX4" fmla="*/ 0 w 1495425"/>
                  <a:gd name="connsiteY4" fmla="*/ 61307 h 1838325"/>
                  <a:gd name="connsiteX5" fmla="*/ 556260 w 1495425"/>
                  <a:gd name="connsiteY5" fmla="*/ 278477 h 1838325"/>
                  <a:gd name="connsiteX6" fmla="*/ 853440 w 1495425"/>
                  <a:gd name="connsiteY6" fmla="*/ 639475 h 1838325"/>
                  <a:gd name="connsiteX7" fmla="*/ 1349693 w 1495425"/>
                  <a:gd name="connsiteY7" fmla="*/ 1554827 h 1838325"/>
                  <a:gd name="connsiteX8" fmla="*/ 1473518 w 1495425"/>
                  <a:gd name="connsiteY8" fmla="*/ 1839625 h 1838325"/>
                  <a:gd name="connsiteX9" fmla="*/ 1496378 w 1495425"/>
                  <a:gd name="connsiteY9" fmla="*/ 1832957 h 1838325"/>
                  <a:gd name="connsiteX10" fmla="*/ 1488758 w 1495425"/>
                  <a:gd name="connsiteY10" fmla="*/ 181105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5425" h="1838325">
                    <a:moveTo>
                      <a:pt x="1488758" y="1811050"/>
                    </a:moveTo>
                    <a:cubicBezTo>
                      <a:pt x="1311593" y="1375757"/>
                      <a:pt x="1122998" y="947132"/>
                      <a:pt x="854393" y="556607"/>
                    </a:cubicBezTo>
                    <a:cubicBezTo>
                      <a:pt x="726758" y="371822"/>
                      <a:pt x="583883" y="201325"/>
                      <a:pt x="390525" y="79405"/>
                    </a:cubicBezTo>
                    <a:cubicBezTo>
                      <a:pt x="302895" y="24160"/>
                      <a:pt x="205740" y="-3463"/>
                      <a:pt x="101918" y="347"/>
                    </a:cubicBezTo>
                    <a:cubicBezTo>
                      <a:pt x="59055" y="3205"/>
                      <a:pt x="18098" y="8920"/>
                      <a:pt x="0" y="61307"/>
                    </a:cubicBezTo>
                    <a:cubicBezTo>
                      <a:pt x="254318" y="60355"/>
                      <a:pt x="377190" y="100360"/>
                      <a:pt x="556260" y="278477"/>
                    </a:cubicBezTo>
                    <a:cubicBezTo>
                      <a:pt x="665798" y="388015"/>
                      <a:pt x="774383" y="507077"/>
                      <a:pt x="853440" y="639475"/>
                    </a:cubicBezTo>
                    <a:cubicBezTo>
                      <a:pt x="1028700" y="938560"/>
                      <a:pt x="1187768" y="1248122"/>
                      <a:pt x="1349693" y="1554827"/>
                    </a:cubicBezTo>
                    <a:cubicBezTo>
                      <a:pt x="1398270" y="1647220"/>
                      <a:pt x="1435418" y="1745327"/>
                      <a:pt x="1473518" y="1839625"/>
                    </a:cubicBezTo>
                    <a:lnTo>
                      <a:pt x="1496378" y="1832957"/>
                    </a:lnTo>
                    <a:cubicBezTo>
                      <a:pt x="1493520" y="1826290"/>
                      <a:pt x="1492568" y="1817717"/>
                      <a:pt x="1488758" y="1811050"/>
                    </a:cubicBezTo>
                    <a:close/>
                  </a:path>
                </a:pathLst>
              </a:custGeom>
              <a:grpFill/>
              <a:ln w="9525" cap="flat">
                <a:noFill/>
                <a:prstDash val="solid"/>
                <a:miter/>
              </a:ln>
            </p:spPr>
            <p:txBody>
              <a:bodyPr rtlCol="0" anchor="ctr"/>
              <a:lstStyle/>
              <a:p>
                <a:endParaRPr lang="en-US"/>
              </a:p>
            </p:txBody>
          </p:sp>
          <p:sp>
            <p:nvSpPr>
              <p:cNvPr id="37" name="Graphic 17">
                <a:extLst>
                  <a:ext uri="{FF2B5EF4-FFF2-40B4-BE49-F238E27FC236}">
                    <a16:creationId xmlns:a16="http://schemas.microsoft.com/office/drawing/2014/main" id="{FCDA5F89-3F54-2E40-B887-05528A6FF30E}"/>
                  </a:ext>
                </a:extLst>
              </p:cNvPr>
              <p:cNvSpPr/>
              <p:nvPr/>
            </p:nvSpPr>
            <p:spPr>
              <a:xfrm rot="20964517" flipH="1">
                <a:off x="4868920" y="2006585"/>
                <a:ext cx="603701" cy="742129"/>
              </a:xfrm>
              <a:custGeom>
                <a:avLst/>
                <a:gdLst>
                  <a:gd name="connsiteX0" fmla="*/ 1488758 w 1495425"/>
                  <a:gd name="connsiteY0" fmla="*/ 1811050 h 1838325"/>
                  <a:gd name="connsiteX1" fmla="*/ 854393 w 1495425"/>
                  <a:gd name="connsiteY1" fmla="*/ 556607 h 1838325"/>
                  <a:gd name="connsiteX2" fmla="*/ 390525 w 1495425"/>
                  <a:gd name="connsiteY2" fmla="*/ 79405 h 1838325"/>
                  <a:gd name="connsiteX3" fmla="*/ 101918 w 1495425"/>
                  <a:gd name="connsiteY3" fmla="*/ 347 h 1838325"/>
                  <a:gd name="connsiteX4" fmla="*/ 0 w 1495425"/>
                  <a:gd name="connsiteY4" fmla="*/ 61307 h 1838325"/>
                  <a:gd name="connsiteX5" fmla="*/ 556260 w 1495425"/>
                  <a:gd name="connsiteY5" fmla="*/ 278477 h 1838325"/>
                  <a:gd name="connsiteX6" fmla="*/ 853440 w 1495425"/>
                  <a:gd name="connsiteY6" fmla="*/ 639475 h 1838325"/>
                  <a:gd name="connsiteX7" fmla="*/ 1349693 w 1495425"/>
                  <a:gd name="connsiteY7" fmla="*/ 1554827 h 1838325"/>
                  <a:gd name="connsiteX8" fmla="*/ 1473518 w 1495425"/>
                  <a:gd name="connsiteY8" fmla="*/ 1839625 h 1838325"/>
                  <a:gd name="connsiteX9" fmla="*/ 1496378 w 1495425"/>
                  <a:gd name="connsiteY9" fmla="*/ 1832957 h 1838325"/>
                  <a:gd name="connsiteX10" fmla="*/ 1488758 w 1495425"/>
                  <a:gd name="connsiteY10" fmla="*/ 181105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5425" h="1838325">
                    <a:moveTo>
                      <a:pt x="1488758" y="1811050"/>
                    </a:moveTo>
                    <a:cubicBezTo>
                      <a:pt x="1311593" y="1375757"/>
                      <a:pt x="1122998" y="947132"/>
                      <a:pt x="854393" y="556607"/>
                    </a:cubicBezTo>
                    <a:cubicBezTo>
                      <a:pt x="726758" y="371822"/>
                      <a:pt x="583883" y="201325"/>
                      <a:pt x="390525" y="79405"/>
                    </a:cubicBezTo>
                    <a:cubicBezTo>
                      <a:pt x="302895" y="24160"/>
                      <a:pt x="205740" y="-3463"/>
                      <a:pt x="101918" y="347"/>
                    </a:cubicBezTo>
                    <a:cubicBezTo>
                      <a:pt x="59055" y="3205"/>
                      <a:pt x="18098" y="8920"/>
                      <a:pt x="0" y="61307"/>
                    </a:cubicBezTo>
                    <a:cubicBezTo>
                      <a:pt x="254318" y="60355"/>
                      <a:pt x="377190" y="100360"/>
                      <a:pt x="556260" y="278477"/>
                    </a:cubicBezTo>
                    <a:cubicBezTo>
                      <a:pt x="665798" y="388015"/>
                      <a:pt x="774383" y="507077"/>
                      <a:pt x="853440" y="639475"/>
                    </a:cubicBezTo>
                    <a:cubicBezTo>
                      <a:pt x="1028700" y="938560"/>
                      <a:pt x="1187768" y="1248122"/>
                      <a:pt x="1349693" y="1554827"/>
                    </a:cubicBezTo>
                    <a:cubicBezTo>
                      <a:pt x="1398270" y="1647220"/>
                      <a:pt x="1435418" y="1745327"/>
                      <a:pt x="1473518" y="1839625"/>
                    </a:cubicBezTo>
                    <a:lnTo>
                      <a:pt x="1496378" y="1832957"/>
                    </a:lnTo>
                    <a:cubicBezTo>
                      <a:pt x="1493520" y="1826290"/>
                      <a:pt x="1492568" y="1817717"/>
                      <a:pt x="1488758" y="1811050"/>
                    </a:cubicBezTo>
                    <a:close/>
                  </a:path>
                </a:pathLst>
              </a:custGeom>
              <a:grp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1180855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31EC4A-5ED1-E54A-AC91-D0D1AB1FC699}"/>
              </a:ext>
            </a:extLst>
          </p:cNvPr>
          <p:cNvSpPr/>
          <p:nvPr/>
        </p:nvSpPr>
        <p:spPr>
          <a:xfrm>
            <a:off x="0" y="1025987"/>
            <a:ext cx="12192000" cy="5184107"/>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4" name="Picture Placeholder 3" descr="A tree in a forest&#10;&#10;Description automatically generated">
            <a:extLst>
              <a:ext uri="{FF2B5EF4-FFF2-40B4-BE49-F238E27FC236}">
                <a16:creationId xmlns:a16="http://schemas.microsoft.com/office/drawing/2014/main" id="{28ABA13D-E016-F941-950E-8357D6D16008}"/>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4662" r="14662"/>
          <a:stretch>
            <a:fillRect/>
          </a:stretch>
        </p:blipFill>
        <p:spPr>
          <a:xfrm>
            <a:off x="6050034" y="418640"/>
            <a:ext cx="6141966" cy="5791453"/>
          </a:xfrm>
        </p:spPr>
      </p:pic>
      <p:sp>
        <p:nvSpPr>
          <p:cNvPr id="6" name="Rectangle 5">
            <a:extLst>
              <a:ext uri="{FF2B5EF4-FFF2-40B4-BE49-F238E27FC236}">
                <a16:creationId xmlns:a16="http://schemas.microsoft.com/office/drawing/2014/main" id="{7DB9CCB7-595E-484D-9F65-4978536BD94C}"/>
              </a:ext>
            </a:extLst>
          </p:cNvPr>
          <p:cNvSpPr/>
          <p:nvPr/>
        </p:nvSpPr>
        <p:spPr>
          <a:xfrm>
            <a:off x="290374" y="1232771"/>
            <a:ext cx="6154493" cy="4770537"/>
          </a:xfrm>
          <a:prstGeom prst="rect">
            <a:avLst/>
          </a:prstGeom>
        </p:spPr>
        <p:txBody>
          <a:bodyPr wrap="square">
            <a:spAutoFit/>
          </a:bodyPr>
          <a:lstStyle/>
          <a:p>
            <a:r>
              <a:rPr lang="ja-JP" altLang="en-US" sz="3800" b="1">
                <a:solidFill>
                  <a:schemeClr val="accent2"/>
                </a:solidFill>
                <a:latin typeface="noto sans tc"/>
              </a:rPr>
              <a:t>全世界森林消失速度相當於每分鐘</a:t>
            </a:r>
            <a:r>
              <a:rPr lang="en-US" altLang="ja-JP" sz="3800" b="1" dirty="0">
                <a:solidFill>
                  <a:schemeClr val="accent2"/>
                </a:solidFill>
                <a:latin typeface="noto sans tc"/>
              </a:rPr>
              <a:t>36</a:t>
            </a:r>
            <a:r>
              <a:rPr lang="ja-JP" altLang="en-US" sz="3800" b="1">
                <a:solidFill>
                  <a:schemeClr val="accent2"/>
                </a:solidFill>
                <a:latin typeface="noto sans tc"/>
              </a:rPr>
              <a:t>個足球場，造成森林減少與破壞的主要原因是大規模的商業砍伐</a:t>
            </a:r>
            <a:endParaRPr lang="en-US" altLang="ja-JP" sz="3800" b="1" dirty="0">
              <a:solidFill>
                <a:schemeClr val="accent2"/>
              </a:solidFill>
              <a:latin typeface="noto sans tc"/>
            </a:endParaRPr>
          </a:p>
          <a:p>
            <a:endParaRPr lang="en-US" altLang="ja-JP" sz="3800" b="1" dirty="0">
              <a:solidFill>
                <a:schemeClr val="accent2"/>
              </a:solidFill>
              <a:latin typeface="noto sans tc"/>
            </a:endParaRPr>
          </a:p>
          <a:p>
            <a:r>
              <a:rPr lang="ja-JP" altLang="en-US" sz="3800" b="1">
                <a:solidFill>
                  <a:schemeClr val="accent2"/>
                </a:solidFill>
                <a:latin typeface="noto sans tc"/>
              </a:rPr>
              <a:t>另外，非法砍伐也是林地縮減的因素，導致原始森林受到嚴重破壞</a:t>
            </a:r>
            <a:endParaRPr lang="en-US" altLang="ja-JP" sz="3800" b="1" dirty="0">
              <a:solidFill>
                <a:schemeClr val="accent2"/>
              </a:solidFill>
              <a:latin typeface="noto sans tc"/>
            </a:endParaRPr>
          </a:p>
        </p:txBody>
      </p:sp>
      <p:sp>
        <p:nvSpPr>
          <p:cNvPr id="9" name="TextBox 8">
            <a:extLst>
              <a:ext uri="{FF2B5EF4-FFF2-40B4-BE49-F238E27FC236}">
                <a16:creationId xmlns:a16="http://schemas.microsoft.com/office/drawing/2014/main" id="{72A356B9-01C9-F740-A332-4A0DD1C8D680}"/>
              </a:ext>
            </a:extLst>
          </p:cNvPr>
          <p:cNvSpPr txBox="1"/>
          <p:nvPr/>
        </p:nvSpPr>
        <p:spPr>
          <a:xfrm>
            <a:off x="8394492" y="6341418"/>
            <a:ext cx="2018501" cy="292388"/>
          </a:xfrm>
          <a:prstGeom prst="rect">
            <a:avLst/>
          </a:prstGeom>
          <a:noFill/>
        </p:spPr>
        <p:txBody>
          <a:bodyPr wrap="none" rtlCol="0">
            <a:spAutoFit/>
          </a:bodyPr>
          <a:lstStyle/>
          <a:p>
            <a:r>
              <a:rPr lang="en-FR" sz="1300" dirty="0">
                <a:solidFill>
                  <a:schemeClr val="bg2">
                    <a:lumMod val="25000"/>
                  </a:schemeClr>
                </a:solidFill>
              </a:rPr>
              <a:t>圖片來源</a:t>
            </a:r>
            <a:r>
              <a:rPr lang="zh-TW" altLang="en-US" sz="1300" dirty="0">
                <a:solidFill>
                  <a:schemeClr val="bg2">
                    <a:lumMod val="25000"/>
                  </a:schemeClr>
                </a:solidFill>
              </a:rPr>
              <a:t>：國家地理雜誌</a:t>
            </a:r>
            <a:endParaRPr lang="en-FR" sz="1300" dirty="0">
              <a:solidFill>
                <a:schemeClr val="bg2">
                  <a:lumMod val="25000"/>
                </a:schemeClr>
              </a:solidFill>
            </a:endParaRPr>
          </a:p>
        </p:txBody>
      </p:sp>
    </p:spTree>
    <p:extLst>
      <p:ext uri="{BB962C8B-B14F-4D97-AF65-F5344CB8AC3E}">
        <p14:creationId xmlns:p14="http://schemas.microsoft.com/office/powerpoint/2010/main" val="260291841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2">
            <a:extLst>
              <a:ext uri="{FF2B5EF4-FFF2-40B4-BE49-F238E27FC236}">
                <a16:creationId xmlns:a16="http://schemas.microsoft.com/office/drawing/2014/main" id="{1BF7911A-7961-4171-BC54-DD856E552D7B}"/>
              </a:ext>
            </a:extLst>
          </p:cNvPr>
          <p:cNvSpPr/>
          <p:nvPr/>
        </p:nvSpPr>
        <p:spPr>
          <a:xfrm>
            <a:off x="323528" y="0"/>
            <a:ext cx="4518439" cy="6597352"/>
          </a:xfrm>
          <a:custGeom>
            <a:avLst/>
            <a:gdLst/>
            <a:ahLst/>
            <a:cxnLst/>
            <a:rect l="l" t="t" r="r" b="b"/>
            <a:pathLst>
              <a:path w="4248472" h="6597352">
                <a:moveTo>
                  <a:pt x="0" y="0"/>
                </a:moveTo>
                <a:lnTo>
                  <a:pt x="4248472" y="0"/>
                </a:lnTo>
                <a:lnTo>
                  <a:pt x="4248472" y="6597352"/>
                </a:lnTo>
                <a:lnTo>
                  <a:pt x="2124236" y="5682952"/>
                </a:lnTo>
                <a:lnTo>
                  <a:pt x="0" y="659735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latin typeface="Arial" pitchFamily="34" charset="0"/>
              <a:cs typeface="Arial" pitchFamily="34" charset="0"/>
            </a:endParaRPr>
          </a:p>
        </p:txBody>
      </p:sp>
      <p:sp>
        <p:nvSpPr>
          <p:cNvPr id="34" name="Rectangle 2">
            <a:extLst>
              <a:ext uri="{FF2B5EF4-FFF2-40B4-BE49-F238E27FC236}">
                <a16:creationId xmlns:a16="http://schemas.microsoft.com/office/drawing/2014/main" id="{97D51FF7-23C8-46EB-8594-B42D7475F1C6}"/>
              </a:ext>
            </a:extLst>
          </p:cNvPr>
          <p:cNvSpPr/>
          <p:nvPr/>
        </p:nvSpPr>
        <p:spPr>
          <a:xfrm>
            <a:off x="587791" y="0"/>
            <a:ext cx="3989913" cy="6237312"/>
          </a:xfrm>
          <a:custGeom>
            <a:avLst/>
            <a:gdLst/>
            <a:ahLst/>
            <a:cxnLst/>
            <a:rect l="l" t="t" r="r" b="b"/>
            <a:pathLst>
              <a:path w="4248472" h="6597352">
                <a:moveTo>
                  <a:pt x="0" y="0"/>
                </a:moveTo>
                <a:lnTo>
                  <a:pt x="4248472" y="0"/>
                </a:lnTo>
                <a:lnTo>
                  <a:pt x="4248472" y="6597352"/>
                </a:lnTo>
                <a:lnTo>
                  <a:pt x="2124236" y="5682952"/>
                </a:lnTo>
                <a:lnTo>
                  <a:pt x="0" y="6597352"/>
                </a:lnTo>
                <a:close/>
              </a:path>
            </a:pathLst>
          </a:custGeom>
          <a:solidFill>
            <a:schemeClr val="bg1"/>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latin typeface="Arial" pitchFamily="34" charset="0"/>
              <a:cs typeface="Arial" pitchFamily="34" charset="0"/>
            </a:endParaRPr>
          </a:p>
        </p:txBody>
      </p:sp>
      <p:sp>
        <p:nvSpPr>
          <p:cNvPr id="35" name="Rectangle 2">
            <a:extLst>
              <a:ext uri="{FF2B5EF4-FFF2-40B4-BE49-F238E27FC236}">
                <a16:creationId xmlns:a16="http://schemas.microsoft.com/office/drawing/2014/main" id="{E9AC73B1-CD4B-4284-B4B9-6B4A8FF9651E}"/>
              </a:ext>
            </a:extLst>
          </p:cNvPr>
          <p:cNvSpPr/>
          <p:nvPr/>
        </p:nvSpPr>
        <p:spPr>
          <a:xfrm>
            <a:off x="668833" y="1"/>
            <a:ext cx="3827829" cy="6134099"/>
          </a:xfrm>
          <a:custGeom>
            <a:avLst/>
            <a:gdLst/>
            <a:ahLst/>
            <a:cxnLst/>
            <a:rect l="l" t="t" r="r" b="b"/>
            <a:pathLst>
              <a:path w="4248472" h="6597352">
                <a:moveTo>
                  <a:pt x="0" y="0"/>
                </a:moveTo>
                <a:lnTo>
                  <a:pt x="4248472" y="0"/>
                </a:lnTo>
                <a:lnTo>
                  <a:pt x="4248472" y="6597352"/>
                </a:lnTo>
                <a:lnTo>
                  <a:pt x="2124236" y="5682952"/>
                </a:lnTo>
                <a:lnTo>
                  <a:pt x="0" y="6597352"/>
                </a:lnTo>
                <a:close/>
              </a:path>
            </a:pathLst>
          </a:custGeom>
          <a:solidFill>
            <a:schemeClr val="accent1"/>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latin typeface="Arial" pitchFamily="34" charset="0"/>
              <a:cs typeface="Arial" pitchFamily="34" charset="0"/>
            </a:endParaRPr>
          </a:p>
        </p:txBody>
      </p:sp>
      <p:sp>
        <p:nvSpPr>
          <p:cNvPr id="36" name="Rectangle 6">
            <a:extLst>
              <a:ext uri="{FF2B5EF4-FFF2-40B4-BE49-F238E27FC236}">
                <a16:creationId xmlns:a16="http://schemas.microsoft.com/office/drawing/2014/main" id="{A8679454-2208-4BC3-A216-FB71DF688FDD}"/>
              </a:ext>
            </a:extLst>
          </p:cNvPr>
          <p:cNvSpPr/>
          <p:nvPr/>
        </p:nvSpPr>
        <p:spPr>
          <a:xfrm>
            <a:off x="809898" y="404664"/>
            <a:ext cx="4248094" cy="151216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p>
        </p:txBody>
      </p:sp>
      <p:sp>
        <p:nvSpPr>
          <p:cNvPr id="38" name="Right Triangle 7">
            <a:extLst>
              <a:ext uri="{FF2B5EF4-FFF2-40B4-BE49-F238E27FC236}">
                <a16:creationId xmlns:a16="http://schemas.microsoft.com/office/drawing/2014/main" id="{47FAF118-26B2-456E-9715-8A822768B62A}"/>
              </a:ext>
            </a:extLst>
          </p:cNvPr>
          <p:cNvSpPr/>
          <p:nvPr/>
        </p:nvSpPr>
        <p:spPr>
          <a:xfrm rot="5400000">
            <a:off x="4835679" y="1919874"/>
            <a:ext cx="228600" cy="216024"/>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p>
        </p:txBody>
      </p:sp>
      <p:sp>
        <p:nvSpPr>
          <p:cNvPr id="3" name="Title 1">
            <a:extLst>
              <a:ext uri="{FF2B5EF4-FFF2-40B4-BE49-F238E27FC236}">
                <a16:creationId xmlns:a16="http://schemas.microsoft.com/office/drawing/2014/main" id="{2BAA1E18-0016-4773-B404-1FEA8166EDE1}"/>
              </a:ext>
            </a:extLst>
          </p:cNvPr>
          <p:cNvSpPr txBox="1">
            <a:spLocks/>
          </p:cNvSpPr>
          <p:nvPr/>
        </p:nvSpPr>
        <p:spPr>
          <a:xfrm>
            <a:off x="923850" y="381541"/>
            <a:ext cx="3724350" cy="1584176"/>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ko-KR" altLang="en-US" b="1" dirty="0" err="1">
                <a:solidFill>
                  <a:schemeClr val="bg1"/>
                </a:solidFill>
              </a:rPr>
              <a:t>非法砍伐</a:t>
            </a:r>
            <a:endParaRPr lang="ko-KR" altLang="en-US" b="1" dirty="0">
              <a:solidFill>
                <a:schemeClr val="bg1"/>
              </a:solidFill>
            </a:endParaRPr>
          </a:p>
        </p:txBody>
      </p:sp>
      <p:sp>
        <p:nvSpPr>
          <p:cNvPr id="8" name="Oval 7">
            <a:extLst>
              <a:ext uri="{FF2B5EF4-FFF2-40B4-BE49-F238E27FC236}">
                <a16:creationId xmlns:a16="http://schemas.microsoft.com/office/drawing/2014/main" id="{26E7CC1E-0924-4290-BD4F-9A42846374D5}"/>
              </a:ext>
            </a:extLst>
          </p:cNvPr>
          <p:cNvSpPr/>
          <p:nvPr/>
        </p:nvSpPr>
        <p:spPr>
          <a:xfrm>
            <a:off x="5309812" y="943060"/>
            <a:ext cx="648072" cy="6480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p>
        </p:txBody>
      </p:sp>
      <p:sp>
        <p:nvSpPr>
          <p:cNvPr id="9" name="TextBox 8">
            <a:extLst>
              <a:ext uri="{FF2B5EF4-FFF2-40B4-BE49-F238E27FC236}">
                <a16:creationId xmlns:a16="http://schemas.microsoft.com/office/drawing/2014/main" id="{4E75D5A8-405A-472D-95DD-09C3F6C07930}"/>
              </a:ext>
            </a:extLst>
          </p:cNvPr>
          <p:cNvSpPr txBox="1"/>
          <p:nvPr/>
        </p:nvSpPr>
        <p:spPr>
          <a:xfrm>
            <a:off x="5323678" y="1067041"/>
            <a:ext cx="620342" cy="400110"/>
          </a:xfrm>
          <a:prstGeom prst="rect">
            <a:avLst/>
          </a:prstGeom>
          <a:noFill/>
        </p:spPr>
        <p:txBody>
          <a:bodyPr wrap="square" rtlCol="0">
            <a:spAutoFit/>
          </a:bodyPr>
          <a:lstStyle/>
          <a:p>
            <a:pPr algn="ctr"/>
            <a:r>
              <a:rPr lang="en-US" altLang="ko-KR" sz="2000" b="1" dirty="0">
                <a:solidFill>
                  <a:schemeClr val="bg1"/>
                </a:solidFill>
                <a:cs typeface="Arial" pitchFamily="34" charset="0"/>
              </a:rPr>
              <a:t>01</a:t>
            </a:r>
            <a:endParaRPr lang="ko-KR" altLang="en-US" sz="1600" b="1" dirty="0">
              <a:solidFill>
                <a:schemeClr val="bg1"/>
              </a:solidFill>
              <a:cs typeface="Arial" pitchFamily="34" charset="0"/>
            </a:endParaRPr>
          </a:p>
        </p:txBody>
      </p:sp>
      <p:sp>
        <p:nvSpPr>
          <p:cNvPr id="12" name="TextBox 11">
            <a:extLst>
              <a:ext uri="{FF2B5EF4-FFF2-40B4-BE49-F238E27FC236}">
                <a16:creationId xmlns:a16="http://schemas.microsoft.com/office/drawing/2014/main" id="{8C3FC60D-21DC-4BDE-B1D4-C49322D9CA37}"/>
              </a:ext>
            </a:extLst>
          </p:cNvPr>
          <p:cNvSpPr txBox="1"/>
          <p:nvPr/>
        </p:nvSpPr>
        <p:spPr>
          <a:xfrm>
            <a:off x="5957884" y="1082430"/>
            <a:ext cx="3948115" cy="323165"/>
          </a:xfrm>
          <a:prstGeom prst="rect">
            <a:avLst/>
          </a:prstGeom>
          <a:solidFill>
            <a:schemeClr val="accent3"/>
          </a:solidFill>
        </p:spPr>
        <p:txBody>
          <a:bodyPr wrap="square" rtlCol="0">
            <a:spAutoFit/>
          </a:bodyPr>
          <a:lstStyle/>
          <a:p>
            <a:r>
              <a:rPr lang="ja-JP" altLang="en-US" sz="1500">
                <a:solidFill>
                  <a:schemeClr val="bg2">
                    <a:lumMod val="25000"/>
                  </a:schemeClr>
                </a:solidFill>
              </a:rPr>
              <a:t>非法獲取砍伐證明（比如通過行賄等手段）</a:t>
            </a:r>
            <a:endParaRPr lang="ko-KR" altLang="en-US" sz="1500" b="1" dirty="0">
              <a:solidFill>
                <a:schemeClr val="bg2">
                  <a:lumMod val="25000"/>
                </a:schemeClr>
              </a:solidFill>
              <a:cs typeface="Arial" pitchFamily="34" charset="0"/>
            </a:endParaRPr>
          </a:p>
        </p:txBody>
      </p:sp>
      <p:sp>
        <p:nvSpPr>
          <p:cNvPr id="16" name="Oval 15">
            <a:extLst>
              <a:ext uri="{FF2B5EF4-FFF2-40B4-BE49-F238E27FC236}">
                <a16:creationId xmlns:a16="http://schemas.microsoft.com/office/drawing/2014/main" id="{DFCA9DEF-9F82-4CDA-AD04-46B38CA633D8}"/>
              </a:ext>
            </a:extLst>
          </p:cNvPr>
          <p:cNvSpPr/>
          <p:nvPr/>
        </p:nvSpPr>
        <p:spPr>
          <a:xfrm>
            <a:off x="5309812" y="1728992"/>
            <a:ext cx="648072" cy="64807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p>
        </p:txBody>
      </p:sp>
      <p:sp>
        <p:nvSpPr>
          <p:cNvPr id="17" name="TextBox 16">
            <a:extLst>
              <a:ext uri="{FF2B5EF4-FFF2-40B4-BE49-F238E27FC236}">
                <a16:creationId xmlns:a16="http://schemas.microsoft.com/office/drawing/2014/main" id="{B81FDDB3-A82B-4E40-8988-2E2BDE11C509}"/>
              </a:ext>
            </a:extLst>
          </p:cNvPr>
          <p:cNvSpPr txBox="1"/>
          <p:nvPr/>
        </p:nvSpPr>
        <p:spPr>
          <a:xfrm>
            <a:off x="5323678" y="1852973"/>
            <a:ext cx="620342" cy="400110"/>
          </a:xfrm>
          <a:prstGeom prst="rect">
            <a:avLst/>
          </a:prstGeom>
          <a:noFill/>
        </p:spPr>
        <p:txBody>
          <a:bodyPr wrap="square" rtlCol="0">
            <a:spAutoFit/>
          </a:bodyPr>
          <a:lstStyle/>
          <a:p>
            <a:pPr algn="ctr"/>
            <a:r>
              <a:rPr lang="en-US" altLang="ko-KR" sz="2000" b="1" dirty="0">
                <a:solidFill>
                  <a:schemeClr val="bg1"/>
                </a:solidFill>
                <a:cs typeface="Arial" pitchFamily="34" charset="0"/>
              </a:rPr>
              <a:t>02</a:t>
            </a:r>
            <a:endParaRPr lang="ko-KR" altLang="en-US" sz="1600" b="1" dirty="0">
              <a:solidFill>
                <a:schemeClr val="bg1"/>
              </a:solidFill>
              <a:cs typeface="Arial" pitchFamily="34" charset="0"/>
            </a:endParaRPr>
          </a:p>
        </p:txBody>
      </p:sp>
      <p:sp>
        <p:nvSpPr>
          <p:cNvPr id="24" name="Oval 23">
            <a:extLst>
              <a:ext uri="{FF2B5EF4-FFF2-40B4-BE49-F238E27FC236}">
                <a16:creationId xmlns:a16="http://schemas.microsoft.com/office/drawing/2014/main" id="{73CCFDD7-0EB0-4E64-BDB1-540DAB0B9BEC}"/>
              </a:ext>
            </a:extLst>
          </p:cNvPr>
          <p:cNvSpPr/>
          <p:nvPr/>
        </p:nvSpPr>
        <p:spPr>
          <a:xfrm>
            <a:off x="5309812" y="2509861"/>
            <a:ext cx="648072" cy="648072"/>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p>
        </p:txBody>
      </p:sp>
      <p:sp>
        <p:nvSpPr>
          <p:cNvPr id="25" name="TextBox 24">
            <a:extLst>
              <a:ext uri="{FF2B5EF4-FFF2-40B4-BE49-F238E27FC236}">
                <a16:creationId xmlns:a16="http://schemas.microsoft.com/office/drawing/2014/main" id="{E278BC37-1332-44C3-8D79-E84F62CFBCD4}"/>
              </a:ext>
            </a:extLst>
          </p:cNvPr>
          <p:cNvSpPr txBox="1"/>
          <p:nvPr/>
        </p:nvSpPr>
        <p:spPr>
          <a:xfrm>
            <a:off x="5323678" y="2633842"/>
            <a:ext cx="620342" cy="400110"/>
          </a:xfrm>
          <a:prstGeom prst="rect">
            <a:avLst/>
          </a:prstGeom>
          <a:noFill/>
        </p:spPr>
        <p:txBody>
          <a:bodyPr wrap="square" rtlCol="0">
            <a:spAutoFit/>
          </a:bodyPr>
          <a:lstStyle/>
          <a:p>
            <a:pPr algn="ctr"/>
            <a:r>
              <a:rPr lang="en-US" altLang="ko-KR" sz="2000" b="1" dirty="0">
                <a:solidFill>
                  <a:schemeClr val="bg1"/>
                </a:solidFill>
                <a:cs typeface="Arial" pitchFamily="34" charset="0"/>
              </a:rPr>
              <a:t>03</a:t>
            </a:r>
            <a:endParaRPr lang="ko-KR" altLang="en-US" sz="1600" b="1" dirty="0">
              <a:solidFill>
                <a:schemeClr val="bg1"/>
              </a:solidFill>
              <a:cs typeface="Arial" pitchFamily="34" charset="0"/>
            </a:endParaRPr>
          </a:p>
        </p:txBody>
      </p:sp>
      <p:grpSp>
        <p:nvGrpSpPr>
          <p:cNvPr id="29" name="Group 28">
            <a:extLst>
              <a:ext uri="{FF2B5EF4-FFF2-40B4-BE49-F238E27FC236}">
                <a16:creationId xmlns:a16="http://schemas.microsoft.com/office/drawing/2014/main" id="{824A83C0-24BA-4EE3-B52E-143890B879D1}"/>
              </a:ext>
            </a:extLst>
          </p:cNvPr>
          <p:cNvGrpSpPr/>
          <p:nvPr/>
        </p:nvGrpSpPr>
        <p:grpSpPr>
          <a:xfrm>
            <a:off x="926563" y="2197258"/>
            <a:ext cx="3312368" cy="2171745"/>
            <a:chOff x="5375474" y="2822446"/>
            <a:chExt cx="3312368" cy="2171745"/>
          </a:xfrm>
        </p:grpSpPr>
        <p:sp>
          <p:nvSpPr>
            <p:cNvPr id="30" name="TextBox 29">
              <a:extLst>
                <a:ext uri="{FF2B5EF4-FFF2-40B4-BE49-F238E27FC236}">
                  <a16:creationId xmlns:a16="http://schemas.microsoft.com/office/drawing/2014/main" id="{3F88B7AE-DD05-47BF-A0E0-DB102CEDFC13}"/>
                </a:ext>
              </a:extLst>
            </p:cNvPr>
            <p:cNvSpPr txBox="1"/>
            <p:nvPr/>
          </p:nvSpPr>
          <p:spPr>
            <a:xfrm>
              <a:off x="5375474" y="3332198"/>
              <a:ext cx="3312368" cy="1661993"/>
            </a:xfrm>
            <a:prstGeom prst="rect">
              <a:avLst/>
            </a:prstGeom>
            <a:noFill/>
          </p:spPr>
          <p:txBody>
            <a:bodyPr wrap="square" rtlCol="0">
              <a:spAutoFit/>
            </a:bodyPr>
            <a:lstStyle/>
            <a:p>
              <a:r>
                <a:rPr lang="ja-JP" altLang="en-US" sz="2200" b="1">
                  <a:solidFill>
                    <a:schemeClr val="bg1"/>
                  </a:solidFill>
                </a:rPr>
                <a:t>只要木材的砍伐、加工、運輸和銷售違反了國家法律，就構成非法砍伐行為</a:t>
              </a:r>
            </a:p>
            <a:p>
              <a:br>
                <a:rPr lang="ja-JP" altLang="en-US">
                  <a:solidFill>
                    <a:schemeClr val="bg1"/>
                  </a:solidFill>
                </a:rPr>
              </a:br>
              <a:endParaRPr lang="ja-JP" altLang="en-US">
                <a:solidFill>
                  <a:schemeClr val="bg1"/>
                </a:solidFill>
              </a:endParaRPr>
            </a:p>
          </p:txBody>
        </p:sp>
        <p:sp>
          <p:nvSpPr>
            <p:cNvPr id="31" name="TextBox 30">
              <a:extLst>
                <a:ext uri="{FF2B5EF4-FFF2-40B4-BE49-F238E27FC236}">
                  <a16:creationId xmlns:a16="http://schemas.microsoft.com/office/drawing/2014/main" id="{72DB7EA3-7AE6-47DF-86E5-AA38DB5D7C9D}"/>
                </a:ext>
              </a:extLst>
            </p:cNvPr>
            <p:cNvSpPr txBox="1"/>
            <p:nvPr/>
          </p:nvSpPr>
          <p:spPr>
            <a:xfrm>
              <a:off x="5375474" y="2822446"/>
              <a:ext cx="3312368" cy="523220"/>
            </a:xfrm>
            <a:prstGeom prst="rect">
              <a:avLst/>
            </a:prstGeom>
            <a:noFill/>
          </p:spPr>
          <p:txBody>
            <a:bodyPr wrap="square" rtlCol="0">
              <a:spAutoFit/>
            </a:bodyPr>
            <a:lstStyle/>
            <a:p>
              <a:r>
                <a:rPr lang="ja-JP" altLang="en-US" sz="2800" b="1">
                  <a:solidFill>
                    <a:schemeClr val="bg1"/>
                  </a:solidFill>
                </a:rPr>
                <a:t>什麼是非法砍伐？</a:t>
              </a:r>
              <a:endParaRPr lang="ko-KR" altLang="en-US" sz="2800" b="1" dirty="0">
                <a:solidFill>
                  <a:schemeClr val="bg1"/>
                </a:solidFill>
                <a:cs typeface="Arial" pitchFamily="34" charset="0"/>
              </a:endParaRPr>
            </a:p>
          </p:txBody>
        </p:sp>
      </p:grpSp>
      <p:sp>
        <p:nvSpPr>
          <p:cNvPr id="2" name="Rectangle 1">
            <a:extLst>
              <a:ext uri="{FF2B5EF4-FFF2-40B4-BE49-F238E27FC236}">
                <a16:creationId xmlns:a16="http://schemas.microsoft.com/office/drawing/2014/main" id="{97AF48B8-DD40-EF45-98EA-B727BC3715E5}"/>
              </a:ext>
            </a:extLst>
          </p:cNvPr>
          <p:cNvSpPr/>
          <p:nvPr/>
        </p:nvSpPr>
        <p:spPr>
          <a:xfrm>
            <a:off x="5323678" y="298352"/>
            <a:ext cx="4801314" cy="400110"/>
          </a:xfrm>
          <a:prstGeom prst="rect">
            <a:avLst/>
          </a:prstGeom>
        </p:spPr>
        <p:txBody>
          <a:bodyPr wrap="none">
            <a:spAutoFit/>
          </a:bodyPr>
          <a:lstStyle/>
          <a:p>
            <a:r>
              <a:rPr lang="ja-JP" altLang="en-US" sz="2000">
                <a:solidFill>
                  <a:schemeClr val="accent2"/>
                </a:solidFill>
              </a:rPr>
              <a:t>該行為常見於供應鏈的諸多環節，包括：</a:t>
            </a:r>
            <a:endParaRPr lang="en-FR" sz="2000" dirty="0">
              <a:solidFill>
                <a:schemeClr val="accent2"/>
              </a:solidFill>
            </a:endParaRPr>
          </a:p>
        </p:txBody>
      </p:sp>
      <p:pic>
        <p:nvPicPr>
          <p:cNvPr id="39" name="Picture 38" descr="A person standing in front of a large rock&#10;&#10;Description automatically generated">
            <a:extLst>
              <a:ext uri="{FF2B5EF4-FFF2-40B4-BE49-F238E27FC236}">
                <a16:creationId xmlns:a16="http://schemas.microsoft.com/office/drawing/2014/main" id="{55FD0EE7-8C0E-2441-AEC3-DC0CFAB8CE1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64487" y="3932804"/>
            <a:ext cx="2436519" cy="2148875"/>
          </a:xfrm>
          <a:prstGeom prst="rect">
            <a:avLst/>
          </a:prstGeom>
        </p:spPr>
      </p:pic>
      <p:sp>
        <p:nvSpPr>
          <p:cNvPr id="40" name="TextBox 39">
            <a:extLst>
              <a:ext uri="{FF2B5EF4-FFF2-40B4-BE49-F238E27FC236}">
                <a16:creationId xmlns:a16="http://schemas.microsoft.com/office/drawing/2014/main" id="{A62E86E1-D1A2-034F-971B-9BA157F75567}"/>
              </a:ext>
            </a:extLst>
          </p:cNvPr>
          <p:cNvSpPr txBox="1"/>
          <p:nvPr/>
        </p:nvSpPr>
        <p:spPr>
          <a:xfrm>
            <a:off x="1860433" y="6081679"/>
            <a:ext cx="1444626" cy="292388"/>
          </a:xfrm>
          <a:prstGeom prst="rect">
            <a:avLst/>
          </a:prstGeom>
          <a:noFill/>
        </p:spPr>
        <p:txBody>
          <a:bodyPr wrap="none" rtlCol="0">
            <a:spAutoFit/>
          </a:bodyPr>
          <a:lstStyle/>
          <a:p>
            <a:r>
              <a:rPr lang="en-FR" sz="1300" dirty="0">
                <a:solidFill>
                  <a:schemeClr val="bg2">
                    <a:lumMod val="25000"/>
                  </a:schemeClr>
                </a:solidFill>
              </a:rPr>
              <a:t>圖片來源</a:t>
            </a:r>
            <a:r>
              <a:rPr lang="zh-TW" altLang="en-US" sz="1300" dirty="0">
                <a:solidFill>
                  <a:schemeClr val="bg2">
                    <a:lumMod val="25000"/>
                  </a:schemeClr>
                </a:solidFill>
              </a:rPr>
              <a:t>：</a:t>
            </a:r>
            <a:r>
              <a:rPr lang="en-US" altLang="zh-TW" sz="1300" dirty="0">
                <a:solidFill>
                  <a:schemeClr val="bg2">
                    <a:lumMod val="25000"/>
                  </a:schemeClr>
                </a:solidFill>
              </a:rPr>
              <a:t>e</a:t>
            </a:r>
            <a:r>
              <a:rPr lang="zh-TW" altLang="en-US" sz="1300" dirty="0">
                <a:solidFill>
                  <a:schemeClr val="bg2">
                    <a:lumMod val="25000"/>
                  </a:schemeClr>
                </a:solidFill>
              </a:rPr>
              <a:t>南洋</a:t>
            </a:r>
            <a:endParaRPr lang="en-FR" sz="1300" dirty="0">
              <a:solidFill>
                <a:schemeClr val="bg2">
                  <a:lumMod val="25000"/>
                </a:schemeClr>
              </a:solidFill>
            </a:endParaRPr>
          </a:p>
        </p:txBody>
      </p:sp>
      <p:sp>
        <p:nvSpPr>
          <p:cNvPr id="41" name="Oval 40">
            <a:extLst>
              <a:ext uri="{FF2B5EF4-FFF2-40B4-BE49-F238E27FC236}">
                <a16:creationId xmlns:a16="http://schemas.microsoft.com/office/drawing/2014/main" id="{916AAB70-2095-B34D-BA1A-09084C559739}"/>
              </a:ext>
            </a:extLst>
          </p:cNvPr>
          <p:cNvSpPr/>
          <p:nvPr/>
        </p:nvSpPr>
        <p:spPr>
          <a:xfrm>
            <a:off x="5309812" y="4085478"/>
            <a:ext cx="648072" cy="648072"/>
          </a:xfrm>
          <a:prstGeom prst="ellipse">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p>
        </p:txBody>
      </p:sp>
      <p:sp>
        <p:nvSpPr>
          <p:cNvPr id="42" name="TextBox 41">
            <a:extLst>
              <a:ext uri="{FF2B5EF4-FFF2-40B4-BE49-F238E27FC236}">
                <a16:creationId xmlns:a16="http://schemas.microsoft.com/office/drawing/2014/main" id="{9EA85994-6AD0-BB4F-BA06-8126E127DCC4}"/>
              </a:ext>
            </a:extLst>
          </p:cNvPr>
          <p:cNvSpPr txBox="1"/>
          <p:nvPr/>
        </p:nvSpPr>
        <p:spPr>
          <a:xfrm>
            <a:off x="5323678" y="4209459"/>
            <a:ext cx="620342" cy="400110"/>
          </a:xfrm>
          <a:prstGeom prst="rect">
            <a:avLst/>
          </a:prstGeom>
          <a:noFill/>
        </p:spPr>
        <p:txBody>
          <a:bodyPr wrap="square" rtlCol="0">
            <a:spAutoFit/>
          </a:bodyPr>
          <a:lstStyle/>
          <a:p>
            <a:pPr algn="ctr"/>
            <a:r>
              <a:rPr lang="en-US" altLang="ko-KR" sz="2000" b="1" dirty="0">
                <a:solidFill>
                  <a:schemeClr val="bg1"/>
                </a:solidFill>
                <a:cs typeface="Arial" pitchFamily="34" charset="0"/>
              </a:rPr>
              <a:t>05</a:t>
            </a:r>
            <a:endParaRPr lang="ko-KR" altLang="en-US" sz="1600" b="1" dirty="0">
              <a:solidFill>
                <a:schemeClr val="bg1"/>
              </a:solidFill>
              <a:cs typeface="Arial" pitchFamily="34" charset="0"/>
            </a:endParaRPr>
          </a:p>
        </p:txBody>
      </p:sp>
      <p:sp>
        <p:nvSpPr>
          <p:cNvPr id="43" name="TextBox 42">
            <a:extLst>
              <a:ext uri="{FF2B5EF4-FFF2-40B4-BE49-F238E27FC236}">
                <a16:creationId xmlns:a16="http://schemas.microsoft.com/office/drawing/2014/main" id="{EF69B6EA-8587-CC41-9B9E-75F3653C5679}"/>
              </a:ext>
            </a:extLst>
          </p:cNvPr>
          <p:cNvSpPr txBox="1"/>
          <p:nvPr/>
        </p:nvSpPr>
        <p:spPr>
          <a:xfrm>
            <a:off x="5971751" y="4240237"/>
            <a:ext cx="1048810" cy="323165"/>
          </a:xfrm>
          <a:prstGeom prst="rect">
            <a:avLst/>
          </a:prstGeom>
          <a:solidFill>
            <a:schemeClr val="accent3"/>
          </a:solidFill>
        </p:spPr>
        <p:txBody>
          <a:bodyPr wrap="square" rtlCol="0">
            <a:spAutoFit/>
          </a:bodyPr>
          <a:lstStyle/>
          <a:p>
            <a:r>
              <a:rPr lang="ja-JP" altLang="en-US" sz="1500">
                <a:solidFill>
                  <a:schemeClr val="bg2">
                    <a:lumMod val="25000"/>
                  </a:schemeClr>
                </a:solidFill>
              </a:rPr>
              <a:t>偷稅漏稅</a:t>
            </a:r>
            <a:endParaRPr lang="ko-KR" altLang="en-US" sz="1500" b="1" dirty="0">
              <a:solidFill>
                <a:schemeClr val="bg2">
                  <a:lumMod val="25000"/>
                </a:schemeClr>
              </a:solidFill>
              <a:cs typeface="Arial" pitchFamily="34" charset="0"/>
            </a:endParaRPr>
          </a:p>
        </p:txBody>
      </p:sp>
      <p:sp>
        <p:nvSpPr>
          <p:cNvPr id="44" name="TextBox 43">
            <a:extLst>
              <a:ext uri="{FF2B5EF4-FFF2-40B4-BE49-F238E27FC236}">
                <a16:creationId xmlns:a16="http://schemas.microsoft.com/office/drawing/2014/main" id="{6213C9AF-F1FB-BB45-8C83-4585205FCC65}"/>
              </a:ext>
            </a:extLst>
          </p:cNvPr>
          <p:cNvSpPr txBox="1"/>
          <p:nvPr/>
        </p:nvSpPr>
        <p:spPr>
          <a:xfrm>
            <a:off x="5971750" y="1850207"/>
            <a:ext cx="3538010" cy="323165"/>
          </a:xfrm>
          <a:prstGeom prst="rect">
            <a:avLst/>
          </a:prstGeom>
          <a:solidFill>
            <a:schemeClr val="accent3"/>
          </a:solidFill>
        </p:spPr>
        <p:txBody>
          <a:bodyPr wrap="square" rtlCol="0">
            <a:spAutoFit/>
          </a:bodyPr>
          <a:lstStyle/>
          <a:p>
            <a:r>
              <a:rPr lang="ja-JP" altLang="en-US" sz="1500">
                <a:solidFill>
                  <a:schemeClr val="bg2">
                    <a:lumMod val="25000"/>
                  </a:schemeClr>
                </a:solidFill>
              </a:rPr>
              <a:t>砍伐受保護的樹種或在保護區砍伐樹木</a:t>
            </a:r>
            <a:endParaRPr lang="en-FR" sz="1500" dirty="0">
              <a:solidFill>
                <a:schemeClr val="bg2">
                  <a:lumMod val="25000"/>
                </a:schemeClr>
              </a:solidFill>
            </a:endParaRPr>
          </a:p>
        </p:txBody>
      </p:sp>
      <p:sp>
        <p:nvSpPr>
          <p:cNvPr id="45" name="TextBox 44">
            <a:extLst>
              <a:ext uri="{FF2B5EF4-FFF2-40B4-BE49-F238E27FC236}">
                <a16:creationId xmlns:a16="http://schemas.microsoft.com/office/drawing/2014/main" id="{DD6DC6BA-6669-2842-8181-EB0FEE1B9E01}"/>
              </a:ext>
            </a:extLst>
          </p:cNvPr>
          <p:cNvSpPr txBox="1"/>
          <p:nvPr/>
        </p:nvSpPr>
        <p:spPr>
          <a:xfrm>
            <a:off x="5971750" y="2617984"/>
            <a:ext cx="6047530" cy="323165"/>
          </a:xfrm>
          <a:prstGeom prst="rect">
            <a:avLst/>
          </a:prstGeom>
          <a:solidFill>
            <a:schemeClr val="accent3"/>
          </a:solidFill>
        </p:spPr>
        <p:txBody>
          <a:bodyPr wrap="square" rtlCol="0">
            <a:spAutoFit/>
          </a:bodyPr>
          <a:lstStyle/>
          <a:p>
            <a:r>
              <a:rPr lang="ja-JP" altLang="en-US" sz="1500">
                <a:solidFill>
                  <a:schemeClr val="bg2">
                    <a:lumMod val="25000"/>
                  </a:schemeClr>
                </a:solidFill>
              </a:rPr>
              <a:t>超量砍伐樹木、砍伐幼樹、古樹，以及在許可範圍外砍伐樹木的行為</a:t>
            </a:r>
            <a:endParaRPr lang="en-FR" sz="1500" dirty="0">
              <a:solidFill>
                <a:schemeClr val="bg2">
                  <a:lumMod val="25000"/>
                </a:schemeClr>
              </a:solidFill>
            </a:endParaRPr>
          </a:p>
        </p:txBody>
      </p:sp>
      <p:sp>
        <p:nvSpPr>
          <p:cNvPr id="47" name="Oval 46">
            <a:extLst>
              <a:ext uri="{FF2B5EF4-FFF2-40B4-BE49-F238E27FC236}">
                <a16:creationId xmlns:a16="http://schemas.microsoft.com/office/drawing/2014/main" id="{4598C880-0A5F-0248-BAC9-B68AD7030D37}"/>
              </a:ext>
            </a:extLst>
          </p:cNvPr>
          <p:cNvSpPr/>
          <p:nvPr/>
        </p:nvSpPr>
        <p:spPr>
          <a:xfrm>
            <a:off x="5295948" y="3290730"/>
            <a:ext cx="648072" cy="648072"/>
          </a:xfrm>
          <a:prstGeom prst="ellipse">
            <a:avLst/>
          </a:prstGeom>
          <a:solidFill>
            <a:schemeClr val="accent2">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accent5">
                  <a:lumMod val="60000"/>
                  <a:lumOff val="40000"/>
                </a:schemeClr>
              </a:solidFill>
              <a:highlight>
                <a:srgbClr val="FFFF00"/>
              </a:highlight>
            </a:endParaRPr>
          </a:p>
        </p:txBody>
      </p:sp>
      <p:sp>
        <p:nvSpPr>
          <p:cNvPr id="48" name="TextBox 47">
            <a:extLst>
              <a:ext uri="{FF2B5EF4-FFF2-40B4-BE49-F238E27FC236}">
                <a16:creationId xmlns:a16="http://schemas.microsoft.com/office/drawing/2014/main" id="{E95E0716-A9D7-F94F-A5DE-473C7BDCB73E}"/>
              </a:ext>
            </a:extLst>
          </p:cNvPr>
          <p:cNvSpPr txBox="1"/>
          <p:nvPr/>
        </p:nvSpPr>
        <p:spPr>
          <a:xfrm>
            <a:off x="5309814" y="3414711"/>
            <a:ext cx="620342" cy="400110"/>
          </a:xfrm>
          <a:prstGeom prst="rect">
            <a:avLst/>
          </a:prstGeom>
          <a:noFill/>
        </p:spPr>
        <p:txBody>
          <a:bodyPr wrap="square" rtlCol="0">
            <a:spAutoFit/>
          </a:bodyPr>
          <a:lstStyle/>
          <a:p>
            <a:pPr algn="ctr"/>
            <a:r>
              <a:rPr lang="en-US" altLang="ko-KR" sz="2000" b="1" dirty="0">
                <a:solidFill>
                  <a:schemeClr val="bg1"/>
                </a:solidFill>
                <a:cs typeface="Arial" pitchFamily="34" charset="0"/>
              </a:rPr>
              <a:t>04</a:t>
            </a:r>
            <a:endParaRPr lang="ko-KR" altLang="en-US" sz="1600" b="1" dirty="0">
              <a:solidFill>
                <a:schemeClr val="bg1"/>
              </a:solidFill>
              <a:cs typeface="Arial" pitchFamily="34" charset="0"/>
            </a:endParaRPr>
          </a:p>
        </p:txBody>
      </p:sp>
      <p:sp>
        <p:nvSpPr>
          <p:cNvPr id="49" name="TextBox 48">
            <a:extLst>
              <a:ext uri="{FF2B5EF4-FFF2-40B4-BE49-F238E27FC236}">
                <a16:creationId xmlns:a16="http://schemas.microsoft.com/office/drawing/2014/main" id="{B0821649-B668-4F49-8EC1-8B10965DE5A0}"/>
              </a:ext>
            </a:extLst>
          </p:cNvPr>
          <p:cNvSpPr txBox="1"/>
          <p:nvPr/>
        </p:nvSpPr>
        <p:spPr>
          <a:xfrm>
            <a:off x="5971751" y="3451351"/>
            <a:ext cx="1607609" cy="323165"/>
          </a:xfrm>
          <a:prstGeom prst="rect">
            <a:avLst/>
          </a:prstGeom>
          <a:solidFill>
            <a:schemeClr val="accent3"/>
          </a:solidFill>
        </p:spPr>
        <p:txBody>
          <a:bodyPr wrap="square" rtlCol="0">
            <a:spAutoFit/>
          </a:bodyPr>
          <a:lstStyle/>
          <a:p>
            <a:r>
              <a:rPr lang="ja-JP" altLang="en-US" sz="1500">
                <a:solidFill>
                  <a:schemeClr val="bg2">
                    <a:lumMod val="25000"/>
                  </a:schemeClr>
                </a:solidFill>
              </a:rPr>
              <a:t>非法加工和出口</a:t>
            </a:r>
            <a:endParaRPr lang="ko-KR" altLang="en-US" sz="1500" b="1" dirty="0">
              <a:solidFill>
                <a:schemeClr val="bg2">
                  <a:lumMod val="25000"/>
                </a:schemeClr>
              </a:solidFill>
              <a:cs typeface="Arial" pitchFamily="34" charset="0"/>
            </a:endParaRPr>
          </a:p>
        </p:txBody>
      </p:sp>
      <p:sp>
        <p:nvSpPr>
          <p:cNvPr id="50" name="Oval 49">
            <a:extLst>
              <a:ext uri="{FF2B5EF4-FFF2-40B4-BE49-F238E27FC236}">
                <a16:creationId xmlns:a16="http://schemas.microsoft.com/office/drawing/2014/main" id="{35AEC19D-E7C0-544D-90EA-63C69FF63EC6}"/>
              </a:ext>
            </a:extLst>
          </p:cNvPr>
          <p:cNvSpPr/>
          <p:nvPr/>
        </p:nvSpPr>
        <p:spPr>
          <a:xfrm>
            <a:off x="5295948" y="4894279"/>
            <a:ext cx="648072" cy="648072"/>
          </a:xfrm>
          <a:prstGeom prst="ellipse">
            <a:avLst/>
          </a:prstGeom>
          <a:solidFill>
            <a:schemeClr val="accent4">
              <a:lumMod val="40000"/>
              <a:lumOff val="6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p>
        </p:txBody>
      </p:sp>
      <p:sp>
        <p:nvSpPr>
          <p:cNvPr id="51" name="TextBox 50">
            <a:extLst>
              <a:ext uri="{FF2B5EF4-FFF2-40B4-BE49-F238E27FC236}">
                <a16:creationId xmlns:a16="http://schemas.microsoft.com/office/drawing/2014/main" id="{D0BBBB6B-7632-7E48-85CD-B4F9C50FEC6B}"/>
              </a:ext>
            </a:extLst>
          </p:cNvPr>
          <p:cNvSpPr txBox="1"/>
          <p:nvPr/>
        </p:nvSpPr>
        <p:spPr>
          <a:xfrm>
            <a:off x="5309814" y="5018260"/>
            <a:ext cx="620342" cy="400110"/>
          </a:xfrm>
          <a:prstGeom prst="rect">
            <a:avLst/>
          </a:prstGeom>
          <a:noFill/>
        </p:spPr>
        <p:txBody>
          <a:bodyPr wrap="square" rtlCol="0">
            <a:spAutoFit/>
          </a:bodyPr>
          <a:lstStyle/>
          <a:p>
            <a:pPr algn="ctr"/>
            <a:r>
              <a:rPr lang="en-US" altLang="ko-KR" sz="2000" b="1" dirty="0">
                <a:solidFill>
                  <a:schemeClr val="bg1"/>
                </a:solidFill>
                <a:cs typeface="Arial" pitchFamily="34" charset="0"/>
              </a:rPr>
              <a:t>06</a:t>
            </a:r>
            <a:endParaRPr lang="ko-KR" altLang="en-US" sz="1600" b="1" dirty="0">
              <a:solidFill>
                <a:schemeClr val="bg1"/>
              </a:solidFill>
              <a:cs typeface="Arial" pitchFamily="34" charset="0"/>
            </a:endParaRPr>
          </a:p>
        </p:txBody>
      </p:sp>
      <p:sp>
        <p:nvSpPr>
          <p:cNvPr id="52" name="TextBox 51">
            <a:extLst>
              <a:ext uri="{FF2B5EF4-FFF2-40B4-BE49-F238E27FC236}">
                <a16:creationId xmlns:a16="http://schemas.microsoft.com/office/drawing/2014/main" id="{F79C77CA-66BD-1043-9698-AFA8B1310BF7}"/>
              </a:ext>
            </a:extLst>
          </p:cNvPr>
          <p:cNvSpPr txBox="1"/>
          <p:nvPr/>
        </p:nvSpPr>
        <p:spPr>
          <a:xfrm>
            <a:off x="5971751" y="5064939"/>
            <a:ext cx="3385610" cy="323165"/>
          </a:xfrm>
          <a:prstGeom prst="rect">
            <a:avLst/>
          </a:prstGeom>
          <a:solidFill>
            <a:schemeClr val="accent3"/>
          </a:solidFill>
        </p:spPr>
        <p:txBody>
          <a:bodyPr wrap="square" rtlCol="0">
            <a:spAutoFit/>
          </a:bodyPr>
          <a:lstStyle/>
          <a:p>
            <a:r>
              <a:rPr lang="ja-JP" altLang="en-US" sz="1500">
                <a:solidFill>
                  <a:schemeClr val="bg2">
                    <a:lumMod val="25000"/>
                  </a:schemeClr>
                </a:solidFill>
              </a:rPr>
              <a:t>使用偽造文件從事國際木材走私活動</a:t>
            </a:r>
            <a:endParaRPr lang="ko-KR" altLang="en-US" sz="1500" b="1" dirty="0">
              <a:solidFill>
                <a:schemeClr val="bg2">
                  <a:lumMod val="25000"/>
                </a:schemeClr>
              </a:solidFill>
              <a:cs typeface="Arial" pitchFamily="34" charset="0"/>
            </a:endParaRPr>
          </a:p>
        </p:txBody>
      </p:sp>
    </p:spTree>
    <p:extLst>
      <p:ext uri="{BB962C8B-B14F-4D97-AF65-F5344CB8AC3E}">
        <p14:creationId xmlns:p14="http://schemas.microsoft.com/office/powerpoint/2010/main" val="123653629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F981970-0D35-E946-8C15-8DBEF4235AC1}"/>
              </a:ext>
            </a:extLst>
          </p:cNvPr>
          <p:cNvSpPr txBox="1"/>
          <p:nvPr/>
        </p:nvSpPr>
        <p:spPr>
          <a:xfrm>
            <a:off x="2797661" y="366923"/>
            <a:ext cx="6596678" cy="861774"/>
          </a:xfrm>
          <a:prstGeom prst="rect">
            <a:avLst/>
          </a:prstGeom>
          <a:noFill/>
        </p:spPr>
        <p:txBody>
          <a:bodyPr wrap="none" rtlCol="0">
            <a:spAutoFit/>
          </a:bodyPr>
          <a:lstStyle/>
          <a:p>
            <a:r>
              <a:rPr lang="zh-TW" altLang="en-US" sz="5000" b="1" dirty="0">
                <a:solidFill>
                  <a:schemeClr val="accent2"/>
                </a:solidFill>
              </a:rPr>
              <a:t>亞馬遜雨林：非法砍伐</a:t>
            </a:r>
          </a:p>
        </p:txBody>
      </p:sp>
      <p:sp>
        <p:nvSpPr>
          <p:cNvPr id="2" name="TextBox 1">
            <a:extLst>
              <a:ext uri="{FF2B5EF4-FFF2-40B4-BE49-F238E27FC236}">
                <a16:creationId xmlns:a16="http://schemas.microsoft.com/office/drawing/2014/main" id="{7A9660AA-0D15-CD41-8664-A1BD6157AA4E}"/>
              </a:ext>
            </a:extLst>
          </p:cNvPr>
          <p:cNvSpPr txBox="1"/>
          <p:nvPr/>
        </p:nvSpPr>
        <p:spPr>
          <a:xfrm>
            <a:off x="407214" y="1651590"/>
            <a:ext cx="6846983" cy="3554819"/>
          </a:xfrm>
          <a:prstGeom prst="rect">
            <a:avLst/>
          </a:prstGeom>
          <a:noFill/>
        </p:spPr>
        <p:txBody>
          <a:bodyPr wrap="square" rtlCol="0">
            <a:spAutoFit/>
          </a:bodyPr>
          <a:lstStyle/>
          <a:p>
            <a:pPr marL="285750" indent="-285750">
              <a:buFont typeface="Arial" panose="020B0604020202020204" pitchFamily="34" charset="0"/>
              <a:buChar char="•"/>
            </a:pPr>
            <a:r>
              <a:rPr lang="ja-JP" altLang="en-US" sz="2500">
                <a:solidFill>
                  <a:schemeClr val="bg2">
                    <a:lumMod val="25000"/>
                  </a:schemeClr>
                </a:solidFill>
              </a:rPr>
              <a:t>亞馬遜雨林是地球上最大的熱帶雨林，其面積相當於美國的國土面積</a:t>
            </a:r>
            <a:endParaRPr lang="en-US" altLang="ja-JP" sz="2500" dirty="0">
              <a:solidFill>
                <a:schemeClr val="bg2">
                  <a:lumMod val="25000"/>
                </a:schemeClr>
              </a:solidFill>
            </a:endParaRPr>
          </a:p>
          <a:p>
            <a:pPr marL="285750" indent="-285750">
              <a:buFont typeface="Arial" panose="020B0604020202020204" pitchFamily="34" charset="0"/>
              <a:buChar char="•"/>
            </a:pPr>
            <a:r>
              <a:rPr lang="ja-JP" altLang="en-US" sz="2500">
                <a:solidFill>
                  <a:schemeClr val="bg2">
                    <a:lumMod val="25000"/>
                  </a:schemeClr>
                </a:solidFill>
              </a:rPr>
              <a:t>世界上已知的一半物種都生活在亞馬遜流域。然而，這裡也是世界上森林消失速度最快的區域之一</a:t>
            </a:r>
            <a:endParaRPr lang="en-US" altLang="ja-JP" sz="2500" dirty="0">
              <a:solidFill>
                <a:schemeClr val="bg2">
                  <a:lumMod val="25000"/>
                </a:schemeClr>
              </a:solidFill>
            </a:endParaRPr>
          </a:p>
          <a:p>
            <a:pPr marL="285750" indent="-285750">
              <a:buFont typeface="Arial" panose="020B0604020202020204" pitchFamily="34" charset="0"/>
              <a:buChar char="•"/>
            </a:pPr>
            <a:r>
              <a:rPr lang="ja-JP" altLang="en-US" sz="2500">
                <a:solidFill>
                  <a:schemeClr val="bg2">
                    <a:lumMod val="25000"/>
                  </a:schemeClr>
                </a:solidFill>
              </a:rPr>
              <a:t>巴西政府在</a:t>
            </a:r>
            <a:r>
              <a:rPr lang="en-US" altLang="ja-JP" sz="2500" dirty="0">
                <a:solidFill>
                  <a:schemeClr val="bg2">
                    <a:lumMod val="25000"/>
                  </a:schemeClr>
                </a:solidFill>
              </a:rPr>
              <a:t>2006</a:t>
            </a:r>
            <a:r>
              <a:rPr lang="ja-JP" altLang="en-US" sz="2500">
                <a:solidFill>
                  <a:schemeClr val="bg2">
                    <a:lumMod val="25000"/>
                  </a:schemeClr>
                </a:solidFill>
              </a:rPr>
              <a:t>年承認大約有</a:t>
            </a:r>
            <a:r>
              <a:rPr lang="en-US" altLang="ja-JP" sz="2500" dirty="0">
                <a:solidFill>
                  <a:schemeClr val="bg2">
                    <a:lumMod val="25000"/>
                  </a:schemeClr>
                </a:solidFill>
              </a:rPr>
              <a:t>63</a:t>
            </a:r>
            <a:r>
              <a:rPr lang="ja-JP" altLang="en-US" sz="2500">
                <a:solidFill>
                  <a:schemeClr val="bg2">
                    <a:lumMod val="25000"/>
                  </a:schemeClr>
                </a:solidFill>
              </a:rPr>
              <a:t>％來自巴西亞馬遜地區的木材是非法取得，兇殺、暴力、壓榨勞工、非法取得公共土地的現象隨處可見</a:t>
            </a:r>
          </a:p>
          <a:p>
            <a:endParaRPr lang="en-FR" sz="2500" dirty="0">
              <a:solidFill>
                <a:schemeClr val="bg2">
                  <a:lumMod val="25000"/>
                </a:schemeClr>
              </a:solidFill>
            </a:endParaRPr>
          </a:p>
        </p:txBody>
      </p:sp>
      <p:pic>
        <p:nvPicPr>
          <p:cNvPr id="5" name="Picture 4" descr="A picture containing outdoor, grass, standing, field&#10;&#10;Description automatically generated">
            <a:extLst>
              <a:ext uri="{FF2B5EF4-FFF2-40B4-BE49-F238E27FC236}">
                <a16:creationId xmlns:a16="http://schemas.microsoft.com/office/drawing/2014/main" id="{BA9C0301-5AE2-EE49-9BF4-5B475B1B937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71404" y="1228697"/>
            <a:ext cx="4389633" cy="2464671"/>
          </a:xfrm>
          <a:prstGeom prst="rect">
            <a:avLst/>
          </a:prstGeom>
        </p:spPr>
      </p:pic>
      <p:sp>
        <p:nvSpPr>
          <p:cNvPr id="8" name="TextBox 7">
            <a:extLst>
              <a:ext uri="{FF2B5EF4-FFF2-40B4-BE49-F238E27FC236}">
                <a16:creationId xmlns:a16="http://schemas.microsoft.com/office/drawing/2014/main" id="{C7C546C8-9F06-3E49-A8AB-E7B1AF6A0073}"/>
              </a:ext>
            </a:extLst>
          </p:cNvPr>
          <p:cNvSpPr txBox="1"/>
          <p:nvPr/>
        </p:nvSpPr>
        <p:spPr>
          <a:xfrm>
            <a:off x="7571404" y="3693368"/>
            <a:ext cx="1822935" cy="292388"/>
          </a:xfrm>
          <a:prstGeom prst="rect">
            <a:avLst/>
          </a:prstGeom>
          <a:noFill/>
        </p:spPr>
        <p:txBody>
          <a:bodyPr wrap="none" rtlCol="0">
            <a:spAutoFit/>
          </a:bodyPr>
          <a:lstStyle/>
          <a:p>
            <a:r>
              <a:rPr lang="en-FR" sz="1300" dirty="0">
                <a:solidFill>
                  <a:schemeClr val="bg2">
                    <a:lumMod val="25000"/>
                  </a:schemeClr>
                </a:solidFill>
              </a:rPr>
              <a:t>圖片來源</a:t>
            </a:r>
            <a:r>
              <a:rPr lang="zh-TW" altLang="en-US" sz="1300" dirty="0">
                <a:solidFill>
                  <a:schemeClr val="bg2">
                    <a:lumMod val="25000"/>
                  </a:schemeClr>
                </a:solidFill>
              </a:rPr>
              <a:t>：</a:t>
            </a:r>
            <a:r>
              <a:rPr lang="en-US" altLang="zh-TW" sz="1300" dirty="0">
                <a:solidFill>
                  <a:schemeClr val="bg2">
                    <a:lumMod val="25000"/>
                  </a:schemeClr>
                </a:solidFill>
              </a:rPr>
              <a:t>BBC News</a:t>
            </a:r>
            <a:endParaRPr lang="en-FR" sz="1300" dirty="0">
              <a:solidFill>
                <a:schemeClr val="bg2">
                  <a:lumMod val="25000"/>
                </a:schemeClr>
              </a:solidFill>
            </a:endParaRPr>
          </a:p>
        </p:txBody>
      </p:sp>
      <p:pic>
        <p:nvPicPr>
          <p:cNvPr id="7" name="Picture 6" descr="A picture containing outdoor, grass, field, sitting&#10;&#10;Description automatically generated">
            <a:extLst>
              <a:ext uri="{FF2B5EF4-FFF2-40B4-BE49-F238E27FC236}">
                <a16:creationId xmlns:a16="http://schemas.microsoft.com/office/drawing/2014/main" id="{F131ABFB-DADA-0949-8F2A-BAAAFA161D4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39020" y="3985756"/>
            <a:ext cx="3454400" cy="2302933"/>
          </a:xfrm>
          <a:prstGeom prst="rect">
            <a:avLst/>
          </a:prstGeom>
        </p:spPr>
      </p:pic>
      <p:sp>
        <p:nvSpPr>
          <p:cNvPr id="9" name="TextBox 8">
            <a:extLst>
              <a:ext uri="{FF2B5EF4-FFF2-40B4-BE49-F238E27FC236}">
                <a16:creationId xmlns:a16="http://schemas.microsoft.com/office/drawing/2014/main" id="{587E8E89-52DF-3740-984F-F78557AE2194}"/>
              </a:ext>
            </a:extLst>
          </p:cNvPr>
          <p:cNvSpPr txBox="1"/>
          <p:nvPr/>
        </p:nvSpPr>
        <p:spPr>
          <a:xfrm>
            <a:off x="8039020" y="6311927"/>
            <a:ext cx="3105787"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a:t>
            </a:r>
            <a:r>
              <a:rPr lang="en-GB" sz="1200" dirty="0">
                <a:solidFill>
                  <a:schemeClr val="bg2">
                    <a:lumMod val="25000"/>
                  </a:schemeClr>
                </a:solidFill>
              </a:rPr>
              <a:t>Victor Moriyama / Getty Images</a:t>
            </a:r>
            <a:endParaRPr lang="en-FR" sz="1200" dirty="0">
              <a:solidFill>
                <a:schemeClr val="bg2">
                  <a:lumMod val="25000"/>
                </a:schemeClr>
              </a:solidFill>
            </a:endParaRPr>
          </a:p>
        </p:txBody>
      </p:sp>
    </p:spTree>
    <p:extLst>
      <p:ext uri="{BB962C8B-B14F-4D97-AF65-F5344CB8AC3E}">
        <p14:creationId xmlns:p14="http://schemas.microsoft.com/office/powerpoint/2010/main" val="282155129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F981970-0D35-E946-8C15-8DBEF4235AC1}"/>
              </a:ext>
            </a:extLst>
          </p:cNvPr>
          <p:cNvSpPr txBox="1"/>
          <p:nvPr/>
        </p:nvSpPr>
        <p:spPr>
          <a:xfrm>
            <a:off x="2797661" y="366923"/>
            <a:ext cx="6596678" cy="861774"/>
          </a:xfrm>
          <a:prstGeom prst="rect">
            <a:avLst/>
          </a:prstGeom>
          <a:noFill/>
        </p:spPr>
        <p:txBody>
          <a:bodyPr wrap="none" rtlCol="0">
            <a:spAutoFit/>
          </a:bodyPr>
          <a:lstStyle/>
          <a:p>
            <a:r>
              <a:rPr lang="zh-TW" altLang="en-US" sz="5000" b="1" dirty="0">
                <a:solidFill>
                  <a:schemeClr val="accent2"/>
                </a:solidFill>
              </a:rPr>
              <a:t>亞馬遜雨林：非法砍伐</a:t>
            </a:r>
          </a:p>
        </p:txBody>
      </p:sp>
      <p:sp>
        <p:nvSpPr>
          <p:cNvPr id="2" name="TextBox 1">
            <a:extLst>
              <a:ext uri="{FF2B5EF4-FFF2-40B4-BE49-F238E27FC236}">
                <a16:creationId xmlns:a16="http://schemas.microsoft.com/office/drawing/2014/main" id="{7A9660AA-0D15-CD41-8664-A1BD6157AA4E}"/>
              </a:ext>
            </a:extLst>
          </p:cNvPr>
          <p:cNvSpPr txBox="1"/>
          <p:nvPr/>
        </p:nvSpPr>
        <p:spPr>
          <a:xfrm>
            <a:off x="407214" y="1651590"/>
            <a:ext cx="6846983" cy="3939540"/>
          </a:xfrm>
          <a:prstGeom prst="rect">
            <a:avLst/>
          </a:prstGeom>
          <a:noFill/>
        </p:spPr>
        <p:txBody>
          <a:bodyPr wrap="square" rtlCol="0">
            <a:spAutoFit/>
          </a:bodyPr>
          <a:lstStyle/>
          <a:p>
            <a:pPr marL="285750" indent="-285750">
              <a:buFont typeface="Arial" panose="020B0604020202020204" pitchFamily="34" charset="0"/>
              <a:buChar char="•"/>
            </a:pPr>
            <a:r>
              <a:rPr lang="ja-JP" altLang="en-US" sz="2500">
                <a:solidFill>
                  <a:schemeClr val="bg2">
                    <a:lumMod val="25000"/>
                  </a:schemeClr>
                </a:solidFill>
              </a:rPr>
              <a:t>巴西國家太空署（</a:t>
            </a:r>
            <a:r>
              <a:rPr lang="en-GB" altLang="ja-JP" sz="2500" dirty="0">
                <a:solidFill>
                  <a:schemeClr val="bg2">
                    <a:lumMod val="25000"/>
                  </a:schemeClr>
                </a:solidFill>
              </a:rPr>
              <a:t>INPE</a:t>
            </a:r>
            <a:r>
              <a:rPr lang="ja-JP" altLang="en-GB" sz="2500">
                <a:solidFill>
                  <a:schemeClr val="bg2">
                    <a:lumMod val="25000"/>
                  </a:schemeClr>
                </a:solidFill>
              </a:rPr>
              <a:t>）</a:t>
            </a:r>
            <a:r>
              <a:rPr lang="en-US" altLang="ja-JP" sz="2500" dirty="0">
                <a:solidFill>
                  <a:schemeClr val="bg2">
                    <a:lumMod val="25000"/>
                  </a:schemeClr>
                </a:solidFill>
              </a:rPr>
              <a:t>2019</a:t>
            </a:r>
            <a:r>
              <a:rPr lang="ja-JP" altLang="en-US" sz="2500">
                <a:solidFill>
                  <a:schemeClr val="bg2">
                    <a:lumMod val="25000"/>
                  </a:schemeClr>
                </a:solidFill>
              </a:rPr>
              <a:t>年</a:t>
            </a:r>
            <a:r>
              <a:rPr lang="en-GB" altLang="ja-JP" sz="2500" dirty="0">
                <a:solidFill>
                  <a:schemeClr val="bg2">
                    <a:lumMod val="25000"/>
                  </a:schemeClr>
                </a:solidFill>
              </a:rPr>
              <a:t>11</a:t>
            </a:r>
            <a:r>
              <a:rPr lang="ja-JP" altLang="en-US" sz="2500">
                <a:solidFill>
                  <a:schemeClr val="bg2">
                    <a:lumMod val="25000"/>
                  </a:schemeClr>
                </a:solidFill>
              </a:rPr>
              <a:t>月</a:t>
            </a:r>
            <a:r>
              <a:rPr lang="en-US" altLang="ja-JP" sz="2500" dirty="0">
                <a:solidFill>
                  <a:schemeClr val="bg2">
                    <a:lumMod val="25000"/>
                  </a:schemeClr>
                </a:solidFill>
              </a:rPr>
              <a:t>18</a:t>
            </a:r>
            <a:r>
              <a:rPr lang="ja-JP" altLang="en-US" sz="2500">
                <a:solidFill>
                  <a:schemeClr val="bg2">
                    <a:lumMod val="25000"/>
                  </a:schemeClr>
                </a:solidFill>
              </a:rPr>
              <a:t>日發布巴西的亞馬遜森林「 森林砍伐 」的數據，顯示過去一年的砍伐面積共</a:t>
            </a:r>
            <a:r>
              <a:rPr lang="en-US" altLang="ja-JP" sz="2500" dirty="0">
                <a:solidFill>
                  <a:schemeClr val="bg2">
                    <a:lumMod val="25000"/>
                  </a:schemeClr>
                </a:solidFill>
              </a:rPr>
              <a:t>9762</a:t>
            </a:r>
            <a:r>
              <a:rPr lang="ja-JP" altLang="en-US" sz="2500">
                <a:solidFill>
                  <a:schemeClr val="bg2">
                    <a:lumMod val="25000"/>
                  </a:schemeClr>
                </a:solidFill>
              </a:rPr>
              <a:t>平方公里，比上個年度增加近</a:t>
            </a:r>
            <a:r>
              <a:rPr lang="en-US" altLang="ja-JP" sz="2500" dirty="0">
                <a:solidFill>
                  <a:schemeClr val="bg2">
                    <a:lumMod val="25000"/>
                  </a:schemeClr>
                </a:solidFill>
              </a:rPr>
              <a:t>30%</a:t>
            </a:r>
            <a:r>
              <a:rPr lang="ja-JP" altLang="en-US" sz="2500">
                <a:solidFill>
                  <a:schemeClr val="bg2">
                    <a:lumMod val="25000"/>
                  </a:schemeClr>
                </a:solidFill>
              </a:rPr>
              <a:t>，創出自</a:t>
            </a:r>
            <a:r>
              <a:rPr lang="en-US" altLang="ja-JP" sz="2500" dirty="0">
                <a:solidFill>
                  <a:schemeClr val="bg2">
                    <a:lumMod val="25000"/>
                  </a:schemeClr>
                </a:solidFill>
              </a:rPr>
              <a:t>2008</a:t>
            </a:r>
            <a:r>
              <a:rPr lang="ja-JP" altLang="en-US" sz="2500">
                <a:solidFill>
                  <a:schemeClr val="bg2">
                    <a:lumMod val="25000"/>
                  </a:schemeClr>
                </a:solidFill>
              </a:rPr>
              <a:t>年以來的新高</a:t>
            </a:r>
            <a:endParaRPr lang="en-US" altLang="ja-JP" sz="2500" dirty="0">
              <a:solidFill>
                <a:schemeClr val="bg2">
                  <a:lumMod val="25000"/>
                </a:schemeClr>
              </a:solidFill>
            </a:endParaRPr>
          </a:p>
          <a:p>
            <a:pPr marL="285750" indent="-285750">
              <a:buFont typeface="Arial" panose="020B0604020202020204" pitchFamily="34" charset="0"/>
              <a:buChar char="•"/>
            </a:pPr>
            <a:r>
              <a:rPr lang="ja-JP" altLang="en-US" sz="2500">
                <a:solidFill>
                  <a:schemeClr val="bg2">
                    <a:lumMod val="25000"/>
                  </a:schemeClr>
                </a:solidFill>
              </a:rPr>
              <a:t>研究橫跨兩任政府，當中有</a:t>
            </a:r>
            <a:r>
              <a:rPr lang="en-US" altLang="ja-JP" sz="2500" dirty="0">
                <a:solidFill>
                  <a:schemeClr val="bg2">
                    <a:lumMod val="25000"/>
                  </a:schemeClr>
                </a:solidFill>
              </a:rPr>
              <a:t>7</a:t>
            </a:r>
            <a:r>
              <a:rPr lang="ja-JP" altLang="en-US" sz="2500">
                <a:solidFill>
                  <a:schemeClr val="bg2">
                    <a:lumMod val="25000"/>
                  </a:schemeClr>
                </a:solidFill>
              </a:rPr>
              <a:t>個月是在博索納羅任期內</a:t>
            </a:r>
            <a:endParaRPr lang="en-US" altLang="ja-JP" sz="2500" dirty="0">
              <a:solidFill>
                <a:schemeClr val="bg2">
                  <a:lumMod val="25000"/>
                </a:schemeClr>
              </a:solidFill>
            </a:endParaRPr>
          </a:p>
          <a:p>
            <a:pPr marL="285750" indent="-285750">
              <a:buFont typeface="Arial" panose="020B0604020202020204" pitchFamily="34" charset="0"/>
              <a:buChar char="•"/>
            </a:pPr>
            <a:r>
              <a:rPr lang="ja-JP" altLang="en-US" sz="2500">
                <a:solidFill>
                  <a:schemeClr val="bg2">
                    <a:lumMod val="25000"/>
                  </a:schemeClr>
                </a:solidFill>
              </a:rPr>
              <a:t>巴西環境部長薩列斯（</a:t>
            </a:r>
            <a:r>
              <a:rPr lang="en-GB" sz="2500" dirty="0">
                <a:solidFill>
                  <a:schemeClr val="bg2">
                    <a:lumMod val="25000"/>
                  </a:schemeClr>
                </a:solidFill>
              </a:rPr>
              <a:t>Ricardo Salles）</a:t>
            </a:r>
            <a:r>
              <a:rPr lang="ja-JP" altLang="en-US" sz="2500">
                <a:solidFill>
                  <a:schemeClr val="bg2">
                    <a:lumMod val="25000"/>
                  </a:schemeClr>
                </a:solidFill>
              </a:rPr>
              <a:t>指，「森林砍伐 」的增加反映需要新的策略，去制止非法伐木和採擴</a:t>
            </a:r>
            <a:endParaRPr lang="en-FR" sz="2500" dirty="0">
              <a:solidFill>
                <a:schemeClr val="bg2">
                  <a:lumMod val="25000"/>
                </a:schemeClr>
              </a:solidFill>
            </a:endParaRPr>
          </a:p>
        </p:txBody>
      </p:sp>
      <p:sp>
        <p:nvSpPr>
          <p:cNvPr id="8" name="TextBox 7">
            <a:extLst>
              <a:ext uri="{FF2B5EF4-FFF2-40B4-BE49-F238E27FC236}">
                <a16:creationId xmlns:a16="http://schemas.microsoft.com/office/drawing/2014/main" id="{C7C546C8-9F06-3E49-A8AB-E7B1AF6A0073}"/>
              </a:ext>
            </a:extLst>
          </p:cNvPr>
          <p:cNvSpPr txBox="1"/>
          <p:nvPr/>
        </p:nvSpPr>
        <p:spPr>
          <a:xfrm>
            <a:off x="7571404" y="3693368"/>
            <a:ext cx="1491114"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a:t>
            </a:r>
            <a:r>
              <a:rPr lang="en-US" altLang="zh-TW" sz="1200" dirty="0">
                <a:solidFill>
                  <a:schemeClr val="bg2">
                    <a:lumMod val="25000"/>
                  </a:schemeClr>
                </a:solidFill>
              </a:rPr>
              <a:t>Reuters</a:t>
            </a:r>
            <a:endParaRPr lang="en-FR" sz="1200" dirty="0">
              <a:solidFill>
                <a:schemeClr val="bg2">
                  <a:lumMod val="25000"/>
                </a:schemeClr>
              </a:solidFill>
            </a:endParaRPr>
          </a:p>
        </p:txBody>
      </p:sp>
      <p:sp>
        <p:nvSpPr>
          <p:cNvPr id="9" name="TextBox 8">
            <a:extLst>
              <a:ext uri="{FF2B5EF4-FFF2-40B4-BE49-F238E27FC236}">
                <a16:creationId xmlns:a16="http://schemas.microsoft.com/office/drawing/2014/main" id="{587E8E89-52DF-3740-984F-F78557AE2194}"/>
              </a:ext>
            </a:extLst>
          </p:cNvPr>
          <p:cNvSpPr txBox="1"/>
          <p:nvPr/>
        </p:nvSpPr>
        <p:spPr>
          <a:xfrm>
            <a:off x="8039020" y="6311927"/>
            <a:ext cx="1491114"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a:t>
            </a:r>
            <a:r>
              <a:rPr lang="en-GB" sz="1200" dirty="0">
                <a:solidFill>
                  <a:schemeClr val="bg2">
                    <a:lumMod val="25000"/>
                  </a:schemeClr>
                </a:solidFill>
              </a:rPr>
              <a:t>Reuters</a:t>
            </a:r>
            <a:endParaRPr lang="en-FR" sz="1200" dirty="0">
              <a:solidFill>
                <a:schemeClr val="bg2">
                  <a:lumMod val="25000"/>
                </a:schemeClr>
              </a:solidFill>
            </a:endParaRPr>
          </a:p>
        </p:txBody>
      </p:sp>
      <p:pic>
        <p:nvPicPr>
          <p:cNvPr id="6" name="Picture 5" descr="A picture containing outdoor, grass, field, hill&#10;&#10;Description automatically generated">
            <a:extLst>
              <a:ext uri="{FF2B5EF4-FFF2-40B4-BE49-F238E27FC236}">
                <a16:creationId xmlns:a16="http://schemas.microsoft.com/office/drawing/2014/main" id="{4B7D7522-6D5C-3E48-AFF8-ACFBF0CAD5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75418" y="1270299"/>
            <a:ext cx="3637841" cy="2401543"/>
          </a:xfrm>
          <a:prstGeom prst="rect">
            <a:avLst/>
          </a:prstGeom>
        </p:spPr>
      </p:pic>
      <p:pic>
        <p:nvPicPr>
          <p:cNvPr id="11" name="Picture 10" descr="A picture containing outdoor, smoke, train, grass&#10;&#10;Description automatically generated">
            <a:extLst>
              <a:ext uri="{FF2B5EF4-FFF2-40B4-BE49-F238E27FC236}">
                <a16:creationId xmlns:a16="http://schemas.microsoft.com/office/drawing/2014/main" id="{778CA850-AA4D-4241-B82B-836A7805BA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39020" y="4068680"/>
            <a:ext cx="3510216" cy="2243247"/>
          </a:xfrm>
          <a:prstGeom prst="rect">
            <a:avLst/>
          </a:prstGeom>
        </p:spPr>
      </p:pic>
    </p:spTree>
    <p:extLst>
      <p:ext uri="{BB962C8B-B14F-4D97-AF65-F5344CB8AC3E}">
        <p14:creationId xmlns:p14="http://schemas.microsoft.com/office/powerpoint/2010/main" val="31099969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09F8985-DB9A-450F-AE50-A456FEFCC14B}"/>
              </a:ext>
            </a:extLst>
          </p:cNvPr>
          <p:cNvGrpSpPr/>
          <p:nvPr/>
        </p:nvGrpSpPr>
        <p:grpSpPr>
          <a:xfrm>
            <a:off x="0" y="2198080"/>
            <a:ext cx="12192000" cy="2597869"/>
            <a:chOff x="0" y="2092574"/>
            <a:chExt cx="12192000" cy="2597869"/>
          </a:xfrm>
          <a:solidFill>
            <a:schemeClr val="accent1">
              <a:lumMod val="60000"/>
              <a:lumOff val="40000"/>
            </a:schemeClr>
          </a:solidFill>
        </p:grpSpPr>
        <p:sp>
          <p:nvSpPr>
            <p:cNvPr id="2" name="Rectangle 1">
              <a:extLst>
                <a:ext uri="{FF2B5EF4-FFF2-40B4-BE49-F238E27FC236}">
                  <a16:creationId xmlns:a16="http://schemas.microsoft.com/office/drawing/2014/main" id="{1BD6D9B2-F343-42BF-84B2-B257FAF0C92B}"/>
                </a:ext>
              </a:extLst>
            </p:cNvPr>
            <p:cNvSpPr/>
            <p:nvPr/>
          </p:nvSpPr>
          <p:spPr>
            <a:xfrm>
              <a:off x="0" y="209257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5" name="Rectangle 64">
              <a:extLst>
                <a:ext uri="{FF2B5EF4-FFF2-40B4-BE49-F238E27FC236}">
                  <a16:creationId xmlns:a16="http://schemas.microsoft.com/office/drawing/2014/main" id="{C0FE38A2-D5FB-4137-96B7-D67804F18A3E}"/>
                </a:ext>
              </a:extLst>
            </p:cNvPr>
            <p:cNvSpPr/>
            <p:nvPr/>
          </p:nvSpPr>
          <p:spPr>
            <a:xfrm>
              <a:off x="0" y="464472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0" name="Rectangle 49">
              <a:extLst>
                <a:ext uri="{FF2B5EF4-FFF2-40B4-BE49-F238E27FC236}">
                  <a16:creationId xmlns:a16="http://schemas.microsoft.com/office/drawing/2014/main" id="{95C8A077-0151-4717-A793-5EE0732D5A3F}"/>
                </a:ext>
              </a:extLst>
            </p:cNvPr>
            <p:cNvSpPr/>
            <p:nvPr/>
          </p:nvSpPr>
          <p:spPr>
            <a:xfrm>
              <a:off x="0" y="2187799"/>
              <a:ext cx="12192000" cy="24074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grpSp>
        <p:nvGrpSpPr>
          <p:cNvPr id="5" name="Group 4">
            <a:extLst>
              <a:ext uri="{FF2B5EF4-FFF2-40B4-BE49-F238E27FC236}">
                <a16:creationId xmlns:a16="http://schemas.microsoft.com/office/drawing/2014/main" id="{844828CC-6F61-47EC-85E2-B21863D23656}"/>
              </a:ext>
            </a:extLst>
          </p:cNvPr>
          <p:cNvGrpSpPr/>
          <p:nvPr/>
        </p:nvGrpSpPr>
        <p:grpSpPr>
          <a:xfrm>
            <a:off x="6330124" y="848380"/>
            <a:ext cx="5668988" cy="4896565"/>
            <a:chOff x="5899199" y="853605"/>
            <a:chExt cx="5668988" cy="4896565"/>
          </a:xfrm>
        </p:grpSpPr>
        <p:sp>
          <p:nvSpPr>
            <p:cNvPr id="145" name="Freeform: Shape 144">
              <a:extLst>
                <a:ext uri="{FF2B5EF4-FFF2-40B4-BE49-F238E27FC236}">
                  <a16:creationId xmlns:a16="http://schemas.microsoft.com/office/drawing/2014/main" id="{18D175AA-4F47-4729-B0F3-B094AA2B4497}"/>
                </a:ext>
              </a:extLst>
            </p:cNvPr>
            <p:cNvSpPr>
              <a:spLocks/>
            </p:cNvSpPr>
            <p:nvPr/>
          </p:nvSpPr>
          <p:spPr bwMode="auto">
            <a:xfrm rot="3516856">
              <a:off x="6331046" y="1303566"/>
              <a:ext cx="4651277" cy="4241931"/>
            </a:xfrm>
            <a:custGeom>
              <a:avLst/>
              <a:gdLst>
                <a:gd name="connsiteX0" fmla="*/ 3897079 w 4651277"/>
                <a:gd name="connsiteY0" fmla="*/ 2775104 h 4241931"/>
                <a:gd name="connsiteX1" fmla="*/ 3897072 w 4651277"/>
                <a:gd name="connsiteY1" fmla="*/ 2775245 h 4241931"/>
                <a:gd name="connsiteX2" fmla="*/ 3897236 w 4651277"/>
                <a:gd name="connsiteY2" fmla="*/ 2775218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8 h 4241931"/>
                <a:gd name="connsiteX7" fmla="*/ 3877729 w 4651277"/>
                <a:gd name="connsiteY7" fmla="*/ 2513815 h 4241931"/>
                <a:gd name="connsiteX8" fmla="*/ 3877901 w 4651277"/>
                <a:gd name="connsiteY8" fmla="*/ 2487464 h 4241931"/>
                <a:gd name="connsiteX9" fmla="*/ 3888276 w 4651277"/>
                <a:gd name="connsiteY9" fmla="*/ 2487069 h 4241931"/>
                <a:gd name="connsiteX10" fmla="*/ 3891886 w 4651277"/>
                <a:gd name="connsiteY10" fmla="*/ 2490770 h 4241931"/>
                <a:gd name="connsiteX11" fmla="*/ 3891216 w 4651277"/>
                <a:gd name="connsiteY11" fmla="*/ 2494296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8 w 4651277"/>
                <a:gd name="connsiteY17" fmla="*/ 2490422 h 4241931"/>
                <a:gd name="connsiteX18" fmla="*/ 3870148 w 4651277"/>
                <a:gd name="connsiteY18" fmla="*/ 2488776 h 4241931"/>
                <a:gd name="connsiteX19" fmla="*/ 3869606 w 4651277"/>
                <a:gd name="connsiteY19" fmla="*/ 2488750 h 4241931"/>
                <a:gd name="connsiteX20" fmla="*/ 3844058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2 w 4651277"/>
                <a:gd name="connsiteY24" fmla="*/ 2054951 h 4241931"/>
                <a:gd name="connsiteX25" fmla="*/ 4089266 w 4651277"/>
                <a:gd name="connsiteY25" fmla="*/ 2055669 h 4241931"/>
                <a:gd name="connsiteX26" fmla="*/ 3885513 w 4651277"/>
                <a:gd name="connsiteY26" fmla="*/ 1821923 h 4241931"/>
                <a:gd name="connsiteX27" fmla="*/ 3885167 w 4651277"/>
                <a:gd name="connsiteY27" fmla="*/ 1822589 h 4241931"/>
                <a:gd name="connsiteX28" fmla="*/ 3886626 w 4651277"/>
                <a:gd name="connsiteY28" fmla="*/ 1822716 h 4241931"/>
                <a:gd name="connsiteX29" fmla="*/ 3891162 w 4651277"/>
                <a:gd name="connsiteY29" fmla="*/ 1820860 h 4241931"/>
                <a:gd name="connsiteX30" fmla="*/ 3821509 w 4651277"/>
                <a:gd name="connsiteY30" fmla="*/ 1811281 h 4241931"/>
                <a:gd name="connsiteX31" fmla="*/ 3822504 w 4651277"/>
                <a:gd name="connsiteY31" fmla="*/ 1811642 h 4241931"/>
                <a:gd name="connsiteX32" fmla="*/ 3822243 w 4651277"/>
                <a:gd name="connsiteY32" fmla="*/ 1811284 h 4241931"/>
                <a:gd name="connsiteX33" fmla="*/ 3767516 w 4651277"/>
                <a:gd name="connsiteY33" fmla="*/ 1561443 h 4241931"/>
                <a:gd name="connsiteX34" fmla="*/ 3765081 w 4651277"/>
                <a:gd name="connsiteY34" fmla="*/ 1577440 h 4241931"/>
                <a:gd name="connsiteX35" fmla="*/ 3767063 w 4651277"/>
                <a:gd name="connsiteY35" fmla="*/ 1592964 h 4241931"/>
                <a:gd name="connsiteX36" fmla="*/ 3763927 w 4651277"/>
                <a:gd name="connsiteY36" fmla="*/ 1607782 h 4241931"/>
                <a:gd name="connsiteX37" fmla="*/ 3761546 w 4651277"/>
                <a:gd name="connsiteY37" fmla="*/ 1609280 h 4241931"/>
                <a:gd name="connsiteX38" fmla="*/ 3797457 w 4651277"/>
                <a:gd name="connsiteY38" fmla="*/ 1614968 h 4241931"/>
                <a:gd name="connsiteX39" fmla="*/ 3788624 w 4651277"/>
                <a:gd name="connsiteY39" fmla="*/ 1604063 h 4241931"/>
                <a:gd name="connsiteX40" fmla="*/ 3776032 w 4651277"/>
                <a:gd name="connsiteY40" fmla="*/ 1576162 h 4241931"/>
                <a:gd name="connsiteX41" fmla="*/ 2526548 w 4651277"/>
                <a:gd name="connsiteY41" fmla="*/ 3066943 h 4241931"/>
                <a:gd name="connsiteX42" fmla="*/ 2526941 w 4651277"/>
                <a:gd name="connsiteY42" fmla="*/ 3067714 h 4241931"/>
                <a:gd name="connsiteX43" fmla="*/ 2540254 w 4651277"/>
                <a:gd name="connsiteY43" fmla="*/ 3062845 h 4241931"/>
                <a:gd name="connsiteX44" fmla="*/ 2539881 w 4651277"/>
                <a:gd name="connsiteY44" fmla="*/ 3062027 h 4241931"/>
                <a:gd name="connsiteX45" fmla="*/ 2539743 w 4651277"/>
                <a:gd name="connsiteY45" fmla="*/ 3061741 h 4241931"/>
                <a:gd name="connsiteX46" fmla="*/ 3386337 w 4651277"/>
                <a:gd name="connsiteY46" fmla="*/ 529816 h 4241931"/>
                <a:gd name="connsiteX47" fmla="*/ 3387319 w 4651277"/>
                <a:gd name="connsiteY47" fmla="*/ 533022 h 4241931"/>
                <a:gd name="connsiteX48" fmla="*/ 3390370 w 4651277"/>
                <a:gd name="connsiteY48" fmla="*/ 545620 h 4241931"/>
                <a:gd name="connsiteX49" fmla="*/ 3423565 w 4651277"/>
                <a:gd name="connsiteY49" fmla="*/ 548694 h 4241931"/>
                <a:gd name="connsiteX50" fmla="*/ 3424013 w 4651277"/>
                <a:gd name="connsiteY50" fmla="*/ 548364 h 4241931"/>
                <a:gd name="connsiteX51" fmla="*/ 3429555 w 4651277"/>
                <a:gd name="connsiteY51" fmla="*/ 530803 h 4241931"/>
                <a:gd name="connsiteX52" fmla="*/ 3427865 w 4651277"/>
                <a:gd name="connsiteY52" fmla="*/ 511430 h 4241931"/>
                <a:gd name="connsiteX53" fmla="*/ 3425437 w 4651277"/>
                <a:gd name="connsiteY53" fmla="*/ 507611 h 4241931"/>
                <a:gd name="connsiteX54" fmla="*/ 3420176 w 4651277"/>
                <a:gd name="connsiteY54" fmla="*/ 511007 h 4241931"/>
                <a:gd name="connsiteX55" fmla="*/ 3392266 w 4651277"/>
                <a:gd name="connsiteY55" fmla="*/ 521522 h 4241931"/>
                <a:gd name="connsiteX56" fmla="*/ 1071940 w 4651277"/>
                <a:gd name="connsiteY56" fmla="*/ 3407137 h 4241931"/>
                <a:gd name="connsiteX57" fmla="*/ 1073275 w 4651277"/>
                <a:gd name="connsiteY57" fmla="*/ 3407279 h 4241931"/>
                <a:gd name="connsiteX58" fmla="*/ 1073048 w 4651277"/>
                <a:gd name="connsiteY58" fmla="*/ 3406948 h 4241931"/>
                <a:gd name="connsiteX59" fmla="*/ 842232 w 4651277"/>
                <a:gd name="connsiteY59" fmla="*/ 3128002 h 4241931"/>
                <a:gd name="connsiteX60" fmla="*/ 853613 w 4651277"/>
                <a:gd name="connsiteY60" fmla="*/ 3150615 h 4241931"/>
                <a:gd name="connsiteX61" fmla="*/ 883500 w 4651277"/>
                <a:gd name="connsiteY61" fmla="*/ 3172512 h 4241931"/>
                <a:gd name="connsiteX62" fmla="*/ 895668 w 4651277"/>
                <a:gd name="connsiteY62" fmla="*/ 3159366 h 4241931"/>
                <a:gd name="connsiteX63" fmla="*/ 895051 w 4651277"/>
                <a:gd name="connsiteY63" fmla="*/ 3159242 h 4241931"/>
                <a:gd name="connsiteX64" fmla="*/ 884086 w 4651277"/>
                <a:gd name="connsiteY64" fmla="*/ 3150235 h 4241931"/>
                <a:gd name="connsiteX65" fmla="*/ 861788 w 4651277"/>
                <a:gd name="connsiteY65" fmla="*/ 3130176 h 4241931"/>
                <a:gd name="connsiteX66" fmla="*/ 846830 w 4651277"/>
                <a:gd name="connsiteY66" fmla="*/ 3126461 h 4241931"/>
                <a:gd name="connsiteX67" fmla="*/ 1182718 w 4651277"/>
                <a:gd name="connsiteY67" fmla="*/ 1487138 h 4241931"/>
                <a:gd name="connsiteX68" fmla="*/ 1184885 w 4651277"/>
                <a:gd name="connsiteY68" fmla="*/ 1486780 h 4241931"/>
                <a:gd name="connsiteX69" fmla="*/ 1184389 w 4651277"/>
                <a:gd name="connsiteY69" fmla="*/ 1486142 h 4241931"/>
                <a:gd name="connsiteX70" fmla="*/ 1183954 w 4651277"/>
                <a:gd name="connsiteY70" fmla="*/ 1486556 h 4241931"/>
                <a:gd name="connsiteX71" fmla="*/ 1182718 w 4651277"/>
                <a:gd name="connsiteY71" fmla="*/ 1487138 h 4241931"/>
                <a:gd name="connsiteX72" fmla="*/ 1148542 w 4651277"/>
                <a:gd name="connsiteY72" fmla="*/ 1390278 h 4241931"/>
                <a:gd name="connsiteX73" fmla="*/ 1148805 w 4651277"/>
                <a:gd name="connsiteY73" fmla="*/ 1398307 h 4241931"/>
                <a:gd name="connsiteX74" fmla="*/ 1150120 w 4651277"/>
                <a:gd name="connsiteY74" fmla="*/ 1419807 h 4241931"/>
                <a:gd name="connsiteX75" fmla="*/ 1148674 w 4651277"/>
                <a:gd name="connsiteY75" fmla="*/ 1423488 h 4241931"/>
                <a:gd name="connsiteX76" fmla="*/ 1150306 w 4651277"/>
                <a:gd name="connsiteY76" fmla="*/ 1421569 h 4241931"/>
                <a:gd name="connsiteX77" fmla="*/ 1150446 w 4651277"/>
                <a:gd name="connsiteY77" fmla="*/ 1406292 h 4241931"/>
                <a:gd name="connsiteX78" fmla="*/ 1150974 w 4651277"/>
                <a:gd name="connsiteY78" fmla="*/ 1390797 h 4241931"/>
                <a:gd name="connsiteX79" fmla="*/ 1160764 w 4651277"/>
                <a:gd name="connsiteY79" fmla="*/ 1385670 h 4241931"/>
                <a:gd name="connsiteX80" fmla="*/ 1158556 w 4651277"/>
                <a:gd name="connsiteY80" fmla="*/ 1383721 h 4241931"/>
                <a:gd name="connsiteX81" fmla="*/ 1152826 w 4651277"/>
                <a:gd name="connsiteY81" fmla="*/ 1383736 h 4241931"/>
                <a:gd name="connsiteX82" fmla="*/ 1148542 w 4651277"/>
                <a:gd name="connsiteY82" fmla="*/ 1390278 h 4241931"/>
                <a:gd name="connsiteX83" fmla="*/ 1176775 w 4651277"/>
                <a:gd name="connsiteY83" fmla="*/ 1335146 h 4241931"/>
                <a:gd name="connsiteX84" fmla="*/ 1176922 w 4651277"/>
                <a:gd name="connsiteY84" fmla="*/ 1344593 h 4241931"/>
                <a:gd name="connsiteX85" fmla="*/ 1178171 w 4651277"/>
                <a:gd name="connsiteY85" fmla="*/ 1355232 h 4241931"/>
                <a:gd name="connsiteX86" fmla="*/ 1178988 w 4651277"/>
                <a:gd name="connsiteY86" fmla="*/ 1344413 h 4241931"/>
                <a:gd name="connsiteX87" fmla="*/ 1434125 w 4651277"/>
                <a:gd name="connsiteY87" fmla="*/ 357635 h 4241931"/>
                <a:gd name="connsiteX88" fmla="*/ 1444615 w 4651277"/>
                <a:gd name="connsiteY88" fmla="*/ 349964 h 4241931"/>
                <a:gd name="connsiteX89" fmla="*/ 1442833 w 4651277"/>
                <a:gd name="connsiteY89" fmla="*/ 352363 h 4241931"/>
                <a:gd name="connsiteX90" fmla="*/ 1435282 w 4651277"/>
                <a:gd name="connsiteY90" fmla="*/ 357773 h 4241931"/>
                <a:gd name="connsiteX91" fmla="*/ 901578 w 4651277"/>
                <a:gd name="connsiteY91" fmla="*/ 1089026 h 4241931"/>
                <a:gd name="connsiteX92" fmla="*/ 902450 w 4651277"/>
                <a:gd name="connsiteY92" fmla="*/ 1097146 h 4241931"/>
                <a:gd name="connsiteX93" fmla="*/ 902526 w 4651277"/>
                <a:gd name="connsiteY93" fmla="*/ 1097155 h 4241931"/>
                <a:gd name="connsiteX94" fmla="*/ 903198 w 4651277"/>
                <a:gd name="connsiteY94" fmla="*/ 1086956 h 4241931"/>
                <a:gd name="connsiteX95" fmla="*/ 757666 w 4651277"/>
                <a:gd name="connsiteY95" fmla="*/ 1050727 h 4241931"/>
                <a:gd name="connsiteX96" fmla="*/ 751018 w 4651277"/>
                <a:gd name="connsiteY96" fmla="*/ 1071490 h 4241931"/>
                <a:gd name="connsiteX97" fmla="*/ 758841 w 4651277"/>
                <a:gd name="connsiteY97" fmla="*/ 1071058 h 4241931"/>
                <a:gd name="connsiteX98" fmla="*/ 769344 w 4651277"/>
                <a:gd name="connsiteY98" fmla="*/ 1066423 h 4241931"/>
                <a:gd name="connsiteX99" fmla="*/ 764664 w 4651277"/>
                <a:gd name="connsiteY99" fmla="*/ 1057752 h 4241931"/>
                <a:gd name="connsiteX100" fmla="*/ 394920 w 4651277"/>
                <a:gd name="connsiteY100" fmla="*/ 954017 h 4241931"/>
                <a:gd name="connsiteX101" fmla="*/ 407227 w 4651277"/>
                <a:gd name="connsiteY101" fmla="*/ 946656 h 4241931"/>
                <a:gd name="connsiteX102" fmla="*/ 424128 w 4651277"/>
                <a:gd name="connsiteY102" fmla="*/ 922299 h 4241931"/>
                <a:gd name="connsiteX103" fmla="*/ 452395 w 4651277"/>
                <a:gd name="connsiteY103" fmla="*/ 908274 h 4241931"/>
                <a:gd name="connsiteX104" fmla="*/ 459935 w 4651277"/>
                <a:gd name="connsiteY104" fmla="*/ 911515 h 4241931"/>
                <a:gd name="connsiteX105" fmla="*/ 483116 w 4651277"/>
                <a:gd name="connsiteY105" fmla="*/ 899146 h 4241931"/>
                <a:gd name="connsiteX106" fmla="*/ 490125 w 4651277"/>
                <a:gd name="connsiteY106" fmla="*/ 893227 h 4241931"/>
                <a:gd name="connsiteX107" fmla="*/ 505508 w 4651277"/>
                <a:gd name="connsiteY107" fmla="*/ 899211 h 4241931"/>
                <a:gd name="connsiteX108" fmla="*/ 533045 w 4651277"/>
                <a:gd name="connsiteY108" fmla="*/ 903097 h 4241931"/>
                <a:gd name="connsiteX109" fmla="*/ 549057 w 4651277"/>
                <a:gd name="connsiteY109" fmla="*/ 904707 h 4241931"/>
                <a:gd name="connsiteX110" fmla="*/ 576911 w 4651277"/>
                <a:gd name="connsiteY110" fmla="*/ 960445 h 4241931"/>
                <a:gd name="connsiteX111" fmla="*/ 592268 w 4651277"/>
                <a:gd name="connsiteY111" fmla="*/ 969814 h 4241931"/>
                <a:gd name="connsiteX112" fmla="*/ 635566 w 4651277"/>
                <a:gd name="connsiteY112" fmla="*/ 969038 h 4241931"/>
                <a:gd name="connsiteX113" fmla="*/ 656699 w 4651277"/>
                <a:gd name="connsiteY113" fmla="*/ 977852 h 4241931"/>
                <a:gd name="connsiteX114" fmla="*/ 677578 w 4651277"/>
                <a:gd name="connsiteY114" fmla="*/ 980396 h 4241931"/>
                <a:gd name="connsiteX115" fmla="*/ 708863 w 4651277"/>
                <a:gd name="connsiteY115" fmla="*/ 989282 h 4241931"/>
                <a:gd name="connsiteX116" fmla="*/ 709249 w 4651277"/>
                <a:gd name="connsiteY116" fmla="*/ 990880 h 4241931"/>
                <a:gd name="connsiteX117" fmla="*/ 730538 w 4651277"/>
                <a:gd name="connsiteY117" fmla="*/ 987041 h 4241931"/>
                <a:gd name="connsiteX118" fmla="*/ 733369 w 4651277"/>
                <a:gd name="connsiteY118" fmla="*/ 981508 h 4241931"/>
                <a:gd name="connsiteX119" fmla="*/ 741250 w 4651277"/>
                <a:gd name="connsiteY119" fmla="*/ 939228 h 4241931"/>
                <a:gd name="connsiteX120" fmla="*/ 770388 w 4651277"/>
                <a:gd name="connsiteY120" fmla="*/ 922209 h 4241931"/>
                <a:gd name="connsiteX121" fmla="*/ 772846 w 4651277"/>
                <a:gd name="connsiteY121" fmla="*/ 931130 h 4241931"/>
                <a:gd name="connsiteX122" fmla="*/ 771985 w 4651277"/>
                <a:gd name="connsiteY122" fmla="*/ 935690 h 4241931"/>
                <a:gd name="connsiteX123" fmla="*/ 777370 w 4651277"/>
                <a:gd name="connsiteY123" fmla="*/ 940500 h 4241931"/>
                <a:gd name="connsiteX124" fmla="*/ 782283 w 4651277"/>
                <a:gd name="connsiteY124" fmla="*/ 952504 h 4241931"/>
                <a:gd name="connsiteX125" fmla="*/ 776624 w 4651277"/>
                <a:gd name="connsiteY125" fmla="*/ 964007 h 4241931"/>
                <a:gd name="connsiteX126" fmla="*/ 768714 w 4651277"/>
                <a:gd name="connsiteY126" fmla="*/ 968596 h 4241931"/>
                <a:gd name="connsiteX127" fmla="*/ 769873 w 4651277"/>
                <a:gd name="connsiteY127" fmla="*/ 975063 h 4241931"/>
                <a:gd name="connsiteX128" fmla="*/ 789860 w 4651277"/>
                <a:gd name="connsiteY128" fmla="*/ 1001522 h 4241931"/>
                <a:gd name="connsiteX129" fmla="*/ 801796 w 4651277"/>
                <a:gd name="connsiteY129" fmla="*/ 1013423 h 4241931"/>
                <a:gd name="connsiteX130" fmla="*/ 804836 w 4651277"/>
                <a:gd name="connsiteY130" fmla="*/ 1014108 h 4241931"/>
                <a:gd name="connsiteX131" fmla="*/ 810408 w 4651277"/>
                <a:gd name="connsiteY131" fmla="*/ 1011186 h 4241931"/>
                <a:gd name="connsiteX132" fmla="*/ 847470 w 4651277"/>
                <a:gd name="connsiteY132" fmla="*/ 994970 h 4241931"/>
                <a:gd name="connsiteX133" fmla="*/ 858657 w 4651277"/>
                <a:gd name="connsiteY133" fmla="*/ 987297 h 4241931"/>
                <a:gd name="connsiteX134" fmla="*/ 874361 w 4651277"/>
                <a:gd name="connsiteY134" fmla="*/ 995010 h 4241931"/>
                <a:gd name="connsiteX135" fmla="*/ 927779 w 4651277"/>
                <a:gd name="connsiteY135" fmla="*/ 1035418 h 4241931"/>
                <a:gd name="connsiteX136" fmla="*/ 932742 w 4651277"/>
                <a:gd name="connsiteY136" fmla="*/ 1035538 h 4241931"/>
                <a:gd name="connsiteX137" fmla="*/ 935226 w 4651277"/>
                <a:gd name="connsiteY137" fmla="*/ 1039553 h 4241931"/>
                <a:gd name="connsiteX138" fmla="*/ 940983 w 4651277"/>
                <a:gd name="connsiteY138" fmla="*/ 1033338 h 4241931"/>
                <a:gd name="connsiteX139" fmla="*/ 935821 w 4651277"/>
                <a:gd name="connsiteY139" fmla="*/ 1023593 h 4241931"/>
                <a:gd name="connsiteX140" fmla="*/ 913760 w 4651277"/>
                <a:gd name="connsiteY140" fmla="*/ 1010868 h 4241931"/>
                <a:gd name="connsiteX141" fmla="*/ 908193 w 4651277"/>
                <a:gd name="connsiteY141" fmla="*/ 1013124 h 4241931"/>
                <a:gd name="connsiteX142" fmla="*/ 918086 w 4651277"/>
                <a:gd name="connsiteY142" fmla="*/ 991595 h 4241931"/>
                <a:gd name="connsiteX143" fmla="*/ 923864 w 4651277"/>
                <a:gd name="connsiteY143" fmla="*/ 967585 h 4241931"/>
                <a:gd name="connsiteX144" fmla="*/ 911850 w 4651277"/>
                <a:gd name="connsiteY144" fmla="*/ 958668 h 4241931"/>
                <a:gd name="connsiteX145" fmla="*/ 893528 w 4651277"/>
                <a:gd name="connsiteY145" fmla="*/ 951841 h 4241931"/>
                <a:gd name="connsiteX146" fmla="*/ 898383 w 4651277"/>
                <a:gd name="connsiteY146" fmla="*/ 935411 h 4241931"/>
                <a:gd name="connsiteX147" fmla="*/ 900622 w 4651277"/>
                <a:gd name="connsiteY147" fmla="*/ 928906 h 4241931"/>
                <a:gd name="connsiteX148" fmla="*/ 889714 w 4651277"/>
                <a:gd name="connsiteY148" fmla="*/ 923737 h 4241931"/>
                <a:gd name="connsiteX149" fmla="*/ 871980 w 4651277"/>
                <a:gd name="connsiteY149" fmla="*/ 910814 h 4241931"/>
                <a:gd name="connsiteX150" fmla="*/ 847332 w 4651277"/>
                <a:gd name="connsiteY150" fmla="*/ 874932 h 4241931"/>
                <a:gd name="connsiteX151" fmla="*/ 841915 w 4651277"/>
                <a:gd name="connsiteY151" fmla="*/ 864377 h 4241931"/>
                <a:gd name="connsiteX152" fmla="*/ 826359 w 4651277"/>
                <a:gd name="connsiteY152" fmla="*/ 834814 h 4241931"/>
                <a:gd name="connsiteX153" fmla="*/ 827615 w 4651277"/>
                <a:gd name="connsiteY153" fmla="*/ 825752 h 4241931"/>
                <a:gd name="connsiteX154" fmla="*/ 837279 w 4651277"/>
                <a:gd name="connsiteY154" fmla="*/ 794828 h 4241931"/>
                <a:gd name="connsiteX155" fmla="*/ 836885 w 4651277"/>
                <a:gd name="connsiteY155" fmla="*/ 786176 h 4241931"/>
                <a:gd name="connsiteX156" fmla="*/ 852800 w 4651277"/>
                <a:gd name="connsiteY156" fmla="*/ 762101 h 4241931"/>
                <a:gd name="connsiteX157" fmla="*/ 864539 w 4651277"/>
                <a:gd name="connsiteY157" fmla="*/ 744488 h 4241931"/>
                <a:gd name="connsiteX158" fmla="*/ 871755 w 4651277"/>
                <a:gd name="connsiteY158" fmla="*/ 722748 h 4241931"/>
                <a:gd name="connsiteX159" fmla="*/ 872404 w 4651277"/>
                <a:gd name="connsiteY159" fmla="*/ 707713 h 4241931"/>
                <a:gd name="connsiteX160" fmla="*/ 866503 w 4651277"/>
                <a:gd name="connsiteY160" fmla="*/ 692377 h 4241931"/>
                <a:gd name="connsiteX161" fmla="*/ 859922 w 4651277"/>
                <a:gd name="connsiteY161" fmla="*/ 687011 h 4241931"/>
                <a:gd name="connsiteX162" fmla="*/ 847757 w 4651277"/>
                <a:gd name="connsiteY162" fmla="*/ 690905 h 4241931"/>
                <a:gd name="connsiteX163" fmla="*/ 831296 w 4651277"/>
                <a:gd name="connsiteY163" fmla="*/ 680990 h 4241931"/>
                <a:gd name="connsiteX164" fmla="*/ 830431 w 4651277"/>
                <a:gd name="connsiteY164" fmla="*/ 660556 h 4241931"/>
                <a:gd name="connsiteX165" fmla="*/ 842534 w 4651277"/>
                <a:gd name="connsiteY165" fmla="*/ 646527 h 4241931"/>
                <a:gd name="connsiteX166" fmla="*/ 847783 w 4651277"/>
                <a:gd name="connsiteY166" fmla="*/ 638749 h 4241931"/>
                <a:gd name="connsiteX167" fmla="*/ 835406 w 4651277"/>
                <a:gd name="connsiteY167" fmla="*/ 626246 h 4241931"/>
                <a:gd name="connsiteX168" fmla="*/ 833304 w 4651277"/>
                <a:gd name="connsiteY168" fmla="*/ 626943 h 4241931"/>
                <a:gd name="connsiteX169" fmla="*/ 819248 w 4651277"/>
                <a:gd name="connsiteY169" fmla="*/ 628857 h 4241931"/>
                <a:gd name="connsiteX170" fmla="*/ 813029 w 4651277"/>
                <a:gd name="connsiteY170" fmla="*/ 608001 h 4241931"/>
                <a:gd name="connsiteX171" fmla="*/ 821182 w 4651277"/>
                <a:gd name="connsiteY171" fmla="*/ 590753 h 4241931"/>
                <a:gd name="connsiteX172" fmla="*/ 831485 w 4651277"/>
                <a:gd name="connsiteY172" fmla="*/ 589945 h 4241931"/>
                <a:gd name="connsiteX173" fmla="*/ 836962 w 4651277"/>
                <a:gd name="connsiteY173" fmla="*/ 591560 h 4241931"/>
                <a:gd name="connsiteX174" fmla="*/ 838006 w 4651277"/>
                <a:gd name="connsiteY174" fmla="*/ 585177 h 4241931"/>
                <a:gd name="connsiteX175" fmla="*/ 832589 w 4651277"/>
                <a:gd name="connsiteY175" fmla="*/ 574621 h 4241931"/>
                <a:gd name="connsiteX176" fmla="*/ 844297 w 4651277"/>
                <a:gd name="connsiteY176" fmla="*/ 551941 h 4241931"/>
                <a:gd name="connsiteX177" fmla="*/ 848337 w 4651277"/>
                <a:gd name="connsiteY177" fmla="*/ 551287 h 4241931"/>
                <a:gd name="connsiteX178" fmla="*/ 866763 w 4651277"/>
                <a:gd name="connsiteY178" fmla="*/ 528166 h 4241931"/>
                <a:gd name="connsiteX179" fmla="*/ 874296 w 4651277"/>
                <a:gd name="connsiteY179" fmla="*/ 511946 h 4241931"/>
                <a:gd name="connsiteX180" fmla="*/ 881271 w 4651277"/>
                <a:gd name="connsiteY180" fmla="*/ 506890 h 4241931"/>
                <a:gd name="connsiteX181" fmla="*/ 895567 w 4651277"/>
                <a:gd name="connsiteY181" fmla="*/ 469218 h 4241931"/>
                <a:gd name="connsiteX182" fmla="*/ 893053 w 4651277"/>
                <a:gd name="connsiteY182" fmla="*/ 449192 h 4241931"/>
                <a:gd name="connsiteX183" fmla="*/ 900284 w 4651277"/>
                <a:gd name="connsiteY183" fmla="*/ 439523 h 4241931"/>
                <a:gd name="connsiteX184" fmla="*/ 908015 w 4651277"/>
                <a:gd name="connsiteY184" fmla="*/ 446703 h 4241931"/>
                <a:gd name="connsiteX185" fmla="*/ 935325 w 4651277"/>
                <a:gd name="connsiteY185" fmla="*/ 451650 h 4241931"/>
                <a:gd name="connsiteX186" fmla="*/ 955007 w 4651277"/>
                <a:gd name="connsiteY186" fmla="*/ 438541 h 4241931"/>
                <a:gd name="connsiteX187" fmla="*/ 977460 w 4651277"/>
                <a:gd name="connsiteY187" fmla="*/ 440844 h 4241931"/>
                <a:gd name="connsiteX188" fmla="*/ 1019519 w 4651277"/>
                <a:gd name="connsiteY188" fmla="*/ 426905 h 4241931"/>
                <a:gd name="connsiteX189" fmla="*/ 1024027 w 4651277"/>
                <a:gd name="connsiteY189" fmla="*/ 418962 h 4241931"/>
                <a:gd name="connsiteX190" fmla="*/ 1054530 w 4651277"/>
                <a:gd name="connsiteY190" fmla="*/ 433965 h 4241931"/>
                <a:gd name="connsiteX191" fmla="*/ 1082669 w 4651277"/>
                <a:gd name="connsiteY191" fmla="*/ 416132 h 4241931"/>
                <a:gd name="connsiteX192" fmla="*/ 1084016 w 4651277"/>
                <a:gd name="connsiteY192" fmla="*/ 422272 h 4241931"/>
                <a:gd name="connsiteX193" fmla="*/ 1107832 w 4651277"/>
                <a:gd name="connsiteY193" fmla="*/ 442787 h 4241931"/>
                <a:gd name="connsiteX194" fmla="*/ 1128122 w 4651277"/>
                <a:gd name="connsiteY194" fmla="*/ 454725 h 4241931"/>
                <a:gd name="connsiteX195" fmla="*/ 1153601 w 4651277"/>
                <a:gd name="connsiteY195" fmla="*/ 467827 h 4241931"/>
                <a:gd name="connsiteX196" fmla="*/ 1155642 w 4651277"/>
                <a:gd name="connsiteY196" fmla="*/ 456996 h 4241931"/>
                <a:gd name="connsiteX197" fmla="*/ 1156095 w 4651277"/>
                <a:gd name="connsiteY197" fmla="*/ 437634 h 4241931"/>
                <a:gd name="connsiteX198" fmla="*/ 1165444 w 4651277"/>
                <a:gd name="connsiteY198" fmla="*/ 439339 h 4241931"/>
                <a:gd name="connsiteX199" fmla="*/ 1198671 w 4651277"/>
                <a:gd name="connsiteY199" fmla="*/ 452617 h 4241931"/>
                <a:gd name="connsiteX200" fmla="*/ 1270353 w 4651277"/>
                <a:gd name="connsiteY200" fmla="*/ 440250 h 4241931"/>
                <a:gd name="connsiteX201" fmla="*/ 1308223 w 4651277"/>
                <a:gd name="connsiteY201" fmla="*/ 439777 h 4241931"/>
                <a:gd name="connsiteX202" fmla="*/ 1321763 w 4651277"/>
                <a:gd name="connsiteY202" fmla="*/ 428016 h 4241931"/>
                <a:gd name="connsiteX203" fmla="*/ 1334516 w 4651277"/>
                <a:gd name="connsiteY203" fmla="*/ 418027 h 4241931"/>
                <a:gd name="connsiteX204" fmla="*/ 1338527 w 4651277"/>
                <a:gd name="connsiteY204" fmla="*/ 431380 h 4241931"/>
                <a:gd name="connsiteX205" fmla="*/ 1348242 w 4651277"/>
                <a:gd name="connsiteY205" fmla="*/ 455745 h 4241931"/>
                <a:gd name="connsiteX206" fmla="*/ 1387252 w 4651277"/>
                <a:gd name="connsiteY206" fmla="*/ 495472 h 4241931"/>
                <a:gd name="connsiteX207" fmla="*/ 1391837 w 4651277"/>
                <a:gd name="connsiteY207" fmla="*/ 495408 h 4241931"/>
                <a:gd name="connsiteX208" fmla="*/ 1416978 w 4651277"/>
                <a:gd name="connsiteY208" fmla="*/ 473734 h 4241931"/>
                <a:gd name="connsiteX209" fmla="*/ 1459404 w 4651277"/>
                <a:gd name="connsiteY209" fmla="*/ 441306 h 4241931"/>
                <a:gd name="connsiteX210" fmla="*/ 1469781 w 4651277"/>
                <a:gd name="connsiteY210" fmla="*/ 440250 h 4241931"/>
                <a:gd name="connsiteX211" fmla="*/ 1481549 w 4651277"/>
                <a:gd name="connsiteY211" fmla="*/ 423949 h 4241931"/>
                <a:gd name="connsiteX212" fmla="*/ 1461863 w 4651277"/>
                <a:gd name="connsiteY212" fmla="*/ 391126 h 4241931"/>
                <a:gd name="connsiteX213" fmla="*/ 1459824 w 4651277"/>
                <a:gd name="connsiteY213" fmla="*/ 373082 h 4241931"/>
                <a:gd name="connsiteX214" fmla="*/ 1468739 w 4651277"/>
                <a:gd name="connsiteY214" fmla="*/ 351406 h 4241931"/>
                <a:gd name="connsiteX215" fmla="*/ 1464112 w 4651277"/>
                <a:gd name="connsiteY215" fmla="*/ 338871 h 4241931"/>
                <a:gd name="connsiteX216" fmla="*/ 1460545 w 4651277"/>
                <a:gd name="connsiteY216" fmla="*/ 338313 h 4241931"/>
                <a:gd name="connsiteX217" fmla="*/ 1512110 w 4651277"/>
                <a:gd name="connsiteY217" fmla="*/ 300603 h 4241931"/>
                <a:gd name="connsiteX218" fmla="*/ 1512639 w 4651277"/>
                <a:gd name="connsiteY218" fmla="*/ 301468 h 4241931"/>
                <a:gd name="connsiteX219" fmla="*/ 1518925 w 4651277"/>
                <a:gd name="connsiteY219" fmla="*/ 302455 h 4241931"/>
                <a:gd name="connsiteX220" fmla="*/ 1592775 w 4651277"/>
                <a:gd name="connsiteY220" fmla="*/ 337949 h 4241931"/>
                <a:gd name="connsiteX221" fmla="*/ 1609283 w 4651277"/>
                <a:gd name="connsiteY221" fmla="*/ 384943 h 4241931"/>
                <a:gd name="connsiteX222" fmla="*/ 1618784 w 4651277"/>
                <a:gd name="connsiteY222" fmla="*/ 393836 h 4241931"/>
                <a:gd name="connsiteX223" fmla="*/ 1646487 w 4651277"/>
                <a:gd name="connsiteY223" fmla="*/ 387871 h 4241931"/>
                <a:gd name="connsiteX224" fmla="*/ 1656853 w 4651277"/>
                <a:gd name="connsiteY224" fmla="*/ 392900 h 4241931"/>
                <a:gd name="connsiteX225" fmla="*/ 1697241 w 4651277"/>
                <a:gd name="connsiteY225" fmla="*/ 414806 h 4241931"/>
                <a:gd name="connsiteX226" fmla="*/ 1703912 w 4651277"/>
                <a:gd name="connsiteY226" fmla="*/ 406155 h 4241931"/>
                <a:gd name="connsiteX227" fmla="*/ 1723639 w 4651277"/>
                <a:gd name="connsiteY227" fmla="*/ 381491 h 4241931"/>
                <a:gd name="connsiteX228" fmla="*/ 1751084 w 4651277"/>
                <a:gd name="connsiteY228" fmla="*/ 397791 h 4241931"/>
                <a:gd name="connsiteX229" fmla="*/ 1750050 w 4651277"/>
                <a:gd name="connsiteY229" fmla="*/ 414469 h 4241931"/>
                <a:gd name="connsiteX230" fmla="*/ 1771479 w 4651277"/>
                <a:gd name="connsiteY230" fmla="*/ 433479 h 4241931"/>
                <a:gd name="connsiteX231" fmla="*/ 1791671 w 4651277"/>
                <a:gd name="connsiteY231" fmla="*/ 427858 h 4241931"/>
                <a:gd name="connsiteX232" fmla="*/ 1811648 w 4651277"/>
                <a:gd name="connsiteY232" fmla="*/ 420162 h 4241931"/>
                <a:gd name="connsiteX233" fmla="*/ 1828465 w 4651277"/>
                <a:gd name="connsiteY233" fmla="*/ 420549 h 4241931"/>
                <a:gd name="connsiteX234" fmla="*/ 1828507 w 4651277"/>
                <a:gd name="connsiteY234" fmla="*/ 435439 h 4241931"/>
                <a:gd name="connsiteX235" fmla="*/ 1831732 w 4651277"/>
                <a:gd name="connsiteY235" fmla="*/ 469308 h 4241931"/>
                <a:gd name="connsiteX236" fmla="*/ 1847892 w 4651277"/>
                <a:gd name="connsiteY236" fmla="*/ 475634 h 4241931"/>
                <a:gd name="connsiteX237" fmla="*/ 1880126 w 4651277"/>
                <a:gd name="connsiteY237" fmla="*/ 458510 h 4241931"/>
                <a:gd name="connsiteX238" fmla="*/ 1931438 w 4651277"/>
                <a:gd name="connsiteY238" fmla="*/ 455808 h 4241931"/>
                <a:gd name="connsiteX239" fmla="*/ 1943892 w 4651277"/>
                <a:gd name="connsiteY239" fmla="*/ 454541 h 4241931"/>
                <a:gd name="connsiteX240" fmla="*/ 1961453 w 4651277"/>
                <a:gd name="connsiteY240" fmla="*/ 439538 h 4241931"/>
                <a:gd name="connsiteX241" fmla="*/ 1987828 w 4651277"/>
                <a:gd name="connsiteY241" fmla="*/ 418394 h 4241931"/>
                <a:gd name="connsiteX242" fmla="*/ 1975043 w 4651277"/>
                <a:gd name="connsiteY242" fmla="*/ 406059 h 4241931"/>
                <a:gd name="connsiteX243" fmla="*/ 1967342 w 4651277"/>
                <a:gd name="connsiteY243" fmla="*/ 392156 h 4241931"/>
                <a:gd name="connsiteX244" fmla="*/ 1982906 w 4651277"/>
                <a:gd name="connsiteY244" fmla="*/ 373999 h 4241931"/>
                <a:gd name="connsiteX245" fmla="*/ 1993404 w 4651277"/>
                <a:gd name="connsiteY245" fmla="*/ 384469 h 4241931"/>
                <a:gd name="connsiteX246" fmla="*/ 2001183 w 4651277"/>
                <a:gd name="connsiteY246" fmla="*/ 395007 h 4241931"/>
                <a:gd name="connsiteX247" fmla="*/ 2026849 w 4651277"/>
                <a:gd name="connsiteY247" fmla="*/ 370998 h 4241931"/>
                <a:gd name="connsiteX248" fmla="*/ 2023876 w 4651277"/>
                <a:gd name="connsiteY248" fmla="*/ 354098 h 4241931"/>
                <a:gd name="connsiteX249" fmla="*/ 2033778 w 4651277"/>
                <a:gd name="connsiteY249" fmla="*/ 340083 h 4241931"/>
                <a:gd name="connsiteX250" fmla="*/ 2048794 w 4651277"/>
                <a:gd name="connsiteY250" fmla="*/ 345479 h 4241931"/>
                <a:gd name="connsiteX251" fmla="*/ 2057325 w 4651277"/>
                <a:gd name="connsiteY251" fmla="*/ 373772 h 4241931"/>
                <a:gd name="connsiteX252" fmla="*/ 2070321 w 4651277"/>
                <a:gd name="connsiteY252" fmla="*/ 397232 h 4241931"/>
                <a:gd name="connsiteX253" fmla="*/ 2071511 w 4651277"/>
                <a:gd name="connsiteY253" fmla="*/ 397143 h 4241931"/>
                <a:gd name="connsiteX254" fmla="*/ 2069934 w 4651277"/>
                <a:gd name="connsiteY254" fmla="*/ 387948 h 4241931"/>
                <a:gd name="connsiteX255" fmla="*/ 2060255 w 4651277"/>
                <a:gd name="connsiteY255" fmla="*/ 375986 h 4241931"/>
                <a:gd name="connsiteX256" fmla="*/ 2064924 w 4651277"/>
                <a:gd name="connsiteY256" fmla="*/ 367708 h 4241931"/>
                <a:gd name="connsiteX257" fmla="*/ 2081666 w 4651277"/>
                <a:gd name="connsiteY257" fmla="*/ 366819 h 4241931"/>
                <a:gd name="connsiteX258" fmla="*/ 2129578 w 4651277"/>
                <a:gd name="connsiteY258" fmla="*/ 334347 h 4241931"/>
                <a:gd name="connsiteX259" fmla="*/ 2116160 w 4651277"/>
                <a:gd name="connsiteY259" fmla="*/ 315351 h 4241931"/>
                <a:gd name="connsiteX260" fmla="*/ 2102325 w 4651277"/>
                <a:gd name="connsiteY260" fmla="*/ 302218 h 4241931"/>
                <a:gd name="connsiteX261" fmla="*/ 2119407 w 4651277"/>
                <a:gd name="connsiteY261" fmla="*/ 294010 h 4241931"/>
                <a:gd name="connsiteX262" fmla="*/ 2224738 w 4651277"/>
                <a:gd name="connsiteY262" fmla="*/ 243162 h 4241931"/>
                <a:gd name="connsiteX263" fmla="*/ 2229478 w 4651277"/>
                <a:gd name="connsiteY263" fmla="*/ 222474 h 4241931"/>
                <a:gd name="connsiteX264" fmla="*/ 2233028 w 4651277"/>
                <a:gd name="connsiteY264" fmla="*/ 193087 h 4241931"/>
                <a:gd name="connsiteX265" fmla="*/ 2257860 w 4651277"/>
                <a:gd name="connsiteY265" fmla="*/ 207097 h 4241931"/>
                <a:gd name="connsiteX266" fmla="*/ 2292598 w 4651277"/>
                <a:gd name="connsiteY266" fmla="*/ 187735 h 4241931"/>
                <a:gd name="connsiteX267" fmla="*/ 2292817 w 4651277"/>
                <a:gd name="connsiteY267" fmla="*/ 187109 h 4241931"/>
                <a:gd name="connsiteX268" fmla="*/ 2286426 w 4651277"/>
                <a:gd name="connsiteY268" fmla="*/ 166089 h 4241931"/>
                <a:gd name="connsiteX269" fmla="*/ 2271697 w 4651277"/>
                <a:gd name="connsiteY269" fmla="*/ 148167 h 4241931"/>
                <a:gd name="connsiteX270" fmla="*/ 2200551 w 4651277"/>
                <a:gd name="connsiteY270" fmla="*/ 141725 h 4241931"/>
                <a:gd name="connsiteX271" fmla="*/ 2177954 w 4651277"/>
                <a:gd name="connsiteY271" fmla="*/ 156063 h 4241931"/>
                <a:gd name="connsiteX272" fmla="*/ 2161941 w 4651277"/>
                <a:gd name="connsiteY272" fmla="*/ 156914 h 4241931"/>
                <a:gd name="connsiteX273" fmla="*/ 2166815 w 4651277"/>
                <a:gd name="connsiteY273" fmla="*/ 128838 h 4241931"/>
                <a:gd name="connsiteX274" fmla="*/ 2176178 w 4651277"/>
                <a:gd name="connsiteY274" fmla="*/ 122581 h 4241931"/>
                <a:gd name="connsiteX275" fmla="*/ 2220346 w 4651277"/>
                <a:gd name="connsiteY275" fmla="*/ 115856 h 4241931"/>
                <a:gd name="connsiteX276" fmla="*/ 2224591 w 4651277"/>
                <a:gd name="connsiteY276" fmla="*/ 99573 h 4241931"/>
                <a:gd name="connsiteX277" fmla="*/ 2236573 w 4651277"/>
                <a:gd name="connsiteY277" fmla="*/ 77768 h 4241931"/>
                <a:gd name="connsiteX278" fmla="*/ 2240288 w 4651277"/>
                <a:gd name="connsiteY278" fmla="*/ 79030 h 4241931"/>
                <a:gd name="connsiteX279" fmla="*/ 2269604 w 4651277"/>
                <a:gd name="connsiteY279" fmla="*/ 94992 h 4241931"/>
                <a:gd name="connsiteX280" fmla="*/ 2282204 w 4651277"/>
                <a:gd name="connsiteY280" fmla="*/ 84835 h 4241931"/>
                <a:gd name="connsiteX281" fmla="*/ 2285805 w 4651277"/>
                <a:gd name="connsiteY281" fmla="*/ 83914 h 4241931"/>
                <a:gd name="connsiteX282" fmla="*/ 2306411 w 4651277"/>
                <a:gd name="connsiteY282" fmla="*/ 73331 h 4241931"/>
                <a:gd name="connsiteX283" fmla="*/ 2339875 w 4651277"/>
                <a:gd name="connsiteY283" fmla="*/ 29946 h 4241931"/>
                <a:gd name="connsiteX284" fmla="*/ 2392011 w 4651277"/>
                <a:gd name="connsiteY284" fmla="*/ 22069 h 4241931"/>
                <a:gd name="connsiteX285" fmla="*/ 2449746 w 4651277"/>
                <a:gd name="connsiteY285" fmla="*/ 23384 h 4241931"/>
                <a:gd name="connsiteX286" fmla="*/ 2451124 w 4651277"/>
                <a:gd name="connsiteY286" fmla="*/ 21850 h 4241931"/>
                <a:gd name="connsiteX287" fmla="*/ 2508326 w 4651277"/>
                <a:gd name="connsiteY287" fmla="*/ 26842 h 4241931"/>
                <a:gd name="connsiteX288" fmla="*/ 2528565 w 4651277"/>
                <a:gd name="connsiteY288" fmla="*/ 50586 h 4241931"/>
                <a:gd name="connsiteX289" fmla="*/ 2545177 w 4651277"/>
                <a:gd name="connsiteY289" fmla="*/ 19776 h 4241931"/>
                <a:gd name="connsiteX290" fmla="*/ 2549345 w 4651277"/>
                <a:gd name="connsiteY290" fmla="*/ 2036 h 4241931"/>
                <a:gd name="connsiteX291" fmla="*/ 2559883 w 4651277"/>
                <a:gd name="connsiteY291" fmla="*/ 8046 h 4241931"/>
                <a:gd name="connsiteX292" fmla="*/ 2562074 w 4651277"/>
                <a:gd name="connsiteY292" fmla="*/ 21798 h 4241931"/>
                <a:gd name="connsiteX293" fmla="*/ 2568791 w 4651277"/>
                <a:gd name="connsiteY293" fmla="*/ 52100 h 4241931"/>
                <a:gd name="connsiteX294" fmla="*/ 2601553 w 4651277"/>
                <a:gd name="connsiteY294" fmla="*/ 64228 h 4241931"/>
                <a:gd name="connsiteX295" fmla="*/ 2625296 w 4651277"/>
                <a:gd name="connsiteY295" fmla="*/ 43989 h 4241931"/>
                <a:gd name="connsiteX296" fmla="*/ 2645290 w 4651277"/>
                <a:gd name="connsiteY296" fmla="*/ 35628 h 4241931"/>
                <a:gd name="connsiteX297" fmla="*/ 2655912 w 4651277"/>
                <a:gd name="connsiteY297" fmla="*/ 56963 h 4241931"/>
                <a:gd name="connsiteX298" fmla="*/ 2657690 w 4651277"/>
                <a:gd name="connsiteY298" fmla="*/ 90445 h 4241931"/>
                <a:gd name="connsiteX299" fmla="*/ 2676280 w 4651277"/>
                <a:gd name="connsiteY299" fmla="*/ 110626 h 4241931"/>
                <a:gd name="connsiteX300" fmla="*/ 2711006 w 4651277"/>
                <a:gd name="connsiteY300" fmla="*/ 146010 h 4241931"/>
                <a:gd name="connsiteX301" fmla="*/ 2766305 w 4651277"/>
                <a:gd name="connsiteY301" fmla="*/ 183951 h 4241931"/>
                <a:gd name="connsiteX302" fmla="*/ 2774785 w 4651277"/>
                <a:gd name="connsiteY302" fmla="*/ 182383 h 4241931"/>
                <a:gd name="connsiteX303" fmla="*/ 2787061 w 4651277"/>
                <a:gd name="connsiteY303" fmla="*/ 171241 h 4241931"/>
                <a:gd name="connsiteX304" fmla="*/ 2822613 w 4651277"/>
                <a:gd name="connsiteY304" fmla="*/ 167164 h 4241931"/>
                <a:gd name="connsiteX305" fmla="*/ 2851379 w 4651277"/>
                <a:gd name="connsiteY305" fmla="*/ 159068 h 4241931"/>
                <a:gd name="connsiteX306" fmla="*/ 2865410 w 4651277"/>
                <a:gd name="connsiteY306" fmla="*/ 175841 h 4241931"/>
                <a:gd name="connsiteX307" fmla="*/ 2868616 w 4651277"/>
                <a:gd name="connsiteY307" fmla="*/ 203591 h 4241931"/>
                <a:gd name="connsiteX308" fmla="*/ 2876460 w 4651277"/>
                <a:gd name="connsiteY308" fmla="*/ 217590 h 4241931"/>
                <a:gd name="connsiteX309" fmla="*/ 2879988 w 4651277"/>
                <a:gd name="connsiteY309" fmla="*/ 214776 h 4241931"/>
                <a:gd name="connsiteX310" fmla="*/ 2883159 w 4651277"/>
                <a:gd name="connsiteY310" fmla="*/ 198914 h 4241931"/>
                <a:gd name="connsiteX311" fmla="*/ 2919613 w 4651277"/>
                <a:gd name="connsiteY311" fmla="*/ 156832 h 4241931"/>
                <a:gd name="connsiteX312" fmla="*/ 2928147 w 4651277"/>
                <a:gd name="connsiteY312" fmla="*/ 138860 h 4241931"/>
                <a:gd name="connsiteX313" fmla="*/ 2945881 w 4651277"/>
                <a:gd name="connsiteY313" fmla="*/ 129160 h 4241931"/>
                <a:gd name="connsiteX314" fmla="*/ 3020035 w 4651277"/>
                <a:gd name="connsiteY314" fmla="*/ 96025 h 4241931"/>
                <a:gd name="connsiteX315" fmla="*/ 3059179 w 4651277"/>
                <a:gd name="connsiteY315" fmla="*/ 77157 h 4241931"/>
                <a:gd name="connsiteX316" fmla="*/ 3077043 w 4651277"/>
                <a:gd name="connsiteY316" fmla="*/ 97377 h 4241931"/>
                <a:gd name="connsiteX317" fmla="*/ 3110061 w 4651277"/>
                <a:gd name="connsiteY317" fmla="*/ 86865 h 4241931"/>
                <a:gd name="connsiteX318" fmla="*/ 3141966 w 4651277"/>
                <a:gd name="connsiteY318" fmla="*/ 69112 h 4241931"/>
                <a:gd name="connsiteX319" fmla="*/ 3160021 w 4651277"/>
                <a:gd name="connsiteY319" fmla="*/ 92972 h 4241931"/>
                <a:gd name="connsiteX320" fmla="*/ 3174507 w 4651277"/>
                <a:gd name="connsiteY320" fmla="*/ 104612 h 4241931"/>
                <a:gd name="connsiteX321" fmla="*/ 3184041 w 4651277"/>
                <a:gd name="connsiteY321" fmla="*/ 91696 h 4241931"/>
                <a:gd name="connsiteX322" fmla="*/ 3184575 w 4651277"/>
                <a:gd name="connsiteY322" fmla="*/ 88018 h 4241931"/>
                <a:gd name="connsiteX323" fmla="*/ 3192073 w 4651277"/>
                <a:gd name="connsiteY323" fmla="*/ 64262 h 4241931"/>
                <a:gd name="connsiteX324" fmla="*/ 3201007 w 4651277"/>
                <a:gd name="connsiteY324" fmla="*/ 81307 h 4241931"/>
                <a:gd name="connsiteX325" fmla="*/ 3205002 w 4651277"/>
                <a:gd name="connsiteY325" fmla="*/ 101532 h 4241931"/>
                <a:gd name="connsiteX326" fmla="*/ 3239907 w 4651277"/>
                <a:gd name="connsiteY326" fmla="*/ 112818 h 4241931"/>
                <a:gd name="connsiteX327" fmla="*/ 3253692 w 4651277"/>
                <a:gd name="connsiteY327" fmla="*/ 97487 h 4241931"/>
                <a:gd name="connsiteX328" fmla="*/ 3276340 w 4651277"/>
                <a:gd name="connsiteY328" fmla="*/ 111615 h 4241931"/>
                <a:gd name="connsiteX329" fmla="*/ 3277538 w 4651277"/>
                <a:gd name="connsiteY329" fmla="*/ 134178 h 4241931"/>
                <a:gd name="connsiteX330" fmla="*/ 3294633 w 4651277"/>
                <a:gd name="connsiteY330" fmla="*/ 153709 h 4241931"/>
                <a:gd name="connsiteX331" fmla="*/ 3319511 w 4651277"/>
                <a:gd name="connsiteY331" fmla="*/ 182315 h 4241931"/>
                <a:gd name="connsiteX332" fmla="*/ 3357761 w 4651277"/>
                <a:gd name="connsiteY332" fmla="*/ 215322 h 4241931"/>
                <a:gd name="connsiteX333" fmla="*/ 3375693 w 4651277"/>
                <a:gd name="connsiteY333" fmla="*/ 223128 h 4241931"/>
                <a:gd name="connsiteX334" fmla="*/ 3367384 w 4651277"/>
                <a:gd name="connsiteY334" fmla="*/ 231599 h 4241931"/>
                <a:gd name="connsiteX335" fmla="*/ 3377007 w 4651277"/>
                <a:gd name="connsiteY335" fmla="*/ 247876 h 4241931"/>
                <a:gd name="connsiteX336" fmla="*/ 3404679 w 4651277"/>
                <a:gd name="connsiteY336" fmla="*/ 274146 h 4241931"/>
                <a:gd name="connsiteX337" fmla="*/ 3412506 w 4651277"/>
                <a:gd name="connsiteY337" fmla="*/ 297817 h 4241931"/>
                <a:gd name="connsiteX338" fmla="*/ 3404705 w 4651277"/>
                <a:gd name="connsiteY338" fmla="*/ 329618 h 4241931"/>
                <a:gd name="connsiteX339" fmla="*/ 3403810 w 4651277"/>
                <a:gd name="connsiteY339" fmla="*/ 381492 h 4241931"/>
                <a:gd name="connsiteX340" fmla="*/ 3416229 w 4651277"/>
                <a:gd name="connsiteY340" fmla="*/ 395431 h 4241931"/>
                <a:gd name="connsiteX341" fmla="*/ 3415823 w 4651277"/>
                <a:gd name="connsiteY341" fmla="*/ 429030 h 4241931"/>
                <a:gd name="connsiteX342" fmla="*/ 3401628 w 4651277"/>
                <a:gd name="connsiteY342" fmla="*/ 453598 h 4241931"/>
                <a:gd name="connsiteX343" fmla="*/ 3406630 w 4651277"/>
                <a:gd name="connsiteY343" fmla="*/ 464271 h 4241931"/>
                <a:gd name="connsiteX344" fmla="*/ 3407669 w 4651277"/>
                <a:gd name="connsiteY344" fmla="*/ 464755 h 4241931"/>
                <a:gd name="connsiteX345" fmla="*/ 3418321 w 4651277"/>
                <a:gd name="connsiteY345" fmla="*/ 455507 h 4241931"/>
                <a:gd name="connsiteX346" fmla="*/ 3436938 w 4651277"/>
                <a:gd name="connsiteY346" fmla="*/ 446109 h 4241931"/>
                <a:gd name="connsiteX347" fmla="*/ 3438909 w 4651277"/>
                <a:gd name="connsiteY347" fmla="*/ 448742 h 4241931"/>
                <a:gd name="connsiteX348" fmla="*/ 3451615 w 4651277"/>
                <a:gd name="connsiteY348" fmla="*/ 473672 h 4241931"/>
                <a:gd name="connsiteX349" fmla="*/ 3465140 w 4651277"/>
                <a:gd name="connsiteY349" fmla="*/ 472618 h 4241931"/>
                <a:gd name="connsiteX350" fmla="*/ 3468067 w 4651277"/>
                <a:gd name="connsiteY350" fmla="*/ 473688 h 4241931"/>
                <a:gd name="connsiteX351" fmla="*/ 3487330 w 4651277"/>
                <a:gd name="connsiteY351" fmla="*/ 476135 h 4241931"/>
                <a:gd name="connsiteX352" fmla="*/ 3531027 w 4651277"/>
                <a:gd name="connsiteY352" fmla="*/ 461995 h 4241931"/>
                <a:gd name="connsiteX353" fmla="*/ 3570810 w 4651277"/>
                <a:gd name="connsiteY353" fmla="*/ 481255 h 4241931"/>
                <a:gd name="connsiteX354" fmla="*/ 3610106 w 4651277"/>
                <a:gd name="connsiteY354" fmla="*/ 509524 h 4241931"/>
                <a:gd name="connsiteX355" fmla="*/ 3611787 w 4651277"/>
                <a:gd name="connsiteY355" fmla="*/ 509117 h 4241931"/>
                <a:gd name="connsiteX356" fmla="*/ 3648972 w 4651277"/>
                <a:gd name="connsiteY356" fmla="*/ 539676 h 4241931"/>
                <a:gd name="connsiteX357" fmla="*/ 3651715 w 4651277"/>
                <a:gd name="connsiteY357" fmla="*/ 565684 h 4241931"/>
                <a:gd name="connsiteX358" fmla="*/ 3677800 w 4651277"/>
                <a:gd name="connsiteY358" fmla="*/ 552253 h 4241931"/>
                <a:gd name="connsiteX359" fmla="*/ 3689090 w 4651277"/>
                <a:gd name="connsiteY359" fmla="*/ 541962 h 4241931"/>
                <a:gd name="connsiteX360" fmla="*/ 3693528 w 4651277"/>
                <a:gd name="connsiteY360" fmla="*/ 551111 h 4241931"/>
                <a:gd name="connsiteX361" fmla="*/ 3688525 w 4651277"/>
                <a:gd name="connsiteY361" fmla="*/ 561659 h 4241931"/>
                <a:gd name="connsiteX362" fmla="*/ 3678811 w 4651277"/>
                <a:gd name="connsiteY362" fmla="*/ 585793 h 4241931"/>
                <a:gd name="connsiteX363" fmla="*/ 3695717 w 4651277"/>
                <a:gd name="connsiteY363" fmla="*/ 609705 h 4241931"/>
                <a:gd name="connsiteX364" fmla="*/ 3721724 w 4651277"/>
                <a:gd name="connsiteY364" fmla="*/ 606963 h 4241931"/>
                <a:gd name="connsiteX365" fmla="*/ 3739511 w 4651277"/>
                <a:gd name="connsiteY365" fmla="*/ 610656 h 4241931"/>
                <a:gd name="connsiteX366" fmla="*/ 3736745 w 4651277"/>
                <a:gd name="connsiteY366" fmla="*/ 630441 h 4241931"/>
                <a:gd name="connsiteX367" fmla="*/ 3722108 w 4651277"/>
                <a:gd name="connsiteY367" fmla="*/ 654435 h 4241931"/>
                <a:gd name="connsiteX368" fmla="*/ 3725398 w 4651277"/>
                <a:gd name="connsiteY368" fmla="*/ 677198 h 4241931"/>
                <a:gd name="connsiteX369" fmla="*/ 3732642 w 4651277"/>
                <a:gd name="connsiteY369" fmla="*/ 718120 h 4241931"/>
                <a:gd name="connsiteX370" fmla="*/ 3752899 w 4651277"/>
                <a:gd name="connsiteY370" fmla="*/ 770559 h 4241931"/>
                <a:gd name="connsiteX371" fmla="*/ 3759505 w 4651277"/>
                <a:gd name="connsiteY371" fmla="*/ 773492 h 4241931"/>
                <a:gd name="connsiteX372" fmla="*/ 3773273 w 4651277"/>
                <a:gd name="connsiteY372" fmla="*/ 771607 h 4241931"/>
                <a:gd name="connsiteX373" fmla="*/ 3799787 w 4651277"/>
                <a:gd name="connsiteY373" fmla="*/ 785635 h 4241931"/>
                <a:gd name="connsiteX374" fmla="*/ 3823514 w 4651277"/>
                <a:gd name="connsiteY374" fmla="*/ 793669 h 4241931"/>
                <a:gd name="connsiteX375" fmla="*/ 3825266 w 4651277"/>
                <a:gd name="connsiteY375" fmla="*/ 811916 h 4241931"/>
                <a:gd name="connsiteX376" fmla="*/ 3814334 w 4651277"/>
                <a:gd name="connsiteY376" fmla="*/ 832622 h 4241931"/>
                <a:gd name="connsiteX377" fmla="*/ 3813124 w 4651277"/>
                <a:gd name="connsiteY377" fmla="*/ 846019 h 4241931"/>
                <a:gd name="connsiteX378" fmla="*/ 3816896 w 4651277"/>
                <a:gd name="connsiteY378" fmla="*/ 845745 h 4241931"/>
                <a:gd name="connsiteX379" fmla="*/ 3826606 w 4651277"/>
                <a:gd name="connsiteY379" fmla="*/ 836281 h 4241931"/>
                <a:gd name="connsiteX380" fmla="*/ 3871753 w 4651277"/>
                <a:gd name="connsiteY380" fmla="*/ 824457 h 4241931"/>
                <a:gd name="connsiteX381" fmla="*/ 3886171 w 4651277"/>
                <a:gd name="connsiteY381" fmla="*/ 816075 h 4241931"/>
                <a:gd name="connsiteX382" fmla="*/ 3903030 w 4651277"/>
                <a:gd name="connsiteY382" fmla="*/ 817772 h 4241931"/>
                <a:gd name="connsiteX383" fmla="*/ 3970004 w 4651277"/>
                <a:gd name="connsiteY383" fmla="*/ 830001 h 4241931"/>
                <a:gd name="connsiteX384" fmla="*/ 4006011 w 4651277"/>
                <a:gd name="connsiteY384" fmla="*/ 835505 h 4241931"/>
                <a:gd name="connsiteX385" fmla="*/ 4008781 w 4651277"/>
                <a:gd name="connsiteY385" fmla="*/ 857952 h 4241931"/>
                <a:gd name="connsiteX386" fmla="*/ 4036593 w 4651277"/>
                <a:gd name="connsiteY386" fmla="*/ 866329 h 4241931"/>
                <a:gd name="connsiteX387" fmla="*/ 4067065 w 4651277"/>
                <a:gd name="connsiteY387" fmla="*/ 869173 h 4241931"/>
                <a:gd name="connsiteX388" fmla="*/ 4068243 w 4651277"/>
                <a:gd name="connsiteY388" fmla="*/ 894227 h 4241931"/>
                <a:gd name="connsiteX389" fmla="*/ 4072744 w 4651277"/>
                <a:gd name="connsiteY389" fmla="*/ 909141 h 4241931"/>
                <a:gd name="connsiteX390" fmla="*/ 4085456 w 4651277"/>
                <a:gd name="connsiteY390" fmla="*/ 904728 h 4241931"/>
                <a:gd name="connsiteX391" fmla="*/ 4087569 w 4651277"/>
                <a:gd name="connsiteY391" fmla="*/ 902438 h 4241931"/>
                <a:gd name="connsiteX392" fmla="*/ 4104011 w 4651277"/>
                <a:gd name="connsiteY392" fmla="*/ 889565 h 4241931"/>
                <a:gd name="connsiteX393" fmla="*/ 4102112 w 4651277"/>
                <a:gd name="connsiteY393" fmla="*/ 905585 h 4241931"/>
                <a:gd name="connsiteX394" fmla="*/ 4095288 w 4651277"/>
                <a:gd name="connsiteY394" fmla="*/ 921462 h 4241931"/>
                <a:gd name="connsiteX395" fmla="*/ 4114076 w 4651277"/>
                <a:gd name="connsiteY395" fmla="*/ 945806 h 4241931"/>
                <a:gd name="connsiteX396" fmla="*/ 4130871 w 4651277"/>
                <a:gd name="connsiteY396" fmla="*/ 941738 h 4241931"/>
                <a:gd name="connsiteX397" fmla="*/ 4139837 w 4651277"/>
                <a:gd name="connsiteY397" fmla="*/ 962239 h 4241931"/>
                <a:gd name="connsiteX398" fmla="*/ 4129972 w 4651277"/>
                <a:gd name="connsiteY398" fmla="*/ 978409 h 4241931"/>
                <a:gd name="connsiteX399" fmla="*/ 4132538 w 4651277"/>
                <a:gd name="connsiteY399" fmla="*/ 1000014 h 4241931"/>
                <a:gd name="connsiteX400" fmla="*/ 4136184 w 4651277"/>
                <a:gd name="connsiteY400" fmla="*/ 1031582 h 4241931"/>
                <a:gd name="connsiteX401" fmla="*/ 4146989 w 4651277"/>
                <a:gd name="connsiteY401" fmla="*/ 1072530 h 4241931"/>
                <a:gd name="connsiteX402" fmla="*/ 4155689 w 4651277"/>
                <a:gd name="connsiteY402" fmla="*/ 1086426 h 4241931"/>
                <a:gd name="connsiteX403" fmla="*/ 4145929 w 4651277"/>
                <a:gd name="connsiteY403" fmla="*/ 1088346 h 4241931"/>
                <a:gd name="connsiteX404" fmla="*/ 4144869 w 4651277"/>
                <a:gd name="connsiteY404" fmla="*/ 1104161 h 4241931"/>
                <a:gd name="connsiteX405" fmla="*/ 4151555 w 4651277"/>
                <a:gd name="connsiteY405" fmla="*/ 1135437 h 4241931"/>
                <a:gd name="connsiteX406" fmla="*/ 4145749 w 4651277"/>
                <a:gd name="connsiteY406" fmla="*/ 1155514 h 4241931"/>
                <a:gd name="connsiteX407" fmla="*/ 4125285 w 4651277"/>
                <a:gd name="connsiteY407" fmla="*/ 1173806 h 4241931"/>
                <a:gd name="connsiteX408" fmla="*/ 4100084 w 4651277"/>
                <a:gd name="connsiteY408" fmla="*/ 1209249 h 4241931"/>
                <a:gd name="connsiteX409" fmla="*/ 4102065 w 4651277"/>
                <a:gd name="connsiteY409" fmla="*/ 1224773 h 4241931"/>
                <a:gd name="connsiteX410" fmla="*/ 4085863 w 4651277"/>
                <a:gd name="connsiteY410" fmla="*/ 1247811 h 4241931"/>
                <a:gd name="connsiteX411" fmla="*/ 4062766 w 4651277"/>
                <a:gd name="connsiteY411" fmla="*/ 1268076 h 4241931"/>
                <a:gd name="connsiteX412" fmla="*/ 4083268 w 4651277"/>
                <a:gd name="connsiteY412" fmla="*/ 1301340 h 4241931"/>
                <a:gd name="connsiteX413" fmla="*/ 4087529 w 4651277"/>
                <a:gd name="connsiteY413" fmla="*/ 1306087 h 4241931"/>
                <a:gd name="connsiteX414" fmla="*/ 4075365 w 4651277"/>
                <a:gd name="connsiteY414" fmla="*/ 1307255 h 4241931"/>
                <a:gd name="connsiteX415" fmla="*/ 4025745 w 4651277"/>
                <a:gd name="connsiteY415" fmla="*/ 1300601 h 4241931"/>
                <a:gd name="connsiteX416" fmla="*/ 4008463 w 4651277"/>
                <a:gd name="connsiteY416" fmla="*/ 1313678 h 4241931"/>
                <a:gd name="connsiteX417" fmla="*/ 3997211 w 4651277"/>
                <a:gd name="connsiteY417" fmla="*/ 1333296 h 4241931"/>
                <a:gd name="connsiteX418" fmla="*/ 3959711 w 4651277"/>
                <a:gd name="connsiteY418" fmla="*/ 1345489 h 4241931"/>
                <a:gd name="connsiteX419" fmla="*/ 3934694 w 4651277"/>
                <a:gd name="connsiteY419" fmla="*/ 1355993 h 4241931"/>
                <a:gd name="connsiteX420" fmla="*/ 3923281 w 4651277"/>
                <a:gd name="connsiteY420" fmla="*/ 1354756 h 4241931"/>
                <a:gd name="connsiteX421" fmla="*/ 3922998 w 4651277"/>
                <a:gd name="connsiteY421" fmla="*/ 1364605 h 4241931"/>
                <a:gd name="connsiteX422" fmla="*/ 3927995 w 4651277"/>
                <a:gd name="connsiteY422" fmla="*/ 1383399 h 4241931"/>
                <a:gd name="connsiteX423" fmla="*/ 3949876 w 4651277"/>
                <a:gd name="connsiteY423" fmla="*/ 1400327 h 4241931"/>
                <a:gd name="connsiteX424" fmla="*/ 3968971 w 4651277"/>
                <a:gd name="connsiteY424" fmla="*/ 1411261 h 4241931"/>
                <a:gd name="connsiteX425" fmla="*/ 3957365 w 4651277"/>
                <a:gd name="connsiteY425" fmla="*/ 1422073 h 4241931"/>
                <a:gd name="connsiteX426" fmla="*/ 3884013 w 4651277"/>
                <a:gd name="connsiteY426" fmla="*/ 1478958 h 4241931"/>
                <a:gd name="connsiteX427" fmla="*/ 3859917 w 4651277"/>
                <a:gd name="connsiteY427" fmla="*/ 1489419 h 4241931"/>
                <a:gd name="connsiteX428" fmla="*/ 3852809 w 4651277"/>
                <a:gd name="connsiteY428" fmla="*/ 1481837 h 4241931"/>
                <a:gd name="connsiteX429" fmla="*/ 3841864 w 4651277"/>
                <a:gd name="connsiteY429" fmla="*/ 1492090 h 4241931"/>
                <a:gd name="connsiteX430" fmla="*/ 3840531 w 4651277"/>
                <a:gd name="connsiteY430" fmla="*/ 1496285 h 4241931"/>
                <a:gd name="connsiteX431" fmla="*/ 3850294 w 4651277"/>
                <a:gd name="connsiteY431" fmla="*/ 1497108 h 4241931"/>
                <a:gd name="connsiteX432" fmla="*/ 3872107 w 4651277"/>
                <a:gd name="connsiteY432" fmla="*/ 1537613 h 4241931"/>
                <a:gd name="connsiteX433" fmla="*/ 3857531 w 4651277"/>
                <a:gd name="connsiteY433" fmla="*/ 1567371 h 4241931"/>
                <a:gd name="connsiteX434" fmla="*/ 3876636 w 4651277"/>
                <a:gd name="connsiteY434" fmla="*/ 1591193 h 4241931"/>
                <a:gd name="connsiteX435" fmla="*/ 3893839 w 4651277"/>
                <a:gd name="connsiteY435" fmla="*/ 1588805 h 4241931"/>
                <a:gd name="connsiteX436" fmla="*/ 3910000 w 4651277"/>
                <a:gd name="connsiteY436" fmla="*/ 1585781 h 4241931"/>
                <a:gd name="connsiteX437" fmla="*/ 3841479 w 4651277"/>
                <a:gd name="connsiteY437" fmla="*/ 1598374 h 4241931"/>
                <a:gd name="connsiteX438" fmla="*/ 3820166 w 4651277"/>
                <a:gd name="connsiteY438" fmla="*/ 1603981 h 4241931"/>
                <a:gd name="connsiteX439" fmla="*/ 3821044 w 4651277"/>
                <a:gd name="connsiteY439" fmla="*/ 1616327 h 4241931"/>
                <a:gd name="connsiteX440" fmla="*/ 3820601 w 4651277"/>
                <a:gd name="connsiteY440" fmla="*/ 1618633 h 4241931"/>
                <a:gd name="connsiteX441" fmla="*/ 3856796 w 4651277"/>
                <a:gd name="connsiteY441" fmla="*/ 1624365 h 4241931"/>
                <a:gd name="connsiteX442" fmla="*/ 3878963 w 4651277"/>
                <a:gd name="connsiteY442" fmla="*/ 1632824 h 4241931"/>
                <a:gd name="connsiteX443" fmla="*/ 3881060 w 4651277"/>
                <a:gd name="connsiteY443" fmla="*/ 1631301 h 4241931"/>
                <a:gd name="connsiteX444" fmla="*/ 3946493 w 4651277"/>
                <a:gd name="connsiteY444" fmla="*/ 1636097 h 4241931"/>
                <a:gd name="connsiteX445" fmla="*/ 4070600 w 4651277"/>
                <a:gd name="connsiteY445" fmla="*/ 1629769 h 4241931"/>
                <a:gd name="connsiteX446" fmla="*/ 4108464 w 4651277"/>
                <a:gd name="connsiteY446" fmla="*/ 1628962 h 4241931"/>
                <a:gd name="connsiteX447" fmla="*/ 4169224 w 4651277"/>
                <a:gd name="connsiteY447" fmla="*/ 1639821 h 4241931"/>
                <a:gd name="connsiteX448" fmla="*/ 4200098 w 4651277"/>
                <a:gd name="connsiteY448" fmla="*/ 1644093 h 4241931"/>
                <a:gd name="connsiteX449" fmla="*/ 4211147 w 4651277"/>
                <a:gd name="connsiteY449" fmla="*/ 1656359 h 4241931"/>
                <a:gd name="connsiteX450" fmla="*/ 4233230 w 4651277"/>
                <a:gd name="connsiteY450" fmla="*/ 1641916 h 4241931"/>
                <a:gd name="connsiteX451" fmla="*/ 4300563 w 4651277"/>
                <a:gd name="connsiteY451" fmla="*/ 1658147 h 4241931"/>
                <a:gd name="connsiteX452" fmla="*/ 4319080 w 4651277"/>
                <a:gd name="connsiteY452" fmla="*/ 1662318 h 4241931"/>
                <a:gd name="connsiteX453" fmla="*/ 4374375 w 4651277"/>
                <a:gd name="connsiteY453" fmla="*/ 1680353 h 4241931"/>
                <a:gd name="connsiteX454" fmla="*/ 4434018 w 4651277"/>
                <a:gd name="connsiteY454" fmla="*/ 1702171 h 4241931"/>
                <a:gd name="connsiteX455" fmla="*/ 4465268 w 4651277"/>
                <a:gd name="connsiteY455" fmla="*/ 1715781 h 4241931"/>
                <a:gd name="connsiteX456" fmla="*/ 4467174 w 4651277"/>
                <a:gd name="connsiteY456" fmla="*/ 1715464 h 4241931"/>
                <a:gd name="connsiteX457" fmla="*/ 4467174 w 4651277"/>
                <a:gd name="connsiteY457" fmla="*/ 1715465 h 4241931"/>
                <a:gd name="connsiteX458" fmla="*/ 4467651 w 4651277"/>
                <a:gd name="connsiteY458" fmla="*/ 1715385 h 4241931"/>
                <a:gd name="connsiteX459" fmla="*/ 4467174 w 4651277"/>
                <a:gd name="connsiteY459" fmla="*/ 1715464 h 4241931"/>
                <a:gd name="connsiteX460" fmla="*/ 4466063 w 4651277"/>
                <a:gd name="connsiteY460" fmla="*/ 1714670 h 4241931"/>
                <a:gd name="connsiteX461" fmla="*/ 4467370 w 4651277"/>
                <a:gd name="connsiteY461" fmla="*/ 1702505 h 4241931"/>
                <a:gd name="connsiteX462" fmla="*/ 4476105 w 4651277"/>
                <a:gd name="connsiteY462" fmla="*/ 1702032 h 4241931"/>
                <a:gd name="connsiteX463" fmla="*/ 4572318 w 4651277"/>
                <a:gd name="connsiteY463" fmla="*/ 1711701 h 4241931"/>
                <a:gd name="connsiteX464" fmla="*/ 4589311 w 4651277"/>
                <a:gd name="connsiteY464" fmla="*/ 1713774 h 4241931"/>
                <a:gd name="connsiteX465" fmla="*/ 4593344 w 4651277"/>
                <a:gd name="connsiteY465" fmla="*/ 1715650 h 4241931"/>
                <a:gd name="connsiteX466" fmla="*/ 4601154 w 4651277"/>
                <a:gd name="connsiteY466" fmla="*/ 1724929 h 4241931"/>
                <a:gd name="connsiteX467" fmla="*/ 4602993 w 4651277"/>
                <a:gd name="connsiteY467" fmla="*/ 1728933 h 4241931"/>
                <a:gd name="connsiteX468" fmla="*/ 4603083 w 4651277"/>
                <a:gd name="connsiteY468" fmla="*/ 1740082 h 4241931"/>
                <a:gd name="connsiteX469" fmla="*/ 4603239 w 4651277"/>
                <a:gd name="connsiteY469" fmla="*/ 1746912 h 4241931"/>
                <a:gd name="connsiteX470" fmla="*/ 4630175 w 4651277"/>
                <a:gd name="connsiteY470" fmla="*/ 1748703 h 4241931"/>
                <a:gd name="connsiteX471" fmla="*/ 4649928 w 4651277"/>
                <a:gd name="connsiteY471" fmla="*/ 1756780 h 4241931"/>
                <a:gd name="connsiteX472" fmla="*/ 4642711 w 4651277"/>
                <a:gd name="connsiteY472" fmla="*/ 1771103 h 4241931"/>
                <a:gd name="connsiteX473" fmla="*/ 4560387 w 4651277"/>
                <a:gd name="connsiteY473" fmla="*/ 1751878 h 4241931"/>
                <a:gd name="connsiteX474" fmla="*/ 4517474 w 4651277"/>
                <a:gd name="connsiteY474" fmla="*/ 1749413 h 4241931"/>
                <a:gd name="connsiteX475" fmla="*/ 4509436 w 4651277"/>
                <a:gd name="connsiteY475" fmla="*/ 1749377 h 4241931"/>
                <a:gd name="connsiteX476" fmla="*/ 4460463 w 4651277"/>
                <a:gd name="connsiteY476" fmla="*/ 1730486 h 4241931"/>
                <a:gd name="connsiteX477" fmla="*/ 4435148 w 4651277"/>
                <a:gd name="connsiteY477" fmla="*/ 1730189 h 4241931"/>
                <a:gd name="connsiteX478" fmla="*/ 4420091 w 4651277"/>
                <a:gd name="connsiteY478" fmla="*/ 1731516 h 4241931"/>
                <a:gd name="connsiteX479" fmla="*/ 4358507 w 4651277"/>
                <a:gd name="connsiteY479" fmla="*/ 1718051 h 4241931"/>
                <a:gd name="connsiteX480" fmla="*/ 4315402 w 4651277"/>
                <a:gd name="connsiteY480" fmla="*/ 1716792 h 4241931"/>
                <a:gd name="connsiteX481" fmla="*/ 4279957 w 4651277"/>
                <a:gd name="connsiteY481" fmla="*/ 1706229 h 4241931"/>
                <a:gd name="connsiteX482" fmla="*/ 4243898 w 4651277"/>
                <a:gd name="connsiteY482" fmla="*/ 1719077 h 4241931"/>
                <a:gd name="connsiteX483" fmla="*/ 4242561 w 4651277"/>
                <a:gd name="connsiteY483" fmla="*/ 1727526 h 4241931"/>
                <a:gd name="connsiteX484" fmla="*/ 4197062 w 4651277"/>
                <a:gd name="connsiteY484" fmla="*/ 1753107 h 4241931"/>
                <a:gd name="connsiteX485" fmla="*/ 4171232 w 4651277"/>
                <a:gd name="connsiteY485" fmla="*/ 1763864 h 4241931"/>
                <a:gd name="connsiteX486" fmla="*/ 4148247 w 4651277"/>
                <a:gd name="connsiteY486" fmla="*/ 1803527 h 4241931"/>
                <a:gd name="connsiteX487" fmla="*/ 4142937 w 4651277"/>
                <a:gd name="connsiteY487" fmla="*/ 1817531 h 4241931"/>
                <a:gd name="connsiteX488" fmla="*/ 4116091 w 4651277"/>
                <a:gd name="connsiteY488" fmla="*/ 1826890 h 4241931"/>
                <a:gd name="connsiteX489" fmla="*/ 4104976 w 4651277"/>
                <a:gd name="connsiteY489" fmla="*/ 1818944 h 4241931"/>
                <a:gd name="connsiteX490" fmla="*/ 4097318 w 4651277"/>
                <a:gd name="connsiteY490" fmla="*/ 1828247 h 4241931"/>
                <a:gd name="connsiteX491" fmla="*/ 4085236 w 4651277"/>
                <a:gd name="connsiteY491" fmla="*/ 1849842 h 4241931"/>
                <a:gd name="connsiteX492" fmla="*/ 4074972 w 4651277"/>
                <a:gd name="connsiteY492" fmla="*/ 1859969 h 4241931"/>
                <a:gd name="connsiteX493" fmla="*/ 4084939 w 4651277"/>
                <a:gd name="connsiteY493" fmla="*/ 1875159 h 4241931"/>
                <a:gd name="connsiteX494" fmla="*/ 4100715 w 4651277"/>
                <a:gd name="connsiteY494" fmla="*/ 1900545 h 4241931"/>
                <a:gd name="connsiteX495" fmla="*/ 4096318 w 4651277"/>
                <a:gd name="connsiteY495" fmla="*/ 1928305 h 4241931"/>
                <a:gd name="connsiteX496" fmla="*/ 4108759 w 4651277"/>
                <a:gd name="connsiteY496" fmla="*/ 1951308 h 4241931"/>
                <a:gd name="connsiteX497" fmla="*/ 4131370 w 4651277"/>
                <a:gd name="connsiteY497" fmla="*/ 1964787 h 4241931"/>
                <a:gd name="connsiteX498" fmla="*/ 4154147 w 4651277"/>
                <a:gd name="connsiteY498" fmla="*/ 1961590 h 4241931"/>
                <a:gd name="connsiteX499" fmla="*/ 4170691 w 4651277"/>
                <a:gd name="connsiteY499" fmla="*/ 1970397 h 4241931"/>
                <a:gd name="connsiteX500" fmla="*/ 4162195 w 4651277"/>
                <a:gd name="connsiteY500" fmla="*/ 2000601 h 4241931"/>
                <a:gd name="connsiteX501" fmla="*/ 4160762 w 4651277"/>
                <a:gd name="connsiteY501" fmla="*/ 2009654 h 4241931"/>
                <a:gd name="connsiteX502" fmla="*/ 4164444 w 4651277"/>
                <a:gd name="connsiteY502" fmla="*/ 2017660 h 4241931"/>
                <a:gd name="connsiteX503" fmla="*/ 4161732 w 4651277"/>
                <a:gd name="connsiteY503" fmla="*/ 2042594 h 4241931"/>
                <a:gd name="connsiteX504" fmla="*/ 4183266 w 4651277"/>
                <a:gd name="connsiteY504" fmla="*/ 2047242 h 4241931"/>
                <a:gd name="connsiteX505" fmla="*/ 4188028 w 4651277"/>
                <a:gd name="connsiteY505" fmla="*/ 2052326 h 4241931"/>
                <a:gd name="connsiteX506" fmla="*/ 4207826 w 4651277"/>
                <a:gd name="connsiteY506" fmla="*/ 2103095 h 4241931"/>
                <a:gd name="connsiteX507" fmla="*/ 4208997 w 4651277"/>
                <a:gd name="connsiteY507" fmla="*/ 2111323 h 4241931"/>
                <a:gd name="connsiteX508" fmla="*/ 4203675 w 4651277"/>
                <a:gd name="connsiteY508" fmla="*/ 2148834 h 4241931"/>
                <a:gd name="connsiteX509" fmla="*/ 4180972 w 4651277"/>
                <a:gd name="connsiteY509" fmla="*/ 2198440 h 4241931"/>
                <a:gd name="connsiteX510" fmla="*/ 4169590 w 4651277"/>
                <a:gd name="connsiteY510" fmla="*/ 2219526 h 4241931"/>
                <a:gd name="connsiteX511" fmla="*/ 4158340 w 4651277"/>
                <a:gd name="connsiteY511" fmla="*/ 2231974 h 4241931"/>
                <a:gd name="connsiteX512" fmla="*/ 4107541 w 4651277"/>
                <a:gd name="connsiteY512" fmla="*/ 2248055 h 4241931"/>
                <a:gd name="connsiteX513" fmla="*/ 4097438 w 4651277"/>
                <a:gd name="connsiteY513" fmla="*/ 2253258 h 4241931"/>
                <a:gd name="connsiteX514" fmla="*/ 4081921 w 4651277"/>
                <a:gd name="connsiteY514" fmla="*/ 2284825 h 4241931"/>
                <a:gd name="connsiteX515" fmla="*/ 4073974 w 4651277"/>
                <a:gd name="connsiteY515" fmla="*/ 2295941 h 4241931"/>
                <a:gd name="connsiteX516" fmla="*/ 4052681 w 4651277"/>
                <a:gd name="connsiteY516" fmla="*/ 2321023 h 4241931"/>
                <a:gd name="connsiteX517" fmla="*/ 4057216 w 4651277"/>
                <a:gd name="connsiteY517" fmla="*/ 2335352 h 4241931"/>
                <a:gd name="connsiteX518" fmla="*/ 4073447 w 4651277"/>
                <a:gd name="connsiteY518" fmla="*/ 2336856 h 4241931"/>
                <a:gd name="connsiteX519" fmla="*/ 4053350 w 4651277"/>
                <a:gd name="connsiteY519" fmla="*/ 2363122 h 4241931"/>
                <a:gd name="connsiteX520" fmla="*/ 4026071 w 4651277"/>
                <a:gd name="connsiteY520" fmla="*/ 2415619 h 4241931"/>
                <a:gd name="connsiteX521" fmla="*/ 4026496 w 4651277"/>
                <a:gd name="connsiteY521" fmla="*/ 2412144 h 4241931"/>
                <a:gd name="connsiteX522" fmla="*/ 4036450 w 4651277"/>
                <a:gd name="connsiteY522" fmla="*/ 2388356 h 4241931"/>
                <a:gd name="connsiteX523" fmla="*/ 4033639 w 4651277"/>
                <a:gd name="connsiteY523" fmla="*/ 2351413 h 4241931"/>
                <a:gd name="connsiteX524" fmla="*/ 4007815 w 4651277"/>
                <a:gd name="connsiteY524" fmla="*/ 2350417 h 4241931"/>
                <a:gd name="connsiteX525" fmla="*/ 4002760 w 4651277"/>
                <a:gd name="connsiteY525" fmla="*/ 2358895 h 4241931"/>
                <a:gd name="connsiteX526" fmla="*/ 3990263 w 4651277"/>
                <a:gd name="connsiteY526" fmla="*/ 2390940 h 4241931"/>
                <a:gd name="connsiteX527" fmla="*/ 3968627 w 4651277"/>
                <a:gd name="connsiteY527" fmla="*/ 2398648 h 4241931"/>
                <a:gd name="connsiteX528" fmla="*/ 3931553 w 4651277"/>
                <a:gd name="connsiteY528" fmla="*/ 2410099 h 4241931"/>
                <a:gd name="connsiteX529" fmla="*/ 3913538 w 4651277"/>
                <a:gd name="connsiteY529" fmla="*/ 2418380 h 4241931"/>
                <a:gd name="connsiteX530" fmla="*/ 3904576 w 4651277"/>
                <a:gd name="connsiteY530" fmla="*/ 2428097 h 4241931"/>
                <a:gd name="connsiteX531" fmla="*/ 3915152 w 4651277"/>
                <a:gd name="connsiteY531" fmla="*/ 2431628 h 4241931"/>
                <a:gd name="connsiteX532" fmla="*/ 3952295 w 4651277"/>
                <a:gd name="connsiteY532" fmla="*/ 2478339 h 4241931"/>
                <a:gd name="connsiteX533" fmla="*/ 3926585 w 4651277"/>
                <a:gd name="connsiteY533" fmla="*/ 2503961 h 4241931"/>
                <a:gd name="connsiteX534" fmla="*/ 3914218 w 4651277"/>
                <a:gd name="connsiteY534" fmla="*/ 2527366 h 4241931"/>
                <a:gd name="connsiteX535" fmla="*/ 3927394 w 4651277"/>
                <a:gd name="connsiteY535" fmla="*/ 2541826 h 4241931"/>
                <a:gd name="connsiteX536" fmla="*/ 3961310 w 4651277"/>
                <a:gd name="connsiteY536" fmla="*/ 2562043 h 4241931"/>
                <a:gd name="connsiteX537" fmla="*/ 3965845 w 4651277"/>
                <a:gd name="connsiteY537" fmla="*/ 2576371 h 4241931"/>
                <a:gd name="connsiteX538" fmla="*/ 3944723 w 4651277"/>
                <a:gd name="connsiteY538" fmla="*/ 2709741 h 4241931"/>
                <a:gd name="connsiteX539" fmla="*/ 3933742 w 4651277"/>
                <a:gd name="connsiteY539" fmla="*/ 2755635 h 4241931"/>
                <a:gd name="connsiteX540" fmla="*/ 3942916 w 4651277"/>
                <a:gd name="connsiteY540" fmla="*/ 2771935 h 4241931"/>
                <a:gd name="connsiteX541" fmla="*/ 3958242 w 4651277"/>
                <a:gd name="connsiteY541" fmla="*/ 2804057 h 4241931"/>
                <a:gd name="connsiteX542" fmla="*/ 3993102 w 4651277"/>
                <a:gd name="connsiteY542" fmla="*/ 2841746 h 4241931"/>
                <a:gd name="connsiteX543" fmla="*/ 4028260 w 4651277"/>
                <a:gd name="connsiteY543" fmla="*/ 2854118 h 4241931"/>
                <a:gd name="connsiteX544" fmla="*/ 4030417 w 4651277"/>
                <a:gd name="connsiteY544" fmla="*/ 2860027 h 4241931"/>
                <a:gd name="connsiteX545" fmla="*/ 4028877 w 4651277"/>
                <a:gd name="connsiteY545" fmla="*/ 2893189 h 4241931"/>
                <a:gd name="connsiteX546" fmla="*/ 4020657 w 4651277"/>
                <a:gd name="connsiteY546" fmla="*/ 2945090 h 4241931"/>
                <a:gd name="connsiteX547" fmla="*/ 4008391 w 4651277"/>
                <a:gd name="connsiteY547" fmla="*/ 2956138 h 4241931"/>
                <a:gd name="connsiteX548" fmla="*/ 4007340 w 4651277"/>
                <a:gd name="connsiteY548" fmla="*/ 2962776 h 4241931"/>
                <a:gd name="connsiteX549" fmla="*/ 3981780 w 4651277"/>
                <a:gd name="connsiteY549" fmla="*/ 3006980 h 4241931"/>
                <a:gd name="connsiteX550" fmla="*/ 3962714 w 4651277"/>
                <a:gd name="connsiteY550" fmla="*/ 3021901 h 4241931"/>
                <a:gd name="connsiteX551" fmla="*/ 3936483 w 4651277"/>
                <a:gd name="connsiteY551" fmla="*/ 3007848 h 4241931"/>
                <a:gd name="connsiteX552" fmla="*/ 3932864 w 4651277"/>
                <a:gd name="connsiteY552" fmla="*/ 3007275 h 4241931"/>
                <a:gd name="connsiteX553" fmla="*/ 3836556 w 4651277"/>
                <a:gd name="connsiteY553" fmla="*/ 2998210 h 4241931"/>
                <a:gd name="connsiteX554" fmla="*/ 3826596 w 4651277"/>
                <a:gd name="connsiteY554" fmla="*/ 2971268 h 4241931"/>
                <a:gd name="connsiteX555" fmla="*/ 3819102 w 4651277"/>
                <a:gd name="connsiteY555" fmla="*/ 2963896 h 4241931"/>
                <a:gd name="connsiteX556" fmla="*/ 3803698 w 4651277"/>
                <a:gd name="connsiteY556" fmla="*/ 2959600 h 4241931"/>
                <a:gd name="connsiteX557" fmla="*/ 3816539 w 4651277"/>
                <a:gd name="connsiteY557" fmla="*/ 2944930 h 4241931"/>
                <a:gd name="connsiteX558" fmla="*/ 3806099 w 4651277"/>
                <a:gd name="connsiteY558" fmla="*/ 2921006 h 4241931"/>
                <a:gd name="connsiteX559" fmla="*/ 3804324 w 4651277"/>
                <a:gd name="connsiteY559" fmla="*/ 2912684 h 4241931"/>
                <a:gd name="connsiteX560" fmla="*/ 3795618 w 4651277"/>
                <a:gd name="connsiteY560" fmla="*/ 2916872 h 4241931"/>
                <a:gd name="connsiteX561" fmla="*/ 3786147 w 4651277"/>
                <a:gd name="connsiteY561" fmla="*/ 2925889 h 4241931"/>
                <a:gd name="connsiteX562" fmla="*/ 3773865 w 4651277"/>
                <a:gd name="connsiteY562" fmla="*/ 2925935 h 4241931"/>
                <a:gd name="connsiteX563" fmla="*/ 3773518 w 4651277"/>
                <a:gd name="connsiteY563" fmla="*/ 2926280 h 4241931"/>
                <a:gd name="connsiteX564" fmla="*/ 3784754 w 4651277"/>
                <a:gd name="connsiteY564" fmla="*/ 2933616 h 4241931"/>
                <a:gd name="connsiteX565" fmla="*/ 3777010 w 4651277"/>
                <a:gd name="connsiteY565" fmla="*/ 2940205 h 4241931"/>
                <a:gd name="connsiteX566" fmla="*/ 3767057 w 4651277"/>
                <a:gd name="connsiteY566" fmla="*/ 2938295 h 4241931"/>
                <a:gd name="connsiteX567" fmla="*/ 3765045 w 4651277"/>
                <a:gd name="connsiteY567" fmla="*/ 2949766 h 4241931"/>
                <a:gd name="connsiteX568" fmla="*/ 3751466 w 4651277"/>
                <a:gd name="connsiteY568" fmla="*/ 2984733 h 4241931"/>
                <a:gd name="connsiteX569" fmla="*/ 3751078 w 4651277"/>
                <a:gd name="connsiteY569" fmla="*/ 2998901 h 4241931"/>
                <a:gd name="connsiteX570" fmla="*/ 3763368 w 4651277"/>
                <a:gd name="connsiteY570" fmla="*/ 3003321 h 4241931"/>
                <a:gd name="connsiteX571" fmla="*/ 3779627 w 4651277"/>
                <a:gd name="connsiteY571" fmla="*/ 3013937 h 4241931"/>
                <a:gd name="connsiteX572" fmla="*/ 3782528 w 4651277"/>
                <a:gd name="connsiteY572" fmla="*/ 3062030 h 4241931"/>
                <a:gd name="connsiteX573" fmla="*/ 3780892 w 4651277"/>
                <a:gd name="connsiteY573" fmla="*/ 3069427 h 4241931"/>
                <a:gd name="connsiteX574" fmla="*/ 3778294 w 4651277"/>
                <a:gd name="connsiteY574" fmla="*/ 3073382 h 4241931"/>
                <a:gd name="connsiteX575" fmla="*/ 3789082 w 4651277"/>
                <a:gd name="connsiteY575" fmla="*/ 3087723 h 4241931"/>
                <a:gd name="connsiteX576" fmla="*/ 3795809 w 4651277"/>
                <a:gd name="connsiteY576" fmla="*/ 3086560 h 4241931"/>
                <a:gd name="connsiteX577" fmla="*/ 3806757 w 4651277"/>
                <a:gd name="connsiteY577" fmla="*/ 3077003 h 4241931"/>
                <a:gd name="connsiteX578" fmla="*/ 3840146 w 4651277"/>
                <a:gd name="connsiteY578" fmla="*/ 3069300 h 4241931"/>
                <a:gd name="connsiteX579" fmla="*/ 3868293 w 4651277"/>
                <a:gd name="connsiteY579" fmla="*/ 3059530 h 4241931"/>
                <a:gd name="connsiteX580" fmla="*/ 3888279 w 4651277"/>
                <a:gd name="connsiteY580" fmla="*/ 3046611 h 4241931"/>
                <a:gd name="connsiteX581" fmla="*/ 3901102 w 4651277"/>
                <a:gd name="connsiteY581" fmla="*/ 3067199 h 4241931"/>
                <a:gd name="connsiteX582" fmla="*/ 3910137 w 4651277"/>
                <a:gd name="connsiteY582" fmla="*/ 3103892 h 4241931"/>
                <a:gd name="connsiteX583" fmla="*/ 3912964 w 4651277"/>
                <a:gd name="connsiteY583" fmla="*/ 3105577 h 4241931"/>
                <a:gd name="connsiteX584" fmla="*/ 3932587 w 4651277"/>
                <a:gd name="connsiteY584" fmla="*/ 3122294 h 4241931"/>
                <a:gd name="connsiteX585" fmla="*/ 3925389 w 4651277"/>
                <a:gd name="connsiteY585" fmla="*/ 3163840 h 4241931"/>
                <a:gd name="connsiteX586" fmla="*/ 3918081 w 4651277"/>
                <a:gd name="connsiteY586" fmla="*/ 3167012 h 4241931"/>
                <a:gd name="connsiteX587" fmla="*/ 3905062 w 4651277"/>
                <a:gd name="connsiteY587" fmla="*/ 3159383 h 4241931"/>
                <a:gd name="connsiteX588" fmla="*/ 3901125 w 4651277"/>
                <a:gd name="connsiteY588" fmla="*/ 3156903 h 4241931"/>
                <a:gd name="connsiteX589" fmla="*/ 3877568 w 4651277"/>
                <a:gd name="connsiteY589" fmla="*/ 3125953 h 4241931"/>
                <a:gd name="connsiteX590" fmla="*/ 3864614 w 4651277"/>
                <a:gd name="connsiteY590" fmla="*/ 3114004 h 4241931"/>
                <a:gd name="connsiteX591" fmla="*/ 3827867 w 4651277"/>
                <a:gd name="connsiteY591" fmla="*/ 3103854 h 4241931"/>
                <a:gd name="connsiteX592" fmla="*/ 3792335 w 4651277"/>
                <a:gd name="connsiteY592" fmla="*/ 3120584 h 4241931"/>
                <a:gd name="connsiteX593" fmla="*/ 3788652 w 4651277"/>
                <a:gd name="connsiteY593" fmla="*/ 3128340 h 4241931"/>
                <a:gd name="connsiteX594" fmla="*/ 3794472 w 4651277"/>
                <a:gd name="connsiteY594" fmla="*/ 3139166 h 4241931"/>
                <a:gd name="connsiteX595" fmla="*/ 3785947 w 4651277"/>
                <a:gd name="connsiteY595" fmla="*/ 3136398 h 4241931"/>
                <a:gd name="connsiteX596" fmla="*/ 3783580 w 4651277"/>
                <a:gd name="connsiteY596" fmla="*/ 3147180 h 4241931"/>
                <a:gd name="connsiteX597" fmla="*/ 3785751 w 4651277"/>
                <a:gd name="connsiteY597" fmla="*/ 3162758 h 4241931"/>
                <a:gd name="connsiteX598" fmla="*/ 3780632 w 4651277"/>
                <a:gd name="connsiteY598" fmla="*/ 3175556 h 4241931"/>
                <a:gd name="connsiteX599" fmla="*/ 3768818 w 4651277"/>
                <a:gd name="connsiteY599" fmla="*/ 3168119 h 4241931"/>
                <a:gd name="connsiteX600" fmla="*/ 3764521 w 4651277"/>
                <a:gd name="connsiteY600" fmla="*/ 3149205 h 4241931"/>
                <a:gd name="connsiteX601" fmla="*/ 3758745 w 4651277"/>
                <a:gd name="connsiteY601" fmla="*/ 3149338 h 4241931"/>
                <a:gd name="connsiteX602" fmla="*/ 3750332 w 4651277"/>
                <a:gd name="connsiteY602" fmla="*/ 3153082 h 4241931"/>
                <a:gd name="connsiteX603" fmla="*/ 3754299 w 4651277"/>
                <a:gd name="connsiteY603" fmla="*/ 3159710 h 4241931"/>
                <a:gd name="connsiteX604" fmla="*/ 3746580 w 4651277"/>
                <a:gd name="connsiteY604" fmla="*/ 3175731 h 4241931"/>
                <a:gd name="connsiteX605" fmla="*/ 3726880 w 4651277"/>
                <a:gd name="connsiteY605" fmla="*/ 3186840 h 4241931"/>
                <a:gd name="connsiteX606" fmla="*/ 3729726 w 4651277"/>
                <a:gd name="connsiteY606" fmla="*/ 3215747 h 4241931"/>
                <a:gd name="connsiteX607" fmla="*/ 3738701 w 4651277"/>
                <a:gd name="connsiteY607" fmla="*/ 3245006 h 4241931"/>
                <a:gd name="connsiteX608" fmla="*/ 3715986 w 4651277"/>
                <a:gd name="connsiteY608" fmla="*/ 3255636 h 4241931"/>
                <a:gd name="connsiteX609" fmla="*/ 3703909 w 4651277"/>
                <a:gd name="connsiteY609" fmla="*/ 3265478 h 4241931"/>
                <a:gd name="connsiteX610" fmla="*/ 3712832 w 4651277"/>
                <a:gd name="connsiteY610" fmla="*/ 3275552 h 4241931"/>
                <a:gd name="connsiteX611" fmla="*/ 3715754 w 4651277"/>
                <a:gd name="connsiteY611" fmla="*/ 3276634 h 4241931"/>
                <a:gd name="connsiteX612" fmla="*/ 3733918 w 4651277"/>
                <a:gd name="connsiteY612" fmla="*/ 3286934 h 4241931"/>
                <a:gd name="connsiteX613" fmla="*/ 3718383 w 4651277"/>
                <a:gd name="connsiteY613" fmla="*/ 3291278 h 4241931"/>
                <a:gd name="connsiteX614" fmla="*/ 3701104 w 4651277"/>
                <a:gd name="connsiteY614" fmla="*/ 3291017 h 4241931"/>
                <a:gd name="connsiteX615" fmla="*/ 3685748 w 4651277"/>
                <a:gd name="connsiteY615" fmla="*/ 3317659 h 4241931"/>
                <a:gd name="connsiteX616" fmla="*/ 3695906 w 4651277"/>
                <a:gd name="connsiteY616" fmla="*/ 3331641 h 4241931"/>
                <a:gd name="connsiteX617" fmla="*/ 3680365 w 4651277"/>
                <a:gd name="connsiteY617" fmla="*/ 3347738 h 4241931"/>
                <a:gd name="connsiteX618" fmla="*/ 3661658 w 4651277"/>
                <a:gd name="connsiteY618" fmla="*/ 3344775 h 4241931"/>
                <a:gd name="connsiteX619" fmla="*/ 3642658 w 4651277"/>
                <a:gd name="connsiteY619" fmla="*/ 3355375 h 4241931"/>
                <a:gd name="connsiteX620" fmla="*/ 3614856 w 4651277"/>
                <a:gd name="connsiteY620" fmla="*/ 3370769 h 4241931"/>
                <a:gd name="connsiteX621" fmla="*/ 3581110 w 4651277"/>
                <a:gd name="connsiteY621" fmla="*/ 3396356 h 4241931"/>
                <a:gd name="connsiteX622" fmla="*/ 3571575 w 4651277"/>
                <a:gd name="connsiteY622" fmla="*/ 3409691 h 4241931"/>
                <a:gd name="connsiteX623" fmla="*/ 3566083 w 4651277"/>
                <a:gd name="connsiteY623" fmla="*/ 3401399 h 4241931"/>
                <a:gd name="connsiteX624" fmla="*/ 3551057 w 4651277"/>
                <a:gd name="connsiteY624" fmla="*/ 3406442 h 4241931"/>
                <a:gd name="connsiteX625" fmla="*/ 3545766 w 4651277"/>
                <a:gd name="connsiteY625" fmla="*/ 3415251 h 4241931"/>
                <a:gd name="connsiteX626" fmla="*/ 3552178 w 4651277"/>
                <a:gd name="connsiteY626" fmla="*/ 3422386 h 4241931"/>
                <a:gd name="connsiteX627" fmla="*/ 3536193 w 4651277"/>
                <a:gd name="connsiteY627" fmla="*/ 3424560 h 4241931"/>
                <a:gd name="connsiteX628" fmla="*/ 3529977 w 4651277"/>
                <a:gd name="connsiteY628" fmla="*/ 3423604 h 4241931"/>
                <a:gd name="connsiteX629" fmla="*/ 3524683 w 4651277"/>
                <a:gd name="connsiteY629" fmla="*/ 3424536 h 4241931"/>
                <a:gd name="connsiteX630" fmla="*/ 3503908 w 4651277"/>
                <a:gd name="connsiteY630" fmla="*/ 3426814 h 4241931"/>
                <a:gd name="connsiteX631" fmla="*/ 3498752 w 4651277"/>
                <a:gd name="connsiteY631" fmla="*/ 3426054 h 4241931"/>
                <a:gd name="connsiteX632" fmla="*/ 3497136 w 4651277"/>
                <a:gd name="connsiteY632" fmla="*/ 3433401 h 4241931"/>
                <a:gd name="connsiteX633" fmla="*/ 3500251 w 4651277"/>
                <a:gd name="connsiteY633" fmla="*/ 3446219 h 4241931"/>
                <a:gd name="connsiteX634" fmla="*/ 3508398 w 4651277"/>
                <a:gd name="connsiteY634" fmla="*/ 3461460 h 4241931"/>
                <a:gd name="connsiteX635" fmla="*/ 3490797 w 4651277"/>
                <a:gd name="connsiteY635" fmla="*/ 3475276 h 4241931"/>
                <a:gd name="connsiteX636" fmla="*/ 3472671 w 4651277"/>
                <a:gd name="connsiteY636" fmla="*/ 3469777 h 4241931"/>
                <a:gd name="connsiteX637" fmla="*/ 3460862 w 4651277"/>
                <a:gd name="connsiteY637" fmla="*/ 3468188 h 4241931"/>
                <a:gd name="connsiteX638" fmla="*/ 3453331 w 4651277"/>
                <a:gd name="connsiteY638" fmla="*/ 3476626 h 4241931"/>
                <a:gd name="connsiteX639" fmla="*/ 3454386 w 4651277"/>
                <a:gd name="connsiteY639" fmla="*/ 3477165 h 4241931"/>
                <a:gd name="connsiteX640" fmla="*/ 3446789 w 4651277"/>
                <a:gd name="connsiteY640" fmla="*/ 3491117 h 4241931"/>
                <a:gd name="connsiteX641" fmla="*/ 3400060 w 4651277"/>
                <a:gd name="connsiteY641" fmla="*/ 3577309 h 4241931"/>
                <a:gd name="connsiteX642" fmla="*/ 3406973 w 4651277"/>
                <a:gd name="connsiteY642" fmla="*/ 3593703 h 4241931"/>
                <a:gd name="connsiteX643" fmla="*/ 3418956 w 4651277"/>
                <a:gd name="connsiteY643" fmla="*/ 3615430 h 4241931"/>
                <a:gd name="connsiteX644" fmla="*/ 3395203 w 4651277"/>
                <a:gd name="connsiteY644" fmla="*/ 3618067 h 4241931"/>
                <a:gd name="connsiteX645" fmla="*/ 3381062 w 4651277"/>
                <a:gd name="connsiteY645" fmla="*/ 3648256 h 4241931"/>
                <a:gd name="connsiteX646" fmla="*/ 3389340 w 4651277"/>
                <a:gd name="connsiteY646" fmla="*/ 3676099 h 4241931"/>
                <a:gd name="connsiteX647" fmla="*/ 3387297 w 4651277"/>
                <a:gd name="connsiteY647" fmla="*/ 3734980 h 4241931"/>
                <a:gd name="connsiteX648" fmla="*/ 3365114 w 4651277"/>
                <a:gd name="connsiteY648" fmla="*/ 3755173 h 4241931"/>
                <a:gd name="connsiteX649" fmla="*/ 3349515 w 4651277"/>
                <a:gd name="connsiteY649" fmla="*/ 3774773 h 4241931"/>
                <a:gd name="connsiteX650" fmla="*/ 3331755 w 4651277"/>
                <a:gd name="connsiteY650" fmla="*/ 3770238 h 4241931"/>
                <a:gd name="connsiteX651" fmla="*/ 3295139 w 4651277"/>
                <a:gd name="connsiteY651" fmla="*/ 3743233 h 4241931"/>
                <a:gd name="connsiteX652" fmla="*/ 3262091 w 4651277"/>
                <a:gd name="connsiteY652" fmla="*/ 3731390 h 4241931"/>
                <a:gd name="connsiteX653" fmla="*/ 3205351 w 4651277"/>
                <a:gd name="connsiteY653" fmla="*/ 3745657 h 4241931"/>
                <a:gd name="connsiteX654" fmla="*/ 3194120 w 4651277"/>
                <a:gd name="connsiteY654" fmla="*/ 3757041 h 4241931"/>
                <a:gd name="connsiteX655" fmla="*/ 3176971 w 4651277"/>
                <a:gd name="connsiteY655" fmla="*/ 3766914 h 4241931"/>
                <a:gd name="connsiteX656" fmla="*/ 3172726 w 4651277"/>
                <a:gd name="connsiteY656" fmla="*/ 3749940 h 4241931"/>
                <a:gd name="connsiteX657" fmla="*/ 3169365 w 4651277"/>
                <a:gd name="connsiteY657" fmla="*/ 3740884 h 4241931"/>
                <a:gd name="connsiteX658" fmla="*/ 3161839 w 4651277"/>
                <a:gd name="connsiteY658" fmla="*/ 3746151 h 4241931"/>
                <a:gd name="connsiteX659" fmla="*/ 3103961 w 4651277"/>
                <a:gd name="connsiteY659" fmla="*/ 3762903 h 4241931"/>
                <a:gd name="connsiteX660" fmla="*/ 3079445 w 4651277"/>
                <a:gd name="connsiteY660" fmla="*/ 3757920 h 4241931"/>
                <a:gd name="connsiteX661" fmla="*/ 3076595 w 4651277"/>
                <a:gd name="connsiteY661" fmla="*/ 3753244 h 4241931"/>
                <a:gd name="connsiteX662" fmla="*/ 3073963 w 4651277"/>
                <a:gd name="connsiteY662" fmla="*/ 3755235 h 4241931"/>
                <a:gd name="connsiteX663" fmla="*/ 3064222 w 4651277"/>
                <a:gd name="connsiteY663" fmla="*/ 3749147 h 4241931"/>
                <a:gd name="connsiteX664" fmla="*/ 3062184 w 4651277"/>
                <a:gd name="connsiteY664" fmla="*/ 3744246 h 4241931"/>
                <a:gd name="connsiteX665" fmla="*/ 3049858 w 4651277"/>
                <a:gd name="connsiteY665" fmla="*/ 3739106 h 4241931"/>
                <a:gd name="connsiteX666" fmla="*/ 3044792 w 4651277"/>
                <a:gd name="connsiteY666" fmla="*/ 3733879 h 4241931"/>
                <a:gd name="connsiteX667" fmla="*/ 3044128 w 4651277"/>
                <a:gd name="connsiteY667" fmla="*/ 3738922 h 4241931"/>
                <a:gd name="connsiteX668" fmla="*/ 2984298 w 4651277"/>
                <a:gd name="connsiteY668" fmla="*/ 3791655 h 4241931"/>
                <a:gd name="connsiteX669" fmla="*/ 2940903 w 4651277"/>
                <a:gd name="connsiteY669" fmla="*/ 3792129 h 4241931"/>
                <a:gd name="connsiteX670" fmla="*/ 2874058 w 4651277"/>
                <a:gd name="connsiteY670" fmla="*/ 3781642 h 4241931"/>
                <a:gd name="connsiteX671" fmla="*/ 2865991 w 4651277"/>
                <a:gd name="connsiteY671" fmla="*/ 3778096 h 4241931"/>
                <a:gd name="connsiteX672" fmla="*/ 2857815 w 4651277"/>
                <a:gd name="connsiteY672" fmla="*/ 3786799 h 4241931"/>
                <a:gd name="connsiteX673" fmla="*/ 2856425 w 4651277"/>
                <a:gd name="connsiteY673" fmla="*/ 3795390 h 4241931"/>
                <a:gd name="connsiteX674" fmla="*/ 2860563 w 4651277"/>
                <a:gd name="connsiteY674" fmla="*/ 3807410 h 4241931"/>
                <a:gd name="connsiteX675" fmla="*/ 2856998 w 4651277"/>
                <a:gd name="connsiteY675" fmla="*/ 3813863 h 4241931"/>
                <a:gd name="connsiteX676" fmla="*/ 2854422 w 4651277"/>
                <a:gd name="connsiteY676" fmla="*/ 3814137 h 4241931"/>
                <a:gd name="connsiteX677" fmla="*/ 2854754 w 4651277"/>
                <a:gd name="connsiteY677" fmla="*/ 3831215 h 4241931"/>
                <a:gd name="connsiteX678" fmla="*/ 2843360 w 4651277"/>
                <a:gd name="connsiteY678" fmla="*/ 3850708 h 4241931"/>
                <a:gd name="connsiteX679" fmla="*/ 2807827 w 4651277"/>
                <a:gd name="connsiteY679" fmla="*/ 3846654 h 4241931"/>
                <a:gd name="connsiteX680" fmla="*/ 2785810 w 4651277"/>
                <a:gd name="connsiteY680" fmla="*/ 3849588 h 4241931"/>
                <a:gd name="connsiteX681" fmla="*/ 2789121 w 4651277"/>
                <a:gd name="connsiteY681" fmla="*/ 3868487 h 4241931"/>
                <a:gd name="connsiteX682" fmla="*/ 2791863 w 4651277"/>
                <a:gd name="connsiteY682" fmla="*/ 3871984 h 4241931"/>
                <a:gd name="connsiteX683" fmla="*/ 2806233 w 4651277"/>
                <a:gd name="connsiteY683" fmla="*/ 3898062 h 4241931"/>
                <a:gd name="connsiteX684" fmla="*/ 2784118 w 4651277"/>
                <a:gd name="connsiteY684" fmla="*/ 3891736 h 4241931"/>
                <a:gd name="connsiteX685" fmla="*/ 2763325 w 4651277"/>
                <a:gd name="connsiteY685" fmla="*/ 3878511 h 4241931"/>
                <a:gd name="connsiteX686" fmla="*/ 2724775 w 4651277"/>
                <a:gd name="connsiteY686" fmla="*/ 3899406 h 4241931"/>
                <a:gd name="connsiteX687" fmla="*/ 2726671 w 4651277"/>
                <a:gd name="connsiteY687" fmla="*/ 3923975 h 4241931"/>
                <a:gd name="connsiteX688" fmla="*/ 2695770 w 4651277"/>
                <a:gd name="connsiteY688" fmla="*/ 3931920 h 4241931"/>
                <a:gd name="connsiteX689" fmla="*/ 2675260 w 4651277"/>
                <a:gd name="connsiteY689" fmla="*/ 3914348 h 4241931"/>
                <a:gd name="connsiteX690" fmla="*/ 2660753 w 4651277"/>
                <a:gd name="connsiteY690" fmla="*/ 3905503 h 4241931"/>
                <a:gd name="connsiteX691" fmla="*/ 2646083 w 4651277"/>
                <a:gd name="connsiteY691" fmla="*/ 3912202 h 4241931"/>
                <a:gd name="connsiteX692" fmla="*/ 2647150 w 4651277"/>
                <a:gd name="connsiteY692" fmla="*/ 3913511 h 4241931"/>
                <a:gd name="connsiteX693" fmla="*/ 2629231 w 4651277"/>
                <a:gd name="connsiteY693" fmla="*/ 3927369 h 4241931"/>
                <a:gd name="connsiteX694" fmla="*/ 2518807 w 4651277"/>
                <a:gd name="connsiteY694" fmla="*/ 4013107 h 4241931"/>
                <a:gd name="connsiteX695" fmla="*/ 2518432 w 4651277"/>
                <a:gd name="connsiteY695" fmla="*/ 4038475 h 4241931"/>
                <a:gd name="connsiteX696" fmla="*/ 2521619 w 4651277"/>
                <a:gd name="connsiteY696" fmla="*/ 4073711 h 4241931"/>
                <a:gd name="connsiteX697" fmla="*/ 2489096 w 4651277"/>
                <a:gd name="connsiteY697" fmla="*/ 4063534 h 4241931"/>
                <a:gd name="connsiteX698" fmla="*/ 2453324 w 4651277"/>
                <a:gd name="connsiteY698" fmla="*/ 4094842 h 4241931"/>
                <a:gd name="connsiteX699" fmla="*/ 2448168 w 4651277"/>
                <a:gd name="connsiteY699" fmla="*/ 4135938 h 4241931"/>
                <a:gd name="connsiteX700" fmla="*/ 2411741 w 4651277"/>
                <a:gd name="connsiteY700" fmla="*/ 4211641 h 4241931"/>
                <a:gd name="connsiteX701" fmla="*/ 2371202 w 4651277"/>
                <a:gd name="connsiteY701" fmla="*/ 4225283 h 4241931"/>
                <a:gd name="connsiteX702" fmla="*/ 2339599 w 4651277"/>
                <a:gd name="connsiteY702" fmla="*/ 4241931 h 4241931"/>
                <a:gd name="connsiteX703" fmla="*/ 2319011 w 4651277"/>
                <a:gd name="connsiteY703" fmla="*/ 4225827 h 4241931"/>
                <a:gd name="connsiteX704" fmla="*/ 2286691 w 4651277"/>
                <a:gd name="connsiteY704" fmla="*/ 4169575 h 4241931"/>
                <a:gd name="connsiteX705" fmla="*/ 2250336 w 4651277"/>
                <a:gd name="connsiteY705" fmla="*/ 4135165 h 4241931"/>
                <a:gd name="connsiteX706" fmla="*/ 2168075 w 4651277"/>
                <a:gd name="connsiteY706" fmla="*/ 4121259 h 4241931"/>
                <a:gd name="connsiteX707" fmla="*/ 2146887 w 4651277"/>
                <a:gd name="connsiteY707" fmla="*/ 4129683 h 4241931"/>
                <a:gd name="connsiteX708" fmla="*/ 2118834 w 4651277"/>
                <a:gd name="connsiteY708" fmla="*/ 4132741 h 4241931"/>
                <a:gd name="connsiteX709" fmla="*/ 2123027 w 4651277"/>
                <a:gd name="connsiteY709" fmla="*/ 4108146 h 4241931"/>
                <a:gd name="connsiteX710" fmla="*/ 2123831 w 4651277"/>
                <a:gd name="connsiteY710" fmla="*/ 4094395 h 4241931"/>
                <a:gd name="connsiteX711" fmla="*/ 2110984 w 4651277"/>
                <a:gd name="connsiteY711" fmla="*/ 4096957 h 4241931"/>
                <a:gd name="connsiteX712" fmla="*/ 2025816 w 4651277"/>
                <a:gd name="connsiteY712" fmla="*/ 4085641 h 4241931"/>
                <a:gd name="connsiteX713" fmla="*/ 1994734 w 4651277"/>
                <a:gd name="connsiteY713" fmla="*/ 4050712 h 4241931"/>
                <a:gd name="connsiteX714" fmla="*/ 1924097 w 4651277"/>
                <a:gd name="connsiteY714" fmla="*/ 3922677 h 4241931"/>
                <a:gd name="connsiteX715" fmla="*/ 1905006 w 4651277"/>
                <a:gd name="connsiteY715" fmla="*/ 3918804 h 4241931"/>
                <a:gd name="connsiteX716" fmla="*/ 1887982 w 4651277"/>
                <a:gd name="connsiteY716" fmla="*/ 3912568 h 4241931"/>
                <a:gd name="connsiteX717" fmla="*/ 1885017 w 4651277"/>
                <a:gd name="connsiteY717" fmla="*/ 3901578 h 4241931"/>
                <a:gd name="connsiteX718" fmla="*/ 1862111 w 4651277"/>
                <a:gd name="connsiteY718" fmla="*/ 3897986 h 4241931"/>
                <a:gd name="connsiteX719" fmla="*/ 1858625 w 4651277"/>
                <a:gd name="connsiteY719" fmla="*/ 3892341 h 4241931"/>
                <a:gd name="connsiteX720" fmla="*/ 1837794 w 4651277"/>
                <a:gd name="connsiteY720" fmla="*/ 3907157 h 4241931"/>
                <a:gd name="connsiteX721" fmla="*/ 1836714 w 4651277"/>
                <a:gd name="connsiteY721" fmla="*/ 3883084 h 4241931"/>
                <a:gd name="connsiteX722" fmla="*/ 1816165 w 4651277"/>
                <a:gd name="connsiteY722" fmla="*/ 3880505 h 4241931"/>
                <a:gd name="connsiteX723" fmla="*/ 1816633 w 4651277"/>
                <a:gd name="connsiteY723" fmla="*/ 3878350 h 4241931"/>
                <a:gd name="connsiteX724" fmla="*/ 1800539 w 4651277"/>
                <a:gd name="connsiteY724" fmla="*/ 3891482 h 4241931"/>
                <a:gd name="connsiteX725" fmla="*/ 1764303 w 4651277"/>
                <a:gd name="connsiteY725" fmla="*/ 3915801 h 4241931"/>
                <a:gd name="connsiteX726" fmla="*/ 1740423 w 4651277"/>
                <a:gd name="connsiteY726" fmla="*/ 3889176 h 4241931"/>
                <a:gd name="connsiteX727" fmla="*/ 1722011 w 4651277"/>
                <a:gd name="connsiteY727" fmla="*/ 3876752 h 4241931"/>
                <a:gd name="connsiteX728" fmla="*/ 1711940 w 4651277"/>
                <a:gd name="connsiteY728" fmla="*/ 3893083 h 4241931"/>
                <a:gd name="connsiteX729" fmla="*/ 1711668 w 4651277"/>
                <a:gd name="connsiteY729" fmla="*/ 3897518 h 4241931"/>
                <a:gd name="connsiteX730" fmla="*/ 1705099 w 4651277"/>
                <a:gd name="connsiteY730" fmla="*/ 3926559 h 4241931"/>
                <a:gd name="connsiteX731" fmla="*/ 1692762 w 4651277"/>
                <a:gd name="connsiteY731" fmla="*/ 3907147 h 4241931"/>
                <a:gd name="connsiteX732" fmla="*/ 1685994 w 4651277"/>
                <a:gd name="connsiteY732" fmla="*/ 3883452 h 4241931"/>
                <a:gd name="connsiteX733" fmla="*/ 1643295 w 4651277"/>
                <a:gd name="connsiteY733" fmla="*/ 3873479 h 4241931"/>
                <a:gd name="connsiteX734" fmla="*/ 1628399 w 4651277"/>
                <a:gd name="connsiteY734" fmla="*/ 3893111 h 4241931"/>
                <a:gd name="connsiteX735" fmla="*/ 1600019 w 4651277"/>
                <a:gd name="connsiteY735" fmla="*/ 3878537 h 4241931"/>
                <a:gd name="connsiteX736" fmla="*/ 1596347 w 4651277"/>
                <a:gd name="connsiteY736" fmla="*/ 3851778 h 4241931"/>
                <a:gd name="connsiteX737" fmla="*/ 1574043 w 4651277"/>
                <a:gd name="connsiteY737" fmla="*/ 3830214 h 4241931"/>
                <a:gd name="connsiteX738" fmla="*/ 1541567 w 4651277"/>
                <a:gd name="connsiteY738" fmla="*/ 3798615 h 4241931"/>
                <a:gd name="connsiteX739" fmla="*/ 1492724 w 4651277"/>
                <a:gd name="connsiteY739" fmla="*/ 3763103 h 4241931"/>
                <a:gd name="connsiteX740" fmla="*/ 1470589 w 4651277"/>
                <a:gd name="connsiteY740" fmla="*/ 3755587 h 4241931"/>
                <a:gd name="connsiteX741" fmla="*/ 1479644 w 4651277"/>
                <a:gd name="connsiteY741" fmla="*/ 3744670 h 4241931"/>
                <a:gd name="connsiteX742" fmla="*/ 1466562 w 4651277"/>
                <a:gd name="connsiteY742" fmla="*/ 3726239 h 4241931"/>
                <a:gd name="connsiteX743" fmla="*/ 1430989 w 4651277"/>
                <a:gd name="connsiteY743" fmla="*/ 3697700 h 4241931"/>
                <a:gd name="connsiteX744" fmla="*/ 1419313 w 4651277"/>
                <a:gd name="connsiteY744" fmla="*/ 3670284 h 4241931"/>
                <a:gd name="connsiteX745" fmla="*/ 1417125 w 4651277"/>
                <a:gd name="connsiteY745" fmla="*/ 3655509 h 4241931"/>
                <a:gd name="connsiteX746" fmla="*/ 1407563 w 4651277"/>
                <a:gd name="connsiteY746" fmla="*/ 3669999 h 4241931"/>
                <a:gd name="connsiteX747" fmla="*/ 1383547 w 4651277"/>
                <a:gd name="connsiteY747" fmla="*/ 3699284 h 4241931"/>
                <a:gd name="connsiteX748" fmla="*/ 1335775 w 4651277"/>
                <a:gd name="connsiteY748" fmla="*/ 3738369 h 4241931"/>
                <a:gd name="connsiteX749" fmla="*/ 1312449 w 4651277"/>
                <a:gd name="connsiteY749" fmla="*/ 3759039 h 4241931"/>
                <a:gd name="connsiteX750" fmla="*/ 1295945 w 4651277"/>
                <a:gd name="connsiteY750" fmla="*/ 3759452 h 4241931"/>
                <a:gd name="connsiteX751" fmla="*/ 1292551 w 4651277"/>
                <a:gd name="connsiteY751" fmla="*/ 3785619 h 4241931"/>
                <a:gd name="connsiteX752" fmla="*/ 1236423 w 4651277"/>
                <a:gd name="connsiteY752" fmla="*/ 3826202 h 4241931"/>
                <a:gd name="connsiteX753" fmla="*/ 1221212 w 4651277"/>
                <a:gd name="connsiteY753" fmla="*/ 3837554 h 4241931"/>
                <a:gd name="connsiteX754" fmla="*/ 1171545 w 4651277"/>
                <a:gd name="connsiteY754" fmla="*/ 3867819 h 4241931"/>
                <a:gd name="connsiteX755" fmla="*/ 1116177 w 4651277"/>
                <a:gd name="connsiteY755" fmla="*/ 3898927 h 4241931"/>
                <a:gd name="connsiteX756" fmla="*/ 1085512 w 4651277"/>
                <a:gd name="connsiteY756" fmla="*/ 3913810 h 4241931"/>
                <a:gd name="connsiteX757" fmla="*/ 1084513 w 4651277"/>
                <a:gd name="connsiteY757" fmla="*/ 3915463 h 4241931"/>
                <a:gd name="connsiteX758" fmla="*/ 1084512 w 4651277"/>
                <a:gd name="connsiteY758" fmla="*/ 3915463 h 4241931"/>
                <a:gd name="connsiteX759" fmla="*/ 1084263 w 4651277"/>
                <a:gd name="connsiteY759" fmla="*/ 3915876 h 4241931"/>
                <a:gd name="connsiteX760" fmla="*/ 1084513 w 4651277"/>
                <a:gd name="connsiteY760" fmla="*/ 3915463 h 4241931"/>
                <a:gd name="connsiteX761" fmla="*/ 1085839 w 4651277"/>
                <a:gd name="connsiteY761" fmla="*/ 3915136 h 4241931"/>
                <a:gd name="connsiteX762" fmla="*/ 1094228 w 4651277"/>
                <a:gd name="connsiteY762" fmla="*/ 3924043 h 4241931"/>
                <a:gd name="connsiteX763" fmla="*/ 1088904 w 4651277"/>
                <a:gd name="connsiteY763" fmla="*/ 3930985 h 4241931"/>
                <a:gd name="connsiteX764" fmla="*/ 1018977 w 4651277"/>
                <a:gd name="connsiteY764" fmla="*/ 3997770 h 4241931"/>
                <a:gd name="connsiteX765" fmla="*/ 1006350 w 4651277"/>
                <a:gd name="connsiteY765" fmla="*/ 4009328 h 4241931"/>
                <a:gd name="connsiteX766" fmla="*/ 1002301 w 4651277"/>
                <a:gd name="connsiteY766" fmla="*/ 4011171 h 4241931"/>
                <a:gd name="connsiteX767" fmla="*/ 990173 w 4651277"/>
                <a:gd name="connsiteY767" fmla="*/ 4011068 h 4241931"/>
                <a:gd name="connsiteX768" fmla="*/ 985936 w 4651277"/>
                <a:gd name="connsiteY768" fmla="*/ 4009861 h 4241931"/>
                <a:gd name="connsiteX769" fmla="*/ 977409 w 4651277"/>
                <a:gd name="connsiteY769" fmla="*/ 4002677 h 4241931"/>
                <a:gd name="connsiteX770" fmla="*/ 972121 w 4651277"/>
                <a:gd name="connsiteY770" fmla="*/ 3998352 h 4241931"/>
                <a:gd name="connsiteX771" fmla="*/ 953239 w 4651277"/>
                <a:gd name="connsiteY771" fmla="*/ 4017645 h 4241931"/>
                <a:gd name="connsiteX772" fmla="*/ 934255 w 4651277"/>
                <a:gd name="connsiteY772" fmla="*/ 4027395 h 4241931"/>
                <a:gd name="connsiteX773" fmla="*/ 928071 w 4651277"/>
                <a:gd name="connsiteY773" fmla="*/ 4012596 h 4241931"/>
                <a:gd name="connsiteX774" fmla="*/ 996223 w 4651277"/>
                <a:gd name="connsiteY774" fmla="*/ 3962574 h 4241931"/>
                <a:gd name="connsiteX775" fmla="*/ 1026009 w 4651277"/>
                <a:gd name="connsiteY775" fmla="*/ 3931585 h 4241931"/>
                <a:gd name="connsiteX776" fmla="*/ 1031264 w 4651277"/>
                <a:gd name="connsiteY776" fmla="*/ 3925503 h 4241931"/>
                <a:gd name="connsiteX777" fmla="*/ 1077468 w 4651277"/>
                <a:gd name="connsiteY777" fmla="*/ 3900596 h 4241931"/>
                <a:gd name="connsiteX778" fmla="*/ 1094162 w 4651277"/>
                <a:gd name="connsiteY778" fmla="*/ 3881561 h 4241931"/>
                <a:gd name="connsiteX779" fmla="*/ 1102948 w 4651277"/>
                <a:gd name="connsiteY779" fmla="*/ 3869261 h 4241931"/>
                <a:gd name="connsiteX780" fmla="*/ 1153234 w 4651277"/>
                <a:gd name="connsiteY780" fmla="*/ 3831245 h 4241931"/>
                <a:gd name="connsiteX781" fmla="*/ 1182230 w 4651277"/>
                <a:gd name="connsiteY781" fmla="*/ 3799326 h 4241931"/>
                <a:gd name="connsiteX782" fmla="*/ 1213308 w 4651277"/>
                <a:gd name="connsiteY782" fmla="*/ 3779276 h 4241931"/>
                <a:gd name="connsiteX783" fmla="*/ 1227005 w 4651277"/>
                <a:gd name="connsiteY783" fmla="*/ 3743531 h 4241931"/>
                <a:gd name="connsiteX784" fmla="*/ 1221458 w 4651277"/>
                <a:gd name="connsiteY784" fmla="*/ 3737019 h 4241931"/>
                <a:gd name="connsiteX785" fmla="*/ 1231625 w 4651277"/>
                <a:gd name="connsiteY785" fmla="*/ 3685821 h 4241931"/>
                <a:gd name="connsiteX786" fmla="*/ 1240257 w 4651277"/>
                <a:gd name="connsiteY786" fmla="*/ 3659206 h 4241931"/>
                <a:gd name="connsiteX787" fmla="*/ 1240179 w 4651277"/>
                <a:gd name="connsiteY787" fmla="*/ 3659067 h 4241931"/>
                <a:gd name="connsiteX788" fmla="*/ 1230192 w 4651277"/>
                <a:gd name="connsiteY788" fmla="*/ 3642988 h 4241931"/>
                <a:gd name="connsiteX789" fmla="*/ 1231048 w 4651277"/>
                <a:gd name="connsiteY789" fmla="*/ 3642849 h 4241931"/>
                <a:gd name="connsiteX790" fmla="*/ 1229111 w 4651277"/>
                <a:gd name="connsiteY790" fmla="*/ 3639405 h 4241931"/>
                <a:gd name="connsiteX791" fmla="*/ 1225082 w 4651277"/>
                <a:gd name="connsiteY791" fmla="*/ 3615948 h 4241931"/>
                <a:gd name="connsiteX792" fmla="*/ 1223380 w 4651277"/>
                <a:gd name="connsiteY792" fmla="*/ 3610558 h 4241931"/>
                <a:gd name="connsiteX793" fmla="*/ 1222745 w 4651277"/>
                <a:gd name="connsiteY793" fmla="*/ 3611001 h 4241931"/>
                <a:gd name="connsiteX794" fmla="*/ 1190494 w 4651277"/>
                <a:gd name="connsiteY794" fmla="*/ 3651565 h 4241931"/>
                <a:gd name="connsiteX795" fmla="*/ 1166783 w 4651277"/>
                <a:gd name="connsiteY795" fmla="*/ 3661736 h 4241931"/>
                <a:gd name="connsiteX796" fmla="*/ 1154637 w 4651277"/>
                <a:gd name="connsiteY796" fmla="*/ 3670210 h 4241931"/>
                <a:gd name="connsiteX797" fmla="*/ 1116633 w 4651277"/>
                <a:gd name="connsiteY797" fmla="*/ 3690352 h 4241931"/>
                <a:gd name="connsiteX798" fmla="*/ 1090960 w 4651277"/>
                <a:gd name="connsiteY798" fmla="*/ 3676395 h 4241931"/>
                <a:gd name="connsiteX799" fmla="*/ 1152057 w 4651277"/>
                <a:gd name="connsiteY799" fmla="*/ 3582771 h 4241931"/>
                <a:gd name="connsiteX800" fmla="*/ 1146988 w 4651277"/>
                <a:gd name="connsiteY800" fmla="*/ 3583121 h 4241931"/>
                <a:gd name="connsiteX801" fmla="*/ 1174341 w 4651277"/>
                <a:gd name="connsiteY801" fmla="*/ 3554475 h 4241931"/>
                <a:gd name="connsiteX802" fmla="*/ 1195008 w 4651277"/>
                <a:gd name="connsiteY802" fmla="*/ 3526369 h 4241931"/>
                <a:gd name="connsiteX803" fmla="*/ 1182314 w 4651277"/>
                <a:gd name="connsiteY803" fmla="*/ 3516738 h 4241931"/>
                <a:gd name="connsiteX804" fmla="*/ 1164089 w 4651277"/>
                <a:gd name="connsiteY804" fmla="*/ 3495341 h 4241931"/>
                <a:gd name="connsiteX805" fmla="*/ 1138525 w 4651277"/>
                <a:gd name="connsiteY805" fmla="*/ 3489826 h 4241931"/>
                <a:gd name="connsiteX806" fmla="*/ 1113579 w 4651277"/>
                <a:gd name="connsiteY806" fmla="*/ 3498232 h 4241931"/>
                <a:gd name="connsiteX807" fmla="*/ 1101193 w 4651277"/>
                <a:gd name="connsiteY807" fmla="*/ 3517611 h 4241931"/>
                <a:gd name="connsiteX808" fmla="*/ 1083741 w 4651277"/>
                <a:gd name="connsiteY808" fmla="*/ 3524449 h 4241931"/>
                <a:gd name="connsiteX809" fmla="*/ 1066327 w 4651277"/>
                <a:gd name="connsiteY809" fmla="*/ 3498350 h 4241931"/>
                <a:gd name="connsiteX810" fmla="*/ 1060384 w 4651277"/>
                <a:gd name="connsiteY810" fmla="*/ 3491373 h 4241931"/>
                <a:gd name="connsiteX811" fmla="*/ 1051908 w 4651277"/>
                <a:gd name="connsiteY811" fmla="*/ 3488960 h 4241931"/>
                <a:gd name="connsiteX812" fmla="*/ 1034735 w 4651277"/>
                <a:gd name="connsiteY812" fmla="*/ 3470682 h 4241931"/>
                <a:gd name="connsiteX813" fmla="*/ 1017197 w 4651277"/>
                <a:gd name="connsiteY813" fmla="*/ 3484015 h 4241931"/>
                <a:gd name="connsiteX814" fmla="*/ 1010237 w 4651277"/>
                <a:gd name="connsiteY814" fmla="*/ 3484323 h 4241931"/>
                <a:gd name="connsiteX815" fmla="*/ 958799 w 4651277"/>
                <a:gd name="connsiteY815" fmla="*/ 3466337 h 4241931"/>
                <a:gd name="connsiteX816" fmla="*/ 951788 w 4651277"/>
                <a:gd name="connsiteY816" fmla="*/ 3461874 h 4241931"/>
                <a:gd name="connsiteX817" fmla="*/ 926759 w 4651277"/>
                <a:gd name="connsiteY817" fmla="*/ 3433431 h 4241931"/>
                <a:gd name="connsiteX818" fmla="*/ 903850 w 4651277"/>
                <a:gd name="connsiteY818" fmla="*/ 3383920 h 4241931"/>
                <a:gd name="connsiteX819" fmla="*/ 895238 w 4651277"/>
                <a:gd name="connsiteY819" fmla="*/ 3361559 h 4241931"/>
                <a:gd name="connsiteX820" fmla="*/ 893102 w 4651277"/>
                <a:gd name="connsiteY820" fmla="*/ 3344918 h 4241931"/>
                <a:gd name="connsiteX821" fmla="*/ 913932 w 4651277"/>
                <a:gd name="connsiteY821" fmla="*/ 3295875 h 4241931"/>
                <a:gd name="connsiteX822" fmla="*/ 916552 w 4651277"/>
                <a:gd name="connsiteY822" fmla="*/ 3284815 h 4241931"/>
                <a:gd name="connsiteX823" fmla="*/ 902668 w 4651277"/>
                <a:gd name="connsiteY823" fmla="*/ 3252497 h 4241931"/>
                <a:gd name="connsiteX824" fmla="*/ 899396 w 4651277"/>
                <a:gd name="connsiteY824" fmla="*/ 3239232 h 4241931"/>
                <a:gd name="connsiteX825" fmla="*/ 894195 w 4651277"/>
                <a:gd name="connsiteY825" fmla="*/ 3206742 h 4241931"/>
                <a:gd name="connsiteX826" fmla="*/ 880363 w 4651277"/>
                <a:gd name="connsiteY826" fmla="*/ 3200867 h 4241931"/>
                <a:gd name="connsiteX827" fmla="*/ 868662 w 4651277"/>
                <a:gd name="connsiteY827" fmla="*/ 3212216 h 4241931"/>
                <a:gd name="connsiteX828" fmla="*/ 861785 w 4651277"/>
                <a:gd name="connsiteY828" fmla="*/ 3179867 h 4241931"/>
                <a:gd name="connsiteX829" fmla="*/ 841031 w 4651277"/>
                <a:gd name="connsiteY829" fmla="*/ 3128406 h 4241931"/>
                <a:gd name="connsiteX830" fmla="*/ 835094 w 4651277"/>
                <a:gd name="connsiteY830" fmla="*/ 3130395 h 4241931"/>
                <a:gd name="connsiteX831" fmla="*/ 836894 w 4651277"/>
                <a:gd name="connsiteY831" fmla="*/ 3131712 h 4241931"/>
                <a:gd name="connsiteX832" fmla="*/ 828164 w 4651277"/>
                <a:gd name="connsiteY832" fmla="*/ 3141426 h 4241931"/>
                <a:gd name="connsiteX833" fmla="*/ 810249 w 4651277"/>
                <a:gd name="connsiteY833" fmla="*/ 3168564 h 4241931"/>
                <a:gd name="connsiteX834" fmla="*/ 805666 w 4651277"/>
                <a:gd name="connsiteY834" fmla="*/ 3182762 h 4241931"/>
                <a:gd name="connsiteX835" fmla="*/ 762994 w 4651277"/>
                <a:gd name="connsiteY835" fmla="*/ 3247137 h 4241931"/>
                <a:gd name="connsiteX836" fmla="*/ 769696 w 4651277"/>
                <a:gd name="connsiteY836" fmla="*/ 3269578 h 4241931"/>
                <a:gd name="connsiteX837" fmla="*/ 788985 w 4651277"/>
                <a:gd name="connsiteY837" fmla="*/ 3312615 h 4241931"/>
                <a:gd name="connsiteX838" fmla="*/ 783024 w 4651277"/>
                <a:gd name="connsiteY838" fmla="*/ 3324613 h 4241931"/>
                <a:gd name="connsiteX839" fmla="*/ 758660 w 4651277"/>
                <a:gd name="connsiteY839" fmla="*/ 3335580 h 4241931"/>
                <a:gd name="connsiteX840" fmla="*/ 671389 w 4651277"/>
                <a:gd name="connsiteY840" fmla="*/ 3280299 h 4241931"/>
                <a:gd name="connsiteX841" fmla="*/ 650969 w 4651277"/>
                <a:gd name="connsiteY841" fmla="*/ 3269201 h 4241931"/>
                <a:gd name="connsiteX842" fmla="*/ 641617 w 4651277"/>
                <a:gd name="connsiteY842" fmla="*/ 3268933 h 4241931"/>
                <a:gd name="connsiteX843" fmla="*/ 644406 w 4651277"/>
                <a:gd name="connsiteY843" fmla="*/ 3282190 h 4241931"/>
                <a:gd name="connsiteX844" fmla="*/ 650760 w 4651277"/>
                <a:gd name="connsiteY844" fmla="*/ 3284028 h 4241931"/>
                <a:gd name="connsiteX845" fmla="*/ 664657 w 4651277"/>
                <a:gd name="connsiteY845" fmla="*/ 3289107 h 4241931"/>
                <a:gd name="connsiteX846" fmla="*/ 653088 w 4651277"/>
                <a:gd name="connsiteY846" fmla="*/ 3305841 h 4241931"/>
                <a:gd name="connsiteX847" fmla="*/ 681811 w 4651277"/>
                <a:gd name="connsiteY847" fmla="*/ 3311127 h 4241931"/>
                <a:gd name="connsiteX848" fmla="*/ 681325 w 4651277"/>
                <a:gd name="connsiteY848" fmla="*/ 3323067 h 4241931"/>
                <a:gd name="connsiteX849" fmla="*/ 642947 w 4651277"/>
                <a:gd name="connsiteY849" fmla="*/ 3318009 h 4241931"/>
                <a:gd name="connsiteX850" fmla="*/ 616859 w 4651277"/>
                <a:gd name="connsiteY850" fmla="*/ 3306172 h 4241931"/>
                <a:gd name="connsiteX851" fmla="*/ 615221 w 4651277"/>
                <a:gd name="connsiteY851" fmla="*/ 3285459 h 4241931"/>
                <a:gd name="connsiteX852" fmla="*/ 603851 w 4651277"/>
                <a:gd name="connsiteY852" fmla="*/ 3275124 h 4241931"/>
                <a:gd name="connsiteX853" fmla="*/ 584006 w 4651277"/>
                <a:gd name="connsiteY853" fmla="*/ 3294285 h 4241931"/>
                <a:gd name="connsiteX854" fmla="*/ 576030 w 4651277"/>
                <a:gd name="connsiteY854" fmla="*/ 3296216 h 4241931"/>
                <a:gd name="connsiteX855" fmla="*/ 595446 w 4651277"/>
                <a:gd name="connsiteY855" fmla="*/ 3254362 h 4241931"/>
                <a:gd name="connsiteX856" fmla="*/ 582146 w 4651277"/>
                <a:gd name="connsiteY856" fmla="*/ 3236050 h 4241931"/>
                <a:gd name="connsiteX857" fmla="*/ 559040 w 4651277"/>
                <a:gd name="connsiteY857" fmla="*/ 3238269 h 4241931"/>
                <a:gd name="connsiteX858" fmla="*/ 547418 w 4651277"/>
                <a:gd name="connsiteY858" fmla="*/ 3221663 h 4241931"/>
                <a:gd name="connsiteX859" fmla="*/ 555276 w 4651277"/>
                <a:gd name="connsiteY859" fmla="*/ 3208783 h 4241931"/>
                <a:gd name="connsiteX860" fmla="*/ 552916 w 4651277"/>
                <a:gd name="connsiteY860" fmla="*/ 3178113 h 4241931"/>
                <a:gd name="connsiteX861" fmla="*/ 554759 w 4651277"/>
                <a:gd name="connsiteY861" fmla="*/ 3143891 h 4241931"/>
                <a:gd name="connsiteX862" fmla="*/ 546452 w 4651277"/>
                <a:gd name="connsiteY862" fmla="*/ 3109595 h 4241931"/>
                <a:gd name="connsiteX863" fmla="*/ 531314 w 4651277"/>
                <a:gd name="connsiteY863" fmla="*/ 3097640 h 4241931"/>
                <a:gd name="connsiteX864" fmla="*/ 544016 w 4651277"/>
                <a:gd name="connsiteY864" fmla="*/ 3089076 h 4241931"/>
                <a:gd name="connsiteX865" fmla="*/ 547970 w 4651277"/>
                <a:gd name="connsiteY865" fmla="*/ 3079252 h 4241931"/>
                <a:gd name="connsiteX866" fmla="*/ 536113 w 4651277"/>
                <a:gd name="connsiteY866" fmla="*/ 3040749 h 4241931"/>
                <a:gd name="connsiteX867" fmla="*/ 536514 w 4651277"/>
                <a:gd name="connsiteY867" fmla="*/ 3026719 h 4241931"/>
                <a:gd name="connsiteX868" fmla="*/ 518069 w 4651277"/>
                <a:gd name="connsiteY868" fmla="*/ 3044697 h 4241931"/>
                <a:gd name="connsiteX869" fmla="*/ 505030 w 4651277"/>
                <a:gd name="connsiteY869" fmla="*/ 3044899 h 4241931"/>
                <a:gd name="connsiteX870" fmla="*/ 469088 w 4651277"/>
                <a:gd name="connsiteY870" fmla="*/ 3060358 h 4241931"/>
                <a:gd name="connsiteX871" fmla="*/ 446865 w 4651277"/>
                <a:gd name="connsiteY871" fmla="*/ 3064475 h 4241931"/>
                <a:gd name="connsiteX872" fmla="*/ 428168 w 4651277"/>
                <a:gd name="connsiteY872" fmla="*/ 3076179 h 4241931"/>
                <a:gd name="connsiteX873" fmla="*/ 421376 w 4651277"/>
                <a:gd name="connsiteY873" fmla="*/ 3079513 h 4241931"/>
                <a:gd name="connsiteX874" fmla="*/ 387850 w 4651277"/>
                <a:gd name="connsiteY874" fmla="*/ 3050903 h 4241931"/>
                <a:gd name="connsiteX875" fmla="*/ 356247 w 4651277"/>
                <a:gd name="connsiteY875" fmla="*/ 3058134 h 4241931"/>
                <a:gd name="connsiteX876" fmla="*/ 329279 w 4651277"/>
                <a:gd name="connsiteY876" fmla="*/ 3044401 h 4241931"/>
                <a:gd name="connsiteX877" fmla="*/ 308607 w 4651277"/>
                <a:gd name="connsiteY877" fmla="*/ 3027031 h 4241931"/>
                <a:gd name="connsiteX878" fmla="*/ 279538 w 4651277"/>
                <a:gd name="connsiteY878" fmla="*/ 3001141 h 4241931"/>
                <a:gd name="connsiteX879" fmla="*/ 267950 w 4651277"/>
                <a:gd name="connsiteY879" fmla="*/ 2993392 h 4241931"/>
                <a:gd name="connsiteX880" fmla="*/ 257547 w 4651277"/>
                <a:gd name="connsiteY880" fmla="*/ 2987046 h 4241931"/>
                <a:gd name="connsiteX881" fmla="*/ 263834 w 4651277"/>
                <a:gd name="connsiteY881" fmla="*/ 2971168 h 4241931"/>
                <a:gd name="connsiteX882" fmla="*/ 275244 w 4651277"/>
                <a:gd name="connsiteY882" fmla="*/ 2962494 h 4241931"/>
                <a:gd name="connsiteX883" fmla="*/ 283127 w 4651277"/>
                <a:gd name="connsiteY883" fmla="*/ 2946230 h 4241931"/>
                <a:gd name="connsiteX884" fmla="*/ 271842 w 4651277"/>
                <a:gd name="connsiteY884" fmla="*/ 2937986 h 4241931"/>
                <a:gd name="connsiteX885" fmla="*/ 255949 w 4651277"/>
                <a:gd name="connsiteY885" fmla="*/ 2947324 h 4241931"/>
                <a:gd name="connsiteX886" fmla="*/ 248671 w 4651277"/>
                <a:gd name="connsiteY886" fmla="*/ 2962598 h 4241931"/>
                <a:gd name="connsiteX887" fmla="*/ 220889 w 4651277"/>
                <a:gd name="connsiteY887" fmla="*/ 2964682 h 4241931"/>
                <a:gd name="connsiteX888" fmla="*/ 224312 w 4651277"/>
                <a:gd name="connsiteY888" fmla="*/ 2945699 h 4241931"/>
                <a:gd name="connsiteX889" fmla="*/ 224403 w 4651277"/>
                <a:gd name="connsiteY889" fmla="*/ 2919922 h 4241931"/>
                <a:gd name="connsiteX890" fmla="*/ 221120 w 4651277"/>
                <a:gd name="connsiteY890" fmla="*/ 2906363 h 4241931"/>
                <a:gd name="connsiteX891" fmla="*/ 227734 w 4651277"/>
                <a:gd name="connsiteY891" fmla="*/ 2886607 h 4241931"/>
                <a:gd name="connsiteX892" fmla="*/ 230419 w 4651277"/>
                <a:gd name="connsiteY892" fmla="*/ 2873291 h 4241931"/>
                <a:gd name="connsiteX893" fmla="*/ 220334 w 4651277"/>
                <a:gd name="connsiteY893" fmla="*/ 2850825 h 4241931"/>
                <a:gd name="connsiteX894" fmla="*/ 210854 w 4651277"/>
                <a:gd name="connsiteY894" fmla="*/ 2827368 h 4241931"/>
                <a:gd name="connsiteX895" fmla="*/ 241764 w 4651277"/>
                <a:gd name="connsiteY895" fmla="*/ 2778929 h 4241931"/>
                <a:gd name="connsiteX896" fmla="*/ 255002 w 4651277"/>
                <a:gd name="connsiteY896" fmla="*/ 2751657 h 4241931"/>
                <a:gd name="connsiteX897" fmla="*/ 276350 w 4651277"/>
                <a:gd name="connsiteY897" fmla="*/ 2717777 h 4241931"/>
                <a:gd name="connsiteX898" fmla="*/ 285282 w 4651277"/>
                <a:gd name="connsiteY898" fmla="*/ 2707593 h 4241931"/>
                <a:gd name="connsiteX899" fmla="*/ 276926 w 4651277"/>
                <a:gd name="connsiteY899" fmla="*/ 2680064 h 4241931"/>
                <a:gd name="connsiteX900" fmla="*/ 264542 w 4651277"/>
                <a:gd name="connsiteY900" fmla="*/ 2672508 h 4241931"/>
                <a:gd name="connsiteX901" fmla="*/ 308116 w 4651277"/>
                <a:gd name="connsiteY901" fmla="*/ 2674621 h 4241931"/>
                <a:gd name="connsiteX902" fmla="*/ 327864 w 4651277"/>
                <a:gd name="connsiteY902" fmla="*/ 2668993 h 4241931"/>
                <a:gd name="connsiteX903" fmla="*/ 339456 w 4651277"/>
                <a:gd name="connsiteY903" fmla="*/ 2648876 h 4241931"/>
                <a:gd name="connsiteX904" fmla="*/ 368061 w 4651277"/>
                <a:gd name="connsiteY904" fmla="*/ 2643216 h 4241931"/>
                <a:gd name="connsiteX905" fmla="*/ 389537 w 4651277"/>
                <a:gd name="connsiteY905" fmla="*/ 2632526 h 4241931"/>
                <a:gd name="connsiteX906" fmla="*/ 396992 w 4651277"/>
                <a:gd name="connsiteY906" fmla="*/ 2633675 h 4241931"/>
                <a:gd name="connsiteX907" fmla="*/ 398142 w 4651277"/>
                <a:gd name="connsiteY907" fmla="*/ 2626219 h 4241931"/>
                <a:gd name="connsiteX908" fmla="*/ 385394 w 4651277"/>
                <a:gd name="connsiteY908" fmla="*/ 2597603 h 4241931"/>
                <a:gd name="connsiteX909" fmla="*/ 377546 w 4651277"/>
                <a:gd name="connsiteY909" fmla="*/ 2596603 h 4241931"/>
                <a:gd name="connsiteX910" fmla="*/ 376221 w 4651277"/>
                <a:gd name="connsiteY910" fmla="*/ 2597323 h 4241931"/>
                <a:gd name="connsiteX911" fmla="*/ 363730 w 4651277"/>
                <a:gd name="connsiteY911" fmla="*/ 2594317 h 4241931"/>
                <a:gd name="connsiteX912" fmla="*/ 336858 w 4651277"/>
                <a:gd name="connsiteY912" fmla="*/ 2561827 h 4241931"/>
                <a:gd name="connsiteX913" fmla="*/ 337956 w 4651277"/>
                <a:gd name="connsiteY913" fmla="*/ 2558256 h 4241931"/>
                <a:gd name="connsiteX914" fmla="*/ 331405 w 4651277"/>
                <a:gd name="connsiteY914" fmla="*/ 2552878 h 4241931"/>
                <a:gd name="connsiteX915" fmla="*/ 308578 w 4651277"/>
                <a:gd name="connsiteY915" fmla="*/ 2557984 h 4241931"/>
                <a:gd name="connsiteX916" fmla="*/ 294264 w 4651277"/>
                <a:gd name="connsiteY916" fmla="*/ 2582561 h 4241931"/>
                <a:gd name="connsiteX917" fmla="*/ 283956 w 4651277"/>
                <a:gd name="connsiteY917" fmla="*/ 2590545 h 4241931"/>
                <a:gd name="connsiteX918" fmla="*/ 279462 w 4651277"/>
                <a:gd name="connsiteY918" fmla="*/ 2578968 h 4241931"/>
                <a:gd name="connsiteX919" fmla="*/ 280886 w 4651277"/>
                <a:gd name="connsiteY919" fmla="*/ 2534293 h 4241931"/>
                <a:gd name="connsiteX920" fmla="*/ 293312 w 4651277"/>
                <a:gd name="connsiteY920" fmla="*/ 2522841 h 4241931"/>
                <a:gd name="connsiteX921" fmla="*/ 313664 w 4651277"/>
                <a:gd name="connsiteY921" fmla="*/ 2509256 h 4241931"/>
                <a:gd name="connsiteX922" fmla="*/ 322562 w 4651277"/>
                <a:gd name="connsiteY922" fmla="*/ 2501743 h 4241931"/>
                <a:gd name="connsiteX923" fmla="*/ 322347 w 4651277"/>
                <a:gd name="connsiteY923" fmla="*/ 2500403 h 4241931"/>
                <a:gd name="connsiteX924" fmla="*/ 325012 w 4651277"/>
                <a:gd name="connsiteY924" fmla="*/ 2494504 h 4241931"/>
                <a:gd name="connsiteX925" fmla="*/ 327121 w 4651277"/>
                <a:gd name="connsiteY925" fmla="*/ 2489822 h 4241931"/>
                <a:gd name="connsiteX926" fmla="*/ 325375 w 4651277"/>
                <a:gd name="connsiteY926" fmla="*/ 2483801 h 4241931"/>
                <a:gd name="connsiteX927" fmla="*/ 319894 w 4651277"/>
                <a:gd name="connsiteY927" fmla="*/ 2485096 h 4241931"/>
                <a:gd name="connsiteX928" fmla="*/ 311599 w 4651277"/>
                <a:gd name="connsiteY928" fmla="*/ 2486736 h 4241931"/>
                <a:gd name="connsiteX929" fmla="*/ 310423 w 4651277"/>
                <a:gd name="connsiteY929" fmla="*/ 2477683 h 4241931"/>
                <a:gd name="connsiteX930" fmla="*/ 311281 w 4651277"/>
                <a:gd name="connsiteY930" fmla="*/ 2475872 h 4241931"/>
                <a:gd name="connsiteX931" fmla="*/ 304224 w 4651277"/>
                <a:gd name="connsiteY931" fmla="*/ 2463706 h 4241931"/>
                <a:gd name="connsiteX932" fmla="*/ 295275 w 4651277"/>
                <a:gd name="connsiteY932" fmla="*/ 2457135 h 4241931"/>
                <a:gd name="connsiteX933" fmla="*/ 294859 w 4651277"/>
                <a:gd name="connsiteY933" fmla="*/ 2454016 h 4241931"/>
                <a:gd name="connsiteX934" fmla="*/ 286910 w 4651277"/>
                <a:gd name="connsiteY934" fmla="*/ 2446244 h 4241931"/>
                <a:gd name="connsiteX935" fmla="*/ 278232 w 4651277"/>
                <a:gd name="connsiteY935" fmla="*/ 2442183 h 4241931"/>
                <a:gd name="connsiteX936" fmla="*/ 256502 w 4651277"/>
                <a:gd name="connsiteY936" fmla="*/ 2431877 h 4241931"/>
                <a:gd name="connsiteX937" fmla="*/ 233566 w 4651277"/>
                <a:gd name="connsiteY937" fmla="*/ 2432796 h 4241931"/>
                <a:gd name="connsiteX938" fmla="*/ 225585 w 4651277"/>
                <a:gd name="connsiteY938" fmla="*/ 2427605 h 4241931"/>
                <a:gd name="connsiteX939" fmla="*/ 218516 w 4651277"/>
                <a:gd name="connsiteY939" fmla="*/ 2409611 h 4241931"/>
                <a:gd name="connsiteX940" fmla="*/ 219702 w 4651277"/>
                <a:gd name="connsiteY940" fmla="*/ 2396654 h 4241931"/>
                <a:gd name="connsiteX941" fmla="*/ 203612 w 4651277"/>
                <a:gd name="connsiteY941" fmla="*/ 2390201 h 4241931"/>
                <a:gd name="connsiteX942" fmla="*/ 185454 w 4651277"/>
                <a:gd name="connsiteY942" fmla="*/ 2384308 h 4241931"/>
                <a:gd name="connsiteX943" fmla="*/ 180651 w 4651277"/>
                <a:gd name="connsiteY943" fmla="*/ 2360984 h 4241931"/>
                <a:gd name="connsiteX944" fmla="*/ 188954 w 4651277"/>
                <a:gd name="connsiteY944" fmla="*/ 2355173 h 4241931"/>
                <a:gd name="connsiteX945" fmla="*/ 203232 w 4651277"/>
                <a:gd name="connsiteY945" fmla="*/ 2321739 h 4241931"/>
                <a:gd name="connsiteX946" fmla="*/ 198358 w 4651277"/>
                <a:gd name="connsiteY946" fmla="*/ 2280702 h 4241931"/>
                <a:gd name="connsiteX947" fmla="*/ 181129 w 4651277"/>
                <a:gd name="connsiteY947" fmla="*/ 2268831 h 4241931"/>
                <a:gd name="connsiteX948" fmla="*/ 161542 w 4651277"/>
                <a:gd name="connsiteY948" fmla="*/ 2266396 h 4241931"/>
                <a:gd name="connsiteX949" fmla="*/ 170152 w 4651277"/>
                <a:gd name="connsiteY949" fmla="*/ 2232225 h 4241931"/>
                <a:gd name="connsiteX950" fmla="*/ 182158 w 4651277"/>
                <a:gd name="connsiteY950" fmla="*/ 2210319 h 4241931"/>
                <a:gd name="connsiteX951" fmla="*/ 185087 w 4651277"/>
                <a:gd name="connsiteY951" fmla="*/ 2204960 h 4241931"/>
                <a:gd name="connsiteX952" fmla="*/ 183548 w 4651277"/>
                <a:gd name="connsiteY952" fmla="*/ 2204931 h 4241931"/>
                <a:gd name="connsiteX953" fmla="*/ 176985 w 4651277"/>
                <a:gd name="connsiteY953" fmla="*/ 2201655 h 4241931"/>
                <a:gd name="connsiteX954" fmla="*/ 158195 w 4651277"/>
                <a:gd name="connsiteY954" fmla="*/ 2192908 h 4241931"/>
                <a:gd name="connsiteX955" fmla="*/ 153725 w 4651277"/>
                <a:gd name="connsiteY955" fmla="*/ 2186242 h 4241931"/>
                <a:gd name="connsiteX956" fmla="*/ 153180 w 4651277"/>
                <a:gd name="connsiteY956" fmla="*/ 2181643 h 4241931"/>
                <a:gd name="connsiteX957" fmla="*/ 148907 w 4651277"/>
                <a:gd name="connsiteY957" fmla="*/ 2184596 h 4241931"/>
                <a:gd name="connsiteX958" fmla="*/ 133549 w 4651277"/>
                <a:gd name="connsiteY958" fmla="*/ 2192221 h 4241931"/>
                <a:gd name="connsiteX959" fmla="*/ 130014 w 4651277"/>
                <a:gd name="connsiteY959" fmla="*/ 2191909 h 4241931"/>
                <a:gd name="connsiteX960" fmla="*/ 130318 w 4651277"/>
                <a:gd name="connsiteY960" fmla="*/ 2192823 h 4241931"/>
                <a:gd name="connsiteX961" fmla="*/ 126283 w 4651277"/>
                <a:gd name="connsiteY961" fmla="*/ 2195305 h 4241931"/>
                <a:gd name="connsiteX962" fmla="*/ 107338 w 4651277"/>
                <a:gd name="connsiteY962" fmla="*/ 2192707 h 4241931"/>
                <a:gd name="connsiteX963" fmla="*/ 90588 w 4651277"/>
                <a:gd name="connsiteY963" fmla="*/ 2196667 h 4241931"/>
                <a:gd name="connsiteX964" fmla="*/ 85329 w 4651277"/>
                <a:gd name="connsiteY964" fmla="*/ 2204345 h 4241931"/>
                <a:gd name="connsiteX965" fmla="*/ 82412 w 4651277"/>
                <a:gd name="connsiteY965" fmla="*/ 2206965 h 4241931"/>
                <a:gd name="connsiteX966" fmla="*/ 79791 w 4651277"/>
                <a:gd name="connsiteY966" fmla="*/ 2204045 h 4241931"/>
                <a:gd name="connsiteX967" fmla="*/ 72187 w 4651277"/>
                <a:gd name="connsiteY967" fmla="*/ 2199087 h 4241931"/>
                <a:gd name="connsiteX968" fmla="*/ 56610 w 4651277"/>
                <a:gd name="connsiteY968" fmla="*/ 2194405 h 4241931"/>
                <a:gd name="connsiteX969" fmla="*/ 49228 w 4651277"/>
                <a:gd name="connsiteY969" fmla="*/ 2195828 h 4241931"/>
                <a:gd name="connsiteX970" fmla="*/ 44932 w 4651277"/>
                <a:gd name="connsiteY970" fmla="*/ 2199419 h 4241931"/>
                <a:gd name="connsiteX971" fmla="*/ 40358 w 4651277"/>
                <a:gd name="connsiteY971" fmla="*/ 2195030 h 4241931"/>
                <a:gd name="connsiteX972" fmla="*/ 38739 w 4651277"/>
                <a:gd name="connsiteY972" fmla="*/ 2190908 h 4241931"/>
                <a:gd name="connsiteX973" fmla="*/ 25029 w 4651277"/>
                <a:gd name="connsiteY973" fmla="*/ 2188681 h 4241931"/>
                <a:gd name="connsiteX974" fmla="*/ 22953 w 4651277"/>
                <a:gd name="connsiteY974" fmla="*/ 2190781 h 4241931"/>
                <a:gd name="connsiteX975" fmla="*/ 17398 w 4651277"/>
                <a:gd name="connsiteY975" fmla="*/ 2191771 h 4241931"/>
                <a:gd name="connsiteX976" fmla="*/ 17464 w 4651277"/>
                <a:gd name="connsiteY976" fmla="*/ 2186609 h 4241931"/>
                <a:gd name="connsiteX977" fmla="*/ 20703 w 4651277"/>
                <a:gd name="connsiteY977" fmla="*/ 2182626 h 4241931"/>
                <a:gd name="connsiteX978" fmla="*/ 20175 w 4651277"/>
                <a:gd name="connsiteY978" fmla="*/ 2176316 h 4241931"/>
                <a:gd name="connsiteX979" fmla="*/ 10908 w 4651277"/>
                <a:gd name="connsiteY979" fmla="*/ 2158882 h 4241931"/>
                <a:gd name="connsiteX980" fmla="*/ 3909 w 4651277"/>
                <a:gd name="connsiteY980" fmla="*/ 2136084 h 4241931"/>
                <a:gd name="connsiteX981" fmla="*/ 5354 w 4651277"/>
                <a:gd name="connsiteY981" fmla="*/ 2129952 h 4241931"/>
                <a:gd name="connsiteX982" fmla="*/ 9185 w 4651277"/>
                <a:gd name="connsiteY982" fmla="*/ 2123453 h 4241931"/>
                <a:gd name="connsiteX983" fmla="*/ 8263 w 4651277"/>
                <a:gd name="connsiteY983" fmla="*/ 2119867 h 4241931"/>
                <a:gd name="connsiteX984" fmla="*/ 0 w 4651277"/>
                <a:gd name="connsiteY984" fmla="*/ 2106669 h 4241931"/>
                <a:gd name="connsiteX985" fmla="*/ 1997 w 4651277"/>
                <a:gd name="connsiteY985" fmla="*/ 2092253 h 4241931"/>
                <a:gd name="connsiteX986" fmla="*/ 18461 w 4651277"/>
                <a:gd name="connsiteY986" fmla="*/ 2073068 h 4241931"/>
                <a:gd name="connsiteX987" fmla="*/ 22909 w 4651277"/>
                <a:gd name="connsiteY987" fmla="*/ 2063545 h 4241931"/>
                <a:gd name="connsiteX988" fmla="*/ 31396 w 4651277"/>
                <a:gd name="connsiteY988" fmla="*/ 2046292 h 4241931"/>
                <a:gd name="connsiteX989" fmla="*/ 31352 w 4651277"/>
                <a:gd name="connsiteY989" fmla="*/ 2025192 h 4241931"/>
                <a:gd name="connsiteX990" fmla="*/ 63886 w 4651277"/>
                <a:gd name="connsiteY990" fmla="*/ 2013091 h 4241931"/>
                <a:gd name="connsiteX991" fmla="*/ 81239 w 4651277"/>
                <a:gd name="connsiteY991" fmla="*/ 2008044 h 4241931"/>
                <a:gd name="connsiteX992" fmla="*/ 111405 w 4651277"/>
                <a:gd name="connsiteY992" fmla="*/ 1993139 h 4241931"/>
                <a:gd name="connsiteX993" fmla="*/ 126677 w 4651277"/>
                <a:gd name="connsiteY993" fmla="*/ 2000417 h 4241931"/>
                <a:gd name="connsiteX994" fmla="*/ 139632 w 4651277"/>
                <a:gd name="connsiteY994" fmla="*/ 1998124 h 4241931"/>
                <a:gd name="connsiteX995" fmla="*/ 146533 w 4651277"/>
                <a:gd name="connsiteY995" fmla="*/ 1993496 h 4241931"/>
                <a:gd name="connsiteX996" fmla="*/ 153736 w 4651277"/>
                <a:gd name="connsiteY996" fmla="*/ 1988375 h 4241931"/>
                <a:gd name="connsiteX997" fmla="*/ 154376 w 4651277"/>
                <a:gd name="connsiteY997" fmla="*/ 1996242 h 4241931"/>
                <a:gd name="connsiteX998" fmla="*/ 153285 w 4651277"/>
                <a:gd name="connsiteY998" fmla="*/ 2009173 h 4241931"/>
                <a:gd name="connsiteX999" fmla="*/ 164872 w 4651277"/>
                <a:gd name="connsiteY999" fmla="*/ 2016921 h 4241931"/>
                <a:gd name="connsiteX1000" fmla="*/ 175266 w 4651277"/>
                <a:gd name="connsiteY1000" fmla="*/ 2011025 h 4241931"/>
                <a:gd name="connsiteX1001" fmla="*/ 179204 w 4651277"/>
                <a:gd name="connsiteY1001" fmla="*/ 2016827 h 4241931"/>
                <a:gd name="connsiteX1002" fmla="*/ 185964 w 4651277"/>
                <a:gd name="connsiteY1002" fmla="*/ 2044743 h 4241931"/>
                <a:gd name="connsiteX1003" fmla="*/ 192136 w 4651277"/>
                <a:gd name="connsiteY1003" fmla="*/ 2058025 h 4241931"/>
                <a:gd name="connsiteX1004" fmla="*/ 191400 w 4651277"/>
                <a:gd name="connsiteY1004" fmla="*/ 2065222 h 4241931"/>
                <a:gd name="connsiteX1005" fmla="*/ 193705 w 4651277"/>
                <a:gd name="connsiteY1005" fmla="*/ 2064625 h 4241931"/>
                <a:gd name="connsiteX1006" fmla="*/ 201345 w 4651277"/>
                <a:gd name="connsiteY1006" fmla="*/ 2058516 h 4241931"/>
                <a:gd name="connsiteX1007" fmla="*/ 208726 w 4651277"/>
                <a:gd name="connsiteY1007" fmla="*/ 2057092 h 4241931"/>
                <a:gd name="connsiteX1008" fmla="*/ 228242 w 4651277"/>
                <a:gd name="connsiteY1008" fmla="*/ 2063119 h 4241931"/>
                <a:gd name="connsiteX1009" fmla="*/ 231942 w 4651277"/>
                <a:gd name="connsiteY1009" fmla="*/ 2058516 h 4241931"/>
                <a:gd name="connsiteX1010" fmla="*/ 254423 w 4651277"/>
                <a:gd name="connsiteY1010" fmla="*/ 2032807 h 4241931"/>
                <a:gd name="connsiteX1011" fmla="*/ 259562 w 4651277"/>
                <a:gd name="connsiteY1011" fmla="*/ 2024385 h 4241931"/>
                <a:gd name="connsiteX1012" fmla="*/ 260350 w 4651277"/>
                <a:gd name="connsiteY1012" fmla="*/ 2011951 h 4241931"/>
                <a:gd name="connsiteX1013" fmla="*/ 243934 w 4651277"/>
                <a:gd name="connsiteY1013" fmla="*/ 1984262 h 4241931"/>
                <a:gd name="connsiteX1014" fmla="*/ 241968 w 4651277"/>
                <a:gd name="connsiteY1014" fmla="*/ 1967429 h 4241931"/>
                <a:gd name="connsiteX1015" fmla="*/ 257810 w 4651277"/>
                <a:gd name="connsiteY1015" fmla="*/ 1964858 h 4241931"/>
                <a:gd name="connsiteX1016" fmla="*/ 278777 w 4651277"/>
                <a:gd name="connsiteY1016" fmla="*/ 1969490 h 4241931"/>
                <a:gd name="connsiteX1017" fmla="*/ 293797 w 4651277"/>
                <a:gd name="connsiteY1017" fmla="*/ 1970497 h 4241931"/>
                <a:gd name="connsiteX1018" fmla="*/ 304189 w 4651277"/>
                <a:gd name="connsiteY1018" fmla="*/ 1964603 h 4241931"/>
                <a:gd name="connsiteX1019" fmla="*/ 323849 w 4651277"/>
                <a:gd name="connsiteY1019" fmla="*/ 1916778 h 4241931"/>
                <a:gd name="connsiteX1020" fmla="*/ 339900 w 4651277"/>
                <a:gd name="connsiteY1020" fmla="*/ 1899380 h 4241931"/>
                <a:gd name="connsiteX1021" fmla="*/ 366172 w 4651277"/>
                <a:gd name="connsiteY1021" fmla="*/ 1899774 h 4241931"/>
                <a:gd name="connsiteX1022" fmla="*/ 386796 w 4651277"/>
                <a:gd name="connsiteY1022" fmla="*/ 1855936 h 4241931"/>
                <a:gd name="connsiteX1023" fmla="*/ 382353 w 4651277"/>
                <a:gd name="connsiteY1023" fmla="*/ 1837591 h 4241931"/>
                <a:gd name="connsiteX1024" fmla="*/ 397618 w 4651277"/>
                <a:gd name="connsiteY1024" fmla="*/ 1832628 h 4241931"/>
                <a:gd name="connsiteX1025" fmla="*/ 428633 w 4651277"/>
                <a:gd name="connsiteY1025" fmla="*/ 1850870 h 4241931"/>
                <a:gd name="connsiteX1026" fmla="*/ 421799 w 4651277"/>
                <a:gd name="connsiteY1026" fmla="*/ 1833105 h 4241931"/>
                <a:gd name="connsiteX1027" fmla="*/ 416893 w 4651277"/>
                <a:gd name="connsiteY1027" fmla="*/ 1823315 h 4241931"/>
                <a:gd name="connsiteX1028" fmla="*/ 392973 w 4651277"/>
                <a:gd name="connsiteY1028" fmla="*/ 1801244 h 4241931"/>
                <a:gd name="connsiteX1029" fmla="*/ 372974 w 4651277"/>
                <a:gd name="connsiteY1029" fmla="*/ 1800599 h 4241931"/>
                <a:gd name="connsiteX1030" fmla="*/ 385949 w 4651277"/>
                <a:gd name="connsiteY1030" fmla="*/ 1754815 h 4241931"/>
                <a:gd name="connsiteX1031" fmla="*/ 398951 w 4651277"/>
                <a:gd name="connsiteY1031" fmla="*/ 1705649 h 4241931"/>
                <a:gd name="connsiteX1032" fmla="*/ 389494 w 4651277"/>
                <a:gd name="connsiteY1032" fmla="*/ 1678807 h 4241931"/>
                <a:gd name="connsiteX1033" fmla="*/ 363309 w 4651277"/>
                <a:gd name="connsiteY1033" fmla="*/ 1680505 h 4241931"/>
                <a:gd name="connsiteX1034" fmla="*/ 342496 w 4651277"/>
                <a:gd name="connsiteY1034" fmla="*/ 1695679 h 4241931"/>
                <a:gd name="connsiteX1035" fmla="*/ 298105 w 4651277"/>
                <a:gd name="connsiteY1035" fmla="*/ 1669277 h 4241931"/>
                <a:gd name="connsiteX1036" fmla="*/ 291363 w 4651277"/>
                <a:gd name="connsiteY1036" fmla="*/ 1665844 h 4241931"/>
                <a:gd name="connsiteX1037" fmla="*/ 294593 w 4651277"/>
                <a:gd name="connsiteY1037" fmla="*/ 1646062 h 4241931"/>
                <a:gd name="connsiteX1038" fmla="*/ 308882 w 4651277"/>
                <a:gd name="connsiteY1038" fmla="*/ 1624869 h 4241931"/>
                <a:gd name="connsiteX1039" fmla="*/ 350575 w 4651277"/>
                <a:gd name="connsiteY1039" fmla="*/ 1612239 h 4241931"/>
                <a:gd name="connsiteX1040" fmla="*/ 368300 w 4651277"/>
                <a:gd name="connsiteY1040" fmla="*/ 1624411 h 4241931"/>
                <a:gd name="connsiteX1041" fmla="*/ 381481 w 4651277"/>
                <a:gd name="connsiteY1041" fmla="*/ 1631773 h 4241931"/>
                <a:gd name="connsiteX1042" fmla="*/ 447262 w 4651277"/>
                <a:gd name="connsiteY1042" fmla="*/ 1605288 h 4241931"/>
                <a:gd name="connsiteX1043" fmla="*/ 459886 w 4651277"/>
                <a:gd name="connsiteY1043" fmla="*/ 1566766 h 4241931"/>
                <a:gd name="connsiteX1044" fmla="*/ 453689 w 4651277"/>
                <a:gd name="connsiteY1044" fmla="*/ 1556868 h 4241931"/>
                <a:gd name="connsiteX1045" fmla="*/ 470485 w 4651277"/>
                <a:gd name="connsiteY1045" fmla="*/ 1505937 h 4241931"/>
                <a:gd name="connsiteX1046" fmla="*/ 499433 w 4651277"/>
                <a:gd name="connsiteY1046" fmla="*/ 1480773 h 4241931"/>
                <a:gd name="connsiteX1047" fmla="*/ 547531 w 4651277"/>
                <a:gd name="connsiteY1047" fmla="*/ 1463211 h 4241931"/>
                <a:gd name="connsiteX1048" fmla="*/ 567253 w 4651277"/>
                <a:gd name="connsiteY1048" fmla="*/ 1460968 h 4241931"/>
                <a:gd name="connsiteX1049" fmla="*/ 536841 w 4651277"/>
                <a:gd name="connsiteY1049" fmla="*/ 1441738 h 4241931"/>
                <a:gd name="connsiteX1050" fmla="*/ 534666 w 4651277"/>
                <a:gd name="connsiteY1050" fmla="*/ 1439730 h 4241931"/>
                <a:gd name="connsiteX1051" fmla="*/ 534280 w 4651277"/>
                <a:gd name="connsiteY1051" fmla="*/ 1438135 h 4241931"/>
                <a:gd name="connsiteX1052" fmla="*/ 490714 w 4651277"/>
                <a:gd name="connsiteY1052" fmla="*/ 1340184 h 4241931"/>
                <a:gd name="connsiteX1053" fmla="*/ 488780 w 4651277"/>
                <a:gd name="connsiteY1053" fmla="*/ 1292099 h 4241931"/>
                <a:gd name="connsiteX1054" fmla="*/ 496936 w 4651277"/>
                <a:gd name="connsiteY1054" fmla="*/ 1238618 h 4241931"/>
                <a:gd name="connsiteX1055" fmla="*/ 497422 w 4651277"/>
                <a:gd name="connsiteY1055" fmla="*/ 1226678 h 4241931"/>
                <a:gd name="connsiteX1056" fmla="*/ 498708 w 4651277"/>
                <a:gd name="connsiteY1056" fmla="*/ 1146573 h 4241931"/>
                <a:gd name="connsiteX1057" fmla="*/ 494266 w 4651277"/>
                <a:gd name="connsiteY1057" fmla="*/ 1128228 h 4241931"/>
                <a:gd name="connsiteX1058" fmla="*/ 491300 w 4651277"/>
                <a:gd name="connsiteY1058" fmla="*/ 1098549 h 4241931"/>
                <a:gd name="connsiteX1059" fmla="*/ 474258 w 4651277"/>
                <a:gd name="connsiteY1059" fmla="*/ 1115342 h 4241931"/>
                <a:gd name="connsiteX1060" fmla="*/ 456676 w 4651277"/>
                <a:gd name="connsiteY1060" fmla="*/ 1110733 h 4241931"/>
                <a:gd name="connsiteX1061" fmla="*/ 424274 w 4651277"/>
                <a:gd name="connsiteY1061" fmla="*/ 1078049 h 4241931"/>
                <a:gd name="connsiteX1062" fmla="*/ 407590 w 4651277"/>
                <a:gd name="connsiteY1062" fmla="*/ 1059716 h 4241931"/>
                <a:gd name="connsiteX1063" fmla="*/ 403785 w 4651277"/>
                <a:gd name="connsiteY1063" fmla="*/ 1049238 h 4241931"/>
                <a:gd name="connsiteX1064" fmla="*/ 396629 w 4651277"/>
                <a:gd name="connsiteY1064" fmla="*/ 1007485 h 4241931"/>
                <a:gd name="connsiteX1065" fmla="*/ 398423 w 4651277"/>
                <a:gd name="connsiteY1065" fmla="*/ 980030 h 4241931"/>
                <a:gd name="connsiteX1066" fmla="*/ 397121 w 4651277"/>
                <a:gd name="connsiteY1066" fmla="*/ 967680 h 4241931"/>
                <a:gd name="connsiteX1067" fmla="*/ 394920 w 4651277"/>
                <a:gd name="connsiteY1067"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Lst>
              <a:rect l="l" t="t" r="r" b="b"/>
              <a:pathLst>
                <a:path w="4651277" h="4241931">
                  <a:moveTo>
                    <a:pt x="3897079" y="2775104"/>
                  </a:moveTo>
                  <a:lnTo>
                    <a:pt x="3897072" y="2775245"/>
                  </a:lnTo>
                  <a:lnTo>
                    <a:pt x="3897236" y="2775218"/>
                  </a:lnTo>
                  <a:close/>
                  <a:moveTo>
                    <a:pt x="3870002" y="2525312"/>
                  </a:moveTo>
                  <a:cubicBezTo>
                    <a:pt x="3867714" y="2528042"/>
                    <a:pt x="3867110" y="2530885"/>
                    <a:pt x="3868144" y="2533137"/>
                  </a:cubicBezTo>
                  <a:lnTo>
                    <a:pt x="3873257" y="2535878"/>
                  </a:lnTo>
                  <a:lnTo>
                    <a:pt x="3875291" y="2517798"/>
                  </a:lnTo>
                  <a:lnTo>
                    <a:pt x="3877729" y="2513815"/>
                  </a:lnTo>
                  <a:close/>
                  <a:moveTo>
                    <a:pt x="3877901" y="2487464"/>
                  </a:moveTo>
                  <a:lnTo>
                    <a:pt x="3888276" y="2487069"/>
                  </a:lnTo>
                  <a:cubicBezTo>
                    <a:pt x="3890138" y="2487517"/>
                    <a:pt x="3891479" y="2488580"/>
                    <a:pt x="3891886" y="2490770"/>
                  </a:cubicBezTo>
                  <a:lnTo>
                    <a:pt x="3891216" y="2494296"/>
                  </a:lnTo>
                  <a:lnTo>
                    <a:pt x="3905570" y="2476507"/>
                  </a:lnTo>
                  <a:cubicBezTo>
                    <a:pt x="3907159" y="2474284"/>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8" y="2490422"/>
                  </a:cubicBezTo>
                  <a:lnTo>
                    <a:pt x="3870148" y="2488776"/>
                  </a:lnTo>
                  <a:lnTo>
                    <a:pt x="3869606" y="2488750"/>
                  </a:lnTo>
                  <a:close/>
                  <a:moveTo>
                    <a:pt x="3844058" y="2490243"/>
                  </a:moveTo>
                  <a:lnTo>
                    <a:pt x="3842985" y="2493698"/>
                  </a:lnTo>
                  <a:lnTo>
                    <a:pt x="3843598" y="2492828"/>
                  </a:lnTo>
                  <a:close/>
                  <a:moveTo>
                    <a:pt x="4088505" y="2054563"/>
                  </a:moveTo>
                  <a:lnTo>
                    <a:pt x="4088402" y="2054951"/>
                  </a:lnTo>
                  <a:lnTo>
                    <a:pt x="4089266" y="2055669"/>
                  </a:lnTo>
                  <a:close/>
                  <a:moveTo>
                    <a:pt x="3885513" y="1821923"/>
                  </a:moveTo>
                  <a:lnTo>
                    <a:pt x="3885167" y="1822589"/>
                  </a:lnTo>
                  <a:lnTo>
                    <a:pt x="3886626" y="1822716"/>
                  </a:lnTo>
                  <a:lnTo>
                    <a:pt x="3891162" y="1820860"/>
                  </a:lnTo>
                  <a:close/>
                  <a:moveTo>
                    <a:pt x="3821509" y="1811281"/>
                  </a:moveTo>
                  <a:lnTo>
                    <a:pt x="3822504" y="1811642"/>
                  </a:lnTo>
                  <a:lnTo>
                    <a:pt x="3822243" y="1811284"/>
                  </a:lnTo>
                  <a:close/>
                  <a:moveTo>
                    <a:pt x="3767516" y="1561443"/>
                  </a:moveTo>
                  <a:lnTo>
                    <a:pt x="3765081" y="1577440"/>
                  </a:lnTo>
                  <a:cubicBezTo>
                    <a:pt x="3765461" y="1582682"/>
                    <a:pt x="3766682" y="1587722"/>
                    <a:pt x="3767063" y="1592964"/>
                  </a:cubicBezTo>
                  <a:cubicBezTo>
                    <a:pt x="3767647" y="1599046"/>
                    <a:pt x="3766615" y="1603964"/>
                    <a:pt x="3763927" y="1607782"/>
                  </a:cubicBezTo>
                  <a:lnTo>
                    <a:pt x="3761546" y="1609280"/>
                  </a:lnTo>
                  <a:lnTo>
                    <a:pt x="3797457" y="1614968"/>
                  </a:lnTo>
                  <a:lnTo>
                    <a:pt x="3788624" y="1604063"/>
                  </a:lnTo>
                  <a:cubicBezTo>
                    <a:pt x="3785763" y="1594087"/>
                    <a:pt x="3781115" y="1584988"/>
                    <a:pt x="3776032" y="1576162"/>
                  </a:cubicBezTo>
                  <a:close/>
                  <a:moveTo>
                    <a:pt x="2526548" y="3066943"/>
                  </a:moveTo>
                  <a:lnTo>
                    <a:pt x="2526941" y="3067714"/>
                  </a:lnTo>
                  <a:lnTo>
                    <a:pt x="2540254" y="3062845"/>
                  </a:lnTo>
                  <a:lnTo>
                    <a:pt x="2539881" y="3062027"/>
                  </a:lnTo>
                  <a:lnTo>
                    <a:pt x="2539743" y="3061741"/>
                  </a:lnTo>
                  <a:close/>
                  <a:moveTo>
                    <a:pt x="3386337" y="529816"/>
                  </a:moveTo>
                  <a:lnTo>
                    <a:pt x="3387319" y="533022"/>
                  </a:lnTo>
                  <a:cubicBezTo>
                    <a:pt x="3387837" y="537454"/>
                    <a:pt x="3387616" y="542508"/>
                    <a:pt x="3390370" y="545620"/>
                  </a:cubicBezTo>
                  <a:cubicBezTo>
                    <a:pt x="3403040" y="561222"/>
                    <a:pt x="3409325" y="561477"/>
                    <a:pt x="3423565" y="548694"/>
                  </a:cubicBezTo>
                  <a:lnTo>
                    <a:pt x="3424013" y="548364"/>
                  </a:lnTo>
                  <a:lnTo>
                    <a:pt x="3429555" y="530803"/>
                  </a:lnTo>
                  <a:cubicBezTo>
                    <a:pt x="3430271" y="524351"/>
                    <a:pt x="3429730" y="517757"/>
                    <a:pt x="3427865" y="511430"/>
                  </a:cubicBezTo>
                  <a:lnTo>
                    <a:pt x="3425437" y="507611"/>
                  </a:lnTo>
                  <a:lnTo>
                    <a:pt x="3420176" y="511007"/>
                  </a:lnTo>
                  <a:cubicBezTo>
                    <a:pt x="3411083" y="515050"/>
                    <a:pt x="3401574" y="518109"/>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182718" y="1487138"/>
                  </a:moveTo>
                  <a:lnTo>
                    <a:pt x="1184885" y="1486780"/>
                  </a:lnTo>
                  <a:lnTo>
                    <a:pt x="1184389" y="1486142"/>
                  </a:lnTo>
                  <a:lnTo>
                    <a:pt x="1183954" y="1486556"/>
                  </a:lnTo>
                  <a:cubicBezTo>
                    <a:pt x="1182777" y="1484694"/>
                    <a:pt x="1180289" y="1486468"/>
                    <a:pt x="1182718" y="1487138"/>
                  </a:cubicBezTo>
                  <a:close/>
                  <a:moveTo>
                    <a:pt x="1148542" y="1390278"/>
                  </a:moveTo>
                  <a:cubicBezTo>
                    <a:pt x="1147867" y="1392936"/>
                    <a:pt x="1147949" y="1395841"/>
                    <a:pt x="1148805" y="1398307"/>
                  </a:cubicBezTo>
                  <a:cubicBezTo>
                    <a:pt x="1151676" y="1406017"/>
                    <a:pt x="1151658" y="1413045"/>
                    <a:pt x="1150120" y="1419807"/>
                  </a:cubicBezTo>
                  <a:lnTo>
                    <a:pt x="1148674" y="1423488"/>
                  </a:lnTo>
                  <a:lnTo>
                    <a:pt x="1150306" y="1421569"/>
                  </a:lnTo>
                  <a:cubicBezTo>
                    <a:pt x="1151410" y="1417011"/>
                    <a:pt x="1150925" y="1411805"/>
                    <a:pt x="1150446" y="1406292"/>
                  </a:cubicBezTo>
                  <a:cubicBezTo>
                    <a:pt x="1150266" y="1401093"/>
                    <a:pt x="1149491" y="1395268"/>
                    <a:pt x="1150974" y="1390797"/>
                  </a:cubicBezTo>
                  <a:lnTo>
                    <a:pt x="1160764" y="1385670"/>
                  </a:lnTo>
                  <a:lnTo>
                    <a:pt x="1158556" y="1383721"/>
                  </a:lnTo>
                  <a:cubicBezTo>
                    <a:pt x="1156669" y="1382760"/>
                    <a:pt x="1154688" y="1382558"/>
                    <a:pt x="1152826" y="1383736"/>
                  </a:cubicBezTo>
                  <a:cubicBezTo>
                    <a:pt x="1150651" y="1385211"/>
                    <a:pt x="1149218" y="1387621"/>
                    <a:pt x="1148542" y="1390278"/>
                  </a:cubicBezTo>
                  <a:close/>
                  <a:moveTo>
                    <a:pt x="1176775" y="1335146"/>
                  </a:moveTo>
                  <a:lnTo>
                    <a:pt x="1176922" y="1344593"/>
                  </a:lnTo>
                  <a:lnTo>
                    <a:pt x="1178171" y="1355232"/>
                  </a:lnTo>
                  <a:lnTo>
                    <a:pt x="1178988" y="1344413"/>
                  </a:lnTo>
                  <a:close/>
                  <a:moveTo>
                    <a:pt x="1434125" y="357635"/>
                  </a:moveTo>
                  <a:lnTo>
                    <a:pt x="1444615" y="349964"/>
                  </a:lnTo>
                  <a:lnTo>
                    <a:pt x="1442833" y="352363"/>
                  </a:lnTo>
                  <a:cubicBezTo>
                    <a:pt x="1440502" y="355223"/>
                    <a:pt x="1438066" y="357044"/>
                    <a:pt x="1435282" y="357773"/>
                  </a:cubicBezTo>
                  <a:close/>
                  <a:moveTo>
                    <a:pt x="901578" y="1089026"/>
                  </a:moveTo>
                  <a:cubicBezTo>
                    <a:pt x="900293" y="1091592"/>
                    <a:pt x="900074" y="1094338"/>
                    <a:pt x="902450" y="1097146"/>
                  </a:cubicBezTo>
                  <a:lnTo>
                    <a:pt x="902526" y="1097155"/>
                  </a:lnTo>
                  <a:lnTo>
                    <a:pt x="903198" y="1086956"/>
                  </a:lnTo>
                  <a:close/>
                  <a:moveTo>
                    <a:pt x="757666" y="1050727"/>
                  </a:moveTo>
                  <a:lnTo>
                    <a:pt x="751018" y="1071490"/>
                  </a:lnTo>
                  <a:lnTo>
                    <a:pt x="758841" y="1071058"/>
                  </a:lnTo>
                  <a:cubicBezTo>
                    <a:pt x="763118" y="1071161"/>
                    <a:pt x="767408" y="1070654"/>
                    <a:pt x="769344" y="1066423"/>
                  </a:cubicBezTo>
                  <a:cubicBezTo>
                    <a:pt x="771280" y="1062191"/>
                    <a:pt x="767048"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500"/>
                    <a:pt x="459935" y="911515"/>
                  </a:cubicBezTo>
                  <a:cubicBezTo>
                    <a:pt x="471849" y="915384"/>
                    <a:pt x="481311" y="914360"/>
                    <a:pt x="483116" y="899146"/>
                  </a:cubicBezTo>
                  <a:cubicBezTo>
                    <a:pt x="482560" y="893369"/>
                    <a:pt x="486053" y="892100"/>
                    <a:pt x="490125" y="893227"/>
                  </a:cubicBezTo>
                  <a:cubicBezTo>
                    <a:pt x="495490" y="894460"/>
                    <a:pt x="501350" y="895995"/>
                    <a:pt x="505508" y="899211"/>
                  </a:cubicBezTo>
                  <a:cubicBezTo>
                    <a:pt x="514314" y="905945"/>
                    <a:pt x="522954" y="908496"/>
                    <a:pt x="533045" y="903097"/>
                  </a:cubicBezTo>
                  <a:cubicBezTo>
                    <a:pt x="538738" y="900451"/>
                    <a:pt x="543994" y="902977"/>
                    <a:pt x="549057" y="904707"/>
                  </a:cubicBezTo>
                  <a:cubicBezTo>
                    <a:pt x="558974" y="922993"/>
                    <a:pt x="551705" y="950506"/>
                    <a:pt x="576911" y="960445"/>
                  </a:cubicBezTo>
                  <a:cubicBezTo>
                    <a:pt x="582964" y="962779"/>
                    <a:pt x="582479" y="974718"/>
                    <a:pt x="592268" y="969814"/>
                  </a:cubicBezTo>
                  <a:cubicBezTo>
                    <a:pt x="612778" y="955137"/>
                    <a:pt x="612476" y="955631"/>
                    <a:pt x="635566" y="969038"/>
                  </a:cubicBezTo>
                  <a:cubicBezTo>
                    <a:pt x="642005" y="972967"/>
                    <a:pt x="647127" y="980170"/>
                    <a:pt x="656699" y="977852"/>
                  </a:cubicBezTo>
                  <a:cubicBezTo>
                    <a:pt x="663852" y="979496"/>
                    <a:pt x="669880" y="985215"/>
                    <a:pt x="677578" y="980396"/>
                  </a:cubicBezTo>
                  <a:cubicBezTo>
                    <a:pt x="689736" y="978295"/>
                    <a:pt x="699861" y="981753"/>
                    <a:pt x="708863" y="989282"/>
                  </a:cubicBezTo>
                  <a:cubicBezTo>
                    <a:pt x="709057" y="990081"/>
                    <a:pt x="709057" y="990081"/>
                    <a:pt x="709249" y="990880"/>
                  </a:cubicBezTo>
                  <a:cubicBezTo>
                    <a:pt x="719278" y="993938"/>
                    <a:pt x="725838" y="991822"/>
                    <a:pt x="730538" y="987041"/>
                  </a:cubicBezTo>
                  <a:lnTo>
                    <a:pt x="733369" y="981508"/>
                  </a:lnTo>
                  <a:lnTo>
                    <a:pt x="741250" y="939228"/>
                  </a:lnTo>
                  <a:cubicBezTo>
                    <a:pt x="743019" y="916657"/>
                    <a:pt x="748591" y="913736"/>
                    <a:pt x="770388" y="922209"/>
                  </a:cubicBezTo>
                  <a:cubicBezTo>
                    <a:pt x="772764" y="925016"/>
                    <a:pt x="773149" y="928081"/>
                    <a:pt x="772846" y="931130"/>
                  </a:cubicBezTo>
                  <a:lnTo>
                    <a:pt x="771985" y="935690"/>
                  </a:lnTo>
                  <a:lnTo>
                    <a:pt x="777370" y="940500"/>
                  </a:lnTo>
                  <a:cubicBezTo>
                    <a:pt x="778541" y="943594"/>
                    <a:pt x="779432" y="947706"/>
                    <a:pt x="782283" y="952504"/>
                  </a:cubicBezTo>
                  <a:cubicBezTo>
                    <a:pt x="782149" y="957181"/>
                    <a:pt x="780033" y="960648"/>
                    <a:pt x="776624" y="964007"/>
                  </a:cubicBezTo>
                  <a:lnTo>
                    <a:pt x="768714" y="968596"/>
                  </a:lnTo>
                  <a:lnTo>
                    <a:pt x="769873" y="975063"/>
                  </a:lnTo>
                  <a:cubicBezTo>
                    <a:pt x="773893" y="985704"/>
                    <a:pt x="781464" y="994901"/>
                    <a:pt x="789860" y="1001522"/>
                  </a:cubicBezTo>
                  <a:cubicBezTo>
                    <a:pt x="794047" y="1005291"/>
                    <a:pt x="800723" y="1007285"/>
                    <a:pt x="801796" y="1013423"/>
                  </a:cubicBezTo>
                  <a:cubicBezTo>
                    <a:pt x="802915" y="1017729"/>
                    <a:pt x="802930" y="1017117"/>
                    <a:pt x="804836" y="1014108"/>
                  </a:cubicBezTo>
                  <a:cubicBezTo>
                    <a:pt x="806116" y="1011694"/>
                    <a:pt x="808603" y="1009921"/>
                    <a:pt x="810408" y="1011186"/>
                  </a:cubicBezTo>
                  <a:cubicBezTo>
                    <a:pt x="828554" y="1018960"/>
                    <a:pt x="837446" y="1005119"/>
                    <a:pt x="847470" y="994970"/>
                  </a:cubicBezTo>
                  <a:cubicBezTo>
                    <a:pt x="850598" y="991990"/>
                    <a:pt x="854351" y="988414"/>
                    <a:pt x="858657" y="987297"/>
                  </a:cubicBezTo>
                  <a:cubicBezTo>
                    <a:pt x="865406" y="986236"/>
                    <a:pt x="872081" y="988232"/>
                    <a:pt x="874361" y="995010"/>
                  </a:cubicBezTo>
                  <a:cubicBezTo>
                    <a:pt x="882904" y="1020886"/>
                    <a:pt x="907844" y="1025768"/>
                    <a:pt x="927779" y="1035418"/>
                  </a:cubicBezTo>
                  <a:cubicBezTo>
                    <a:pt x="929008" y="1035142"/>
                    <a:pt x="931001" y="1034884"/>
                    <a:pt x="932742" y="1035538"/>
                  </a:cubicBezTo>
                  <a:lnTo>
                    <a:pt x="935226" y="1039553"/>
                  </a:lnTo>
                  <a:lnTo>
                    <a:pt x="940983" y="1033338"/>
                  </a:lnTo>
                  <a:lnTo>
                    <a:pt x="935821" y="1023593"/>
                  </a:lnTo>
                  <a:cubicBezTo>
                    <a:pt x="931931" y="1011433"/>
                    <a:pt x="926045" y="1008168"/>
                    <a:pt x="913760" y="1010868"/>
                  </a:cubicBezTo>
                  <a:cubicBezTo>
                    <a:pt x="912112" y="1011276"/>
                    <a:pt x="910749" y="1012140"/>
                    <a:pt x="908193" y="1013124"/>
                  </a:cubicBezTo>
                  <a:cubicBezTo>
                    <a:pt x="907678" y="1003278"/>
                    <a:pt x="913624" y="997602"/>
                    <a:pt x="918086" y="991595"/>
                  </a:cubicBezTo>
                  <a:cubicBezTo>
                    <a:pt x="923623" y="984271"/>
                    <a:pt x="926482" y="976736"/>
                    <a:pt x="923864" y="967585"/>
                  </a:cubicBezTo>
                  <a:cubicBezTo>
                    <a:pt x="922684" y="960704"/>
                    <a:pt x="919188" y="957197"/>
                    <a:pt x="911850" y="958668"/>
                  </a:cubicBezTo>
                  <a:cubicBezTo>
                    <a:pt x="904058" y="960427"/>
                    <a:pt x="897962" y="959840"/>
                    <a:pt x="893528" y="951841"/>
                  </a:cubicBezTo>
                  <a:cubicBezTo>
                    <a:pt x="888928" y="944582"/>
                    <a:pt x="893799" y="940223"/>
                    <a:pt x="898383" y="935411"/>
                  </a:cubicBezTo>
                  <a:cubicBezTo>
                    <a:pt x="899911" y="933807"/>
                    <a:pt x="903088" y="931793"/>
                    <a:pt x="900622" y="928906"/>
                  </a:cubicBezTo>
                  <a:cubicBezTo>
                    <a:pt x="898322" y="925276"/>
                    <a:pt x="893920" y="922343"/>
                    <a:pt x="889714" y="923737"/>
                  </a:cubicBezTo>
                  <a:cubicBezTo>
                    <a:pt x="878002" y="927344"/>
                    <a:pt x="874887" y="920417"/>
                    <a:pt x="871980" y="910814"/>
                  </a:cubicBezTo>
                  <a:cubicBezTo>
                    <a:pt x="866942" y="896840"/>
                    <a:pt x="858725" y="884879"/>
                    <a:pt x="847332" y="874932"/>
                  </a:cubicBezTo>
                  <a:cubicBezTo>
                    <a:pt x="844124" y="871878"/>
                    <a:pt x="841658" y="868990"/>
                    <a:pt x="841915" y="864377"/>
                  </a:cubicBezTo>
                  <a:cubicBezTo>
                    <a:pt x="842065" y="851565"/>
                    <a:pt x="839779" y="840932"/>
                    <a:pt x="826359" y="834814"/>
                  </a:cubicBezTo>
                  <a:cubicBezTo>
                    <a:pt x="821502" y="832169"/>
                    <a:pt x="824603" y="827024"/>
                    <a:pt x="827615" y="825752"/>
                  </a:cubicBezTo>
                  <a:cubicBezTo>
                    <a:pt x="844604" y="819436"/>
                    <a:pt x="844709" y="808559"/>
                    <a:pt x="837279" y="794828"/>
                  </a:cubicBezTo>
                  <a:cubicBezTo>
                    <a:pt x="836297" y="792273"/>
                    <a:pt x="836961" y="789307"/>
                    <a:pt x="836885" y="786176"/>
                  </a:cubicBezTo>
                  <a:cubicBezTo>
                    <a:pt x="836385" y="769326"/>
                    <a:pt x="836718" y="767844"/>
                    <a:pt x="852800" y="762101"/>
                  </a:cubicBezTo>
                  <a:cubicBezTo>
                    <a:pt x="861666" y="759027"/>
                    <a:pt x="866084" y="754956"/>
                    <a:pt x="864539" y="744488"/>
                  </a:cubicBezTo>
                  <a:cubicBezTo>
                    <a:pt x="863525" y="736866"/>
                    <a:pt x="865068" y="728258"/>
                    <a:pt x="871755" y="722748"/>
                  </a:cubicBezTo>
                  <a:cubicBezTo>
                    <a:pt x="877987" y="717526"/>
                    <a:pt x="875567" y="712703"/>
                    <a:pt x="872404" y="707713"/>
                  </a:cubicBezTo>
                  <a:cubicBezTo>
                    <a:pt x="869242" y="702722"/>
                    <a:pt x="865912" y="698474"/>
                    <a:pt x="866503" y="692377"/>
                  </a:cubicBezTo>
                  <a:cubicBezTo>
                    <a:pt x="866759" y="687764"/>
                    <a:pt x="863052" y="686934"/>
                    <a:pt x="859922" y="687011"/>
                  </a:cubicBezTo>
                  <a:cubicBezTo>
                    <a:pt x="855428" y="687951"/>
                    <a:pt x="851675" y="689057"/>
                    <a:pt x="847757" y="690905"/>
                  </a:cubicBezTo>
                  <a:cubicBezTo>
                    <a:pt x="833944" y="695208"/>
                    <a:pt x="832916" y="694588"/>
                    <a:pt x="831296" y="680990"/>
                  </a:cubicBezTo>
                  <a:cubicBezTo>
                    <a:pt x="830116" y="674108"/>
                    <a:pt x="830871" y="667272"/>
                    <a:pt x="830431" y="660556"/>
                  </a:cubicBezTo>
                  <a:cubicBezTo>
                    <a:pt x="830324" y="652357"/>
                    <a:pt x="830218" y="644158"/>
                    <a:pt x="842534" y="646527"/>
                  </a:cubicBezTo>
                  <a:cubicBezTo>
                    <a:pt x="846696" y="647069"/>
                    <a:pt x="849463" y="643408"/>
                    <a:pt x="847783" y="638749"/>
                  </a:cubicBezTo>
                  <a:cubicBezTo>
                    <a:pt x="845983" y="632896"/>
                    <a:pt x="844347" y="626303"/>
                    <a:pt x="835406" y="626246"/>
                  </a:cubicBezTo>
                  <a:cubicBezTo>
                    <a:pt x="834953" y="626533"/>
                    <a:pt x="834499" y="626822"/>
                    <a:pt x="833304" y="626943"/>
                  </a:cubicBezTo>
                  <a:cubicBezTo>
                    <a:pt x="828810" y="627883"/>
                    <a:pt x="824468" y="635086"/>
                    <a:pt x="819248" y="628857"/>
                  </a:cubicBezTo>
                  <a:cubicBezTo>
                    <a:pt x="814316" y="623080"/>
                    <a:pt x="812393" y="616033"/>
                    <a:pt x="813029" y="608001"/>
                  </a:cubicBezTo>
                  <a:cubicBezTo>
                    <a:pt x="814071" y="601617"/>
                    <a:pt x="817339" y="595732"/>
                    <a:pt x="821182" y="590753"/>
                  </a:cubicBezTo>
                  <a:cubicBezTo>
                    <a:pt x="824404" y="586803"/>
                    <a:pt x="827582" y="584789"/>
                    <a:pt x="831485" y="589945"/>
                  </a:cubicBezTo>
                  <a:cubicBezTo>
                    <a:pt x="833088" y="591472"/>
                    <a:pt x="835147" y="592711"/>
                    <a:pt x="836962" y="591560"/>
                  </a:cubicBezTo>
                  <a:cubicBezTo>
                    <a:pt x="840139" y="589547"/>
                    <a:pt x="839156" y="586991"/>
                    <a:pt x="838006" y="585177"/>
                  </a:cubicBezTo>
                  <a:cubicBezTo>
                    <a:pt x="836160" y="581260"/>
                    <a:pt x="834146" y="578085"/>
                    <a:pt x="832589" y="574621"/>
                  </a:cubicBezTo>
                  <a:cubicBezTo>
                    <a:pt x="827051" y="562871"/>
                    <a:pt x="831726" y="554185"/>
                    <a:pt x="844297" y="551941"/>
                  </a:cubicBezTo>
                  <a:cubicBezTo>
                    <a:pt x="845947" y="551532"/>
                    <a:pt x="847142" y="551410"/>
                    <a:pt x="848337" y="551287"/>
                  </a:cubicBezTo>
                  <a:cubicBezTo>
                    <a:pt x="867747" y="549797"/>
                    <a:pt x="869730" y="547904"/>
                    <a:pt x="866763" y="528166"/>
                  </a:cubicBezTo>
                  <a:cubicBezTo>
                    <a:pt x="865749" y="520543"/>
                    <a:pt x="866914" y="515353"/>
                    <a:pt x="874296" y="511946"/>
                  </a:cubicBezTo>
                  <a:cubicBezTo>
                    <a:pt x="877307" y="510674"/>
                    <a:pt x="879289" y="508783"/>
                    <a:pt x="881271" y="506890"/>
                  </a:cubicBezTo>
                  <a:cubicBezTo>
                    <a:pt x="894599" y="497807"/>
                    <a:pt x="901875" y="486203"/>
                    <a:pt x="895567" y="469218"/>
                  </a:cubicBezTo>
                  <a:cubicBezTo>
                    <a:pt x="893478" y="462911"/>
                    <a:pt x="892297" y="456030"/>
                    <a:pt x="893053" y="449192"/>
                  </a:cubicBezTo>
                  <a:cubicBezTo>
                    <a:pt x="893310" y="444578"/>
                    <a:pt x="895790" y="440463"/>
                    <a:pt x="900284" y="439523"/>
                  </a:cubicBezTo>
                  <a:cubicBezTo>
                    <a:pt x="905685" y="438008"/>
                    <a:pt x="906457" y="443241"/>
                    <a:pt x="908015" y="446703"/>
                  </a:cubicBezTo>
                  <a:cubicBezTo>
                    <a:pt x="918849" y="467814"/>
                    <a:pt x="918849" y="467814"/>
                    <a:pt x="935325" y="451650"/>
                  </a:cubicBezTo>
                  <a:cubicBezTo>
                    <a:pt x="941270" y="445976"/>
                    <a:pt x="947336" y="441495"/>
                    <a:pt x="955007" y="438541"/>
                  </a:cubicBezTo>
                  <a:cubicBezTo>
                    <a:pt x="962966" y="436041"/>
                    <a:pt x="969274" y="433949"/>
                    <a:pt x="977460" y="440844"/>
                  </a:cubicBezTo>
                  <a:cubicBezTo>
                    <a:pt x="989760" y="450215"/>
                    <a:pt x="1009307" y="442914"/>
                    <a:pt x="1019519" y="426905"/>
                  </a:cubicBezTo>
                  <a:cubicBezTo>
                    <a:pt x="1021214" y="424559"/>
                    <a:pt x="1022167" y="422048"/>
                    <a:pt x="1024027" y="418962"/>
                  </a:cubicBezTo>
                  <a:cubicBezTo>
                    <a:pt x="1032455" y="428245"/>
                    <a:pt x="1041215" y="436046"/>
                    <a:pt x="1054530" y="433965"/>
                  </a:cubicBezTo>
                  <a:cubicBezTo>
                    <a:pt x="1066648" y="432008"/>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8" y="431383"/>
                    <a:pt x="1165444" y="439339"/>
                  </a:cubicBezTo>
                  <a:cubicBezTo>
                    <a:pt x="1172285" y="459165"/>
                    <a:pt x="1180561" y="462186"/>
                    <a:pt x="1198671" y="452617"/>
                  </a:cubicBezTo>
                  <a:cubicBezTo>
                    <a:pt x="1221607" y="440624"/>
                    <a:pt x="1245102" y="436543"/>
                    <a:pt x="1270353" y="440250"/>
                  </a:cubicBezTo>
                  <a:cubicBezTo>
                    <a:pt x="1283123" y="442331"/>
                    <a:pt x="1295484" y="442763"/>
                    <a:pt x="1308223" y="439777"/>
                  </a:cubicBezTo>
                  <a:cubicBezTo>
                    <a:pt x="1314819" y="438140"/>
                    <a:pt x="1319812" y="434976"/>
                    <a:pt x="1321763" y="428016"/>
                  </a:cubicBezTo>
                  <a:cubicBezTo>
                    <a:pt x="1323548" y="421799"/>
                    <a:pt x="1327103" y="416367"/>
                    <a:pt x="1334516" y="418027"/>
                  </a:cubicBezTo>
                  <a:cubicBezTo>
                    <a:pt x="1342217" y="420140"/>
                    <a:pt x="1339525" y="426934"/>
                    <a:pt x="1338527" y="431380"/>
                  </a:cubicBezTo>
                  <a:cubicBezTo>
                    <a:pt x="1336031" y="442501"/>
                    <a:pt x="1339602" y="449138"/>
                    <a:pt x="1348242" y="455745"/>
                  </a:cubicBezTo>
                  <a:lnTo>
                    <a:pt x="1387252" y="495472"/>
                  </a:lnTo>
                  <a:lnTo>
                    <a:pt x="1391837" y="495408"/>
                  </a:lnTo>
                  <a:cubicBezTo>
                    <a:pt x="1404436" y="492736"/>
                    <a:pt x="1415417" y="485221"/>
                    <a:pt x="1416978" y="473734"/>
                  </a:cubicBezTo>
                  <a:cubicBezTo>
                    <a:pt x="1420965" y="446896"/>
                    <a:pt x="1437005" y="441698"/>
                    <a:pt x="1459404" y="441306"/>
                  </a:cubicBezTo>
                  <a:cubicBezTo>
                    <a:pt x="1462911" y="440739"/>
                    <a:pt x="1466274" y="440817"/>
                    <a:pt x="1469781" y="440250"/>
                  </a:cubicBezTo>
                  <a:cubicBezTo>
                    <a:pt x="1484809" y="439561"/>
                    <a:pt x="1485743" y="438417"/>
                    <a:pt x="1481549" y="423949"/>
                  </a:cubicBezTo>
                  <a:cubicBezTo>
                    <a:pt x="1477566" y="411556"/>
                    <a:pt x="1470432" y="401163"/>
                    <a:pt x="1461863" y="391126"/>
                  </a:cubicBezTo>
                  <a:cubicBezTo>
                    <a:pt x="1456437" y="385175"/>
                    <a:pt x="1454727" y="380734"/>
                    <a:pt x="1459824" y="373082"/>
                  </a:cubicBezTo>
                  <a:cubicBezTo>
                    <a:pt x="1463987" y="366575"/>
                    <a:pt x="1466363" y="358991"/>
                    <a:pt x="1468739" y="351406"/>
                  </a:cubicBezTo>
                  <a:cubicBezTo>
                    <a:pt x="1470539" y="346398"/>
                    <a:pt x="1468975" y="341312"/>
                    <a:pt x="1464112" y="338871"/>
                  </a:cubicBezTo>
                  <a:lnTo>
                    <a:pt x="1460545" y="338313"/>
                  </a:lnTo>
                  <a:lnTo>
                    <a:pt x="1512110" y="300603"/>
                  </a:lnTo>
                  <a:lnTo>
                    <a:pt x="1512639" y="301468"/>
                  </a:lnTo>
                  <a:cubicBezTo>
                    <a:pt x="1514202" y="302412"/>
                    <a:pt x="1516208" y="302521"/>
                    <a:pt x="1518925" y="302455"/>
                  </a:cubicBezTo>
                  <a:cubicBezTo>
                    <a:pt x="1549337" y="302509"/>
                    <a:pt x="1572854" y="315221"/>
                    <a:pt x="1592775" y="337949"/>
                  </a:cubicBezTo>
                  <a:cubicBezTo>
                    <a:pt x="1604626" y="351430"/>
                    <a:pt x="1610607" y="366976"/>
                    <a:pt x="1609283" y="384943"/>
                  </a:cubicBezTo>
                  <a:cubicBezTo>
                    <a:pt x="1608837" y="392959"/>
                    <a:pt x="1611124" y="394824"/>
                    <a:pt x="1618784" y="393836"/>
                  </a:cubicBezTo>
                  <a:cubicBezTo>
                    <a:pt x="1627874" y="392491"/>
                    <a:pt x="1638107" y="392080"/>
                    <a:pt x="1646487" y="387871"/>
                  </a:cubicBezTo>
                  <a:cubicBezTo>
                    <a:pt x="1652648" y="384516"/>
                    <a:pt x="1654934" y="386382"/>
                    <a:pt x="1656853" y="392900"/>
                  </a:cubicBezTo>
                  <a:cubicBezTo>
                    <a:pt x="1659904" y="406436"/>
                    <a:pt x="1684065" y="419293"/>
                    <a:pt x="1697241" y="414806"/>
                  </a:cubicBezTo>
                  <a:cubicBezTo>
                    <a:pt x="1701679" y="413095"/>
                    <a:pt x="1702546" y="409230"/>
                    <a:pt x="1703912" y="406155"/>
                  </a:cubicBezTo>
                  <a:cubicBezTo>
                    <a:pt x="1708798" y="396427"/>
                    <a:pt x="1714181" y="387489"/>
                    <a:pt x="1723639" y="381491"/>
                  </a:cubicBezTo>
                  <a:cubicBezTo>
                    <a:pt x="1739900" y="372285"/>
                    <a:pt x="1751265" y="378892"/>
                    <a:pt x="1751084" y="397791"/>
                  </a:cubicBezTo>
                  <a:cubicBezTo>
                    <a:pt x="1751216" y="403232"/>
                    <a:pt x="1749918" y="409028"/>
                    <a:pt x="1750050" y="414469"/>
                  </a:cubicBezTo>
                  <a:cubicBezTo>
                    <a:pt x="1750736" y="429504"/>
                    <a:pt x="1756307" y="434812"/>
                    <a:pt x="1771479" y="433479"/>
                  </a:cubicBezTo>
                  <a:cubicBezTo>
                    <a:pt x="1778994" y="433134"/>
                    <a:pt x="1785010" y="430423"/>
                    <a:pt x="1791671" y="427858"/>
                  </a:cubicBezTo>
                  <a:cubicBezTo>
                    <a:pt x="1798474" y="424649"/>
                    <a:pt x="1804491" y="421937"/>
                    <a:pt x="1811648" y="420162"/>
                  </a:cubicBezTo>
                  <a:cubicBezTo>
                    <a:pt x="1816733" y="418595"/>
                    <a:pt x="1822961" y="417960"/>
                    <a:pt x="1828465" y="420549"/>
                  </a:cubicBezTo>
                  <a:cubicBezTo>
                    <a:pt x="1835612" y="424856"/>
                    <a:pt x="1828874" y="430786"/>
                    <a:pt x="1828507" y="435439"/>
                  </a:cubicBezTo>
                  <a:cubicBezTo>
                    <a:pt x="1828628" y="446966"/>
                    <a:pt x="1826673" y="458702"/>
                    <a:pt x="1831732" y="469308"/>
                  </a:cubicBezTo>
                  <a:cubicBezTo>
                    <a:pt x="1835582" y="476258"/>
                    <a:pt x="1839799" y="478556"/>
                    <a:pt x="1847892" y="475634"/>
                  </a:cubicBezTo>
                  <a:cubicBezTo>
                    <a:pt x="1858991" y="471359"/>
                    <a:pt x="1870025" y="464363"/>
                    <a:pt x="1880126" y="458510"/>
                  </a:cubicBezTo>
                  <a:cubicBezTo>
                    <a:pt x="1897175" y="448804"/>
                    <a:pt x="1913648" y="441674"/>
                    <a:pt x="1931438" y="455808"/>
                  </a:cubicBezTo>
                  <a:cubicBezTo>
                    <a:pt x="1936155" y="458895"/>
                    <a:pt x="1940095" y="456395"/>
                    <a:pt x="1943892" y="454541"/>
                  </a:cubicBezTo>
                  <a:cubicBezTo>
                    <a:pt x="1951340" y="451475"/>
                    <a:pt x="1956790" y="445257"/>
                    <a:pt x="1961453" y="439538"/>
                  </a:cubicBezTo>
                  <a:cubicBezTo>
                    <a:pt x="1968913" y="430388"/>
                    <a:pt x="1975086" y="420949"/>
                    <a:pt x="1987828" y="418394"/>
                  </a:cubicBezTo>
                  <a:cubicBezTo>
                    <a:pt x="1985264" y="411731"/>
                    <a:pt x="1978971" y="409645"/>
                    <a:pt x="1975043" y="406059"/>
                  </a:cubicBezTo>
                  <a:cubicBezTo>
                    <a:pt x="1971114" y="402472"/>
                    <a:pt x="1965110" y="399096"/>
                    <a:pt x="1967342" y="392156"/>
                  </a:cubicBezTo>
                  <a:cubicBezTo>
                    <a:pt x="1969863" y="383928"/>
                    <a:pt x="1973671" y="375987"/>
                    <a:pt x="1982906" y="373999"/>
                  </a:cubicBezTo>
                  <a:cubicBezTo>
                    <a:pt x="1990854" y="371723"/>
                    <a:pt x="1996357" y="374310"/>
                    <a:pt x="1993404" y="384469"/>
                  </a:cubicBezTo>
                  <a:cubicBezTo>
                    <a:pt x="1991172" y="391411"/>
                    <a:pt x="1995389" y="393709"/>
                    <a:pt x="2001183" y="395007"/>
                  </a:cubicBezTo>
                  <a:cubicBezTo>
                    <a:pt x="2016988" y="399903"/>
                    <a:pt x="2030607" y="387399"/>
                    <a:pt x="2026849" y="370998"/>
                  </a:cubicBezTo>
                  <a:cubicBezTo>
                    <a:pt x="2026072" y="365413"/>
                    <a:pt x="2024508" y="360326"/>
                    <a:pt x="2023876" y="354098"/>
                  </a:cubicBezTo>
                  <a:cubicBezTo>
                    <a:pt x="2024031" y="347368"/>
                    <a:pt x="2027118" y="342649"/>
                    <a:pt x="2033778" y="340083"/>
                  </a:cubicBezTo>
                  <a:cubicBezTo>
                    <a:pt x="2040583" y="336874"/>
                    <a:pt x="2044367" y="341105"/>
                    <a:pt x="2048794" y="345479"/>
                  </a:cubicBezTo>
                  <a:cubicBezTo>
                    <a:pt x="2056507" y="353296"/>
                    <a:pt x="2056273" y="363390"/>
                    <a:pt x="2057325" y="373772"/>
                  </a:cubicBezTo>
                  <a:cubicBezTo>
                    <a:pt x="2059221" y="392461"/>
                    <a:pt x="2059695" y="397132"/>
                    <a:pt x="2070321" y="397232"/>
                  </a:cubicBezTo>
                  <a:lnTo>
                    <a:pt x="2071511" y="397143"/>
                  </a:lnTo>
                  <a:lnTo>
                    <a:pt x="2069934" y="387948"/>
                  </a:lnTo>
                  <a:cubicBezTo>
                    <a:pt x="2068111" y="383917"/>
                    <a:pt x="2065026" y="379929"/>
                    <a:pt x="2060255" y="375986"/>
                  </a:cubicBezTo>
                  <a:cubicBezTo>
                    <a:pt x="2056461" y="373267"/>
                    <a:pt x="2059830" y="367979"/>
                    <a:pt x="2064924" y="367708"/>
                  </a:cubicBezTo>
                  <a:cubicBezTo>
                    <a:pt x="2070748" y="367399"/>
                    <a:pt x="2075842" y="367129"/>
                    <a:pt x="2081666" y="366819"/>
                  </a:cubicBezTo>
                  <a:cubicBezTo>
                    <a:pt x="2107986" y="367612"/>
                    <a:pt x="2120663" y="358908"/>
                    <a:pt x="2129578" y="334347"/>
                  </a:cubicBezTo>
                  <a:cubicBezTo>
                    <a:pt x="2134016" y="321703"/>
                    <a:pt x="2123671" y="319333"/>
                    <a:pt x="2116160" y="315351"/>
                  </a:cubicBezTo>
                  <a:cubicBezTo>
                    <a:pt x="2110145" y="312021"/>
                    <a:pt x="2101294" y="310302"/>
                    <a:pt x="2102325" y="302218"/>
                  </a:cubicBezTo>
                  <a:cubicBezTo>
                    <a:pt x="2104083" y="294094"/>
                    <a:pt x="2112817" y="293631"/>
                    <a:pt x="2119407" y="294010"/>
                  </a:cubicBezTo>
                  <a:cubicBezTo>
                    <a:pt x="2164845" y="297438"/>
                    <a:pt x="2192376" y="266049"/>
                    <a:pt x="2224738" y="243162"/>
                  </a:cubicBezTo>
                  <a:cubicBezTo>
                    <a:pt x="2232474" y="237642"/>
                    <a:pt x="2229865" y="229752"/>
                    <a:pt x="2229478" y="222474"/>
                  </a:cubicBezTo>
                  <a:cubicBezTo>
                    <a:pt x="2229666" y="212244"/>
                    <a:pt x="2223108" y="198724"/>
                    <a:pt x="2233028" y="193087"/>
                  </a:cubicBezTo>
                  <a:cubicBezTo>
                    <a:pt x="2245093" y="186607"/>
                    <a:pt x="2248242" y="204688"/>
                    <a:pt x="2257860" y="207097"/>
                  </a:cubicBezTo>
                  <a:cubicBezTo>
                    <a:pt x="2280850" y="213905"/>
                    <a:pt x="2287208" y="209918"/>
                    <a:pt x="2292598" y="187735"/>
                  </a:cubicBezTo>
                  <a:lnTo>
                    <a:pt x="2292817" y="187109"/>
                  </a:lnTo>
                  <a:lnTo>
                    <a:pt x="2286426" y="166089"/>
                  </a:lnTo>
                  <a:cubicBezTo>
                    <a:pt x="2282779" y="159257"/>
                    <a:pt x="2277801" y="153134"/>
                    <a:pt x="2271697" y="148167"/>
                  </a:cubicBezTo>
                  <a:cubicBezTo>
                    <a:pt x="2252651" y="133119"/>
                    <a:pt x="2225333" y="127270"/>
                    <a:pt x="2200551" y="141725"/>
                  </a:cubicBezTo>
                  <a:cubicBezTo>
                    <a:pt x="2193465" y="145752"/>
                    <a:pt x="2180094" y="141351"/>
                    <a:pt x="2177954" y="156063"/>
                  </a:cubicBezTo>
                  <a:cubicBezTo>
                    <a:pt x="2177459" y="160470"/>
                    <a:pt x="2167500" y="165378"/>
                    <a:pt x="2161941" y="156914"/>
                  </a:cubicBezTo>
                  <a:cubicBezTo>
                    <a:pt x="2160845" y="146570"/>
                    <a:pt x="2160158" y="136205"/>
                    <a:pt x="2166815" y="128838"/>
                  </a:cubicBezTo>
                  <a:cubicBezTo>
                    <a:pt x="2169034" y="126381"/>
                    <a:pt x="2172069" y="124259"/>
                    <a:pt x="2176178" y="122581"/>
                  </a:cubicBezTo>
                  <a:cubicBezTo>
                    <a:pt x="2190465" y="116713"/>
                    <a:pt x="2206825" y="122414"/>
                    <a:pt x="2220346" y="115856"/>
                  </a:cubicBezTo>
                  <a:cubicBezTo>
                    <a:pt x="2227471" y="112559"/>
                    <a:pt x="2238235" y="109067"/>
                    <a:pt x="2224591" y="99573"/>
                  </a:cubicBezTo>
                  <a:cubicBezTo>
                    <a:pt x="2222555" y="88731"/>
                    <a:pt x="2211553" y="73987"/>
                    <a:pt x="2236573" y="77768"/>
                  </a:cubicBezTo>
                  <a:cubicBezTo>
                    <a:pt x="2238028" y="77691"/>
                    <a:pt x="2238757" y="77652"/>
                    <a:pt x="2240288" y="79030"/>
                  </a:cubicBezTo>
                  <a:cubicBezTo>
                    <a:pt x="2247381" y="88873"/>
                    <a:pt x="2259833" y="89671"/>
                    <a:pt x="2269604" y="94992"/>
                  </a:cubicBezTo>
                  <a:cubicBezTo>
                    <a:pt x="2277114" y="98973"/>
                    <a:pt x="2283472" y="94987"/>
                    <a:pt x="2282204" y="84835"/>
                  </a:cubicBezTo>
                  <a:cubicBezTo>
                    <a:pt x="2282893" y="84068"/>
                    <a:pt x="2284309" y="83264"/>
                    <a:pt x="2285805" y="83914"/>
                  </a:cubicBezTo>
                  <a:cubicBezTo>
                    <a:pt x="2292124" y="79198"/>
                    <a:pt x="2301741" y="81608"/>
                    <a:pt x="2306411" y="73331"/>
                  </a:cubicBezTo>
                  <a:cubicBezTo>
                    <a:pt x="2320350" y="60911"/>
                    <a:pt x="2332834" y="48569"/>
                    <a:pt x="2339875" y="29946"/>
                  </a:cubicBezTo>
                  <a:cubicBezTo>
                    <a:pt x="2352809" y="-1397"/>
                    <a:pt x="2370239" y="-3053"/>
                    <a:pt x="2392011" y="22069"/>
                  </a:cubicBezTo>
                  <a:cubicBezTo>
                    <a:pt x="2415354" y="49298"/>
                    <a:pt x="2423401" y="49599"/>
                    <a:pt x="2449746" y="23384"/>
                  </a:cubicBezTo>
                  <a:cubicBezTo>
                    <a:pt x="2450436" y="22617"/>
                    <a:pt x="2450436" y="22617"/>
                    <a:pt x="2451124" y="21850"/>
                  </a:cubicBezTo>
                  <a:cubicBezTo>
                    <a:pt x="2481072" y="-5288"/>
                    <a:pt x="2484595" y="-7665"/>
                    <a:pt x="2508326" y="26842"/>
                  </a:cubicBezTo>
                  <a:cubicBezTo>
                    <a:pt x="2514650" y="35996"/>
                    <a:pt x="2516957" y="51932"/>
                    <a:pt x="2528565" y="50586"/>
                  </a:cubicBezTo>
                  <a:cubicBezTo>
                    <a:pt x="2543084" y="49084"/>
                    <a:pt x="2541428" y="31654"/>
                    <a:pt x="2545177" y="19776"/>
                  </a:cubicBezTo>
                  <a:cubicBezTo>
                    <a:pt x="2547052" y="13837"/>
                    <a:pt x="2548199" y="7937"/>
                    <a:pt x="2549345" y="2036"/>
                  </a:cubicBezTo>
                  <a:cubicBezTo>
                    <a:pt x="2556391" y="-2718"/>
                    <a:pt x="2559535" y="1495"/>
                    <a:pt x="2559883" y="8046"/>
                  </a:cubicBezTo>
                  <a:cubicBezTo>
                    <a:pt x="2560882" y="13102"/>
                    <a:pt x="2559657" y="17549"/>
                    <a:pt x="2562074" y="21798"/>
                  </a:cubicBezTo>
                  <a:cubicBezTo>
                    <a:pt x="2564070" y="31912"/>
                    <a:pt x="2566066" y="42025"/>
                    <a:pt x="2568791" y="52100"/>
                  </a:cubicBezTo>
                  <a:cubicBezTo>
                    <a:pt x="2575008" y="72937"/>
                    <a:pt x="2583208" y="76153"/>
                    <a:pt x="2601553" y="64228"/>
                  </a:cubicBezTo>
                  <a:cubicBezTo>
                    <a:pt x="2610018" y="58670"/>
                    <a:pt x="2616871" y="50277"/>
                    <a:pt x="2625296" y="43989"/>
                  </a:cubicBezTo>
                  <a:cubicBezTo>
                    <a:pt x="2630888" y="39313"/>
                    <a:pt x="2637090" y="32415"/>
                    <a:pt x="2645290" y="35628"/>
                  </a:cubicBezTo>
                  <a:cubicBezTo>
                    <a:pt x="2654257" y="39532"/>
                    <a:pt x="2654721" y="48267"/>
                    <a:pt x="2655912" y="56963"/>
                  </a:cubicBezTo>
                  <a:cubicBezTo>
                    <a:pt x="2657220" y="67843"/>
                    <a:pt x="2657072" y="78799"/>
                    <a:pt x="2657690" y="90445"/>
                  </a:cubicBezTo>
                  <a:cubicBezTo>
                    <a:pt x="2658347" y="102820"/>
                    <a:pt x="2663062" y="109139"/>
                    <a:pt x="2676280" y="110626"/>
                  </a:cubicBezTo>
                  <a:cubicBezTo>
                    <a:pt x="2699766" y="113029"/>
                    <a:pt x="2709119" y="124213"/>
                    <a:pt x="2711006" y="146010"/>
                  </a:cubicBezTo>
                  <a:cubicBezTo>
                    <a:pt x="2715741" y="193934"/>
                    <a:pt x="2718768" y="195963"/>
                    <a:pt x="2766305" y="183951"/>
                  </a:cubicBezTo>
                  <a:lnTo>
                    <a:pt x="2774785" y="182383"/>
                  </a:lnTo>
                  <a:lnTo>
                    <a:pt x="2787061" y="171241"/>
                  </a:lnTo>
                  <a:cubicBezTo>
                    <a:pt x="2798361" y="164073"/>
                    <a:pt x="2812957" y="164028"/>
                    <a:pt x="2822613" y="167164"/>
                  </a:cubicBezTo>
                  <a:cubicBezTo>
                    <a:pt x="2833762" y="170951"/>
                    <a:pt x="2840275" y="169876"/>
                    <a:pt x="2851379" y="159068"/>
                  </a:cubicBezTo>
                  <a:cubicBezTo>
                    <a:pt x="2843193" y="183589"/>
                    <a:pt x="2851927" y="183125"/>
                    <a:pt x="2865410" y="175841"/>
                  </a:cubicBezTo>
                  <a:cubicBezTo>
                    <a:pt x="2866295" y="185648"/>
                    <a:pt x="2866605" y="194939"/>
                    <a:pt x="2868616" y="203591"/>
                  </a:cubicBezTo>
                  <a:lnTo>
                    <a:pt x="2876460" y="217590"/>
                  </a:lnTo>
                  <a:lnTo>
                    <a:pt x="2879988" y="214776"/>
                  </a:lnTo>
                  <a:cubicBezTo>
                    <a:pt x="2882505" y="210629"/>
                    <a:pt x="2883508" y="205465"/>
                    <a:pt x="2883159" y="198914"/>
                  </a:cubicBezTo>
                  <a:cubicBezTo>
                    <a:pt x="2881344" y="164704"/>
                    <a:pt x="2883373" y="161676"/>
                    <a:pt x="2919613" y="156832"/>
                  </a:cubicBezTo>
                  <a:cubicBezTo>
                    <a:pt x="2934860" y="155293"/>
                    <a:pt x="2934511" y="148741"/>
                    <a:pt x="2928147" y="138860"/>
                  </a:cubicBezTo>
                  <a:cubicBezTo>
                    <a:pt x="2925764" y="121468"/>
                    <a:pt x="2937836" y="128857"/>
                    <a:pt x="2945881" y="129160"/>
                  </a:cubicBezTo>
                  <a:cubicBezTo>
                    <a:pt x="2979943" y="138301"/>
                    <a:pt x="3002044" y="128368"/>
                    <a:pt x="3020035" y="96025"/>
                  </a:cubicBezTo>
                  <a:cubicBezTo>
                    <a:pt x="3035385" y="68933"/>
                    <a:pt x="3041054" y="65712"/>
                    <a:pt x="3059179" y="77157"/>
                  </a:cubicBezTo>
                  <a:cubicBezTo>
                    <a:pt x="3063973" y="84932"/>
                    <a:pt x="3065279" y="95813"/>
                    <a:pt x="3077043" y="97377"/>
                  </a:cubicBezTo>
                  <a:cubicBezTo>
                    <a:pt x="3090414" y="101777"/>
                    <a:pt x="3100334" y="96140"/>
                    <a:pt x="3110061" y="86865"/>
                  </a:cubicBezTo>
                  <a:cubicBezTo>
                    <a:pt x="3119098" y="78356"/>
                    <a:pt x="3126447" y="65557"/>
                    <a:pt x="3141966" y="69112"/>
                  </a:cubicBezTo>
                  <a:cubicBezTo>
                    <a:pt x="3147524" y="77576"/>
                    <a:pt x="3152355" y="86080"/>
                    <a:pt x="3160021" y="92972"/>
                  </a:cubicBezTo>
                  <a:cubicBezTo>
                    <a:pt x="3164620" y="97106"/>
                    <a:pt x="3163055" y="108869"/>
                    <a:pt x="3174507" y="104612"/>
                  </a:cubicBezTo>
                  <a:cubicBezTo>
                    <a:pt x="3179448" y="101429"/>
                    <a:pt x="3180594" y="95529"/>
                    <a:pt x="3184041" y="91696"/>
                  </a:cubicBezTo>
                  <a:cubicBezTo>
                    <a:pt x="3184731" y="90929"/>
                    <a:pt x="3184653" y="89475"/>
                    <a:pt x="3184575" y="88018"/>
                  </a:cubicBezTo>
                  <a:cubicBezTo>
                    <a:pt x="3188556" y="80507"/>
                    <a:pt x="3182153" y="69898"/>
                    <a:pt x="3192073" y="64262"/>
                  </a:cubicBezTo>
                  <a:cubicBezTo>
                    <a:pt x="3200962" y="66710"/>
                    <a:pt x="3199932" y="74794"/>
                    <a:pt x="3201007" y="81307"/>
                  </a:cubicBezTo>
                  <a:cubicBezTo>
                    <a:pt x="3202083" y="87819"/>
                    <a:pt x="3203197" y="95059"/>
                    <a:pt x="3205002" y="101532"/>
                  </a:cubicBezTo>
                  <a:cubicBezTo>
                    <a:pt x="3211448" y="126738"/>
                    <a:pt x="3219610" y="129226"/>
                    <a:pt x="3239907" y="112818"/>
                  </a:cubicBezTo>
                  <a:cubicBezTo>
                    <a:pt x="3244771" y="108180"/>
                    <a:pt x="3249596" y="102815"/>
                    <a:pt x="3253692" y="97487"/>
                  </a:cubicBezTo>
                  <a:cubicBezTo>
                    <a:pt x="3267940" y="90891"/>
                    <a:pt x="3274878" y="97822"/>
                    <a:pt x="3276340" y="111615"/>
                  </a:cubicBezTo>
                  <a:cubicBezTo>
                    <a:pt x="3277455" y="118854"/>
                    <a:pt x="3277880" y="126859"/>
                    <a:pt x="3277538" y="134178"/>
                  </a:cubicBezTo>
                  <a:cubicBezTo>
                    <a:pt x="3277428" y="145864"/>
                    <a:pt x="3279999" y="153025"/>
                    <a:pt x="3294633" y="153709"/>
                  </a:cubicBezTo>
                  <a:cubicBezTo>
                    <a:pt x="3310725" y="154314"/>
                    <a:pt x="3317971" y="167069"/>
                    <a:pt x="3319511" y="182315"/>
                  </a:cubicBezTo>
                  <a:cubicBezTo>
                    <a:pt x="3323589" y="217866"/>
                    <a:pt x="3323589" y="217866"/>
                    <a:pt x="3357761" y="215322"/>
                  </a:cubicBezTo>
                  <a:cubicBezTo>
                    <a:pt x="3365040" y="214935"/>
                    <a:pt x="3376222" y="205581"/>
                    <a:pt x="3375693" y="223128"/>
                  </a:cubicBezTo>
                  <a:cubicBezTo>
                    <a:pt x="3372937" y="226194"/>
                    <a:pt x="3370180" y="229261"/>
                    <a:pt x="3367384" y="231599"/>
                  </a:cubicBezTo>
                  <a:cubicBezTo>
                    <a:pt x="3359268" y="243708"/>
                    <a:pt x="3368118" y="245428"/>
                    <a:pt x="3377007" y="247876"/>
                  </a:cubicBezTo>
                  <a:cubicBezTo>
                    <a:pt x="3393174" y="249938"/>
                    <a:pt x="3404403" y="255181"/>
                    <a:pt x="3404679" y="274146"/>
                  </a:cubicBezTo>
                  <a:cubicBezTo>
                    <a:pt x="3404377" y="282190"/>
                    <a:pt x="3409897" y="289926"/>
                    <a:pt x="3412506" y="297817"/>
                  </a:cubicBezTo>
                  <a:cubicBezTo>
                    <a:pt x="3416074" y="310037"/>
                    <a:pt x="3414431" y="320343"/>
                    <a:pt x="3404705" y="329618"/>
                  </a:cubicBezTo>
                  <a:cubicBezTo>
                    <a:pt x="3386707" y="348093"/>
                    <a:pt x="3386714" y="361961"/>
                    <a:pt x="3403810" y="381492"/>
                  </a:cubicBezTo>
                  <a:cubicBezTo>
                    <a:pt x="3407719" y="386394"/>
                    <a:pt x="3412319" y="390529"/>
                    <a:pt x="3416229" y="395431"/>
                  </a:cubicBezTo>
                  <a:cubicBezTo>
                    <a:pt x="3425582" y="406614"/>
                    <a:pt x="3425434" y="417571"/>
                    <a:pt x="3415823" y="429030"/>
                  </a:cubicBezTo>
                  <a:cubicBezTo>
                    <a:pt x="3409102" y="436503"/>
                    <a:pt x="3400313" y="443677"/>
                    <a:pt x="3401628" y="453598"/>
                  </a:cubicBezTo>
                  <a:lnTo>
                    <a:pt x="3406630" y="464271"/>
                  </a:lnTo>
                  <a:lnTo>
                    <a:pt x="3407669" y="464755"/>
                  </a:lnTo>
                  <a:cubicBezTo>
                    <a:pt x="3414157" y="465851"/>
                    <a:pt x="3423255" y="468537"/>
                    <a:pt x="3418321" y="455507"/>
                  </a:cubicBezTo>
                  <a:cubicBezTo>
                    <a:pt x="3422051" y="447047"/>
                    <a:pt x="3421431" y="431638"/>
                    <a:pt x="3436938" y="446109"/>
                  </a:cubicBezTo>
                  <a:cubicBezTo>
                    <a:pt x="3437981" y="446745"/>
                    <a:pt x="3438503" y="447063"/>
                    <a:pt x="3438909" y="448742"/>
                  </a:cubicBezTo>
                  <a:cubicBezTo>
                    <a:pt x="3439149" y="458909"/>
                    <a:pt x="3447381" y="465362"/>
                    <a:pt x="3451615" y="473672"/>
                  </a:cubicBezTo>
                  <a:cubicBezTo>
                    <a:pt x="3454921" y="479983"/>
                    <a:pt x="3461208" y="480239"/>
                    <a:pt x="3465140" y="472618"/>
                  </a:cubicBezTo>
                  <a:cubicBezTo>
                    <a:pt x="3465981" y="472415"/>
                    <a:pt x="3467341" y="472531"/>
                    <a:pt x="3468067" y="473688"/>
                  </a:cubicBezTo>
                  <a:cubicBezTo>
                    <a:pt x="3474671" y="473422"/>
                    <a:pt x="3480179" y="479645"/>
                    <a:pt x="3487330" y="476135"/>
                  </a:cubicBezTo>
                  <a:cubicBezTo>
                    <a:pt x="3502854" y="474154"/>
                    <a:pt x="3517334" y="471536"/>
                    <a:pt x="3531027" y="461995"/>
                  </a:cubicBezTo>
                  <a:cubicBezTo>
                    <a:pt x="3554823" y="446453"/>
                    <a:pt x="3567661" y="453568"/>
                    <a:pt x="3570810" y="481255"/>
                  </a:cubicBezTo>
                  <a:cubicBezTo>
                    <a:pt x="3574048" y="511145"/>
                    <a:pt x="3579467" y="515167"/>
                    <a:pt x="3610106" y="509524"/>
                  </a:cubicBezTo>
                  <a:cubicBezTo>
                    <a:pt x="3610947" y="509321"/>
                    <a:pt x="3610947" y="509321"/>
                    <a:pt x="3611787" y="509117"/>
                  </a:cubicBezTo>
                  <a:cubicBezTo>
                    <a:pt x="3645353" y="504545"/>
                    <a:pt x="3648916" y="504571"/>
                    <a:pt x="3648972" y="539676"/>
                  </a:cubicBezTo>
                  <a:cubicBezTo>
                    <a:pt x="3649008" y="549002"/>
                    <a:pt x="3643051" y="561113"/>
                    <a:pt x="3651715" y="565684"/>
                  </a:cubicBezTo>
                  <a:cubicBezTo>
                    <a:pt x="3662465" y="571526"/>
                    <a:pt x="3669581" y="558689"/>
                    <a:pt x="3677800" y="552253"/>
                  </a:cubicBezTo>
                  <a:cubicBezTo>
                    <a:pt x="3681913" y="549035"/>
                    <a:pt x="3685501" y="545499"/>
                    <a:pt x="3689090" y="541962"/>
                  </a:cubicBezTo>
                  <a:cubicBezTo>
                    <a:pt x="3696215" y="542014"/>
                    <a:pt x="3696392" y="546416"/>
                    <a:pt x="3693528" y="551111"/>
                  </a:cubicBezTo>
                  <a:cubicBezTo>
                    <a:pt x="3691823" y="555081"/>
                    <a:pt x="3688870" y="557574"/>
                    <a:pt x="3688525" y="561659"/>
                  </a:cubicBezTo>
                  <a:cubicBezTo>
                    <a:pt x="3685113" y="569597"/>
                    <a:pt x="3681701" y="577536"/>
                    <a:pt x="3678811" y="585793"/>
                  </a:cubicBezTo>
                  <a:cubicBezTo>
                    <a:pt x="3673235" y="603147"/>
                    <a:pt x="3677382" y="609256"/>
                    <a:pt x="3695717" y="609705"/>
                  </a:cubicBezTo>
                  <a:cubicBezTo>
                    <a:pt x="3704203" y="609872"/>
                    <a:pt x="3712920" y="607317"/>
                    <a:pt x="3721724" y="606963"/>
                  </a:cubicBezTo>
                  <a:cubicBezTo>
                    <a:pt x="3727807" y="606379"/>
                    <a:pt x="3735364" y="604548"/>
                    <a:pt x="3739511" y="610656"/>
                  </a:cubicBezTo>
                  <a:cubicBezTo>
                    <a:pt x="3743862" y="617605"/>
                    <a:pt x="3740043" y="623864"/>
                    <a:pt x="3736745" y="630441"/>
                  </a:cubicBezTo>
                  <a:cubicBezTo>
                    <a:pt x="3732495" y="638583"/>
                    <a:pt x="3727200" y="646089"/>
                    <a:pt x="3722108" y="654435"/>
                  </a:cubicBezTo>
                  <a:cubicBezTo>
                    <a:pt x="3716698" y="663301"/>
                    <a:pt x="3716964" y="669905"/>
                    <a:pt x="3725398" y="677198"/>
                  </a:cubicBezTo>
                  <a:cubicBezTo>
                    <a:pt x="3740499" y="689988"/>
                    <a:pt x="3741667" y="702153"/>
                    <a:pt x="3732642" y="718120"/>
                  </a:cubicBezTo>
                  <a:cubicBezTo>
                    <a:pt x="3713205" y="753500"/>
                    <a:pt x="3714336" y="756337"/>
                    <a:pt x="3752899" y="770559"/>
                  </a:cubicBezTo>
                  <a:lnTo>
                    <a:pt x="3759505" y="773492"/>
                  </a:lnTo>
                  <a:lnTo>
                    <a:pt x="3773273" y="771607"/>
                  </a:lnTo>
                  <a:cubicBezTo>
                    <a:pt x="3784483" y="772004"/>
                    <a:pt x="3794597" y="778891"/>
                    <a:pt x="3799787" y="785635"/>
                  </a:cubicBezTo>
                  <a:cubicBezTo>
                    <a:pt x="3805701" y="793538"/>
                    <a:pt x="3810714" y="795880"/>
                    <a:pt x="3823514" y="793669"/>
                  </a:cubicBezTo>
                  <a:cubicBezTo>
                    <a:pt x="3806234" y="806745"/>
                    <a:pt x="3812492" y="810563"/>
                    <a:pt x="3825266" y="811916"/>
                  </a:cubicBezTo>
                  <a:cubicBezTo>
                    <a:pt x="3821231" y="819116"/>
                    <a:pt x="3817043" y="825686"/>
                    <a:pt x="3814334" y="832622"/>
                  </a:cubicBezTo>
                  <a:lnTo>
                    <a:pt x="3813124" y="846019"/>
                  </a:lnTo>
                  <a:lnTo>
                    <a:pt x="3816896" y="845745"/>
                  </a:lnTo>
                  <a:cubicBezTo>
                    <a:pt x="3820602" y="844069"/>
                    <a:pt x="3823742" y="840975"/>
                    <a:pt x="3826606" y="836281"/>
                  </a:cubicBezTo>
                  <a:cubicBezTo>
                    <a:pt x="3841561" y="811766"/>
                    <a:pt x="3844399" y="810633"/>
                    <a:pt x="3871753" y="824457"/>
                  </a:cubicBezTo>
                  <a:cubicBezTo>
                    <a:pt x="3883024" y="830618"/>
                    <a:pt x="3885888" y="825924"/>
                    <a:pt x="3886171" y="816075"/>
                  </a:cubicBezTo>
                  <a:cubicBezTo>
                    <a:pt x="3892765" y="802920"/>
                    <a:pt x="3897610" y="813750"/>
                    <a:pt x="3903030" y="817772"/>
                  </a:cubicBezTo>
                  <a:cubicBezTo>
                    <a:pt x="3922250" y="840234"/>
                    <a:pt x="3942237" y="843839"/>
                    <a:pt x="3970004" y="830001"/>
                  </a:cubicBezTo>
                  <a:cubicBezTo>
                    <a:pt x="3993457" y="818542"/>
                    <a:pt x="3998903" y="819002"/>
                    <a:pt x="4006011" y="835505"/>
                  </a:cubicBezTo>
                  <a:cubicBezTo>
                    <a:pt x="4005641" y="843153"/>
                    <a:pt x="4001389" y="851294"/>
                    <a:pt x="4008781" y="857952"/>
                  </a:cubicBezTo>
                  <a:cubicBezTo>
                    <a:pt x="4015942" y="867330"/>
                    <a:pt x="4025472" y="868134"/>
                    <a:pt x="4036593" y="866329"/>
                  </a:cubicBezTo>
                  <a:cubicBezTo>
                    <a:pt x="4046874" y="864729"/>
                    <a:pt x="4058021" y="859362"/>
                    <a:pt x="4067065" y="869173"/>
                  </a:cubicBezTo>
                  <a:cubicBezTo>
                    <a:pt x="4066898" y="877660"/>
                    <a:pt x="4066209" y="885829"/>
                    <a:pt x="4068243" y="894227"/>
                  </a:cubicBezTo>
                  <a:cubicBezTo>
                    <a:pt x="4069463" y="899266"/>
                    <a:pt x="4062807" y="906657"/>
                    <a:pt x="4072744" y="909141"/>
                  </a:cubicBezTo>
                  <a:cubicBezTo>
                    <a:pt x="4077668" y="909281"/>
                    <a:pt x="4081257" y="905745"/>
                    <a:pt x="4085456" y="904728"/>
                  </a:cubicBezTo>
                  <a:cubicBezTo>
                    <a:pt x="4086296" y="904525"/>
                    <a:pt x="4086932" y="903481"/>
                    <a:pt x="4087569" y="902438"/>
                  </a:cubicBezTo>
                  <a:cubicBezTo>
                    <a:pt x="4093880" y="899131"/>
                    <a:pt x="4094481" y="888762"/>
                    <a:pt x="4104011" y="889565"/>
                  </a:cubicBezTo>
                  <a:cubicBezTo>
                    <a:pt x="4108996" y="895470"/>
                    <a:pt x="4104453" y="900573"/>
                    <a:pt x="4102112" y="905585"/>
                  </a:cubicBezTo>
                  <a:cubicBezTo>
                    <a:pt x="4099768" y="910596"/>
                    <a:pt x="4097108" y="916132"/>
                    <a:pt x="4095288" y="921462"/>
                  </a:cubicBezTo>
                  <a:cubicBezTo>
                    <a:pt x="4087801" y="941946"/>
                    <a:pt x="4092266" y="947533"/>
                    <a:pt x="4114076" y="945806"/>
                  </a:cubicBezTo>
                  <a:cubicBezTo>
                    <a:pt x="4119636" y="944905"/>
                    <a:pt x="4125514" y="943481"/>
                    <a:pt x="4130871" y="941738"/>
                  </a:cubicBezTo>
                  <a:cubicBezTo>
                    <a:pt x="4143850" y="943930"/>
                    <a:pt x="4145362" y="952010"/>
                    <a:pt x="4139837" y="962239"/>
                  </a:cubicBezTo>
                  <a:cubicBezTo>
                    <a:pt x="4137177" y="967774"/>
                    <a:pt x="4133677" y="973510"/>
                    <a:pt x="4129972" y="978409"/>
                  </a:cubicBezTo>
                  <a:cubicBezTo>
                    <a:pt x="4124359" y="986436"/>
                    <a:pt x="4122741" y="992607"/>
                    <a:pt x="4132538" y="1000014"/>
                  </a:cubicBezTo>
                  <a:cubicBezTo>
                    <a:pt x="4143377" y="1008058"/>
                    <a:pt x="4142344" y="1020311"/>
                    <a:pt x="4136184" y="1031582"/>
                  </a:cubicBezTo>
                  <a:cubicBezTo>
                    <a:pt x="4122155" y="1058096"/>
                    <a:pt x="4122155" y="1058096"/>
                    <a:pt x="4146989" y="1072530"/>
                  </a:cubicBezTo>
                  <a:cubicBezTo>
                    <a:pt x="4152205" y="1075713"/>
                    <a:pt x="4164370" y="1074544"/>
                    <a:pt x="4155689" y="1086426"/>
                  </a:cubicBezTo>
                  <a:cubicBezTo>
                    <a:pt x="4152330" y="1087240"/>
                    <a:pt x="4148971" y="1088053"/>
                    <a:pt x="4145929" y="1088346"/>
                  </a:cubicBezTo>
                  <a:cubicBezTo>
                    <a:pt x="4134580" y="1092872"/>
                    <a:pt x="4139884" y="1098255"/>
                    <a:pt x="4144869" y="1104161"/>
                  </a:cubicBezTo>
                  <a:cubicBezTo>
                    <a:pt x="4155072" y="1113248"/>
                    <a:pt x="4160351" y="1122193"/>
                    <a:pt x="4151555" y="1135437"/>
                  </a:cubicBezTo>
                  <a:cubicBezTo>
                    <a:pt x="4147533" y="1140857"/>
                    <a:pt x="4147683" y="1148821"/>
                    <a:pt x="4145749" y="1155514"/>
                  </a:cubicBezTo>
                  <a:cubicBezTo>
                    <a:pt x="4142425" y="1165654"/>
                    <a:pt x="4136406" y="1172002"/>
                    <a:pt x="4125285" y="1173806"/>
                  </a:cubicBezTo>
                  <a:cubicBezTo>
                    <a:pt x="4104086" y="1178051"/>
                    <a:pt x="4097520" y="1187644"/>
                    <a:pt x="4100084" y="1209249"/>
                  </a:cubicBezTo>
                  <a:cubicBezTo>
                    <a:pt x="4100465" y="1214492"/>
                    <a:pt x="4101685" y="1219531"/>
                    <a:pt x="4102065" y="1224773"/>
                  </a:cubicBezTo>
                  <a:cubicBezTo>
                    <a:pt x="4103234" y="1236937"/>
                    <a:pt x="4097939" y="1244443"/>
                    <a:pt x="4085863" y="1247811"/>
                  </a:cubicBezTo>
                  <a:cubicBezTo>
                    <a:pt x="4074945" y="1250455"/>
                    <a:pt x="4061738" y="1250987"/>
                    <a:pt x="4062766" y="1268076"/>
                  </a:cubicBezTo>
                  <a:cubicBezTo>
                    <a:pt x="4063703" y="1282962"/>
                    <a:pt x="4064642" y="1297849"/>
                    <a:pt x="4083268" y="1301340"/>
                  </a:cubicBezTo>
                  <a:cubicBezTo>
                    <a:pt x="4085151" y="1301774"/>
                    <a:pt x="4088078" y="1302842"/>
                    <a:pt x="4087529" y="1306087"/>
                  </a:cubicBezTo>
                  <a:cubicBezTo>
                    <a:pt x="4084144" y="1310464"/>
                    <a:pt x="4079449" y="1307599"/>
                    <a:pt x="4075365" y="1307255"/>
                  </a:cubicBezTo>
                  <a:cubicBezTo>
                    <a:pt x="4057845" y="1310164"/>
                    <a:pt x="4041852" y="1304703"/>
                    <a:pt x="4025745" y="1300601"/>
                  </a:cubicBezTo>
                  <a:cubicBezTo>
                    <a:pt x="4016737" y="1300117"/>
                    <a:pt x="4012599" y="1306897"/>
                    <a:pt x="4008463" y="1313678"/>
                  </a:cubicBezTo>
                  <a:cubicBezTo>
                    <a:pt x="4004644" y="1319937"/>
                    <a:pt x="4001030" y="1327036"/>
                    <a:pt x="3997211" y="1333296"/>
                  </a:cubicBezTo>
                  <a:cubicBezTo>
                    <a:pt x="3983731" y="1356565"/>
                    <a:pt x="3982892" y="1356768"/>
                    <a:pt x="3959711" y="1345489"/>
                  </a:cubicBezTo>
                  <a:cubicBezTo>
                    <a:pt x="3954629" y="1366725"/>
                    <a:pt x="3954629" y="1366725"/>
                    <a:pt x="3934694" y="1355993"/>
                  </a:cubicBezTo>
                  <a:cubicBezTo>
                    <a:pt x="3931042" y="1353766"/>
                    <a:pt x="3927072" y="1352059"/>
                    <a:pt x="3923281" y="1354756"/>
                  </a:cubicBezTo>
                  <a:cubicBezTo>
                    <a:pt x="3919488" y="1357454"/>
                    <a:pt x="3922185" y="1361246"/>
                    <a:pt x="3922998" y="1364605"/>
                  </a:cubicBezTo>
                  <a:cubicBezTo>
                    <a:pt x="3924944" y="1370803"/>
                    <a:pt x="3926889" y="1376999"/>
                    <a:pt x="3927995" y="1383399"/>
                  </a:cubicBezTo>
                  <a:cubicBezTo>
                    <a:pt x="3930524" y="1395678"/>
                    <a:pt x="3936872" y="1401698"/>
                    <a:pt x="3949876" y="1400327"/>
                  </a:cubicBezTo>
                  <a:cubicBezTo>
                    <a:pt x="3959000" y="1399450"/>
                    <a:pt x="3965895" y="1402226"/>
                    <a:pt x="3968971" y="1411261"/>
                  </a:cubicBezTo>
                  <a:cubicBezTo>
                    <a:pt x="3969123" y="1419226"/>
                    <a:pt x="3962925" y="1421171"/>
                    <a:pt x="3957365" y="1422073"/>
                  </a:cubicBezTo>
                  <a:cubicBezTo>
                    <a:pt x="3922845" y="1428211"/>
                    <a:pt x="3902965" y="1452585"/>
                    <a:pt x="3884013" y="1478958"/>
                  </a:cubicBezTo>
                  <a:cubicBezTo>
                    <a:pt x="3874400" y="1492955"/>
                    <a:pt x="3868462" y="1496310"/>
                    <a:pt x="3859917" y="1489419"/>
                  </a:cubicBezTo>
                  <a:lnTo>
                    <a:pt x="3852809" y="1481837"/>
                  </a:lnTo>
                  <a:lnTo>
                    <a:pt x="3841864" y="1492090"/>
                  </a:lnTo>
                  <a:lnTo>
                    <a:pt x="3840531" y="1496285"/>
                  </a:lnTo>
                  <a:lnTo>
                    <a:pt x="3850294" y="1497108"/>
                  </a:lnTo>
                  <a:cubicBezTo>
                    <a:pt x="3875525" y="1500333"/>
                    <a:pt x="3883385" y="1514432"/>
                    <a:pt x="3872107" y="1537613"/>
                  </a:cubicBezTo>
                  <a:cubicBezTo>
                    <a:pt x="3867421" y="1547638"/>
                    <a:pt x="3860129" y="1556073"/>
                    <a:pt x="3857531" y="1567371"/>
                  </a:cubicBezTo>
                  <a:cubicBezTo>
                    <a:pt x="3852883" y="1586722"/>
                    <a:pt x="3857029" y="1592830"/>
                    <a:pt x="3876636" y="1591193"/>
                  </a:cubicBezTo>
                  <a:cubicBezTo>
                    <a:pt x="3882402" y="1591131"/>
                    <a:pt x="3888279" y="1589708"/>
                    <a:pt x="3893839" y="1588805"/>
                  </a:cubicBezTo>
                  <a:cubicBezTo>
                    <a:pt x="3898879" y="1587585"/>
                    <a:pt x="3903918" y="1586365"/>
                    <a:pt x="3910000" y="1585781"/>
                  </a:cubicBezTo>
                  <a:cubicBezTo>
                    <a:pt x="3887371" y="1613488"/>
                    <a:pt x="3869009" y="1616601"/>
                    <a:pt x="3841479" y="1598374"/>
                  </a:cubicBezTo>
                  <a:cubicBezTo>
                    <a:pt x="3828236" y="1589580"/>
                    <a:pt x="3822039" y="1591525"/>
                    <a:pt x="3820166" y="1603981"/>
                  </a:cubicBezTo>
                  <a:cubicBezTo>
                    <a:pt x="3819878" y="1607385"/>
                    <a:pt x="3820969" y="1612345"/>
                    <a:pt x="3821044" y="1616327"/>
                  </a:cubicBezTo>
                  <a:lnTo>
                    <a:pt x="3820601" y="1618633"/>
                  </a:lnTo>
                  <a:lnTo>
                    <a:pt x="3856796" y="1624365"/>
                  </a:lnTo>
                  <a:cubicBezTo>
                    <a:pt x="3864640" y="1625607"/>
                    <a:pt x="3873279" y="1625739"/>
                    <a:pt x="3878963" y="1632824"/>
                  </a:cubicBezTo>
                  <a:cubicBezTo>
                    <a:pt x="3879662" y="1632317"/>
                    <a:pt x="3880361" y="1631809"/>
                    <a:pt x="3881060" y="1631301"/>
                  </a:cubicBezTo>
                  <a:cubicBezTo>
                    <a:pt x="3903233" y="1628009"/>
                    <a:pt x="3924385" y="1635070"/>
                    <a:pt x="3946493" y="1636097"/>
                  </a:cubicBezTo>
                  <a:cubicBezTo>
                    <a:pt x="3987691" y="1637671"/>
                    <a:pt x="4029301" y="1640551"/>
                    <a:pt x="4070600" y="1629769"/>
                  </a:cubicBezTo>
                  <a:cubicBezTo>
                    <a:pt x="4082831" y="1626757"/>
                    <a:pt x="4095982" y="1625747"/>
                    <a:pt x="4108464" y="1628962"/>
                  </a:cubicBezTo>
                  <a:cubicBezTo>
                    <a:pt x="4128696" y="1634021"/>
                    <a:pt x="4146574" y="1646132"/>
                    <a:pt x="4169224" y="1639821"/>
                  </a:cubicBezTo>
                  <a:cubicBezTo>
                    <a:pt x="4178947" y="1637030"/>
                    <a:pt x="4190031" y="1641260"/>
                    <a:pt x="4200098" y="1644093"/>
                  </a:cubicBezTo>
                  <a:cubicBezTo>
                    <a:pt x="4206038" y="1645651"/>
                    <a:pt x="4211182" y="1648322"/>
                    <a:pt x="4211147" y="1656359"/>
                  </a:cubicBezTo>
                  <a:cubicBezTo>
                    <a:pt x="4214361" y="1643877"/>
                    <a:pt x="4222463" y="1639593"/>
                    <a:pt x="4233230" y="1641916"/>
                  </a:cubicBezTo>
                  <a:cubicBezTo>
                    <a:pt x="4255971" y="1646755"/>
                    <a:pt x="4279860" y="1644351"/>
                    <a:pt x="4300563" y="1658147"/>
                  </a:cubicBezTo>
                  <a:cubicBezTo>
                    <a:pt x="4305612" y="1661421"/>
                    <a:pt x="4313140" y="1660757"/>
                    <a:pt x="4319080" y="1662318"/>
                  </a:cubicBezTo>
                  <a:cubicBezTo>
                    <a:pt x="4337405" y="1667694"/>
                    <a:pt x="4355923" y="1671864"/>
                    <a:pt x="4374375" y="1680353"/>
                  </a:cubicBezTo>
                  <a:cubicBezTo>
                    <a:pt x="4392126" y="1689350"/>
                    <a:pt x="4410924" y="1703463"/>
                    <a:pt x="4434018" y="1702171"/>
                  </a:cubicBezTo>
                  <a:cubicBezTo>
                    <a:pt x="4445166" y="1702081"/>
                    <a:pt x="4457840" y="1704088"/>
                    <a:pt x="4465268" y="1715781"/>
                  </a:cubicBezTo>
                  <a:lnTo>
                    <a:pt x="4467174" y="1715464"/>
                  </a:lnTo>
                  <a:lnTo>
                    <a:pt x="4467174" y="1715465"/>
                  </a:lnTo>
                  <a:cubicBezTo>
                    <a:pt x="4468222" y="1714702"/>
                    <a:pt x="4468175" y="1715004"/>
                    <a:pt x="4467651" y="1715385"/>
                  </a:cubicBezTo>
                  <a:lnTo>
                    <a:pt x="4467174" y="1715464"/>
                  </a:lnTo>
                  <a:lnTo>
                    <a:pt x="4466063" y="1714670"/>
                  </a:lnTo>
                  <a:cubicBezTo>
                    <a:pt x="4458791" y="1709807"/>
                    <a:pt x="4459459" y="1705582"/>
                    <a:pt x="4467370" y="1702505"/>
                  </a:cubicBezTo>
                  <a:cubicBezTo>
                    <a:pt x="4470071" y="1701077"/>
                    <a:pt x="4473089" y="1701554"/>
                    <a:pt x="4476105" y="1702032"/>
                  </a:cubicBezTo>
                  <a:cubicBezTo>
                    <a:pt x="4507614" y="1710115"/>
                    <a:pt x="4540876" y="1699299"/>
                    <a:pt x="4572318" y="1711701"/>
                  </a:cubicBezTo>
                  <a:cubicBezTo>
                    <a:pt x="4576954" y="1713673"/>
                    <a:pt x="4583370" y="1712215"/>
                    <a:pt x="4589311" y="1713774"/>
                  </a:cubicBezTo>
                  <a:cubicBezTo>
                    <a:pt x="4590518" y="1713966"/>
                    <a:pt x="4592232" y="1714855"/>
                    <a:pt x="4593344" y="1715650"/>
                  </a:cubicBezTo>
                  <a:cubicBezTo>
                    <a:pt x="4596582" y="1718639"/>
                    <a:pt x="4596420" y="1723562"/>
                    <a:pt x="4601154" y="1724929"/>
                  </a:cubicBezTo>
                  <a:cubicBezTo>
                    <a:pt x="4602169" y="1726327"/>
                    <a:pt x="4602581" y="1727630"/>
                    <a:pt x="4602993" y="1728933"/>
                  </a:cubicBezTo>
                  <a:cubicBezTo>
                    <a:pt x="4603627" y="1732745"/>
                    <a:pt x="4603657" y="1736461"/>
                    <a:pt x="4603083" y="1740082"/>
                  </a:cubicBezTo>
                  <a:cubicBezTo>
                    <a:pt x="4603304" y="1742592"/>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2"/>
                    <a:pt x="4587764" y="1758689"/>
                    <a:pt x="4560387" y="1751878"/>
                  </a:cubicBezTo>
                  <a:cubicBezTo>
                    <a:pt x="4549111" y="1748855"/>
                    <a:pt x="4532124" y="1735030"/>
                    <a:pt x="4517474" y="1749413"/>
                  </a:cubicBezTo>
                  <a:cubicBezTo>
                    <a:pt x="4515980" y="1751032"/>
                    <a:pt x="4511057" y="1750870"/>
                    <a:pt x="4509436" y="1749377"/>
                  </a:cubicBezTo>
                  <a:cubicBezTo>
                    <a:pt x="4495275" y="1737237"/>
                    <a:pt x="4475707" y="1739705"/>
                    <a:pt x="4460463" y="1730486"/>
                  </a:cubicBezTo>
                  <a:cubicBezTo>
                    <a:pt x="4451986" y="1725431"/>
                    <a:pt x="4443919" y="1721680"/>
                    <a:pt x="4435148" y="1730189"/>
                  </a:cubicBezTo>
                  <a:cubicBezTo>
                    <a:pt x="4430762" y="1734443"/>
                    <a:pt x="4424728" y="1733487"/>
                    <a:pt x="4420091" y="1731516"/>
                  </a:cubicBezTo>
                  <a:cubicBezTo>
                    <a:pt x="4400338" y="1723437"/>
                    <a:pt x="4379217" y="1720092"/>
                    <a:pt x="4358507" y="1718051"/>
                  </a:cubicBezTo>
                  <a:cubicBezTo>
                    <a:pt x="4343927" y="1716359"/>
                    <a:pt x="4330142" y="1713558"/>
                    <a:pt x="4315402" y="1716792"/>
                  </a:cubicBezTo>
                  <a:cubicBezTo>
                    <a:pt x="4303267" y="1719199"/>
                    <a:pt x="4290880" y="1715382"/>
                    <a:pt x="4279957" y="1706229"/>
                  </a:cubicBezTo>
                  <a:cubicBezTo>
                    <a:pt x="4264780" y="1692690"/>
                    <a:pt x="4247656" y="1699257"/>
                    <a:pt x="4243898" y="1719077"/>
                  </a:cubicBezTo>
                  <a:cubicBezTo>
                    <a:pt x="4243516" y="1721492"/>
                    <a:pt x="4243039" y="1724509"/>
                    <a:pt x="4242561" y="1727526"/>
                  </a:cubicBezTo>
                  <a:cubicBezTo>
                    <a:pt x="4237590" y="1758907"/>
                    <a:pt x="4227487" y="1764111"/>
                    <a:pt x="4197062" y="1753107"/>
                  </a:cubicBezTo>
                  <a:cubicBezTo>
                    <a:pt x="4185374" y="1748781"/>
                    <a:pt x="4177117" y="1746236"/>
                    <a:pt x="4171232" y="1763864"/>
                  </a:cubicBezTo>
                  <a:cubicBezTo>
                    <a:pt x="4166620" y="1777361"/>
                    <a:pt x="4162737" y="1794067"/>
                    <a:pt x="4148247" y="1803527"/>
                  </a:cubicBezTo>
                  <a:cubicBezTo>
                    <a:pt x="4143450" y="1806479"/>
                    <a:pt x="4144304" y="1812800"/>
                    <a:pt x="4142937" y="1817531"/>
                  </a:cubicBezTo>
                  <a:cubicBezTo>
                    <a:pt x="4139245" y="1833030"/>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4"/>
                    <a:pt x="4085236" y="1849842"/>
                  </a:cubicBezTo>
                  <a:cubicBezTo>
                    <a:pt x="4078915" y="1850697"/>
                    <a:pt x="4074500" y="1851235"/>
                    <a:pt x="4074972" y="1859969"/>
                  </a:cubicBezTo>
                  <a:cubicBezTo>
                    <a:pt x="4075032" y="1867403"/>
                    <a:pt x="4075791" y="1874328"/>
                    <a:pt x="4084939" y="1875159"/>
                  </a:cubicBezTo>
                  <a:cubicBezTo>
                    <a:pt x="4101330" y="1877135"/>
                    <a:pt x="4102721" y="1887872"/>
                    <a:pt x="4100715" y="1900545"/>
                  </a:cubicBezTo>
                  <a:cubicBezTo>
                    <a:pt x="4099281" y="1909598"/>
                    <a:pt x="4098355" y="1919348"/>
                    <a:pt x="4096318" y="1928305"/>
                  </a:cubicBezTo>
                  <a:cubicBezTo>
                    <a:pt x="4093898" y="1939677"/>
                    <a:pt x="4089764" y="1950156"/>
                    <a:pt x="4108759" y="1951308"/>
                  </a:cubicBezTo>
                  <a:cubicBezTo>
                    <a:pt x="4116699" y="1951948"/>
                    <a:pt x="4120123" y="1965481"/>
                    <a:pt x="4131370" y="1964787"/>
                  </a:cubicBezTo>
                  <a:cubicBezTo>
                    <a:pt x="4138801" y="1964727"/>
                    <a:pt x="4146360" y="1967781"/>
                    <a:pt x="4154147" y="1961590"/>
                  </a:cubicBezTo>
                  <a:cubicBezTo>
                    <a:pt x="4161932" y="1955400"/>
                    <a:pt x="4170697" y="1958643"/>
                    <a:pt x="4170691" y="1970397"/>
                  </a:cubicBezTo>
                  <a:cubicBezTo>
                    <a:pt x="4170877" y="1980943"/>
                    <a:pt x="4173889" y="1993173"/>
                    <a:pt x="4162195" y="2000601"/>
                  </a:cubicBezTo>
                  <a:cubicBezTo>
                    <a:pt x="4158796" y="2002537"/>
                    <a:pt x="4158826" y="2006253"/>
                    <a:pt x="4160762" y="2009654"/>
                  </a:cubicBezTo>
                  <a:cubicBezTo>
                    <a:pt x="4162191" y="2012353"/>
                    <a:pt x="4163619" y="2015054"/>
                    <a:pt x="4164444" y="2017660"/>
                  </a:cubicBezTo>
                  <a:cubicBezTo>
                    <a:pt x="4168029" y="2026269"/>
                    <a:pt x="4156940" y="2033793"/>
                    <a:pt x="4161732" y="2042594"/>
                  </a:cubicBezTo>
                  <a:cubicBezTo>
                    <a:pt x="4166429" y="2051997"/>
                    <a:pt x="4177267" y="2038249"/>
                    <a:pt x="4183266" y="2047242"/>
                  </a:cubicBezTo>
                  <a:cubicBezTo>
                    <a:pt x="4184790" y="2049338"/>
                    <a:pt x="4188219" y="2051119"/>
                    <a:pt x="4188028" y="2052326"/>
                  </a:cubicBezTo>
                  <a:cubicBezTo>
                    <a:pt x="4186081" y="2072432"/>
                    <a:pt x="4203260" y="2085051"/>
                    <a:pt x="4207826" y="2103095"/>
                  </a:cubicBezTo>
                  <a:cubicBezTo>
                    <a:pt x="4208650" y="2105700"/>
                    <a:pt x="4210491" y="2109703"/>
                    <a:pt x="4208997" y="2111323"/>
                  </a:cubicBezTo>
                  <a:cubicBezTo>
                    <a:pt x="4199145" y="2122753"/>
                    <a:pt x="4203776" y="2136478"/>
                    <a:pt x="4203675" y="2148834"/>
                  </a:cubicBezTo>
                  <a:cubicBezTo>
                    <a:pt x="4203635" y="2168623"/>
                    <a:pt x="4188572" y="2181704"/>
                    <a:pt x="4180972" y="2198440"/>
                  </a:cubicBezTo>
                  <a:cubicBezTo>
                    <a:pt x="4177411" y="2205300"/>
                    <a:pt x="4172135" y="2211269"/>
                    <a:pt x="4169590" y="2219526"/>
                  </a:cubicBezTo>
                  <a:cubicBezTo>
                    <a:pt x="4168126" y="2224863"/>
                    <a:pt x="4163867" y="2232229"/>
                    <a:pt x="4158340" y="2231974"/>
                  </a:cubicBezTo>
                  <a:cubicBezTo>
                    <a:pt x="4139249" y="2231424"/>
                    <a:pt x="4126124" y="2247903"/>
                    <a:pt x="4107541" y="2248055"/>
                  </a:cubicBezTo>
                  <a:cubicBezTo>
                    <a:pt x="4103221" y="2247988"/>
                    <a:pt x="4097215" y="2250749"/>
                    <a:pt x="4097438" y="2253258"/>
                  </a:cubicBezTo>
                  <a:cubicBezTo>
                    <a:pt x="4100067" y="2267903"/>
                    <a:pt x="4085548" y="2273646"/>
                    <a:pt x="4081921" y="2284825"/>
                  </a:cubicBezTo>
                  <a:cubicBezTo>
                    <a:pt x="4080648" y="2288954"/>
                    <a:pt x="4077088" y="2295814"/>
                    <a:pt x="4073974" y="2295941"/>
                  </a:cubicBezTo>
                  <a:cubicBezTo>
                    <a:pt x="4057712" y="2297075"/>
                    <a:pt x="4060657" y="2313626"/>
                    <a:pt x="4052681" y="2321023"/>
                  </a:cubicBezTo>
                  <a:cubicBezTo>
                    <a:pt x="4048295" y="2325278"/>
                    <a:pt x="4050357" y="2331791"/>
                    <a:pt x="4057216" y="2335352"/>
                  </a:cubicBezTo>
                  <a:lnTo>
                    <a:pt x="4073447" y="2336856"/>
                  </a:lnTo>
                  <a:lnTo>
                    <a:pt x="4053350" y="2363122"/>
                  </a:lnTo>
                  <a:lnTo>
                    <a:pt x="4026071" y="2415619"/>
                  </a:lnTo>
                  <a:lnTo>
                    <a:pt x="4026496" y="2412144"/>
                  </a:lnTo>
                  <a:cubicBezTo>
                    <a:pt x="4027930" y="2403092"/>
                    <a:pt x="4030983" y="2395533"/>
                    <a:pt x="4036450" y="2388356"/>
                  </a:cubicBezTo>
                  <a:cubicBezTo>
                    <a:pt x="4045191" y="2376132"/>
                    <a:pt x="4030425" y="2363894"/>
                    <a:pt x="4033639" y="2351413"/>
                  </a:cubicBezTo>
                  <a:cubicBezTo>
                    <a:pt x="4025000" y="2351282"/>
                    <a:pt x="4016551" y="2349945"/>
                    <a:pt x="4007815" y="2350417"/>
                  </a:cubicBezTo>
                  <a:cubicBezTo>
                    <a:pt x="4004004" y="2351050"/>
                    <a:pt x="4003843" y="2355973"/>
                    <a:pt x="4002760" y="2358895"/>
                  </a:cubicBezTo>
                  <a:cubicBezTo>
                    <a:pt x="3998627" y="2369376"/>
                    <a:pt x="3995000" y="2380555"/>
                    <a:pt x="3990263" y="2390940"/>
                  </a:cubicBezTo>
                  <a:cubicBezTo>
                    <a:pt x="3986224" y="2400817"/>
                    <a:pt x="3976598" y="2403004"/>
                    <a:pt x="3968627" y="2398648"/>
                  </a:cubicBezTo>
                  <a:cubicBezTo>
                    <a:pt x="3951574" y="2389144"/>
                    <a:pt x="3939313" y="2388439"/>
                    <a:pt x="3931553" y="2410099"/>
                  </a:cubicBezTo>
                  <a:cubicBezTo>
                    <a:pt x="3928596" y="2417053"/>
                    <a:pt x="3920367" y="2418225"/>
                    <a:pt x="3913538" y="2418380"/>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6"/>
                    <a:pt x="3915048" y="2518218"/>
                    <a:pt x="3914218" y="2527366"/>
                  </a:cubicBezTo>
                  <a:cubicBezTo>
                    <a:pt x="3912784" y="2536418"/>
                    <a:pt x="3918150" y="2541598"/>
                    <a:pt x="3927394" y="2541826"/>
                  </a:cubicBezTo>
                  <a:cubicBezTo>
                    <a:pt x="3942863" y="2541800"/>
                    <a:pt x="3950799" y="2554193"/>
                    <a:pt x="3961310" y="2562043"/>
                  </a:cubicBezTo>
                  <a:cubicBezTo>
                    <a:pt x="3965754" y="2565221"/>
                    <a:pt x="3966706" y="2570940"/>
                    <a:pt x="3965845" y="2576371"/>
                  </a:cubicBezTo>
                  <a:cubicBezTo>
                    <a:pt x="3958772" y="2621030"/>
                    <a:pt x="3951796" y="2665082"/>
                    <a:pt x="3944723" y="2709741"/>
                  </a:cubicBezTo>
                  <a:cubicBezTo>
                    <a:pt x="3942238" y="2725432"/>
                    <a:pt x="3935020" y="2739754"/>
                    <a:pt x="3933742" y="2755635"/>
                  </a:cubicBezTo>
                  <a:cubicBezTo>
                    <a:pt x="3933103" y="2763577"/>
                    <a:pt x="3934054" y="2769295"/>
                    <a:pt x="3942916" y="2771935"/>
                  </a:cubicBezTo>
                  <a:cubicBezTo>
                    <a:pt x="3958828" y="2776930"/>
                    <a:pt x="3960631" y="2788970"/>
                    <a:pt x="3958242" y="2804057"/>
                  </a:cubicBezTo>
                  <a:cubicBezTo>
                    <a:pt x="3953654" y="2833024"/>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4"/>
                    <a:pt x="4016188" y="2926441"/>
                    <a:pt x="4020657" y="2945090"/>
                  </a:cubicBezTo>
                  <a:cubicBezTo>
                    <a:pt x="4022116" y="2951507"/>
                    <a:pt x="4016936" y="2956871"/>
                    <a:pt x="4008391" y="2956138"/>
                  </a:cubicBezTo>
                  <a:cubicBezTo>
                    <a:pt x="4003880" y="2957278"/>
                    <a:pt x="4005912" y="2960075"/>
                    <a:pt x="4007340" y="2962776"/>
                  </a:cubicBezTo>
                  <a:cubicBezTo>
                    <a:pt x="3985800" y="2969881"/>
                    <a:pt x="3985251" y="2988971"/>
                    <a:pt x="3981780" y="3006980"/>
                  </a:cubicBezTo>
                  <a:cubicBezTo>
                    <a:pt x="3979744" y="3015937"/>
                    <a:pt x="3972054" y="3021525"/>
                    <a:pt x="3962714" y="3021901"/>
                  </a:cubicBezTo>
                  <a:cubicBezTo>
                    <a:pt x="3952168" y="3022087"/>
                    <a:pt x="3940512" y="3021477"/>
                    <a:pt x="3936483" y="3007848"/>
                  </a:cubicBezTo>
                  <a:cubicBezTo>
                    <a:pt x="3935945" y="3003434"/>
                    <a:pt x="3934452" y="3005052"/>
                    <a:pt x="3932864" y="3007275"/>
                  </a:cubicBezTo>
                  <a:cubicBezTo>
                    <a:pt x="3899887" y="3016282"/>
                    <a:pt x="3866439" y="3016551"/>
                    <a:pt x="3836556" y="2998210"/>
                  </a:cubicBezTo>
                  <a:cubicBezTo>
                    <a:pt x="3828681" y="2993251"/>
                    <a:pt x="3830084" y="2980481"/>
                    <a:pt x="3826596" y="2971268"/>
                  </a:cubicBezTo>
                  <a:cubicBezTo>
                    <a:pt x="3825357" y="2967361"/>
                    <a:pt x="3827109" y="2960213"/>
                    <a:pt x="3819102" y="2963896"/>
                  </a:cubicBezTo>
                  <a:cubicBezTo>
                    <a:pt x="3812398" y="2967164"/>
                    <a:pt x="3806076" y="2968018"/>
                    <a:pt x="3803698" y="2959600"/>
                  </a:cubicBezTo>
                  <a:cubicBezTo>
                    <a:pt x="3801510" y="2949974"/>
                    <a:pt x="3807706" y="2946006"/>
                    <a:pt x="3816539" y="2944930"/>
                  </a:cubicBezTo>
                  <a:cubicBezTo>
                    <a:pt x="3810348" y="2937145"/>
                    <a:pt x="3803966" y="2930566"/>
                    <a:pt x="3806099" y="2921006"/>
                  </a:cubicBezTo>
                  <a:cubicBezTo>
                    <a:pt x="3807276" y="2917482"/>
                    <a:pt x="3809660" y="2914147"/>
                    <a:pt x="3804324" y="2912684"/>
                  </a:cubicBezTo>
                  <a:cubicBezTo>
                    <a:pt x="3800195" y="2911412"/>
                    <a:pt x="3797399" y="2913443"/>
                    <a:pt x="3795618" y="2916872"/>
                  </a:cubicBezTo>
                  <a:cubicBezTo>
                    <a:pt x="3793138" y="2920810"/>
                    <a:pt x="3790880" y="2927257"/>
                    <a:pt x="3786147" y="2925889"/>
                  </a:cubicBezTo>
                  <a:cubicBezTo>
                    <a:pt x="3780613" y="2924703"/>
                    <a:pt x="3776684" y="2924854"/>
                    <a:pt x="3773865" y="2925935"/>
                  </a:cubicBezTo>
                  <a:lnTo>
                    <a:pt x="3773518" y="2926280"/>
                  </a:lnTo>
                  <a:lnTo>
                    <a:pt x="3784754" y="2933616"/>
                  </a:lnTo>
                  <a:cubicBezTo>
                    <a:pt x="3786489" y="2940527"/>
                    <a:pt x="3782271" y="2941801"/>
                    <a:pt x="3777010" y="2940205"/>
                  </a:cubicBezTo>
                  <a:lnTo>
                    <a:pt x="3767057" y="2938295"/>
                  </a:lnTo>
                  <a:lnTo>
                    <a:pt x="3765045" y="2949766"/>
                  </a:lnTo>
                  <a:cubicBezTo>
                    <a:pt x="3762434" y="2962345"/>
                    <a:pt x="3762841" y="2975400"/>
                    <a:pt x="3751466" y="2984733"/>
                  </a:cubicBezTo>
                  <a:cubicBezTo>
                    <a:pt x="3746476" y="2988892"/>
                    <a:pt x="3748824" y="2993595"/>
                    <a:pt x="3751078" y="2998901"/>
                  </a:cubicBezTo>
                  <a:cubicBezTo>
                    <a:pt x="3753742" y="3005509"/>
                    <a:pt x="3757555" y="3004875"/>
                    <a:pt x="3763368" y="3003321"/>
                  </a:cubicBezTo>
                  <a:cubicBezTo>
                    <a:pt x="3772390" y="3001038"/>
                    <a:pt x="3778044" y="3004407"/>
                    <a:pt x="3779627" y="3013937"/>
                  </a:cubicBezTo>
                  <a:cubicBezTo>
                    <a:pt x="3782669" y="3029884"/>
                    <a:pt x="3787015" y="3045419"/>
                    <a:pt x="3782528" y="3062030"/>
                  </a:cubicBezTo>
                  <a:cubicBezTo>
                    <a:pt x="3781843" y="3064397"/>
                    <a:pt x="3781588" y="3066986"/>
                    <a:pt x="3780892" y="3069427"/>
                  </a:cubicBezTo>
                  <a:lnTo>
                    <a:pt x="3778294" y="3073382"/>
                  </a:lnTo>
                  <a:lnTo>
                    <a:pt x="3789082" y="3087723"/>
                  </a:lnTo>
                  <a:lnTo>
                    <a:pt x="3795809" y="3086560"/>
                  </a:lnTo>
                  <a:cubicBezTo>
                    <a:pt x="3799907" y="3084116"/>
                    <a:pt x="3803420" y="3080495"/>
                    <a:pt x="3806757" y="3077003"/>
                  </a:cubicBezTo>
                  <a:cubicBezTo>
                    <a:pt x="3816513" y="3066176"/>
                    <a:pt x="3825823" y="3062083"/>
                    <a:pt x="3840146" y="3069300"/>
                  </a:cubicBezTo>
                  <a:cubicBezTo>
                    <a:pt x="3851038" y="3074737"/>
                    <a:pt x="3862790" y="3074742"/>
                    <a:pt x="3868293" y="3059530"/>
                  </a:cubicBezTo>
                  <a:cubicBezTo>
                    <a:pt x="3871537" y="3050763"/>
                    <a:pt x="3878814" y="3043874"/>
                    <a:pt x="3888279" y="3046611"/>
                  </a:cubicBezTo>
                  <a:cubicBezTo>
                    <a:pt x="3897743" y="3049347"/>
                    <a:pt x="3903139" y="3058244"/>
                    <a:pt x="3901102" y="3067199"/>
                  </a:cubicBezTo>
                  <a:cubicBezTo>
                    <a:pt x="3898903" y="3081080"/>
                    <a:pt x="3916752" y="3089474"/>
                    <a:pt x="3910137" y="3103892"/>
                  </a:cubicBezTo>
                  <a:cubicBezTo>
                    <a:pt x="3910137" y="3103892"/>
                    <a:pt x="3911757" y="3105386"/>
                    <a:pt x="3912964" y="3105577"/>
                  </a:cubicBezTo>
                  <a:cubicBezTo>
                    <a:pt x="3922524" y="3107710"/>
                    <a:pt x="3933609" y="3111939"/>
                    <a:pt x="3932587" y="3122294"/>
                  </a:cubicBezTo>
                  <a:cubicBezTo>
                    <a:pt x="3930992" y="3136271"/>
                    <a:pt x="3934829" y="3151107"/>
                    <a:pt x="3925389" y="3163840"/>
                  </a:cubicBezTo>
                  <a:cubicBezTo>
                    <a:pt x="3923195" y="3165967"/>
                    <a:pt x="3921194" y="3166887"/>
                    <a:pt x="3918081" y="3167012"/>
                  </a:cubicBezTo>
                  <a:cubicBezTo>
                    <a:pt x="3913540" y="3164437"/>
                    <a:pt x="3909793" y="3160751"/>
                    <a:pt x="3905062" y="3159383"/>
                  </a:cubicBezTo>
                  <a:cubicBezTo>
                    <a:pt x="3903252" y="3159096"/>
                    <a:pt x="3902235" y="3157697"/>
                    <a:pt x="3901125" y="3156903"/>
                  </a:cubicBezTo>
                  <a:cubicBezTo>
                    <a:pt x="3889311" y="3149465"/>
                    <a:pt x="3880295" y="3139996"/>
                    <a:pt x="3877568" y="3125953"/>
                  </a:cubicBezTo>
                  <a:cubicBezTo>
                    <a:pt x="3876206" y="3118933"/>
                    <a:pt x="3871061" y="3116262"/>
                    <a:pt x="3864614" y="3114004"/>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80"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4"/>
                    <a:pt x="3752857" y="3169301"/>
                    <a:pt x="3746580" y="3175731"/>
                  </a:cubicBezTo>
                  <a:cubicBezTo>
                    <a:pt x="3739368" y="3178301"/>
                    <a:pt x="3730220" y="3177471"/>
                    <a:pt x="3726880" y="3186840"/>
                  </a:cubicBezTo>
                  <a:cubicBezTo>
                    <a:pt x="3720935" y="3197034"/>
                    <a:pt x="3723822" y="3206152"/>
                    <a:pt x="3729726" y="3215747"/>
                  </a:cubicBezTo>
                  <a:cubicBezTo>
                    <a:pt x="3735122" y="3224644"/>
                    <a:pt x="3744330" y="3232907"/>
                    <a:pt x="3738701" y="3245006"/>
                  </a:cubicBezTo>
                  <a:cubicBezTo>
                    <a:pt x="3730791" y="3248084"/>
                    <a:pt x="3722976" y="3250558"/>
                    <a:pt x="3715986" y="3255636"/>
                  </a:cubicBezTo>
                  <a:cubicBezTo>
                    <a:pt x="3711791" y="3258685"/>
                    <a:pt x="3702422" y="3255345"/>
                    <a:pt x="3703909" y="3265478"/>
                  </a:cubicBezTo>
                  <a:cubicBezTo>
                    <a:pt x="3705655" y="3270085"/>
                    <a:pt x="3710292" y="3272057"/>
                    <a:pt x="3712832" y="3275552"/>
                  </a:cubicBezTo>
                  <a:cubicBezTo>
                    <a:pt x="3713339" y="3276252"/>
                    <a:pt x="3714546" y="3276443"/>
                    <a:pt x="3715754" y="3276634"/>
                  </a:cubicBezTo>
                  <a:cubicBezTo>
                    <a:pt x="3721214" y="3281210"/>
                    <a:pt x="3731032"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3"/>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5"/>
                  </a:cubicBezTo>
                  <a:cubicBezTo>
                    <a:pt x="2226638" y="4110875"/>
                    <a:pt x="2199293" y="4106522"/>
                    <a:pt x="2168075" y="4121259"/>
                  </a:cubicBezTo>
                  <a:cubicBezTo>
                    <a:pt x="2161573" y="4123918"/>
                    <a:pt x="2154229" y="4126801"/>
                    <a:pt x="2146887" y="4129683"/>
                  </a:cubicBezTo>
                  <a:cubicBezTo>
                    <a:pt x="2137861" y="4133020"/>
                    <a:pt x="2127444"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2"/>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3"/>
                  </a:cubicBezTo>
                  <a:cubicBezTo>
                    <a:pt x="1711193" y="3894066"/>
                    <a:pt x="1711431" y="3895791"/>
                    <a:pt x="1711668" y="3897518"/>
                  </a:cubicBezTo>
                  <a:cubicBezTo>
                    <a:pt x="1707672"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0" y="3894819"/>
                    <a:pt x="1600019" y="3878537"/>
                  </a:cubicBezTo>
                  <a:cubicBezTo>
                    <a:pt x="1597971"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0"/>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8"/>
                    <a:pt x="1345717" y="3717059"/>
                    <a:pt x="1335775" y="3738369"/>
                  </a:cubicBezTo>
                  <a:cubicBezTo>
                    <a:pt x="1331571" y="3747568"/>
                    <a:pt x="1321149" y="3753234"/>
                    <a:pt x="1312449" y="3759039"/>
                  </a:cubicBezTo>
                  <a:cubicBezTo>
                    <a:pt x="1307402" y="3762536"/>
                    <a:pt x="1302027" y="3764707"/>
                    <a:pt x="1295945" y="3759452"/>
                  </a:cubicBezTo>
                  <a:cubicBezTo>
                    <a:pt x="1303336" y="3770012"/>
                    <a:pt x="1301319" y="3778953"/>
                    <a:pt x="1292551" y="3785619"/>
                  </a:cubicBezTo>
                  <a:cubicBezTo>
                    <a:pt x="1274082"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8"/>
                    <a:pt x="1116177" y="3898927"/>
                  </a:cubicBezTo>
                  <a:cubicBezTo>
                    <a:pt x="1108993" y="3907454"/>
                    <a:pt x="1099225" y="3915774"/>
                    <a:pt x="1085512" y="3913810"/>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7" y="3916032"/>
                    <a:pt x="1094228"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8" y="4010121"/>
                    <a:pt x="1003628" y="4010843"/>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3"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2"/>
                    <a:pt x="1175096" y="3812624"/>
                    <a:pt x="1182230" y="3799326"/>
                  </a:cubicBezTo>
                  <a:cubicBezTo>
                    <a:pt x="1188294" y="3788542"/>
                    <a:pt x="1199251" y="3781617"/>
                    <a:pt x="1213308" y="3779276"/>
                  </a:cubicBezTo>
                  <a:cubicBezTo>
                    <a:pt x="1233463" y="3776554"/>
                    <a:pt x="1239614" y="3759276"/>
                    <a:pt x="1227005" y="3743531"/>
                  </a:cubicBezTo>
                  <a:cubicBezTo>
                    <a:pt x="1225420" y="3741670"/>
                    <a:pt x="1223439" y="3739344"/>
                    <a:pt x="1221458" y="3737019"/>
                  </a:cubicBezTo>
                  <a:cubicBezTo>
                    <a:pt x="1200857" y="3712831"/>
                    <a:pt x="1203476" y="3701771"/>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8"/>
                    <a:pt x="1225082" y="3615948"/>
                  </a:cubicBezTo>
                  <a:lnTo>
                    <a:pt x="1223380" y="3610558"/>
                  </a:lnTo>
                  <a:lnTo>
                    <a:pt x="1222745" y="3611001"/>
                  </a:lnTo>
                  <a:cubicBezTo>
                    <a:pt x="1211165" y="3623331"/>
                    <a:pt x="1193951" y="3632156"/>
                    <a:pt x="1190494" y="3651565"/>
                  </a:cubicBezTo>
                  <a:cubicBezTo>
                    <a:pt x="1182352" y="3655121"/>
                    <a:pt x="1174924" y="3658179"/>
                    <a:pt x="1166783" y="3661736"/>
                  </a:cubicBezTo>
                  <a:cubicBezTo>
                    <a:pt x="1162495" y="3664727"/>
                    <a:pt x="1158923" y="3667219"/>
                    <a:pt x="1154637" y="3670210"/>
                  </a:cubicBezTo>
                  <a:cubicBezTo>
                    <a:pt x="1145979" y="3683687"/>
                    <a:pt x="1131058" y="3686662"/>
                    <a:pt x="1116633" y="3690352"/>
                  </a:cubicBezTo>
                  <a:cubicBezTo>
                    <a:pt x="1105999" y="3690337"/>
                    <a:pt x="1094649" y="3690818"/>
                    <a:pt x="1090960" y="3676395"/>
                  </a:cubicBezTo>
                  <a:cubicBezTo>
                    <a:pt x="1104933" y="3640086"/>
                    <a:pt x="1123543" y="3605853"/>
                    <a:pt x="1152057" y="3582771"/>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8"/>
                    <a:pt x="1011030" y="3485255"/>
                    <a:pt x="1010237" y="3484323"/>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2" y="3323390"/>
                    <a:pt x="700012" y="3299121"/>
                    <a:pt x="671389" y="3280299"/>
                  </a:cubicBezTo>
                  <a:cubicBezTo>
                    <a:pt x="664454" y="3276068"/>
                    <a:pt x="658316" y="3271644"/>
                    <a:pt x="650969" y="3269201"/>
                  </a:cubicBezTo>
                  <a:cubicBezTo>
                    <a:pt x="647695" y="3267882"/>
                    <a:pt x="644252" y="3262384"/>
                    <a:pt x="641617" y="3268933"/>
                  </a:cubicBezTo>
                  <a:cubicBezTo>
                    <a:pt x="639392" y="3273694"/>
                    <a:pt x="638956" y="3278866"/>
                    <a:pt x="644406" y="3282190"/>
                  </a:cubicBezTo>
                  <a:cubicBezTo>
                    <a:pt x="646387" y="3283399"/>
                    <a:pt x="648476" y="3283314"/>
                    <a:pt x="650760" y="3284028"/>
                  </a:cubicBezTo>
                  <a:cubicBezTo>
                    <a:pt x="655328" y="3285455"/>
                    <a:pt x="662423" y="3281626"/>
                    <a:pt x="664657" y="3289107"/>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2"/>
                  </a:cubicBezTo>
                  <a:cubicBezTo>
                    <a:pt x="612232" y="3299271"/>
                    <a:pt x="615172" y="3292226"/>
                    <a:pt x="615221" y="3285459"/>
                  </a:cubicBezTo>
                  <a:cubicBezTo>
                    <a:pt x="615078" y="3277895"/>
                    <a:pt x="613230" y="3272008"/>
                    <a:pt x="603851" y="3275124"/>
                  </a:cubicBezTo>
                  <a:cubicBezTo>
                    <a:pt x="597338" y="3281347"/>
                    <a:pt x="590822" y="3287568"/>
                    <a:pt x="584006" y="3294285"/>
                  </a:cubicBezTo>
                  <a:cubicBezTo>
                    <a:pt x="581394" y="3297450"/>
                    <a:pt x="579691" y="3299130"/>
                    <a:pt x="576030" y="3296216"/>
                  </a:cubicBezTo>
                  <a:cubicBezTo>
                    <a:pt x="583887" y="3283337"/>
                    <a:pt x="590066" y="3268752"/>
                    <a:pt x="595446" y="3254362"/>
                  </a:cubicBezTo>
                  <a:cubicBezTo>
                    <a:pt x="600718" y="3241263"/>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5"/>
                    <a:pt x="555276" y="3208783"/>
                  </a:cubicBezTo>
                  <a:cubicBezTo>
                    <a:pt x="563218"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0"/>
                    <a:pt x="544016" y="3089076"/>
                  </a:cubicBezTo>
                  <a:cubicBezTo>
                    <a:pt x="551086" y="3088629"/>
                    <a:pt x="550917" y="3084449"/>
                    <a:pt x="547970" y="3079252"/>
                  </a:cubicBezTo>
                  <a:cubicBezTo>
                    <a:pt x="535005" y="3069303"/>
                    <a:pt x="524737" y="3058280"/>
                    <a:pt x="536113" y="3040749"/>
                  </a:cubicBezTo>
                  <a:cubicBezTo>
                    <a:pt x="534651" y="3036458"/>
                    <a:pt x="536573" y="3032193"/>
                    <a:pt x="536514" y="3026719"/>
                  </a:cubicBezTo>
                  <a:cubicBezTo>
                    <a:pt x="527824" y="3030935"/>
                    <a:pt x="526650" y="3041773"/>
                    <a:pt x="518069" y="3044697"/>
                  </a:cubicBezTo>
                  <a:cubicBezTo>
                    <a:pt x="513393" y="3044561"/>
                    <a:pt x="509103" y="3046023"/>
                    <a:pt x="505030" y="3044899"/>
                  </a:cubicBezTo>
                  <a:cubicBezTo>
                    <a:pt x="488742" y="3040400"/>
                    <a:pt x="476283" y="3042996"/>
                    <a:pt x="469088" y="3060358"/>
                  </a:cubicBezTo>
                  <a:cubicBezTo>
                    <a:pt x="464531" y="3071173"/>
                    <a:pt x="455891" y="3068621"/>
                    <a:pt x="446865" y="3064475"/>
                  </a:cubicBezTo>
                  <a:cubicBezTo>
                    <a:pt x="427327" y="3055274"/>
                    <a:pt x="427327" y="3055274"/>
                    <a:pt x="428168" y="3076179"/>
                  </a:cubicBezTo>
                  <a:cubicBezTo>
                    <a:pt x="428034" y="3080857"/>
                    <a:pt x="426028" y="3083029"/>
                    <a:pt x="421376" y="3079513"/>
                  </a:cubicBezTo>
                  <a:cubicBezTo>
                    <a:pt x="412206" y="3067802"/>
                    <a:pt x="406748" y="3052236"/>
                    <a:pt x="387850" y="3050903"/>
                  </a:cubicBezTo>
                  <a:cubicBezTo>
                    <a:pt x="376213" y="3049921"/>
                    <a:pt x="366533" y="3053532"/>
                    <a:pt x="356247" y="3058134"/>
                  </a:cubicBezTo>
                  <a:cubicBezTo>
                    <a:pt x="336669" y="3067942"/>
                    <a:pt x="330918" y="3065114"/>
                    <a:pt x="329279" y="3044401"/>
                  </a:cubicBezTo>
                  <a:cubicBezTo>
                    <a:pt x="328084" y="3030757"/>
                    <a:pt x="321453" y="3026031"/>
                    <a:pt x="308607" y="3027031"/>
                  </a:cubicBezTo>
                  <a:cubicBezTo>
                    <a:pt x="279229" y="3029502"/>
                    <a:pt x="278733" y="3029198"/>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6"/>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20"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3" y="2655618"/>
                    <a:pt x="339456" y="2648876"/>
                  </a:cubicBezTo>
                  <a:cubicBezTo>
                    <a:pt x="345913" y="2637181"/>
                    <a:pt x="353636" y="2628976"/>
                    <a:pt x="368061" y="2643216"/>
                  </a:cubicBezTo>
                  <a:cubicBezTo>
                    <a:pt x="369890" y="2624619"/>
                    <a:pt x="377177" y="2621587"/>
                    <a:pt x="389537"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8" y="2577279"/>
                    <a:pt x="336858" y="2561827"/>
                  </a:cubicBezTo>
                  <a:lnTo>
                    <a:pt x="337956" y="2558256"/>
                  </a:lnTo>
                  <a:lnTo>
                    <a:pt x="331405" y="2552878"/>
                  </a:lnTo>
                  <a:cubicBezTo>
                    <a:pt x="322102" y="2545844"/>
                    <a:pt x="314127" y="2547774"/>
                    <a:pt x="308578" y="2557984"/>
                  </a:cubicBezTo>
                  <a:cubicBezTo>
                    <a:pt x="303440" y="2566405"/>
                    <a:pt x="299100" y="2574634"/>
                    <a:pt x="294264" y="2582561"/>
                  </a:cubicBezTo>
                  <a:cubicBezTo>
                    <a:pt x="292149" y="2586028"/>
                    <a:pt x="290806" y="2592686"/>
                    <a:pt x="283956"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7"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7"/>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2"/>
                    <a:pt x="177430" y="2216952"/>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3"/>
                  </a:lnTo>
                  <a:lnTo>
                    <a:pt x="148907" y="2184596"/>
                  </a:lnTo>
                  <a:cubicBezTo>
                    <a:pt x="144000" y="2188740"/>
                    <a:pt x="138907" y="2191241"/>
                    <a:pt x="133549" y="2192221"/>
                  </a:cubicBezTo>
                  <a:lnTo>
                    <a:pt x="130014" y="2191909"/>
                  </a:lnTo>
                  <a:lnTo>
                    <a:pt x="130318" y="2192823"/>
                  </a:lnTo>
                  <a:cubicBezTo>
                    <a:pt x="129999" y="2194023"/>
                    <a:pt x="128755" y="2194881"/>
                    <a:pt x="126283" y="2195305"/>
                  </a:cubicBezTo>
                  <a:cubicBezTo>
                    <a:pt x="119511" y="2196585"/>
                    <a:pt x="113381" y="2195139"/>
                    <a:pt x="107338" y="2192707"/>
                  </a:cubicBezTo>
                  <a:cubicBezTo>
                    <a:pt x="99558" y="2189719"/>
                    <a:pt x="95832" y="2190279"/>
                    <a:pt x="90588" y="2196667"/>
                  </a:cubicBezTo>
                  <a:cubicBezTo>
                    <a:pt x="88512" y="2198766"/>
                    <a:pt x="86956"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2" y="2197945"/>
                    <a:pt x="47513" y="2199452"/>
                    <a:pt x="44932" y="2199419"/>
                  </a:cubicBezTo>
                  <a:cubicBezTo>
                    <a:pt x="41439" y="2199601"/>
                    <a:pt x="41471" y="2197020"/>
                    <a:pt x="40358" y="2195030"/>
                  </a:cubicBezTo>
                  <a:cubicBezTo>
                    <a:pt x="39764" y="2193884"/>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5"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4"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6"/>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0"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9" y="1897227"/>
                    <a:pt x="399610" y="1886186"/>
                    <a:pt x="386796" y="1855936"/>
                  </a:cubicBezTo>
                  <a:cubicBezTo>
                    <a:pt x="388938" y="1849085"/>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3"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9"/>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300"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5" y="1560167"/>
                    <a:pt x="453689" y="1556868"/>
                  </a:cubicBezTo>
                  <a:cubicBezTo>
                    <a:pt x="438565" y="1529288"/>
                    <a:pt x="441528" y="1518861"/>
                    <a:pt x="470485" y="1505937"/>
                  </a:cubicBezTo>
                  <a:cubicBezTo>
                    <a:pt x="483163" y="1500755"/>
                    <a:pt x="492675" y="1492964"/>
                    <a:pt x="499433" y="1480773"/>
                  </a:cubicBezTo>
                  <a:cubicBezTo>
                    <a:pt x="509925" y="1461344"/>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0"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2" y="1226678"/>
                  </a:cubicBezTo>
                  <a:cubicBezTo>
                    <a:pt x="501501" y="1199936"/>
                    <a:pt x="504781" y="1173389"/>
                    <a:pt x="498708" y="1146573"/>
                  </a:cubicBezTo>
                  <a:cubicBezTo>
                    <a:pt x="501647" y="1139528"/>
                    <a:pt x="498204" y="1134029"/>
                    <a:pt x="494266" y="1128228"/>
                  </a:cubicBezTo>
                  <a:cubicBezTo>
                    <a:pt x="489857" y="1118741"/>
                    <a:pt x="492023" y="1108506"/>
                    <a:pt x="491300" y="1098549"/>
                  </a:cubicBezTo>
                  <a:cubicBezTo>
                    <a:pt x="482720" y="1101472"/>
                    <a:pt x="479672" y="1109808"/>
                    <a:pt x="474258" y="1115342"/>
                  </a:cubicBezTo>
                  <a:cubicBezTo>
                    <a:pt x="465132" y="1124729"/>
                    <a:pt x="456686" y="1122975"/>
                    <a:pt x="456676" y="1110733"/>
                  </a:cubicBezTo>
                  <a:cubicBezTo>
                    <a:pt x="455943" y="1088535"/>
                    <a:pt x="441662" y="1081860"/>
                    <a:pt x="424274" y="1078049"/>
                  </a:cubicBezTo>
                  <a:cubicBezTo>
                    <a:pt x="414341" y="1075391"/>
                    <a:pt x="406802" y="1072149"/>
                    <a:pt x="407590" y="1059716"/>
                  </a:cubicBezTo>
                  <a:cubicBezTo>
                    <a:pt x="407916" y="1055836"/>
                    <a:pt x="406456" y="1051545"/>
                    <a:pt x="403785" y="1049238"/>
                  </a:cubicBezTo>
                  <a:cubicBezTo>
                    <a:pt x="389141" y="1037584"/>
                    <a:pt x="389048" y="1023254"/>
                    <a:pt x="396629" y="1007485"/>
                  </a:cubicBezTo>
                  <a:cubicBezTo>
                    <a:pt x="399483" y="998349"/>
                    <a:pt x="402832" y="989518"/>
                    <a:pt x="398423" y="980030"/>
                  </a:cubicBezTo>
                  <a:cubicBezTo>
                    <a:pt x="398256" y="975849"/>
                    <a:pt x="400177" y="971584"/>
                    <a:pt x="397121" y="967680"/>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latin typeface="Arial" panose="020B0604020202020204" pitchFamily="34" charset="0"/>
              </a:endParaRPr>
            </a:p>
          </p:txBody>
        </p:sp>
        <p:grpSp>
          <p:nvGrpSpPr>
            <p:cNvPr id="4" name="Group 3">
              <a:extLst>
                <a:ext uri="{FF2B5EF4-FFF2-40B4-BE49-F238E27FC236}">
                  <a16:creationId xmlns:a16="http://schemas.microsoft.com/office/drawing/2014/main" id="{653B38FE-2126-4BA6-8C69-473DBAAA5C20}"/>
                </a:ext>
              </a:extLst>
            </p:cNvPr>
            <p:cNvGrpSpPr/>
            <p:nvPr/>
          </p:nvGrpSpPr>
          <p:grpSpPr>
            <a:xfrm>
              <a:off x="5899199" y="853605"/>
              <a:ext cx="5668988" cy="4846071"/>
              <a:chOff x="5899199" y="853605"/>
              <a:chExt cx="5668988" cy="4846071"/>
            </a:xfrm>
          </p:grpSpPr>
          <p:sp>
            <p:nvSpPr>
              <p:cNvPr id="144" name="Freeform: Shape 143">
                <a:extLst>
                  <a:ext uri="{FF2B5EF4-FFF2-40B4-BE49-F238E27FC236}">
                    <a16:creationId xmlns:a16="http://schemas.microsoft.com/office/drawing/2014/main" id="{DF0C07E1-8379-4176-9101-15455407DD93}"/>
                  </a:ext>
                </a:extLst>
              </p:cNvPr>
              <p:cNvSpPr/>
              <p:nvPr/>
            </p:nvSpPr>
            <p:spPr>
              <a:xfrm>
                <a:off x="6303964" y="2304805"/>
                <a:ext cx="4572368" cy="2407420"/>
              </a:xfrm>
              <a:custGeom>
                <a:avLst/>
                <a:gdLst>
                  <a:gd name="connsiteX0" fmla="*/ 3420385 w 4572368"/>
                  <a:gd name="connsiteY0" fmla="*/ 2295621 h 2407420"/>
                  <a:gd name="connsiteX1" fmla="*/ 3419637 w 4572368"/>
                  <a:gd name="connsiteY1" fmla="*/ 2295672 h 2407420"/>
                  <a:gd name="connsiteX2" fmla="*/ 3420288 w 4572368"/>
                  <a:gd name="connsiteY2" fmla="*/ 2296984 h 2407420"/>
                  <a:gd name="connsiteX3" fmla="*/ 3424235 w 4572368"/>
                  <a:gd name="connsiteY3" fmla="*/ 2299890 h 2407420"/>
                  <a:gd name="connsiteX4" fmla="*/ 3396137 w 4572368"/>
                  <a:gd name="connsiteY4" fmla="*/ 2235439 h 2407420"/>
                  <a:gd name="connsiteX5" fmla="*/ 3396347 w 4572368"/>
                  <a:gd name="connsiteY5" fmla="*/ 2236477 h 2407420"/>
                  <a:gd name="connsiteX6" fmla="*/ 3396517 w 4572368"/>
                  <a:gd name="connsiteY6" fmla="*/ 2236068 h 2407420"/>
                  <a:gd name="connsiteX7" fmla="*/ 3581300 w 4572368"/>
                  <a:gd name="connsiteY7" fmla="*/ 2059232 h 2407420"/>
                  <a:gd name="connsiteX8" fmla="*/ 3566375 w 4572368"/>
                  <a:gd name="connsiteY8" fmla="*/ 2065484 h 2407420"/>
                  <a:gd name="connsiteX9" fmla="*/ 3554155 w 4572368"/>
                  <a:gd name="connsiteY9" fmla="*/ 2075261 h 2407420"/>
                  <a:gd name="connsiteX10" fmla="*/ 3539872 w 4572368"/>
                  <a:gd name="connsiteY10" fmla="*/ 2080301 h 2407420"/>
                  <a:gd name="connsiteX11" fmla="*/ 3537353 w 4572368"/>
                  <a:gd name="connsiteY11" fmla="*/ 2079049 h 2407420"/>
                  <a:gd name="connsiteX12" fmla="*/ 3551199 w 4572368"/>
                  <a:gd name="connsiteY12" fmla="*/ 2112667 h 2407420"/>
                  <a:gd name="connsiteX13" fmla="*/ 3555909 w 4572368"/>
                  <a:gd name="connsiteY13" fmla="*/ 2099448 h 2407420"/>
                  <a:gd name="connsiteX14" fmla="*/ 3573169 w 4572368"/>
                  <a:gd name="connsiteY14" fmla="*/ 2074167 h 2407420"/>
                  <a:gd name="connsiteX15" fmla="*/ 1649791 w 4572368"/>
                  <a:gd name="connsiteY15" fmla="*/ 1783901 h 2407420"/>
                  <a:gd name="connsiteX16" fmla="*/ 1649338 w 4572368"/>
                  <a:gd name="connsiteY16" fmla="*/ 1784638 h 2407420"/>
                  <a:gd name="connsiteX17" fmla="*/ 1660428 w 4572368"/>
                  <a:gd name="connsiteY17" fmla="*/ 1793468 h 2407420"/>
                  <a:gd name="connsiteX18" fmla="*/ 1660932 w 4572368"/>
                  <a:gd name="connsiteY18" fmla="*/ 1792723 h 2407420"/>
                  <a:gd name="connsiteX19" fmla="*/ 1661104 w 4572368"/>
                  <a:gd name="connsiteY19" fmla="*/ 1792457 h 2407420"/>
                  <a:gd name="connsiteX20" fmla="*/ 4263462 w 4572368"/>
                  <a:gd name="connsiteY20" fmla="*/ 1196558 h 2407420"/>
                  <a:gd name="connsiteX21" fmla="*/ 4261237 w 4572368"/>
                  <a:gd name="connsiteY21" fmla="*/ 1199066 h 2407420"/>
                  <a:gd name="connsiteX22" fmla="*/ 4252071 w 4572368"/>
                  <a:gd name="connsiteY22" fmla="*/ 1208232 h 2407420"/>
                  <a:gd name="connsiteX23" fmla="*/ 4266735 w 4572368"/>
                  <a:gd name="connsiteY23" fmla="*/ 1238171 h 2407420"/>
                  <a:gd name="connsiteX24" fmla="*/ 4267250 w 4572368"/>
                  <a:gd name="connsiteY24" fmla="*/ 1238381 h 2407420"/>
                  <a:gd name="connsiteX25" fmla="*/ 4285128 w 4572368"/>
                  <a:gd name="connsiteY25" fmla="*/ 1233967 h 2407420"/>
                  <a:gd name="connsiteX26" fmla="*/ 4300786 w 4572368"/>
                  <a:gd name="connsiteY26" fmla="*/ 1222435 h 2407420"/>
                  <a:gd name="connsiteX27" fmla="*/ 4302782 w 4572368"/>
                  <a:gd name="connsiteY27" fmla="*/ 1218373 h 2407420"/>
                  <a:gd name="connsiteX28" fmla="*/ 4297143 w 4572368"/>
                  <a:gd name="connsiteY28" fmla="*/ 1215650 h 2407420"/>
                  <a:gd name="connsiteX29" fmla="*/ 4273631 w 4572368"/>
                  <a:gd name="connsiteY29" fmla="*/ 1197300 h 2407420"/>
                  <a:gd name="connsiteX30" fmla="*/ 601819 w 4572368"/>
                  <a:gd name="connsiteY30" fmla="*/ 719303 h 2407420"/>
                  <a:gd name="connsiteX31" fmla="*/ 602393 w 4572368"/>
                  <a:gd name="connsiteY31" fmla="*/ 720517 h 2407420"/>
                  <a:gd name="connsiteX32" fmla="*/ 602557 w 4572368"/>
                  <a:gd name="connsiteY32" fmla="*/ 720150 h 2407420"/>
                  <a:gd name="connsiteX33" fmla="*/ 720480 w 4572368"/>
                  <a:gd name="connsiteY33" fmla="*/ 377833 h 2407420"/>
                  <a:gd name="connsiteX34" fmla="*/ 707102 w 4572368"/>
                  <a:gd name="connsiteY34" fmla="*/ 399326 h 2407420"/>
                  <a:gd name="connsiteX35" fmla="*/ 703974 w 4572368"/>
                  <a:gd name="connsiteY35" fmla="*/ 436243 h 2407420"/>
                  <a:gd name="connsiteX36" fmla="*/ 721534 w 4572368"/>
                  <a:gd name="connsiteY36" fmla="*/ 439785 h 2407420"/>
                  <a:gd name="connsiteX37" fmla="*/ 721319 w 4572368"/>
                  <a:gd name="connsiteY37" fmla="*/ 439193 h 2407420"/>
                  <a:gd name="connsiteX38" fmla="*/ 723297 w 4572368"/>
                  <a:gd name="connsiteY38" fmla="*/ 425142 h 2407420"/>
                  <a:gd name="connsiteX39" fmla="*/ 728808 w 4572368"/>
                  <a:gd name="connsiteY39" fmla="*/ 395660 h 2407420"/>
                  <a:gd name="connsiteX40" fmla="*/ 724190 w 4572368"/>
                  <a:gd name="connsiteY40" fmla="*/ 380956 h 2407420"/>
                  <a:gd name="connsiteX41" fmla="*/ 567851 w 4572368"/>
                  <a:gd name="connsiteY41" fmla="*/ 0 h 2407420"/>
                  <a:gd name="connsiteX42" fmla="*/ 3690886 w 4572368"/>
                  <a:gd name="connsiteY42" fmla="*/ 0 h 2407420"/>
                  <a:gd name="connsiteX43" fmla="*/ 3691270 w 4572368"/>
                  <a:gd name="connsiteY43" fmla="*/ 4052 h 2407420"/>
                  <a:gd name="connsiteX44" fmla="*/ 3691965 w 4572368"/>
                  <a:gd name="connsiteY44" fmla="*/ 5021 h 2407420"/>
                  <a:gd name="connsiteX45" fmla="*/ 3697718 w 4572368"/>
                  <a:gd name="connsiteY45" fmla="*/ 0 h 2407420"/>
                  <a:gd name="connsiteX46" fmla="*/ 3725160 w 4572368"/>
                  <a:gd name="connsiteY46" fmla="*/ 0 h 2407420"/>
                  <a:gd name="connsiteX47" fmla="*/ 3744760 w 4572368"/>
                  <a:gd name="connsiteY47" fmla="*/ 20416 h 2407420"/>
                  <a:gd name="connsiteX48" fmla="*/ 3775814 w 4572368"/>
                  <a:gd name="connsiteY48" fmla="*/ 21888 h 2407420"/>
                  <a:gd name="connsiteX49" fmla="*/ 3785043 w 4572368"/>
                  <a:gd name="connsiteY49" fmla="*/ 540 h 2407420"/>
                  <a:gd name="connsiteX50" fmla="*/ 3784998 w 4572368"/>
                  <a:gd name="connsiteY50" fmla="*/ 0 h 2407420"/>
                  <a:gd name="connsiteX51" fmla="*/ 3810920 w 4572368"/>
                  <a:gd name="connsiteY51" fmla="*/ 0 h 2407420"/>
                  <a:gd name="connsiteX52" fmla="*/ 3823937 w 4572368"/>
                  <a:gd name="connsiteY52" fmla="*/ 17019 h 2407420"/>
                  <a:gd name="connsiteX53" fmla="*/ 3903216 w 4572368"/>
                  <a:gd name="connsiteY53" fmla="*/ 55635 h 2407420"/>
                  <a:gd name="connsiteX54" fmla="*/ 3923346 w 4572368"/>
                  <a:gd name="connsiteY54" fmla="*/ 48907 h 2407420"/>
                  <a:gd name="connsiteX55" fmla="*/ 3950282 w 4572368"/>
                  <a:gd name="connsiteY55" fmla="*/ 36633 h 2407420"/>
                  <a:gd name="connsiteX56" fmla="*/ 3951254 w 4572368"/>
                  <a:gd name="connsiteY56" fmla="*/ 65128 h 2407420"/>
                  <a:gd name="connsiteX57" fmla="*/ 3985874 w 4572368"/>
                  <a:gd name="connsiteY57" fmla="*/ 84700 h 2407420"/>
                  <a:gd name="connsiteX58" fmla="*/ 3986523 w 4572368"/>
                  <a:gd name="connsiteY58" fmla="*/ 84561 h 2407420"/>
                  <a:gd name="connsiteX59" fmla="*/ 4001139 w 4572368"/>
                  <a:gd name="connsiteY59" fmla="*/ 68158 h 2407420"/>
                  <a:gd name="connsiteX60" fmla="*/ 4008768 w 4572368"/>
                  <a:gd name="connsiteY60" fmla="*/ 46250 h 2407420"/>
                  <a:gd name="connsiteX61" fmla="*/ 4003556 w 4572368"/>
                  <a:gd name="connsiteY61" fmla="*/ 10279 h 2407420"/>
                  <a:gd name="connsiteX62" fmla="*/ 3993927 w 4572368"/>
                  <a:gd name="connsiteY62" fmla="*/ 0 h 2407420"/>
                  <a:gd name="connsiteX63" fmla="*/ 4052247 w 4572368"/>
                  <a:gd name="connsiteY63" fmla="*/ 0 h 2407420"/>
                  <a:gd name="connsiteX64" fmla="*/ 4053072 w 4572368"/>
                  <a:gd name="connsiteY64" fmla="*/ 16770 h 2407420"/>
                  <a:gd name="connsiteX65" fmla="*/ 4068305 w 4572368"/>
                  <a:gd name="connsiteY65" fmla="*/ 22237 h 2407420"/>
                  <a:gd name="connsiteX66" fmla="*/ 4070966 w 4572368"/>
                  <a:gd name="connsiteY66" fmla="*/ 24831 h 2407420"/>
                  <a:gd name="connsiteX67" fmla="*/ 4090733 w 4572368"/>
                  <a:gd name="connsiteY67" fmla="*/ 36910 h 2407420"/>
                  <a:gd name="connsiteX68" fmla="*/ 4145197 w 4572368"/>
                  <a:gd name="connsiteY68" fmla="*/ 42883 h 2407420"/>
                  <a:gd name="connsiteX69" fmla="*/ 4179074 w 4572368"/>
                  <a:gd name="connsiteY69" fmla="*/ 83288 h 2407420"/>
                  <a:gd name="connsiteX70" fmla="*/ 4208020 w 4572368"/>
                  <a:gd name="connsiteY70" fmla="*/ 133260 h 2407420"/>
                  <a:gd name="connsiteX71" fmla="*/ 4210047 w 4572368"/>
                  <a:gd name="connsiteY71" fmla="*/ 133638 h 2407420"/>
                  <a:gd name="connsiteX72" fmla="*/ 4235576 w 4572368"/>
                  <a:gd name="connsiteY72" fmla="*/ 185070 h 2407420"/>
                  <a:gd name="connsiteX73" fmla="*/ 4225847 w 4572368"/>
                  <a:gd name="connsiteY73" fmla="*/ 214713 h 2407420"/>
                  <a:gd name="connsiteX74" fmla="*/ 4260800 w 4572368"/>
                  <a:gd name="connsiteY74" fmla="*/ 212849 h 2407420"/>
                  <a:gd name="connsiteX75" fmla="*/ 4278115 w 4572368"/>
                  <a:gd name="connsiteY75" fmla="*/ 207168 h 2407420"/>
                  <a:gd name="connsiteX76" fmla="*/ 4278473 w 4572368"/>
                  <a:gd name="connsiteY76" fmla="*/ 219294 h 2407420"/>
                  <a:gd name="connsiteX77" fmla="*/ 4267874 w 4572368"/>
                  <a:gd name="connsiteY77" fmla="*/ 228327 h 2407420"/>
                  <a:gd name="connsiteX78" fmla="*/ 4245504 w 4572368"/>
                  <a:gd name="connsiteY78" fmla="*/ 249842 h 2407420"/>
                  <a:gd name="connsiteX79" fmla="*/ 4252213 w 4572368"/>
                  <a:gd name="connsiteY79" fmla="*/ 284127 h 2407420"/>
                  <a:gd name="connsiteX80" fmla="*/ 4281856 w 4572368"/>
                  <a:gd name="connsiteY80" fmla="*/ 293855 h 2407420"/>
                  <a:gd name="connsiteX81" fmla="*/ 4299406 w 4572368"/>
                  <a:gd name="connsiteY81" fmla="*/ 306569 h 2407420"/>
                  <a:gd name="connsiteX82" fmla="*/ 4286725 w 4572368"/>
                  <a:gd name="connsiteY82" fmla="*/ 326748 h 2407420"/>
                  <a:gd name="connsiteX83" fmla="*/ 4259068 w 4572368"/>
                  <a:gd name="connsiteY83" fmla="*/ 345703 h 2407420"/>
                  <a:gd name="connsiteX84" fmla="*/ 4251521 w 4572368"/>
                  <a:gd name="connsiteY84" fmla="*/ 372083 h 2407420"/>
                  <a:gd name="connsiteX85" fmla="*/ 4239400 w 4572368"/>
                  <a:gd name="connsiteY85" fmla="*/ 420156 h 2407420"/>
                  <a:gd name="connsiteX86" fmla="*/ 4235810 w 4572368"/>
                  <a:gd name="connsiteY86" fmla="*/ 487124 h 2407420"/>
                  <a:gd name="connsiteX87" fmla="*/ 4241565 w 4572368"/>
                  <a:gd name="connsiteY87" fmla="*/ 493546 h 2407420"/>
                  <a:gd name="connsiteX88" fmla="*/ 4257470 w 4572368"/>
                  <a:gd name="connsiteY88" fmla="*/ 498223 h 2407420"/>
                  <a:gd name="connsiteX89" fmla="*/ 4279466 w 4572368"/>
                  <a:gd name="connsiteY89" fmla="*/ 526450 h 2407420"/>
                  <a:gd name="connsiteX90" fmla="*/ 4301358 w 4572368"/>
                  <a:gd name="connsiteY90" fmla="*/ 546791 h 2407420"/>
                  <a:gd name="connsiteX91" fmla="*/ 4294347 w 4572368"/>
                  <a:gd name="connsiteY91" fmla="*/ 567504 h 2407420"/>
                  <a:gd name="connsiteX92" fmla="*/ 4272327 w 4572368"/>
                  <a:gd name="connsiteY92" fmla="*/ 584693 h 2407420"/>
                  <a:gd name="connsiteX93" fmla="*/ 4264461 w 4572368"/>
                  <a:gd name="connsiteY93" fmla="*/ 598680 h 2407420"/>
                  <a:gd name="connsiteX94" fmla="*/ 4268701 w 4572368"/>
                  <a:gd name="connsiteY94" fmla="*/ 600226 h 2407420"/>
                  <a:gd name="connsiteX95" fmla="*/ 4283893 w 4572368"/>
                  <a:gd name="connsiteY95" fmla="*/ 594672 h 2407420"/>
                  <a:gd name="connsiteX96" fmla="*/ 4338803 w 4572368"/>
                  <a:gd name="connsiteY96" fmla="*/ 603876 h 2407420"/>
                  <a:gd name="connsiteX97" fmla="*/ 4358590 w 4572368"/>
                  <a:gd name="connsiteY97" fmla="*/ 601802 h 2407420"/>
                  <a:gd name="connsiteX98" fmla="*/ 4376107 w 4572368"/>
                  <a:gd name="connsiteY98" fmla="*/ 611889 h 2407420"/>
                  <a:gd name="connsiteX99" fmla="*/ 4443012 w 4572368"/>
                  <a:gd name="connsiteY99" fmla="*/ 657936 h 2407420"/>
                  <a:gd name="connsiteX100" fmla="*/ 4479506 w 4572368"/>
                  <a:gd name="connsiteY100" fmla="*/ 681526 h 2407420"/>
                  <a:gd name="connsiteX101" fmla="*/ 4471548 w 4572368"/>
                  <a:gd name="connsiteY101" fmla="*/ 707307 h 2407420"/>
                  <a:gd name="connsiteX102" fmla="*/ 4497717 w 4572368"/>
                  <a:gd name="connsiteY102" fmla="*/ 730019 h 2407420"/>
                  <a:gd name="connsiteX103" fmla="*/ 4529489 w 4572368"/>
                  <a:gd name="connsiteY103" fmla="*/ 748010 h 2407420"/>
                  <a:gd name="connsiteX104" fmla="*/ 4518523 w 4572368"/>
                  <a:gd name="connsiteY104" fmla="*/ 775850 h 2407420"/>
                  <a:gd name="connsiteX105" fmla="*/ 4516130 w 4572368"/>
                  <a:gd name="connsiteY105" fmla="*/ 794278 h 2407420"/>
                  <a:gd name="connsiteX106" fmla="*/ 4532122 w 4572368"/>
                  <a:gd name="connsiteY106" fmla="*/ 795690 h 2407420"/>
                  <a:gd name="connsiteX107" fmla="*/ 4535540 w 4572368"/>
                  <a:gd name="connsiteY107" fmla="*/ 794231 h 2407420"/>
                  <a:gd name="connsiteX108" fmla="*/ 4559725 w 4572368"/>
                  <a:gd name="connsiteY108" fmla="*/ 788260 h 2407420"/>
                  <a:gd name="connsiteX109" fmla="*/ 4549827 w 4572368"/>
                  <a:gd name="connsiteY109" fmla="*/ 804763 h 2407420"/>
                  <a:gd name="connsiteX110" fmla="*/ 4534641 w 4572368"/>
                  <a:gd name="connsiteY110" fmla="*/ 818707 h 2407420"/>
                  <a:gd name="connsiteX111" fmla="*/ 4543185 w 4572368"/>
                  <a:gd name="connsiteY111" fmla="*/ 854382 h 2407420"/>
                  <a:gd name="connsiteX112" fmla="*/ 4563452 w 4572368"/>
                  <a:gd name="connsiteY112" fmla="*/ 858166 h 2407420"/>
                  <a:gd name="connsiteX113" fmla="*/ 4563186 w 4572368"/>
                  <a:gd name="connsiteY113" fmla="*/ 884858 h 2407420"/>
                  <a:gd name="connsiteX114" fmla="*/ 4544549 w 4572368"/>
                  <a:gd name="connsiteY114" fmla="*/ 897632 h 2407420"/>
                  <a:gd name="connsiteX115" fmla="*/ 4536779 w 4572368"/>
                  <a:gd name="connsiteY115" fmla="*/ 922397 h 2407420"/>
                  <a:gd name="connsiteX116" fmla="*/ 4525315 w 4572368"/>
                  <a:gd name="connsiteY116" fmla="*/ 958533 h 2407420"/>
                  <a:gd name="connsiteX117" fmla="*/ 4517058 w 4572368"/>
                  <a:gd name="connsiteY117" fmla="*/ 1008376 h 2407420"/>
                  <a:gd name="connsiteX118" fmla="*/ 4519733 w 4572368"/>
                  <a:gd name="connsiteY118" fmla="*/ 1027749 h 2407420"/>
                  <a:gd name="connsiteX119" fmla="*/ 4508174 w 4572368"/>
                  <a:gd name="connsiteY119" fmla="*/ 1025068 h 2407420"/>
                  <a:gd name="connsiteX120" fmla="*/ 4499290 w 4572368"/>
                  <a:gd name="connsiteY120" fmla="*/ 1041760 h 2407420"/>
                  <a:gd name="connsiteX121" fmla="*/ 4491275 w 4572368"/>
                  <a:gd name="connsiteY121" fmla="*/ 1079064 h 2407420"/>
                  <a:gd name="connsiteX122" fmla="*/ 4475144 w 4572368"/>
                  <a:gd name="connsiteY122" fmla="*/ 1098074 h 2407420"/>
                  <a:gd name="connsiteX123" fmla="*/ 4443934 w 4572368"/>
                  <a:gd name="connsiteY123" fmla="*/ 1107976 h 2407420"/>
                  <a:gd name="connsiteX124" fmla="*/ 4399184 w 4572368"/>
                  <a:gd name="connsiteY124" fmla="*/ 1134228 h 2407420"/>
                  <a:gd name="connsiteX125" fmla="*/ 4393752 w 4572368"/>
                  <a:gd name="connsiteY125" fmla="*/ 1152089 h 2407420"/>
                  <a:gd name="connsiteX126" fmla="*/ 4364858 w 4572368"/>
                  <a:gd name="connsiteY126" fmla="*/ 1169241 h 2407420"/>
                  <a:gd name="connsiteX127" fmla="*/ 4336492 w 4572368"/>
                  <a:gd name="connsiteY127" fmla="*/ 1169918 h 2407420"/>
                  <a:gd name="connsiteX128" fmla="*/ 4329986 w 4572368"/>
                  <a:gd name="connsiteY128" fmla="*/ 1179746 h 2407420"/>
                  <a:gd name="connsiteX129" fmla="*/ 4330113 w 4572368"/>
                  <a:gd name="connsiteY129" fmla="*/ 1180885 h 2407420"/>
                  <a:gd name="connsiteX130" fmla="*/ 4343556 w 4572368"/>
                  <a:gd name="connsiteY130" fmla="*/ 1185162 h 2407420"/>
                  <a:gd name="connsiteX131" fmla="*/ 4361274 w 4572368"/>
                  <a:gd name="connsiteY131" fmla="*/ 1196161 h 2407420"/>
                  <a:gd name="connsiteX132" fmla="*/ 4360053 w 4572368"/>
                  <a:gd name="connsiteY132" fmla="*/ 1199215 h 2407420"/>
                  <a:gd name="connsiteX133" fmla="*/ 4345388 w 4572368"/>
                  <a:gd name="connsiteY133" fmla="*/ 1223045 h 2407420"/>
                  <a:gd name="connsiteX134" fmla="*/ 4353332 w 4572368"/>
                  <a:gd name="connsiteY134" fmla="*/ 1234042 h 2407420"/>
                  <a:gd name="connsiteX135" fmla="*/ 4353943 w 4572368"/>
                  <a:gd name="connsiteY135" fmla="*/ 1237098 h 2407420"/>
                  <a:gd name="connsiteX136" fmla="*/ 4361886 w 4572368"/>
                  <a:gd name="connsiteY136" fmla="*/ 1254817 h 2407420"/>
                  <a:gd name="connsiteX137" fmla="*/ 4396714 w 4572368"/>
                  <a:gd name="connsiteY137" fmla="*/ 1284756 h 2407420"/>
                  <a:gd name="connsiteX138" fmla="*/ 4400991 w 4572368"/>
                  <a:gd name="connsiteY138" fmla="*/ 1328749 h 2407420"/>
                  <a:gd name="connsiteX139" fmla="*/ 4397324 w 4572368"/>
                  <a:gd name="connsiteY139" fmla="*/ 1377017 h 2407420"/>
                  <a:gd name="connsiteX140" fmla="*/ 4398547 w 4572368"/>
                  <a:gd name="connsiteY140" fmla="*/ 1378241 h 2407420"/>
                  <a:gd name="connsiteX141" fmla="*/ 4391825 w 4572368"/>
                  <a:gd name="connsiteY141" fmla="*/ 1425900 h 2407420"/>
                  <a:gd name="connsiteX142" fmla="*/ 4371051 w 4572368"/>
                  <a:gd name="connsiteY142" fmla="*/ 1441786 h 2407420"/>
                  <a:gd name="connsiteX143" fmla="*/ 4396102 w 4572368"/>
                  <a:gd name="connsiteY143" fmla="*/ 1457060 h 2407420"/>
                  <a:gd name="connsiteX144" fmla="*/ 4410767 w 4572368"/>
                  <a:gd name="connsiteY144" fmla="*/ 1461338 h 2407420"/>
                  <a:gd name="connsiteX145" fmla="*/ 4405268 w 4572368"/>
                  <a:gd name="connsiteY145" fmla="*/ 1469892 h 2407420"/>
                  <a:gd name="connsiteX146" fmla="*/ 4393657 w 4572368"/>
                  <a:gd name="connsiteY146" fmla="*/ 1471114 h 2407420"/>
                  <a:gd name="connsiteX147" fmla="*/ 4367996 w 4572368"/>
                  <a:gd name="connsiteY147" fmla="*/ 1475390 h 2407420"/>
                  <a:gd name="connsiteX148" fmla="*/ 4356387 w 4572368"/>
                  <a:gd name="connsiteY148" fmla="*/ 1502276 h 2407420"/>
                  <a:gd name="connsiteX149" fmla="*/ 4372272 w 4572368"/>
                  <a:gd name="connsiteY149" fmla="*/ 1523050 h 2407420"/>
                  <a:gd name="connsiteX150" fmla="*/ 4378383 w 4572368"/>
                  <a:gd name="connsiteY150" fmla="*/ 1540157 h 2407420"/>
                  <a:gd name="connsiteX151" fmla="*/ 4360052 w 4572368"/>
                  <a:gd name="connsiteY151" fmla="*/ 1548100 h 2407420"/>
                  <a:gd name="connsiteX152" fmla="*/ 4331946 w 4572368"/>
                  <a:gd name="connsiteY152" fmla="*/ 1548101 h 2407420"/>
                  <a:gd name="connsiteX153" fmla="*/ 4314227 w 4572368"/>
                  <a:gd name="connsiteY153" fmla="*/ 1562764 h 2407420"/>
                  <a:gd name="connsiteX154" fmla="*/ 4283066 w 4572368"/>
                  <a:gd name="connsiteY154" fmla="*/ 1590260 h 2407420"/>
                  <a:gd name="connsiteX155" fmla="*/ 4248849 w 4572368"/>
                  <a:gd name="connsiteY155" fmla="*/ 1634863 h 2407420"/>
                  <a:gd name="connsiteX156" fmla="*/ 4249786 w 4572368"/>
                  <a:gd name="connsiteY156" fmla="*/ 1642030 h 2407420"/>
                  <a:gd name="connsiteX157" fmla="*/ 4258565 w 4572368"/>
                  <a:gd name="connsiteY157" fmla="*/ 1652802 h 2407420"/>
                  <a:gd name="connsiteX158" fmla="*/ 4260398 w 4572368"/>
                  <a:gd name="connsiteY158" fmla="*/ 1682742 h 2407420"/>
                  <a:gd name="connsiteX159" fmla="*/ 4265897 w 4572368"/>
                  <a:gd name="connsiteY159" fmla="*/ 1707182 h 2407420"/>
                  <a:gd name="connsiteX160" fmla="*/ 4251232 w 4572368"/>
                  <a:gd name="connsiteY160" fmla="*/ 1718180 h 2407420"/>
                  <a:gd name="connsiteX161" fmla="*/ 4227862 w 4572368"/>
                  <a:gd name="connsiteY161" fmla="*/ 1719631 h 2407420"/>
                  <a:gd name="connsiteX162" fmla="*/ 4215796 w 4572368"/>
                  <a:gd name="connsiteY162" fmla="*/ 1725576 h 2407420"/>
                  <a:gd name="connsiteX163" fmla="*/ 4217994 w 4572368"/>
                  <a:gd name="connsiteY163" fmla="*/ 1728653 h 2407420"/>
                  <a:gd name="connsiteX164" fmla="*/ 4231130 w 4572368"/>
                  <a:gd name="connsiteY164" fmla="*/ 1732013 h 2407420"/>
                  <a:gd name="connsiteX165" fmla="*/ 4264736 w 4572368"/>
                  <a:gd name="connsiteY165" fmla="*/ 1764397 h 2407420"/>
                  <a:gd name="connsiteX166" fmla="*/ 4279401 w 4572368"/>
                  <a:gd name="connsiteY166" fmla="*/ 1772340 h 2407420"/>
                  <a:gd name="connsiteX167" fmla="*/ 4286732 w 4572368"/>
                  <a:gd name="connsiteY167" fmla="*/ 1787616 h 2407420"/>
                  <a:gd name="connsiteX168" fmla="*/ 4311172 w 4572368"/>
                  <a:gd name="connsiteY168" fmla="*/ 1851159 h 2407420"/>
                  <a:gd name="connsiteX169" fmla="*/ 4325226 w 4572368"/>
                  <a:gd name="connsiteY169" fmla="*/ 1884764 h 2407420"/>
                  <a:gd name="connsiteX170" fmla="*/ 4307506 w 4572368"/>
                  <a:gd name="connsiteY170" fmla="*/ 1898819 h 2407420"/>
                  <a:gd name="connsiteX171" fmla="*/ 4314839 w 4572368"/>
                  <a:gd name="connsiteY171" fmla="*/ 1926924 h 2407420"/>
                  <a:gd name="connsiteX172" fmla="*/ 4328281 w 4572368"/>
                  <a:gd name="connsiteY172" fmla="*/ 1954419 h 2407420"/>
                  <a:gd name="connsiteX173" fmla="*/ 4307507 w 4572368"/>
                  <a:gd name="connsiteY173" fmla="*/ 1968472 h 2407420"/>
                  <a:gd name="connsiteX174" fmla="*/ 4297119 w 4572368"/>
                  <a:gd name="connsiteY174" fmla="*/ 1980082 h 2407420"/>
                  <a:gd name="connsiteX175" fmla="*/ 4307507 w 4572368"/>
                  <a:gd name="connsiteY175" fmla="*/ 1988636 h 2407420"/>
                  <a:gd name="connsiteX176" fmla="*/ 4310562 w 4572368"/>
                  <a:gd name="connsiteY176" fmla="*/ 1989247 h 2407420"/>
                  <a:gd name="connsiteX177" fmla="*/ 4330114 w 4572368"/>
                  <a:gd name="connsiteY177" fmla="*/ 1996579 h 2407420"/>
                  <a:gd name="connsiteX178" fmla="*/ 4315449 w 4572368"/>
                  <a:gd name="connsiteY178" fmla="*/ 2003301 h 2407420"/>
                  <a:gd name="connsiteX179" fmla="*/ 4298342 w 4572368"/>
                  <a:gd name="connsiteY179" fmla="*/ 2005744 h 2407420"/>
                  <a:gd name="connsiteX180" fmla="*/ 4287344 w 4572368"/>
                  <a:gd name="connsiteY180" fmla="*/ 2034461 h 2407420"/>
                  <a:gd name="connsiteX181" fmla="*/ 4299564 w 4572368"/>
                  <a:gd name="connsiteY181" fmla="*/ 2046680 h 2407420"/>
                  <a:gd name="connsiteX182" fmla="*/ 4286732 w 4572368"/>
                  <a:gd name="connsiteY182" fmla="*/ 2065011 h 2407420"/>
                  <a:gd name="connsiteX183" fmla="*/ 4267790 w 4572368"/>
                  <a:gd name="connsiteY183" fmla="*/ 2065011 h 2407420"/>
                  <a:gd name="connsiteX184" fmla="*/ 4250683 w 4572368"/>
                  <a:gd name="connsiteY184" fmla="*/ 2078453 h 2407420"/>
                  <a:gd name="connsiteX185" fmla="*/ 4225633 w 4572368"/>
                  <a:gd name="connsiteY185" fmla="*/ 2098006 h 2407420"/>
                  <a:gd name="connsiteX186" fmla="*/ 4196303 w 4572368"/>
                  <a:gd name="connsiteY186" fmla="*/ 2128556 h 2407420"/>
                  <a:gd name="connsiteX187" fmla="*/ 4188972 w 4572368"/>
                  <a:gd name="connsiteY187" fmla="*/ 2143220 h 2407420"/>
                  <a:gd name="connsiteX188" fmla="*/ 4182250 w 4572368"/>
                  <a:gd name="connsiteY188" fmla="*/ 2135888 h 2407420"/>
                  <a:gd name="connsiteX189" fmla="*/ 4168197 w 4572368"/>
                  <a:gd name="connsiteY189" fmla="*/ 2143220 h 2407420"/>
                  <a:gd name="connsiteX190" fmla="*/ 4144979 w 4572368"/>
                  <a:gd name="connsiteY190" fmla="*/ 2165216 h 2407420"/>
                  <a:gd name="connsiteX191" fmla="*/ 4124816 w 4572368"/>
                  <a:gd name="connsiteY191" fmla="*/ 2170715 h 2407420"/>
                  <a:gd name="connsiteX192" fmla="*/ 4098543 w 4572368"/>
                  <a:gd name="connsiteY192" fmla="*/ 2162772 h 2407420"/>
                  <a:gd name="connsiteX193" fmla="*/ 4055161 w 4572368"/>
                  <a:gd name="connsiteY193" fmla="*/ 2159717 h 2407420"/>
                  <a:gd name="connsiteX194" fmla="*/ 4042940 w 4572368"/>
                  <a:gd name="connsiteY194" fmla="*/ 2169493 h 2407420"/>
                  <a:gd name="connsiteX195" fmla="*/ 4014835 w 4572368"/>
                  <a:gd name="connsiteY195" fmla="*/ 2167660 h 2407420"/>
                  <a:gd name="connsiteX196" fmla="*/ 3985507 w 4572368"/>
                  <a:gd name="connsiteY196" fmla="*/ 2158496 h 2407420"/>
                  <a:gd name="connsiteX197" fmla="*/ 3967787 w 4572368"/>
                  <a:gd name="connsiteY197" fmla="*/ 2193322 h 2407420"/>
                  <a:gd name="connsiteX198" fmla="*/ 3965954 w 4572368"/>
                  <a:gd name="connsiteY198" fmla="*/ 2199432 h 2407420"/>
                  <a:gd name="connsiteX199" fmla="*/ 3958622 w 4572368"/>
                  <a:gd name="connsiteY199" fmla="*/ 2189656 h 2407420"/>
                  <a:gd name="connsiteX200" fmla="*/ 3938460 w 4572368"/>
                  <a:gd name="connsiteY200" fmla="*/ 2143831 h 2407420"/>
                  <a:gd name="connsiteX201" fmla="*/ 3918296 w 4572368"/>
                  <a:gd name="connsiteY201" fmla="*/ 2135888 h 2407420"/>
                  <a:gd name="connsiteX202" fmla="*/ 3895689 w 4572368"/>
                  <a:gd name="connsiteY202" fmla="*/ 2136500 h 2407420"/>
                  <a:gd name="connsiteX203" fmla="*/ 3865750 w 4572368"/>
                  <a:gd name="connsiteY203" fmla="*/ 2110837 h 2407420"/>
                  <a:gd name="connsiteX204" fmla="*/ 3843754 w 4572368"/>
                  <a:gd name="connsiteY204" fmla="*/ 2094951 h 2407420"/>
                  <a:gd name="connsiteX205" fmla="*/ 3838866 w 4572368"/>
                  <a:gd name="connsiteY205" fmla="*/ 2084563 h 2407420"/>
                  <a:gd name="connsiteX206" fmla="*/ 3830311 w 4572368"/>
                  <a:gd name="connsiteY206" fmla="*/ 2089451 h 2407420"/>
                  <a:gd name="connsiteX207" fmla="*/ 3816869 w 4572368"/>
                  <a:gd name="connsiteY207" fmla="*/ 2103505 h 2407420"/>
                  <a:gd name="connsiteX208" fmla="*/ 3813814 w 4572368"/>
                  <a:gd name="connsiteY208" fmla="*/ 2131000 h 2407420"/>
                  <a:gd name="connsiteX209" fmla="*/ 3814424 w 4572368"/>
                  <a:gd name="connsiteY209" fmla="*/ 2152996 h 2407420"/>
                  <a:gd name="connsiteX210" fmla="*/ 3799150 w 4572368"/>
                  <a:gd name="connsiteY210" fmla="*/ 2148719 h 2407420"/>
                  <a:gd name="connsiteX211" fmla="*/ 3712387 w 4572368"/>
                  <a:gd name="connsiteY211" fmla="*/ 2115725 h 2407420"/>
                  <a:gd name="connsiteX212" fmla="*/ 3690907 w 4572368"/>
                  <a:gd name="connsiteY212" fmla="*/ 2100603 h 2407420"/>
                  <a:gd name="connsiteX213" fmla="*/ 3693678 w 4572368"/>
                  <a:gd name="connsiteY213" fmla="*/ 2090586 h 2407420"/>
                  <a:gd name="connsiteX214" fmla="*/ 3679225 w 4572368"/>
                  <a:gd name="connsiteY214" fmla="*/ 2086582 h 2407420"/>
                  <a:gd name="connsiteX215" fmla="*/ 3674950 w 4572368"/>
                  <a:gd name="connsiteY215" fmla="*/ 2087629 h 2407420"/>
                  <a:gd name="connsiteX216" fmla="*/ 3679332 w 4572368"/>
                  <a:gd name="connsiteY216" fmla="*/ 2096392 h 2407420"/>
                  <a:gd name="connsiteX217" fmla="*/ 3656113 w 4572368"/>
                  <a:gd name="connsiteY217" fmla="*/ 2136108 h 2407420"/>
                  <a:gd name="connsiteX218" fmla="*/ 3623118 w 4572368"/>
                  <a:gd name="connsiteY218" fmla="*/ 2139163 h 2407420"/>
                  <a:gd name="connsiteX219" fmla="*/ 3612732 w 4572368"/>
                  <a:gd name="connsiteY219" fmla="*/ 2167879 h 2407420"/>
                  <a:gd name="connsiteX220" fmla="*/ 3623730 w 4572368"/>
                  <a:gd name="connsiteY220" fmla="*/ 2181321 h 2407420"/>
                  <a:gd name="connsiteX221" fmla="*/ 3634728 w 4572368"/>
                  <a:gd name="connsiteY221" fmla="*/ 2193543 h 2407420"/>
                  <a:gd name="connsiteX222" fmla="*/ 3588292 w 4572368"/>
                  <a:gd name="connsiteY222" fmla="*/ 2141606 h 2407420"/>
                  <a:gd name="connsiteX223" fmla="*/ 3572406 w 4572368"/>
                  <a:gd name="connsiteY223" fmla="*/ 2126332 h 2407420"/>
                  <a:gd name="connsiteX224" fmla="*/ 3562323 w 4572368"/>
                  <a:gd name="connsiteY224" fmla="*/ 2133511 h 2407420"/>
                  <a:gd name="connsiteX225" fmla="*/ 3560124 w 4572368"/>
                  <a:gd name="connsiteY225" fmla="*/ 2134334 h 2407420"/>
                  <a:gd name="connsiteX226" fmla="*/ 3574081 w 4572368"/>
                  <a:gd name="connsiteY226" fmla="*/ 2168218 h 2407420"/>
                  <a:gd name="connsiteX227" fmla="*/ 3578404 w 4572368"/>
                  <a:gd name="connsiteY227" fmla="*/ 2191547 h 2407420"/>
                  <a:gd name="connsiteX228" fmla="*/ 3580797 w 4572368"/>
                  <a:gd name="connsiteY228" fmla="*/ 2192544 h 2407420"/>
                  <a:gd name="connsiteX229" fmla="*/ 3610780 w 4572368"/>
                  <a:gd name="connsiteY229" fmla="*/ 2250901 h 2407420"/>
                  <a:gd name="connsiteX230" fmla="*/ 3680816 w 4572368"/>
                  <a:gd name="connsiteY230" fmla="*/ 2353553 h 2407420"/>
                  <a:gd name="connsiteX231" fmla="*/ 3701225 w 4572368"/>
                  <a:gd name="connsiteY231" fmla="*/ 2385456 h 2407420"/>
                  <a:gd name="connsiteX232" fmla="*/ 3706369 w 4572368"/>
                  <a:gd name="connsiteY232" fmla="*/ 2407420 h 2407420"/>
                  <a:gd name="connsiteX233" fmla="*/ 1080113 w 4572368"/>
                  <a:gd name="connsiteY233" fmla="*/ 2407420 h 2407420"/>
                  <a:gd name="connsiteX234" fmla="*/ 1077797 w 4572368"/>
                  <a:gd name="connsiteY234" fmla="*/ 2390172 h 2407420"/>
                  <a:gd name="connsiteX235" fmla="*/ 1042370 w 4572368"/>
                  <a:gd name="connsiteY235" fmla="*/ 2386668 h 2407420"/>
                  <a:gd name="connsiteX236" fmla="*/ 1022383 w 4572368"/>
                  <a:gd name="connsiteY236" fmla="*/ 2401082 h 2407420"/>
                  <a:gd name="connsiteX237" fmla="*/ 999508 w 4572368"/>
                  <a:gd name="connsiteY237" fmla="*/ 2378841 h 2407420"/>
                  <a:gd name="connsiteX238" fmla="*/ 1003827 w 4572368"/>
                  <a:gd name="connsiteY238" fmla="*/ 2352180 h 2407420"/>
                  <a:gd name="connsiteX239" fmla="*/ 1003823 w 4572368"/>
                  <a:gd name="connsiteY239" fmla="*/ 2335189 h 2407420"/>
                  <a:gd name="connsiteX240" fmla="*/ 990464 w 4572368"/>
                  <a:gd name="connsiteY240" fmla="*/ 2326155 h 2407420"/>
                  <a:gd name="connsiteX241" fmla="*/ 989902 w 4572368"/>
                  <a:gd name="connsiteY241" fmla="*/ 2327747 h 2407420"/>
                  <a:gd name="connsiteX242" fmla="*/ 968739 w 4572368"/>
                  <a:gd name="connsiteY242" fmla="*/ 2319667 h 2407420"/>
                  <a:gd name="connsiteX243" fmla="*/ 838038 w 4572368"/>
                  <a:gd name="connsiteY243" fmla="*/ 2270053 h 2407420"/>
                  <a:gd name="connsiteX244" fmla="*/ 816187 w 4572368"/>
                  <a:gd name="connsiteY244" fmla="*/ 2282944 h 2407420"/>
                  <a:gd name="connsiteX245" fmla="*/ 787766 w 4572368"/>
                  <a:gd name="connsiteY245" fmla="*/ 2304016 h 2407420"/>
                  <a:gd name="connsiteX246" fmla="*/ 779516 w 4572368"/>
                  <a:gd name="connsiteY246" fmla="*/ 2270951 h 2407420"/>
                  <a:gd name="connsiteX247" fmla="*/ 734159 w 4572368"/>
                  <a:gd name="connsiteY247" fmla="*/ 2256718 h 2407420"/>
                  <a:gd name="connsiteX248" fmla="*/ 696391 w 4572368"/>
                  <a:gd name="connsiteY248" fmla="*/ 2273720 h 2407420"/>
                  <a:gd name="connsiteX249" fmla="*/ 612794 w 4572368"/>
                  <a:gd name="connsiteY249" fmla="*/ 2282048 h 2407420"/>
                  <a:gd name="connsiteX250" fmla="*/ 580035 w 4572368"/>
                  <a:gd name="connsiteY250" fmla="*/ 2254546 h 2407420"/>
                  <a:gd name="connsiteX251" fmla="*/ 549364 w 4572368"/>
                  <a:gd name="connsiteY251" fmla="*/ 2236237 h 2407420"/>
                  <a:gd name="connsiteX252" fmla="*/ 552390 w 4572368"/>
                  <a:gd name="connsiteY252" fmla="*/ 2210275 h 2407420"/>
                  <a:gd name="connsiteX253" fmla="*/ 583579 w 4572368"/>
                  <a:gd name="connsiteY253" fmla="*/ 2153388 h 2407420"/>
                  <a:gd name="connsiteX254" fmla="*/ 594021 w 4572368"/>
                  <a:gd name="connsiteY254" fmla="*/ 2104432 h 2407420"/>
                  <a:gd name="connsiteX255" fmla="*/ 563051 w 4572368"/>
                  <a:gd name="connsiteY255" fmla="*/ 2026965 h 2407420"/>
                  <a:gd name="connsiteX256" fmla="*/ 544825 w 4572368"/>
                  <a:gd name="connsiteY256" fmla="*/ 2013264 h 2407420"/>
                  <a:gd name="connsiteX257" fmla="*/ 527604 w 4572368"/>
                  <a:gd name="connsiteY257" fmla="*/ 1990909 h 2407420"/>
                  <a:gd name="connsiteX258" fmla="*/ 550784 w 4572368"/>
                  <a:gd name="connsiteY258" fmla="*/ 1981679 h 2407420"/>
                  <a:gd name="connsiteX259" fmla="*/ 562942 w 4572368"/>
                  <a:gd name="connsiteY259" fmla="*/ 1975204 h 2407420"/>
                  <a:gd name="connsiteX260" fmla="*/ 554064 w 4572368"/>
                  <a:gd name="connsiteY260" fmla="*/ 1965571 h 2407420"/>
                  <a:gd name="connsiteX261" fmla="*/ 519369 w 4572368"/>
                  <a:gd name="connsiteY261" fmla="*/ 1886971 h 2407420"/>
                  <a:gd name="connsiteX262" fmla="*/ 533000 w 4572368"/>
                  <a:gd name="connsiteY262" fmla="*/ 1842246 h 2407420"/>
                  <a:gd name="connsiteX263" fmla="*/ 605513 w 4572368"/>
                  <a:gd name="connsiteY263" fmla="*/ 1715265 h 2407420"/>
                  <a:gd name="connsiteX264" fmla="*/ 598877 w 4572368"/>
                  <a:gd name="connsiteY264" fmla="*/ 1696950 h 2407420"/>
                  <a:gd name="connsiteX265" fmla="*/ 595334 w 4572368"/>
                  <a:gd name="connsiteY265" fmla="*/ 1679169 h 2407420"/>
                  <a:gd name="connsiteX266" fmla="*/ 603172 w 4572368"/>
                  <a:gd name="connsiteY266" fmla="*/ 1670914 h 2407420"/>
                  <a:gd name="connsiteX267" fmla="*/ 594309 w 4572368"/>
                  <a:gd name="connsiteY267" fmla="*/ 1649489 h 2407420"/>
                  <a:gd name="connsiteX268" fmla="*/ 597313 w 4572368"/>
                  <a:gd name="connsiteY268" fmla="*/ 1643573 h 2407420"/>
                  <a:gd name="connsiteX269" fmla="*/ 573816 w 4572368"/>
                  <a:gd name="connsiteY269" fmla="*/ 1633507 h 2407420"/>
                  <a:gd name="connsiteX270" fmla="*/ 593804 w 4572368"/>
                  <a:gd name="connsiteY270" fmla="*/ 1620047 h 2407420"/>
                  <a:gd name="connsiteX271" fmla="*/ 585304 w 4572368"/>
                  <a:gd name="connsiteY271" fmla="*/ 1601162 h 2407420"/>
                  <a:gd name="connsiteX272" fmla="*/ 587387 w 4572368"/>
                  <a:gd name="connsiteY272" fmla="*/ 1600439 h 2407420"/>
                  <a:gd name="connsiteX273" fmla="*/ 567795 w 4572368"/>
                  <a:gd name="connsiteY273" fmla="*/ 1593539 h 2407420"/>
                  <a:gd name="connsiteX274" fmla="*/ 528163 w 4572368"/>
                  <a:gd name="connsiteY274" fmla="*/ 1575271 h 2407420"/>
                  <a:gd name="connsiteX275" fmla="*/ 538455 w 4572368"/>
                  <a:gd name="connsiteY275" fmla="*/ 1541018 h 2407420"/>
                  <a:gd name="connsiteX276" fmla="*/ 539473 w 4572368"/>
                  <a:gd name="connsiteY276" fmla="*/ 1518830 h 2407420"/>
                  <a:gd name="connsiteX277" fmla="*/ 520286 w 4572368"/>
                  <a:gd name="connsiteY277" fmla="*/ 1518738 h 2407420"/>
                  <a:gd name="connsiteX278" fmla="*/ 516358 w 4572368"/>
                  <a:gd name="connsiteY278" fmla="*/ 1520815 h 2407420"/>
                  <a:gd name="connsiteX279" fmla="*/ 488146 w 4572368"/>
                  <a:gd name="connsiteY279" fmla="*/ 1530332 h 2407420"/>
                  <a:gd name="connsiteX280" fmla="*/ 498292 w 4572368"/>
                  <a:gd name="connsiteY280" fmla="*/ 1509690 h 2407420"/>
                  <a:gd name="connsiteX281" fmla="*/ 514995 w 4572368"/>
                  <a:gd name="connsiteY281" fmla="*/ 1491572 h 2407420"/>
                  <a:gd name="connsiteX282" fmla="*/ 501272 w 4572368"/>
                  <a:gd name="connsiteY282" fmla="*/ 1449927 h 2407420"/>
                  <a:gd name="connsiteX283" fmla="*/ 476754 w 4572368"/>
                  <a:gd name="connsiteY283" fmla="*/ 1447435 h 2407420"/>
                  <a:gd name="connsiteX284" fmla="*/ 474416 w 4572368"/>
                  <a:gd name="connsiteY284" fmla="*/ 1415618 h 2407420"/>
                  <a:gd name="connsiteX285" fmla="*/ 495347 w 4572368"/>
                  <a:gd name="connsiteY285" fmla="*/ 1398547 h 2407420"/>
                  <a:gd name="connsiteX286" fmla="*/ 502140 w 4572368"/>
                  <a:gd name="connsiteY286" fmla="*/ 1368276 h 2407420"/>
                  <a:gd name="connsiteX287" fmla="*/ 512202 w 4572368"/>
                  <a:gd name="connsiteY287" fmla="*/ 1324095 h 2407420"/>
                  <a:gd name="connsiteX288" fmla="*/ 517081 w 4572368"/>
                  <a:gd name="connsiteY288" fmla="*/ 1263904 h 2407420"/>
                  <a:gd name="connsiteX289" fmla="*/ 511969 w 4572368"/>
                  <a:gd name="connsiteY289" fmla="*/ 1241094 h 2407420"/>
                  <a:gd name="connsiteX290" fmla="*/ 526004 w 4572368"/>
                  <a:gd name="connsiteY290" fmla="*/ 1243138 h 2407420"/>
                  <a:gd name="connsiteX291" fmla="*/ 534926 w 4572368"/>
                  <a:gd name="connsiteY291" fmla="*/ 1222372 h 2407420"/>
                  <a:gd name="connsiteX292" fmla="*/ 540762 w 4572368"/>
                  <a:gd name="connsiteY292" fmla="*/ 1177141 h 2407420"/>
                  <a:gd name="connsiteX293" fmla="*/ 558086 w 4572368"/>
                  <a:gd name="connsiteY293" fmla="*/ 1152895 h 2407420"/>
                  <a:gd name="connsiteX294" fmla="*/ 569560 w 4572368"/>
                  <a:gd name="connsiteY294" fmla="*/ 1143332 h 2407420"/>
                  <a:gd name="connsiteX295" fmla="*/ 552210 w 4572368"/>
                  <a:gd name="connsiteY295" fmla="*/ 1142716 h 2407420"/>
                  <a:gd name="connsiteX296" fmla="*/ 514703 w 4572368"/>
                  <a:gd name="connsiteY296" fmla="*/ 1137465 h 2407420"/>
                  <a:gd name="connsiteX297" fmla="*/ 456457 w 4572368"/>
                  <a:gd name="connsiteY297" fmla="*/ 1117038 h 2407420"/>
                  <a:gd name="connsiteX298" fmla="*/ 426663 w 4572368"/>
                  <a:gd name="connsiteY298" fmla="*/ 1107890 h 2407420"/>
                  <a:gd name="connsiteX299" fmla="*/ 417715 w 4572368"/>
                  <a:gd name="connsiteY299" fmla="*/ 1094016 h 2407420"/>
                  <a:gd name="connsiteX300" fmla="*/ 393610 w 4572368"/>
                  <a:gd name="connsiteY300" fmla="*/ 1104747 h 2407420"/>
                  <a:gd name="connsiteX301" fmla="*/ 329733 w 4572368"/>
                  <a:gd name="connsiteY301" fmla="*/ 1077967 h 2407420"/>
                  <a:gd name="connsiteX302" fmla="*/ 312121 w 4572368"/>
                  <a:gd name="connsiteY302" fmla="*/ 1070894 h 2407420"/>
                  <a:gd name="connsiteX303" fmla="*/ 260417 w 4572368"/>
                  <a:gd name="connsiteY303" fmla="*/ 1044256 h 2407420"/>
                  <a:gd name="connsiteX304" fmla="*/ 205026 w 4572368"/>
                  <a:gd name="connsiteY304" fmla="*/ 1013190 h 2407420"/>
                  <a:gd name="connsiteX305" fmla="*/ 176350 w 4572368"/>
                  <a:gd name="connsiteY305" fmla="*/ 994763 h 2407420"/>
                  <a:gd name="connsiteX306" fmla="*/ 174419 w 4572368"/>
                  <a:gd name="connsiteY306" fmla="*/ 994771 h 2407420"/>
                  <a:gd name="connsiteX307" fmla="*/ 174418 w 4572368"/>
                  <a:gd name="connsiteY307" fmla="*/ 994770 h 2407420"/>
                  <a:gd name="connsiteX308" fmla="*/ 173936 w 4572368"/>
                  <a:gd name="connsiteY308" fmla="*/ 994773 h 2407420"/>
                  <a:gd name="connsiteX309" fmla="*/ 174419 w 4572368"/>
                  <a:gd name="connsiteY309" fmla="*/ 994771 h 2407420"/>
                  <a:gd name="connsiteX310" fmla="*/ 175388 w 4572368"/>
                  <a:gd name="connsiteY310" fmla="*/ 995733 h 2407420"/>
                  <a:gd name="connsiteX311" fmla="*/ 172154 w 4572368"/>
                  <a:gd name="connsiteY311" fmla="*/ 1007533 h 2407420"/>
                  <a:gd name="connsiteX312" fmla="*/ 163455 w 4572368"/>
                  <a:gd name="connsiteY312" fmla="*/ 1006603 h 2407420"/>
                  <a:gd name="connsiteX313" fmla="*/ 70024 w 4572368"/>
                  <a:gd name="connsiteY313" fmla="*/ 981689 h 2407420"/>
                  <a:gd name="connsiteX314" fmla="*/ 53581 w 4572368"/>
                  <a:gd name="connsiteY314" fmla="*/ 976929 h 2407420"/>
                  <a:gd name="connsiteX315" fmla="*/ 49899 w 4572368"/>
                  <a:gd name="connsiteY315" fmla="*/ 974433 h 2407420"/>
                  <a:gd name="connsiteX316" fmla="*/ 43671 w 4572368"/>
                  <a:gd name="connsiteY316" fmla="*/ 964026 h 2407420"/>
                  <a:gd name="connsiteX317" fmla="*/ 42494 w 4572368"/>
                  <a:gd name="connsiteY317" fmla="*/ 959780 h 2407420"/>
                  <a:gd name="connsiteX318" fmla="*/ 44186 w 4572368"/>
                  <a:gd name="connsiteY318" fmla="*/ 948759 h 2407420"/>
                  <a:gd name="connsiteX319" fmla="*/ 45125 w 4572368"/>
                  <a:gd name="connsiteY319" fmla="*/ 941993 h 2407420"/>
                  <a:gd name="connsiteX320" fmla="*/ 18821 w 4572368"/>
                  <a:gd name="connsiteY320" fmla="*/ 935921 h 2407420"/>
                  <a:gd name="connsiteX321" fmla="*/ 611 w 4572368"/>
                  <a:gd name="connsiteY321" fmla="*/ 924793 h 2407420"/>
                  <a:gd name="connsiteX322" fmla="*/ 10024 w 4572368"/>
                  <a:gd name="connsiteY322" fmla="*/ 911806 h 2407420"/>
                  <a:gd name="connsiteX323" fmla="*/ 88220 w 4572368"/>
                  <a:gd name="connsiteY323" fmla="*/ 943935 h 2407420"/>
                  <a:gd name="connsiteX324" fmla="*/ 130187 w 4572368"/>
                  <a:gd name="connsiteY324" fmla="*/ 953224 h 2407420"/>
                  <a:gd name="connsiteX325" fmla="*/ 138116 w 4572368"/>
                  <a:gd name="connsiteY325" fmla="*/ 954542 h 2407420"/>
                  <a:gd name="connsiteX326" fmla="*/ 183441 w 4572368"/>
                  <a:gd name="connsiteY326" fmla="*/ 981014 h 2407420"/>
                  <a:gd name="connsiteX327" fmla="*/ 208385 w 4572368"/>
                  <a:gd name="connsiteY327" fmla="*/ 985352 h 2407420"/>
                  <a:gd name="connsiteX328" fmla="*/ 223461 w 4572368"/>
                  <a:gd name="connsiteY328" fmla="*/ 986447 h 2407420"/>
                  <a:gd name="connsiteX329" fmla="*/ 282104 w 4572368"/>
                  <a:gd name="connsiteY329" fmla="*/ 1009576 h 2407420"/>
                  <a:gd name="connsiteX330" fmla="*/ 324453 w 4572368"/>
                  <a:gd name="connsiteY330" fmla="*/ 1017706 h 2407420"/>
                  <a:gd name="connsiteX331" fmla="*/ 357755 w 4572368"/>
                  <a:gd name="connsiteY331" fmla="*/ 1033795 h 2407420"/>
                  <a:gd name="connsiteX332" fmla="*/ 395403 w 4572368"/>
                  <a:gd name="connsiteY332" fmla="*/ 1026872 h 2407420"/>
                  <a:gd name="connsiteX333" fmla="*/ 398073 w 4572368"/>
                  <a:gd name="connsiteY333" fmla="*/ 1018745 h 2407420"/>
                  <a:gd name="connsiteX334" fmla="*/ 447075 w 4572368"/>
                  <a:gd name="connsiteY334" fmla="*/ 1000761 h 2407420"/>
                  <a:gd name="connsiteX335" fmla="*/ 474291 w 4572368"/>
                  <a:gd name="connsiteY335" fmla="*/ 994269 h 2407420"/>
                  <a:gd name="connsiteX336" fmla="*/ 474369 w 4572368"/>
                  <a:gd name="connsiteY336" fmla="*/ 994130 h 2407420"/>
                  <a:gd name="connsiteX337" fmla="*/ 482894 w 4572368"/>
                  <a:gd name="connsiteY337" fmla="*/ 977230 h 2407420"/>
                  <a:gd name="connsiteX338" fmla="*/ 483459 w 4572368"/>
                  <a:gd name="connsiteY338" fmla="*/ 977889 h 2407420"/>
                  <a:gd name="connsiteX339" fmla="*/ 485390 w 4572368"/>
                  <a:gd name="connsiteY339" fmla="*/ 974441 h 2407420"/>
                  <a:gd name="connsiteX340" fmla="*/ 503317 w 4572368"/>
                  <a:gd name="connsiteY340" fmla="*/ 958786 h 2407420"/>
                  <a:gd name="connsiteX341" fmla="*/ 507032 w 4572368"/>
                  <a:gd name="connsiteY341" fmla="*/ 954525 h 2407420"/>
                  <a:gd name="connsiteX342" fmla="*/ 506323 w 4572368"/>
                  <a:gd name="connsiteY342" fmla="*/ 954214 h 2407420"/>
                  <a:gd name="connsiteX343" fmla="*/ 454898 w 4572368"/>
                  <a:gd name="connsiteY343" fmla="*/ 947808 h 2407420"/>
                  <a:gd name="connsiteX344" fmla="*/ 433866 w 4572368"/>
                  <a:gd name="connsiteY344" fmla="*/ 932863 h 2407420"/>
                  <a:gd name="connsiteX345" fmla="*/ 420307 w 4572368"/>
                  <a:gd name="connsiteY345" fmla="*/ 926907 h 2407420"/>
                  <a:gd name="connsiteX346" fmla="*/ 383320 w 4572368"/>
                  <a:gd name="connsiteY346" fmla="*/ 904954 h 2407420"/>
                  <a:gd name="connsiteX347" fmla="*/ 381864 w 4572368"/>
                  <a:gd name="connsiteY347" fmla="*/ 875769 h 2407420"/>
                  <a:gd name="connsiteX348" fmla="*/ 493608 w 4572368"/>
                  <a:gd name="connsiteY348" fmla="*/ 879167 h 2407420"/>
                  <a:gd name="connsiteX349" fmla="*/ 490669 w 4572368"/>
                  <a:gd name="connsiteY349" fmla="*/ 875022 h 2407420"/>
                  <a:gd name="connsiteX350" fmla="*/ 529369 w 4572368"/>
                  <a:gd name="connsiteY350" fmla="*/ 883454 h 2407420"/>
                  <a:gd name="connsiteX351" fmla="*/ 564126 w 4572368"/>
                  <a:gd name="connsiteY351" fmla="*/ 886459 h 2407420"/>
                  <a:gd name="connsiteX352" fmla="*/ 565737 w 4572368"/>
                  <a:gd name="connsiteY352" fmla="*/ 870607 h 2407420"/>
                  <a:gd name="connsiteX353" fmla="*/ 574512 w 4572368"/>
                  <a:gd name="connsiteY353" fmla="*/ 843905 h 2407420"/>
                  <a:gd name="connsiteX354" fmla="*/ 565906 w 4572368"/>
                  <a:gd name="connsiteY354" fmla="*/ 819210 h 2407420"/>
                  <a:gd name="connsiteX355" fmla="*/ 545738 w 4572368"/>
                  <a:gd name="connsiteY355" fmla="*/ 802291 h 2407420"/>
                  <a:gd name="connsiteX356" fmla="*/ 522744 w 4572368"/>
                  <a:gd name="connsiteY356" fmla="*/ 801810 h 2407420"/>
                  <a:gd name="connsiteX357" fmla="*/ 507818 w 4572368"/>
                  <a:gd name="connsiteY357" fmla="*/ 790473 h 2407420"/>
                  <a:gd name="connsiteX358" fmla="*/ 521029 w 4572368"/>
                  <a:gd name="connsiteY358" fmla="*/ 762015 h 2407420"/>
                  <a:gd name="connsiteX359" fmla="*/ 523890 w 4572368"/>
                  <a:gd name="connsiteY359" fmla="*/ 753308 h 2407420"/>
                  <a:gd name="connsiteX360" fmla="*/ 521535 w 4572368"/>
                  <a:gd name="connsiteY360" fmla="*/ 744815 h 2407420"/>
                  <a:gd name="connsiteX361" fmla="*/ 528195 w 4572368"/>
                  <a:gd name="connsiteY361" fmla="*/ 720636 h 2407420"/>
                  <a:gd name="connsiteX362" fmla="*/ 507679 w 4572368"/>
                  <a:gd name="connsiteY362" fmla="*/ 712608 h 2407420"/>
                  <a:gd name="connsiteX363" fmla="*/ 503792 w 4572368"/>
                  <a:gd name="connsiteY363" fmla="*/ 706827 h 2407420"/>
                  <a:gd name="connsiteX364" fmla="*/ 492357 w 4572368"/>
                  <a:gd name="connsiteY364" fmla="*/ 653548 h 2407420"/>
                  <a:gd name="connsiteX365" fmla="*/ 492516 w 4572368"/>
                  <a:gd name="connsiteY365" fmla="*/ 645238 h 2407420"/>
                  <a:gd name="connsiteX366" fmla="*/ 503762 w 4572368"/>
                  <a:gd name="connsiteY366" fmla="*/ 609059 h 2407420"/>
                  <a:gd name="connsiteX367" fmla="*/ 534098 w 4572368"/>
                  <a:gd name="connsiteY367" fmla="*/ 563717 h 2407420"/>
                  <a:gd name="connsiteX368" fmla="*/ 548702 w 4572368"/>
                  <a:gd name="connsiteY368" fmla="*/ 544719 h 2407420"/>
                  <a:gd name="connsiteX369" fmla="*/ 561796 w 4572368"/>
                  <a:gd name="connsiteY369" fmla="*/ 534229 h 2407420"/>
                  <a:gd name="connsiteX370" fmla="*/ 614511 w 4572368"/>
                  <a:gd name="connsiteY370" fmla="*/ 526470 h 2407420"/>
                  <a:gd name="connsiteX371" fmla="*/ 625317 w 4572368"/>
                  <a:gd name="connsiteY371" fmla="*/ 522946 h 2407420"/>
                  <a:gd name="connsiteX372" fmla="*/ 645675 w 4572368"/>
                  <a:gd name="connsiteY372" fmla="*/ 494263 h 2407420"/>
                  <a:gd name="connsiteX373" fmla="*/ 655296 w 4572368"/>
                  <a:gd name="connsiteY373" fmla="*/ 484561 h 2407420"/>
                  <a:gd name="connsiteX374" fmla="*/ 680323 w 4572368"/>
                  <a:gd name="connsiteY374" fmla="*/ 463200 h 2407420"/>
                  <a:gd name="connsiteX375" fmla="*/ 678135 w 4572368"/>
                  <a:gd name="connsiteY375" fmla="*/ 448333 h 2407420"/>
                  <a:gd name="connsiteX376" fmla="*/ 662352 w 4572368"/>
                  <a:gd name="connsiteY376" fmla="*/ 444254 h 2407420"/>
                  <a:gd name="connsiteX377" fmla="*/ 686387 w 4572368"/>
                  <a:gd name="connsiteY377" fmla="*/ 421536 h 2407420"/>
                  <a:gd name="connsiteX378" fmla="*/ 719509 w 4572368"/>
                  <a:gd name="connsiteY378" fmla="*/ 377018 h 2407420"/>
                  <a:gd name="connsiteX379" fmla="*/ 714719 w 4572368"/>
                  <a:gd name="connsiteY379" fmla="*/ 372986 h 2407420"/>
                  <a:gd name="connsiteX380" fmla="*/ 714532 w 4572368"/>
                  <a:gd name="connsiteY380" fmla="*/ 375208 h 2407420"/>
                  <a:gd name="connsiteX381" fmla="*/ 701693 w 4572368"/>
                  <a:gd name="connsiteY381" fmla="*/ 372815 h 2407420"/>
                  <a:gd name="connsiteX382" fmla="*/ 669196 w 4572368"/>
                  <a:gd name="connsiteY382" fmla="*/ 371654 h 2407420"/>
                  <a:gd name="connsiteX383" fmla="*/ 654689 w 4572368"/>
                  <a:gd name="connsiteY383" fmla="*/ 375136 h 2407420"/>
                  <a:gd name="connsiteX384" fmla="*/ 577509 w 4572368"/>
                  <a:gd name="connsiteY384" fmla="*/ 372234 h 2407420"/>
                  <a:gd name="connsiteX385" fmla="*/ 561842 w 4572368"/>
                  <a:gd name="connsiteY385" fmla="*/ 389643 h 2407420"/>
                  <a:gd name="connsiteX386" fmla="*/ 535148 w 4572368"/>
                  <a:gd name="connsiteY386" fmla="*/ 428523 h 2407420"/>
                  <a:gd name="connsiteX387" fmla="*/ 521801 w 4572368"/>
                  <a:gd name="connsiteY387" fmla="*/ 429683 h 2407420"/>
                  <a:gd name="connsiteX388" fmla="*/ 499750 w 4572368"/>
                  <a:gd name="connsiteY388" fmla="*/ 414595 h 2407420"/>
                  <a:gd name="connsiteX389" fmla="*/ 501492 w 4572368"/>
                  <a:gd name="connsiteY389" fmla="*/ 311304 h 2407420"/>
                  <a:gd name="connsiteX390" fmla="*/ 500332 w 4572368"/>
                  <a:gd name="connsiteY390" fmla="*/ 288092 h 2407420"/>
                  <a:gd name="connsiteX391" fmla="*/ 495690 w 4572368"/>
                  <a:gd name="connsiteY391" fmla="*/ 279968 h 2407420"/>
                  <a:gd name="connsiteX392" fmla="*/ 485825 w 4572368"/>
                  <a:gd name="connsiteY392" fmla="*/ 289254 h 2407420"/>
                  <a:gd name="connsiteX393" fmla="*/ 487565 w 4572368"/>
                  <a:gd name="connsiteY393" fmla="*/ 295635 h 2407420"/>
                  <a:gd name="connsiteX394" fmla="*/ 490467 w 4572368"/>
                  <a:gd name="connsiteY394" fmla="*/ 310144 h 2407420"/>
                  <a:gd name="connsiteX395" fmla="*/ 470156 w 4572368"/>
                  <a:gd name="connsiteY395" fmla="*/ 308983 h 2407420"/>
                  <a:gd name="connsiteX396" fmla="*/ 480603 w 4572368"/>
                  <a:gd name="connsiteY396" fmla="*/ 336256 h 2407420"/>
                  <a:gd name="connsiteX397" fmla="*/ 470156 w 4572368"/>
                  <a:gd name="connsiteY397" fmla="*/ 342059 h 2407420"/>
                  <a:gd name="connsiteX398" fmla="*/ 454487 w 4572368"/>
                  <a:gd name="connsiteY398" fmla="*/ 306662 h 2407420"/>
                  <a:gd name="connsiteX399" fmla="*/ 451006 w 4572368"/>
                  <a:gd name="connsiteY399" fmla="*/ 278227 h 2407420"/>
                  <a:gd name="connsiteX400" fmla="*/ 467835 w 4572368"/>
                  <a:gd name="connsiteY400" fmla="*/ 266041 h 2407420"/>
                  <a:gd name="connsiteX401" fmla="*/ 470736 w 4572368"/>
                  <a:gd name="connsiteY401" fmla="*/ 250953 h 2407420"/>
                  <a:gd name="connsiteX402" fmla="*/ 444044 w 4572368"/>
                  <a:gd name="connsiteY402" fmla="*/ 243990 h 2407420"/>
                  <a:gd name="connsiteX403" fmla="*/ 438241 w 4572368"/>
                  <a:gd name="connsiteY403" fmla="*/ 238187 h 2407420"/>
                  <a:gd name="connsiteX404" fmla="*/ 484083 w 4572368"/>
                  <a:gd name="connsiteY404" fmla="*/ 232965 h 2407420"/>
                  <a:gd name="connsiteX405" fmla="*/ 492789 w 4572368"/>
                  <a:gd name="connsiteY405" fmla="*/ 212074 h 2407420"/>
                  <a:gd name="connsiteX406" fmla="*/ 478861 w 4572368"/>
                  <a:gd name="connsiteY406" fmla="*/ 193504 h 2407420"/>
                  <a:gd name="connsiteX407" fmla="*/ 486985 w 4572368"/>
                  <a:gd name="connsiteY407" fmla="*/ 174935 h 2407420"/>
                  <a:gd name="connsiteX408" fmla="*/ 502073 w 4572368"/>
                  <a:gd name="connsiteY408" fmla="*/ 174935 h 2407420"/>
                  <a:gd name="connsiteX409" fmla="*/ 527026 w 4572368"/>
                  <a:gd name="connsiteY409" fmla="*/ 156947 h 2407420"/>
                  <a:gd name="connsiteX410" fmla="*/ 557200 w 4572368"/>
                  <a:gd name="connsiteY410" fmla="*/ 140698 h 2407420"/>
                  <a:gd name="connsiteX411" fmla="*/ 582152 w 4572368"/>
                  <a:gd name="connsiteY411" fmla="*/ 115745 h 2407420"/>
                  <a:gd name="connsiteX412" fmla="*/ 584474 w 4572368"/>
                  <a:gd name="connsiteY412" fmla="*/ 96596 h 2407420"/>
                  <a:gd name="connsiteX413" fmla="*/ 598400 w 4572368"/>
                  <a:gd name="connsiteY413" fmla="*/ 102979 h 2407420"/>
                  <a:gd name="connsiteX414" fmla="*/ 608846 w 4572368"/>
                  <a:gd name="connsiteY414" fmla="*/ 101238 h 2407420"/>
                  <a:gd name="connsiteX415" fmla="*/ 635540 w 4572368"/>
                  <a:gd name="connsiteY415" fmla="*/ 71064 h 2407420"/>
                  <a:gd name="connsiteX416" fmla="*/ 647726 w 4572368"/>
                  <a:gd name="connsiteY416" fmla="*/ 64100 h 2407420"/>
                  <a:gd name="connsiteX417" fmla="*/ 622772 w 4572368"/>
                  <a:gd name="connsiteY417" fmla="*/ 57716 h 2407420"/>
                  <a:gd name="connsiteX418" fmla="*/ 615809 w 4572368"/>
                  <a:gd name="connsiteY418" fmla="*/ 46691 h 2407420"/>
                  <a:gd name="connsiteX419" fmla="*/ 583894 w 4572368"/>
                  <a:gd name="connsiteY419" fmla="*/ 24059 h 2407420"/>
                  <a:gd name="connsiteX420" fmla="*/ 568805 w 4572368"/>
                  <a:gd name="connsiteY420" fmla="*/ 7231 h 24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4572368" h="2407420">
                    <a:moveTo>
                      <a:pt x="3420385" y="2295621"/>
                    </a:moveTo>
                    <a:lnTo>
                      <a:pt x="3419637" y="2295672"/>
                    </a:lnTo>
                    <a:lnTo>
                      <a:pt x="3420288" y="2296984"/>
                    </a:lnTo>
                    <a:lnTo>
                      <a:pt x="3424235" y="2299890"/>
                    </a:lnTo>
                    <a:close/>
                    <a:moveTo>
                      <a:pt x="3396137" y="2235439"/>
                    </a:moveTo>
                    <a:lnTo>
                      <a:pt x="3396347" y="2236477"/>
                    </a:lnTo>
                    <a:lnTo>
                      <a:pt x="3396517" y="2236068"/>
                    </a:lnTo>
                    <a:close/>
                    <a:moveTo>
                      <a:pt x="3581300" y="2059232"/>
                    </a:moveTo>
                    <a:lnTo>
                      <a:pt x="3566375" y="2065484"/>
                    </a:lnTo>
                    <a:cubicBezTo>
                      <a:pt x="3562098" y="2068539"/>
                      <a:pt x="3558431" y="2072206"/>
                      <a:pt x="3554155" y="2075261"/>
                    </a:cubicBezTo>
                    <a:cubicBezTo>
                      <a:pt x="3549267" y="2078927"/>
                      <a:pt x="3544531" y="2080607"/>
                      <a:pt x="3539872" y="2080301"/>
                    </a:cubicBezTo>
                    <a:lnTo>
                      <a:pt x="3537353" y="2079049"/>
                    </a:lnTo>
                    <a:lnTo>
                      <a:pt x="3551199" y="2112667"/>
                    </a:lnTo>
                    <a:lnTo>
                      <a:pt x="3555909" y="2099448"/>
                    </a:lnTo>
                    <a:cubicBezTo>
                      <a:pt x="3562935" y="2091810"/>
                      <a:pt x="3568282" y="2083103"/>
                      <a:pt x="3573169" y="2074167"/>
                    </a:cubicBezTo>
                    <a:close/>
                    <a:moveTo>
                      <a:pt x="1649791" y="1783901"/>
                    </a:moveTo>
                    <a:lnTo>
                      <a:pt x="1649338" y="1784638"/>
                    </a:lnTo>
                    <a:lnTo>
                      <a:pt x="1660428" y="1793468"/>
                    </a:lnTo>
                    <a:lnTo>
                      <a:pt x="1660932" y="1792723"/>
                    </a:lnTo>
                    <a:lnTo>
                      <a:pt x="1661104" y="1792457"/>
                    </a:lnTo>
                    <a:close/>
                    <a:moveTo>
                      <a:pt x="4263462" y="1196558"/>
                    </a:moveTo>
                    <a:lnTo>
                      <a:pt x="4261237" y="1199066"/>
                    </a:lnTo>
                    <a:cubicBezTo>
                      <a:pt x="4257723" y="1201817"/>
                      <a:pt x="4253294" y="1204260"/>
                      <a:pt x="4252071" y="1208232"/>
                    </a:cubicBezTo>
                    <a:cubicBezTo>
                      <a:pt x="4245351" y="1227173"/>
                      <a:pt x="4248406" y="1232672"/>
                      <a:pt x="4266735" y="1238171"/>
                    </a:cubicBezTo>
                    <a:lnTo>
                      <a:pt x="4267250" y="1238381"/>
                    </a:lnTo>
                    <a:lnTo>
                      <a:pt x="4285128" y="1233967"/>
                    </a:lnTo>
                    <a:cubicBezTo>
                      <a:pt x="4291009" y="1231218"/>
                      <a:pt x="4296356" y="1227322"/>
                      <a:pt x="4300786" y="1222435"/>
                    </a:cubicBezTo>
                    <a:lnTo>
                      <a:pt x="4302782" y="1218373"/>
                    </a:lnTo>
                    <a:lnTo>
                      <a:pt x="4297143" y="1215650"/>
                    </a:lnTo>
                    <a:cubicBezTo>
                      <a:pt x="4288956" y="1209993"/>
                      <a:pt x="4281392" y="1203469"/>
                      <a:pt x="4273631" y="1197300"/>
                    </a:cubicBezTo>
                    <a:close/>
                    <a:moveTo>
                      <a:pt x="601819" y="719303"/>
                    </a:moveTo>
                    <a:lnTo>
                      <a:pt x="602393" y="720517"/>
                    </a:lnTo>
                    <a:lnTo>
                      <a:pt x="602557" y="720150"/>
                    </a:lnTo>
                    <a:close/>
                    <a:moveTo>
                      <a:pt x="720480" y="377833"/>
                    </a:moveTo>
                    <a:lnTo>
                      <a:pt x="707102" y="399326"/>
                    </a:lnTo>
                    <a:cubicBezTo>
                      <a:pt x="696521" y="409997"/>
                      <a:pt x="709141" y="424435"/>
                      <a:pt x="703974" y="436243"/>
                    </a:cubicBezTo>
                    <a:lnTo>
                      <a:pt x="721534" y="439785"/>
                    </a:lnTo>
                    <a:lnTo>
                      <a:pt x="721319" y="439193"/>
                    </a:lnTo>
                    <a:cubicBezTo>
                      <a:pt x="720855" y="434687"/>
                      <a:pt x="721551" y="430125"/>
                      <a:pt x="723297" y="425142"/>
                    </a:cubicBezTo>
                    <a:cubicBezTo>
                      <a:pt x="726156" y="415562"/>
                      <a:pt x="730035" y="406231"/>
                      <a:pt x="728808" y="395660"/>
                    </a:cubicBezTo>
                    <a:cubicBezTo>
                      <a:pt x="728002" y="390058"/>
                      <a:pt x="726755" y="385160"/>
                      <a:pt x="724190" y="380956"/>
                    </a:cubicBezTo>
                    <a:close/>
                    <a:moveTo>
                      <a:pt x="567851" y="0"/>
                    </a:moveTo>
                    <a:lnTo>
                      <a:pt x="3690886" y="0"/>
                    </a:lnTo>
                    <a:lnTo>
                      <a:pt x="3691270" y="4052"/>
                    </a:lnTo>
                    <a:lnTo>
                      <a:pt x="3691965" y="5021"/>
                    </a:lnTo>
                    <a:lnTo>
                      <a:pt x="3697718" y="0"/>
                    </a:lnTo>
                    <a:lnTo>
                      <a:pt x="3725160" y="0"/>
                    </a:lnTo>
                    <a:lnTo>
                      <a:pt x="3744760" y="20416"/>
                    </a:lnTo>
                    <a:cubicBezTo>
                      <a:pt x="3753098" y="24201"/>
                      <a:pt x="3763009" y="24478"/>
                      <a:pt x="3775814" y="21888"/>
                    </a:cubicBezTo>
                    <a:cubicBezTo>
                      <a:pt x="3788919" y="19092"/>
                      <a:pt x="3785555" y="9026"/>
                      <a:pt x="3785043" y="540"/>
                    </a:cubicBezTo>
                    <a:lnTo>
                      <a:pt x="3784998" y="0"/>
                    </a:lnTo>
                    <a:lnTo>
                      <a:pt x="3810920" y="0"/>
                    </a:lnTo>
                    <a:lnTo>
                      <a:pt x="3823937" y="17019"/>
                    </a:lnTo>
                    <a:cubicBezTo>
                      <a:pt x="3845961" y="36885"/>
                      <a:pt x="3875922" y="43855"/>
                      <a:pt x="3903216" y="55635"/>
                    </a:cubicBezTo>
                    <a:cubicBezTo>
                      <a:pt x="3911957" y="59365"/>
                      <a:pt x="3917334" y="53028"/>
                      <a:pt x="3923346" y="48907"/>
                    </a:cubicBezTo>
                    <a:cubicBezTo>
                      <a:pt x="3932177" y="43740"/>
                      <a:pt x="3940303" y="31101"/>
                      <a:pt x="3950282" y="36633"/>
                    </a:cubicBezTo>
                    <a:cubicBezTo>
                      <a:pt x="3962097" y="43558"/>
                      <a:pt x="3948301" y="55663"/>
                      <a:pt x="3951254" y="65128"/>
                    </a:cubicBezTo>
                    <a:cubicBezTo>
                      <a:pt x="3957415" y="88300"/>
                      <a:pt x="3964130" y="91651"/>
                      <a:pt x="3985874" y="84700"/>
                    </a:cubicBezTo>
                    <a:lnTo>
                      <a:pt x="3986523" y="84561"/>
                    </a:lnTo>
                    <a:lnTo>
                      <a:pt x="4001139" y="68158"/>
                    </a:lnTo>
                    <a:cubicBezTo>
                      <a:pt x="4005072" y="61486"/>
                      <a:pt x="4007706" y="54048"/>
                      <a:pt x="4008768" y="46250"/>
                    </a:cubicBezTo>
                    <a:cubicBezTo>
                      <a:pt x="4010232" y="34202"/>
                      <a:pt x="4008655" y="21586"/>
                      <a:pt x="4003556" y="10279"/>
                    </a:cubicBezTo>
                    <a:lnTo>
                      <a:pt x="3993927" y="0"/>
                    </a:lnTo>
                    <a:lnTo>
                      <a:pt x="4052247" y="0"/>
                    </a:lnTo>
                    <a:lnTo>
                      <a:pt x="4053072" y="16770"/>
                    </a:lnTo>
                    <a:cubicBezTo>
                      <a:pt x="4053585" y="25254"/>
                      <a:pt x="4060299" y="28606"/>
                      <a:pt x="4068305" y="22237"/>
                    </a:cubicBezTo>
                    <a:cubicBezTo>
                      <a:pt x="4069318" y="22425"/>
                      <a:pt x="4070742" y="23215"/>
                      <a:pt x="4070966" y="24831"/>
                    </a:cubicBezTo>
                    <a:cubicBezTo>
                      <a:pt x="4078283" y="27769"/>
                      <a:pt x="4081234" y="37234"/>
                      <a:pt x="4090733" y="36910"/>
                    </a:cubicBezTo>
                    <a:cubicBezTo>
                      <a:pt x="4108595" y="42342"/>
                      <a:pt x="4125632" y="46571"/>
                      <a:pt x="4145197" y="42883"/>
                    </a:cubicBezTo>
                    <a:cubicBezTo>
                      <a:pt x="4178690" y="37601"/>
                      <a:pt x="4189181" y="51619"/>
                      <a:pt x="4179074" y="83288"/>
                    </a:cubicBezTo>
                    <a:cubicBezTo>
                      <a:pt x="4167986" y="117397"/>
                      <a:pt x="4171920" y="124423"/>
                      <a:pt x="4208020" y="133260"/>
                    </a:cubicBezTo>
                    <a:cubicBezTo>
                      <a:pt x="4209034" y="133450"/>
                      <a:pt x="4209034" y="133450"/>
                      <a:pt x="4210047" y="133638"/>
                    </a:cubicBezTo>
                    <a:cubicBezTo>
                      <a:pt x="4248811" y="145071"/>
                      <a:pt x="4252675" y="146840"/>
                      <a:pt x="4235576" y="185070"/>
                    </a:cubicBezTo>
                    <a:cubicBezTo>
                      <a:pt x="4231055" y="195236"/>
                      <a:pt x="4218652" y="205505"/>
                      <a:pt x="4225847" y="214713"/>
                    </a:cubicBezTo>
                    <a:cubicBezTo>
                      <a:pt x="4234690" y="226326"/>
                      <a:pt x="4248708" y="215835"/>
                      <a:pt x="4260800" y="212849"/>
                    </a:cubicBezTo>
                    <a:cubicBezTo>
                      <a:pt x="4266847" y="211357"/>
                      <a:pt x="4272481" y="209263"/>
                      <a:pt x="4278115" y="207168"/>
                    </a:cubicBezTo>
                    <a:cubicBezTo>
                      <a:pt x="4285843" y="210707"/>
                      <a:pt x="4283884" y="215585"/>
                      <a:pt x="4278473" y="219294"/>
                    </a:cubicBezTo>
                    <a:cubicBezTo>
                      <a:pt x="4274677" y="222780"/>
                      <a:pt x="4270242" y="224050"/>
                      <a:pt x="4267874" y="228327"/>
                    </a:cubicBezTo>
                    <a:cubicBezTo>
                      <a:pt x="4260279" y="235298"/>
                      <a:pt x="4252685" y="242269"/>
                      <a:pt x="4245504" y="249842"/>
                    </a:cubicBezTo>
                    <a:cubicBezTo>
                      <a:pt x="4230953" y="266001"/>
                      <a:pt x="4232479" y="274676"/>
                      <a:pt x="4252213" y="284127"/>
                    </a:cubicBezTo>
                    <a:cubicBezTo>
                      <a:pt x="4261366" y="288458"/>
                      <a:pt x="4272100" y="289938"/>
                      <a:pt x="4281856" y="293855"/>
                    </a:cubicBezTo>
                    <a:cubicBezTo>
                      <a:pt x="4288760" y="296194"/>
                      <a:pt x="4297878" y="297896"/>
                      <a:pt x="4299406" y="306569"/>
                    </a:cubicBezTo>
                    <a:cubicBezTo>
                      <a:pt x="4300743" y="316257"/>
                      <a:pt x="4293528" y="321203"/>
                      <a:pt x="4286725" y="326748"/>
                    </a:cubicBezTo>
                    <a:cubicBezTo>
                      <a:pt x="4278118" y="333531"/>
                      <a:pt x="4268688" y="339111"/>
                      <a:pt x="4259068" y="345703"/>
                    </a:cubicBezTo>
                    <a:cubicBezTo>
                      <a:pt x="4248846" y="352709"/>
                      <a:pt x="4245907" y="360025"/>
                      <a:pt x="4251521" y="372083"/>
                    </a:cubicBezTo>
                    <a:cubicBezTo>
                      <a:pt x="4261701" y="393385"/>
                      <a:pt x="4257025" y="407194"/>
                      <a:pt x="4239400" y="420156"/>
                    </a:cubicBezTo>
                    <a:cubicBezTo>
                      <a:pt x="4200954" y="449157"/>
                      <a:pt x="4200798" y="452798"/>
                      <a:pt x="4235810" y="487124"/>
                    </a:cubicBezTo>
                    <a:lnTo>
                      <a:pt x="4241565" y="493546"/>
                    </a:lnTo>
                    <a:lnTo>
                      <a:pt x="4257470" y="498223"/>
                    </a:lnTo>
                    <a:cubicBezTo>
                      <a:pt x="4269474" y="504137"/>
                      <a:pt x="4277114" y="516574"/>
                      <a:pt x="4279466" y="526450"/>
                    </a:cubicBezTo>
                    <a:cubicBezTo>
                      <a:pt x="4282039" y="537940"/>
                      <a:pt x="4286349" y="542940"/>
                      <a:pt x="4301358" y="546791"/>
                    </a:cubicBezTo>
                    <a:cubicBezTo>
                      <a:pt x="4276162" y="552573"/>
                      <a:pt x="4281107" y="559787"/>
                      <a:pt x="4294347" y="567504"/>
                    </a:cubicBezTo>
                    <a:cubicBezTo>
                      <a:pt x="4286436" y="573367"/>
                      <a:pt x="4278666" y="578470"/>
                      <a:pt x="4272327" y="584693"/>
                    </a:cubicBezTo>
                    <a:lnTo>
                      <a:pt x="4264461" y="598680"/>
                    </a:lnTo>
                    <a:lnTo>
                      <a:pt x="4268701" y="600226"/>
                    </a:lnTo>
                    <a:cubicBezTo>
                      <a:pt x="4273552" y="600215"/>
                      <a:pt x="4278483" y="598382"/>
                      <a:pt x="4283893" y="594672"/>
                    </a:cubicBezTo>
                    <a:cubicBezTo>
                      <a:pt x="4312153" y="575306"/>
                      <a:pt x="4315794" y="575461"/>
                      <a:pt x="4338803" y="603876"/>
                    </a:cubicBezTo>
                    <a:cubicBezTo>
                      <a:pt x="4348058" y="616091"/>
                      <a:pt x="4353469" y="612380"/>
                      <a:pt x="4358590" y="601802"/>
                    </a:cubicBezTo>
                    <a:cubicBezTo>
                      <a:pt x="4372196" y="590710"/>
                      <a:pt x="4372175" y="604863"/>
                      <a:pt x="4376107" y="611889"/>
                    </a:cubicBezTo>
                    <a:cubicBezTo>
                      <a:pt x="4386042" y="645728"/>
                      <a:pt x="4406032" y="659422"/>
                      <a:pt x="4443012" y="657936"/>
                    </a:cubicBezTo>
                    <a:cubicBezTo>
                      <a:pt x="4474135" y="656931"/>
                      <a:pt x="4479837" y="660093"/>
                      <a:pt x="4479506" y="681526"/>
                    </a:cubicBezTo>
                    <a:cubicBezTo>
                      <a:pt x="4475365" y="689668"/>
                      <a:pt x="4466756" y="696450"/>
                      <a:pt x="4471548" y="707307"/>
                    </a:cubicBezTo>
                    <a:cubicBezTo>
                      <a:pt x="4474755" y="721013"/>
                      <a:pt x="4484734" y="726546"/>
                      <a:pt x="4497717" y="730019"/>
                    </a:cubicBezTo>
                    <a:cubicBezTo>
                      <a:pt x="4509688" y="733302"/>
                      <a:pt x="4524441" y="732910"/>
                      <a:pt x="4529489" y="748010"/>
                    </a:cubicBezTo>
                    <a:cubicBezTo>
                      <a:pt x="4525158" y="757163"/>
                      <a:pt x="4520414" y="765716"/>
                      <a:pt x="4518523" y="775850"/>
                    </a:cubicBezTo>
                    <a:cubicBezTo>
                      <a:pt x="4517389" y="781929"/>
                      <a:pt x="4506532" y="786719"/>
                      <a:pt x="4516130" y="794278"/>
                    </a:cubicBezTo>
                    <a:cubicBezTo>
                      <a:pt x="4521421" y="796838"/>
                      <a:pt x="4527054" y="794744"/>
                      <a:pt x="4532122" y="795690"/>
                    </a:cubicBezTo>
                    <a:cubicBezTo>
                      <a:pt x="4533136" y="795880"/>
                      <a:pt x="4534337" y="795056"/>
                      <a:pt x="4535540" y="794231"/>
                    </a:cubicBezTo>
                    <a:cubicBezTo>
                      <a:pt x="4544025" y="793718"/>
                      <a:pt x="4549747" y="782726"/>
                      <a:pt x="4559725" y="788260"/>
                    </a:cubicBezTo>
                    <a:cubicBezTo>
                      <a:pt x="4562264" y="797123"/>
                      <a:pt x="4554827" y="800454"/>
                      <a:pt x="4549827" y="804763"/>
                    </a:cubicBezTo>
                    <a:cubicBezTo>
                      <a:pt x="4544828" y="809073"/>
                      <a:pt x="4539227" y="813795"/>
                      <a:pt x="4534641" y="818707"/>
                    </a:cubicBezTo>
                    <a:cubicBezTo>
                      <a:pt x="4516481" y="837337"/>
                      <a:pt x="4518607" y="845601"/>
                      <a:pt x="4543185" y="854382"/>
                    </a:cubicBezTo>
                    <a:cubicBezTo>
                      <a:pt x="4549678" y="856119"/>
                      <a:pt x="4556771" y="857444"/>
                      <a:pt x="4563452" y="858166"/>
                    </a:cubicBezTo>
                    <a:cubicBezTo>
                      <a:pt x="4576503" y="866894"/>
                      <a:pt x="4574200" y="876427"/>
                      <a:pt x="4563186" y="884858"/>
                    </a:cubicBezTo>
                    <a:cubicBezTo>
                      <a:pt x="4557587" y="889580"/>
                      <a:pt x="4550975" y="894112"/>
                      <a:pt x="4544549" y="897632"/>
                    </a:cubicBezTo>
                    <a:cubicBezTo>
                      <a:pt x="4534515" y="903624"/>
                      <a:pt x="4529741" y="909548"/>
                      <a:pt x="4536779" y="922397"/>
                    </a:cubicBezTo>
                    <a:cubicBezTo>
                      <a:pt x="4544643" y="936449"/>
                      <a:pt x="4537528" y="949278"/>
                      <a:pt x="4525315" y="958533"/>
                    </a:cubicBezTo>
                    <a:cubicBezTo>
                      <a:pt x="4497089" y="980529"/>
                      <a:pt x="4497089" y="980529"/>
                      <a:pt x="4517058" y="1008376"/>
                    </a:cubicBezTo>
                    <a:cubicBezTo>
                      <a:pt x="4521179" y="1014388"/>
                      <a:pt x="4534988" y="1019063"/>
                      <a:pt x="4519733" y="1027749"/>
                    </a:cubicBezTo>
                    <a:cubicBezTo>
                      <a:pt x="4515680" y="1026993"/>
                      <a:pt x="4511626" y="1026237"/>
                      <a:pt x="4508174" y="1025068"/>
                    </a:cubicBezTo>
                    <a:cubicBezTo>
                      <a:pt x="4493610" y="1024446"/>
                      <a:pt x="4496751" y="1032897"/>
                      <a:pt x="4499290" y="1041760"/>
                    </a:cubicBezTo>
                    <a:cubicBezTo>
                      <a:pt x="4505950" y="1056635"/>
                      <a:pt x="4507322" y="1068952"/>
                      <a:pt x="4491275" y="1079064"/>
                    </a:cubicBezTo>
                    <a:cubicBezTo>
                      <a:pt x="4484251" y="1082996"/>
                      <a:pt x="4480522" y="1091737"/>
                      <a:pt x="4475144" y="1098074"/>
                    </a:cubicBezTo>
                    <a:cubicBezTo>
                      <a:pt x="4466570" y="1107484"/>
                      <a:pt x="4456917" y="1111449"/>
                      <a:pt x="4443934" y="1107976"/>
                    </a:cubicBezTo>
                    <a:cubicBezTo>
                      <a:pt x="4418789" y="1102233"/>
                      <a:pt x="4406953" y="1109462"/>
                      <a:pt x="4399184" y="1134228"/>
                    </a:cubicBezTo>
                    <a:cubicBezTo>
                      <a:pt x="4397035" y="1140118"/>
                      <a:pt x="4395900" y="1146198"/>
                      <a:pt x="4393752" y="1152089"/>
                    </a:cubicBezTo>
                    <a:cubicBezTo>
                      <a:pt x="4389076" y="1165898"/>
                      <a:pt x="4379645" y="1171478"/>
                      <a:pt x="4364858" y="1169241"/>
                    </a:cubicBezTo>
                    <a:cubicBezTo>
                      <a:pt x="4354978" y="1167395"/>
                      <a:pt x="4344276" y="1163628"/>
                      <a:pt x="4336492" y="1169918"/>
                    </a:cubicBezTo>
                    <a:lnTo>
                      <a:pt x="4329986" y="1179746"/>
                    </a:lnTo>
                    <a:lnTo>
                      <a:pt x="4330113" y="1180885"/>
                    </a:lnTo>
                    <a:cubicBezTo>
                      <a:pt x="4332557" y="1186995"/>
                      <a:pt x="4335002" y="1196160"/>
                      <a:pt x="4343556" y="1185162"/>
                    </a:cubicBezTo>
                    <a:cubicBezTo>
                      <a:pt x="4352721" y="1183941"/>
                      <a:pt x="4365552" y="1175386"/>
                      <a:pt x="4361274" y="1196161"/>
                    </a:cubicBezTo>
                    <a:cubicBezTo>
                      <a:pt x="4361275" y="1197383"/>
                      <a:pt x="4361275" y="1197994"/>
                      <a:pt x="4360053" y="1199215"/>
                    </a:cubicBezTo>
                    <a:cubicBezTo>
                      <a:pt x="4351499" y="1204715"/>
                      <a:pt x="4350277" y="1215103"/>
                      <a:pt x="4345388" y="1223045"/>
                    </a:cubicBezTo>
                    <a:cubicBezTo>
                      <a:pt x="4341722" y="1229154"/>
                      <a:pt x="4344778" y="1234655"/>
                      <a:pt x="4353332" y="1234042"/>
                    </a:cubicBezTo>
                    <a:cubicBezTo>
                      <a:pt x="4353943" y="1234654"/>
                      <a:pt x="4354552" y="1235876"/>
                      <a:pt x="4353943" y="1237098"/>
                    </a:cubicBezTo>
                    <a:cubicBezTo>
                      <a:pt x="4357609" y="1242597"/>
                      <a:pt x="4355165" y="1250540"/>
                      <a:pt x="4361886" y="1254817"/>
                    </a:cubicBezTo>
                    <a:cubicBezTo>
                      <a:pt x="4371662" y="1267038"/>
                      <a:pt x="4381438" y="1278036"/>
                      <a:pt x="4396714" y="1284756"/>
                    </a:cubicBezTo>
                    <a:cubicBezTo>
                      <a:pt x="4422375" y="1296976"/>
                      <a:pt x="4422987" y="1311641"/>
                      <a:pt x="4400991" y="1328749"/>
                    </a:cubicBezTo>
                    <a:cubicBezTo>
                      <a:pt x="4377161" y="1347080"/>
                      <a:pt x="4376550" y="1353800"/>
                      <a:pt x="4397324" y="1377017"/>
                    </a:cubicBezTo>
                    <a:cubicBezTo>
                      <a:pt x="4397935" y="1377630"/>
                      <a:pt x="4397935" y="1377630"/>
                      <a:pt x="4398547" y="1378241"/>
                    </a:cubicBezTo>
                    <a:cubicBezTo>
                      <a:pt x="4419931" y="1404514"/>
                      <a:pt x="4421764" y="1407569"/>
                      <a:pt x="4391825" y="1425900"/>
                    </a:cubicBezTo>
                    <a:cubicBezTo>
                      <a:pt x="4383882" y="1430787"/>
                      <a:pt x="4370441" y="1432009"/>
                      <a:pt x="4371051" y="1441786"/>
                    </a:cubicBezTo>
                    <a:cubicBezTo>
                      <a:pt x="4371662" y="1454006"/>
                      <a:pt x="4386327" y="1453395"/>
                      <a:pt x="4396102" y="1457060"/>
                    </a:cubicBezTo>
                    <a:cubicBezTo>
                      <a:pt x="4400991" y="1458895"/>
                      <a:pt x="4405878" y="1460116"/>
                      <a:pt x="4410767" y="1461338"/>
                    </a:cubicBezTo>
                    <a:cubicBezTo>
                      <a:pt x="4414433" y="1467448"/>
                      <a:pt x="4410767" y="1469891"/>
                      <a:pt x="4405268" y="1469892"/>
                    </a:cubicBezTo>
                    <a:cubicBezTo>
                      <a:pt x="4400990" y="1470504"/>
                      <a:pt x="4397324" y="1469281"/>
                      <a:pt x="4393657" y="1471114"/>
                    </a:cubicBezTo>
                    <a:cubicBezTo>
                      <a:pt x="4385104" y="1472335"/>
                      <a:pt x="4376550" y="1473557"/>
                      <a:pt x="4367996" y="1475390"/>
                    </a:cubicBezTo>
                    <a:cubicBezTo>
                      <a:pt x="4350277" y="1479668"/>
                      <a:pt x="4347221" y="1486390"/>
                      <a:pt x="4356387" y="1502276"/>
                    </a:cubicBezTo>
                    <a:cubicBezTo>
                      <a:pt x="4360664" y="1509607"/>
                      <a:pt x="4367385" y="1515718"/>
                      <a:pt x="4372272" y="1523050"/>
                    </a:cubicBezTo>
                    <a:cubicBezTo>
                      <a:pt x="4375939" y="1527938"/>
                      <a:pt x="4381437" y="1533436"/>
                      <a:pt x="4378383" y="1540157"/>
                    </a:cubicBezTo>
                    <a:cubicBezTo>
                      <a:pt x="4374717" y="1547491"/>
                      <a:pt x="4367385" y="1547490"/>
                      <a:pt x="4360052" y="1548100"/>
                    </a:cubicBezTo>
                    <a:cubicBezTo>
                      <a:pt x="4350888" y="1548712"/>
                      <a:pt x="4341723" y="1548101"/>
                      <a:pt x="4331946" y="1548101"/>
                    </a:cubicBezTo>
                    <a:cubicBezTo>
                      <a:pt x="4321560" y="1548100"/>
                      <a:pt x="4316061" y="1551766"/>
                      <a:pt x="4314227" y="1562764"/>
                    </a:cubicBezTo>
                    <a:cubicBezTo>
                      <a:pt x="4311173" y="1582317"/>
                      <a:pt x="4301397" y="1589649"/>
                      <a:pt x="4283066" y="1590260"/>
                    </a:cubicBezTo>
                    <a:cubicBezTo>
                      <a:pt x="4242740" y="1592093"/>
                      <a:pt x="4240907" y="1594536"/>
                      <a:pt x="4248849" y="1634863"/>
                    </a:cubicBezTo>
                    <a:lnTo>
                      <a:pt x="4249786" y="1642030"/>
                    </a:lnTo>
                    <a:lnTo>
                      <a:pt x="4258565" y="1652802"/>
                    </a:lnTo>
                    <a:cubicBezTo>
                      <a:pt x="4264065" y="1662579"/>
                      <a:pt x="4263453" y="1674799"/>
                      <a:pt x="4260398" y="1682742"/>
                    </a:cubicBezTo>
                    <a:cubicBezTo>
                      <a:pt x="4256732" y="1691907"/>
                      <a:pt x="4257343" y="1697406"/>
                      <a:pt x="4265897" y="1707182"/>
                    </a:cubicBezTo>
                    <a:cubicBezTo>
                      <a:pt x="4245735" y="1699240"/>
                      <a:pt x="4245735" y="1706571"/>
                      <a:pt x="4251232" y="1718180"/>
                    </a:cubicBezTo>
                    <a:cubicBezTo>
                      <a:pt x="4242984" y="1718485"/>
                      <a:pt x="4235194" y="1718332"/>
                      <a:pt x="4227862" y="1719631"/>
                    </a:cubicBezTo>
                    <a:lnTo>
                      <a:pt x="4215796" y="1725576"/>
                    </a:lnTo>
                    <a:lnTo>
                      <a:pt x="4217994" y="1728653"/>
                    </a:lnTo>
                    <a:cubicBezTo>
                      <a:pt x="4221355" y="1730944"/>
                      <a:pt x="4225631" y="1732013"/>
                      <a:pt x="4231130" y="1732013"/>
                    </a:cubicBezTo>
                    <a:cubicBezTo>
                      <a:pt x="4259847" y="1732013"/>
                      <a:pt x="4262292" y="1733846"/>
                      <a:pt x="4264736" y="1764397"/>
                    </a:cubicBezTo>
                    <a:cubicBezTo>
                      <a:pt x="4265347" y="1777227"/>
                      <a:pt x="4270846" y="1777227"/>
                      <a:pt x="4279401" y="1772340"/>
                    </a:cubicBezTo>
                    <a:cubicBezTo>
                      <a:pt x="4294065" y="1771118"/>
                      <a:pt x="4287343" y="1780894"/>
                      <a:pt x="4286732" y="1787616"/>
                    </a:cubicBezTo>
                    <a:cubicBezTo>
                      <a:pt x="4277567" y="1815722"/>
                      <a:pt x="4284898" y="1834661"/>
                      <a:pt x="4311172" y="1851159"/>
                    </a:cubicBezTo>
                    <a:cubicBezTo>
                      <a:pt x="4333169" y="1865212"/>
                      <a:pt x="4335613" y="1870101"/>
                      <a:pt x="4325226" y="1884764"/>
                    </a:cubicBezTo>
                    <a:cubicBezTo>
                      <a:pt x="4318505" y="1888431"/>
                      <a:pt x="4309340" y="1889041"/>
                      <a:pt x="4307506" y="1898819"/>
                    </a:cubicBezTo>
                    <a:cubicBezTo>
                      <a:pt x="4303230" y="1909816"/>
                      <a:pt x="4307507" y="1918370"/>
                      <a:pt x="4314839" y="1926924"/>
                    </a:cubicBezTo>
                    <a:cubicBezTo>
                      <a:pt x="4321560" y="1934868"/>
                      <a:pt x="4331947" y="1941588"/>
                      <a:pt x="4328281" y="1954419"/>
                    </a:cubicBezTo>
                    <a:cubicBezTo>
                      <a:pt x="4320949" y="1958696"/>
                      <a:pt x="4313616" y="1962362"/>
                      <a:pt x="4307507" y="1968472"/>
                    </a:cubicBezTo>
                    <a:cubicBezTo>
                      <a:pt x="4303840" y="1972138"/>
                      <a:pt x="4294064" y="1970305"/>
                      <a:pt x="4297119" y="1980082"/>
                    </a:cubicBezTo>
                    <a:cubicBezTo>
                      <a:pt x="4299564" y="1984358"/>
                      <a:pt x="4304452" y="1985581"/>
                      <a:pt x="4307507" y="1988636"/>
                    </a:cubicBezTo>
                    <a:cubicBezTo>
                      <a:pt x="4308117" y="1989247"/>
                      <a:pt x="4309340" y="1989246"/>
                      <a:pt x="4310562" y="1989247"/>
                    </a:cubicBezTo>
                    <a:cubicBezTo>
                      <a:pt x="4316672" y="1992912"/>
                      <a:pt x="4325837" y="1988025"/>
                      <a:pt x="4330114" y="1996579"/>
                    </a:cubicBezTo>
                    <a:cubicBezTo>
                      <a:pt x="4327669" y="2003910"/>
                      <a:pt x="4320947" y="2002689"/>
                      <a:pt x="4315449" y="2003301"/>
                    </a:cubicBezTo>
                    <a:cubicBezTo>
                      <a:pt x="4309951" y="2003910"/>
                      <a:pt x="4303840" y="2004522"/>
                      <a:pt x="4298342" y="2005744"/>
                    </a:cubicBezTo>
                    <a:cubicBezTo>
                      <a:pt x="4276956" y="2010021"/>
                      <a:pt x="4274511" y="2016742"/>
                      <a:pt x="4287344" y="2034461"/>
                    </a:cubicBezTo>
                    <a:cubicBezTo>
                      <a:pt x="4291009" y="2038739"/>
                      <a:pt x="4295286" y="2043015"/>
                      <a:pt x="4299564" y="2046680"/>
                    </a:cubicBezTo>
                    <a:cubicBezTo>
                      <a:pt x="4304452" y="2058902"/>
                      <a:pt x="4298342" y="2064401"/>
                      <a:pt x="4286732" y="2065011"/>
                    </a:cubicBezTo>
                    <a:cubicBezTo>
                      <a:pt x="4280622" y="2065623"/>
                      <a:pt x="4273902" y="2065622"/>
                      <a:pt x="4267790" y="2065011"/>
                    </a:cubicBezTo>
                    <a:cubicBezTo>
                      <a:pt x="4258015" y="2064400"/>
                      <a:pt x="4251904" y="2066232"/>
                      <a:pt x="4250683" y="2078453"/>
                    </a:cubicBezTo>
                    <a:cubicBezTo>
                      <a:pt x="4249461" y="2091896"/>
                      <a:pt x="4238463" y="2097395"/>
                      <a:pt x="4225633" y="2098006"/>
                    </a:cubicBezTo>
                    <a:cubicBezTo>
                      <a:pt x="4195692" y="2099839"/>
                      <a:pt x="4195692" y="2099839"/>
                      <a:pt x="4196303" y="2128556"/>
                    </a:cubicBezTo>
                    <a:cubicBezTo>
                      <a:pt x="4196303" y="2134667"/>
                      <a:pt x="4203636" y="2144443"/>
                      <a:pt x="4188972" y="2143220"/>
                    </a:cubicBezTo>
                    <a:cubicBezTo>
                      <a:pt x="4186527" y="2140776"/>
                      <a:pt x="4184084" y="2138332"/>
                      <a:pt x="4182250" y="2135888"/>
                    </a:cubicBezTo>
                    <a:cubicBezTo>
                      <a:pt x="4172475" y="2128557"/>
                      <a:pt x="4170642" y="2135888"/>
                      <a:pt x="4168197" y="2143220"/>
                    </a:cubicBezTo>
                    <a:cubicBezTo>
                      <a:pt x="4165753" y="2156662"/>
                      <a:pt x="4160866" y="2165827"/>
                      <a:pt x="4144979" y="2165216"/>
                    </a:cubicBezTo>
                    <a:cubicBezTo>
                      <a:pt x="4138257" y="2164605"/>
                      <a:pt x="4131537" y="2168881"/>
                      <a:pt x="4124816" y="2170715"/>
                    </a:cubicBezTo>
                    <a:cubicBezTo>
                      <a:pt x="4114428" y="2173159"/>
                      <a:pt x="4105875" y="2171326"/>
                      <a:pt x="4098543" y="2162772"/>
                    </a:cubicBezTo>
                    <a:cubicBezTo>
                      <a:pt x="4083878" y="2146886"/>
                      <a:pt x="4072270" y="2146276"/>
                      <a:pt x="4055161" y="2159717"/>
                    </a:cubicBezTo>
                    <a:cubicBezTo>
                      <a:pt x="4050884" y="2162773"/>
                      <a:pt x="4047217" y="2166439"/>
                      <a:pt x="4042940" y="2169493"/>
                    </a:cubicBezTo>
                    <a:cubicBezTo>
                      <a:pt x="4033165" y="2176826"/>
                      <a:pt x="4024000" y="2176215"/>
                      <a:pt x="4014835" y="2167660"/>
                    </a:cubicBezTo>
                    <a:cubicBezTo>
                      <a:pt x="4006892" y="2159716"/>
                      <a:pt x="3999560" y="2148719"/>
                      <a:pt x="3985507" y="2158496"/>
                    </a:cubicBezTo>
                    <a:cubicBezTo>
                      <a:pt x="3973287" y="2167049"/>
                      <a:pt x="3961067" y="2175603"/>
                      <a:pt x="3967787" y="2193322"/>
                    </a:cubicBezTo>
                    <a:cubicBezTo>
                      <a:pt x="3968397" y="2195156"/>
                      <a:pt x="3969010" y="2198211"/>
                      <a:pt x="3965954" y="2199432"/>
                    </a:cubicBezTo>
                    <a:cubicBezTo>
                      <a:pt x="3960454" y="2198822"/>
                      <a:pt x="3960455" y="2193322"/>
                      <a:pt x="3958622" y="2189656"/>
                    </a:cubicBezTo>
                    <a:cubicBezTo>
                      <a:pt x="3947014" y="2176215"/>
                      <a:pt x="3943347" y="2159718"/>
                      <a:pt x="3938460" y="2143831"/>
                    </a:cubicBezTo>
                    <a:cubicBezTo>
                      <a:pt x="3934182" y="2135889"/>
                      <a:pt x="3926239" y="2135888"/>
                      <a:pt x="3918296" y="2135888"/>
                    </a:cubicBezTo>
                    <a:cubicBezTo>
                      <a:pt x="3910964" y="2135888"/>
                      <a:pt x="3903022" y="2136500"/>
                      <a:pt x="3895689" y="2136500"/>
                    </a:cubicBezTo>
                    <a:cubicBezTo>
                      <a:pt x="3868804" y="2137110"/>
                      <a:pt x="3868194" y="2136500"/>
                      <a:pt x="3865750" y="2110837"/>
                    </a:cubicBezTo>
                    <a:cubicBezTo>
                      <a:pt x="3844974" y="2117558"/>
                      <a:pt x="3844974" y="2117558"/>
                      <a:pt x="3843754" y="2094951"/>
                    </a:cubicBezTo>
                    <a:cubicBezTo>
                      <a:pt x="3843753" y="2090673"/>
                      <a:pt x="3843143" y="2086395"/>
                      <a:pt x="3838866" y="2084563"/>
                    </a:cubicBezTo>
                    <a:cubicBezTo>
                      <a:pt x="3834588" y="2082730"/>
                      <a:pt x="3832755" y="2087008"/>
                      <a:pt x="3830311" y="2089451"/>
                    </a:cubicBezTo>
                    <a:cubicBezTo>
                      <a:pt x="3826033" y="2094340"/>
                      <a:pt x="3821757" y="2099227"/>
                      <a:pt x="3816869" y="2103505"/>
                    </a:cubicBezTo>
                    <a:cubicBezTo>
                      <a:pt x="3807704" y="2112059"/>
                      <a:pt x="3805871" y="2120613"/>
                      <a:pt x="3813814" y="2131000"/>
                    </a:cubicBezTo>
                    <a:cubicBezTo>
                      <a:pt x="3819314" y="2138332"/>
                      <a:pt x="3820535" y="2145664"/>
                      <a:pt x="3814424" y="2152996"/>
                    </a:cubicBezTo>
                    <a:cubicBezTo>
                      <a:pt x="3807704" y="2157274"/>
                      <a:pt x="3802815" y="2152995"/>
                      <a:pt x="3799150" y="2148719"/>
                    </a:cubicBezTo>
                    <a:cubicBezTo>
                      <a:pt x="3775932" y="2122446"/>
                      <a:pt x="3744771" y="2118169"/>
                      <a:pt x="3712387" y="2115725"/>
                    </a:cubicBezTo>
                    <a:cubicBezTo>
                      <a:pt x="3695431" y="2114808"/>
                      <a:pt x="3689475" y="2111486"/>
                      <a:pt x="3690907" y="2100603"/>
                    </a:cubicBezTo>
                    <a:lnTo>
                      <a:pt x="3693678" y="2090586"/>
                    </a:lnTo>
                    <a:lnTo>
                      <a:pt x="3679225" y="2086582"/>
                    </a:lnTo>
                    <a:lnTo>
                      <a:pt x="3674950" y="2087629"/>
                    </a:lnTo>
                    <a:lnTo>
                      <a:pt x="3679332" y="2096392"/>
                    </a:lnTo>
                    <a:cubicBezTo>
                      <a:pt x="3689719" y="2119611"/>
                      <a:pt x="3681776" y="2133664"/>
                      <a:pt x="3656113" y="2136108"/>
                    </a:cubicBezTo>
                    <a:cubicBezTo>
                      <a:pt x="3645115" y="2137329"/>
                      <a:pt x="3634116" y="2135497"/>
                      <a:pt x="3623118" y="2139163"/>
                    </a:cubicBezTo>
                    <a:cubicBezTo>
                      <a:pt x="3604178" y="2145273"/>
                      <a:pt x="3601123" y="2151994"/>
                      <a:pt x="3612732" y="2167879"/>
                    </a:cubicBezTo>
                    <a:cubicBezTo>
                      <a:pt x="3615788" y="2172769"/>
                      <a:pt x="3620063" y="2177045"/>
                      <a:pt x="3623730" y="2181321"/>
                    </a:cubicBezTo>
                    <a:cubicBezTo>
                      <a:pt x="3627396" y="2184988"/>
                      <a:pt x="3631062" y="2188655"/>
                      <a:pt x="3634728" y="2193543"/>
                    </a:cubicBezTo>
                    <a:cubicBezTo>
                      <a:pt x="3599290" y="2188655"/>
                      <a:pt x="3587069" y="2174600"/>
                      <a:pt x="3588292" y="2141606"/>
                    </a:cubicBezTo>
                    <a:cubicBezTo>
                      <a:pt x="3588902" y="2125721"/>
                      <a:pt x="3584015" y="2121444"/>
                      <a:pt x="3572406" y="2126332"/>
                    </a:cubicBezTo>
                    <a:cubicBezTo>
                      <a:pt x="3569350" y="2127859"/>
                      <a:pt x="3565684" y="2131373"/>
                      <a:pt x="3562323" y="2133511"/>
                    </a:cubicBezTo>
                    <a:lnTo>
                      <a:pt x="3560124" y="2134334"/>
                    </a:lnTo>
                    <a:lnTo>
                      <a:pt x="3574081" y="2168218"/>
                    </a:lnTo>
                    <a:cubicBezTo>
                      <a:pt x="3577106" y="2175561"/>
                      <a:pt x="3581492" y="2183005"/>
                      <a:pt x="3578404" y="2191547"/>
                    </a:cubicBezTo>
                    <a:cubicBezTo>
                      <a:pt x="3579201" y="2191880"/>
                      <a:pt x="3579999" y="2192212"/>
                      <a:pt x="3580797" y="2192544"/>
                    </a:cubicBezTo>
                    <a:cubicBezTo>
                      <a:pt x="3595154" y="2209758"/>
                      <a:pt x="3600143" y="2231493"/>
                      <a:pt x="3610780" y="2250901"/>
                    </a:cubicBezTo>
                    <a:cubicBezTo>
                      <a:pt x="3630892" y="2286890"/>
                      <a:pt x="3650103" y="2323912"/>
                      <a:pt x="3680816" y="2353553"/>
                    </a:cubicBezTo>
                    <a:cubicBezTo>
                      <a:pt x="3689757" y="2362425"/>
                      <a:pt x="3697469" y="2373126"/>
                      <a:pt x="3701225" y="2385456"/>
                    </a:cubicBezTo>
                    <a:lnTo>
                      <a:pt x="3706369" y="2407420"/>
                    </a:lnTo>
                    <a:lnTo>
                      <a:pt x="1080113" y="2407420"/>
                    </a:lnTo>
                    <a:lnTo>
                      <a:pt x="1077797" y="2390172"/>
                    </a:lnTo>
                    <a:cubicBezTo>
                      <a:pt x="1073504" y="2376320"/>
                      <a:pt x="1063270" y="2376152"/>
                      <a:pt x="1042370" y="2386668"/>
                    </a:cubicBezTo>
                    <a:cubicBezTo>
                      <a:pt x="1035515" y="2390853"/>
                      <a:pt x="1028519" y="2395896"/>
                      <a:pt x="1022383" y="2401082"/>
                    </a:cubicBezTo>
                    <a:cubicBezTo>
                      <a:pt x="1004069" y="2405178"/>
                      <a:pt x="997721" y="2395321"/>
                      <a:pt x="999508" y="2378841"/>
                    </a:cubicBezTo>
                    <a:cubicBezTo>
                      <a:pt x="1000042" y="2370100"/>
                      <a:pt x="1001573" y="2360641"/>
                      <a:pt x="1003827" y="2352180"/>
                    </a:cubicBezTo>
                    <a:cubicBezTo>
                      <a:pt x="1005373" y="2345369"/>
                      <a:pt x="1005848" y="2339709"/>
                      <a:pt x="1003823" y="2335189"/>
                    </a:cubicBezTo>
                    <a:lnTo>
                      <a:pt x="990464" y="2326155"/>
                    </a:lnTo>
                    <a:lnTo>
                      <a:pt x="989902" y="2327747"/>
                    </a:lnTo>
                    <a:cubicBezTo>
                      <a:pt x="981407" y="2332899"/>
                      <a:pt x="973826" y="2325699"/>
                      <a:pt x="968739" y="2319667"/>
                    </a:cubicBezTo>
                    <a:cubicBezTo>
                      <a:pt x="934367" y="2277419"/>
                      <a:pt x="884499" y="2279327"/>
                      <a:pt x="838038" y="2270053"/>
                    </a:cubicBezTo>
                    <a:cubicBezTo>
                      <a:pt x="826889" y="2267877"/>
                      <a:pt x="822186" y="2276625"/>
                      <a:pt x="816187" y="2282944"/>
                    </a:cubicBezTo>
                    <a:cubicBezTo>
                      <a:pt x="807156" y="2291189"/>
                      <a:pt x="800813" y="2307993"/>
                      <a:pt x="787766" y="2304016"/>
                    </a:cubicBezTo>
                    <a:cubicBezTo>
                      <a:pt x="772227" y="2298873"/>
                      <a:pt x="785328" y="2281277"/>
                      <a:pt x="779516" y="2270951"/>
                    </a:cubicBezTo>
                    <a:cubicBezTo>
                      <a:pt x="766528" y="2245403"/>
                      <a:pt x="757843" y="2243164"/>
                      <a:pt x="734159" y="2256718"/>
                    </a:cubicBezTo>
                    <a:cubicBezTo>
                      <a:pt x="722633" y="2263796"/>
                      <a:pt x="707916" y="2266643"/>
                      <a:pt x="696391" y="2273720"/>
                    </a:cubicBezTo>
                    <a:cubicBezTo>
                      <a:pt x="668948" y="2284907"/>
                      <a:pt x="641976" y="2290536"/>
                      <a:pt x="612794" y="2282048"/>
                    </a:cubicBezTo>
                    <a:cubicBezTo>
                      <a:pt x="597286" y="2278134"/>
                      <a:pt x="585249" y="2265504"/>
                      <a:pt x="580035" y="2254546"/>
                    </a:cubicBezTo>
                    <a:cubicBezTo>
                      <a:pt x="574157" y="2241758"/>
                      <a:pt x="567871" y="2236990"/>
                      <a:pt x="549364" y="2236237"/>
                    </a:cubicBezTo>
                    <a:cubicBezTo>
                      <a:pt x="577375" y="2223186"/>
                      <a:pt x="569792" y="2215988"/>
                      <a:pt x="552390" y="2210275"/>
                    </a:cubicBezTo>
                    <a:cubicBezTo>
                      <a:pt x="567955" y="2192616"/>
                      <a:pt x="583617" y="2178653"/>
                      <a:pt x="583579" y="2153388"/>
                    </a:cubicBezTo>
                    <a:cubicBezTo>
                      <a:pt x="583165" y="2137375"/>
                      <a:pt x="590140" y="2121171"/>
                      <a:pt x="594021" y="2104432"/>
                    </a:cubicBezTo>
                    <a:cubicBezTo>
                      <a:pt x="602415" y="2071551"/>
                      <a:pt x="591890" y="2045940"/>
                      <a:pt x="563051" y="2026965"/>
                    </a:cubicBezTo>
                    <a:cubicBezTo>
                      <a:pt x="557394" y="2022799"/>
                      <a:pt x="551109" y="2018031"/>
                      <a:pt x="544825" y="2013264"/>
                    </a:cubicBezTo>
                    <a:cubicBezTo>
                      <a:pt x="537275" y="2007297"/>
                      <a:pt x="524828" y="2002688"/>
                      <a:pt x="527604" y="1990909"/>
                    </a:cubicBezTo>
                    <a:cubicBezTo>
                      <a:pt x="529781" y="1979758"/>
                      <a:pt x="542826" y="1983735"/>
                      <a:pt x="550784" y="1981679"/>
                    </a:cubicBezTo>
                    <a:cubicBezTo>
                      <a:pt x="555680" y="1980321"/>
                      <a:pt x="561839" y="1980161"/>
                      <a:pt x="562942" y="1975204"/>
                    </a:cubicBezTo>
                    <a:cubicBezTo>
                      <a:pt x="564616" y="1968380"/>
                      <a:pt x="557192" y="1967340"/>
                      <a:pt x="554064" y="1965571"/>
                    </a:cubicBezTo>
                    <a:cubicBezTo>
                      <a:pt x="519130" y="1949221"/>
                      <a:pt x="520132" y="1916532"/>
                      <a:pt x="519369" y="1886971"/>
                    </a:cubicBezTo>
                    <a:cubicBezTo>
                      <a:pt x="518385" y="1872821"/>
                      <a:pt x="511685" y="1852042"/>
                      <a:pt x="533000" y="1842246"/>
                    </a:cubicBezTo>
                    <a:cubicBezTo>
                      <a:pt x="532165" y="1786189"/>
                      <a:pt x="596368" y="1766653"/>
                      <a:pt x="605513" y="1715265"/>
                    </a:cubicBezTo>
                    <a:cubicBezTo>
                      <a:pt x="606522" y="1706612"/>
                      <a:pt x="612489" y="1699062"/>
                      <a:pt x="598877" y="1696950"/>
                    </a:cubicBezTo>
                    <a:cubicBezTo>
                      <a:pt x="580936" y="1694334"/>
                      <a:pt x="588737" y="1686119"/>
                      <a:pt x="595334" y="1679169"/>
                    </a:cubicBezTo>
                    <a:lnTo>
                      <a:pt x="603172" y="1670914"/>
                    </a:lnTo>
                    <a:lnTo>
                      <a:pt x="594309" y="1649489"/>
                    </a:lnTo>
                    <a:lnTo>
                      <a:pt x="597313" y="1643573"/>
                    </a:lnTo>
                    <a:lnTo>
                      <a:pt x="573816" y="1633507"/>
                    </a:lnTo>
                    <a:cubicBezTo>
                      <a:pt x="572139" y="1616293"/>
                      <a:pt x="587110" y="1623303"/>
                      <a:pt x="593804" y="1620047"/>
                    </a:cubicBezTo>
                    <a:cubicBezTo>
                      <a:pt x="592380" y="1612688"/>
                      <a:pt x="579368" y="1609944"/>
                      <a:pt x="585304" y="1601162"/>
                    </a:cubicBezTo>
                    <a:lnTo>
                      <a:pt x="587387" y="1600439"/>
                    </a:lnTo>
                    <a:lnTo>
                      <a:pt x="567795" y="1593539"/>
                    </a:lnTo>
                    <a:cubicBezTo>
                      <a:pt x="553210" y="1590819"/>
                      <a:pt x="535674" y="1592752"/>
                      <a:pt x="528163" y="1575271"/>
                    </a:cubicBezTo>
                    <a:cubicBezTo>
                      <a:pt x="532411" y="1563934"/>
                      <a:pt x="537210" y="1553277"/>
                      <a:pt x="538455" y="1541018"/>
                    </a:cubicBezTo>
                    <a:cubicBezTo>
                      <a:pt x="539203" y="1533664"/>
                      <a:pt x="551658" y="1526880"/>
                      <a:pt x="539473" y="1518830"/>
                    </a:cubicBezTo>
                    <a:cubicBezTo>
                      <a:pt x="532918" y="1516305"/>
                      <a:pt x="526416" y="1519361"/>
                      <a:pt x="520286" y="1518738"/>
                    </a:cubicBezTo>
                    <a:cubicBezTo>
                      <a:pt x="519058" y="1518612"/>
                      <a:pt x="517709" y="1519714"/>
                      <a:pt x="516358" y="1520815"/>
                    </a:cubicBezTo>
                    <a:cubicBezTo>
                      <a:pt x="506301" y="1522270"/>
                      <a:pt x="500580" y="1535931"/>
                      <a:pt x="488146" y="1530332"/>
                    </a:cubicBezTo>
                    <a:cubicBezTo>
                      <a:pt x="484238" y="1520027"/>
                      <a:pt x="492768" y="1515322"/>
                      <a:pt x="498292" y="1509690"/>
                    </a:cubicBezTo>
                    <a:cubicBezTo>
                      <a:pt x="503820" y="1504060"/>
                      <a:pt x="510021" y="1497879"/>
                      <a:pt x="514995" y="1491572"/>
                    </a:cubicBezTo>
                    <a:cubicBezTo>
                      <a:pt x="534773" y="1467575"/>
                      <a:pt x="531418" y="1457945"/>
                      <a:pt x="501272" y="1449927"/>
                    </a:cubicBezTo>
                    <a:cubicBezTo>
                      <a:pt x="493367" y="1448504"/>
                      <a:pt x="484785" y="1447632"/>
                      <a:pt x="476754" y="1447435"/>
                    </a:cubicBezTo>
                    <a:cubicBezTo>
                      <a:pt x="460340" y="1438338"/>
                      <a:pt x="462136" y="1426753"/>
                      <a:pt x="474416" y="1415618"/>
                    </a:cubicBezTo>
                    <a:cubicBezTo>
                      <a:pt x="480617" y="1409435"/>
                      <a:pt x="488044" y="1403378"/>
                      <a:pt x="495347" y="1398547"/>
                    </a:cubicBezTo>
                    <a:cubicBezTo>
                      <a:pt x="506701" y="1390413"/>
                      <a:pt x="511801" y="1382881"/>
                      <a:pt x="502140" y="1368276"/>
                    </a:cubicBezTo>
                    <a:cubicBezTo>
                      <a:pt x="491376" y="1352321"/>
                      <a:pt x="498574" y="1336333"/>
                      <a:pt x="512202" y="1324095"/>
                    </a:cubicBezTo>
                    <a:cubicBezTo>
                      <a:pt x="543636" y="1295089"/>
                      <a:pt x="543636" y="1295089"/>
                      <a:pt x="517081" y="1263904"/>
                    </a:cubicBezTo>
                    <a:cubicBezTo>
                      <a:pt x="511575" y="1257151"/>
                      <a:pt x="494663" y="1252956"/>
                      <a:pt x="511969" y="1241094"/>
                    </a:cubicBezTo>
                    <a:cubicBezTo>
                      <a:pt x="516871" y="1241590"/>
                      <a:pt x="521776" y="1242088"/>
                      <a:pt x="526004" y="1243138"/>
                    </a:cubicBezTo>
                    <a:cubicBezTo>
                      <a:pt x="543413" y="1242431"/>
                      <a:pt x="538832" y="1232675"/>
                      <a:pt x="534926" y="1222372"/>
                    </a:cubicBezTo>
                    <a:cubicBezTo>
                      <a:pt x="525515" y="1205315"/>
                      <a:pt x="522655" y="1190782"/>
                      <a:pt x="540762" y="1177141"/>
                    </a:cubicBezTo>
                    <a:cubicBezTo>
                      <a:pt x="548739" y="1171760"/>
                      <a:pt x="552313" y="1160977"/>
                      <a:pt x="558086" y="1152895"/>
                    </a:cubicBezTo>
                    <a:lnTo>
                      <a:pt x="569560" y="1143332"/>
                    </a:lnTo>
                    <a:lnTo>
                      <a:pt x="552210" y="1142716"/>
                    </a:lnTo>
                    <a:cubicBezTo>
                      <a:pt x="539655" y="1143735"/>
                      <a:pt x="526512" y="1142632"/>
                      <a:pt x="514703" y="1137465"/>
                    </a:cubicBezTo>
                    <a:cubicBezTo>
                      <a:pt x="495540" y="1129237"/>
                      <a:pt x="479827" y="1114428"/>
                      <a:pt x="456457" y="1117038"/>
                    </a:cubicBezTo>
                    <a:cubicBezTo>
                      <a:pt x="446414" y="1118240"/>
                      <a:pt x="436150" y="1112294"/>
                      <a:pt x="426663" y="1107890"/>
                    </a:cubicBezTo>
                    <a:cubicBezTo>
                      <a:pt x="421049" y="1105403"/>
                      <a:pt x="416397" y="1101945"/>
                      <a:pt x="417715" y="1094016"/>
                    </a:cubicBezTo>
                    <a:cubicBezTo>
                      <a:pt x="412550" y="1105826"/>
                      <a:pt x="403867" y="1108760"/>
                      <a:pt x="393610" y="1104747"/>
                    </a:cubicBezTo>
                    <a:cubicBezTo>
                      <a:pt x="371933" y="1096336"/>
                      <a:pt x="347968" y="1094893"/>
                      <a:pt x="329733" y="1077967"/>
                    </a:cubicBezTo>
                    <a:cubicBezTo>
                      <a:pt x="325271" y="1073929"/>
                      <a:pt x="317734" y="1073382"/>
                      <a:pt x="312121" y="1070894"/>
                    </a:cubicBezTo>
                    <a:cubicBezTo>
                      <a:pt x="294889" y="1062658"/>
                      <a:pt x="277275" y="1055585"/>
                      <a:pt x="260417" y="1044256"/>
                    </a:cubicBezTo>
                    <a:cubicBezTo>
                      <a:pt x="244331" y="1032539"/>
                      <a:pt x="228028" y="1015605"/>
                      <a:pt x="205026" y="1013190"/>
                    </a:cubicBezTo>
                    <a:cubicBezTo>
                      <a:pt x="194005" y="1011498"/>
                      <a:pt x="181815" y="1007492"/>
                      <a:pt x="176350" y="994763"/>
                    </a:cubicBezTo>
                    <a:lnTo>
                      <a:pt x="174419" y="994771"/>
                    </a:lnTo>
                    <a:lnTo>
                      <a:pt x="174418" y="994770"/>
                    </a:lnTo>
                    <a:cubicBezTo>
                      <a:pt x="173262" y="995355"/>
                      <a:pt x="173357" y="995065"/>
                      <a:pt x="173936" y="994773"/>
                    </a:cubicBezTo>
                    <a:lnTo>
                      <a:pt x="174419" y="994771"/>
                    </a:lnTo>
                    <a:lnTo>
                      <a:pt x="175388" y="995733"/>
                    </a:lnTo>
                    <a:cubicBezTo>
                      <a:pt x="181790" y="1001695"/>
                      <a:pt x="180455" y="1005759"/>
                      <a:pt x="172154" y="1007533"/>
                    </a:cubicBezTo>
                    <a:cubicBezTo>
                      <a:pt x="169260" y="1008511"/>
                      <a:pt x="166357" y="1007557"/>
                      <a:pt x="163455" y="1006603"/>
                    </a:cubicBezTo>
                    <a:cubicBezTo>
                      <a:pt x="133644" y="993592"/>
                      <a:pt x="99081" y="998956"/>
                      <a:pt x="70024" y="981689"/>
                    </a:cubicBezTo>
                    <a:cubicBezTo>
                      <a:pt x="65762" y="979002"/>
                      <a:pt x="59195" y="979418"/>
                      <a:pt x="53581" y="976929"/>
                    </a:cubicBezTo>
                    <a:cubicBezTo>
                      <a:pt x="52419" y="976547"/>
                      <a:pt x="50870" y="975395"/>
                      <a:pt x="49899" y="974433"/>
                    </a:cubicBezTo>
                    <a:cubicBezTo>
                      <a:pt x="47179" y="970967"/>
                      <a:pt x="48124" y="966132"/>
                      <a:pt x="43671" y="964026"/>
                    </a:cubicBezTo>
                    <a:cubicBezTo>
                      <a:pt x="42892" y="962482"/>
                      <a:pt x="42694" y="961132"/>
                      <a:pt x="42494" y="959780"/>
                    </a:cubicBezTo>
                    <a:cubicBezTo>
                      <a:pt x="42478" y="955915"/>
                      <a:pt x="43042" y="952242"/>
                      <a:pt x="44186" y="948759"/>
                    </a:cubicBezTo>
                    <a:cubicBezTo>
                      <a:pt x="44369" y="946246"/>
                      <a:pt x="45132" y="943923"/>
                      <a:pt x="45125" y="941993"/>
                    </a:cubicBezTo>
                    <a:cubicBezTo>
                      <a:pt x="37935" y="932555"/>
                      <a:pt x="29045" y="932207"/>
                      <a:pt x="18821" y="935921"/>
                    </a:cubicBezTo>
                    <a:cubicBezTo>
                      <a:pt x="9168" y="937895"/>
                      <a:pt x="3355" y="934055"/>
                      <a:pt x="611" y="924793"/>
                    </a:cubicBezTo>
                    <a:cubicBezTo>
                      <a:pt x="-1545" y="917653"/>
                      <a:pt x="2103" y="912420"/>
                      <a:pt x="10024" y="911806"/>
                    </a:cubicBezTo>
                    <a:cubicBezTo>
                      <a:pt x="33474" y="928517"/>
                      <a:pt x="62283" y="932838"/>
                      <a:pt x="88220" y="943935"/>
                    </a:cubicBezTo>
                    <a:cubicBezTo>
                      <a:pt x="98867" y="948720"/>
                      <a:pt x="113427" y="965081"/>
                      <a:pt x="130187" y="953224"/>
                    </a:cubicBezTo>
                    <a:cubicBezTo>
                      <a:pt x="131922" y="951864"/>
                      <a:pt x="136755" y="952808"/>
                      <a:pt x="138116" y="954542"/>
                    </a:cubicBezTo>
                    <a:cubicBezTo>
                      <a:pt x="150155" y="968790"/>
                      <a:pt x="169867" y="969479"/>
                      <a:pt x="183441" y="981014"/>
                    </a:cubicBezTo>
                    <a:cubicBezTo>
                      <a:pt x="191004" y="987358"/>
                      <a:pt x="198367" y="992350"/>
                      <a:pt x="208385" y="985352"/>
                    </a:cubicBezTo>
                    <a:cubicBezTo>
                      <a:pt x="213393" y="981853"/>
                      <a:pt x="219197" y="983760"/>
                      <a:pt x="223461" y="986447"/>
                    </a:cubicBezTo>
                    <a:cubicBezTo>
                      <a:pt x="241669" y="997577"/>
                      <a:pt x="261986" y="1004253"/>
                      <a:pt x="282104" y="1009576"/>
                    </a:cubicBezTo>
                    <a:cubicBezTo>
                      <a:pt x="296226" y="1013576"/>
                      <a:pt x="309386" y="1018542"/>
                      <a:pt x="324453" y="1017706"/>
                    </a:cubicBezTo>
                    <a:cubicBezTo>
                      <a:pt x="336818" y="1017267"/>
                      <a:pt x="348436" y="1023014"/>
                      <a:pt x="357755" y="1033795"/>
                    </a:cubicBezTo>
                    <a:cubicBezTo>
                      <a:pt x="370575" y="1049583"/>
                      <a:pt x="388529" y="1045836"/>
                      <a:pt x="395403" y="1026872"/>
                    </a:cubicBezTo>
                    <a:cubicBezTo>
                      <a:pt x="396166" y="1024550"/>
                      <a:pt x="397120" y="1021647"/>
                      <a:pt x="398073" y="1018745"/>
                    </a:cubicBezTo>
                    <a:cubicBezTo>
                      <a:pt x="407993" y="988561"/>
                      <a:pt x="418799" y="985037"/>
                      <a:pt x="447075" y="1000761"/>
                    </a:cubicBezTo>
                    <a:cubicBezTo>
                      <a:pt x="457921" y="1006898"/>
                      <a:pt x="465667" y="1010729"/>
                      <a:pt x="474291" y="994269"/>
                    </a:cubicBezTo>
                    <a:lnTo>
                      <a:pt x="474369" y="994130"/>
                    </a:lnTo>
                    <a:lnTo>
                      <a:pt x="482894" y="977230"/>
                    </a:lnTo>
                    <a:lnTo>
                      <a:pt x="483459" y="977889"/>
                    </a:lnTo>
                    <a:lnTo>
                      <a:pt x="485390" y="974441"/>
                    </a:lnTo>
                    <a:cubicBezTo>
                      <a:pt x="489831" y="968022"/>
                      <a:pt x="495409" y="962299"/>
                      <a:pt x="503317" y="958786"/>
                    </a:cubicBezTo>
                    <a:lnTo>
                      <a:pt x="507032" y="954525"/>
                    </a:lnTo>
                    <a:lnTo>
                      <a:pt x="506323" y="954214"/>
                    </a:lnTo>
                    <a:cubicBezTo>
                      <a:pt x="489766" y="950750"/>
                      <a:pt x="473267" y="940651"/>
                      <a:pt x="454898" y="947808"/>
                    </a:cubicBezTo>
                    <a:cubicBezTo>
                      <a:pt x="447622" y="942709"/>
                      <a:pt x="441143" y="937960"/>
                      <a:pt x="433866" y="932863"/>
                    </a:cubicBezTo>
                    <a:cubicBezTo>
                      <a:pt x="429080" y="930760"/>
                      <a:pt x="425092" y="929009"/>
                      <a:pt x="420307" y="926907"/>
                    </a:cubicBezTo>
                    <a:cubicBezTo>
                      <a:pt x="404293" y="926535"/>
                      <a:pt x="393982" y="915347"/>
                      <a:pt x="383320" y="904954"/>
                    </a:cubicBezTo>
                    <a:cubicBezTo>
                      <a:pt x="377794" y="895868"/>
                      <a:pt x="371473" y="886429"/>
                      <a:pt x="381864" y="875769"/>
                    </a:cubicBezTo>
                    <a:cubicBezTo>
                      <a:pt x="420137" y="868788"/>
                      <a:pt x="459053" y="866846"/>
                      <a:pt x="493608" y="879167"/>
                    </a:cubicBezTo>
                    <a:cubicBezTo>
                      <a:pt x="492011" y="878466"/>
                      <a:pt x="491565" y="877317"/>
                      <a:pt x="490669" y="875022"/>
                    </a:cubicBezTo>
                    <a:cubicBezTo>
                      <a:pt x="503622" y="878569"/>
                      <a:pt x="516517" y="881437"/>
                      <a:pt x="529369" y="883454"/>
                    </a:cubicBezTo>
                    <a:lnTo>
                      <a:pt x="564126" y="886459"/>
                    </a:lnTo>
                    <a:lnTo>
                      <a:pt x="565737" y="870607"/>
                    </a:lnTo>
                    <a:cubicBezTo>
                      <a:pt x="568598" y="861899"/>
                      <a:pt x="571071" y="852421"/>
                      <a:pt x="574512" y="843905"/>
                    </a:cubicBezTo>
                    <a:cubicBezTo>
                      <a:pt x="578717" y="833067"/>
                      <a:pt x="584471" y="823381"/>
                      <a:pt x="565906" y="819210"/>
                    </a:cubicBezTo>
                    <a:cubicBezTo>
                      <a:pt x="558168" y="817311"/>
                      <a:pt x="556950" y="803404"/>
                      <a:pt x="545738" y="802291"/>
                    </a:cubicBezTo>
                    <a:cubicBezTo>
                      <a:pt x="538392" y="801164"/>
                      <a:pt x="531417" y="796943"/>
                      <a:pt x="522744" y="801810"/>
                    </a:cubicBezTo>
                    <a:cubicBezTo>
                      <a:pt x="514070" y="806678"/>
                      <a:pt x="505935" y="802075"/>
                      <a:pt x="507818" y="790473"/>
                    </a:cubicBezTo>
                    <a:cubicBezTo>
                      <a:pt x="509319" y="780033"/>
                      <a:pt x="508300" y="767478"/>
                      <a:pt x="521029" y="762015"/>
                    </a:cubicBezTo>
                    <a:cubicBezTo>
                      <a:pt x="524694" y="760646"/>
                      <a:pt x="525259" y="756973"/>
                      <a:pt x="523890" y="753308"/>
                    </a:cubicBezTo>
                    <a:cubicBezTo>
                      <a:pt x="522911" y="750414"/>
                      <a:pt x="521933" y="747520"/>
                      <a:pt x="521535" y="744815"/>
                    </a:cubicBezTo>
                    <a:cubicBezTo>
                      <a:pt x="519371" y="735744"/>
                      <a:pt x="531521" y="730088"/>
                      <a:pt x="528195" y="720636"/>
                    </a:cubicBezTo>
                    <a:cubicBezTo>
                      <a:pt x="525061" y="710601"/>
                      <a:pt x="512166" y="722442"/>
                      <a:pt x="507679" y="712608"/>
                    </a:cubicBezTo>
                    <a:cubicBezTo>
                      <a:pt x="506510" y="710294"/>
                      <a:pt x="503409" y="707989"/>
                      <a:pt x="503792" y="706827"/>
                    </a:cubicBezTo>
                    <a:cubicBezTo>
                      <a:pt x="508926" y="687290"/>
                      <a:pt x="493983" y="672090"/>
                      <a:pt x="492357" y="653548"/>
                    </a:cubicBezTo>
                    <a:cubicBezTo>
                      <a:pt x="491959" y="650845"/>
                      <a:pt x="490782" y="646599"/>
                      <a:pt x="492516" y="645238"/>
                    </a:cubicBezTo>
                    <a:cubicBezTo>
                      <a:pt x="504067" y="635529"/>
                      <a:pt x="501688" y="621240"/>
                      <a:pt x="503762" y="609059"/>
                    </a:cubicBezTo>
                    <a:cubicBezTo>
                      <a:pt x="506962" y="589531"/>
                      <a:pt x="523922" y="579024"/>
                      <a:pt x="534098" y="563717"/>
                    </a:cubicBezTo>
                    <a:cubicBezTo>
                      <a:pt x="538709" y="557515"/>
                      <a:pt x="544870" y="552464"/>
                      <a:pt x="548702" y="544719"/>
                    </a:cubicBezTo>
                    <a:cubicBezTo>
                      <a:pt x="550999" y="539685"/>
                      <a:pt x="556381" y="533094"/>
                      <a:pt x="561796" y="534229"/>
                    </a:cubicBezTo>
                    <a:cubicBezTo>
                      <a:pt x="580553" y="537822"/>
                      <a:pt x="596143" y="523650"/>
                      <a:pt x="614511" y="526470"/>
                    </a:cubicBezTo>
                    <a:cubicBezTo>
                      <a:pt x="618765" y="527226"/>
                      <a:pt x="625134" y="525458"/>
                      <a:pt x="625317" y="522946"/>
                    </a:cubicBezTo>
                    <a:cubicBezTo>
                      <a:pt x="625060" y="508070"/>
                      <a:pt x="640310" y="504719"/>
                      <a:pt x="645675" y="494263"/>
                    </a:cubicBezTo>
                    <a:cubicBezTo>
                      <a:pt x="647591" y="490391"/>
                      <a:pt x="652201" y="484188"/>
                      <a:pt x="655296" y="484561"/>
                    </a:cubicBezTo>
                    <a:cubicBezTo>
                      <a:pt x="671531" y="486038"/>
                      <a:pt x="671268" y="469229"/>
                      <a:pt x="680323" y="463200"/>
                    </a:cubicBezTo>
                    <a:cubicBezTo>
                      <a:pt x="685332" y="459702"/>
                      <a:pt x="684336" y="452943"/>
                      <a:pt x="678135" y="448333"/>
                    </a:cubicBezTo>
                    <a:lnTo>
                      <a:pt x="662352" y="444254"/>
                    </a:lnTo>
                    <a:lnTo>
                      <a:pt x="686387" y="421536"/>
                    </a:lnTo>
                    <a:lnTo>
                      <a:pt x="719509" y="377018"/>
                    </a:lnTo>
                    <a:lnTo>
                      <a:pt x="714719" y="372986"/>
                    </a:lnTo>
                    <a:lnTo>
                      <a:pt x="714532" y="375208"/>
                    </a:lnTo>
                    <a:cubicBezTo>
                      <a:pt x="712283" y="376732"/>
                      <a:pt x="708076" y="375716"/>
                      <a:pt x="701693" y="372815"/>
                    </a:cubicBezTo>
                    <a:cubicBezTo>
                      <a:pt x="690666" y="368172"/>
                      <a:pt x="680222" y="368171"/>
                      <a:pt x="669196" y="371654"/>
                    </a:cubicBezTo>
                    <a:cubicBezTo>
                      <a:pt x="664554" y="373395"/>
                      <a:pt x="659331" y="376296"/>
                      <a:pt x="654689" y="375136"/>
                    </a:cubicBezTo>
                    <a:cubicBezTo>
                      <a:pt x="629156" y="369332"/>
                      <a:pt x="603044" y="377457"/>
                      <a:pt x="577509" y="372234"/>
                    </a:cubicBezTo>
                    <a:cubicBezTo>
                      <a:pt x="560683" y="368752"/>
                      <a:pt x="556619" y="373975"/>
                      <a:pt x="561842" y="389643"/>
                    </a:cubicBezTo>
                    <a:cubicBezTo>
                      <a:pt x="569386" y="412275"/>
                      <a:pt x="558942" y="427362"/>
                      <a:pt x="535148" y="428523"/>
                    </a:cubicBezTo>
                    <a:cubicBezTo>
                      <a:pt x="530507" y="428523"/>
                      <a:pt x="526445" y="428523"/>
                      <a:pt x="521801" y="429683"/>
                    </a:cubicBezTo>
                    <a:cubicBezTo>
                      <a:pt x="502073" y="433745"/>
                      <a:pt x="503232" y="433165"/>
                      <a:pt x="499750" y="414595"/>
                    </a:cubicBezTo>
                    <a:cubicBezTo>
                      <a:pt x="492789" y="379778"/>
                      <a:pt x="500331" y="345541"/>
                      <a:pt x="501492" y="311304"/>
                    </a:cubicBezTo>
                    <a:cubicBezTo>
                      <a:pt x="501492" y="303180"/>
                      <a:pt x="502072" y="295636"/>
                      <a:pt x="500332" y="288092"/>
                    </a:cubicBezTo>
                    <a:cubicBezTo>
                      <a:pt x="499752" y="284610"/>
                      <a:pt x="502653" y="278807"/>
                      <a:pt x="495690" y="279968"/>
                    </a:cubicBezTo>
                    <a:cubicBezTo>
                      <a:pt x="490467" y="280549"/>
                      <a:pt x="485824" y="282870"/>
                      <a:pt x="485825" y="289254"/>
                    </a:cubicBezTo>
                    <a:cubicBezTo>
                      <a:pt x="485825" y="291574"/>
                      <a:pt x="486985" y="293313"/>
                      <a:pt x="487565" y="295635"/>
                    </a:cubicBezTo>
                    <a:cubicBezTo>
                      <a:pt x="488726" y="300278"/>
                      <a:pt x="495690" y="304341"/>
                      <a:pt x="490467" y="310144"/>
                    </a:cubicBezTo>
                    <a:cubicBezTo>
                      <a:pt x="485243" y="315946"/>
                      <a:pt x="478280" y="310143"/>
                      <a:pt x="470156" y="308983"/>
                    </a:cubicBezTo>
                    <a:cubicBezTo>
                      <a:pt x="477700" y="318267"/>
                      <a:pt x="481762" y="326392"/>
                      <a:pt x="480603" y="336256"/>
                    </a:cubicBezTo>
                    <a:cubicBezTo>
                      <a:pt x="479440" y="342060"/>
                      <a:pt x="477700" y="347282"/>
                      <a:pt x="470156" y="342059"/>
                    </a:cubicBezTo>
                    <a:cubicBezTo>
                      <a:pt x="474799" y="326392"/>
                      <a:pt x="463192" y="317108"/>
                      <a:pt x="454487" y="306662"/>
                    </a:cubicBezTo>
                    <a:cubicBezTo>
                      <a:pt x="446945" y="297957"/>
                      <a:pt x="441142" y="289253"/>
                      <a:pt x="451006" y="278227"/>
                    </a:cubicBezTo>
                    <a:cubicBezTo>
                      <a:pt x="454487" y="270683"/>
                      <a:pt x="462033" y="269524"/>
                      <a:pt x="467835" y="266041"/>
                    </a:cubicBezTo>
                    <a:cubicBezTo>
                      <a:pt x="474218" y="261980"/>
                      <a:pt x="478281" y="257336"/>
                      <a:pt x="470736" y="250953"/>
                    </a:cubicBezTo>
                    <a:cubicBezTo>
                      <a:pt x="462032" y="248633"/>
                      <a:pt x="453328" y="246311"/>
                      <a:pt x="444044" y="243990"/>
                    </a:cubicBezTo>
                    <a:cubicBezTo>
                      <a:pt x="439981" y="243409"/>
                      <a:pt x="437660" y="242830"/>
                      <a:pt x="438241" y="238187"/>
                    </a:cubicBezTo>
                    <a:cubicBezTo>
                      <a:pt x="453328" y="238187"/>
                      <a:pt x="468997" y="235866"/>
                      <a:pt x="484083" y="232965"/>
                    </a:cubicBezTo>
                    <a:cubicBezTo>
                      <a:pt x="498011" y="230643"/>
                      <a:pt x="499751" y="223099"/>
                      <a:pt x="492789" y="212074"/>
                    </a:cubicBezTo>
                    <a:cubicBezTo>
                      <a:pt x="488726" y="205691"/>
                      <a:pt x="483504" y="199887"/>
                      <a:pt x="478861" y="193504"/>
                    </a:cubicBezTo>
                    <a:cubicBezTo>
                      <a:pt x="470736" y="182479"/>
                      <a:pt x="473058" y="176675"/>
                      <a:pt x="486985" y="174935"/>
                    </a:cubicBezTo>
                    <a:cubicBezTo>
                      <a:pt x="492208" y="174356"/>
                      <a:pt x="497430" y="174356"/>
                      <a:pt x="502073" y="174935"/>
                    </a:cubicBezTo>
                    <a:cubicBezTo>
                      <a:pt x="515420" y="176095"/>
                      <a:pt x="524124" y="173775"/>
                      <a:pt x="527026" y="156947"/>
                    </a:cubicBezTo>
                    <a:cubicBezTo>
                      <a:pt x="529346" y="141860"/>
                      <a:pt x="543853" y="140698"/>
                      <a:pt x="557200" y="140698"/>
                    </a:cubicBezTo>
                    <a:cubicBezTo>
                      <a:pt x="579251" y="140698"/>
                      <a:pt x="581572" y="137797"/>
                      <a:pt x="582152" y="115745"/>
                    </a:cubicBezTo>
                    <a:cubicBezTo>
                      <a:pt x="581572" y="109362"/>
                      <a:pt x="577509" y="102398"/>
                      <a:pt x="584474" y="96596"/>
                    </a:cubicBezTo>
                    <a:cubicBezTo>
                      <a:pt x="590857" y="95435"/>
                      <a:pt x="594918" y="98336"/>
                      <a:pt x="598400" y="102979"/>
                    </a:cubicBezTo>
                    <a:cubicBezTo>
                      <a:pt x="602464" y="108782"/>
                      <a:pt x="605944" y="106461"/>
                      <a:pt x="608846" y="101238"/>
                    </a:cubicBezTo>
                    <a:cubicBezTo>
                      <a:pt x="610587" y="84989"/>
                      <a:pt x="614649" y="70483"/>
                      <a:pt x="635540" y="71064"/>
                    </a:cubicBezTo>
                    <a:cubicBezTo>
                      <a:pt x="638442" y="67581"/>
                      <a:pt x="643084" y="67001"/>
                      <a:pt x="647726" y="64100"/>
                    </a:cubicBezTo>
                    <a:cubicBezTo>
                      <a:pt x="639601" y="58877"/>
                      <a:pt x="629737" y="63519"/>
                      <a:pt x="622772" y="57716"/>
                    </a:cubicBezTo>
                    <a:cubicBezTo>
                      <a:pt x="620453" y="53654"/>
                      <a:pt x="616971" y="50753"/>
                      <a:pt x="615809" y="46691"/>
                    </a:cubicBezTo>
                    <a:cubicBezTo>
                      <a:pt x="611167" y="30443"/>
                      <a:pt x="602462" y="21159"/>
                      <a:pt x="583894" y="24059"/>
                    </a:cubicBezTo>
                    <a:cubicBezTo>
                      <a:pt x="572288" y="25801"/>
                      <a:pt x="569967" y="17096"/>
                      <a:pt x="568805" y="723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Arial" panose="020B0604020202020204" pitchFamily="34" charset="0"/>
                </a:endParaRPr>
              </a:p>
            </p:txBody>
          </p:sp>
          <p:sp>
            <p:nvSpPr>
              <p:cNvPr id="53" name="Freeform: Shape 52">
                <a:extLst>
                  <a:ext uri="{FF2B5EF4-FFF2-40B4-BE49-F238E27FC236}">
                    <a16:creationId xmlns:a16="http://schemas.microsoft.com/office/drawing/2014/main" id="{E09320E6-A091-4897-B328-5CBF2E7EBEC7}"/>
                  </a:ext>
                </a:extLst>
              </p:cNvPr>
              <p:cNvSpPr/>
              <p:nvPr/>
            </p:nvSpPr>
            <p:spPr>
              <a:xfrm rot="19755688">
                <a:off x="9894549" y="2099824"/>
                <a:ext cx="1008159" cy="122201"/>
              </a:xfrm>
              <a:custGeom>
                <a:avLst/>
                <a:gdLst>
                  <a:gd name="connsiteX0" fmla="*/ 15389 w 1270000"/>
                  <a:gd name="connsiteY0" fmla="*/ 73891 h 153939"/>
                  <a:gd name="connsiteX1" fmla="*/ 166250 w 1270000"/>
                  <a:gd name="connsiteY1" fmla="*/ 35406 h 153939"/>
                  <a:gd name="connsiteX2" fmla="*/ 250916 w 1270000"/>
                  <a:gd name="connsiteY2" fmla="*/ 34636 h 153939"/>
                  <a:gd name="connsiteX3" fmla="*/ 257843 w 1270000"/>
                  <a:gd name="connsiteY3" fmla="*/ 26170 h 153939"/>
                  <a:gd name="connsiteX4" fmla="*/ 406395 w 1270000"/>
                  <a:gd name="connsiteY4" fmla="*/ 25400 h 153939"/>
                  <a:gd name="connsiteX5" fmla="*/ 431025 w 1270000"/>
                  <a:gd name="connsiteY5" fmla="*/ 61576 h 153939"/>
                  <a:gd name="connsiteX6" fmla="*/ 442571 w 1270000"/>
                  <a:gd name="connsiteY6" fmla="*/ 70812 h 153939"/>
                  <a:gd name="connsiteX7" fmla="*/ 514153 w 1270000"/>
                  <a:gd name="connsiteY7" fmla="*/ 61576 h 153939"/>
                  <a:gd name="connsiteX8" fmla="*/ 667322 w 1270000"/>
                  <a:gd name="connsiteY8" fmla="*/ 27709 h 153939"/>
                  <a:gd name="connsiteX9" fmla="*/ 763534 w 1270000"/>
                  <a:gd name="connsiteY9" fmla="*/ 9236 h 153939"/>
                  <a:gd name="connsiteX10" fmla="*/ 1072183 w 1270000"/>
                  <a:gd name="connsiteY10" fmla="*/ 0 h 153939"/>
                  <a:gd name="connsiteX11" fmla="*/ 1118365 w 1270000"/>
                  <a:gd name="connsiteY11" fmla="*/ 770 h 153939"/>
                  <a:gd name="connsiteX12" fmla="*/ 1136838 w 1270000"/>
                  <a:gd name="connsiteY12" fmla="*/ 8467 h 153939"/>
                  <a:gd name="connsiteX13" fmla="*/ 1136838 w 1270000"/>
                  <a:gd name="connsiteY13" fmla="*/ 8467 h 153939"/>
                  <a:gd name="connsiteX14" fmla="*/ 1104510 w 1270000"/>
                  <a:gd name="connsiteY14" fmla="*/ 19242 h 153939"/>
                  <a:gd name="connsiteX15" fmla="*/ 1046013 w 1270000"/>
                  <a:gd name="connsiteY15" fmla="*/ 32327 h 153939"/>
                  <a:gd name="connsiteX16" fmla="*/ 996753 w 1270000"/>
                  <a:gd name="connsiteY16" fmla="*/ 39255 h 153939"/>
                  <a:gd name="connsiteX17" fmla="*/ 979820 w 1270000"/>
                  <a:gd name="connsiteY17" fmla="*/ 40794 h 153939"/>
                  <a:gd name="connsiteX18" fmla="*/ 922092 w 1270000"/>
                  <a:gd name="connsiteY18" fmla="*/ 47721 h 153939"/>
                  <a:gd name="connsiteX19" fmla="*/ 949801 w 1270000"/>
                  <a:gd name="connsiteY19" fmla="*/ 48491 h 153939"/>
                  <a:gd name="connsiteX20" fmla="*/ 1031389 w 1270000"/>
                  <a:gd name="connsiteY20" fmla="*/ 71582 h 153939"/>
                  <a:gd name="connsiteX21" fmla="*/ 1031389 w 1270000"/>
                  <a:gd name="connsiteY21" fmla="*/ 71582 h 153939"/>
                  <a:gd name="connsiteX22" fmla="*/ 1201492 w 1270000"/>
                  <a:gd name="connsiteY22" fmla="*/ 90824 h 153939"/>
                  <a:gd name="connsiteX23" fmla="*/ 1273843 w 1270000"/>
                  <a:gd name="connsiteY23" fmla="*/ 94673 h 153939"/>
                  <a:gd name="connsiteX24" fmla="*/ 1246904 w 1270000"/>
                  <a:gd name="connsiteY24" fmla="*/ 106218 h 153939"/>
                  <a:gd name="connsiteX25" fmla="*/ 1246904 w 1270000"/>
                  <a:gd name="connsiteY25" fmla="*/ 106218 h 153939"/>
                  <a:gd name="connsiteX26" fmla="*/ 1193795 w 1270000"/>
                  <a:gd name="connsiteY26" fmla="*/ 115455 h 153939"/>
                  <a:gd name="connsiteX27" fmla="*/ 1193795 w 1270000"/>
                  <a:gd name="connsiteY27" fmla="*/ 115455 h 153939"/>
                  <a:gd name="connsiteX28" fmla="*/ 1151461 w 1270000"/>
                  <a:gd name="connsiteY28" fmla="*/ 120843 h 153939"/>
                  <a:gd name="connsiteX29" fmla="*/ 1022922 w 1270000"/>
                  <a:gd name="connsiteY29" fmla="*/ 131618 h 153939"/>
                  <a:gd name="connsiteX30" fmla="*/ 923631 w 1270000"/>
                  <a:gd name="connsiteY30" fmla="*/ 121612 h 153939"/>
                  <a:gd name="connsiteX31" fmla="*/ 735056 w 1270000"/>
                  <a:gd name="connsiteY31" fmla="*/ 103139 h 153939"/>
                  <a:gd name="connsiteX32" fmla="*/ 670401 w 1270000"/>
                  <a:gd name="connsiteY32" fmla="*/ 110067 h 153939"/>
                  <a:gd name="connsiteX33" fmla="*/ 581886 w 1270000"/>
                  <a:gd name="connsiteY33" fmla="*/ 115455 h 153939"/>
                  <a:gd name="connsiteX34" fmla="*/ 531086 w 1270000"/>
                  <a:gd name="connsiteY34" fmla="*/ 125461 h 153939"/>
                  <a:gd name="connsiteX35" fmla="*/ 310183 w 1270000"/>
                  <a:gd name="connsiteY35" fmla="*/ 160097 h 153939"/>
                  <a:gd name="connsiteX36" fmla="*/ 297098 w 1270000"/>
                  <a:gd name="connsiteY36" fmla="*/ 160097 h 153939"/>
                  <a:gd name="connsiteX37" fmla="*/ 120068 w 1270000"/>
                  <a:gd name="connsiteY37" fmla="*/ 159327 h 153939"/>
                  <a:gd name="connsiteX38" fmla="*/ 49256 w 1270000"/>
                  <a:gd name="connsiteY38" fmla="*/ 150861 h 153939"/>
                  <a:gd name="connsiteX39" fmla="*/ 40789 w 1270000"/>
                  <a:gd name="connsiteY39" fmla="*/ 150861 h 153939"/>
                  <a:gd name="connsiteX40" fmla="*/ 33092 w 1270000"/>
                  <a:gd name="connsiteY40" fmla="*/ 147782 h 153939"/>
                  <a:gd name="connsiteX41" fmla="*/ 6922 w 1270000"/>
                  <a:gd name="connsiteY41" fmla="*/ 93903 h 153939"/>
                  <a:gd name="connsiteX42" fmla="*/ 15389 w 1270000"/>
                  <a:gd name="connsiteY42" fmla="*/ 73891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70000" h="153939">
                    <a:moveTo>
                      <a:pt x="15389" y="73891"/>
                    </a:moveTo>
                    <a:cubicBezTo>
                      <a:pt x="60801" y="42333"/>
                      <a:pt x="113910" y="38485"/>
                      <a:pt x="166250" y="35406"/>
                    </a:cubicBezTo>
                    <a:cubicBezTo>
                      <a:pt x="193959" y="33867"/>
                      <a:pt x="222437" y="25400"/>
                      <a:pt x="250916" y="34636"/>
                    </a:cubicBezTo>
                    <a:cubicBezTo>
                      <a:pt x="257074" y="36176"/>
                      <a:pt x="260922" y="33867"/>
                      <a:pt x="257843" y="26170"/>
                    </a:cubicBezTo>
                    <a:cubicBezTo>
                      <a:pt x="307104" y="22321"/>
                      <a:pt x="357134" y="18473"/>
                      <a:pt x="406395" y="25400"/>
                    </a:cubicBezTo>
                    <a:cubicBezTo>
                      <a:pt x="434874" y="29249"/>
                      <a:pt x="438722" y="34636"/>
                      <a:pt x="431025" y="61576"/>
                    </a:cubicBezTo>
                    <a:cubicBezTo>
                      <a:pt x="427177" y="73891"/>
                      <a:pt x="437953" y="70042"/>
                      <a:pt x="442571" y="70812"/>
                    </a:cubicBezTo>
                    <a:cubicBezTo>
                      <a:pt x="467201" y="73121"/>
                      <a:pt x="490292" y="66194"/>
                      <a:pt x="514153" y="61576"/>
                    </a:cubicBezTo>
                    <a:cubicBezTo>
                      <a:pt x="565722" y="51570"/>
                      <a:pt x="617292" y="42333"/>
                      <a:pt x="667322" y="27709"/>
                    </a:cubicBezTo>
                    <a:cubicBezTo>
                      <a:pt x="700419" y="25400"/>
                      <a:pt x="731207" y="13085"/>
                      <a:pt x="763534" y="9236"/>
                    </a:cubicBezTo>
                    <a:cubicBezTo>
                      <a:pt x="865904" y="-1539"/>
                      <a:pt x="969813" y="770"/>
                      <a:pt x="1072183" y="0"/>
                    </a:cubicBezTo>
                    <a:cubicBezTo>
                      <a:pt x="1087577" y="0"/>
                      <a:pt x="1102971" y="0"/>
                      <a:pt x="1118365" y="770"/>
                    </a:cubicBezTo>
                    <a:cubicBezTo>
                      <a:pt x="1125293" y="770"/>
                      <a:pt x="1133759" y="-770"/>
                      <a:pt x="1136838" y="8467"/>
                    </a:cubicBezTo>
                    <a:cubicBezTo>
                      <a:pt x="1136838" y="8467"/>
                      <a:pt x="1136838" y="8467"/>
                      <a:pt x="1136838" y="8467"/>
                    </a:cubicBezTo>
                    <a:cubicBezTo>
                      <a:pt x="1128371" y="17703"/>
                      <a:pt x="1115286" y="16933"/>
                      <a:pt x="1104510" y="19242"/>
                    </a:cubicBezTo>
                    <a:cubicBezTo>
                      <a:pt x="1084498" y="23091"/>
                      <a:pt x="1066025" y="30018"/>
                      <a:pt x="1046013" y="32327"/>
                    </a:cubicBezTo>
                    <a:cubicBezTo>
                      <a:pt x="1029080" y="30788"/>
                      <a:pt x="1012916" y="35406"/>
                      <a:pt x="996753" y="39255"/>
                    </a:cubicBezTo>
                    <a:cubicBezTo>
                      <a:pt x="991365" y="40024"/>
                      <a:pt x="985207" y="41564"/>
                      <a:pt x="979820" y="40794"/>
                    </a:cubicBezTo>
                    <a:cubicBezTo>
                      <a:pt x="959808" y="37715"/>
                      <a:pt x="942104" y="50030"/>
                      <a:pt x="922092" y="47721"/>
                    </a:cubicBezTo>
                    <a:cubicBezTo>
                      <a:pt x="931328" y="46952"/>
                      <a:pt x="940565" y="46952"/>
                      <a:pt x="949801" y="48491"/>
                    </a:cubicBezTo>
                    <a:cubicBezTo>
                      <a:pt x="975971" y="60806"/>
                      <a:pt x="1006759" y="56188"/>
                      <a:pt x="1031389" y="71582"/>
                    </a:cubicBezTo>
                    <a:lnTo>
                      <a:pt x="1031389" y="71582"/>
                    </a:lnTo>
                    <a:cubicBezTo>
                      <a:pt x="1086808" y="86976"/>
                      <a:pt x="1143764" y="93133"/>
                      <a:pt x="1201492" y="90824"/>
                    </a:cubicBezTo>
                    <a:cubicBezTo>
                      <a:pt x="1226123" y="90055"/>
                      <a:pt x="1249983" y="83897"/>
                      <a:pt x="1273843" y="94673"/>
                    </a:cubicBezTo>
                    <a:cubicBezTo>
                      <a:pt x="1269995" y="110836"/>
                      <a:pt x="1255371" y="100830"/>
                      <a:pt x="1246904" y="106218"/>
                    </a:cubicBezTo>
                    <a:lnTo>
                      <a:pt x="1246904" y="106218"/>
                    </a:lnTo>
                    <a:cubicBezTo>
                      <a:pt x="1230741" y="116224"/>
                      <a:pt x="1211498" y="110067"/>
                      <a:pt x="1193795" y="115455"/>
                    </a:cubicBezTo>
                    <a:lnTo>
                      <a:pt x="1193795" y="115455"/>
                    </a:lnTo>
                    <a:cubicBezTo>
                      <a:pt x="1180710" y="125461"/>
                      <a:pt x="1165316" y="120073"/>
                      <a:pt x="1151461" y="120843"/>
                    </a:cubicBezTo>
                    <a:cubicBezTo>
                      <a:pt x="1108359" y="123152"/>
                      <a:pt x="1066025" y="129309"/>
                      <a:pt x="1022922" y="131618"/>
                    </a:cubicBezTo>
                    <a:cubicBezTo>
                      <a:pt x="989056" y="133927"/>
                      <a:pt x="955959" y="128539"/>
                      <a:pt x="923631" y="121612"/>
                    </a:cubicBezTo>
                    <a:cubicBezTo>
                      <a:pt x="861286" y="107758"/>
                      <a:pt x="798171" y="101600"/>
                      <a:pt x="735056" y="103139"/>
                    </a:cubicBezTo>
                    <a:cubicBezTo>
                      <a:pt x="713504" y="103909"/>
                      <a:pt x="691953" y="107758"/>
                      <a:pt x="670401" y="110067"/>
                    </a:cubicBezTo>
                    <a:cubicBezTo>
                      <a:pt x="641153" y="113146"/>
                      <a:pt x="611135" y="112376"/>
                      <a:pt x="581886" y="115455"/>
                    </a:cubicBezTo>
                    <a:cubicBezTo>
                      <a:pt x="563413" y="113146"/>
                      <a:pt x="546480" y="118533"/>
                      <a:pt x="531086" y="125461"/>
                    </a:cubicBezTo>
                    <a:cubicBezTo>
                      <a:pt x="460274" y="156249"/>
                      <a:pt x="384843" y="156249"/>
                      <a:pt x="310183" y="160097"/>
                    </a:cubicBezTo>
                    <a:cubicBezTo>
                      <a:pt x="305565" y="160097"/>
                      <a:pt x="301716" y="160097"/>
                      <a:pt x="297098" y="160097"/>
                    </a:cubicBezTo>
                    <a:cubicBezTo>
                      <a:pt x="237831" y="160097"/>
                      <a:pt x="179335" y="160097"/>
                      <a:pt x="120068" y="159327"/>
                    </a:cubicBezTo>
                    <a:cubicBezTo>
                      <a:pt x="96977" y="153939"/>
                      <a:pt x="72347" y="159327"/>
                      <a:pt x="49256" y="150861"/>
                    </a:cubicBezTo>
                    <a:cubicBezTo>
                      <a:pt x="46177" y="150861"/>
                      <a:pt x="43098" y="150861"/>
                      <a:pt x="40789" y="150861"/>
                    </a:cubicBezTo>
                    <a:cubicBezTo>
                      <a:pt x="38480" y="148552"/>
                      <a:pt x="35401" y="148552"/>
                      <a:pt x="33092" y="147782"/>
                    </a:cubicBezTo>
                    <a:cubicBezTo>
                      <a:pt x="765" y="141624"/>
                      <a:pt x="-7702" y="124691"/>
                      <a:pt x="6922" y="93903"/>
                    </a:cubicBezTo>
                    <a:cubicBezTo>
                      <a:pt x="10771" y="85436"/>
                      <a:pt x="11540" y="79279"/>
                      <a:pt x="15389" y="73891"/>
                    </a:cubicBezTo>
                    <a:close/>
                  </a:path>
                </a:pathLst>
              </a:custGeom>
              <a:solidFill>
                <a:srgbClr val="BED24B"/>
              </a:solidFill>
              <a:ln w="7692" cap="flat">
                <a:noFill/>
                <a:prstDash val="solid"/>
                <a:miter/>
              </a:ln>
            </p:spPr>
            <p:txBody>
              <a:bodyPr rtlCol="0" anchor="ctr"/>
              <a:lstStyle/>
              <a:p>
                <a:endParaRPr lang="en-US" dirty="0">
                  <a:latin typeface="Arial" panose="020B0604020202020204" pitchFamily="34" charset="0"/>
                </a:endParaRPr>
              </a:p>
            </p:txBody>
          </p:sp>
          <p:sp>
            <p:nvSpPr>
              <p:cNvPr id="54" name="Freeform: Shape 53">
                <a:extLst>
                  <a:ext uri="{FF2B5EF4-FFF2-40B4-BE49-F238E27FC236}">
                    <a16:creationId xmlns:a16="http://schemas.microsoft.com/office/drawing/2014/main" id="{DA65A858-0BDB-4AEB-AC95-EF2D5292FE34}"/>
                  </a:ext>
                </a:extLst>
              </p:cNvPr>
              <p:cNvSpPr/>
              <p:nvPr/>
            </p:nvSpPr>
            <p:spPr>
              <a:xfrm rot="20986817">
                <a:off x="6440945" y="4296224"/>
                <a:ext cx="818747" cy="470474"/>
              </a:xfrm>
              <a:custGeom>
                <a:avLst/>
                <a:gdLst>
                  <a:gd name="connsiteX0" fmla="*/ 369455 w 1031393"/>
                  <a:gd name="connsiteY0" fmla="*/ 259388 h 592666"/>
                  <a:gd name="connsiteX1" fmla="*/ 454891 w 1031393"/>
                  <a:gd name="connsiteY1" fmla="*/ 203200 h 592666"/>
                  <a:gd name="connsiteX2" fmla="*/ 571885 w 1031393"/>
                  <a:gd name="connsiteY2" fmla="*/ 161636 h 592666"/>
                  <a:gd name="connsiteX3" fmla="*/ 677334 w 1031393"/>
                  <a:gd name="connsiteY3" fmla="*/ 120843 h 592666"/>
                  <a:gd name="connsiteX4" fmla="*/ 905933 w 1031393"/>
                  <a:gd name="connsiteY4" fmla="*/ 17703 h 592666"/>
                  <a:gd name="connsiteX5" fmla="*/ 1020618 w 1031393"/>
                  <a:gd name="connsiteY5" fmla="*/ 0 h 592666"/>
                  <a:gd name="connsiteX6" fmla="*/ 1022158 w 1031393"/>
                  <a:gd name="connsiteY6" fmla="*/ 18473 h 592666"/>
                  <a:gd name="connsiteX7" fmla="*/ 1035243 w 1031393"/>
                  <a:gd name="connsiteY7" fmla="*/ 95443 h 592666"/>
                  <a:gd name="connsiteX8" fmla="*/ 985982 w 1031393"/>
                  <a:gd name="connsiteY8" fmla="*/ 117764 h 592666"/>
                  <a:gd name="connsiteX9" fmla="*/ 847436 w 1031393"/>
                  <a:gd name="connsiteY9" fmla="*/ 167794 h 592666"/>
                  <a:gd name="connsiteX10" fmla="*/ 784321 w 1031393"/>
                  <a:gd name="connsiteY10" fmla="*/ 187806 h 592666"/>
                  <a:gd name="connsiteX11" fmla="*/ 779703 w 1031393"/>
                  <a:gd name="connsiteY11" fmla="*/ 191655 h 592666"/>
                  <a:gd name="connsiteX12" fmla="*/ 741218 w 1031393"/>
                  <a:gd name="connsiteY12" fmla="*/ 208588 h 592666"/>
                  <a:gd name="connsiteX13" fmla="*/ 648085 w 1031393"/>
                  <a:gd name="connsiteY13" fmla="*/ 255539 h 592666"/>
                  <a:gd name="connsiteX14" fmla="*/ 597285 w 1031393"/>
                  <a:gd name="connsiteY14" fmla="*/ 280939 h 592666"/>
                  <a:gd name="connsiteX15" fmla="*/ 597285 w 1031393"/>
                  <a:gd name="connsiteY15" fmla="*/ 298642 h 592666"/>
                  <a:gd name="connsiteX16" fmla="*/ 600364 w 1031393"/>
                  <a:gd name="connsiteY16" fmla="*/ 327121 h 592666"/>
                  <a:gd name="connsiteX17" fmla="*/ 573424 w 1031393"/>
                  <a:gd name="connsiteY17" fmla="*/ 349443 h 592666"/>
                  <a:gd name="connsiteX18" fmla="*/ 554182 w 1031393"/>
                  <a:gd name="connsiteY18" fmla="*/ 365606 h 592666"/>
                  <a:gd name="connsiteX19" fmla="*/ 320194 w 1031393"/>
                  <a:gd name="connsiteY19" fmla="*/ 496455 h 592666"/>
                  <a:gd name="connsiteX20" fmla="*/ 177800 w 1031393"/>
                  <a:gd name="connsiteY20" fmla="*/ 547254 h 592666"/>
                  <a:gd name="connsiteX21" fmla="*/ 164715 w 1031393"/>
                  <a:gd name="connsiteY21" fmla="*/ 549564 h 592666"/>
                  <a:gd name="connsiteX22" fmla="*/ 164715 w 1031393"/>
                  <a:gd name="connsiteY22" fmla="*/ 549564 h 592666"/>
                  <a:gd name="connsiteX23" fmla="*/ 150091 w 1031393"/>
                  <a:gd name="connsiteY23" fmla="*/ 559570 h 592666"/>
                  <a:gd name="connsiteX24" fmla="*/ 23861 w 1031393"/>
                  <a:gd name="connsiteY24" fmla="*/ 598824 h 592666"/>
                  <a:gd name="connsiteX25" fmla="*/ 0 w 1031393"/>
                  <a:gd name="connsiteY25" fmla="*/ 588049 h 592666"/>
                  <a:gd name="connsiteX26" fmla="*/ 10776 w 1031393"/>
                  <a:gd name="connsiteY26" fmla="*/ 572655 h 592666"/>
                  <a:gd name="connsiteX27" fmla="*/ 111606 w 1031393"/>
                  <a:gd name="connsiteY27" fmla="*/ 517236 h 592666"/>
                  <a:gd name="connsiteX28" fmla="*/ 123921 w 1031393"/>
                  <a:gd name="connsiteY28" fmla="*/ 514157 h 592666"/>
                  <a:gd name="connsiteX29" fmla="*/ 123921 w 1031393"/>
                  <a:gd name="connsiteY29" fmla="*/ 514157 h 592666"/>
                  <a:gd name="connsiteX30" fmla="*/ 152400 w 1031393"/>
                  <a:gd name="connsiteY30" fmla="*/ 494915 h 592666"/>
                  <a:gd name="connsiteX31" fmla="*/ 296333 w 1031393"/>
                  <a:gd name="connsiteY31" fmla="*/ 417176 h 592666"/>
                  <a:gd name="connsiteX32" fmla="*/ 296333 w 1031393"/>
                  <a:gd name="connsiteY32" fmla="*/ 417176 h 592666"/>
                  <a:gd name="connsiteX33" fmla="*/ 340976 w 1031393"/>
                  <a:gd name="connsiteY33" fmla="*/ 375612 h 592666"/>
                  <a:gd name="connsiteX34" fmla="*/ 347133 w 1031393"/>
                  <a:gd name="connsiteY34" fmla="*/ 352521 h 592666"/>
                  <a:gd name="connsiteX35" fmla="*/ 354830 w 1031393"/>
                  <a:gd name="connsiteY35" fmla="*/ 330200 h 592666"/>
                  <a:gd name="connsiteX36" fmla="*/ 381000 w 1031393"/>
                  <a:gd name="connsiteY36" fmla="*/ 311727 h 592666"/>
                  <a:gd name="connsiteX37" fmla="*/ 345594 w 1031393"/>
                  <a:gd name="connsiteY37" fmla="*/ 325582 h 592666"/>
                  <a:gd name="connsiteX38" fmla="*/ 256309 w 1031393"/>
                  <a:gd name="connsiteY38" fmla="*/ 337897 h 592666"/>
                  <a:gd name="connsiteX39" fmla="*/ 256309 w 1031393"/>
                  <a:gd name="connsiteY39" fmla="*/ 337897 h 592666"/>
                  <a:gd name="connsiteX40" fmla="*/ 199352 w 1031393"/>
                  <a:gd name="connsiteY40" fmla="*/ 330970 h 592666"/>
                  <a:gd name="connsiteX41" fmla="*/ 196273 w 1031393"/>
                  <a:gd name="connsiteY41" fmla="*/ 317115 h 592666"/>
                  <a:gd name="connsiteX42" fmla="*/ 245533 w 1031393"/>
                  <a:gd name="connsiteY42" fmla="*/ 292485 h 592666"/>
                  <a:gd name="connsiteX43" fmla="*/ 318655 w 1031393"/>
                  <a:gd name="connsiteY43" fmla="*/ 271703 h 592666"/>
                  <a:gd name="connsiteX44" fmla="*/ 342515 w 1031393"/>
                  <a:gd name="connsiteY44" fmla="*/ 264776 h 592666"/>
                  <a:gd name="connsiteX45" fmla="*/ 348673 w 1031393"/>
                  <a:gd name="connsiteY45" fmla="*/ 263236 h 592666"/>
                  <a:gd name="connsiteX46" fmla="*/ 369455 w 1031393"/>
                  <a:gd name="connsiteY46" fmla="*/ 259388 h 5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393" h="592666">
                    <a:moveTo>
                      <a:pt x="369455" y="259388"/>
                    </a:moveTo>
                    <a:cubicBezTo>
                      <a:pt x="397933" y="240915"/>
                      <a:pt x="426412" y="221673"/>
                      <a:pt x="454891" y="203200"/>
                    </a:cubicBezTo>
                    <a:cubicBezTo>
                      <a:pt x="490297" y="179339"/>
                      <a:pt x="529552" y="167024"/>
                      <a:pt x="571885" y="161636"/>
                    </a:cubicBezTo>
                    <a:cubicBezTo>
                      <a:pt x="610370" y="157018"/>
                      <a:pt x="644236" y="139315"/>
                      <a:pt x="677334" y="120843"/>
                    </a:cubicBezTo>
                    <a:cubicBezTo>
                      <a:pt x="750455" y="80049"/>
                      <a:pt x="824345" y="40794"/>
                      <a:pt x="905933" y="17703"/>
                    </a:cubicBezTo>
                    <a:cubicBezTo>
                      <a:pt x="943648" y="6927"/>
                      <a:pt x="982133" y="4618"/>
                      <a:pt x="1020618" y="0"/>
                    </a:cubicBezTo>
                    <a:cubicBezTo>
                      <a:pt x="1026006" y="6157"/>
                      <a:pt x="1022927" y="12315"/>
                      <a:pt x="1022158" y="18473"/>
                    </a:cubicBezTo>
                    <a:cubicBezTo>
                      <a:pt x="1015230" y="46182"/>
                      <a:pt x="1015230" y="72352"/>
                      <a:pt x="1035243" y="95443"/>
                    </a:cubicBezTo>
                    <a:cubicBezTo>
                      <a:pt x="1022158" y="110067"/>
                      <a:pt x="1002915" y="111606"/>
                      <a:pt x="985982" y="117764"/>
                    </a:cubicBezTo>
                    <a:cubicBezTo>
                      <a:pt x="939800" y="133157"/>
                      <a:pt x="895158" y="154709"/>
                      <a:pt x="847436" y="167794"/>
                    </a:cubicBezTo>
                    <a:cubicBezTo>
                      <a:pt x="824345" y="168564"/>
                      <a:pt x="801255" y="167794"/>
                      <a:pt x="784321" y="187806"/>
                    </a:cubicBezTo>
                    <a:cubicBezTo>
                      <a:pt x="782782" y="189345"/>
                      <a:pt x="782012" y="190885"/>
                      <a:pt x="779703" y="191655"/>
                    </a:cubicBezTo>
                    <a:cubicBezTo>
                      <a:pt x="765849" y="194733"/>
                      <a:pt x="749685" y="192424"/>
                      <a:pt x="741218" y="208588"/>
                    </a:cubicBezTo>
                    <a:cubicBezTo>
                      <a:pt x="713509" y="230909"/>
                      <a:pt x="678873" y="239376"/>
                      <a:pt x="648085" y="255539"/>
                    </a:cubicBezTo>
                    <a:cubicBezTo>
                      <a:pt x="631152" y="264006"/>
                      <a:pt x="614218" y="271703"/>
                      <a:pt x="597285" y="280939"/>
                    </a:cubicBezTo>
                    <a:cubicBezTo>
                      <a:pt x="586509" y="287097"/>
                      <a:pt x="584970" y="291715"/>
                      <a:pt x="597285" y="298642"/>
                    </a:cubicBezTo>
                    <a:cubicBezTo>
                      <a:pt x="614988" y="308648"/>
                      <a:pt x="614988" y="314036"/>
                      <a:pt x="600364" y="327121"/>
                    </a:cubicBezTo>
                    <a:cubicBezTo>
                      <a:pt x="591897" y="334818"/>
                      <a:pt x="581891" y="341746"/>
                      <a:pt x="573424" y="349443"/>
                    </a:cubicBezTo>
                    <a:cubicBezTo>
                      <a:pt x="566497" y="354061"/>
                      <a:pt x="560339" y="359449"/>
                      <a:pt x="554182" y="365606"/>
                    </a:cubicBezTo>
                    <a:cubicBezTo>
                      <a:pt x="484909" y="424873"/>
                      <a:pt x="406400" y="467206"/>
                      <a:pt x="320194" y="496455"/>
                    </a:cubicBezTo>
                    <a:cubicBezTo>
                      <a:pt x="272473" y="512618"/>
                      <a:pt x="226291" y="533400"/>
                      <a:pt x="177800" y="547254"/>
                    </a:cubicBezTo>
                    <a:cubicBezTo>
                      <a:pt x="173182" y="548794"/>
                      <a:pt x="169333" y="548024"/>
                      <a:pt x="164715" y="549564"/>
                    </a:cubicBezTo>
                    <a:lnTo>
                      <a:pt x="164715" y="549564"/>
                    </a:lnTo>
                    <a:cubicBezTo>
                      <a:pt x="160867" y="554182"/>
                      <a:pt x="156249" y="558030"/>
                      <a:pt x="150091" y="559570"/>
                    </a:cubicBezTo>
                    <a:cubicBezTo>
                      <a:pt x="107758" y="571885"/>
                      <a:pt x="67733" y="591897"/>
                      <a:pt x="23861" y="598824"/>
                    </a:cubicBezTo>
                    <a:cubicBezTo>
                      <a:pt x="13855" y="599594"/>
                      <a:pt x="4618" y="598824"/>
                      <a:pt x="0" y="588049"/>
                    </a:cubicBezTo>
                    <a:cubicBezTo>
                      <a:pt x="0" y="580352"/>
                      <a:pt x="5388" y="576503"/>
                      <a:pt x="10776" y="572655"/>
                    </a:cubicBezTo>
                    <a:cubicBezTo>
                      <a:pt x="43873" y="553412"/>
                      <a:pt x="78509" y="536479"/>
                      <a:pt x="111606" y="517236"/>
                    </a:cubicBezTo>
                    <a:cubicBezTo>
                      <a:pt x="115455" y="514927"/>
                      <a:pt x="120073" y="516466"/>
                      <a:pt x="123921" y="514157"/>
                    </a:cubicBezTo>
                    <a:lnTo>
                      <a:pt x="123921" y="514157"/>
                    </a:lnTo>
                    <a:cubicBezTo>
                      <a:pt x="130848" y="503382"/>
                      <a:pt x="142394" y="500303"/>
                      <a:pt x="152400" y="494915"/>
                    </a:cubicBezTo>
                    <a:cubicBezTo>
                      <a:pt x="200891" y="470285"/>
                      <a:pt x="247073" y="440267"/>
                      <a:pt x="296333" y="417176"/>
                    </a:cubicBezTo>
                    <a:lnTo>
                      <a:pt x="296333" y="417176"/>
                    </a:lnTo>
                    <a:cubicBezTo>
                      <a:pt x="308649" y="401012"/>
                      <a:pt x="327891" y="391006"/>
                      <a:pt x="340976" y="375612"/>
                    </a:cubicBezTo>
                    <a:cubicBezTo>
                      <a:pt x="347133" y="368685"/>
                      <a:pt x="351752" y="361758"/>
                      <a:pt x="347133" y="352521"/>
                    </a:cubicBezTo>
                    <a:cubicBezTo>
                      <a:pt x="342515" y="342515"/>
                      <a:pt x="347133" y="335588"/>
                      <a:pt x="354830" y="330200"/>
                    </a:cubicBezTo>
                    <a:cubicBezTo>
                      <a:pt x="363297" y="321733"/>
                      <a:pt x="374073" y="315576"/>
                      <a:pt x="381000" y="311727"/>
                    </a:cubicBezTo>
                    <a:cubicBezTo>
                      <a:pt x="372533" y="317115"/>
                      <a:pt x="357909" y="318655"/>
                      <a:pt x="345594" y="325582"/>
                    </a:cubicBezTo>
                    <a:cubicBezTo>
                      <a:pt x="317115" y="337127"/>
                      <a:pt x="286327" y="337127"/>
                      <a:pt x="256309" y="337897"/>
                    </a:cubicBezTo>
                    <a:lnTo>
                      <a:pt x="256309" y="337897"/>
                    </a:lnTo>
                    <a:cubicBezTo>
                      <a:pt x="236297" y="344055"/>
                      <a:pt x="217055" y="340206"/>
                      <a:pt x="199352" y="330970"/>
                    </a:cubicBezTo>
                    <a:cubicBezTo>
                      <a:pt x="196273" y="327121"/>
                      <a:pt x="195503" y="321733"/>
                      <a:pt x="196273" y="317115"/>
                    </a:cubicBezTo>
                    <a:cubicBezTo>
                      <a:pt x="207049" y="298642"/>
                      <a:pt x="227830" y="297873"/>
                      <a:pt x="245533" y="292485"/>
                    </a:cubicBezTo>
                    <a:cubicBezTo>
                      <a:pt x="269394" y="284788"/>
                      <a:pt x="294024" y="277860"/>
                      <a:pt x="318655" y="271703"/>
                    </a:cubicBezTo>
                    <a:cubicBezTo>
                      <a:pt x="327121" y="270163"/>
                      <a:pt x="334818" y="267854"/>
                      <a:pt x="342515" y="264776"/>
                    </a:cubicBezTo>
                    <a:cubicBezTo>
                      <a:pt x="344055" y="264006"/>
                      <a:pt x="346364" y="263236"/>
                      <a:pt x="348673" y="263236"/>
                    </a:cubicBezTo>
                    <a:cubicBezTo>
                      <a:pt x="356370" y="262466"/>
                      <a:pt x="362527" y="261697"/>
                      <a:pt x="369455" y="259388"/>
                    </a:cubicBez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55" name="Freeform: Shape 54">
                <a:extLst>
                  <a:ext uri="{FF2B5EF4-FFF2-40B4-BE49-F238E27FC236}">
                    <a16:creationId xmlns:a16="http://schemas.microsoft.com/office/drawing/2014/main" id="{82384884-F845-4657-BD09-7146ABBDF6A9}"/>
                  </a:ext>
                </a:extLst>
              </p:cNvPr>
              <p:cNvSpPr>
                <a:spLocks/>
              </p:cNvSpPr>
              <p:nvPr/>
            </p:nvSpPr>
            <p:spPr bwMode="auto">
              <a:xfrm rot="3516856">
                <a:off x="7816105" y="1664286"/>
                <a:ext cx="2075805" cy="2907237"/>
              </a:xfrm>
              <a:custGeom>
                <a:avLst/>
                <a:gdLst>
                  <a:gd name="connsiteX0" fmla="*/ 523821 w 2317676"/>
                  <a:gd name="connsiteY0" fmla="*/ 81126 h 3245984"/>
                  <a:gd name="connsiteX1" fmla="*/ 540146 w 2317676"/>
                  <a:gd name="connsiteY1" fmla="*/ 71362 h 3245984"/>
                  <a:gd name="connsiteX2" fmla="*/ 562562 w 2317676"/>
                  <a:gd name="connsiteY2" fmla="*/ 39055 h 3245984"/>
                  <a:gd name="connsiteX3" fmla="*/ 600056 w 2317676"/>
                  <a:gd name="connsiteY3" fmla="*/ 20453 h 3245984"/>
                  <a:gd name="connsiteX4" fmla="*/ 610057 w 2317676"/>
                  <a:gd name="connsiteY4" fmla="*/ 24752 h 3245984"/>
                  <a:gd name="connsiteX5" fmla="*/ 640804 w 2317676"/>
                  <a:gd name="connsiteY5" fmla="*/ 8346 h 3245984"/>
                  <a:gd name="connsiteX6" fmla="*/ 650101 w 2317676"/>
                  <a:gd name="connsiteY6" fmla="*/ 494 h 3245984"/>
                  <a:gd name="connsiteX7" fmla="*/ 670504 w 2317676"/>
                  <a:gd name="connsiteY7" fmla="*/ 8432 h 3245984"/>
                  <a:gd name="connsiteX8" fmla="*/ 707030 w 2317676"/>
                  <a:gd name="connsiteY8" fmla="*/ 13586 h 3245984"/>
                  <a:gd name="connsiteX9" fmla="*/ 728268 w 2317676"/>
                  <a:gd name="connsiteY9" fmla="*/ 15722 h 3245984"/>
                  <a:gd name="connsiteX10" fmla="*/ 765214 w 2317676"/>
                  <a:gd name="connsiteY10" fmla="*/ 89653 h 3245984"/>
                  <a:gd name="connsiteX11" fmla="*/ 785583 w 2317676"/>
                  <a:gd name="connsiteY11" fmla="*/ 102079 h 3245984"/>
                  <a:gd name="connsiteX12" fmla="*/ 843013 w 2317676"/>
                  <a:gd name="connsiteY12" fmla="*/ 101050 h 3245984"/>
                  <a:gd name="connsiteX13" fmla="*/ 871044 w 2317676"/>
                  <a:gd name="connsiteY13" fmla="*/ 112741 h 3245984"/>
                  <a:gd name="connsiteX14" fmla="*/ 898740 w 2317676"/>
                  <a:gd name="connsiteY14" fmla="*/ 116114 h 3245984"/>
                  <a:gd name="connsiteX15" fmla="*/ 940235 w 2317676"/>
                  <a:gd name="connsiteY15" fmla="*/ 127903 h 3245984"/>
                  <a:gd name="connsiteX16" fmla="*/ 940747 w 2317676"/>
                  <a:gd name="connsiteY16" fmla="*/ 130020 h 3245984"/>
                  <a:gd name="connsiteX17" fmla="*/ 982428 w 2317676"/>
                  <a:gd name="connsiteY17" fmla="*/ 98645 h 3245984"/>
                  <a:gd name="connsiteX18" fmla="*/ 1000644 w 2317676"/>
                  <a:gd name="connsiteY18" fmla="*/ 62874 h 3245984"/>
                  <a:gd name="connsiteX19" fmla="*/ 1022349 w 2317676"/>
                  <a:gd name="connsiteY19" fmla="*/ 55378 h 3245984"/>
                  <a:gd name="connsiteX20" fmla="*/ 1037618 w 2317676"/>
                  <a:gd name="connsiteY20" fmla="*/ 79120 h 3245984"/>
                  <a:gd name="connsiteX21" fmla="*/ 1030113 w 2317676"/>
                  <a:gd name="connsiteY21" fmla="*/ 94376 h 3245984"/>
                  <a:gd name="connsiteX22" fmla="*/ 1007620 w 2317676"/>
                  <a:gd name="connsiteY22" fmla="*/ 119423 h 3245984"/>
                  <a:gd name="connsiteX23" fmla="*/ 1015795 w 2317676"/>
                  <a:gd name="connsiteY23" fmla="*/ 120803 h 3245984"/>
                  <a:gd name="connsiteX24" fmla="*/ 1024250 w 2317676"/>
                  <a:gd name="connsiteY24" fmla="*/ 155716 h 3245984"/>
                  <a:gd name="connsiteX25" fmla="*/ 1019841 w 2317676"/>
                  <a:gd name="connsiteY25" fmla="*/ 162943 h 3245984"/>
                  <a:gd name="connsiteX26" fmla="*/ 962278 w 2317676"/>
                  <a:gd name="connsiteY26" fmla="*/ 325283 h 3245984"/>
                  <a:gd name="connsiteX27" fmla="*/ 933887 w 2317676"/>
                  <a:gd name="connsiteY27" fmla="*/ 416156 h 3245984"/>
                  <a:gd name="connsiteX28" fmla="*/ 935569 w 2317676"/>
                  <a:gd name="connsiteY28" fmla="*/ 420789 h 3245984"/>
                  <a:gd name="connsiteX29" fmla="*/ 939000 w 2317676"/>
                  <a:gd name="connsiteY29" fmla="*/ 421078 h 3245984"/>
                  <a:gd name="connsiteX30" fmla="*/ 947910 w 2317676"/>
                  <a:gd name="connsiteY30" fmla="*/ 430120 h 3245984"/>
                  <a:gd name="connsiteX31" fmla="*/ 957385 w 2317676"/>
                  <a:gd name="connsiteY31" fmla="*/ 559424 h 3245984"/>
                  <a:gd name="connsiteX32" fmla="*/ 955569 w 2317676"/>
                  <a:gd name="connsiteY32" fmla="*/ 593253 h 3245984"/>
                  <a:gd name="connsiteX33" fmla="*/ 954477 w 2317676"/>
                  <a:gd name="connsiteY33" fmla="*/ 600704 h 3245984"/>
                  <a:gd name="connsiteX34" fmla="*/ 964632 w 2317676"/>
                  <a:gd name="connsiteY34" fmla="*/ 598732 h 3245984"/>
                  <a:gd name="connsiteX35" fmla="*/ 980407 w 2317676"/>
                  <a:gd name="connsiteY35" fmla="*/ 597746 h 3245984"/>
                  <a:gd name="connsiteX36" fmla="*/ 1039559 w 2317676"/>
                  <a:gd name="connsiteY36" fmla="*/ 553404 h 3245984"/>
                  <a:gd name="connsiteX37" fmla="*/ 1055332 w 2317676"/>
                  <a:gd name="connsiteY37" fmla="*/ 519902 h 3245984"/>
                  <a:gd name="connsiteX38" fmla="*/ 1076036 w 2317676"/>
                  <a:gd name="connsiteY38" fmla="*/ 512018 h 3245984"/>
                  <a:gd name="connsiteX39" fmla="*/ 1080965 w 2317676"/>
                  <a:gd name="connsiteY39" fmla="*/ 530741 h 3245984"/>
                  <a:gd name="connsiteX40" fmla="*/ 1118429 w 2317676"/>
                  <a:gd name="connsiteY40" fmla="*/ 565229 h 3245984"/>
                  <a:gd name="connsiteX41" fmla="*/ 1161806 w 2317676"/>
                  <a:gd name="connsiteY41" fmla="*/ 564244 h 3245984"/>
                  <a:gd name="connsiteX42" fmla="*/ 1194341 w 2317676"/>
                  <a:gd name="connsiteY42" fmla="*/ 589863 h 3245984"/>
                  <a:gd name="connsiteX43" fmla="*/ 1273210 w 2317676"/>
                  <a:gd name="connsiteY43" fmla="*/ 609571 h 3245984"/>
                  <a:gd name="connsiteX44" fmla="*/ 1287998 w 2317676"/>
                  <a:gd name="connsiteY44" fmla="*/ 601688 h 3245984"/>
                  <a:gd name="connsiteX45" fmla="*/ 1320532 w 2317676"/>
                  <a:gd name="connsiteY45" fmla="*/ 654898 h 3245984"/>
                  <a:gd name="connsiteX46" fmla="*/ 1381656 w 2317676"/>
                  <a:gd name="connsiteY46" fmla="*/ 654898 h 3245984"/>
                  <a:gd name="connsiteX47" fmla="*/ 1377713 w 2317676"/>
                  <a:gd name="connsiteY47" fmla="*/ 665737 h 3245984"/>
                  <a:gd name="connsiteX48" fmla="*/ 1394472 w 2317676"/>
                  <a:gd name="connsiteY48" fmla="*/ 720919 h 3245984"/>
                  <a:gd name="connsiteX49" fmla="*/ 1414190 w 2317676"/>
                  <a:gd name="connsiteY49" fmla="*/ 759348 h 3245984"/>
                  <a:gd name="connsiteX50" fmla="*/ 1440808 w 2317676"/>
                  <a:gd name="connsiteY50" fmla="*/ 804675 h 3245984"/>
                  <a:gd name="connsiteX51" fmla="*/ 1454610 w 2317676"/>
                  <a:gd name="connsiteY51" fmla="*/ 789895 h 3245984"/>
                  <a:gd name="connsiteX52" fmla="*/ 1474328 w 2317676"/>
                  <a:gd name="connsiteY52" fmla="*/ 760333 h 3245984"/>
                  <a:gd name="connsiteX53" fmla="*/ 1487144 w 2317676"/>
                  <a:gd name="connsiteY53" fmla="*/ 772158 h 3245984"/>
                  <a:gd name="connsiteX54" fmla="*/ 1525593 w 2317676"/>
                  <a:gd name="connsiteY54" fmla="*/ 825368 h 3245984"/>
                  <a:gd name="connsiteX55" fmla="*/ 1648827 w 2317676"/>
                  <a:gd name="connsiteY55" fmla="*/ 876608 h 3245984"/>
                  <a:gd name="connsiteX56" fmla="*/ 1707979 w 2317676"/>
                  <a:gd name="connsiteY56" fmla="*/ 913067 h 3245984"/>
                  <a:gd name="connsiteX57" fmla="*/ 1740513 w 2317676"/>
                  <a:gd name="connsiteY57" fmla="*/ 908140 h 3245984"/>
                  <a:gd name="connsiteX58" fmla="*/ 1770089 w 2317676"/>
                  <a:gd name="connsiteY58" fmla="*/ 905184 h 3245984"/>
                  <a:gd name="connsiteX59" fmla="*/ 1763188 w 2317676"/>
                  <a:gd name="connsiteY59" fmla="*/ 929818 h 3245984"/>
                  <a:gd name="connsiteX60" fmla="*/ 1754315 w 2317676"/>
                  <a:gd name="connsiteY60" fmla="*/ 977117 h 3245984"/>
                  <a:gd name="connsiteX61" fmla="*/ 1780934 w 2317676"/>
                  <a:gd name="connsiteY61" fmla="*/ 1206710 h 3245984"/>
                  <a:gd name="connsiteX62" fmla="*/ 1815440 w 2317676"/>
                  <a:gd name="connsiteY62" fmla="*/ 1260905 h 3245984"/>
                  <a:gd name="connsiteX63" fmla="*/ 1873606 w 2317676"/>
                  <a:gd name="connsiteY63" fmla="*/ 1248095 h 3245984"/>
                  <a:gd name="connsiteX64" fmla="*/ 1931772 w 2317676"/>
                  <a:gd name="connsiteY64" fmla="*/ 1198827 h 3245984"/>
                  <a:gd name="connsiteX65" fmla="*/ 1972193 w 2317676"/>
                  <a:gd name="connsiteY65" fmla="*/ 1189958 h 3245984"/>
                  <a:gd name="connsiteX66" fmla="*/ 1955433 w 2317676"/>
                  <a:gd name="connsiteY66" fmla="*/ 1218534 h 3245984"/>
                  <a:gd name="connsiteX67" fmla="*/ 1935716 w 2317676"/>
                  <a:gd name="connsiteY67" fmla="*/ 1275686 h 3245984"/>
                  <a:gd name="connsiteX68" fmla="*/ 1919942 w 2317676"/>
                  <a:gd name="connsiteY68" fmla="*/ 1288495 h 3245984"/>
                  <a:gd name="connsiteX69" fmla="*/ 1887408 w 2317676"/>
                  <a:gd name="connsiteY69" fmla="*/ 1293422 h 3245984"/>
                  <a:gd name="connsiteX70" fmla="*/ 1875578 w 2317676"/>
                  <a:gd name="connsiteY70" fmla="*/ 1311159 h 3245984"/>
                  <a:gd name="connsiteX71" fmla="*/ 1890366 w 2317676"/>
                  <a:gd name="connsiteY71" fmla="*/ 1321999 h 3245984"/>
                  <a:gd name="connsiteX72" fmla="*/ 2009656 w 2317676"/>
                  <a:gd name="connsiteY72" fmla="*/ 1363384 h 3245984"/>
                  <a:gd name="connsiteX73" fmla="*/ 2077681 w 2317676"/>
                  <a:gd name="connsiteY73" fmla="*/ 1397872 h 3245984"/>
                  <a:gd name="connsiteX74" fmla="*/ 2119088 w 2317676"/>
                  <a:gd name="connsiteY74" fmla="*/ 1511191 h 3245984"/>
                  <a:gd name="connsiteX75" fmla="*/ 2133876 w 2317676"/>
                  <a:gd name="connsiteY75" fmla="*/ 1590021 h 3245984"/>
                  <a:gd name="connsiteX76" fmla="*/ 2099371 w 2317676"/>
                  <a:gd name="connsiteY76" fmla="*/ 1633377 h 3245984"/>
                  <a:gd name="connsiteX77" fmla="*/ 2060922 w 2317676"/>
                  <a:gd name="connsiteY77" fmla="*/ 1665895 h 3245984"/>
                  <a:gd name="connsiteX78" fmla="*/ 2030359 w 2317676"/>
                  <a:gd name="connsiteY78" fmla="*/ 1688559 h 3245984"/>
                  <a:gd name="connsiteX79" fmla="*/ 2045147 w 2317676"/>
                  <a:gd name="connsiteY79" fmla="*/ 1740784 h 3245984"/>
                  <a:gd name="connsiteX80" fmla="*/ 2085568 w 2317676"/>
                  <a:gd name="connsiteY80" fmla="*/ 1763447 h 3245984"/>
                  <a:gd name="connsiteX81" fmla="*/ 2155565 w 2317676"/>
                  <a:gd name="connsiteY81" fmla="*/ 1798921 h 3245984"/>
                  <a:gd name="connsiteX82" fmla="*/ 2177254 w 2317676"/>
                  <a:gd name="connsiteY82" fmla="*/ 1788082 h 3245984"/>
                  <a:gd name="connsiteX83" fmla="*/ 2213731 w 2317676"/>
                  <a:gd name="connsiteY83" fmla="*/ 1740784 h 3245984"/>
                  <a:gd name="connsiteX84" fmla="*/ 2280770 w 2317676"/>
                  <a:gd name="connsiteY84" fmla="*/ 1757535 h 3245984"/>
                  <a:gd name="connsiteX85" fmla="*/ 2287672 w 2317676"/>
                  <a:gd name="connsiteY85" fmla="*/ 1799906 h 3245984"/>
                  <a:gd name="connsiteX86" fmla="*/ 2304431 w 2317676"/>
                  <a:gd name="connsiteY86" fmla="*/ 1832424 h 3245984"/>
                  <a:gd name="connsiteX87" fmla="*/ 2317248 w 2317676"/>
                  <a:gd name="connsiteY87" fmla="*/ 1851146 h 3245984"/>
                  <a:gd name="connsiteX88" fmla="*/ 2300488 w 2317676"/>
                  <a:gd name="connsiteY88" fmla="*/ 1857058 h 3245984"/>
                  <a:gd name="connsiteX89" fmla="*/ 2011628 w 2317676"/>
                  <a:gd name="connsiteY89" fmla="*/ 1764433 h 3245984"/>
                  <a:gd name="connsiteX90" fmla="*/ 1990924 w 2317676"/>
                  <a:gd name="connsiteY90" fmla="*/ 1764433 h 3245984"/>
                  <a:gd name="connsiteX91" fmla="*/ 1956419 w 2317676"/>
                  <a:gd name="connsiteY91" fmla="*/ 1793994 h 3245984"/>
                  <a:gd name="connsiteX92" fmla="*/ 1902196 w 2317676"/>
                  <a:gd name="connsiteY92" fmla="*/ 1829468 h 3245984"/>
                  <a:gd name="connsiteX93" fmla="*/ 1896281 w 2317676"/>
                  <a:gd name="connsiteY93" fmla="*/ 1847205 h 3245984"/>
                  <a:gd name="connsiteX94" fmla="*/ 1923885 w 2317676"/>
                  <a:gd name="connsiteY94" fmla="*/ 1869868 h 3245984"/>
                  <a:gd name="connsiteX95" fmla="*/ 2007684 w 2317676"/>
                  <a:gd name="connsiteY95" fmla="*/ 1917166 h 3245984"/>
                  <a:gd name="connsiteX96" fmla="*/ 2069794 w 2317676"/>
                  <a:gd name="connsiteY96" fmla="*/ 1958552 h 3245984"/>
                  <a:gd name="connsiteX97" fmla="*/ 2099370 w 2317676"/>
                  <a:gd name="connsiteY97" fmla="*/ 1947713 h 3245984"/>
                  <a:gd name="connsiteX98" fmla="*/ 2117116 w 2317676"/>
                  <a:gd name="connsiteY98" fmla="*/ 1932932 h 3245984"/>
                  <a:gd name="connsiteX99" fmla="*/ 2135847 w 2317676"/>
                  <a:gd name="connsiteY99" fmla="*/ 1957566 h 3245984"/>
                  <a:gd name="connsiteX100" fmla="*/ 2125003 w 2317676"/>
                  <a:gd name="connsiteY100" fmla="*/ 1965450 h 3245984"/>
                  <a:gd name="connsiteX101" fmla="*/ 2082610 w 2317676"/>
                  <a:gd name="connsiteY101" fmla="*/ 1980231 h 3245984"/>
                  <a:gd name="connsiteX102" fmla="*/ 2066836 w 2317676"/>
                  <a:gd name="connsiteY102" fmla="*/ 1980230 h 3245984"/>
                  <a:gd name="connsiteX103" fmla="*/ 1906140 w 2317676"/>
                  <a:gd name="connsiteY103" fmla="*/ 1876766 h 3245984"/>
                  <a:gd name="connsiteX104" fmla="*/ 1854874 w 2317676"/>
                  <a:gd name="connsiteY104" fmla="*/ 1888590 h 3245984"/>
                  <a:gd name="connsiteX105" fmla="*/ 1826284 w 2317676"/>
                  <a:gd name="connsiteY105" fmla="*/ 1903371 h 3245984"/>
                  <a:gd name="connsiteX106" fmla="*/ 1804595 w 2317676"/>
                  <a:gd name="connsiteY106" fmla="*/ 1905342 h 3245984"/>
                  <a:gd name="connsiteX107" fmla="*/ 1787835 w 2317676"/>
                  <a:gd name="connsiteY107" fmla="*/ 1928991 h 3245984"/>
                  <a:gd name="connsiteX108" fmla="*/ 1800651 w 2317676"/>
                  <a:gd name="connsiteY108" fmla="*/ 1948698 h 3245984"/>
                  <a:gd name="connsiteX109" fmla="*/ 1833185 w 2317676"/>
                  <a:gd name="connsiteY109" fmla="*/ 1962494 h 3245984"/>
                  <a:gd name="connsiteX110" fmla="*/ 1865718 w 2317676"/>
                  <a:gd name="connsiteY110" fmla="*/ 1984172 h 3245984"/>
                  <a:gd name="connsiteX111" fmla="*/ 1854874 w 2317676"/>
                  <a:gd name="connsiteY111" fmla="*/ 2027528 h 3245984"/>
                  <a:gd name="connsiteX112" fmla="*/ 1832199 w 2317676"/>
                  <a:gd name="connsiteY112" fmla="*/ 2096504 h 3245984"/>
                  <a:gd name="connsiteX113" fmla="*/ 1845015 w 2317676"/>
                  <a:gd name="connsiteY113" fmla="*/ 2148730 h 3245984"/>
                  <a:gd name="connsiteX114" fmla="*/ 1837129 w 2317676"/>
                  <a:gd name="connsiteY114" fmla="*/ 2157598 h 3245984"/>
                  <a:gd name="connsiteX115" fmla="*/ 1828256 w 2317676"/>
                  <a:gd name="connsiteY115" fmla="*/ 2148730 h 3245984"/>
                  <a:gd name="connsiteX116" fmla="*/ 1798680 w 2317676"/>
                  <a:gd name="connsiteY116" fmla="*/ 2124096 h 3245984"/>
                  <a:gd name="connsiteX117" fmla="*/ 1752344 w 2317676"/>
                  <a:gd name="connsiteY117" fmla="*/ 2085666 h 3245984"/>
                  <a:gd name="connsiteX118" fmla="*/ 1733612 w 2317676"/>
                  <a:gd name="connsiteY118" fmla="*/ 2026543 h 3245984"/>
                  <a:gd name="connsiteX119" fmla="*/ 1710937 w 2317676"/>
                  <a:gd name="connsiteY119" fmla="*/ 1993040 h 3245984"/>
                  <a:gd name="connsiteX120" fmla="*/ 1697135 w 2317676"/>
                  <a:gd name="connsiteY120" fmla="*/ 1987128 h 3245984"/>
                  <a:gd name="connsiteX121" fmla="*/ 1688262 w 2317676"/>
                  <a:gd name="connsiteY121" fmla="*/ 2003879 h 3245984"/>
                  <a:gd name="connsiteX122" fmla="*/ 1693191 w 2317676"/>
                  <a:gd name="connsiteY122" fmla="*/ 2042309 h 3245984"/>
                  <a:gd name="connsiteX123" fmla="*/ 1703050 w 2317676"/>
                  <a:gd name="connsiteY123" fmla="*/ 2049207 h 3245984"/>
                  <a:gd name="connsiteX124" fmla="*/ 1715867 w 2317676"/>
                  <a:gd name="connsiteY124" fmla="*/ 2052163 h 3245984"/>
                  <a:gd name="connsiteX125" fmla="*/ 1732626 w 2317676"/>
                  <a:gd name="connsiteY125" fmla="*/ 2074826 h 3245984"/>
                  <a:gd name="connsiteX126" fmla="*/ 1707980 w 2317676"/>
                  <a:gd name="connsiteY126" fmla="*/ 2079753 h 3245984"/>
                  <a:gd name="connsiteX127" fmla="*/ 1699107 w 2317676"/>
                  <a:gd name="connsiteY127" fmla="*/ 2075812 h 3245984"/>
                  <a:gd name="connsiteX128" fmla="*/ 1675446 w 2317676"/>
                  <a:gd name="connsiteY128" fmla="*/ 2087636 h 3245984"/>
                  <a:gd name="connsiteX129" fmla="*/ 1693191 w 2317676"/>
                  <a:gd name="connsiteY129" fmla="*/ 2110300 h 3245984"/>
                  <a:gd name="connsiteX130" fmla="*/ 1709951 w 2317676"/>
                  <a:gd name="connsiteY130" fmla="*/ 2131978 h 3245984"/>
                  <a:gd name="connsiteX131" fmla="*/ 1701078 w 2317676"/>
                  <a:gd name="connsiteY131" fmla="*/ 2168438 h 3245984"/>
                  <a:gd name="connsiteX132" fmla="*/ 1725725 w 2317676"/>
                  <a:gd name="connsiteY132" fmla="*/ 2193072 h 3245984"/>
                  <a:gd name="connsiteX133" fmla="*/ 1735584 w 2317676"/>
                  <a:gd name="connsiteY133" fmla="*/ 2192086 h 3245984"/>
                  <a:gd name="connsiteX134" fmla="*/ 1758259 w 2317676"/>
                  <a:gd name="connsiteY134" fmla="*/ 2211794 h 3245984"/>
                  <a:gd name="connsiteX135" fmla="*/ 1778962 w 2317676"/>
                  <a:gd name="connsiteY135" fmla="*/ 2281756 h 3245984"/>
                  <a:gd name="connsiteX136" fmla="*/ 1830227 w 2317676"/>
                  <a:gd name="connsiteY136" fmla="*/ 2358615 h 3245984"/>
                  <a:gd name="connsiteX137" fmla="*/ 1833185 w 2317676"/>
                  <a:gd name="connsiteY137" fmla="*/ 2409855 h 3245984"/>
                  <a:gd name="connsiteX138" fmla="*/ 1836143 w 2317676"/>
                  <a:gd name="connsiteY138" fmla="*/ 2477846 h 3245984"/>
                  <a:gd name="connsiteX139" fmla="*/ 1844030 w 2317676"/>
                  <a:gd name="connsiteY139" fmla="*/ 2496568 h 3245984"/>
                  <a:gd name="connsiteX140" fmla="*/ 1830228 w 2317676"/>
                  <a:gd name="connsiteY140" fmla="*/ 2558647 h 3245984"/>
                  <a:gd name="connsiteX141" fmla="*/ 1822341 w 2317676"/>
                  <a:gd name="connsiteY141" fmla="*/ 2578354 h 3245984"/>
                  <a:gd name="connsiteX142" fmla="*/ 1821355 w 2317676"/>
                  <a:gd name="connsiteY142" fmla="*/ 2611857 h 3245984"/>
                  <a:gd name="connsiteX143" fmla="*/ 1840086 w 2317676"/>
                  <a:gd name="connsiteY143" fmla="*/ 2640433 h 3245984"/>
                  <a:gd name="connsiteX144" fmla="*/ 1857832 w 2317676"/>
                  <a:gd name="connsiteY144" fmla="*/ 2694629 h 3245984"/>
                  <a:gd name="connsiteX145" fmla="*/ 1850931 w 2317676"/>
                  <a:gd name="connsiteY145" fmla="*/ 2718278 h 3245984"/>
                  <a:gd name="connsiteX146" fmla="*/ 1846001 w 2317676"/>
                  <a:gd name="connsiteY146" fmla="*/ 2737000 h 3245984"/>
                  <a:gd name="connsiteX147" fmla="*/ 1820368 w 2317676"/>
                  <a:gd name="connsiteY147" fmla="*/ 2729117 h 3245984"/>
                  <a:gd name="connsiteX148" fmla="*/ 1805580 w 2317676"/>
                  <a:gd name="connsiteY148" fmla="*/ 2702512 h 3245984"/>
                  <a:gd name="connsiteX149" fmla="*/ 1762202 w 2317676"/>
                  <a:gd name="connsiteY149" fmla="*/ 2752766 h 3245984"/>
                  <a:gd name="connsiteX150" fmla="*/ 1772061 w 2317676"/>
                  <a:gd name="connsiteY150" fmla="*/ 2778386 h 3245984"/>
                  <a:gd name="connsiteX151" fmla="*/ 1797694 w 2317676"/>
                  <a:gd name="connsiteY151" fmla="*/ 2803020 h 3245984"/>
                  <a:gd name="connsiteX152" fmla="*/ 1813467 w 2317676"/>
                  <a:gd name="connsiteY152" fmla="*/ 2834552 h 3245984"/>
                  <a:gd name="connsiteX153" fmla="*/ 1792764 w 2317676"/>
                  <a:gd name="connsiteY153" fmla="*/ 2851303 h 3245984"/>
                  <a:gd name="connsiteX154" fmla="*/ 1770089 w 2317676"/>
                  <a:gd name="connsiteY154" fmla="*/ 2871996 h 3245984"/>
                  <a:gd name="connsiteX155" fmla="*/ 1767132 w 2317676"/>
                  <a:gd name="connsiteY155" fmla="*/ 2906485 h 3245984"/>
                  <a:gd name="connsiteX156" fmla="*/ 1732626 w 2317676"/>
                  <a:gd name="connsiteY156" fmla="*/ 2892690 h 3245984"/>
                  <a:gd name="connsiteX157" fmla="*/ 1719810 w 2317676"/>
                  <a:gd name="connsiteY157" fmla="*/ 2882836 h 3245984"/>
                  <a:gd name="connsiteX158" fmla="*/ 1700092 w 2317676"/>
                  <a:gd name="connsiteY158" fmla="*/ 2883821 h 3245984"/>
                  <a:gd name="connsiteX159" fmla="*/ 1700092 w 2317676"/>
                  <a:gd name="connsiteY159" fmla="*/ 2901557 h 3245984"/>
                  <a:gd name="connsiteX160" fmla="*/ 1699107 w 2317676"/>
                  <a:gd name="connsiteY160" fmla="*/ 2928163 h 3245984"/>
                  <a:gd name="connsiteX161" fmla="*/ 1670516 w 2317676"/>
                  <a:gd name="connsiteY161" fmla="*/ 2925207 h 3245984"/>
                  <a:gd name="connsiteX162" fmla="*/ 1665586 w 2317676"/>
                  <a:gd name="connsiteY162" fmla="*/ 2921266 h 3245984"/>
                  <a:gd name="connsiteX163" fmla="*/ 1623194 w 2317676"/>
                  <a:gd name="connsiteY163" fmla="*/ 2934075 h 3245984"/>
                  <a:gd name="connsiteX164" fmla="*/ 1596576 w 2317676"/>
                  <a:gd name="connsiteY164" fmla="*/ 2956739 h 3245984"/>
                  <a:gd name="connsiteX165" fmla="*/ 1586717 w 2317676"/>
                  <a:gd name="connsiteY165" fmla="*/ 2955753 h 3245984"/>
                  <a:gd name="connsiteX166" fmla="*/ 1557141 w 2317676"/>
                  <a:gd name="connsiteY166" fmla="*/ 2974476 h 3245984"/>
                  <a:gd name="connsiteX167" fmla="*/ 1538409 w 2317676"/>
                  <a:gd name="connsiteY167" fmla="*/ 2998125 h 3245984"/>
                  <a:gd name="connsiteX168" fmla="*/ 1491088 w 2317676"/>
                  <a:gd name="connsiteY168" fmla="*/ 3057247 h 3245984"/>
                  <a:gd name="connsiteX169" fmla="*/ 1477286 w 2317676"/>
                  <a:gd name="connsiteY169" fmla="*/ 3128195 h 3245984"/>
                  <a:gd name="connsiteX170" fmla="*/ 1455596 w 2317676"/>
                  <a:gd name="connsiteY170" fmla="*/ 3148887 h 3245984"/>
                  <a:gd name="connsiteX171" fmla="*/ 1337291 w 2317676"/>
                  <a:gd name="connsiteY171" fmla="*/ 3138048 h 3245984"/>
                  <a:gd name="connsiteX172" fmla="*/ 1316588 w 2317676"/>
                  <a:gd name="connsiteY172" fmla="*/ 3098633 h 3245984"/>
                  <a:gd name="connsiteX173" fmla="*/ 1292927 w 2317676"/>
                  <a:gd name="connsiteY173" fmla="*/ 3022759 h 3245984"/>
                  <a:gd name="connsiteX174" fmla="*/ 1277154 w 2317676"/>
                  <a:gd name="connsiteY174" fmla="*/ 3013891 h 3245984"/>
                  <a:gd name="connsiteX175" fmla="*/ 1206171 w 2317676"/>
                  <a:gd name="connsiteY175" fmla="*/ 3009950 h 3245984"/>
                  <a:gd name="connsiteX176" fmla="*/ 1172651 w 2317676"/>
                  <a:gd name="connsiteY176" fmla="*/ 2994184 h 3245984"/>
                  <a:gd name="connsiteX177" fmla="*/ 1143075 w 2317676"/>
                  <a:gd name="connsiteY177" fmla="*/ 2967578 h 3245984"/>
                  <a:gd name="connsiteX178" fmla="*/ 1123234 w 2317676"/>
                  <a:gd name="connsiteY178" fmla="*/ 2962651 h 3245984"/>
                  <a:gd name="connsiteX179" fmla="*/ 1107668 w 2317676"/>
                  <a:gd name="connsiteY179" fmla="*/ 2967868 h 3245984"/>
                  <a:gd name="connsiteX180" fmla="*/ 1110055 w 2317676"/>
                  <a:gd name="connsiteY180" fmla="*/ 2969616 h 3245984"/>
                  <a:gd name="connsiteX181" fmla="*/ 1098475 w 2317676"/>
                  <a:gd name="connsiteY181" fmla="*/ 2982501 h 3245984"/>
                  <a:gd name="connsiteX182" fmla="*/ 1074713 w 2317676"/>
                  <a:gd name="connsiteY182" fmla="*/ 3018496 h 3245984"/>
                  <a:gd name="connsiteX183" fmla="*/ 1068634 w 2317676"/>
                  <a:gd name="connsiteY183" fmla="*/ 3037328 h 3245984"/>
                  <a:gd name="connsiteX184" fmla="*/ 1012034 w 2317676"/>
                  <a:gd name="connsiteY184" fmla="*/ 3122715 h 3245984"/>
                  <a:gd name="connsiteX185" fmla="*/ 1020923 w 2317676"/>
                  <a:gd name="connsiteY185" fmla="*/ 3152481 h 3245984"/>
                  <a:gd name="connsiteX186" fmla="*/ 1046508 w 2317676"/>
                  <a:gd name="connsiteY186" fmla="*/ 3209565 h 3245984"/>
                  <a:gd name="connsiteX187" fmla="*/ 1038602 w 2317676"/>
                  <a:gd name="connsiteY187" fmla="*/ 3225479 h 3245984"/>
                  <a:gd name="connsiteX188" fmla="*/ 1006286 w 2317676"/>
                  <a:gd name="connsiteY188" fmla="*/ 3240025 h 3245984"/>
                  <a:gd name="connsiteX189" fmla="*/ 890529 w 2317676"/>
                  <a:gd name="connsiteY189" fmla="*/ 3166701 h 3245984"/>
                  <a:gd name="connsiteX190" fmla="*/ 863444 w 2317676"/>
                  <a:gd name="connsiteY190" fmla="*/ 3151981 h 3245984"/>
                  <a:gd name="connsiteX191" fmla="*/ 851039 w 2317676"/>
                  <a:gd name="connsiteY191" fmla="*/ 3151626 h 3245984"/>
                  <a:gd name="connsiteX192" fmla="*/ 854738 w 2317676"/>
                  <a:gd name="connsiteY192" fmla="*/ 3169210 h 3245984"/>
                  <a:gd name="connsiteX193" fmla="*/ 863167 w 2317676"/>
                  <a:gd name="connsiteY193" fmla="*/ 3171647 h 3245984"/>
                  <a:gd name="connsiteX194" fmla="*/ 881600 w 2317676"/>
                  <a:gd name="connsiteY194" fmla="*/ 3178384 h 3245984"/>
                  <a:gd name="connsiteX195" fmla="*/ 866254 w 2317676"/>
                  <a:gd name="connsiteY195" fmla="*/ 3200580 h 3245984"/>
                  <a:gd name="connsiteX196" fmla="*/ 904353 w 2317676"/>
                  <a:gd name="connsiteY196" fmla="*/ 3207592 h 3245984"/>
                  <a:gd name="connsiteX197" fmla="*/ 903708 w 2317676"/>
                  <a:gd name="connsiteY197" fmla="*/ 3223429 h 3245984"/>
                  <a:gd name="connsiteX198" fmla="*/ 852804 w 2317676"/>
                  <a:gd name="connsiteY198" fmla="*/ 3216719 h 3245984"/>
                  <a:gd name="connsiteX199" fmla="*/ 818201 w 2317676"/>
                  <a:gd name="connsiteY199" fmla="*/ 3201018 h 3245984"/>
                  <a:gd name="connsiteX200" fmla="*/ 816028 w 2317676"/>
                  <a:gd name="connsiteY200" fmla="*/ 3173545 h 3245984"/>
                  <a:gd name="connsiteX201" fmla="*/ 800948 w 2317676"/>
                  <a:gd name="connsiteY201" fmla="*/ 3159837 h 3245984"/>
                  <a:gd name="connsiteX202" fmla="*/ 774624 w 2317676"/>
                  <a:gd name="connsiteY202" fmla="*/ 3185252 h 3245984"/>
                  <a:gd name="connsiteX203" fmla="*/ 764045 w 2317676"/>
                  <a:gd name="connsiteY203" fmla="*/ 3187814 h 3245984"/>
                  <a:gd name="connsiteX204" fmla="*/ 789798 w 2317676"/>
                  <a:gd name="connsiteY204" fmla="*/ 3132298 h 3245984"/>
                  <a:gd name="connsiteX205" fmla="*/ 772157 w 2317676"/>
                  <a:gd name="connsiteY205" fmla="*/ 3108010 h 3245984"/>
                  <a:gd name="connsiteX206" fmla="*/ 741510 w 2317676"/>
                  <a:gd name="connsiteY206" fmla="*/ 3110953 h 3245984"/>
                  <a:gd name="connsiteX207" fmla="*/ 726095 w 2317676"/>
                  <a:gd name="connsiteY207" fmla="*/ 3088926 h 3245984"/>
                  <a:gd name="connsiteX208" fmla="*/ 736518 w 2317676"/>
                  <a:gd name="connsiteY208" fmla="*/ 3071842 h 3245984"/>
                  <a:gd name="connsiteX209" fmla="*/ 733386 w 2317676"/>
                  <a:gd name="connsiteY209" fmla="*/ 3031162 h 3245984"/>
                  <a:gd name="connsiteX210" fmla="*/ 735831 w 2317676"/>
                  <a:gd name="connsiteY210" fmla="*/ 2985770 h 3245984"/>
                  <a:gd name="connsiteX211" fmla="*/ 724813 w 2317676"/>
                  <a:gd name="connsiteY211" fmla="*/ 2940279 h 3245984"/>
                  <a:gd name="connsiteX212" fmla="*/ 704734 w 2317676"/>
                  <a:gd name="connsiteY212" fmla="*/ 2924422 h 3245984"/>
                  <a:gd name="connsiteX213" fmla="*/ 721582 w 2317676"/>
                  <a:gd name="connsiteY213" fmla="*/ 2913063 h 3245984"/>
                  <a:gd name="connsiteX214" fmla="*/ 726827 w 2317676"/>
                  <a:gd name="connsiteY214" fmla="*/ 2900032 h 3245984"/>
                  <a:gd name="connsiteX215" fmla="*/ 711099 w 2317676"/>
                  <a:gd name="connsiteY215" fmla="*/ 2848963 h 3245984"/>
                  <a:gd name="connsiteX216" fmla="*/ 711631 w 2317676"/>
                  <a:gd name="connsiteY216" fmla="*/ 2830353 h 3245984"/>
                  <a:gd name="connsiteX217" fmla="*/ 687166 w 2317676"/>
                  <a:gd name="connsiteY217" fmla="*/ 2854198 h 3245984"/>
                  <a:gd name="connsiteX218" fmla="*/ 669871 w 2317676"/>
                  <a:gd name="connsiteY218" fmla="*/ 2854467 h 3245984"/>
                  <a:gd name="connsiteX219" fmla="*/ 622198 w 2317676"/>
                  <a:gd name="connsiteY219" fmla="*/ 2874972 h 3245984"/>
                  <a:gd name="connsiteX220" fmla="*/ 592721 w 2317676"/>
                  <a:gd name="connsiteY220" fmla="*/ 2880432 h 3245984"/>
                  <a:gd name="connsiteX221" fmla="*/ 567921 w 2317676"/>
                  <a:gd name="connsiteY221" fmla="*/ 2895958 h 3245984"/>
                  <a:gd name="connsiteX222" fmla="*/ 558913 w 2317676"/>
                  <a:gd name="connsiteY222" fmla="*/ 2900379 h 3245984"/>
                  <a:gd name="connsiteX223" fmla="*/ 514443 w 2317676"/>
                  <a:gd name="connsiteY223" fmla="*/ 2862430 h 3245984"/>
                  <a:gd name="connsiteX224" fmla="*/ 472526 w 2317676"/>
                  <a:gd name="connsiteY224" fmla="*/ 2872022 h 3245984"/>
                  <a:gd name="connsiteX225" fmla="*/ 436755 w 2317676"/>
                  <a:gd name="connsiteY225" fmla="*/ 2853806 h 3245984"/>
                  <a:gd name="connsiteX226" fmla="*/ 409336 w 2317676"/>
                  <a:gd name="connsiteY226" fmla="*/ 2830766 h 3245984"/>
                  <a:gd name="connsiteX227" fmla="*/ 370779 w 2317676"/>
                  <a:gd name="connsiteY227" fmla="*/ 2796426 h 3245984"/>
                  <a:gd name="connsiteX228" fmla="*/ 355409 w 2317676"/>
                  <a:gd name="connsiteY228" fmla="*/ 2786148 h 3245984"/>
                  <a:gd name="connsiteX229" fmla="*/ 341611 w 2317676"/>
                  <a:gd name="connsiteY229" fmla="*/ 2777730 h 3245984"/>
                  <a:gd name="connsiteX230" fmla="*/ 349950 w 2317676"/>
                  <a:gd name="connsiteY230" fmla="*/ 2756671 h 3245984"/>
                  <a:gd name="connsiteX231" fmla="*/ 365084 w 2317676"/>
                  <a:gd name="connsiteY231" fmla="*/ 2745165 h 3245984"/>
                  <a:gd name="connsiteX232" fmla="*/ 375539 w 2317676"/>
                  <a:gd name="connsiteY232" fmla="*/ 2723593 h 3245984"/>
                  <a:gd name="connsiteX233" fmla="*/ 360571 w 2317676"/>
                  <a:gd name="connsiteY233" fmla="*/ 2712659 h 3245984"/>
                  <a:gd name="connsiteX234" fmla="*/ 339490 w 2317676"/>
                  <a:gd name="connsiteY234" fmla="*/ 2725045 h 3245984"/>
                  <a:gd name="connsiteX235" fmla="*/ 329837 w 2317676"/>
                  <a:gd name="connsiteY235" fmla="*/ 2745302 h 3245984"/>
                  <a:gd name="connsiteX236" fmla="*/ 292988 w 2317676"/>
                  <a:gd name="connsiteY236" fmla="*/ 2748067 h 3245984"/>
                  <a:gd name="connsiteX237" fmla="*/ 297528 w 2317676"/>
                  <a:gd name="connsiteY237" fmla="*/ 2722888 h 3245984"/>
                  <a:gd name="connsiteX238" fmla="*/ 297648 w 2317676"/>
                  <a:gd name="connsiteY238" fmla="*/ 2688698 h 3245984"/>
                  <a:gd name="connsiteX239" fmla="*/ 293293 w 2317676"/>
                  <a:gd name="connsiteY239" fmla="*/ 2670714 h 3245984"/>
                  <a:gd name="connsiteX240" fmla="*/ 302066 w 2317676"/>
                  <a:gd name="connsiteY240" fmla="*/ 2644509 h 3245984"/>
                  <a:gd name="connsiteX241" fmla="*/ 305628 w 2317676"/>
                  <a:gd name="connsiteY241" fmla="*/ 2626847 h 3245984"/>
                  <a:gd name="connsiteX242" fmla="*/ 292252 w 2317676"/>
                  <a:gd name="connsiteY242" fmla="*/ 2597047 h 3245984"/>
                  <a:gd name="connsiteX243" fmla="*/ 279676 w 2317676"/>
                  <a:gd name="connsiteY243" fmla="*/ 2565934 h 3245984"/>
                  <a:gd name="connsiteX244" fmla="*/ 320675 w 2317676"/>
                  <a:gd name="connsiteY244" fmla="*/ 2501684 h 3245984"/>
                  <a:gd name="connsiteX245" fmla="*/ 338235 w 2317676"/>
                  <a:gd name="connsiteY245" fmla="*/ 2465512 h 3245984"/>
                  <a:gd name="connsiteX246" fmla="*/ 366550 w 2317676"/>
                  <a:gd name="connsiteY246" fmla="*/ 2420574 h 3245984"/>
                  <a:gd name="connsiteX247" fmla="*/ 378398 w 2317676"/>
                  <a:gd name="connsiteY247" fmla="*/ 2407065 h 3245984"/>
                  <a:gd name="connsiteX248" fmla="*/ 367314 w 2317676"/>
                  <a:gd name="connsiteY248" fmla="*/ 2370550 h 3245984"/>
                  <a:gd name="connsiteX249" fmla="*/ 350888 w 2317676"/>
                  <a:gd name="connsiteY249" fmla="*/ 2360529 h 3245984"/>
                  <a:gd name="connsiteX250" fmla="*/ 408685 w 2317676"/>
                  <a:gd name="connsiteY250" fmla="*/ 2363331 h 3245984"/>
                  <a:gd name="connsiteX251" fmla="*/ 434878 w 2317676"/>
                  <a:gd name="connsiteY251" fmla="*/ 2355867 h 3245984"/>
                  <a:gd name="connsiteX252" fmla="*/ 450255 w 2317676"/>
                  <a:gd name="connsiteY252" fmla="*/ 2329183 h 3245984"/>
                  <a:gd name="connsiteX253" fmla="*/ 488196 w 2317676"/>
                  <a:gd name="connsiteY253" fmla="*/ 2321675 h 3245984"/>
                  <a:gd name="connsiteX254" fmla="*/ 516682 w 2317676"/>
                  <a:gd name="connsiteY254" fmla="*/ 2307496 h 3245984"/>
                  <a:gd name="connsiteX255" fmla="*/ 526570 w 2317676"/>
                  <a:gd name="connsiteY255" fmla="*/ 2309020 h 3245984"/>
                  <a:gd name="connsiteX256" fmla="*/ 528095 w 2317676"/>
                  <a:gd name="connsiteY256" fmla="*/ 2299131 h 3245984"/>
                  <a:gd name="connsiteX257" fmla="*/ 493146 w 2317676"/>
                  <a:gd name="connsiteY257" fmla="*/ 2258877 h 3245984"/>
                  <a:gd name="connsiteX258" fmla="*/ 478067 w 2317676"/>
                  <a:gd name="connsiteY258" fmla="*/ 2245168 h 3245984"/>
                  <a:gd name="connsiteX259" fmla="*/ 439575 w 2317676"/>
                  <a:gd name="connsiteY259" fmla="*/ 2201851 h 3245984"/>
                  <a:gd name="connsiteX260" fmla="*/ 409297 w 2317676"/>
                  <a:gd name="connsiteY260" fmla="*/ 2208624 h 3245984"/>
                  <a:gd name="connsiteX261" fmla="*/ 390312 w 2317676"/>
                  <a:gd name="connsiteY261" fmla="*/ 2241223 h 3245984"/>
                  <a:gd name="connsiteX262" fmla="*/ 376638 w 2317676"/>
                  <a:gd name="connsiteY262" fmla="*/ 2251813 h 3245984"/>
                  <a:gd name="connsiteX263" fmla="*/ 370678 w 2317676"/>
                  <a:gd name="connsiteY263" fmla="*/ 2236457 h 3245984"/>
                  <a:gd name="connsiteX264" fmla="*/ 372567 w 2317676"/>
                  <a:gd name="connsiteY264" fmla="*/ 2177200 h 3245984"/>
                  <a:gd name="connsiteX265" fmla="*/ 389048 w 2317676"/>
                  <a:gd name="connsiteY265" fmla="*/ 2162010 h 3245984"/>
                  <a:gd name="connsiteX266" fmla="*/ 416043 w 2317676"/>
                  <a:gd name="connsiteY266" fmla="*/ 2143991 h 3245984"/>
                  <a:gd name="connsiteX267" fmla="*/ 427845 w 2317676"/>
                  <a:gd name="connsiteY267" fmla="*/ 2134026 h 3245984"/>
                  <a:gd name="connsiteX268" fmla="*/ 427560 w 2317676"/>
                  <a:gd name="connsiteY268" fmla="*/ 2132248 h 3245984"/>
                  <a:gd name="connsiteX269" fmla="*/ 431096 w 2317676"/>
                  <a:gd name="connsiteY269" fmla="*/ 2124424 h 3245984"/>
                  <a:gd name="connsiteX270" fmla="*/ 433893 w 2317676"/>
                  <a:gd name="connsiteY270" fmla="*/ 2118214 h 3245984"/>
                  <a:gd name="connsiteX271" fmla="*/ 431577 w 2317676"/>
                  <a:gd name="connsiteY271" fmla="*/ 2110227 h 3245984"/>
                  <a:gd name="connsiteX272" fmla="*/ 424307 w 2317676"/>
                  <a:gd name="connsiteY272" fmla="*/ 2111946 h 3245984"/>
                  <a:gd name="connsiteX273" fmla="*/ 413305 w 2317676"/>
                  <a:gd name="connsiteY273" fmla="*/ 2114121 h 3245984"/>
                  <a:gd name="connsiteX274" fmla="*/ 411745 w 2317676"/>
                  <a:gd name="connsiteY274" fmla="*/ 2102113 h 3245984"/>
                  <a:gd name="connsiteX275" fmla="*/ 412883 w 2317676"/>
                  <a:gd name="connsiteY275" fmla="*/ 2099711 h 3245984"/>
                  <a:gd name="connsiteX276" fmla="*/ 403523 w 2317676"/>
                  <a:gd name="connsiteY276" fmla="*/ 2083574 h 3245984"/>
                  <a:gd name="connsiteX277" fmla="*/ 391652 w 2317676"/>
                  <a:gd name="connsiteY277" fmla="*/ 2074859 h 3245984"/>
                  <a:gd name="connsiteX278" fmla="*/ 391100 w 2317676"/>
                  <a:gd name="connsiteY278" fmla="*/ 2070722 h 3245984"/>
                  <a:gd name="connsiteX279" fmla="*/ 380558 w 2317676"/>
                  <a:gd name="connsiteY279" fmla="*/ 2060412 h 3245984"/>
                  <a:gd name="connsiteX280" fmla="*/ 369047 w 2317676"/>
                  <a:gd name="connsiteY280" fmla="*/ 2055026 h 3245984"/>
                  <a:gd name="connsiteX281" fmla="*/ 340224 w 2317676"/>
                  <a:gd name="connsiteY281" fmla="*/ 2041356 h 3245984"/>
                  <a:gd name="connsiteX282" fmla="*/ 309801 w 2317676"/>
                  <a:gd name="connsiteY282" fmla="*/ 2042575 h 3245984"/>
                  <a:gd name="connsiteX283" fmla="*/ 299216 w 2317676"/>
                  <a:gd name="connsiteY283" fmla="*/ 2035690 h 3245984"/>
                  <a:gd name="connsiteX284" fmla="*/ 289841 w 2317676"/>
                  <a:gd name="connsiteY284" fmla="*/ 2011822 h 3245984"/>
                  <a:gd name="connsiteX285" fmla="*/ 291414 w 2317676"/>
                  <a:gd name="connsiteY285" fmla="*/ 1994636 h 3245984"/>
                  <a:gd name="connsiteX286" fmla="*/ 270070 w 2317676"/>
                  <a:gd name="connsiteY286" fmla="*/ 1986077 h 3245984"/>
                  <a:gd name="connsiteX287" fmla="*/ 245987 w 2317676"/>
                  <a:gd name="connsiteY287" fmla="*/ 1978260 h 3245984"/>
                  <a:gd name="connsiteX288" fmla="*/ 239615 w 2317676"/>
                  <a:gd name="connsiteY288" fmla="*/ 1947324 h 3245984"/>
                  <a:gd name="connsiteX289" fmla="*/ 250628 w 2317676"/>
                  <a:gd name="connsiteY289" fmla="*/ 1939617 h 3245984"/>
                  <a:gd name="connsiteX290" fmla="*/ 269567 w 2317676"/>
                  <a:gd name="connsiteY290" fmla="*/ 1895270 h 3245984"/>
                  <a:gd name="connsiteX291" fmla="*/ 263103 w 2317676"/>
                  <a:gd name="connsiteY291" fmla="*/ 1840837 h 3245984"/>
                  <a:gd name="connsiteX292" fmla="*/ 240250 w 2317676"/>
                  <a:gd name="connsiteY292" fmla="*/ 1825092 h 3245984"/>
                  <a:gd name="connsiteX293" fmla="*/ 214269 w 2317676"/>
                  <a:gd name="connsiteY293" fmla="*/ 1821863 h 3245984"/>
                  <a:gd name="connsiteX294" fmla="*/ 225691 w 2317676"/>
                  <a:gd name="connsiteY294" fmla="*/ 1776538 h 3245984"/>
                  <a:gd name="connsiteX295" fmla="*/ 241614 w 2317676"/>
                  <a:gd name="connsiteY295" fmla="*/ 1747482 h 3245984"/>
                  <a:gd name="connsiteX296" fmla="*/ 245499 w 2317676"/>
                  <a:gd name="connsiteY296" fmla="*/ 1740375 h 3245984"/>
                  <a:gd name="connsiteX297" fmla="*/ 243458 w 2317676"/>
                  <a:gd name="connsiteY297" fmla="*/ 1740335 h 3245984"/>
                  <a:gd name="connsiteX298" fmla="*/ 234753 w 2317676"/>
                  <a:gd name="connsiteY298" fmla="*/ 1735991 h 3245984"/>
                  <a:gd name="connsiteX299" fmla="*/ 209829 w 2317676"/>
                  <a:gd name="connsiteY299" fmla="*/ 1724388 h 3245984"/>
                  <a:gd name="connsiteX300" fmla="*/ 203901 w 2317676"/>
                  <a:gd name="connsiteY300" fmla="*/ 1715547 h 3245984"/>
                  <a:gd name="connsiteX301" fmla="*/ 203178 w 2317676"/>
                  <a:gd name="connsiteY301" fmla="*/ 1709447 h 3245984"/>
                  <a:gd name="connsiteX302" fmla="*/ 197511 w 2317676"/>
                  <a:gd name="connsiteY302" fmla="*/ 1713364 h 3245984"/>
                  <a:gd name="connsiteX303" fmla="*/ 177140 w 2317676"/>
                  <a:gd name="connsiteY303" fmla="*/ 1723477 h 3245984"/>
                  <a:gd name="connsiteX304" fmla="*/ 172451 w 2317676"/>
                  <a:gd name="connsiteY304" fmla="*/ 1723064 h 3245984"/>
                  <a:gd name="connsiteX305" fmla="*/ 172854 w 2317676"/>
                  <a:gd name="connsiteY305" fmla="*/ 1724275 h 3245984"/>
                  <a:gd name="connsiteX306" fmla="*/ 167501 w 2317676"/>
                  <a:gd name="connsiteY306" fmla="*/ 1727568 h 3245984"/>
                  <a:gd name="connsiteX307" fmla="*/ 142374 w 2317676"/>
                  <a:gd name="connsiteY307" fmla="*/ 1724121 h 3245984"/>
                  <a:gd name="connsiteX308" fmla="*/ 120156 w 2317676"/>
                  <a:gd name="connsiteY308" fmla="*/ 1729374 h 3245984"/>
                  <a:gd name="connsiteX309" fmla="*/ 113181 w 2317676"/>
                  <a:gd name="connsiteY309" fmla="*/ 1739558 h 3245984"/>
                  <a:gd name="connsiteX310" fmla="*/ 109311 w 2317676"/>
                  <a:gd name="connsiteY310" fmla="*/ 1743034 h 3245984"/>
                  <a:gd name="connsiteX311" fmla="*/ 105836 w 2317676"/>
                  <a:gd name="connsiteY311" fmla="*/ 1739161 h 3245984"/>
                  <a:gd name="connsiteX312" fmla="*/ 95750 w 2317676"/>
                  <a:gd name="connsiteY312" fmla="*/ 1732584 h 3245984"/>
                  <a:gd name="connsiteX313" fmla="*/ 75088 w 2317676"/>
                  <a:gd name="connsiteY313" fmla="*/ 1726374 h 3245984"/>
                  <a:gd name="connsiteX314" fmla="*/ 65297 w 2317676"/>
                  <a:gd name="connsiteY314" fmla="*/ 1728262 h 3245984"/>
                  <a:gd name="connsiteX315" fmla="*/ 59599 w 2317676"/>
                  <a:gd name="connsiteY315" fmla="*/ 1733024 h 3245984"/>
                  <a:gd name="connsiteX316" fmla="*/ 53531 w 2317676"/>
                  <a:gd name="connsiteY316" fmla="*/ 1727203 h 3245984"/>
                  <a:gd name="connsiteX317" fmla="*/ 51385 w 2317676"/>
                  <a:gd name="connsiteY317" fmla="*/ 1721736 h 3245984"/>
                  <a:gd name="connsiteX318" fmla="*/ 33199 w 2317676"/>
                  <a:gd name="connsiteY318" fmla="*/ 1718781 h 3245984"/>
                  <a:gd name="connsiteX319" fmla="*/ 30445 w 2317676"/>
                  <a:gd name="connsiteY319" fmla="*/ 1721567 h 3245984"/>
                  <a:gd name="connsiteX320" fmla="*/ 23078 w 2317676"/>
                  <a:gd name="connsiteY320" fmla="*/ 1722881 h 3245984"/>
                  <a:gd name="connsiteX321" fmla="*/ 23165 w 2317676"/>
                  <a:gd name="connsiteY321" fmla="*/ 1716033 h 3245984"/>
                  <a:gd name="connsiteX322" fmla="*/ 27461 w 2317676"/>
                  <a:gd name="connsiteY322" fmla="*/ 1710750 h 3245984"/>
                  <a:gd name="connsiteX323" fmla="*/ 26761 w 2317676"/>
                  <a:gd name="connsiteY323" fmla="*/ 1702381 h 3245984"/>
                  <a:gd name="connsiteX324" fmla="*/ 14469 w 2317676"/>
                  <a:gd name="connsiteY324" fmla="*/ 1679256 h 3245984"/>
                  <a:gd name="connsiteX325" fmla="*/ 5186 w 2317676"/>
                  <a:gd name="connsiteY325" fmla="*/ 1649017 h 3245984"/>
                  <a:gd name="connsiteX326" fmla="*/ 7102 w 2317676"/>
                  <a:gd name="connsiteY326" fmla="*/ 1640883 h 3245984"/>
                  <a:gd name="connsiteX327" fmla="*/ 12183 w 2317676"/>
                  <a:gd name="connsiteY327" fmla="*/ 1632263 h 3245984"/>
                  <a:gd name="connsiteX328" fmla="*/ 10960 w 2317676"/>
                  <a:gd name="connsiteY328" fmla="*/ 1627506 h 3245984"/>
                  <a:gd name="connsiteX329" fmla="*/ 0 w 2317676"/>
                  <a:gd name="connsiteY329" fmla="*/ 1610002 h 3245984"/>
                  <a:gd name="connsiteX330" fmla="*/ 2649 w 2317676"/>
                  <a:gd name="connsiteY330" fmla="*/ 1590880 h 3245984"/>
                  <a:gd name="connsiteX331" fmla="*/ 24486 w 2317676"/>
                  <a:gd name="connsiteY331" fmla="*/ 1565433 h 3245984"/>
                  <a:gd name="connsiteX332" fmla="*/ 30387 w 2317676"/>
                  <a:gd name="connsiteY332" fmla="*/ 1552802 h 3245984"/>
                  <a:gd name="connsiteX333" fmla="*/ 41644 w 2317676"/>
                  <a:gd name="connsiteY333" fmla="*/ 1529917 h 3245984"/>
                  <a:gd name="connsiteX334" fmla="*/ 41586 w 2317676"/>
                  <a:gd name="connsiteY334" fmla="*/ 1501931 h 3245984"/>
                  <a:gd name="connsiteX335" fmla="*/ 84738 w 2317676"/>
                  <a:gd name="connsiteY335" fmla="*/ 1485880 h 3245984"/>
                  <a:gd name="connsiteX336" fmla="*/ 107756 w 2317676"/>
                  <a:gd name="connsiteY336" fmla="*/ 1479185 h 3245984"/>
                  <a:gd name="connsiteX337" fmla="*/ 147768 w 2317676"/>
                  <a:gd name="connsiteY337" fmla="*/ 1459415 h 3245984"/>
                  <a:gd name="connsiteX338" fmla="*/ 168025 w 2317676"/>
                  <a:gd name="connsiteY338" fmla="*/ 1469069 h 3245984"/>
                  <a:gd name="connsiteX339" fmla="*/ 185208 w 2317676"/>
                  <a:gd name="connsiteY339" fmla="*/ 1466027 h 3245984"/>
                  <a:gd name="connsiteX340" fmla="*/ 194362 w 2317676"/>
                  <a:gd name="connsiteY340" fmla="*/ 1459890 h 3245984"/>
                  <a:gd name="connsiteX341" fmla="*/ 203916 w 2317676"/>
                  <a:gd name="connsiteY341" fmla="*/ 1453096 h 3245984"/>
                  <a:gd name="connsiteX342" fmla="*/ 204764 w 2317676"/>
                  <a:gd name="connsiteY342" fmla="*/ 1463532 h 3245984"/>
                  <a:gd name="connsiteX343" fmla="*/ 203317 w 2317676"/>
                  <a:gd name="connsiteY343" fmla="*/ 1480682 h 3245984"/>
                  <a:gd name="connsiteX344" fmla="*/ 218687 w 2317676"/>
                  <a:gd name="connsiteY344" fmla="*/ 1490959 h 3245984"/>
                  <a:gd name="connsiteX345" fmla="*/ 232472 w 2317676"/>
                  <a:gd name="connsiteY345" fmla="*/ 1483139 h 3245984"/>
                  <a:gd name="connsiteX346" fmla="*/ 237696 w 2317676"/>
                  <a:gd name="connsiteY346" fmla="*/ 1490835 h 3245984"/>
                  <a:gd name="connsiteX347" fmla="*/ 246663 w 2317676"/>
                  <a:gd name="connsiteY347" fmla="*/ 1527862 h 3245984"/>
                  <a:gd name="connsiteX348" fmla="*/ 254850 w 2317676"/>
                  <a:gd name="connsiteY348" fmla="*/ 1545480 h 3245984"/>
                  <a:gd name="connsiteX349" fmla="*/ 253873 w 2317676"/>
                  <a:gd name="connsiteY349" fmla="*/ 1555026 h 3245984"/>
                  <a:gd name="connsiteX350" fmla="*/ 256931 w 2317676"/>
                  <a:gd name="connsiteY350" fmla="*/ 1554234 h 3245984"/>
                  <a:gd name="connsiteX351" fmla="*/ 267064 w 2317676"/>
                  <a:gd name="connsiteY351" fmla="*/ 1546131 h 3245984"/>
                  <a:gd name="connsiteX352" fmla="*/ 276855 w 2317676"/>
                  <a:gd name="connsiteY352" fmla="*/ 1544243 h 3245984"/>
                  <a:gd name="connsiteX353" fmla="*/ 302739 w 2317676"/>
                  <a:gd name="connsiteY353" fmla="*/ 1552237 h 3245984"/>
                  <a:gd name="connsiteX354" fmla="*/ 307647 w 2317676"/>
                  <a:gd name="connsiteY354" fmla="*/ 1546132 h 3245984"/>
                  <a:gd name="connsiteX355" fmla="*/ 337467 w 2317676"/>
                  <a:gd name="connsiteY355" fmla="*/ 1512030 h 3245984"/>
                  <a:gd name="connsiteX356" fmla="*/ 344283 w 2317676"/>
                  <a:gd name="connsiteY356" fmla="*/ 1500860 h 3245984"/>
                  <a:gd name="connsiteX357" fmla="*/ 345328 w 2317676"/>
                  <a:gd name="connsiteY357" fmla="*/ 1484367 h 3245984"/>
                  <a:gd name="connsiteX358" fmla="*/ 323554 w 2317676"/>
                  <a:gd name="connsiteY358" fmla="*/ 1447641 h 3245984"/>
                  <a:gd name="connsiteX359" fmla="*/ 320946 w 2317676"/>
                  <a:gd name="connsiteY359" fmla="*/ 1425313 h 3245984"/>
                  <a:gd name="connsiteX360" fmla="*/ 341959 w 2317676"/>
                  <a:gd name="connsiteY360" fmla="*/ 1421903 h 3245984"/>
                  <a:gd name="connsiteX361" fmla="*/ 369769 w 2317676"/>
                  <a:gd name="connsiteY361" fmla="*/ 1428048 h 3245984"/>
                  <a:gd name="connsiteX362" fmla="*/ 389691 w 2317676"/>
                  <a:gd name="connsiteY362" fmla="*/ 1429383 h 3245984"/>
                  <a:gd name="connsiteX363" fmla="*/ 403477 w 2317676"/>
                  <a:gd name="connsiteY363" fmla="*/ 1421565 h 3245984"/>
                  <a:gd name="connsiteX364" fmla="*/ 429554 w 2317676"/>
                  <a:gd name="connsiteY364" fmla="*/ 1358130 h 3245984"/>
                  <a:gd name="connsiteX365" fmla="*/ 450844 w 2317676"/>
                  <a:gd name="connsiteY365" fmla="*/ 1335054 h 3245984"/>
                  <a:gd name="connsiteX366" fmla="*/ 485690 w 2317676"/>
                  <a:gd name="connsiteY366" fmla="*/ 1335575 h 3245984"/>
                  <a:gd name="connsiteX367" fmla="*/ 513047 w 2317676"/>
                  <a:gd name="connsiteY367" fmla="*/ 1277429 h 3245984"/>
                  <a:gd name="connsiteX368" fmla="*/ 507153 w 2317676"/>
                  <a:gd name="connsiteY368" fmla="*/ 1253097 h 3245984"/>
                  <a:gd name="connsiteX369" fmla="*/ 527400 w 2317676"/>
                  <a:gd name="connsiteY369" fmla="*/ 1246514 h 3245984"/>
                  <a:gd name="connsiteX370" fmla="*/ 568539 w 2317676"/>
                  <a:gd name="connsiteY370" fmla="*/ 1270710 h 3245984"/>
                  <a:gd name="connsiteX371" fmla="*/ 559473 w 2317676"/>
                  <a:gd name="connsiteY371" fmla="*/ 1247146 h 3245984"/>
                  <a:gd name="connsiteX372" fmla="*/ 552967 w 2317676"/>
                  <a:gd name="connsiteY372" fmla="*/ 1234161 h 3245984"/>
                  <a:gd name="connsiteX373" fmla="*/ 521238 w 2317676"/>
                  <a:gd name="connsiteY373" fmla="*/ 1204886 h 3245984"/>
                  <a:gd name="connsiteX374" fmla="*/ 494711 w 2317676"/>
                  <a:gd name="connsiteY374" fmla="*/ 1204031 h 3245984"/>
                  <a:gd name="connsiteX375" fmla="*/ 511923 w 2317676"/>
                  <a:gd name="connsiteY375" fmla="*/ 1143303 h 3245984"/>
                  <a:gd name="connsiteX376" fmla="*/ 529168 w 2317676"/>
                  <a:gd name="connsiteY376" fmla="*/ 1078089 h 3245984"/>
                  <a:gd name="connsiteX377" fmla="*/ 516625 w 2317676"/>
                  <a:gd name="connsiteY377" fmla="*/ 1042485 h 3245984"/>
                  <a:gd name="connsiteX378" fmla="*/ 481892 w 2317676"/>
                  <a:gd name="connsiteY378" fmla="*/ 1044739 h 3245984"/>
                  <a:gd name="connsiteX379" fmla="*/ 454286 w 2317676"/>
                  <a:gd name="connsiteY379" fmla="*/ 1064864 h 3245984"/>
                  <a:gd name="connsiteX380" fmla="*/ 395406 w 2317676"/>
                  <a:gd name="connsiteY380" fmla="*/ 1029845 h 3245984"/>
                  <a:gd name="connsiteX381" fmla="*/ 386463 w 2317676"/>
                  <a:gd name="connsiteY381" fmla="*/ 1025291 h 3245984"/>
                  <a:gd name="connsiteX382" fmla="*/ 390748 w 2317676"/>
                  <a:gd name="connsiteY382" fmla="*/ 999053 h 3245984"/>
                  <a:gd name="connsiteX383" fmla="*/ 409700 w 2317676"/>
                  <a:gd name="connsiteY383" fmla="*/ 970943 h 3245984"/>
                  <a:gd name="connsiteX384" fmla="*/ 465002 w 2317676"/>
                  <a:gd name="connsiteY384" fmla="*/ 954190 h 3245984"/>
                  <a:gd name="connsiteX385" fmla="*/ 488512 w 2317676"/>
                  <a:gd name="connsiteY385" fmla="*/ 970336 h 3245984"/>
                  <a:gd name="connsiteX386" fmla="*/ 505996 w 2317676"/>
                  <a:gd name="connsiteY386" fmla="*/ 980101 h 3245984"/>
                  <a:gd name="connsiteX387" fmla="*/ 593248 w 2317676"/>
                  <a:gd name="connsiteY387" fmla="*/ 944970 h 3245984"/>
                  <a:gd name="connsiteX388" fmla="*/ 609991 w 2317676"/>
                  <a:gd name="connsiteY388" fmla="*/ 893875 h 3245984"/>
                  <a:gd name="connsiteX389" fmla="*/ 601772 w 2317676"/>
                  <a:gd name="connsiteY389" fmla="*/ 880746 h 3245984"/>
                  <a:gd name="connsiteX390" fmla="*/ 624050 w 2317676"/>
                  <a:gd name="connsiteY390" fmla="*/ 813192 h 3245984"/>
                  <a:gd name="connsiteX391" fmla="*/ 662447 w 2317676"/>
                  <a:gd name="connsiteY391" fmla="*/ 779813 h 3245984"/>
                  <a:gd name="connsiteX392" fmla="*/ 726244 w 2317676"/>
                  <a:gd name="connsiteY392" fmla="*/ 756521 h 3245984"/>
                  <a:gd name="connsiteX393" fmla="*/ 752403 w 2317676"/>
                  <a:gd name="connsiteY393" fmla="*/ 753545 h 3245984"/>
                  <a:gd name="connsiteX394" fmla="*/ 712065 w 2317676"/>
                  <a:gd name="connsiteY394" fmla="*/ 728037 h 3245984"/>
                  <a:gd name="connsiteX395" fmla="*/ 709181 w 2317676"/>
                  <a:gd name="connsiteY395" fmla="*/ 725375 h 3245984"/>
                  <a:gd name="connsiteX396" fmla="*/ 708669 w 2317676"/>
                  <a:gd name="connsiteY396" fmla="*/ 723259 h 3245984"/>
                  <a:gd name="connsiteX397" fmla="*/ 650882 w 2317676"/>
                  <a:gd name="connsiteY397" fmla="*/ 593336 h 3245984"/>
                  <a:gd name="connsiteX398" fmla="*/ 648317 w 2317676"/>
                  <a:gd name="connsiteY398" fmla="*/ 529558 h 3245984"/>
                  <a:gd name="connsiteX399" fmla="*/ 659135 w 2317676"/>
                  <a:gd name="connsiteY399" fmla="*/ 458620 h 3245984"/>
                  <a:gd name="connsiteX400" fmla="*/ 659780 w 2317676"/>
                  <a:gd name="connsiteY400" fmla="*/ 442783 h 3245984"/>
                  <a:gd name="connsiteX401" fmla="*/ 661486 w 2317676"/>
                  <a:gd name="connsiteY401" fmla="*/ 336531 h 3245984"/>
                  <a:gd name="connsiteX402" fmla="*/ 655593 w 2317676"/>
                  <a:gd name="connsiteY402" fmla="*/ 312199 h 3245984"/>
                  <a:gd name="connsiteX403" fmla="*/ 651660 w 2317676"/>
                  <a:gd name="connsiteY403" fmla="*/ 272833 h 3245984"/>
                  <a:gd name="connsiteX404" fmla="*/ 629055 w 2317676"/>
                  <a:gd name="connsiteY404" fmla="*/ 295107 h 3245984"/>
                  <a:gd name="connsiteX405" fmla="*/ 605735 w 2317676"/>
                  <a:gd name="connsiteY405" fmla="*/ 288995 h 3245984"/>
                  <a:gd name="connsiteX406" fmla="*/ 562756 w 2317676"/>
                  <a:gd name="connsiteY406" fmla="*/ 245643 h 3245984"/>
                  <a:gd name="connsiteX407" fmla="*/ 540627 w 2317676"/>
                  <a:gd name="connsiteY407" fmla="*/ 221325 h 3245984"/>
                  <a:gd name="connsiteX408" fmla="*/ 535580 w 2317676"/>
                  <a:gd name="connsiteY408" fmla="*/ 207427 h 3245984"/>
                  <a:gd name="connsiteX409" fmla="*/ 526088 w 2317676"/>
                  <a:gd name="connsiteY409" fmla="*/ 152046 h 3245984"/>
                  <a:gd name="connsiteX410" fmla="*/ 528467 w 2317676"/>
                  <a:gd name="connsiteY410" fmla="*/ 115631 h 3245984"/>
                  <a:gd name="connsiteX411" fmla="*/ 526741 w 2317676"/>
                  <a:gd name="connsiteY411" fmla="*/ 99248 h 3245984"/>
                  <a:gd name="connsiteX412" fmla="*/ 523821 w 2317676"/>
                  <a:gd name="connsiteY412" fmla="*/ 81126 h 324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2317676" h="3245984">
                    <a:moveTo>
                      <a:pt x="523821" y="81126"/>
                    </a:moveTo>
                    <a:cubicBezTo>
                      <a:pt x="525555" y="76436"/>
                      <a:pt x="530497" y="73139"/>
                      <a:pt x="540146" y="71362"/>
                    </a:cubicBezTo>
                    <a:cubicBezTo>
                      <a:pt x="555614" y="68177"/>
                      <a:pt x="559032" y="52229"/>
                      <a:pt x="562562" y="39055"/>
                    </a:cubicBezTo>
                    <a:cubicBezTo>
                      <a:pt x="570310" y="8617"/>
                      <a:pt x="570310" y="8617"/>
                      <a:pt x="600056" y="20453"/>
                    </a:cubicBezTo>
                    <a:cubicBezTo>
                      <a:pt x="603341" y="22457"/>
                      <a:pt x="606370" y="23404"/>
                      <a:pt x="610057" y="24752"/>
                    </a:cubicBezTo>
                    <a:cubicBezTo>
                      <a:pt x="625860" y="29884"/>
                      <a:pt x="638410" y="28525"/>
                      <a:pt x="640804" y="8346"/>
                    </a:cubicBezTo>
                    <a:cubicBezTo>
                      <a:pt x="640067" y="683"/>
                      <a:pt x="644699" y="-999"/>
                      <a:pt x="650101" y="494"/>
                    </a:cubicBezTo>
                    <a:cubicBezTo>
                      <a:pt x="657217" y="2130"/>
                      <a:pt x="664990" y="4167"/>
                      <a:pt x="670504" y="8432"/>
                    </a:cubicBezTo>
                    <a:cubicBezTo>
                      <a:pt x="682186" y="17363"/>
                      <a:pt x="693645" y="20747"/>
                      <a:pt x="707030" y="13586"/>
                    </a:cubicBezTo>
                    <a:cubicBezTo>
                      <a:pt x="714581" y="10077"/>
                      <a:pt x="721553" y="13428"/>
                      <a:pt x="728268" y="15722"/>
                    </a:cubicBezTo>
                    <a:cubicBezTo>
                      <a:pt x="741422" y="39975"/>
                      <a:pt x="731781" y="76470"/>
                      <a:pt x="765214" y="89653"/>
                    </a:cubicBezTo>
                    <a:cubicBezTo>
                      <a:pt x="773243" y="92748"/>
                      <a:pt x="772598" y="108585"/>
                      <a:pt x="785583" y="102079"/>
                    </a:cubicBezTo>
                    <a:cubicBezTo>
                      <a:pt x="812788" y="82611"/>
                      <a:pt x="812386" y="83268"/>
                      <a:pt x="843013" y="101050"/>
                    </a:cubicBezTo>
                    <a:cubicBezTo>
                      <a:pt x="851555" y="106261"/>
                      <a:pt x="858348" y="115816"/>
                      <a:pt x="871044" y="112741"/>
                    </a:cubicBezTo>
                    <a:cubicBezTo>
                      <a:pt x="880532" y="114922"/>
                      <a:pt x="888528" y="122507"/>
                      <a:pt x="898740" y="116114"/>
                    </a:cubicBezTo>
                    <a:cubicBezTo>
                      <a:pt x="914864" y="113328"/>
                      <a:pt x="928295" y="117915"/>
                      <a:pt x="940235" y="127903"/>
                    </a:cubicBezTo>
                    <a:cubicBezTo>
                      <a:pt x="940492" y="128961"/>
                      <a:pt x="940492" y="128961"/>
                      <a:pt x="940747" y="130020"/>
                    </a:cubicBezTo>
                    <a:cubicBezTo>
                      <a:pt x="967353" y="138135"/>
                      <a:pt x="975548" y="118790"/>
                      <a:pt x="982428" y="98645"/>
                    </a:cubicBezTo>
                    <a:cubicBezTo>
                      <a:pt x="982270" y="84123"/>
                      <a:pt x="992516" y="73243"/>
                      <a:pt x="1000644" y="62874"/>
                    </a:cubicBezTo>
                    <a:cubicBezTo>
                      <a:pt x="1005711" y="56046"/>
                      <a:pt x="1014174" y="53997"/>
                      <a:pt x="1022349" y="55378"/>
                    </a:cubicBezTo>
                    <a:cubicBezTo>
                      <a:pt x="1032895" y="57303"/>
                      <a:pt x="1030056" y="66390"/>
                      <a:pt x="1037618" y="79120"/>
                    </a:cubicBezTo>
                    <a:cubicBezTo>
                      <a:pt x="1037441" y="85323"/>
                      <a:pt x="1034635" y="89922"/>
                      <a:pt x="1030113" y="94376"/>
                    </a:cubicBezTo>
                    <a:cubicBezTo>
                      <a:pt x="1015559" y="99021"/>
                      <a:pt x="1007976" y="107018"/>
                      <a:pt x="1007620" y="119423"/>
                    </a:cubicBezTo>
                    <a:cubicBezTo>
                      <a:pt x="1009079" y="118509"/>
                      <a:pt x="1011852" y="118398"/>
                      <a:pt x="1015795" y="120803"/>
                    </a:cubicBezTo>
                    <a:cubicBezTo>
                      <a:pt x="1015038" y="133866"/>
                      <a:pt x="1011910" y="146385"/>
                      <a:pt x="1024250" y="155716"/>
                    </a:cubicBezTo>
                    <a:cubicBezTo>
                      <a:pt x="1023047" y="157687"/>
                      <a:pt x="1021444" y="160315"/>
                      <a:pt x="1019841" y="162943"/>
                    </a:cubicBezTo>
                    <a:cubicBezTo>
                      <a:pt x="1004777" y="218671"/>
                      <a:pt x="984056" y="271848"/>
                      <a:pt x="962278" y="325283"/>
                    </a:cubicBezTo>
                    <a:cubicBezTo>
                      <a:pt x="949786" y="354627"/>
                      <a:pt x="942694" y="385464"/>
                      <a:pt x="933887" y="416156"/>
                    </a:cubicBezTo>
                    <a:cubicBezTo>
                      <a:pt x="933086" y="417470"/>
                      <a:pt x="934657" y="419330"/>
                      <a:pt x="935569" y="420789"/>
                    </a:cubicBezTo>
                    <a:cubicBezTo>
                      <a:pt x="936628" y="420533"/>
                      <a:pt x="937285" y="420934"/>
                      <a:pt x="939000" y="421078"/>
                    </a:cubicBezTo>
                    <a:cubicBezTo>
                      <a:pt x="943343" y="422826"/>
                      <a:pt x="946227" y="425487"/>
                      <a:pt x="947910" y="430120"/>
                    </a:cubicBezTo>
                    <a:cubicBezTo>
                      <a:pt x="942835" y="473910"/>
                      <a:pt x="944764" y="516562"/>
                      <a:pt x="957385" y="559424"/>
                    </a:cubicBezTo>
                    <a:cubicBezTo>
                      <a:pt x="958489" y="570916"/>
                      <a:pt x="957285" y="582128"/>
                      <a:pt x="955569" y="593253"/>
                    </a:cubicBezTo>
                    <a:lnTo>
                      <a:pt x="954477" y="600704"/>
                    </a:lnTo>
                    <a:lnTo>
                      <a:pt x="964632" y="598732"/>
                    </a:lnTo>
                    <a:cubicBezTo>
                      <a:pt x="970547" y="599717"/>
                      <a:pt x="975477" y="598732"/>
                      <a:pt x="980407" y="597746"/>
                    </a:cubicBezTo>
                    <a:cubicBezTo>
                      <a:pt x="1009982" y="596761"/>
                      <a:pt x="1032657" y="585921"/>
                      <a:pt x="1039559" y="553404"/>
                    </a:cubicBezTo>
                    <a:cubicBezTo>
                      <a:pt x="1042516" y="541580"/>
                      <a:pt x="1047446" y="529755"/>
                      <a:pt x="1055332" y="519902"/>
                    </a:cubicBezTo>
                    <a:cubicBezTo>
                      <a:pt x="1060262" y="513004"/>
                      <a:pt x="1068149" y="509063"/>
                      <a:pt x="1076036" y="512018"/>
                    </a:cubicBezTo>
                    <a:cubicBezTo>
                      <a:pt x="1085894" y="514974"/>
                      <a:pt x="1081951" y="523843"/>
                      <a:pt x="1080965" y="530741"/>
                    </a:cubicBezTo>
                    <a:cubicBezTo>
                      <a:pt x="1077022" y="574097"/>
                      <a:pt x="1077022" y="574097"/>
                      <a:pt x="1118429" y="565229"/>
                    </a:cubicBezTo>
                    <a:cubicBezTo>
                      <a:pt x="1133216" y="562273"/>
                      <a:pt x="1147019" y="561288"/>
                      <a:pt x="1161806" y="564244"/>
                    </a:cubicBezTo>
                    <a:cubicBezTo>
                      <a:pt x="1176595" y="568185"/>
                      <a:pt x="1188425" y="571141"/>
                      <a:pt x="1194341" y="589863"/>
                    </a:cubicBezTo>
                    <a:cubicBezTo>
                      <a:pt x="1204199" y="616468"/>
                      <a:pt x="1241662" y="624351"/>
                      <a:pt x="1273210" y="609571"/>
                    </a:cubicBezTo>
                    <a:cubicBezTo>
                      <a:pt x="1278140" y="607600"/>
                      <a:pt x="1282083" y="604644"/>
                      <a:pt x="1287998" y="601688"/>
                    </a:cubicBezTo>
                    <a:cubicBezTo>
                      <a:pt x="1291942" y="624351"/>
                      <a:pt x="1297857" y="645044"/>
                      <a:pt x="1320532" y="654898"/>
                    </a:cubicBezTo>
                    <a:cubicBezTo>
                      <a:pt x="1341235" y="663767"/>
                      <a:pt x="1360953" y="658840"/>
                      <a:pt x="1381656" y="654898"/>
                    </a:cubicBezTo>
                    <a:cubicBezTo>
                      <a:pt x="1383628" y="660810"/>
                      <a:pt x="1379684" y="662781"/>
                      <a:pt x="1377713" y="665737"/>
                    </a:cubicBezTo>
                    <a:cubicBezTo>
                      <a:pt x="1357995" y="687416"/>
                      <a:pt x="1365882" y="712050"/>
                      <a:pt x="1394472" y="720919"/>
                    </a:cubicBezTo>
                    <a:cubicBezTo>
                      <a:pt x="1424048" y="729787"/>
                      <a:pt x="1424048" y="729787"/>
                      <a:pt x="1414190" y="759348"/>
                    </a:cubicBezTo>
                    <a:cubicBezTo>
                      <a:pt x="1407288" y="780041"/>
                      <a:pt x="1419119" y="801719"/>
                      <a:pt x="1440808" y="804675"/>
                    </a:cubicBezTo>
                    <a:cubicBezTo>
                      <a:pt x="1451652" y="806646"/>
                      <a:pt x="1452639" y="796793"/>
                      <a:pt x="1454610" y="789895"/>
                    </a:cubicBezTo>
                    <a:cubicBezTo>
                      <a:pt x="1457568" y="778070"/>
                      <a:pt x="1459540" y="764275"/>
                      <a:pt x="1474328" y="760333"/>
                    </a:cubicBezTo>
                    <a:cubicBezTo>
                      <a:pt x="1484187" y="758363"/>
                      <a:pt x="1491088" y="757377"/>
                      <a:pt x="1487144" y="772158"/>
                    </a:cubicBezTo>
                    <a:cubicBezTo>
                      <a:pt x="1478271" y="809603"/>
                      <a:pt x="1488130" y="822412"/>
                      <a:pt x="1525593" y="825368"/>
                    </a:cubicBezTo>
                    <a:cubicBezTo>
                      <a:pt x="1572915" y="829310"/>
                      <a:pt x="1613336" y="846061"/>
                      <a:pt x="1648827" y="876608"/>
                    </a:cubicBezTo>
                    <a:cubicBezTo>
                      <a:pt x="1666573" y="892374"/>
                      <a:pt x="1685304" y="905184"/>
                      <a:pt x="1707979" y="913067"/>
                    </a:cubicBezTo>
                    <a:cubicBezTo>
                      <a:pt x="1719810" y="917009"/>
                      <a:pt x="1730654" y="917008"/>
                      <a:pt x="1740513" y="908140"/>
                    </a:cubicBezTo>
                    <a:cubicBezTo>
                      <a:pt x="1749386" y="900257"/>
                      <a:pt x="1760231" y="895330"/>
                      <a:pt x="1770089" y="905184"/>
                    </a:cubicBezTo>
                    <a:cubicBezTo>
                      <a:pt x="1779948" y="916023"/>
                      <a:pt x="1769103" y="923906"/>
                      <a:pt x="1763188" y="929818"/>
                    </a:cubicBezTo>
                    <a:cubicBezTo>
                      <a:pt x="1748400" y="944599"/>
                      <a:pt x="1747414" y="958394"/>
                      <a:pt x="1754315" y="977117"/>
                    </a:cubicBezTo>
                    <a:cubicBezTo>
                      <a:pt x="1780934" y="1052005"/>
                      <a:pt x="1783892" y="1128864"/>
                      <a:pt x="1780934" y="1206710"/>
                    </a:cubicBezTo>
                    <a:cubicBezTo>
                      <a:pt x="1779948" y="1246124"/>
                      <a:pt x="1779948" y="1246124"/>
                      <a:pt x="1815440" y="1260905"/>
                    </a:cubicBezTo>
                    <a:cubicBezTo>
                      <a:pt x="1847973" y="1273715"/>
                      <a:pt x="1847973" y="1273715"/>
                      <a:pt x="1873606" y="1248095"/>
                    </a:cubicBezTo>
                    <a:cubicBezTo>
                      <a:pt x="1891352" y="1230358"/>
                      <a:pt x="1909097" y="1211636"/>
                      <a:pt x="1931772" y="1198827"/>
                    </a:cubicBezTo>
                    <a:cubicBezTo>
                      <a:pt x="1943603" y="1192914"/>
                      <a:pt x="1956419" y="1187002"/>
                      <a:pt x="1972193" y="1189958"/>
                    </a:cubicBezTo>
                    <a:cubicBezTo>
                      <a:pt x="1969235" y="1201783"/>
                      <a:pt x="1961348" y="1209666"/>
                      <a:pt x="1955433" y="1218534"/>
                    </a:cubicBezTo>
                    <a:cubicBezTo>
                      <a:pt x="1943603" y="1236271"/>
                      <a:pt x="1935716" y="1254993"/>
                      <a:pt x="1935716" y="1275686"/>
                    </a:cubicBezTo>
                    <a:cubicBezTo>
                      <a:pt x="1934730" y="1287510"/>
                      <a:pt x="1930786" y="1289481"/>
                      <a:pt x="1919942" y="1288495"/>
                    </a:cubicBezTo>
                    <a:cubicBezTo>
                      <a:pt x="1909097" y="1287510"/>
                      <a:pt x="1897266" y="1287510"/>
                      <a:pt x="1887408" y="1293422"/>
                    </a:cubicBezTo>
                    <a:cubicBezTo>
                      <a:pt x="1881493" y="1298350"/>
                      <a:pt x="1876563" y="1304262"/>
                      <a:pt x="1875578" y="1311159"/>
                    </a:cubicBezTo>
                    <a:cubicBezTo>
                      <a:pt x="1875577" y="1320028"/>
                      <a:pt x="1884451" y="1320028"/>
                      <a:pt x="1890366" y="1321999"/>
                    </a:cubicBezTo>
                    <a:cubicBezTo>
                      <a:pt x="1929800" y="1335794"/>
                      <a:pt x="1969235" y="1348604"/>
                      <a:pt x="2009656" y="1363384"/>
                    </a:cubicBezTo>
                    <a:cubicBezTo>
                      <a:pt x="2033317" y="1371267"/>
                      <a:pt x="2056978" y="1382107"/>
                      <a:pt x="2077681" y="1397872"/>
                    </a:cubicBezTo>
                    <a:cubicBezTo>
                      <a:pt x="2118102" y="1426449"/>
                      <a:pt x="2130918" y="1462908"/>
                      <a:pt x="2119088" y="1511191"/>
                    </a:cubicBezTo>
                    <a:cubicBezTo>
                      <a:pt x="2107257" y="1554548"/>
                      <a:pt x="2107257" y="1554548"/>
                      <a:pt x="2133876" y="1590021"/>
                    </a:cubicBezTo>
                    <a:cubicBezTo>
                      <a:pt x="2118102" y="1600860"/>
                      <a:pt x="2108243" y="1617612"/>
                      <a:pt x="2099371" y="1633377"/>
                    </a:cubicBezTo>
                    <a:cubicBezTo>
                      <a:pt x="2090497" y="1649144"/>
                      <a:pt x="2079653" y="1661953"/>
                      <a:pt x="2060922" y="1665895"/>
                    </a:cubicBezTo>
                    <a:cubicBezTo>
                      <a:pt x="2047119" y="1668851"/>
                      <a:pt x="2033317" y="1671807"/>
                      <a:pt x="2030359" y="1688559"/>
                    </a:cubicBezTo>
                    <a:cubicBezTo>
                      <a:pt x="2026416" y="1708266"/>
                      <a:pt x="2027402" y="1726988"/>
                      <a:pt x="2045147" y="1740784"/>
                    </a:cubicBezTo>
                    <a:cubicBezTo>
                      <a:pt x="2056978" y="1750638"/>
                      <a:pt x="2071766" y="1757535"/>
                      <a:pt x="2085568" y="1763447"/>
                    </a:cubicBezTo>
                    <a:cubicBezTo>
                      <a:pt x="2109229" y="1774286"/>
                      <a:pt x="2133876" y="1784140"/>
                      <a:pt x="2155565" y="1798921"/>
                    </a:cubicBezTo>
                    <a:cubicBezTo>
                      <a:pt x="2168381" y="1807789"/>
                      <a:pt x="2175282" y="1803848"/>
                      <a:pt x="2177254" y="1788082"/>
                    </a:cubicBezTo>
                    <a:cubicBezTo>
                      <a:pt x="2178240" y="1764433"/>
                      <a:pt x="2191056" y="1747681"/>
                      <a:pt x="2213731" y="1740784"/>
                    </a:cubicBezTo>
                    <a:cubicBezTo>
                      <a:pt x="2238378" y="1732901"/>
                      <a:pt x="2265982" y="1739798"/>
                      <a:pt x="2280770" y="1757535"/>
                    </a:cubicBezTo>
                    <a:cubicBezTo>
                      <a:pt x="2291615" y="1770345"/>
                      <a:pt x="2293587" y="1785126"/>
                      <a:pt x="2287672" y="1799906"/>
                    </a:cubicBezTo>
                    <a:cubicBezTo>
                      <a:pt x="2280770" y="1818629"/>
                      <a:pt x="2288657" y="1827497"/>
                      <a:pt x="2304431" y="1832424"/>
                    </a:cubicBezTo>
                    <a:cubicBezTo>
                      <a:pt x="2314290" y="1835380"/>
                      <a:pt x="2319220" y="1840307"/>
                      <a:pt x="2317248" y="1851146"/>
                    </a:cubicBezTo>
                    <a:cubicBezTo>
                      <a:pt x="2315276" y="1862970"/>
                      <a:pt x="2306403" y="1857058"/>
                      <a:pt x="2300488" y="1857058"/>
                    </a:cubicBezTo>
                    <a:cubicBezTo>
                      <a:pt x="2195986" y="1850160"/>
                      <a:pt x="2098385" y="1823556"/>
                      <a:pt x="2011628" y="1764433"/>
                    </a:cubicBezTo>
                    <a:cubicBezTo>
                      <a:pt x="2003741" y="1758521"/>
                      <a:pt x="1996840" y="1758521"/>
                      <a:pt x="1990924" y="1764433"/>
                    </a:cubicBezTo>
                    <a:cubicBezTo>
                      <a:pt x="1979094" y="1774287"/>
                      <a:pt x="1967264" y="1784140"/>
                      <a:pt x="1956419" y="1793994"/>
                    </a:cubicBezTo>
                    <a:cubicBezTo>
                      <a:pt x="1940645" y="1808775"/>
                      <a:pt x="1924871" y="1823556"/>
                      <a:pt x="1902196" y="1829468"/>
                    </a:cubicBezTo>
                    <a:cubicBezTo>
                      <a:pt x="1891352" y="1831438"/>
                      <a:pt x="1891352" y="1839321"/>
                      <a:pt x="1896281" y="1847205"/>
                    </a:cubicBezTo>
                    <a:cubicBezTo>
                      <a:pt x="1903182" y="1857058"/>
                      <a:pt x="1910083" y="1866912"/>
                      <a:pt x="1923885" y="1869868"/>
                    </a:cubicBezTo>
                    <a:cubicBezTo>
                      <a:pt x="1955433" y="1878737"/>
                      <a:pt x="1982052" y="1897459"/>
                      <a:pt x="2007684" y="1917166"/>
                    </a:cubicBezTo>
                    <a:cubicBezTo>
                      <a:pt x="2027402" y="1932932"/>
                      <a:pt x="2047119" y="1947713"/>
                      <a:pt x="2069794" y="1958552"/>
                    </a:cubicBezTo>
                    <a:cubicBezTo>
                      <a:pt x="2085568" y="1967420"/>
                      <a:pt x="2094441" y="1964464"/>
                      <a:pt x="2099370" y="1947713"/>
                    </a:cubicBezTo>
                    <a:cubicBezTo>
                      <a:pt x="2101342" y="1938845"/>
                      <a:pt x="2103314" y="1928991"/>
                      <a:pt x="2117116" y="1932932"/>
                    </a:cubicBezTo>
                    <a:cubicBezTo>
                      <a:pt x="2129933" y="1936874"/>
                      <a:pt x="2134862" y="1945742"/>
                      <a:pt x="2135847" y="1957566"/>
                    </a:cubicBezTo>
                    <a:cubicBezTo>
                      <a:pt x="2135847" y="1965450"/>
                      <a:pt x="2129932" y="1965450"/>
                      <a:pt x="2125003" y="1965450"/>
                    </a:cubicBezTo>
                    <a:cubicBezTo>
                      <a:pt x="2109229" y="1966435"/>
                      <a:pt x="2095427" y="1970376"/>
                      <a:pt x="2082610" y="1980231"/>
                    </a:cubicBezTo>
                    <a:cubicBezTo>
                      <a:pt x="2076696" y="1985157"/>
                      <a:pt x="2072752" y="1983187"/>
                      <a:pt x="2066836" y="1980230"/>
                    </a:cubicBezTo>
                    <a:cubicBezTo>
                      <a:pt x="2009656" y="1951654"/>
                      <a:pt x="1948532" y="1928005"/>
                      <a:pt x="1906140" y="1876766"/>
                    </a:cubicBezTo>
                    <a:cubicBezTo>
                      <a:pt x="1893323" y="1861985"/>
                      <a:pt x="1862761" y="1868882"/>
                      <a:pt x="1854874" y="1888590"/>
                    </a:cubicBezTo>
                    <a:cubicBezTo>
                      <a:pt x="1847973" y="1903371"/>
                      <a:pt x="1840086" y="1905342"/>
                      <a:pt x="1826284" y="1903371"/>
                    </a:cubicBezTo>
                    <a:cubicBezTo>
                      <a:pt x="1819383" y="1902385"/>
                      <a:pt x="1811496" y="1903371"/>
                      <a:pt x="1804595" y="1905342"/>
                    </a:cubicBezTo>
                    <a:cubicBezTo>
                      <a:pt x="1792764" y="1908298"/>
                      <a:pt x="1789806" y="1918152"/>
                      <a:pt x="1787835" y="1928991"/>
                    </a:cubicBezTo>
                    <a:cubicBezTo>
                      <a:pt x="1785863" y="1939830"/>
                      <a:pt x="1792764" y="1944757"/>
                      <a:pt x="1800651" y="1948698"/>
                    </a:cubicBezTo>
                    <a:cubicBezTo>
                      <a:pt x="1810510" y="1953626"/>
                      <a:pt x="1822341" y="1957566"/>
                      <a:pt x="1833185" y="1962494"/>
                    </a:cubicBezTo>
                    <a:cubicBezTo>
                      <a:pt x="1845015" y="1967421"/>
                      <a:pt x="1856846" y="1973333"/>
                      <a:pt x="1865718" y="1984172"/>
                    </a:cubicBezTo>
                    <a:cubicBezTo>
                      <a:pt x="1880507" y="2002894"/>
                      <a:pt x="1877549" y="2020631"/>
                      <a:pt x="1854874" y="2027528"/>
                    </a:cubicBezTo>
                    <a:cubicBezTo>
                      <a:pt x="1812482" y="2040338"/>
                      <a:pt x="1809525" y="2056105"/>
                      <a:pt x="1832199" y="2096504"/>
                    </a:cubicBezTo>
                    <a:cubicBezTo>
                      <a:pt x="1841072" y="2113256"/>
                      <a:pt x="1851916" y="2128037"/>
                      <a:pt x="1845015" y="2148730"/>
                    </a:cubicBezTo>
                    <a:cubicBezTo>
                      <a:pt x="1843044" y="2152671"/>
                      <a:pt x="1843044" y="2158583"/>
                      <a:pt x="1837129" y="2157598"/>
                    </a:cubicBezTo>
                    <a:cubicBezTo>
                      <a:pt x="1831213" y="2157598"/>
                      <a:pt x="1829242" y="2152671"/>
                      <a:pt x="1828256" y="2148730"/>
                    </a:cubicBezTo>
                    <a:cubicBezTo>
                      <a:pt x="1826284" y="2130993"/>
                      <a:pt x="1815439" y="2125081"/>
                      <a:pt x="1798680" y="2124096"/>
                    </a:cubicBezTo>
                    <a:cubicBezTo>
                      <a:pt x="1775019" y="2122125"/>
                      <a:pt x="1760231" y="2108329"/>
                      <a:pt x="1752344" y="2085666"/>
                    </a:cubicBezTo>
                    <a:cubicBezTo>
                      <a:pt x="1746428" y="2065958"/>
                      <a:pt x="1740513" y="2046250"/>
                      <a:pt x="1733612" y="2026543"/>
                    </a:cubicBezTo>
                    <a:cubicBezTo>
                      <a:pt x="1729669" y="2012748"/>
                      <a:pt x="1721782" y="2000924"/>
                      <a:pt x="1710937" y="1993040"/>
                    </a:cubicBezTo>
                    <a:cubicBezTo>
                      <a:pt x="1706993" y="1990084"/>
                      <a:pt x="1703050" y="1985157"/>
                      <a:pt x="1697135" y="1987128"/>
                    </a:cubicBezTo>
                    <a:cubicBezTo>
                      <a:pt x="1690233" y="1991069"/>
                      <a:pt x="1687276" y="1996982"/>
                      <a:pt x="1688262" y="2003879"/>
                    </a:cubicBezTo>
                    <a:cubicBezTo>
                      <a:pt x="1689248" y="2016689"/>
                      <a:pt x="1691220" y="2029499"/>
                      <a:pt x="1693191" y="2042309"/>
                    </a:cubicBezTo>
                    <a:cubicBezTo>
                      <a:pt x="1694177" y="2047236"/>
                      <a:pt x="1699107" y="2048221"/>
                      <a:pt x="1703050" y="2049207"/>
                    </a:cubicBezTo>
                    <a:cubicBezTo>
                      <a:pt x="1706993" y="2050192"/>
                      <a:pt x="1711923" y="2050192"/>
                      <a:pt x="1715867" y="2052163"/>
                    </a:cubicBezTo>
                    <a:cubicBezTo>
                      <a:pt x="1727696" y="2055119"/>
                      <a:pt x="1736570" y="2062017"/>
                      <a:pt x="1732626" y="2074826"/>
                    </a:cubicBezTo>
                    <a:cubicBezTo>
                      <a:pt x="1728683" y="2085666"/>
                      <a:pt x="1716852" y="2080739"/>
                      <a:pt x="1707980" y="2079753"/>
                    </a:cubicBezTo>
                    <a:cubicBezTo>
                      <a:pt x="1705022" y="2078768"/>
                      <a:pt x="1701078" y="2077783"/>
                      <a:pt x="1699107" y="2075812"/>
                    </a:cubicBezTo>
                    <a:cubicBezTo>
                      <a:pt x="1681361" y="2060046"/>
                      <a:pt x="1679389" y="2072856"/>
                      <a:pt x="1675446" y="2087636"/>
                    </a:cubicBezTo>
                    <a:cubicBezTo>
                      <a:pt x="1669530" y="2109315"/>
                      <a:pt x="1669530" y="2108329"/>
                      <a:pt x="1693191" y="2110300"/>
                    </a:cubicBezTo>
                    <a:cubicBezTo>
                      <a:pt x="1706993" y="2110300"/>
                      <a:pt x="1715866" y="2115227"/>
                      <a:pt x="1709951" y="2131978"/>
                    </a:cubicBezTo>
                    <a:cubicBezTo>
                      <a:pt x="1706008" y="2143803"/>
                      <a:pt x="1703050" y="2155627"/>
                      <a:pt x="1701078" y="2168438"/>
                    </a:cubicBezTo>
                    <a:cubicBezTo>
                      <a:pt x="1698121" y="2189130"/>
                      <a:pt x="1705022" y="2196028"/>
                      <a:pt x="1725725" y="2193072"/>
                    </a:cubicBezTo>
                    <a:cubicBezTo>
                      <a:pt x="1729669" y="2193071"/>
                      <a:pt x="1732626" y="2193072"/>
                      <a:pt x="1735584" y="2192086"/>
                    </a:cubicBezTo>
                    <a:cubicBezTo>
                      <a:pt x="1753330" y="2188145"/>
                      <a:pt x="1760231" y="2191101"/>
                      <a:pt x="1758259" y="2211794"/>
                    </a:cubicBezTo>
                    <a:cubicBezTo>
                      <a:pt x="1754315" y="2237414"/>
                      <a:pt x="1765160" y="2260078"/>
                      <a:pt x="1778962" y="2281756"/>
                    </a:cubicBezTo>
                    <a:cubicBezTo>
                      <a:pt x="1795722" y="2307376"/>
                      <a:pt x="1817411" y="2331025"/>
                      <a:pt x="1830227" y="2358615"/>
                    </a:cubicBezTo>
                    <a:cubicBezTo>
                      <a:pt x="1838114" y="2375367"/>
                      <a:pt x="1842058" y="2391132"/>
                      <a:pt x="1833185" y="2409855"/>
                    </a:cubicBezTo>
                    <a:cubicBezTo>
                      <a:pt x="1822341" y="2431533"/>
                      <a:pt x="1827270" y="2455182"/>
                      <a:pt x="1836143" y="2477846"/>
                    </a:cubicBezTo>
                    <a:cubicBezTo>
                      <a:pt x="1839100" y="2484743"/>
                      <a:pt x="1842058" y="2490656"/>
                      <a:pt x="1844030" y="2496568"/>
                    </a:cubicBezTo>
                    <a:cubicBezTo>
                      <a:pt x="1860790" y="2533027"/>
                      <a:pt x="1860790" y="2533027"/>
                      <a:pt x="1830228" y="2558647"/>
                    </a:cubicBezTo>
                    <a:cubicBezTo>
                      <a:pt x="1824312" y="2563573"/>
                      <a:pt x="1820369" y="2568500"/>
                      <a:pt x="1822341" y="2578354"/>
                    </a:cubicBezTo>
                    <a:cubicBezTo>
                      <a:pt x="1824312" y="2589193"/>
                      <a:pt x="1823326" y="2601018"/>
                      <a:pt x="1821355" y="2611857"/>
                    </a:cubicBezTo>
                    <a:cubicBezTo>
                      <a:pt x="1817411" y="2628608"/>
                      <a:pt x="1826284" y="2635506"/>
                      <a:pt x="1840086" y="2640433"/>
                    </a:cubicBezTo>
                    <a:cubicBezTo>
                      <a:pt x="1884451" y="2656199"/>
                      <a:pt x="1884451" y="2656199"/>
                      <a:pt x="1857832" y="2694629"/>
                    </a:cubicBezTo>
                    <a:cubicBezTo>
                      <a:pt x="1852902" y="2701526"/>
                      <a:pt x="1850931" y="2709410"/>
                      <a:pt x="1850931" y="2718278"/>
                    </a:cubicBezTo>
                    <a:cubicBezTo>
                      <a:pt x="1850931" y="2725175"/>
                      <a:pt x="1857832" y="2734044"/>
                      <a:pt x="1846001" y="2737000"/>
                    </a:cubicBezTo>
                    <a:cubicBezTo>
                      <a:pt x="1836143" y="2739956"/>
                      <a:pt x="1826284" y="2738970"/>
                      <a:pt x="1820368" y="2729117"/>
                    </a:cubicBezTo>
                    <a:cubicBezTo>
                      <a:pt x="1814453" y="2721234"/>
                      <a:pt x="1810510" y="2712366"/>
                      <a:pt x="1805580" y="2702512"/>
                    </a:cubicBezTo>
                    <a:cubicBezTo>
                      <a:pt x="1781920" y="2711380"/>
                      <a:pt x="1771075" y="2732073"/>
                      <a:pt x="1762202" y="2752766"/>
                    </a:cubicBezTo>
                    <a:cubicBezTo>
                      <a:pt x="1757273" y="2762620"/>
                      <a:pt x="1766145" y="2771488"/>
                      <a:pt x="1772061" y="2778386"/>
                    </a:cubicBezTo>
                    <a:cubicBezTo>
                      <a:pt x="1780934" y="2787254"/>
                      <a:pt x="1789806" y="2795137"/>
                      <a:pt x="1797694" y="2803020"/>
                    </a:cubicBezTo>
                    <a:cubicBezTo>
                      <a:pt x="1806566" y="2811889"/>
                      <a:pt x="1812482" y="2821742"/>
                      <a:pt x="1813467" y="2834552"/>
                    </a:cubicBezTo>
                    <a:cubicBezTo>
                      <a:pt x="1814453" y="2851303"/>
                      <a:pt x="1809524" y="2855245"/>
                      <a:pt x="1792764" y="2851303"/>
                    </a:cubicBezTo>
                    <a:cubicBezTo>
                      <a:pt x="1772061" y="2845391"/>
                      <a:pt x="1767132" y="2851303"/>
                      <a:pt x="1770089" y="2871996"/>
                    </a:cubicBezTo>
                    <a:cubicBezTo>
                      <a:pt x="1771075" y="2883821"/>
                      <a:pt x="1780934" y="2898602"/>
                      <a:pt x="1767132" y="2906485"/>
                    </a:cubicBezTo>
                    <a:cubicBezTo>
                      <a:pt x="1754315" y="2913382"/>
                      <a:pt x="1742485" y="2900572"/>
                      <a:pt x="1732626" y="2892690"/>
                    </a:cubicBezTo>
                    <a:cubicBezTo>
                      <a:pt x="1728683" y="2888748"/>
                      <a:pt x="1724739" y="2885792"/>
                      <a:pt x="1719810" y="2882836"/>
                    </a:cubicBezTo>
                    <a:cubicBezTo>
                      <a:pt x="1713894" y="2878894"/>
                      <a:pt x="1706008" y="2877909"/>
                      <a:pt x="1700092" y="2883821"/>
                    </a:cubicBezTo>
                    <a:cubicBezTo>
                      <a:pt x="1694177" y="2888748"/>
                      <a:pt x="1696149" y="2895646"/>
                      <a:pt x="1700092" y="2901557"/>
                    </a:cubicBezTo>
                    <a:cubicBezTo>
                      <a:pt x="1705022" y="2910426"/>
                      <a:pt x="1708966" y="2919294"/>
                      <a:pt x="1699107" y="2928163"/>
                    </a:cubicBezTo>
                    <a:cubicBezTo>
                      <a:pt x="1689248" y="2936046"/>
                      <a:pt x="1679389" y="2931119"/>
                      <a:pt x="1670516" y="2925207"/>
                    </a:cubicBezTo>
                    <a:cubicBezTo>
                      <a:pt x="1669530" y="2924222"/>
                      <a:pt x="1667559" y="2922251"/>
                      <a:pt x="1665586" y="2921266"/>
                    </a:cubicBezTo>
                    <a:cubicBezTo>
                      <a:pt x="1640940" y="2903529"/>
                      <a:pt x="1635025" y="2905499"/>
                      <a:pt x="1623194" y="2934075"/>
                    </a:cubicBezTo>
                    <a:cubicBezTo>
                      <a:pt x="1618265" y="2947871"/>
                      <a:pt x="1613336" y="2958710"/>
                      <a:pt x="1596576" y="2956739"/>
                    </a:cubicBezTo>
                    <a:cubicBezTo>
                      <a:pt x="1592632" y="2956739"/>
                      <a:pt x="1589675" y="2956739"/>
                      <a:pt x="1586717" y="2955753"/>
                    </a:cubicBezTo>
                    <a:cubicBezTo>
                      <a:pt x="1569958" y="2949841"/>
                      <a:pt x="1555169" y="2957724"/>
                      <a:pt x="1557141" y="2974476"/>
                    </a:cubicBezTo>
                    <a:cubicBezTo>
                      <a:pt x="1559113" y="2991227"/>
                      <a:pt x="1550240" y="2997139"/>
                      <a:pt x="1538409" y="2998125"/>
                    </a:cubicBezTo>
                    <a:cubicBezTo>
                      <a:pt x="1499960" y="3000095"/>
                      <a:pt x="1492074" y="3023745"/>
                      <a:pt x="1491088" y="3057247"/>
                    </a:cubicBezTo>
                    <a:cubicBezTo>
                      <a:pt x="1490102" y="3080896"/>
                      <a:pt x="1484187" y="3104546"/>
                      <a:pt x="1477286" y="3128195"/>
                    </a:cubicBezTo>
                    <a:cubicBezTo>
                      <a:pt x="1473342" y="3139034"/>
                      <a:pt x="1467427" y="3145931"/>
                      <a:pt x="1455596" y="3148887"/>
                    </a:cubicBezTo>
                    <a:cubicBezTo>
                      <a:pt x="1415176" y="3160712"/>
                      <a:pt x="1374755" y="3163668"/>
                      <a:pt x="1337291" y="3138048"/>
                    </a:cubicBezTo>
                    <a:cubicBezTo>
                      <a:pt x="1323489" y="3128194"/>
                      <a:pt x="1314617" y="3117355"/>
                      <a:pt x="1316588" y="3098633"/>
                    </a:cubicBezTo>
                    <a:cubicBezTo>
                      <a:pt x="1320532" y="3071043"/>
                      <a:pt x="1306729" y="3046408"/>
                      <a:pt x="1292927" y="3022759"/>
                    </a:cubicBezTo>
                    <a:cubicBezTo>
                      <a:pt x="1289970" y="3015861"/>
                      <a:pt x="1284055" y="3014877"/>
                      <a:pt x="1277154" y="3013891"/>
                    </a:cubicBezTo>
                    <a:cubicBezTo>
                      <a:pt x="1253493" y="3010935"/>
                      <a:pt x="1229832" y="3008964"/>
                      <a:pt x="1206171" y="3009950"/>
                    </a:cubicBezTo>
                    <a:cubicBezTo>
                      <a:pt x="1191383" y="3009949"/>
                      <a:pt x="1181524" y="3005022"/>
                      <a:pt x="1172651" y="2994184"/>
                    </a:cubicBezTo>
                    <a:cubicBezTo>
                      <a:pt x="1163778" y="2984329"/>
                      <a:pt x="1155891" y="2973491"/>
                      <a:pt x="1143075" y="2967578"/>
                    </a:cubicBezTo>
                    <a:cubicBezTo>
                      <a:pt x="1136174" y="2964622"/>
                      <a:pt x="1129766" y="2962651"/>
                      <a:pt x="1123234" y="2962651"/>
                    </a:cubicBezTo>
                    <a:lnTo>
                      <a:pt x="1107668" y="2967868"/>
                    </a:lnTo>
                    <a:lnTo>
                      <a:pt x="1110055" y="2969616"/>
                    </a:lnTo>
                    <a:cubicBezTo>
                      <a:pt x="1110226" y="2973215"/>
                      <a:pt x="1106170" y="2977278"/>
                      <a:pt x="1098475" y="2982501"/>
                    </a:cubicBezTo>
                    <a:cubicBezTo>
                      <a:pt x="1085601" y="2991779"/>
                      <a:pt x="1078386" y="3003605"/>
                      <a:pt x="1074713" y="3018496"/>
                    </a:cubicBezTo>
                    <a:cubicBezTo>
                      <a:pt x="1073478" y="3024954"/>
                      <a:pt x="1073154" y="3032873"/>
                      <a:pt x="1068634" y="3037328"/>
                    </a:cubicBezTo>
                    <a:cubicBezTo>
                      <a:pt x="1044425" y="3062230"/>
                      <a:pt x="1035586" y="3097410"/>
                      <a:pt x="1012034" y="3122715"/>
                    </a:cubicBezTo>
                    <a:cubicBezTo>
                      <a:pt x="996467" y="3139364"/>
                      <a:pt x="999574" y="3147571"/>
                      <a:pt x="1020923" y="3152481"/>
                    </a:cubicBezTo>
                    <a:cubicBezTo>
                      <a:pt x="1051760" y="3159573"/>
                      <a:pt x="1061630" y="3181822"/>
                      <a:pt x="1046508" y="3209565"/>
                    </a:cubicBezTo>
                    <a:cubicBezTo>
                      <a:pt x="1043302" y="3214820"/>
                      <a:pt x="1040496" y="3219420"/>
                      <a:pt x="1038602" y="3225479"/>
                    </a:cubicBezTo>
                    <a:cubicBezTo>
                      <a:pt x="1029574" y="3250624"/>
                      <a:pt x="1029717" y="3248910"/>
                      <a:pt x="1006286" y="3240025"/>
                    </a:cubicBezTo>
                    <a:cubicBezTo>
                      <a:pt x="962052" y="3223857"/>
                      <a:pt x="928494" y="3191666"/>
                      <a:pt x="890529" y="3166701"/>
                    </a:cubicBezTo>
                    <a:cubicBezTo>
                      <a:pt x="881330" y="3161089"/>
                      <a:pt x="873189" y="3155221"/>
                      <a:pt x="863444" y="3151981"/>
                    </a:cubicBezTo>
                    <a:cubicBezTo>
                      <a:pt x="859102" y="3150232"/>
                      <a:pt x="854535" y="3142939"/>
                      <a:pt x="851039" y="3151626"/>
                    </a:cubicBezTo>
                    <a:cubicBezTo>
                      <a:pt x="848089" y="3157940"/>
                      <a:pt x="847510" y="3164801"/>
                      <a:pt x="854738" y="3169210"/>
                    </a:cubicBezTo>
                    <a:cubicBezTo>
                      <a:pt x="857366" y="3170813"/>
                      <a:pt x="860138" y="3170701"/>
                      <a:pt x="863167" y="3171647"/>
                    </a:cubicBezTo>
                    <a:cubicBezTo>
                      <a:pt x="869226" y="3173540"/>
                      <a:pt x="878636" y="3168462"/>
                      <a:pt x="881600" y="3178384"/>
                    </a:cubicBezTo>
                    <a:cubicBezTo>
                      <a:pt x="884562" y="3188307"/>
                      <a:pt x="873181" y="3192182"/>
                      <a:pt x="866254" y="3200580"/>
                    </a:cubicBezTo>
                    <a:cubicBezTo>
                      <a:pt x="881980" y="3198452"/>
                      <a:pt x="893984" y="3199464"/>
                      <a:pt x="904353" y="3207592"/>
                    </a:cubicBezTo>
                    <a:cubicBezTo>
                      <a:pt x="910122" y="3212916"/>
                      <a:pt x="914833" y="3218494"/>
                      <a:pt x="903708" y="3223429"/>
                    </a:cubicBezTo>
                    <a:cubicBezTo>
                      <a:pt x="889174" y="3207348"/>
                      <a:pt x="870644" y="3214077"/>
                      <a:pt x="852804" y="3216719"/>
                    </a:cubicBezTo>
                    <a:cubicBezTo>
                      <a:pt x="837736" y="3219246"/>
                      <a:pt x="823873" y="3219804"/>
                      <a:pt x="818201" y="3201018"/>
                    </a:cubicBezTo>
                    <a:cubicBezTo>
                      <a:pt x="812064" y="3191865"/>
                      <a:pt x="815962" y="3182521"/>
                      <a:pt x="816028" y="3173545"/>
                    </a:cubicBezTo>
                    <a:cubicBezTo>
                      <a:pt x="815838" y="3163512"/>
                      <a:pt x="813387" y="3155704"/>
                      <a:pt x="800948" y="3159837"/>
                    </a:cubicBezTo>
                    <a:cubicBezTo>
                      <a:pt x="792308" y="3168091"/>
                      <a:pt x="783666" y="3176342"/>
                      <a:pt x="774624" y="3185252"/>
                    </a:cubicBezTo>
                    <a:cubicBezTo>
                      <a:pt x="771160" y="3189451"/>
                      <a:pt x="768900" y="3191679"/>
                      <a:pt x="764045" y="3187814"/>
                    </a:cubicBezTo>
                    <a:cubicBezTo>
                      <a:pt x="774466" y="3170731"/>
                      <a:pt x="782662" y="3151386"/>
                      <a:pt x="789798" y="3132298"/>
                    </a:cubicBezTo>
                    <a:cubicBezTo>
                      <a:pt x="796791" y="3114924"/>
                      <a:pt x="789452" y="3107742"/>
                      <a:pt x="772157" y="3108010"/>
                    </a:cubicBezTo>
                    <a:cubicBezTo>
                      <a:pt x="762123" y="3108200"/>
                      <a:pt x="751944" y="3110106"/>
                      <a:pt x="741510" y="3110953"/>
                    </a:cubicBezTo>
                    <a:cubicBezTo>
                      <a:pt x="723413" y="3112536"/>
                      <a:pt x="718445" y="3105899"/>
                      <a:pt x="726095" y="3088926"/>
                    </a:cubicBezTo>
                    <a:cubicBezTo>
                      <a:pt x="729047" y="3082612"/>
                      <a:pt x="732654" y="3076699"/>
                      <a:pt x="736518" y="3071842"/>
                    </a:cubicBezTo>
                    <a:cubicBezTo>
                      <a:pt x="747052" y="3057531"/>
                      <a:pt x="750436" y="3046072"/>
                      <a:pt x="733386" y="3031162"/>
                    </a:cubicBezTo>
                    <a:cubicBezTo>
                      <a:pt x="717905" y="3018112"/>
                      <a:pt x="726612" y="3000883"/>
                      <a:pt x="735831" y="2985770"/>
                    </a:cubicBezTo>
                    <a:cubicBezTo>
                      <a:pt x="751064" y="2960802"/>
                      <a:pt x="749382" y="2956169"/>
                      <a:pt x="724813" y="2940279"/>
                    </a:cubicBezTo>
                    <a:cubicBezTo>
                      <a:pt x="717185" y="2936527"/>
                      <a:pt x="706494" y="2936316"/>
                      <a:pt x="704734" y="2924422"/>
                    </a:cubicBezTo>
                    <a:cubicBezTo>
                      <a:pt x="707829" y="2916393"/>
                      <a:pt x="713920" y="2913798"/>
                      <a:pt x="721582" y="2913063"/>
                    </a:cubicBezTo>
                    <a:cubicBezTo>
                      <a:pt x="730959" y="2912471"/>
                      <a:pt x="730736" y="2906926"/>
                      <a:pt x="726827" y="2900032"/>
                    </a:cubicBezTo>
                    <a:cubicBezTo>
                      <a:pt x="709630" y="2886837"/>
                      <a:pt x="696010" y="2872216"/>
                      <a:pt x="711099" y="2848963"/>
                    </a:cubicBezTo>
                    <a:cubicBezTo>
                      <a:pt x="709160" y="2843271"/>
                      <a:pt x="711710" y="2837614"/>
                      <a:pt x="711631" y="2830353"/>
                    </a:cubicBezTo>
                    <a:cubicBezTo>
                      <a:pt x="700105" y="2835945"/>
                      <a:pt x="698547" y="2850321"/>
                      <a:pt x="687166" y="2854198"/>
                    </a:cubicBezTo>
                    <a:cubicBezTo>
                      <a:pt x="680964" y="2854020"/>
                      <a:pt x="675273" y="2855958"/>
                      <a:pt x="669871" y="2854467"/>
                    </a:cubicBezTo>
                    <a:cubicBezTo>
                      <a:pt x="648267" y="2848500"/>
                      <a:pt x="631741" y="2851943"/>
                      <a:pt x="622198" y="2874972"/>
                    </a:cubicBezTo>
                    <a:cubicBezTo>
                      <a:pt x="616153" y="2889316"/>
                      <a:pt x="604693" y="2885932"/>
                      <a:pt x="592721" y="2880432"/>
                    </a:cubicBezTo>
                    <a:cubicBezTo>
                      <a:pt x="566806" y="2868228"/>
                      <a:pt x="566806" y="2868228"/>
                      <a:pt x="567921" y="2895958"/>
                    </a:cubicBezTo>
                    <a:cubicBezTo>
                      <a:pt x="567744" y="2902161"/>
                      <a:pt x="565083" y="2905044"/>
                      <a:pt x="558913" y="2900379"/>
                    </a:cubicBezTo>
                    <a:cubicBezTo>
                      <a:pt x="546750" y="2884845"/>
                      <a:pt x="539511" y="2864199"/>
                      <a:pt x="514443" y="2862430"/>
                    </a:cubicBezTo>
                    <a:cubicBezTo>
                      <a:pt x="499007" y="2861128"/>
                      <a:pt x="486168" y="2865918"/>
                      <a:pt x="472526" y="2872022"/>
                    </a:cubicBezTo>
                    <a:cubicBezTo>
                      <a:pt x="446557" y="2885032"/>
                      <a:pt x="438929" y="2881279"/>
                      <a:pt x="436755" y="2853806"/>
                    </a:cubicBezTo>
                    <a:cubicBezTo>
                      <a:pt x="435171" y="2835709"/>
                      <a:pt x="426374" y="2829440"/>
                      <a:pt x="409336" y="2830766"/>
                    </a:cubicBezTo>
                    <a:cubicBezTo>
                      <a:pt x="370369" y="2834044"/>
                      <a:pt x="369711" y="2833643"/>
                      <a:pt x="370779" y="2796426"/>
                    </a:cubicBezTo>
                    <a:cubicBezTo>
                      <a:pt x="371535" y="2783362"/>
                      <a:pt x="366534" y="2781213"/>
                      <a:pt x="355409" y="2786148"/>
                    </a:cubicBezTo>
                    <a:cubicBezTo>
                      <a:pt x="345999" y="2791227"/>
                      <a:pt x="343004" y="2785793"/>
                      <a:pt x="341611" y="2777730"/>
                    </a:cubicBezTo>
                    <a:cubicBezTo>
                      <a:pt x="344963" y="2770758"/>
                      <a:pt x="347256" y="2764043"/>
                      <a:pt x="349950" y="2756671"/>
                    </a:cubicBezTo>
                    <a:cubicBezTo>
                      <a:pt x="352245" y="2749956"/>
                      <a:pt x="359649" y="2748162"/>
                      <a:pt x="365084" y="2745165"/>
                    </a:cubicBezTo>
                    <a:cubicBezTo>
                      <a:pt x="373435" y="2740343"/>
                      <a:pt x="377845" y="2733115"/>
                      <a:pt x="375539" y="2723593"/>
                    </a:cubicBezTo>
                    <a:cubicBezTo>
                      <a:pt x="373745" y="2716187"/>
                      <a:pt x="367431" y="2713237"/>
                      <a:pt x="360571" y="2712659"/>
                    </a:cubicBezTo>
                    <a:cubicBezTo>
                      <a:pt x="350281" y="2711790"/>
                      <a:pt x="344045" y="2716101"/>
                      <a:pt x="339490" y="2725045"/>
                    </a:cubicBezTo>
                    <a:cubicBezTo>
                      <a:pt x="336540" y="2731359"/>
                      <a:pt x="339504" y="2741282"/>
                      <a:pt x="329837" y="2745302"/>
                    </a:cubicBezTo>
                    <a:cubicBezTo>
                      <a:pt x="317544" y="2747719"/>
                      <a:pt x="305762" y="2752253"/>
                      <a:pt x="292988" y="2748067"/>
                    </a:cubicBezTo>
                    <a:cubicBezTo>
                      <a:pt x="285536" y="2738111"/>
                      <a:pt x="292061" y="2730371"/>
                      <a:pt x="297528" y="2722888"/>
                    </a:cubicBezTo>
                    <a:cubicBezTo>
                      <a:pt x="305401" y="2711460"/>
                      <a:pt x="310501" y="2700146"/>
                      <a:pt x="297648" y="2688698"/>
                    </a:cubicBezTo>
                    <a:cubicBezTo>
                      <a:pt x="293194" y="2684178"/>
                      <a:pt x="292714" y="2677573"/>
                      <a:pt x="293293" y="2670714"/>
                    </a:cubicBezTo>
                    <a:cubicBezTo>
                      <a:pt x="292446" y="2660279"/>
                      <a:pt x="296598" y="2651993"/>
                      <a:pt x="302066" y="2644509"/>
                    </a:cubicBezTo>
                    <a:cubicBezTo>
                      <a:pt x="306331" y="2638997"/>
                      <a:pt x="308480" y="2633996"/>
                      <a:pt x="305628" y="2626847"/>
                    </a:cubicBezTo>
                    <a:cubicBezTo>
                      <a:pt x="307042" y="2614184"/>
                      <a:pt x="287264" y="2611135"/>
                      <a:pt x="292252" y="2597047"/>
                    </a:cubicBezTo>
                    <a:cubicBezTo>
                      <a:pt x="304389" y="2580108"/>
                      <a:pt x="281437" y="2577827"/>
                      <a:pt x="279676" y="2565934"/>
                    </a:cubicBezTo>
                    <a:cubicBezTo>
                      <a:pt x="279395" y="2532402"/>
                      <a:pt x="292078" y="2513090"/>
                      <a:pt x="320675" y="2501684"/>
                    </a:cubicBezTo>
                    <a:cubicBezTo>
                      <a:pt x="337090" y="2495469"/>
                      <a:pt x="340764" y="2480579"/>
                      <a:pt x="338235" y="2465512"/>
                    </a:cubicBezTo>
                    <a:cubicBezTo>
                      <a:pt x="334056" y="2441324"/>
                      <a:pt x="336962" y="2423261"/>
                      <a:pt x="366550" y="2420574"/>
                    </a:cubicBezTo>
                    <a:cubicBezTo>
                      <a:pt x="374212" y="2419839"/>
                      <a:pt x="379134" y="2414727"/>
                      <a:pt x="378398" y="2407065"/>
                    </a:cubicBezTo>
                    <a:cubicBezTo>
                      <a:pt x="377439" y="2393858"/>
                      <a:pt x="379654" y="2379882"/>
                      <a:pt x="367314" y="2370550"/>
                    </a:cubicBezTo>
                    <a:cubicBezTo>
                      <a:pt x="362715" y="2367744"/>
                      <a:pt x="357459" y="2364537"/>
                      <a:pt x="350888" y="2360529"/>
                    </a:cubicBezTo>
                    <a:cubicBezTo>
                      <a:pt x="371901" y="2357119"/>
                      <a:pt x="389775" y="2349991"/>
                      <a:pt x="408685" y="2363331"/>
                    </a:cubicBezTo>
                    <a:cubicBezTo>
                      <a:pt x="418798" y="2370402"/>
                      <a:pt x="428465" y="2366380"/>
                      <a:pt x="434878" y="2355867"/>
                    </a:cubicBezTo>
                    <a:cubicBezTo>
                      <a:pt x="440089" y="2347325"/>
                      <a:pt x="445701" y="2338126"/>
                      <a:pt x="450255" y="2329183"/>
                    </a:cubicBezTo>
                    <a:cubicBezTo>
                      <a:pt x="458818" y="2313670"/>
                      <a:pt x="469062" y="2302789"/>
                      <a:pt x="488196" y="2321675"/>
                    </a:cubicBezTo>
                    <a:cubicBezTo>
                      <a:pt x="490622" y="2297007"/>
                      <a:pt x="500287" y="2292987"/>
                      <a:pt x="516682" y="2307496"/>
                    </a:cubicBezTo>
                    <a:cubicBezTo>
                      <a:pt x="519310" y="2309099"/>
                      <a:pt x="522594" y="2311103"/>
                      <a:pt x="526570" y="2309020"/>
                    </a:cubicBezTo>
                    <a:cubicBezTo>
                      <a:pt x="530947" y="2306280"/>
                      <a:pt x="528864" y="2302305"/>
                      <a:pt x="528095" y="2299131"/>
                    </a:cubicBezTo>
                    <a:cubicBezTo>
                      <a:pt x="522426" y="2280344"/>
                      <a:pt x="524852" y="2255677"/>
                      <a:pt x="493146" y="2258877"/>
                    </a:cubicBezTo>
                    <a:cubicBezTo>
                      <a:pt x="485485" y="2259612"/>
                      <a:pt x="480517" y="2252975"/>
                      <a:pt x="478067" y="2245168"/>
                    </a:cubicBezTo>
                    <a:cubicBezTo>
                      <a:pt x="472140" y="2225325"/>
                      <a:pt x="455458" y="2214245"/>
                      <a:pt x="439575" y="2201851"/>
                    </a:cubicBezTo>
                    <a:cubicBezTo>
                      <a:pt x="427236" y="2192521"/>
                      <a:pt x="416658" y="2195082"/>
                      <a:pt x="409297" y="2208624"/>
                    </a:cubicBezTo>
                    <a:cubicBezTo>
                      <a:pt x="402483" y="2219794"/>
                      <a:pt x="396726" y="2230709"/>
                      <a:pt x="390312" y="2241223"/>
                    </a:cubicBezTo>
                    <a:cubicBezTo>
                      <a:pt x="387507" y="2245822"/>
                      <a:pt x="385725" y="2254653"/>
                      <a:pt x="376638" y="2251813"/>
                    </a:cubicBezTo>
                    <a:cubicBezTo>
                      <a:pt x="369923" y="2249520"/>
                      <a:pt x="370901" y="2242003"/>
                      <a:pt x="370678" y="2236457"/>
                    </a:cubicBezTo>
                    <a:cubicBezTo>
                      <a:pt x="370956" y="2216791"/>
                      <a:pt x="372290" y="2196868"/>
                      <a:pt x="372567" y="2177200"/>
                    </a:cubicBezTo>
                    <a:cubicBezTo>
                      <a:pt x="374348" y="2168369"/>
                      <a:pt x="381897" y="2164861"/>
                      <a:pt x="389048" y="2162010"/>
                    </a:cubicBezTo>
                    <a:cubicBezTo>
                      <a:pt x="399115" y="2157331"/>
                      <a:pt x="407775" y="2150894"/>
                      <a:pt x="416043" y="2143991"/>
                    </a:cubicBezTo>
                    <a:lnTo>
                      <a:pt x="427845" y="2134026"/>
                    </a:lnTo>
                    <a:lnTo>
                      <a:pt x="427560" y="2132248"/>
                    </a:lnTo>
                    <a:cubicBezTo>
                      <a:pt x="428362" y="2129551"/>
                      <a:pt x="429957" y="2126827"/>
                      <a:pt x="431096" y="2124424"/>
                    </a:cubicBezTo>
                    <a:cubicBezTo>
                      <a:pt x="432329" y="2122425"/>
                      <a:pt x="433158" y="2120522"/>
                      <a:pt x="433893" y="2118214"/>
                    </a:cubicBezTo>
                    <a:cubicBezTo>
                      <a:pt x="434935" y="2115408"/>
                      <a:pt x="434575" y="2112079"/>
                      <a:pt x="431577" y="2110227"/>
                    </a:cubicBezTo>
                    <a:cubicBezTo>
                      <a:pt x="428984" y="2108280"/>
                      <a:pt x="426348" y="2109756"/>
                      <a:pt x="424307" y="2111946"/>
                    </a:cubicBezTo>
                    <a:cubicBezTo>
                      <a:pt x="421149" y="2114827"/>
                      <a:pt x="417895" y="2117303"/>
                      <a:pt x="413305" y="2114121"/>
                    </a:cubicBezTo>
                    <a:cubicBezTo>
                      <a:pt x="409117" y="2110844"/>
                      <a:pt x="410181" y="2106324"/>
                      <a:pt x="411745" y="2102113"/>
                    </a:cubicBezTo>
                    <a:cubicBezTo>
                      <a:pt x="412053" y="2101614"/>
                      <a:pt x="412670" y="2100616"/>
                      <a:pt x="412883" y="2099711"/>
                    </a:cubicBezTo>
                    <a:cubicBezTo>
                      <a:pt x="417765" y="2087889"/>
                      <a:pt x="416384" y="2085654"/>
                      <a:pt x="403523" y="2083574"/>
                    </a:cubicBezTo>
                    <a:cubicBezTo>
                      <a:pt x="397390" y="2082891"/>
                      <a:pt x="392468" y="2081920"/>
                      <a:pt x="391652" y="2074859"/>
                    </a:cubicBezTo>
                    <a:cubicBezTo>
                      <a:pt x="391269" y="2073242"/>
                      <a:pt x="390983" y="2072030"/>
                      <a:pt x="391100" y="2070722"/>
                    </a:cubicBezTo>
                    <a:cubicBezTo>
                      <a:pt x="391899" y="2063278"/>
                      <a:pt x="387234" y="2057980"/>
                      <a:pt x="380558" y="2060412"/>
                    </a:cubicBezTo>
                    <a:cubicBezTo>
                      <a:pt x="373882" y="2062844"/>
                      <a:pt x="370598" y="2059779"/>
                      <a:pt x="369047" y="2055026"/>
                    </a:cubicBezTo>
                    <a:cubicBezTo>
                      <a:pt x="364513" y="2039454"/>
                      <a:pt x="354054" y="2038514"/>
                      <a:pt x="340224" y="2041356"/>
                    </a:cubicBezTo>
                    <a:cubicBezTo>
                      <a:pt x="330434" y="2043245"/>
                      <a:pt x="320165" y="2043112"/>
                      <a:pt x="309801" y="2042575"/>
                    </a:cubicBezTo>
                    <a:cubicBezTo>
                      <a:pt x="304975" y="2042009"/>
                      <a:pt x="301575" y="2040253"/>
                      <a:pt x="299216" y="2035690"/>
                    </a:cubicBezTo>
                    <a:cubicBezTo>
                      <a:pt x="294833" y="2027977"/>
                      <a:pt x="291359" y="2020051"/>
                      <a:pt x="289841" y="2011822"/>
                    </a:cubicBezTo>
                    <a:lnTo>
                      <a:pt x="291414" y="1994636"/>
                    </a:lnTo>
                    <a:lnTo>
                      <a:pt x="270070" y="1986077"/>
                    </a:lnTo>
                    <a:cubicBezTo>
                      <a:pt x="261918" y="1983922"/>
                      <a:pt x="253615" y="1982012"/>
                      <a:pt x="245987" y="1978260"/>
                    </a:cubicBezTo>
                    <a:cubicBezTo>
                      <a:pt x="227700" y="1969809"/>
                      <a:pt x="225650" y="1961346"/>
                      <a:pt x="239615" y="1947324"/>
                    </a:cubicBezTo>
                    <a:cubicBezTo>
                      <a:pt x="243334" y="1944183"/>
                      <a:pt x="247308" y="1942100"/>
                      <a:pt x="250628" y="1939617"/>
                    </a:cubicBezTo>
                    <a:cubicBezTo>
                      <a:pt x="267075" y="1928913"/>
                      <a:pt x="275091" y="1915771"/>
                      <a:pt x="269567" y="1895270"/>
                    </a:cubicBezTo>
                    <a:cubicBezTo>
                      <a:pt x="265212" y="1877286"/>
                      <a:pt x="264687" y="1858933"/>
                      <a:pt x="263103" y="1840837"/>
                    </a:cubicBezTo>
                    <a:cubicBezTo>
                      <a:pt x="261231" y="1826169"/>
                      <a:pt x="256008" y="1818476"/>
                      <a:pt x="240250" y="1825092"/>
                    </a:cubicBezTo>
                    <a:cubicBezTo>
                      <a:pt x="231242" y="1829513"/>
                      <a:pt x="222121" y="1831162"/>
                      <a:pt x="214269" y="1821863"/>
                    </a:cubicBezTo>
                    <a:cubicBezTo>
                      <a:pt x="211228" y="1804680"/>
                      <a:pt x="220960" y="1791684"/>
                      <a:pt x="225691" y="1776538"/>
                    </a:cubicBezTo>
                    <a:cubicBezTo>
                      <a:pt x="229332" y="1766136"/>
                      <a:pt x="235344" y="1756280"/>
                      <a:pt x="241614" y="1747482"/>
                    </a:cubicBezTo>
                    <a:lnTo>
                      <a:pt x="245499" y="1740375"/>
                    </a:lnTo>
                    <a:lnTo>
                      <a:pt x="243458" y="1740335"/>
                    </a:lnTo>
                    <a:cubicBezTo>
                      <a:pt x="239301" y="1742598"/>
                      <a:pt x="236230" y="1738630"/>
                      <a:pt x="234753" y="1735991"/>
                    </a:cubicBezTo>
                    <a:cubicBezTo>
                      <a:pt x="228633" y="1726343"/>
                      <a:pt x="220619" y="1723117"/>
                      <a:pt x="209829" y="1724388"/>
                    </a:cubicBezTo>
                    <a:cubicBezTo>
                      <a:pt x="203175" y="1725108"/>
                      <a:pt x="201389" y="1722969"/>
                      <a:pt x="203901" y="1715547"/>
                    </a:cubicBezTo>
                    <a:lnTo>
                      <a:pt x="203178" y="1709447"/>
                    </a:lnTo>
                    <a:lnTo>
                      <a:pt x="197511" y="1713364"/>
                    </a:lnTo>
                    <a:cubicBezTo>
                      <a:pt x="191002" y="1718860"/>
                      <a:pt x="184246" y="1722177"/>
                      <a:pt x="177140" y="1723477"/>
                    </a:cubicBezTo>
                    <a:lnTo>
                      <a:pt x="172451" y="1723064"/>
                    </a:lnTo>
                    <a:lnTo>
                      <a:pt x="172854" y="1724275"/>
                    </a:lnTo>
                    <a:cubicBezTo>
                      <a:pt x="172431" y="1725868"/>
                      <a:pt x="170781" y="1727006"/>
                      <a:pt x="167501" y="1727568"/>
                    </a:cubicBezTo>
                    <a:cubicBezTo>
                      <a:pt x="158519" y="1729265"/>
                      <a:pt x="150388" y="1727347"/>
                      <a:pt x="142374" y="1724121"/>
                    </a:cubicBezTo>
                    <a:cubicBezTo>
                      <a:pt x="132053" y="1720159"/>
                      <a:pt x="127111" y="1720901"/>
                      <a:pt x="120156" y="1729374"/>
                    </a:cubicBezTo>
                    <a:cubicBezTo>
                      <a:pt x="117403" y="1732158"/>
                      <a:pt x="115340" y="1736061"/>
                      <a:pt x="113181" y="1739558"/>
                    </a:cubicBezTo>
                    <a:cubicBezTo>
                      <a:pt x="112256" y="1741057"/>
                      <a:pt x="111522" y="1743364"/>
                      <a:pt x="109311" y="1743034"/>
                    </a:cubicBezTo>
                    <a:cubicBezTo>
                      <a:pt x="106696" y="1742798"/>
                      <a:pt x="105814" y="1740874"/>
                      <a:pt x="105836" y="1739161"/>
                    </a:cubicBezTo>
                    <a:cubicBezTo>
                      <a:pt x="105732" y="1731504"/>
                      <a:pt x="102117" y="1730652"/>
                      <a:pt x="95750" y="1732584"/>
                    </a:cubicBezTo>
                    <a:cubicBezTo>
                      <a:pt x="87766" y="1734898"/>
                      <a:pt x="80869" y="1730982"/>
                      <a:pt x="75088" y="1726374"/>
                    </a:cubicBezTo>
                    <a:cubicBezTo>
                      <a:pt x="70401" y="1722788"/>
                      <a:pt x="67478" y="1723052"/>
                      <a:pt x="65297" y="1728262"/>
                    </a:cubicBezTo>
                    <a:cubicBezTo>
                      <a:pt x="64254" y="1731069"/>
                      <a:pt x="63021" y="1733068"/>
                      <a:pt x="59599" y="1733024"/>
                    </a:cubicBezTo>
                    <a:cubicBezTo>
                      <a:pt x="54965" y="1733266"/>
                      <a:pt x="55008" y="1729842"/>
                      <a:pt x="53531" y="1727203"/>
                    </a:cubicBezTo>
                    <a:cubicBezTo>
                      <a:pt x="52744" y="1725682"/>
                      <a:pt x="52266" y="1723662"/>
                      <a:pt x="51385" y="1721736"/>
                    </a:cubicBezTo>
                    <a:cubicBezTo>
                      <a:pt x="47593" y="1711111"/>
                      <a:pt x="40961" y="1710119"/>
                      <a:pt x="33199" y="1718781"/>
                    </a:cubicBezTo>
                    <a:cubicBezTo>
                      <a:pt x="32177" y="1719877"/>
                      <a:pt x="31561" y="1720876"/>
                      <a:pt x="30445" y="1721567"/>
                    </a:cubicBezTo>
                    <a:cubicBezTo>
                      <a:pt x="28307" y="1723353"/>
                      <a:pt x="25267" y="1724924"/>
                      <a:pt x="23078" y="1722881"/>
                    </a:cubicBezTo>
                    <a:cubicBezTo>
                      <a:pt x="20984" y="1721243"/>
                      <a:pt x="21931" y="1718032"/>
                      <a:pt x="23165" y="1716033"/>
                    </a:cubicBezTo>
                    <a:cubicBezTo>
                      <a:pt x="24398" y="1714035"/>
                      <a:pt x="25727" y="1712441"/>
                      <a:pt x="27461" y="1710750"/>
                    </a:cubicBezTo>
                    <a:cubicBezTo>
                      <a:pt x="29716" y="1707656"/>
                      <a:pt x="29950" y="1705040"/>
                      <a:pt x="26761" y="1702381"/>
                    </a:cubicBezTo>
                    <a:cubicBezTo>
                      <a:pt x="19694" y="1695943"/>
                      <a:pt x="16880" y="1687647"/>
                      <a:pt x="14469" y="1679256"/>
                    </a:cubicBezTo>
                    <a:cubicBezTo>
                      <a:pt x="11272" y="1669342"/>
                      <a:pt x="10000" y="1658547"/>
                      <a:pt x="5186" y="1649017"/>
                    </a:cubicBezTo>
                    <a:cubicBezTo>
                      <a:pt x="3519" y="1645570"/>
                      <a:pt x="5465" y="1642977"/>
                      <a:pt x="7102" y="1640883"/>
                    </a:cubicBezTo>
                    <a:lnTo>
                      <a:pt x="12183" y="1632263"/>
                    </a:lnTo>
                    <a:lnTo>
                      <a:pt x="10960" y="1627506"/>
                    </a:lnTo>
                    <a:cubicBezTo>
                      <a:pt x="7708" y="1621014"/>
                      <a:pt x="335" y="1618320"/>
                      <a:pt x="0" y="1610002"/>
                    </a:cubicBezTo>
                    <a:cubicBezTo>
                      <a:pt x="8753" y="1604521"/>
                      <a:pt x="1414" y="1597338"/>
                      <a:pt x="2649" y="1590880"/>
                    </a:cubicBezTo>
                    <a:cubicBezTo>
                      <a:pt x="8663" y="1581024"/>
                      <a:pt x="9418" y="1567960"/>
                      <a:pt x="24486" y="1565433"/>
                    </a:cubicBezTo>
                    <a:cubicBezTo>
                      <a:pt x="30032" y="1565208"/>
                      <a:pt x="31268" y="1558749"/>
                      <a:pt x="30387" y="1552802"/>
                    </a:cubicBezTo>
                    <a:cubicBezTo>
                      <a:pt x="28482" y="1542624"/>
                      <a:pt x="31176" y="1535251"/>
                      <a:pt x="41644" y="1529917"/>
                    </a:cubicBezTo>
                    <a:cubicBezTo>
                      <a:pt x="53971" y="1523011"/>
                      <a:pt x="45061" y="1513968"/>
                      <a:pt x="41586" y="1501931"/>
                    </a:cubicBezTo>
                    <a:cubicBezTo>
                      <a:pt x="60819" y="1507353"/>
                      <a:pt x="74973" y="1503365"/>
                      <a:pt x="84738" y="1485880"/>
                    </a:cubicBezTo>
                    <a:cubicBezTo>
                      <a:pt x="86742" y="1482594"/>
                      <a:pt x="98523" y="1478061"/>
                      <a:pt x="107756" y="1479185"/>
                    </a:cubicBezTo>
                    <a:cubicBezTo>
                      <a:pt x="125163" y="1481689"/>
                      <a:pt x="134895" y="1468693"/>
                      <a:pt x="147768" y="1459415"/>
                    </a:cubicBezTo>
                    <a:cubicBezTo>
                      <a:pt x="147635" y="1477366"/>
                      <a:pt x="156210" y="1478091"/>
                      <a:pt x="168025" y="1469069"/>
                    </a:cubicBezTo>
                    <a:cubicBezTo>
                      <a:pt x="173972" y="1468189"/>
                      <a:pt x="180031" y="1470080"/>
                      <a:pt x="185208" y="1466027"/>
                    </a:cubicBezTo>
                    <a:cubicBezTo>
                      <a:pt x="188126" y="1464200"/>
                      <a:pt x="191445" y="1461718"/>
                      <a:pt x="194362" y="1459890"/>
                    </a:cubicBezTo>
                    <a:cubicBezTo>
                      <a:pt x="197680" y="1457406"/>
                      <a:pt x="201544" y="1452551"/>
                      <a:pt x="203916" y="1453096"/>
                    </a:cubicBezTo>
                    <a:cubicBezTo>
                      <a:pt x="209975" y="1454989"/>
                      <a:pt x="205052" y="1460101"/>
                      <a:pt x="204764" y="1463532"/>
                    </a:cubicBezTo>
                    <a:cubicBezTo>
                      <a:pt x="204586" y="1469734"/>
                      <a:pt x="204152" y="1474879"/>
                      <a:pt x="203317" y="1480682"/>
                    </a:cubicBezTo>
                    <a:cubicBezTo>
                      <a:pt x="204711" y="1488744"/>
                      <a:pt x="211425" y="1491037"/>
                      <a:pt x="218687" y="1490959"/>
                    </a:cubicBezTo>
                    <a:cubicBezTo>
                      <a:pt x="223063" y="1488219"/>
                      <a:pt x="228096" y="1485880"/>
                      <a:pt x="232472" y="1483139"/>
                    </a:cubicBezTo>
                    <a:cubicBezTo>
                      <a:pt x="238019" y="1482917"/>
                      <a:pt x="236927" y="1487660"/>
                      <a:pt x="237696" y="1490835"/>
                    </a:cubicBezTo>
                    <a:cubicBezTo>
                      <a:pt x="229534" y="1505691"/>
                      <a:pt x="229435" y="1519154"/>
                      <a:pt x="246663" y="1527862"/>
                    </a:cubicBezTo>
                    <a:cubicBezTo>
                      <a:pt x="253635" y="1531214"/>
                      <a:pt x="259404" y="1536536"/>
                      <a:pt x="254850" y="1545480"/>
                    </a:cubicBezTo>
                    <a:lnTo>
                      <a:pt x="253873" y="1555026"/>
                    </a:lnTo>
                    <a:lnTo>
                      <a:pt x="256931" y="1554234"/>
                    </a:lnTo>
                    <a:cubicBezTo>
                      <a:pt x="260571" y="1552040"/>
                      <a:pt x="263906" y="1549011"/>
                      <a:pt x="267064" y="1546131"/>
                    </a:cubicBezTo>
                    <a:cubicBezTo>
                      <a:pt x="270318" y="1543654"/>
                      <a:pt x="272550" y="1542273"/>
                      <a:pt x="276855" y="1544243"/>
                    </a:cubicBezTo>
                    <a:lnTo>
                      <a:pt x="302739" y="1552237"/>
                    </a:lnTo>
                    <a:lnTo>
                      <a:pt x="307647" y="1546132"/>
                    </a:lnTo>
                    <a:cubicBezTo>
                      <a:pt x="319206" y="1536053"/>
                      <a:pt x="323682" y="1519849"/>
                      <a:pt x="337467" y="1512030"/>
                    </a:cubicBezTo>
                    <a:cubicBezTo>
                      <a:pt x="339873" y="1508088"/>
                      <a:pt x="341877" y="1504803"/>
                      <a:pt x="344283" y="1500860"/>
                    </a:cubicBezTo>
                    <a:cubicBezTo>
                      <a:pt x="342344" y="1495170"/>
                      <a:pt x="346209" y="1490314"/>
                      <a:pt x="345328" y="1484367"/>
                    </a:cubicBezTo>
                    <a:cubicBezTo>
                      <a:pt x="343857" y="1469044"/>
                      <a:pt x="329001" y="1460882"/>
                      <a:pt x="323554" y="1447641"/>
                    </a:cubicBezTo>
                    <a:cubicBezTo>
                      <a:pt x="320045" y="1440091"/>
                      <a:pt x="315879" y="1432140"/>
                      <a:pt x="320946" y="1425313"/>
                    </a:cubicBezTo>
                    <a:cubicBezTo>
                      <a:pt x="326012" y="1418486"/>
                      <a:pt x="334844" y="1420267"/>
                      <a:pt x="341959" y="1421903"/>
                    </a:cubicBezTo>
                    <a:cubicBezTo>
                      <a:pt x="351448" y="1424085"/>
                      <a:pt x="359991" y="1429297"/>
                      <a:pt x="369769" y="1428048"/>
                    </a:cubicBezTo>
                    <a:cubicBezTo>
                      <a:pt x="376661" y="1424139"/>
                      <a:pt x="383087" y="1429864"/>
                      <a:pt x="389691" y="1429383"/>
                    </a:cubicBezTo>
                    <a:cubicBezTo>
                      <a:pt x="394067" y="1426644"/>
                      <a:pt x="398187" y="1422846"/>
                      <a:pt x="403477" y="1421565"/>
                    </a:cubicBezTo>
                    <a:cubicBezTo>
                      <a:pt x="421818" y="1404803"/>
                      <a:pt x="438844" y="1387239"/>
                      <a:pt x="429554" y="1358130"/>
                    </a:cubicBezTo>
                    <a:cubicBezTo>
                      <a:pt x="424908" y="1343575"/>
                      <a:pt x="436323" y="1335210"/>
                      <a:pt x="450844" y="1335054"/>
                    </a:cubicBezTo>
                    <a:cubicBezTo>
                      <a:pt x="462593" y="1335009"/>
                      <a:pt x="474197" y="1336678"/>
                      <a:pt x="485690" y="1335575"/>
                    </a:cubicBezTo>
                    <a:cubicBezTo>
                      <a:pt x="511192" y="1332198"/>
                      <a:pt x="530043" y="1317553"/>
                      <a:pt x="513047" y="1277429"/>
                    </a:cubicBezTo>
                    <a:cubicBezTo>
                      <a:pt x="515886" y="1268342"/>
                      <a:pt x="506431" y="1261672"/>
                      <a:pt x="507153" y="1253097"/>
                    </a:cubicBezTo>
                    <a:cubicBezTo>
                      <a:pt x="513233" y="1234265"/>
                      <a:pt x="514291" y="1234008"/>
                      <a:pt x="527400" y="1246514"/>
                    </a:cubicBezTo>
                    <a:cubicBezTo>
                      <a:pt x="538938" y="1257160"/>
                      <a:pt x="553938" y="1263606"/>
                      <a:pt x="568539" y="1270710"/>
                    </a:cubicBezTo>
                    <a:cubicBezTo>
                      <a:pt x="563315" y="1263015"/>
                      <a:pt x="566555" y="1253271"/>
                      <a:pt x="559473" y="1247146"/>
                    </a:cubicBezTo>
                    <a:cubicBezTo>
                      <a:pt x="555273" y="1243683"/>
                      <a:pt x="552534" y="1239306"/>
                      <a:pt x="552967" y="1234161"/>
                    </a:cubicBezTo>
                    <a:cubicBezTo>
                      <a:pt x="553789" y="1212123"/>
                      <a:pt x="539847" y="1205420"/>
                      <a:pt x="521238" y="1204886"/>
                    </a:cubicBezTo>
                    <a:cubicBezTo>
                      <a:pt x="512439" y="1198618"/>
                      <a:pt x="502529" y="1217817"/>
                      <a:pt x="494711" y="1204031"/>
                    </a:cubicBezTo>
                    <a:cubicBezTo>
                      <a:pt x="485388" y="1179410"/>
                      <a:pt x="506757" y="1163595"/>
                      <a:pt x="511923" y="1143303"/>
                    </a:cubicBezTo>
                    <a:cubicBezTo>
                      <a:pt x="517891" y="1121699"/>
                      <a:pt x="526229" y="1100640"/>
                      <a:pt x="529168" y="1078089"/>
                    </a:cubicBezTo>
                    <a:cubicBezTo>
                      <a:pt x="531383" y="1064112"/>
                      <a:pt x="527908" y="1052073"/>
                      <a:pt x="516625" y="1042485"/>
                    </a:cubicBezTo>
                    <a:cubicBezTo>
                      <a:pt x="503373" y="1031696"/>
                      <a:pt x="492170" y="1029369"/>
                      <a:pt x="481892" y="1044739"/>
                    </a:cubicBezTo>
                    <a:cubicBezTo>
                      <a:pt x="474821" y="1054850"/>
                      <a:pt x="462526" y="1057268"/>
                      <a:pt x="454286" y="1064864"/>
                    </a:cubicBezTo>
                    <a:cubicBezTo>
                      <a:pt x="427213" y="1066381"/>
                      <a:pt x="402291" y="1062897"/>
                      <a:pt x="395406" y="1029845"/>
                    </a:cubicBezTo>
                    <a:cubicBezTo>
                      <a:pt x="394269" y="1022840"/>
                      <a:pt x="388545" y="1029265"/>
                      <a:pt x="386463" y="1025291"/>
                    </a:cubicBezTo>
                    <a:cubicBezTo>
                      <a:pt x="384156" y="1015769"/>
                      <a:pt x="390025" y="1007629"/>
                      <a:pt x="390748" y="999053"/>
                    </a:cubicBezTo>
                    <a:cubicBezTo>
                      <a:pt x="395447" y="988395"/>
                      <a:pt x="406972" y="982804"/>
                      <a:pt x="409700" y="970943"/>
                    </a:cubicBezTo>
                    <a:cubicBezTo>
                      <a:pt x="427318" y="962758"/>
                      <a:pt x="444933" y="954570"/>
                      <a:pt x="465002" y="954190"/>
                    </a:cubicBezTo>
                    <a:cubicBezTo>
                      <a:pt x="468432" y="954480"/>
                      <a:pt x="487742" y="967162"/>
                      <a:pt x="488512" y="970336"/>
                    </a:cubicBezTo>
                    <a:cubicBezTo>
                      <a:pt x="490016" y="981172"/>
                      <a:pt x="496731" y="983465"/>
                      <a:pt x="505996" y="980101"/>
                    </a:cubicBezTo>
                    <a:cubicBezTo>
                      <a:pt x="534994" y="968038"/>
                      <a:pt x="565418" y="959550"/>
                      <a:pt x="593248" y="944970"/>
                    </a:cubicBezTo>
                    <a:cubicBezTo>
                      <a:pt x="616041" y="932730"/>
                      <a:pt x="620918" y="915868"/>
                      <a:pt x="609991" y="893875"/>
                    </a:cubicBezTo>
                    <a:cubicBezTo>
                      <a:pt x="607252" y="889499"/>
                      <a:pt x="604512" y="885122"/>
                      <a:pt x="601772" y="880746"/>
                    </a:cubicBezTo>
                    <a:cubicBezTo>
                      <a:pt x="581712" y="844165"/>
                      <a:pt x="585643" y="830334"/>
                      <a:pt x="624050" y="813192"/>
                    </a:cubicBezTo>
                    <a:cubicBezTo>
                      <a:pt x="640866" y="806319"/>
                      <a:pt x="653483" y="795983"/>
                      <a:pt x="662447" y="779813"/>
                    </a:cubicBezTo>
                    <a:cubicBezTo>
                      <a:pt x="676364" y="754043"/>
                      <a:pt x="701833" y="755155"/>
                      <a:pt x="726244" y="756521"/>
                    </a:cubicBezTo>
                    <a:cubicBezTo>
                      <a:pt x="733795" y="753014"/>
                      <a:pt x="742881" y="755852"/>
                      <a:pt x="752403" y="753545"/>
                    </a:cubicBezTo>
                    <a:cubicBezTo>
                      <a:pt x="736345" y="747355"/>
                      <a:pt x="721199" y="742624"/>
                      <a:pt x="712065" y="728037"/>
                    </a:cubicBezTo>
                    <a:cubicBezTo>
                      <a:pt x="711809" y="726978"/>
                      <a:pt x="710495" y="726177"/>
                      <a:pt x="709181" y="725375"/>
                    </a:cubicBezTo>
                    <a:cubicBezTo>
                      <a:pt x="708525" y="724974"/>
                      <a:pt x="708268" y="723916"/>
                      <a:pt x="708669" y="723259"/>
                    </a:cubicBezTo>
                    <a:cubicBezTo>
                      <a:pt x="711437" y="669948"/>
                      <a:pt x="690353" y="629137"/>
                      <a:pt x="650882" y="593336"/>
                    </a:cubicBezTo>
                    <a:cubicBezTo>
                      <a:pt x="626749" y="572302"/>
                      <a:pt x="629108" y="556610"/>
                      <a:pt x="648317" y="529558"/>
                    </a:cubicBezTo>
                    <a:cubicBezTo>
                      <a:pt x="664317" y="507763"/>
                      <a:pt x="658168" y="482373"/>
                      <a:pt x="659135" y="458620"/>
                    </a:cubicBezTo>
                    <a:cubicBezTo>
                      <a:pt x="657855" y="453329"/>
                      <a:pt x="658289" y="448184"/>
                      <a:pt x="659780" y="442783"/>
                    </a:cubicBezTo>
                    <a:cubicBezTo>
                      <a:pt x="665190" y="407314"/>
                      <a:pt x="669541" y="372100"/>
                      <a:pt x="661486" y="336531"/>
                    </a:cubicBezTo>
                    <a:cubicBezTo>
                      <a:pt x="665384" y="327187"/>
                      <a:pt x="660817" y="319894"/>
                      <a:pt x="655593" y="312199"/>
                    </a:cubicBezTo>
                    <a:cubicBezTo>
                      <a:pt x="649746" y="299615"/>
                      <a:pt x="652619" y="286040"/>
                      <a:pt x="651660" y="272833"/>
                    </a:cubicBezTo>
                    <a:cubicBezTo>
                      <a:pt x="640279" y="276709"/>
                      <a:pt x="636237" y="287767"/>
                      <a:pt x="629055" y="295107"/>
                    </a:cubicBezTo>
                    <a:cubicBezTo>
                      <a:pt x="616950" y="307558"/>
                      <a:pt x="605747" y="305231"/>
                      <a:pt x="605735" y="288995"/>
                    </a:cubicBezTo>
                    <a:cubicBezTo>
                      <a:pt x="604763" y="259550"/>
                      <a:pt x="585819" y="250698"/>
                      <a:pt x="562756" y="245643"/>
                    </a:cubicBezTo>
                    <a:cubicBezTo>
                      <a:pt x="549581" y="242116"/>
                      <a:pt x="539581" y="237817"/>
                      <a:pt x="540627" y="221325"/>
                    </a:cubicBezTo>
                    <a:cubicBezTo>
                      <a:pt x="541059" y="216179"/>
                      <a:pt x="539122" y="210488"/>
                      <a:pt x="535580" y="207427"/>
                    </a:cubicBezTo>
                    <a:cubicBezTo>
                      <a:pt x="516157" y="191970"/>
                      <a:pt x="516033" y="172961"/>
                      <a:pt x="526088" y="152046"/>
                    </a:cubicBezTo>
                    <a:cubicBezTo>
                      <a:pt x="529873" y="139929"/>
                      <a:pt x="534316" y="128214"/>
                      <a:pt x="528467" y="115631"/>
                    </a:cubicBezTo>
                    <a:cubicBezTo>
                      <a:pt x="528246" y="110085"/>
                      <a:pt x="530795" y="104427"/>
                      <a:pt x="526741" y="99248"/>
                    </a:cubicBezTo>
                    <a:cubicBezTo>
                      <a:pt x="523560" y="91899"/>
                      <a:pt x="522087" y="85816"/>
                      <a:pt x="523821" y="81126"/>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latin typeface="Arial" panose="020B0604020202020204" pitchFamily="34" charset="0"/>
                </a:endParaRPr>
              </a:p>
            </p:txBody>
          </p:sp>
          <p:sp>
            <p:nvSpPr>
              <p:cNvPr id="56" name="Freeform: Shape 55">
                <a:extLst>
                  <a:ext uri="{FF2B5EF4-FFF2-40B4-BE49-F238E27FC236}">
                    <a16:creationId xmlns:a16="http://schemas.microsoft.com/office/drawing/2014/main" id="{1169DE97-1FBD-4328-B19B-A631147CE834}"/>
                  </a:ext>
                </a:extLst>
              </p:cNvPr>
              <p:cNvSpPr/>
              <p:nvPr/>
            </p:nvSpPr>
            <p:spPr>
              <a:xfrm rot="3494497">
                <a:off x="7081579" y="1521344"/>
                <a:ext cx="1232348" cy="1956871"/>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57" name="Freeform: Shape 56">
                <a:extLst>
                  <a:ext uri="{FF2B5EF4-FFF2-40B4-BE49-F238E27FC236}">
                    <a16:creationId xmlns:a16="http://schemas.microsoft.com/office/drawing/2014/main" id="{1835E9D2-F4BD-4682-8368-53FB0CE744F8}"/>
                  </a:ext>
                </a:extLst>
              </p:cNvPr>
              <p:cNvSpPr/>
              <p:nvPr/>
            </p:nvSpPr>
            <p:spPr>
              <a:xfrm>
                <a:off x="8164923" y="3424532"/>
                <a:ext cx="1732071" cy="1727593"/>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58" name="Freeform: Shape 57">
                <a:extLst>
                  <a:ext uri="{FF2B5EF4-FFF2-40B4-BE49-F238E27FC236}">
                    <a16:creationId xmlns:a16="http://schemas.microsoft.com/office/drawing/2014/main" id="{F565793E-7036-4A8B-86F8-C2CDB493C327}"/>
                  </a:ext>
                </a:extLst>
              </p:cNvPr>
              <p:cNvSpPr/>
              <p:nvPr/>
            </p:nvSpPr>
            <p:spPr>
              <a:xfrm>
                <a:off x="9225499" y="2908452"/>
                <a:ext cx="1214854" cy="1185788"/>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59" name="Freeform: Shape 58">
                <a:extLst>
                  <a:ext uri="{FF2B5EF4-FFF2-40B4-BE49-F238E27FC236}">
                    <a16:creationId xmlns:a16="http://schemas.microsoft.com/office/drawing/2014/main" id="{04F3B14F-78AE-4910-85E6-C7E1B9A16F34}"/>
                  </a:ext>
                </a:extLst>
              </p:cNvPr>
              <p:cNvSpPr/>
              <p:nvPr/>
            </p:nvSpPr>
            <p:spPr>
              <a:xfrm rot="16200000">
                <a:off x="8719824" y="1990944"/>
                <a:ext cx="1546554" cy="129340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dirty="0">
                  <a:latin typeface="Arial" panose="020B0604020202020204" pitchFamily="34" charset="0"/>
                </a:endParaRPr>
              </a:p>
            </p:txBody>
          </p:sp>
          <p:sp>
            <p:nvSpPr>
              <p:cNvPr id="64" name="Freeform: Shape 63">
                <a:extLst>
                  <a:ext uri="{FF2B5EF4-FFF2-40B4-BE49-F238E27FC236}">
                    <a16:creationId xmlns:a16="http://schemas.microsoft.com/office/drawing/2014/main" id="{AF637892-B62C-44F7-9601-0F23DBEF9BE7}"/>
                  </a:ext>
                </a:extLst>
              </p:cNvPr>
              <p:cNvSpPr/>
              <p:nvPr/>
            </p:nvSpPr>
            <p:spPr>
              <a:xfrm rot="6300000">
                <a:off x="6991010" y="3116762"/>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latin typeface="Arial" panose="020B0604020202020204" pitchFamily="34" charset="0"/>
                </a:endParaRPr>
              </a:p>
            </p:txBody>
          </p:sp>
          <p:sp>
            <p:nvSpPr>
              <p:cNvPr id="88" name="Freeform: Shape 87">
                <a:extLst>
                  <a:ext uri="{FF2B5EF4-FFF2-40B4-BE49-F238E27FC236}">
                    <a16:creationId xmlns:a16="http://schemas.microsoft.com/office/drawing/2014/main" id="{A7229D89-D737-4F30-BDCE-D4BB54A6746A}"/>
                  </a:ext>
                </a:extLst>
              </p:cNvPr>
              <p:cNvSpPr/>
              <p:nvPr/>
            </p:nvSpPr>
            <p:spPr>
              <a:xfrm>
                <a:off x="8074422" y="4675268"/>
                <a:ext cx="238292" cy="940948"/>
              </a:xfrm>
              <a:custGeom>
                <a:avLst/>
                <a:gdLst>
                  <a:gd name="connsiteX0" fmla="*/ 176276 w 300181"/>
                  <a:gd name="connsiteY0" fmla="*/ 917144 h 1185333"/>
                  <a:gd name="connsiteX1" fmla="*/ 176276 w 300181"/>
                  <a:gd name="connsiteY1" fmla="*/ 920223 h 1185333"/>
                  <a:gd name="connsiteX2" fmla="*/ 187821 w 300181"/>
                  <a:gd name="connsiteY2" fmla="*/ 1036447 h 1185333"/>
                  <a:gd name="connsiteX3" fmla="*/ 124706 w 300181"/>
                  <a:gd name="connsiteY3" fmla="*/ 1174993 h 1185333"/>
                  <a:gd name="connsiteX4" fmla="*/ 71597 w 300181"/>
                  <a:gd name="connsiteY4" fmla="*/ 1170375 h 1185333"/>
                  <a:gd name="connsiteX5" fmla="*/ 45427 w 300181"/>
                  <a:gd name="connsiteY5" fmla="*/ 1073393 h 1185333"/>
                  <a:gd name="connsiteX6" fmla="*/ 45427 w 300181"/>
                  <a:gd name="connsiteY6" fmla="*/ 1073393 h 1185333"/>
                  <a:gd name="connsiteX7" fmla="*/ 4633 w 300181"/>
                  <a:gd name="connsiteY7" fmla="*/ 997193 h 1185333"/>
                  <a:gd name="connsiteX8" fmla="*/ 18488 w 300181"/>
                  <a:gd name="connsiteY8" fmla="*/ 893284 h 1185333"/>
                  <a:gd name="connsiteX9" fmla="*/ 66209 w 300181"/>
                  <a:gd name="connsiteY9" fmla="*/ 707017 h 1185333"/>
                  <a:gd name="connsiteX10" fmla="*/ 67748 w 300181"/>
                  <a:gd name="connsiteY10" fmla="*/ 700090 h 1185333"/>
                  <a:gd name="connsiteX11" fmla="*/ 76985 w 300181"/>
                  <a:gd name="connsiteY11" fmla="*/ 664684 h 1185333"/>
                  <a:gd name="connsiteX12" fmla="*/ 93918 w 300181"/>
                  <a:gd name="connsiteY12" fmla="*/ 622351 h 1185333"/>
                  <a:gd name="connsiteX13" fmla="*/ 157033 w 300181"/>
                  <a:gd name="connsiteY13" fmla="*/ 495350 h 1185333"/>
                  <a:gd name="connsiteX14" fmla="*/ 133942 w 300181"/>
                  <a:gd name="connsiteY14" fmla="*/ 451478 h 1185333"/>
                  <a:gd name="connsiteX15" fmla="*/ 69288 w 300181"/>
                  <a:gd name="connsiteY15" fmla="*/ 396059 h 1185333"/>
                  <a:gd name="connsiteX16" fmla="*/ 67748 w 300181"/>
                  <a:gd name="connsiteY16" fmla="*/ 386053 h 1185333"/>
                  <a:gd name="connsiteX17" fmla="*/ 72367 w 300181"/>
                  <a:gd name="connsiteY17" fmla="*/ 372968 h 1185333"/>
                  <a:gd name="connsiteX18" fmla="*/ 73136 w 300181"/>
                  <a:gd name="connsiteY18" fmla="*/ 361423 h 1185333"/>
                  <a:gd name="connsiteX19" fmla="*/ 83912 w 300181"/>
                  <a:gd name="connsiteY19" fmla="*/ 280605 h 1185333"/>
                  <a:gd name="connsiteX20" fmla="*/ 63900 w 300181"/>
                  <a:gd name="connsiteY20" fmla="*/ 229805 h 1185333"/>
                  <a:gd name="connsiteX21" fmla="*/ 46967 w 300181"/>
                  <a:gd name="connsiteY21" fmla="*/ 219799 h 1185333"/>
                  <a:gd name="connsiteX22" fmla="*/ 40039 w 300181"/>
                  <a:gd name="connsiteY22" fmla="*/ 177466 h 1185333"/>
                  <a:gd name="connsiteX23" fmla="*/ 71597 w 300181"/>
                  <a:gd name="connsiteY23" fmla="*/ 146678 h 1185333"/>
                  <a:gd name="connsiteX24" fmla="*/ 137791 w 300181"/>
                  <a:gd name="connsiteY24" fmla="*/ 48156 h 1185333"/>
                  <a:gd name="connsiteX25" fmla="*/ 141639 w 300181"/>
                  <a:gd name="connsiteY25" fmla="*/ 37381 h 1185333"/>
                  <a:gd name="connsiteX26" fmla="*/ 201676 w 300181"/>
                  <a:gd name="connsiteY26" fmla="*/ 4284 h 1185333"/>
                  <a:gd name="connsiteX27" fmla="*/ 262482 w 300181"/>
                  <a:gd name="connsiteY27" fmla="*/ 9671 h 1185333"/>
                  <a:gd name="connsiteX28" fmla="*/ 303276 w 300181"/>
                  <a:gd name="connsiteY28" fmla="*/ 51235 h 1185333"/>
                  <a:gd name="connsiteX29" fmla="*/ 278645 w 300181"/>
                  <a:gd name="connsiteY29" fmla="*/ 148987 h 1185333"/>
                  <a:gd name="connsiteX30" fmla="*/ 244779 w 300181"/>
                  <a:gd name="connsiteY30" fmla="*/ 239811 h 1185333"/>
                  <a:gd name="connsiteX31" fmla="*/ 237852 w 300181"/>
                  <a:gd name="connsiteY31" fmla="*/ 272138 h 1185333"/>
                  <a:gd name="connsiteX32" fmla="*/ 252476 w 300181"/>
                  <a:gd name="connsiteY32" fmla="*/ 295999 h 1185333"/>
                  <a:gd name="connsiteX33" fmla="*/ 287112 w 300181"/>
                  <a:gd name="connsiteY33" fmla="*/ 337563 h 1185333"/>
                  <a:gd name="connsiteX34" fmla="*/ 287112 w 300181"/>
                  <a:gd name="connsiteY34" fmla="*/ 420690 h 1185333"/>
                  <a:gd name="connsiteX35" fmla="*/ 260173 w 300181"/>
                  <a:gd name="connsiteY35" fmla="*/ 508435 h 1185333"/>
                  <a:gd name="connsiteX36" fmla="*/ 248627 w 300181"/>
                  <a:gd name="connsiteY36" fmla="*/ 526908 h 1185333"/>
                  <a:gd name="connsiteX37" fmla="*/ 248627 w 300181"/>
                  <a:gd name="connsiteY37" fmla="*/ 526908 h 1185333"/>
                  <a:gd name="connsiteX38" fmla="*/ 230924 w 300181"/>
                  <a:gd name="connsiteY38" fmla="*/ 570781 h 1185333"/>
                  <a:gd name="connsiteX39" fmla="*/ 230924 w 300181"/>
                  <a:gd name="connsiteY39" fmla="*/ 570781 h 1185333"/>
                  <a:gd name="connsiteX40" fmla="*/ 213221 w 300181"/>
                  <a:gd name="connsiteY40" fmla="*/ 614654 h 1185333"/>
                  <a:gd name="connsiteX41" fmla="*/ 213221 w 300181"/>
                  <a:gd name="connsiteY41" fmla="*/ 614654 h 1185333"/>
                  <a:gd name="connsiteX42" fmla="*/ 204754 w 300181"/>
                  <a:gd name="connsiteY42" fmla="*/ 640823 h 1185333"/>
                  <a:gd name="connsiteX43" fmla="*/ 203985 w 300181"/>
                  <a:gd name="connsiteY43" fmla="*/ 645441 h 1185333"/>
                  <a:gd name="connsiteX44" fmla="*/ 183973 w 300181"/>
                  <a:gd name="connsiteY44" fmla="*/ 797072 h 1185333"/>
                  <a:gd name="connsiteX45" fmla="*/ 184742 w 300181"/>
                  <a:gd name="connsiteY45" fmla="*/ 856338 h 1185333"/>
                  <a:gd name="connsiteX46" fmla="*/ 177815 w 300181"/>
                  <a:gd name="connsiteY46" fmla="*/ 883278 h 1185333"/>
                  <a:gd name="connsiteX47" fmla="*/ 177815 w 300181"/>
                  <a:gd name="connsiteY47" fmla="*/ 883278 h 1185333"/>
                  <a:gd name="connsiteX48" fmla="*/ 176276 w 300181"/>
                  <a:gd name="connsiteY48" fmla="*/ 917144 h 11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00181" h="1185333">
                    <a:moveTo>
                      <a:pt x="176276" y="917144"/>
                    </a:moveTo>
                    <a:cubicBezTo>
                      <a:pt x="175506" y="917914"/>
                      <a:pt x="175506" y="919453"/>
                      <a:pt x="176276" y="920223"/>
                    </a:cubicBezTo>
                    <a:cubicBezTo>
                      <a:pt x="193979" y="957938"/>
                      <a:pt x="200906" y="996423"/>
                      <a:pt x="187821" y="1036447"/>
                    </a:cubicBezTo>
                    <a:cubicBezTo>
                      <a:pt x="171658" y="1084938"/>
                      <a:pt x="156264" y="1133429"/>
                      <a:pt x="124706" y="1174993"/>
                    </a:cubicBezTo>
                    <a:cubicBezTo>
                      <a:pt x="106233" y="1199623"/>
                      <a:pt x="83912" y="1198853"/>
                      <a:pt x="71597" y="1170375"/>
                    </a:cubicBezTo>
                    <a:cubicBezTo>
                      <a:pt x="57742" y="1139587"/>
                      <a:pt x="50045" y="1107260"/>
                      <a:pt x="45427" y="1073393"/>
                    </a:cubicBezTo>
                    <a:lnTo>
                      <a:pt x="45427" y="1073393"/>
                    </a:lnTo>
                    <a:cubicBezTo>
                      <a:pt x="26954" y="1050302"/>
                      <a:pt x="10791" y="1024902"/>
                      <a:pt x="4633" y="997193"/>
                    </a:cubicBezTo>
                    <a:cubicBezTo>
                      <a:pt x="-3833" y="962557"/>
                      <a:pt x="-1524" y="923302"/>
                      <a:pt x="18488" y="893284"/>
                    </a:cubicBezTo>
                    <a:cubicBezTo>
                      <a:pt x="55433" y="835557"/>
                      <a:pt x="63130" y="772441"/>
                      <a:pt x="66209" y="707017"/>
                    </a:cubicBezTo>
                    <a:cubicBezTo>
                      <a:pt x="66209" y="704708"/>
                      <a:pt x="66979" y="702399"/>
                      <a:pt x="67748" y="700090"/>
                    </a:cubicBezTo>
                    <a:cubicBezTo>
                      <a:pt x="71597" y="688544"/>
                      <a:pt x="73906" y="676229"/>
                      <a:pt x="76985" y="664684"/>
                    </a:cubicBezTo>
                    <a:cubicBezTo>
                      <a:pt x="80833" y="650059"/>
                      <a:pt x="89300" y="636974"/>
                      <a:pt x="93918" y="622351"/>
                    </a:cubicBezTo>
                    <a:cubicBezTo>
                      <a:pt x="115470" y="580017"/>
                      <a:pt x="139330" y="539223"/>
                      <a:pt x="157033" y="495350"/>
                    </a:cubicBezTo>
                    <a:cubicBezTo>
                      <a:pt x="168579" y="466102"/>
                      <a:pt x="164730" y="459175"/>
                      <a:pt x="133942" y="451478"/>
                    </a:cubicBezTo>
                    <a:cubicBezTo>
                      <a:pt x="103924" y="442241"/>
                      <a:pt x="76985" y="429926"/>
                      <a:pt x="69288" y="396059"/>
                    </a:cubicBezTo>
                    <a:cubicBezTo>
                      <a:pt x="68518" y="392981"/>
                      <a:pt x="67748" y="389132"/>
                      <a:pt x="67748" y="386053"/>
                    </a:cubicBezTo>
                    <a:cubicBezTo>
                      <a:pt x="67748" y="381435"/>
                      <a:pt x="69288" y="376817"/>
                      <a:pt x="72367" y="372968"/>
                    </a:cubicBezTo>
                    <a:cubicBezTo>
                      <a:pt x="72367" y="369120"/>
                      <a:pt x="73136" y="365272"/>
                      <a:pt x="73136" y="361423"/>
                    </a:cubicBezTo>
                    <a:cubicBezTo>
                      <a:pt x="70827" y="333714"/>
                      <a:pt x="84682" y="308314"/>
                      <a:pt x="83912" y="280605"/>
                    </a:cubicBezTo>
                    <a:cubicBezTo>
                      <a:pt x="89300" y="256744"/>
                      <a:pt x="83912" y="242890"/>
                      <a:pt x="63900" y="229805"/>
                    </a:cubicBezTo>
                    <a:cubicBezTo>
                      <a:pt x="58512" y="225957"/>
                      <a:pt x="52355" y="223648"/>
                      <a:pt x="46967" y="219799"/>
                    </a:cubicBezTo>
                    <a:cubicBezTo>
                      <a:pt x="31573" y="207484"/>
                      <a:pt x="28494" y="194399"/>
                      <a:pt x="40039" y="177466"/>
                    </a:cubicBezTo>
                    <a:cubicBezTo>
                      <a:pt x="48506" y="165150"/>
                      <a:pt x="60051" y="155914"/>
                      <a:pt x="71597" y="146678"/>
                    </a:cubicBezTo>
                    <a:cubicBezTo>
                      <a:pt x="103924" y="121277"/>
                      <a:pt x="128554" y="89720"/>
                      <a:pt x="137791" y="48156"/>
                    </a:cubicBezTo>
                    <a:cubicBezTo>
                      <a:pt x="138560" y="44308"/>
                      <a:pt x="140100" y="41229"/>
                      <a:pt x="141639" y="37381"/>
                    </a:cubicBezTo>
                    <a:cubicBezTo>
                      <a:pt x="154724" y="435"/>
                      <a:pt x="164730" y="-5723"/>
                      <a:pt x="201676" y="4284"/>
                    </a:cubicBezTo>
                    <a:cubicBezTo>
                      <a:pt x="221688" y="9671"/>
                      <a:pt x="242470" y="9671"/>
                      <a:pt x="262482" y="9671"/>
                    </a:cubicBezTo>
                    <a:cubicBezTo>
                      <a:pt x="292500" y="10441"/>
                      <a:pt x="304045" y="21987"/>
                      <a:pt x="303276" y="51235"/>
                    </a:cubicBezTo>
                    <a:cubicBezTo>
                      <a:pt x="302506" y="85872"/>
                      <a:pt x="290191" y="117429"/>
                      <a:pt x="278645" y="148987"/>
                    </a:cubicBezTo>
                    <a:cubicBezTo>
                      <a:pt x="267870" y="179005"/>
                      <a:pt x="255554" y="209023"/>
                      <a:pt x="244779" y="239811"/>
                    </a:cubicBezTo>
                    <a:cubicBezTo>
                      <a:pt x="240930" y="249817"/>
                      <a:pt x="238621" y="260593"/>
                      <a:pt x="237852" y="272138"/>
                    </a:cubicBezTo>
                    <a:cubicBezTo>
                      <a:pt x="237082" y="283684"/>
                      <a:pt x="240161" y="292150"/>
                      <a:pt x="252476" y="295999"/>
                    </a:cubicBezTo>
                    <a:cubicBezTo>
                      <a:pt x="273257" y="302156"/>
                      <a:pt x="282494" y="317550"/>
                      <a:pt x="287112" y="337563"/>
                    </a:cubicBezTo>
                    <a:cubicBezTo>
                      <a:pt x="293270" y="365272"/>
                      <a:pt x="289421" y="392981"/>
                      <a:pt x="287112" y="420690"/>
                    </a:cubicBezTo>
                    <a:cubicBezTo>
                      <a:pt x="279415" y="450708"/>
                      <a:pt x="270179" y="479957"/>
                      <a:pt x="260173" y="508435"/>
                    </a:cubicBezTo>
                    <a:cubicBezTo>
                      <a:pt x="257863" y="515362"/>
                      <a:pt x="255554" y="522290"/>
                      <a:pt x="248627" y="526908"/>
                    </a:cubicBezTo>
                    <a:lnTo>
                      <a:pt x="248627" y="526908"/>
                    </a:lnTo>
                    <a:cubicBezTo>
                      <a:pt x="242470" y="541532"/>
                      <a:pt x="243239" y="559235"/>
                      <a:pt x="230924" y="570781"/>
                    </a:cubicBezTo>
                    <a:lnTo>
                      <a:pt x="230924" y="570781"/>
                    </a:lnTo>
                    <a:cubicBezTo>
                      <a:pt x="228615" y="586944"/>
                      <a:pt x="225536" y="603108"/>
                      <a:pt x="213221" y="614654"/>
                    </a:cubicBezTo>
                    <a:lnTo>
                      <a:pt x="213221" y="614654"/>
                    </a:lnTo>
                    <a:cubicBezTo>
                      <a:pt x="208603" y="623120"/>
                      <a:pt x="211682" y="633126"/>
                      <a:pt x="204754" y="640823"/>
                    </a:cubicBezTo>
                    <a:cubicBezTo>
                      <a:pt x="204754" y="642362"/>
                      <a:pt x="203985" y="643902"/>
                      <a:pt x="203985" y="645441"/>
                    </a:cubicBezTo>
                    <a:cubicBezTo>
                      <a:pt x="200136" y="696241"/>
                      <a:pt x="192439" y="747042"/>
                      <a:pt x="183973" y="797072"/>
                    </a:cubicBezTo>
                    <a:cubicBezTo>
                      <a:pt x="180894" y="817084"/>
                      <a:pt x="186282" y="836326"/>
                      <a:pt x="184742" y="856338"/>
                    </a:cubicBezTo>
                    <a:cubicBezTo>
                      <a:pt x="183973" y="865575"/>
                      <a:pt x="185512" y="875581"/>
                      <a:pt x="177815" y="883278"/>
                    </a:cubicBezTo>
                    <a:lnTo>
                      <a:pt x="177815" y="883278"/>
                    </a:lnTo>
                    <a:cubicBezTo>
                      <a:pt x="173197" y="895593"/>
                      <a:pt x="173197" y="906368"/>
                      <a:pt x="176276" y="917144"/>
                    </a:cubicBezTo>
                    <a:close/>
                  </a:path>
                </a:pathLst>
              </a:custGeom>
              <a:solidFill>
                <a:srgbClr val="A2BE2A"/>
              </a:solidFill>
              <a:ln w="7692" cap="flat">
                <a:noFill/>
                <a:prstDash val="solid"/>
                <a:miter/>
              </a:ln>
            </p:spPr>
            <p:txBody>
              <a:bodyPr rtlCol="0" anchor="ctr"/>
              <a:lstStyle/>
              <a:p>
                <a:endParaRPr lang="en-US" dirty="0">
                  <a:latin typeface="Arial" panose="020B0604020202020204" pitchFamily="34" charset="0"/>
                </a:endParaRPr>
              </a:p>
            </p:txBody>
          </p:sp>
          <p:sp>
            <p:nvSpPr>
              <p:cNvPr id="89" name="Freeform: Shape 88">
                <a:extLst>
                  <a:ext uri="{FF2B5EF4-FFF2-40B4-BE49-F238E27FC236}">
                    <a16:creationId xmlns:a16="http://schemas.microsoft.com/office/drawing/2014/main" id="{BBBA7C75-DF5C-4DA8-B566-ADB9259F07A1}"/>
                  </a:ext>
                </a:extLst>
              </p:cNvPr>
              <p:cNvSpPr/>
              <p:nvPr/>
            </p:nvSpPr>
            <p:spPr>
              <a:xfrm>
                <a:off x="6664163" y="1413281"/>
                <a:ext cx="627162" cy="377529"/>
              </a:xfrm>
              <a:custGeom>
                <a:avLst/>
                <a:gdLst>
                  <a:gd name="connsiteX0" fmla="*/ 332897 w 790050"/>
                  <a:gd name="connsiteY0" fmla="*/ 80354 h 475582"/>
                  <a:gd name="connsiteX1" fmla="*/ 356710 w 790050"/>
                  <a:gd name="connsiteY1" fmla="*/ 98430 h 475582"/>
                  <a:gd name="connsiteX2" fmla="*/ 371334 w 790050"/>
                  <a:gd name="connsiteY2" fmla="*/ 105357 h 475582"/>
                  <a:gd name="connsiteX3" fmla="*/ 463699 w 790050"/>
                  <a:gd name="connsiteY3" fmla="*/ 184636 h 475582"/>
                  <a:gd name="connsiteX4" fmla="*/ 500644 w 790050"/>
                  <a:gd name="connsiteY4" fmla="*/ 219272 h 475582"/>
                  <a:gd name="connsiteX5" fmla="*/ 620717 w 790050"/>
                  <a:gd name="connsiteY5" fmla="*/ 320103 h 475582"/>
                  <a:gd name="connsiteX6" fmla="*/ 629183 w 790050"/>
                  <a:gd name="connsiteY6" fmla="*/ 336266 h 475582"/>
                  <a:gd name="connsiteX7" fmla="*/ 636880 w 790050"/>
                  <a:gd name="connsiteY7" fmla="*/ 341654 h 475582"/>
                  <a:gd name="connsiteX8" fmla="*/ 646886 w 790050"/>
                  <a:gd name="connsiteY8" fmla="*/ 347042 h 475582"/>
                  <a:gd name="connsiteX9" fmla="*/ 699996 w 790050"/>
                  <a:gd name="connsiteY9" fmla="*/ 380909 h 475582"/>
                  <a:gd name="connsiteX10" fmla="*/ 710002 w 790050"/>
                  <a:gd name="connsiteY10" fmla="*/ 382448 h 475582"/>
                  <a:gd name="connsiteX11" fmla="*/ 778505 w 790050"/>
                  <a:gd name="connsiteY11" fmla="*/ 460188 h 475582"/>
                  <a:gd name="connsiteX12" fmla="*/ 790050 w 790050"/>
                  <a:gd name="connsiteY12" fmla="*/ 475582 h 475582"/>
                  <a:gd name="connsiteX13" fmla="*/ 689989 w 790050"/>
                  <a:gd name="connsiteY13" fmla="*/ 437866 h 475582"/>
                  <a:gd name="connsiteX14" fmla="*/ 633032 w 790050"/>
                  <a:gd name="connsiteY14" fmla="*/ 381679 h 475582"/>
                  <a:gd name="connsiteX15" fmla="*/ 499874 w 790050"/>
                  <a:gd name="connsiteY15" fmla="*/ 307788 h 475582"/>
                  <a:gd name="connsiteX16" fmla="*/ 423674 w 790050"/>
                  <a:gd name="connsiteY16" fmla="*/ 273151 h 475582"/>
                  <a:gd name="connsiteX17" fmla="*/ 355940 w 790050"/>
                  <a:gd name="connsiteY17" fmla="*/ 245442 h 475582"/>
                  <a:gd name="connsiteX18" fmla="*/ 268195 w 790050"/>
                  <a:gd name="connsiteY18" fmla="*/ 170012 h 475582"/>
                  <a:gd name="connsiteX19" fmla="*/ 285897 w 790050"/>
                  <a:gd name="connsiteY19" fmla="*/ 160775 h 475582"/>
                  <a:gd name="connsiteX20" fmla="*/ 338237 w 790050"/>
                  <a:gd name="connsiteY20" fmla="*/ 173860 h 475582"/>
                  <a:gd name="connsiteX21" fmla="*/ 362097 w 790050"/>
                  <a:gd name="connsiteY21" fmla="*/ 166163 h 475582"/>
                  <a:gd name="connsiteX22" fmla="*/ 356710 w 790050"/>
                  <a:gd name="connsiteY22" fmla="*/ 146151 h 475582"/>
                  <a:gd name="connsiteX23" fmla="*/ 338237 w 790050"/>
                  <a:gd name="connsiteY23" fmla="*/ 116903 h 475582"/>
                  <a:gd name="connsiteX24" fmla="*/ 327461 w 790050"/>
                  <a:gd name="connsiteY24" fmla="*/ 103818 h 475582"/>
                  <a:gd name="connsiteX25" fmla="*/ 321304 w 790050"/>
                  <a:gd name="connsiteY25" fmla="*/ 82266 h 475582"/>
                  <a:gd name="connsiteX26" fmla="*/ 332897 w 790050"/>
                  <a:gd name="connsiteY26" fmla="*/ 80354 h 475582"/>
                  <a:gd name="connsiteX27" fmla="*/ 9287 w 790050"/>
                  <a:gd name="connsiteY27" fmla="*/ 6 h 475582"/>
                  <a:gd name="connsiteX28" fmla="*/ 21121 w 790050"/>
                  <a:gd name="connsiteY28" fmla="*/ 1449 h 475582"/>
                  <a:gd name="connsiteX29" fmla="*/ 133497 w 790050"/>
                  <a:gd name="connsiteY29" fmla="*/ 41473 h 475582"/>
                  <a:gd name="connsiteX30" fmla="*/ 197382 w 790050"/>
                  <a:gd name="connsiteY30" fmla="*/ 88426 h 475582"/>
                  <a:gd name="connsiteX31" fmla="*/ 186606 w 790050"/>
                  <a:gd name="connsiteY31" fmla="*/ 99201 h 475582"/>
                  <a:gd name="connsiteX32" fmla="*/ 135806 w 790050"/>
                  <a:gd name="connsiteY32" fmla="*/ 79959 h 475582"/>
                  <a:gd name="connsiteX33" fmla="*/ 99631 w 790050"/>
                  <a:gd name="connsiteY33" fmla="*/ 63795 h 475582"/>
                  <a:gd name="connsiteX34" fmla="*/ 14194 w 790050"/>
                  <a:gd name="connsiteY34" fmla="*/ 20691 h 475582"/>
                  <a:gd name="connsiteX35" fmla="*/ 339 w 790050"/>
                  <a:gd name="connsiteY35" fmla="*/ 6067 h 475582"/>
                  <a:gd name="connsiteX36" fmla="*/ 9287 w 790050"/>
                  <a:gd name="connsiteY36" fmla="*/ 6 h 47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90050" h="475582">
                    <a:moveTo>
                      <a:pt x="332897" y="80354"/>
                    </a:moveTo>
                    <a:cubicBezTo>
                      <a:pt x="342999" y="81833"/>
                      <a:pt x="349205" y="92080"/>
                      <a:pt x="356710" y="98430"/>
                    </a:cubicBezTo>
                    <a:cubicBezTo>
                      <a:pt x="359019" y="105357"/>
                      <a:pt x="365946" y="103818"/>
                      <a:pt x="371334" y="105357"/>
                    </a:cubicBezTo>
                    <a:cubicBezTo>
                      <a:pt x="403662" y="129988"/>
                      <a:pt x="432911" y="158466"/>
                      <a:pt x="463699" y="184636"/>
                    </a:cubicBezTo>
                    <a:cubicBezTo>
                      <a:pt x="476014" y="196181"/>
                      <a:pt x="486789" y="210036"/>
                      <a:pt x="500644" y="219272"/>
                    </a:cubicBezTo>
                    <a:cubicBezTo>
                      <a:pt x="539898" y="253909"/>
                      <a:pt x="578383" y="289315"/>
                      <a:pt x="620717" y="320103"/>
                    </a:cubicBezTo>
                    <a:cubicBezTo>
                      <a:pt x="626105" y="323951"/>
                      <a:pt x="631492" y="328569"/>
                      <a:pt x="629183" y="336266"/>
                    </a:cubicBezTo>
                    <a:cubicBezTo>
                      <a:pt x="629953" y="340885"/>
                      <a:pt x="633802" y="340885"/>
                      <a:pt x="636880" y="341654"/>
                    </a:cubicBezTo>
                    <a:cubicBezTo>
                      <a:pt x="640729" y="342424"/>
                      <a:pt x="644577" y="343194"/>
                      <a:pt x="646886" y="347042"/>
                    </a:cubicBezTo>
                    <a:cubicBezTo>
                      <a:pt x="662280" y="362436"/>
                      <a:pt x="683062" y="368594"/>
                      <a:pt x="699996" y="380909"/>
                    </a:cubicBezTo>
                    <a:cubicBezTo>
                      <a:pt x="703844" y="379369"/>
                      <a:pt x="707693" y="380139"/>
                      <a:pt x="710002" y="382448"/>
                    </a:cubicBezTo>
                    <a:cubicBezTo>
                      <a:pt x="734632" y="405539"/>
                      <a:pt x="760032" y="430169"/>
                      <a:pt x="778505" y="460188"/>
                    </a:cubicBezTo>
                    <a:cubicBezTo>
                      <a:pt x="781583" y="464806"/>
                      <a:pt x="785432" y="469424"/>
                      <a:pt x="790050" y="475582"/>
                    </a:cubicBezTo>
                    <a:cubicBezTo>
                      <a:pt x="752335" y="471733"/>
                      <a:pt x="720777" y="456339"/>
                      <a:pt x="689989" y="437866"/>
                    </a:cubicBezTo>
                    <a:cubicBezTo>
                      <a:pt x="679983" y="410157"/>
                      <a:pt x="659971" y="390915"/>
                      <a:pt x="633032" y="381679"/>
                    </a:cubicBezTo>
                    <a:cubicBezTo>
                      <a:pt x="584541" y="364745"/>
                      <a:pt x="542208" y="335497"/>
                      <a:pt x="499874" y="307788"/>
                    </a:cubicBezTo>
                    <a:cubicBezTo>
                      <a:pt x="476014" y="291624"/>
                      <a:pt x="452923" y="277769"/>
                      <a:pt x="423674" y="273151"/>
                    </a:cubicBezTo>
                    <a:cubicBezTo>
                      <a:pt x="399813" y="269303"/>
                      <a:pt x="377491" y="257757"/>
                      <a:pt x="355940" y="245442"/>
                    </a:cubicBezTo>
                    <a:cubicBezTo>
                      <a:pt x="326692" y="220042"/>
                      <a:pt x="297443" y="194642"/>
                      <a:pt x="268195" y="170012"/>
                    </a:cubicBezTo>
                    <a:cubicBezTo>
                      <a:pt x="266655" y="152309"/>
                      <a:pt x="278200" y="160006"/>
                      <a:pt x="285897" y="160775"/>
                    </a:cubicBezTo>
                    <a:cubicBezTo>
                      <a:pt x="303601" y="165394"/>
                      <a:pt x="320534" y="170012"/>
                      <a:pt x="338237" y="173860"/>
                    </a:cubicBezTo>
                    <a:cubicBezTo>
                      <a:pt x="346703" y="175400"/>
                      <a:pt x="356710" y="174630"/>
                      <a:pt x="362097" y="166163"/>
                    </a:cubicBezTo>
                    <a:cubicBezTo>
                      <a:pt x="366716" y="159236"/>
                      <a:pt x="359788" y="152309"/>
                      <a:pt x="356710" y="146151"/>
                    </a:cubicBezTo>
                    <a:cubicBezTo>
                      <a:pt x="350552" y="136145"/>
                      <a:pt x="344394" y="126909"/>
                      <a:pt x="338237" y="116903"/>
                    </a:cubicBezTo>
                    <a:cubicBezTo>
                      <a:pt x="334388" y="113054"/>
                      <a:pt x="332079" y="106897"/>
                      <a:pt x="327461" y="103818"/>
                    </a:cubicBezTo>
                    <a:cubicBezTo>
                      <a:pt x="324382" y="96891"/>
                      <a:pt x="316685" y="90733"/>
                      <a:pt x="321304" y="82266"/>
                    </a:cubicBezTo>
                    <a:cubicBezTo>
                      <a:pt x="325730" y="80342"/>
                      <a:pt x="329530" y="79861"/>
                      <a:pt x="332897" y="80354"/>
                    </a:cubicBezTo>
                    <a:close/>
                    <a:moveTo>
                      <a:pt x="9287" y="6"/>
                    </a:moveTo>
                    <a:cubicBezTo>
                      <a:pt x="13232" y="-91"/>
                      <a:pt x="17658" y="1064"/>
                      <a:pt x="21121" y="1449"/>
                    </a:cubicBezTo>
                    <a:cubicBezTo>
                      <a:pt x="61915" y="5297"/>
                      <a:pt x="97321" y="23770"/>
                      <a:pt x="133497" y="41473"/>
                    </a:cubicBezTo>
                    <a:cubicBezTo>
                      <a:pt x="157358" y="53020"/>
                      <a:pt x="182758" y="63795"/>
                      <a:pt x="197382" y="88426"/>
                    </a:cubicBezTo>
                    <a:cubicBezTo>
                      <a:pt x="200461" y="98432"/>
                      <a:pt x="196612" y="102280"/>
                      <a:pt x="186606" y="99201"/>
                    </a:cubicBezTo>
                    <a:cubicBezTo>
                      <a:pt x="169673" y="93044"/>
                      <a:pt x="152740" y="86886"/>
                      <a:pt x="135806" y="79959"/>
                    </a:cubicBezTo>
                    <a:cubicBezTo>
                      <a:pt x="125030" y="73801"/>
                      <a:pt x="109636" y="74571"/>
                      <a:pt x="99631" y="63795"/>
                    </a:cubicBezTo>
                    <a:cubicBezTo>
                      <a:pt x="71152" y="49171"/>
                      <a:pt x="40364" y="39164"/>
                      <a:pt x="14194" y="20691"/>
                    </a:cubicBezTo>
                    <a:cubicBezTo>
                      <a:pt x="8036" y="16843"/>
                      <a:pt x="-1970" y="12994"/>
                      <a:pt x="339" y="6067"/>
                    </a:cubicBezTo>
                    <a:cubicBezTo>
                      <a:pt x="1879" y="1449"/>
                      <a:pt x="5342" y="102"/>
                      <a:pt x="9287" y="6"/>
                    </a:cubicBezTo>
                    <a:close/>
                  </a:path>
                </a:pathLst>
              </a:custGeom>
              <a:solidFill>
                <a:srgbClr val="BDD14F"/>
              </a:solidFill>
              <a:ln w="7692" cap="flat">
                <a:noFill/>
                <a:prstDash val="solid"/>
                <a:miter/>
              </a:ln>
            </p:spPr>
            <p:txBody>
              <a:bodyPr rtlCol="0" anchor="ctr"/>
              <a:lstStyle/>
              <a:p>
                <a:endParaRPr lang="en-US" dirty="0">
                  <a:latin typeface="Arial" panose="020B0604020202020204" pitchFamily="34" charset="0"/>
                </a:endParaRPr>
              </a:p>
            </p:txBody>
          </p:sp>
          <p:sp>
            <p:nvSpPr>
              <p:cNvPr id="90" name="Freeform: Shape 89">
                <a:extLst>
                  <a:ext uri="{FF2B5EF4-FFF2-40B4-BE49-F238E27FC236}">
                    <a16:creationId xmlns:a16="http://schemas.microsoft.com/office/drawing/2014/main" id="{CB177F14-8651-421D-BF45-8004508BE10D}"/>
                  </a:ext>
                </a:extLst>
              </p:cNvPr>
              <p:cNvSpPr/>
              <p:nvPr/>
            </p:nvSpPr>
            <p:spPr>
              <a:xfrm>
                <a:off x="6682439" y="4094239"/>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91" name="Freeform: Shape 90">
                <a:extLst>
                  <a:ext uri="{FF2B5EF4-FFF2-40B4-BE49-F238E27FC236}">
                    <a16:creationId xmlns:a16="http://schemas.microsoft.com/office/drawing/2014/main" id="{8328946D-8F52-414C-9F12-417441B0C1AF}"/>
                  </a:ext>
                </a:extLst>
              </p:cNvPr>
              <p:cNvSpPr/>
              <p:nvPr/>
            </p:nvSpPr>
            <p:spPr>
              <a:xfrm rot="13519709">
                <a:off x="9186971" y="525034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dirty="0">
                  <a:latin typeface="Arial" panose="020B0604020202020204" pitchFamily="34" charset="0"/>
                </a:endParaRPr>
              </a:p>
            </p:txBody>
          </p:sp>
          <p:sp>
            <p:nvSpPr>
              <p:cNvPr id="92" name="Freeform: Shape 91">
                <a:extLst>
                  <a:ext uri="{FF2B5EF4-FFF2-40B4-BE49-F238E27FC236}">
                    <a16:creationId xmlns:a16="http://schemas.microsoft.com/office/drawing/2014/main" id="{917D5369-FE75-4DA8-8CD0-253BE2D79F18}"/>
                  </a:ext>
                </a:extLst>
              </p:cNvPr>
              <p:cNvSpPr/>
              <p:nvPr/>
            </p:nvSpPr>
            <p:spPr>
              <a:xfrm>
                <a:off x="7173254" y="1305348"/>
                <a:ext cx="293283" cy="317722"/>
              </a:xfrm>
              <a:custGeom>
                <a:avLst/>
                <a:gdLst>
                  <a:gd name="connsiteX0" fmla="*/ 284468 w 369454"/>
                  <a:gd name="connsiteY0" fmla="*/ 142742 h 400242"/>
                  <a:gd name="connsiteX1" fmla="*/ 249062 w 369454"/>
                  <a:gd name="connsiteY1" fmla="*/ 181226 h 400242"/>
                  <a:gd name="connsiteX2" fmla="*/ 309868 w 369454"/>
                  <a:gd name="connsiteY2" fmla="*/ 151208 h 400242"/>
                  <a:gd name="connsiteX3" fmla="*/ 371444 w 369454"/>
                  <a:gd name="connsiteY3" fmla="*/ 202778 h 400242"/>
                  <a:gd name="connsiteX4" fmla="*/ 268304 w 369454"/>
                  <a:gd name="connsiteY4" fmla="*/ 261275 h 400242"/>
                  <a:gd name="connsiteX5" fmla="*/ 244444 w 369454"/>
                  <a:gd name="connsiteY5" fmla="*/ 251269 h 400242"/>
                  <a:gd name="connsiteX6" fmla="*/ 282929 w 369454"/>
                  <a:gd name="connsiteY6" fmla="*/ 322851 h 400242"/>
                  <a:gd name="connsiteX7" fmla="*/ 307559 w 369454"/>
                  <a:gd name="connsiteY7" fmla="*/ 337475 h 400242"/>
                  <a:gd name="connsiteX8" fmla="*/ 281389 w 369454"/>
                  <a:gd name="connsiteY8" fmla="*/ 362875 h 400242"/>
                  <a:gd name="connsiteX9" fmla="*/ 245213 w 369454"/>
                  <a:gd name="connsiteY9" fmla="*/ 398281 h 400242"/>
                  <a:gd name="connsiteX10" fmla="*/ 193644 w 369454"/>
                  <a:gd name="connsiteY10" fmla="*/ 394433 h 400242"/>
                  <a:gd name="connsiteX11" fmla="*/ 172092 w 369454"/>
                  <a:gd name="connsiteY11" fmla="*/ 329778 h 400242"/>
                  <a:gd name="connsiteX12" fmla="*/ 175941 w 369454"/>
                  <a:gd name="connsiteY12" fmla="*/ 305917 h 400242"/>
                  <a:gd name="connsiteX13" fmla="*/ 183638 w 369454"/>
                  <a:gd name="connsiteY13" fmla="*/ 275129 h 400242"/>
                  <a:gd name="connsiteX14" fmla="*/ 184407 w 369454"/>
                  <a:gd name="connsiteY14" fmla="*/ 272051 h 400242"/>
                  <a:gd name="connsiteX15" fmla="*/ 184407 w 369454"/>
                  <a:gd name="connsiteY15" fmla="*/ 274360 h 400242"/>
                  <a:gd name="connsiteX16" fmla="*/ 171323 w 369454"/>
                  <a:gd name="connsiteY16" fmla="*/ 288214 h 400242"/>
                  <a:gd name="connsiteX17" fmla="*/ 87426 w 369454"/>
                  <a:gd name="connsiteY17" fmla="*/ 344402 h 400242"/>
                  <a:gd name="connsiteX18" fmla="*/ 44323 w 369454"/>
                  <a:gd name="connsiteY18" fmla="*/ 342093 h 400242"/>
                  <a:gd name="connsiteX19" fmla="*/ 1219 w 369454"/>
                  <a:gd name="connsiteY19" fmla="*/ 293602 h 400242"/>
                  <a:gd name="connsiteX20" fmla="*/ 32777 w 369454"/>
                  <a:gd name="connsiteY20" fmla="*/ 242032 h 400242"/>
                  <a:gd name="connsiteX21" fmla="*/ 122832 w 369454"/>
                  <a:gd name="connsiteY21" fmla="*/ 217402 h 400242"/>
                  <a:gd name="connsiteX22" fmla="*/ 145923 w 369454"/>
                  <a:gd name="connsiteY22" fmla="*/ 214323 h 400242"/>
                  <a:gd name="connsiteX23" fmla="*/ 122062 w 369454"/>
                  <a:gd name="connsiteY23" fmla="*/ 208935 h 400242"/>
                  <a:gd name="connsiteX24" fmla="*/ 25850 w 369454"/>
                  <a:gd name="connsiteY24" fmla="*/ 159675 h 400242"/>
                  <a:gd name="connsiteX25" fmla="*/ 7377 w 369454"/>
                  <a:gd name="connsiteY25" fmla="*/ 75778 h 400242"/>
                  <a:gd name="connsiteX26" fmla="*/ 88195 w 369454"/>
                  <a:gd name="connsiteY26" fmla="*/ 62693 h 400242"/>
                  <a:gd name="connsiteX27" fmla="*/ 100511 w 369454"/>
                  <a:gd name="connsiteY27" fmla="*/ 67311 h 400242"/>
                  <a:gd name="connsiteX28" fmla="*/ 113595 w 369454"/>
                  <a:gd name="connsiteY28" fmla="*/ 76548 h 400242"/>
                  <a:gd name="connsiteX29" fmla="*/ 167474 w 369454"/>
                  <a:gd name="connsiteY29" fmla="*/ 137354 h 400242"/>
                  <a:gd name="connsiteX30" fmla="*/ 183638 w 369454"/>
                  <a:gd name="connsiteY30" fmla="*/ 158136 h 400242"/>
                  <a:gd name="connsiteX31" fmla="*/ 187486 w 369454"/>
                  <a:gd name="connsiteY31" fmla="*/ 165833 h 400242"/>
                  <a:gd name="connsiteX32" fmla="*/ 182098 w 369454"/>
                  <a:gd name="connsiteY32" fmla="*/ 154287 h 400242"/>
                  <a:gd name="connsiteX33" fmla="*/ 175941 w 369454"/>
                  <a:gd name="connsiteY33" fmla="*/ 128117 h 400242"/>
                  <a:gd name="connsiteX34" fmla="*/ 169783 w 369454"/>
                  <a:gd name="connsiteY34" fmla="*/ 51917 h 400242"/>
                  <a:gd name="connsiteX35" fmla="*/ 209807 w 369454"/>
                  <a:gd name="connsiteY35" fmla="*/ 348 h 400242"/>
                  <a:gd name="connsiteX36" fmla="*/ 272153 w 369454"/>
                  <a:gd name="connsiteY36" fmla="*/ 40372 h 400242"/>
                  <a:gd name="connsiteX37" fmla="*/ 280620 w 369454"/>
                  <a:gd name="connsiteY37" fmla="*/ 58075 h 400242"/>
                  <a:gd name="connsiteX38" fmla="*/ 286777 w 369454"/>
                  <a:gd name="connsiteY38" fmla="*/ 105026 h 400242"/>
                  <a:gd name="connsiteX39" fmla="*/ 279080 w 369454"/>
                  <a:gd name="connsiteY39" fmla="*/ 125039 h 400242"/>
                  <a:gd name="connsiteX40" fmla="*/ 284468 w 369454"/>
                  <a:gd name="connsiteY40" fmla="*/ 142742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9454" h="400242">
                    <a:moveTo>
                      <a:pt x="284468" y="142742"/>
                    </a:moveTo>
                    <a:cubicBezTo>
                      <a:pt x="265226" y="147360"/>
                      <a:pt x="256759" y="161214"/>
                      <a:pt x="249062" y="181226"/>
                    </a:cubicBezTo>
                    <a:cubicBezTo>
                      <a:pt x="271383" y="169681"/>
                      <a:pt x="287547" y="155826"/>
                      <a:pt x="309868" y="151208"/>
                    </a:cubicBezTo>
                    <a:cubicBezTo>
                      <a:pt x="342965" y="144281"/>
                      <a:pt x="372983" y="168911"/>
                      <a:pt x="371444" y="202778"/>
                    </a:cubicBezTo>
                    <a:cubicBezTo>
                      <a:pt x="367595" y="262814"/>
                      <a:pt x="322953" y="288214"/>
                      <a:pt x="268304" y="261275"/>
                    </a:cubicBezTo>
                    <a:cubicBezTo>
                      <a:pt x="260607" y="257426"/>
                      <a:pt x="252910" y="254348"/>
                      <a:pt x="244444" y="251269"/>
                    </a:cubicBezTo>
                    <a:cubicBezTo>
                      <a:pt x="263686" y="272051"/>
                      <a:pt x="276771" y="295911"/>
                      <a:pt x="282929" y="322851"/>
                    </a:cubicBezTo>
                    <a:cubicBezTo>
                      <a:pt x="286007" y="336705"/>
                      <a:pt x="302171" y="328239"/>
                      <a:pt x="307559" y="337475"/>
                    </a:cubicBezTo>
                    <a:cubicBezTo>
                      <a:pt x="295244" y="342093"/>
                      <a:pt x="286777" y="350560"/>
                      <a:pt x="281389" y="362875"/>
                    </a:cubicBezTo>
                    <a:cubicBezTo>
                      <a:pt x="274462" y="379039"/>
                      <a:pt x="261377" y="391354"/>
                      <a:pt x="245213" y="398281"/>
                    </a:cubicBezTo>
                    <a:cubicBezTo>
                      <a:pt x="227511" y="401360"/>
                      <a:pt x="209807" y="404439"/>
                      <a:pt x="193644" y="394433"/>
                    </a:cubicBezTo>
                    <a:cubicBezTo>
                      <a:pt x="171323" y="377499"/>
                      <a:pt x="169783" y="354408"/>
                      <a:pt x="172092" y="329778"/>
                    </a:cubicBezTo>
                    <a:cubicBezTo>
                      <a:pt x="172862" y="322081"/>
                      <a:pt x="175171" y="314384"/>
                      <a:pt x="175941" y="305917"/>
                    </a:cubicBezTo>
                    <a:cubicBezTo>
                      <a:pt x="180559" y="295142"/>
                      <a:pt x="176710" y="282057"/>
                      <a:pt x="183638" y="275129"/>
                    </a:cubicBezTo>
                    <a:cubicBezTo>
                      <a:pt x="186716" y="270511"/>
                      <a:pt x="181329" y="271281"/>
                      <a:pt x="184407" y="272051"/>
                    </a:cubicBezTo>
                    <a:cubicBezTo>
                      <a:pt x="185177" y="272051"/>
                      <a:pt x="185177" y="272820"/>
                      <a:pt x="184407" y="274360"/>
                    </a:cubicBezTo>
                    <a:cubicBezTo>
                      <a:pt x="180559" y="279748"/>
                      <a:pt x="178250" y="286675"/>
                      <a:pt x="171323" y="288214"/>
                    </a:cubicBezTo>
                    <a:cubicBezTo>
                      <a:pt x="148232" y="314384"/>
                      <a:pt x="123601" y="337475"/>
                      <a:pt x="87426" y="344402"/>
                    </a:cubicBezTo>
                    <a:cubicBezTo>
                      <a:pt x="72801" y="347481"/>
                      <a:pt x="58177" y="347481"/>
                      <a:pt x="44323" y="342093"/>
                    </a:cubicBezTo>
                    <a:cubicBezTo>
                      <a:pt x="21232" y="333626"/>
                      <a:pt x="4298" y="318232"/>
                      <a:pt x="1219" y="293602"/>
                    </a:cubicBezTo>
                    <a:cubicBezTo>
                      <a:pt x="-1090" y="270511"/>
                      <a:pt x="14304" y="255117"/>
                      <a:pt x="32777" y="242032"/>
                    </a:cubicBezTo>
                    <a:cubicBezTo>
                      <a:pt x="60486" y="223560"/>
                      <a:pt x="92814" y="224329"/>
                      <a:pt x="122832" y="217402"/>
                    </a:cubicBezTo>
                    <a:cubicBezTo>
                      <a:pt x="128219" y="211245"/>
                      <a:pt x="135147" y="216632"/>
                      <a:pt x="145923" y="214323"/>
                    </a:cubicBezTo>
                    <a:cubicBezTo>
                      <a:pt x="134377" y="215093"/>
                      <a:pt x="127450" y="213554"/>
                      <a:pt x="122062" y="208935"/>
                    </a:cubicBezTo>
                    <a:cubicBezTo>
                      <a:pt x="87426" y="197390"/>
                      <a:pt x="54329" y="184305"/>
                      <a:pt x="25850" y="159675"/>
                    </a:cubicBezTo>
                    <a:cubicBezTo>
                      <a:pt x="-1090" y="136584"/>
                      <a:pt x="-6478" y="94251"/>
                      <a:pt x="7377" y="75778"/>
                    </a:cubicBezTo>
                    <a:cubicBezTo>
                      <a:pt x="23541" y="52687"/>
                      <a:pt x="55098" y="47299"/>
                      <a:pt x="88195" y="62693"/>
                    </a:cubicBezTo>
                    <a:cubicBezTo>
                      <a:pt x="92044" y="64232"/>
                      <a:pt x="95892" y="65772"/>
                      <a:pt x="100511" y="67311"/>
                    </a:cubicBezTo>
                    <a:cubicBezTo>
                      <a:pt x="104359" y="71160"/>
                      <a:pt x="110517" y="71160"/>
                      <a:pt x="113595" y="76548"/>
                    </a:cubicBezTo>
                    <a:cubicBezTo>
                      <a:pt x="134377" y="94251"/>
                      <a:pt x="152080" y="115032"/>
                      <a:pt x="167474" y="137354"/>
                    </a:cubicBezTo>
                    <a:cubicBezTo>
                      <a:pt x="175941" y="141972"/>
                      <a:pt x="179789" y="149669"/>
                      <a:pt x="183638" y="158136"/>
                    </a:cubicBezTo>
                    <a:cubicBezTo>
                      <a:pt x="185177" y="160445"/>
                      <a:pt x="185177" y="164293"/>
                      <a:pt x="187486" y="165833"/>
                    </a:cubicBezTo>
                    <a:cubicBezTo>
                      <a:pt x="185947" y="161984"/>
                      <a:pt x="184407" y="158136"/>
                      <a:pt x="182098" y="154287"/>
                    </a:cubicBezTo>
                    <a:cubicBezTo>
                      <a:pt x="178250" y="145820"/>
                      <a:pt x="179789" y="136584"/>
                      <a:pt x="175941" y="128117"/>
                    </a:cubicBezTo>
                    <a:cubicBezTo>
                      <a:pt x="174401" y="102717"/>
                      <a:pt x="163626" y="78087"/>
                      <a:pt x="169783" y="51917"/>
                    </a:cubicBezTo>
                    <a:cubicBezTo>
                      <a:pt x="176710" y="20360"/>
                      <a:pt x="188256" y="3426"/>
                      <a:pt x="209807" y="348"/>
                    </a:cubicBezTo>
                    <a:cubicBezTo>
                      <a:pt x="232898" y="-2731"/>
                      <a:pt x="260607" y="14972"/>
                      <a:pt x="272153" y="40372"/>
                    </a:cubicBezTo>
                    <a:cubicBezTo>
                      <a:pt x="275232" y="46529"/>
                      <a:pt x="277541" y="51917"/>
                      <a:pt x="280620" y="58075"/>
                    </a:cubicBezTo>
                    <a:cubicBezTo>
                      <a:pt x="290626" y="72699"/>
                      <a:pt x="284468" y="89632"/>
                      <a:pt x="286777" y="105026"/>
                    </a:cubicBezTo>
                    <a:cubicBezTo>
                      <a:pt x="285238" y="111954"/>
                      <a:pt x="282159" y="118881"/>
                      <a:pt x="279080" y="125039"/>
                    </a:cubicBezTo>
                    <a:cubicBezTo>
                      <a:pt x="272923" y="135814"/>
                      <a:pt x="278310" y="138893"/>
                      <a:pt x="284468" y="142742"/>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93" name="Freeform: Shape 92">
                <a:extLst>
                  <a:ext uri="{FF2B5EF4-FFF2-40B4-BE49-F238E27FC236}">
                    <a16:creationId xmlns:a16="http://schemas.microsoft.com/office/drawing/2014/main" id="{7A675D3D-CF3F-498B-BA41-181D882D7DB9}"/>
                  </a:ext>
                </a:extLst>
              </p:cNvPr>
              <p:cNvSpPr/>
              <p:nvPr/>
            </p:nvSpPr>
            <p:spPr>
              <a:xfrm>
                <a:off x="10569835" y="2852422"/>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94" name="Freeform: Shape 93">
                <a:extLst>
                  <a:ext uri="{FF2B5EF4-FFF2-40B4-BE49-F238E27FC236}">
                    <a16:creationId xmlns:a16="http://schemas.microsoft.com/office/drawing/2014/main" id="{AE173B87-F25B-4347-AE5B-82253FD6FD3D}"/>
                  </a:ext>
                </a:extLst>
              </p:cNvPr>
              <p:cNvSpPr/>
              <p:nvPr/>
            </p:nvSpPr>
            <p:spPr>
              <a:xfrm>
                <a:off x="9925469" y="4301464"/>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95" name="Freeform: Shape 94">
                <a:extLst>
                  <a:ext uri="{FF2B5EF4-FFF2-40B4-BE49-F238E27FC236}">
                    <a16:creationId xmlns:a16="http://schemas.microsoft.com/office/drawing/2014/main" id="{E280BC4A-93B6-4F55-AE3C-8BEF2B1552B6}"/>
                  </a:ext>
                </a:extLst>
              </p:cNvPr>
              <p:cNvSpPr/>
              <p:nvPr/>
            </p:nvSpPr>
            <p:spPr>
              <a:xfrm>
                <a:off x="9030958" y="5149862"/>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96" name="Freeform: Shape 95">
                <a:extLst>
                  <a:ext uri="{FF2B5EF4-FFF2-40B4-BE49-F238E27FC236}">
                    <a16:creationId xmlns:a16="http://schemas.microsoft.com/office/drawing/2014/main" id="{8C4DDD2C-6862-4F41-A106-2B607F9746E5}"/>
                  </a:ext>
                </a:extLst>
              </p:cNvPr>
              <p:cNvSpPr/>
              <p:nvPr/>
            </p:nvSpPr>
            <p:spPr>
              <a:xfrm>
                <a:off x="7413340" y="4542833"/>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97" name="Freeform: Shape 96">
                <a:extLst>
                  <a:ext uri="{FF2B5EF4-FFF2-40B4-BE49-F238E27FC236}">
                    <a16:creationId xmlns:a16="http://schemas.microsoft.com/office/drawing/2014/main" id="{605D50D3-753B-4539-B809-610F8E3FFA21}"/>
                  </a:ext>
                </a:extLst>
              </p:cNvPr>
              <p:cNvSpPr/>
              <p:nvPr/>
            </p:nvSpPr>
            <p:spPr>
              <a:xfrm>
                <a:off x="8792524" y="1621808"/>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98" name="Freeform: Shape 97">
                <a:extLst>
                  <a:ext uri="{FF2B5EF4-FFF2-40B4-BE49-F238E27FC236}">
                    <a16:creationId xmlns:a16="http://schemas.microsoft.com/office/drawing/2014/main" id="{52CAE4AB-CF67-426C-9EAF-B376709CBBE0}"/>
                  </a:ext>
                </a:extLst>
              </p:cNvPr>
              <p:cNvSpPr/>
              <p:nvPr/>
            </p:nvSpPr>
            <p:spPr>
              <a:xfrm>
                <a:off x="9822309" y="1500996"/>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99" name="Freeform: Shape 98">
                <a:extLst>
                  <a:ext uri="{FF2B5EF4-FFF2-40B4-BE49-F238E27FC236}">
                    <a16:creationId xmlns:a16="http://schemas.microsoft.com/office/drawing/2014/main" id="{0A7617F6-7E52-470F-A88C-8CC3B9D20EF3}"/>
                  </a:ext>
                </a:extLst>
              </p:cNvPr>
              <p:cNvSpPr/>
              <p:nvPr/>
            </p:nvSpPr>
            <p:spPr>
              <a:xfrm>
                <a:off x="9994073" y="1907415"/>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100" name="Freeform: Shape 99">
                <a:extLst>
                  <a:ext uri="{FF2B5EF4-FFF2-40B4-BE49-F238E27FC236}">
                    <a16:creationId xmlns:a16="http://schemas.microsoft.com/office/drawing/2014/main" id="{DE3A26AE-D8EB-41F6-97A5-F01416ADA31C}"/>
                  </a:ext>
                </a:extLst>
              </p:cNvPr>
              <p:cNvSpPr/>
              <p:nvPr/>
            </p:nvSpPr>
            <p:spPr>
              <a:xfrm>
                <a:off x="8146771" y="1363150"/>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101" name="Freeform: Shape 100">
                <a:extLst>
                  <a:ext uri="{FF2B5EF4-FFF2-40B4-BE49-F238E27FC236}">
                    <a16:creationId xmlns:a16="http://schemas.microsoft.com/office/drawing/2014/main" id="{5E97E803-E8C7-42AC-BF83-302D7D86B4FF}"/>
                  </a:ext>
                </a:extLst>
              </p:cNvPr>
              <p:cNvSpPr/>
              <p:nvPr/>
            </p:nvSpPr>
            <p:spPr>
              <a:xfrm>
                <a:off x="6668582" y="313630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114" name="Freeform: Shape 113">
                <a:extLst>
                  <a:ext uri="{FF2B5EF4-FFF2-40B4-BE49-F238E27FC236}">
                    <a16:creationId xmlns:a16="http://schemas.microsoft.com/office/drawing/2014/main" id="{6F315D2E-9525-42CC-869D-0137CA4F81E8}"/>
                  </a:ext>
                </a:extLst>
              </p:cNvPr>
              <p:cNvSpPr/>
              <p:nvPr/>
            </p:nvSpPr>
            <p:spPr>
              <a:xfrm>
                <a:off x="10476610" y="4399742"/>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115" name="Freeform: Shape 114">
                <a:extLst>
                  <a:ext uri="{FF2B5EF4-FFF2-40B4-BE49-F238E27FC236}">
                    <a16:creationId xmlns:a16="http://schemas.microsoft.com/office/drawing/2014/main" id="{E747EA66-20C4-4B22-B541-F4147F80927D}"/>
                  </a:ext>
                </a:extLst>
              </p:cNvPr>
              <p:cNvSpPr/>
              <p:nvPr/>
            </p:nvSpPr>
            <p:spPr>
              <a:xfrm>
                <a:off x="10462753" y="344181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117" name="Freeform: Shape 116">
                <a:extLst>
                  <a:ext uri="{FF2B5EF4-FFF2-40B4-BE49-F238E27FC236}">
                    <a16:creationId xmlns:a16="http://schemas.microsoft.com/office/drawing/2014/main" id="{2DBA37FE-8B14-48FE-97FF-C473D1A9AB03}"/>
                  </a:ext>
                </a:extLst>
              </p:cNvPr>
              <p:cNvSpPr/>
              <p:nvPr/>
            </p:nvSpPr>
            <p:spPr>
              <a:xfrm>
                <a:off x="7590642" y="4988734"/>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118" name="Freeform: Shape 117">
                <a:extLst>
                  <a:ext uri="{FF2B5EF4-FFF2-40B4-BE49-F238E27FC236}">
                    <a16:creationId xmlns:a16="http://schemas.microsoft.com/office/drawing/2014/main" id="{4BE18392-B3D5-457C-8FBE-FA0519C20763}"/>
                  </a:ext>
                </a:extLst>
              </p:cNvPr>
              <p:cNvSpPr/>
              <p:nvPr/>
            </p:nvSpPr>
            <p:spPr>
              <a:xfrm>
                <a:off x="8718354" y="490023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119" name="Freeform: Shape 118">
                <a:extLst>
                  <a:ext uri="{FF2B5EF4-FFF2-40B4-BE49-F238E27FC236}">
                    <a16:creationId xmlns:a16="http://schemas.microsoft.com/office/drawing/2014/main" id="{D47C59BE-879F-442F-ACAD-50BD2511753A}"/>
                  </a:ext>
                </a:extLst>
              </p:cNvPr>
              <p:cNvSpPr/>
              <p:nvPr/>
            </p:nvSpPr>
            <p:spPr>
              <a:xfrm rot="19265104" flipH="1">
                <a:off x="10955015" y="3365922"/>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dirty="0">
                  <a:latin typeface="Arial" panose="020B0604020202020204" pitchFamily="34" charset="0"/>
                </a:endParaRPr>
              </a:p>
            </p:txBody>
          </p:sp>
          <p:sp>
            <p:nvSpPr>
              <p:cNvPr id="120" name="Freeform: Shape 119">
                <a:extLst>
                  <a:ext uri="{FF2B5EF4-FFF2-40B4-BE49-F238E27FC236}">
                    <a16:creationId xmlns:a16="http://schemas.microsoft.com/office/drawing/2014/main" id="{502EAD64-3488-4958-945E-92F3C647F06D}"/>
                  </a:ext>
                </a:extLst>
              </p:cNvPr>
              <p:cNvSpPr/>
              <p:nvPr/>
            </p:nvSpPr>
            <p:spPr>
              <a:xfrm flipH="1">
                <a:off x="10542345" y="2010335"/>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dirty="0">
                  <a:latin typeface="Arial" panose="020B0604020202020204" pitchFamily="34" charset="0"/>
                </a:endParaRPr>
              </a:p>
            </p:txBody>
          </p:sp>
          <p:sp>
            <p:nvSpPr>
              <p:cNvPr id="121" name="Freeform: Shape 120">
                <a:extLst>
                  <a:ext uri="{FF2B5EF4-FFF2-40B4-BE49-F238E27FC236}">
                    <a16:creationId xmlns:a16="http://schemas.microsoft.com/office/drawing/2014/main" id="{26E104DC-D923-4F26-BC6D-666CAB86D77B}"/>
                  </a:ext>
                </a:extLst>
              </p:cNvPr>
              <p:cNvSpPr/>
              <p:nvPr/>
            </p:nvSpPr>
            <p:spPr>
              <a:xfrm rot="18674865" flipH="1">
                <a:off x="7520869" y="851319"/>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dirty="0">
                  <a:latin typeface="Arial" panose="020B0604020202020204" pitchFamily="34" charset="0"/>
                </a:endParaRPr>
              </a:p>
            </p:txBody>
          </p:sp>
          <p:sp>
            <p:nvSpPr>
              <p:cNvPr id="122" name="Freeform: Shape 121">
                <a:extLst>
                  <a:ext uri="{FF2B5EF4-FFF2-40B4-BE49-F238E27FC236}">
                    <a16:creationId xmlns:a16="http://schemas.microsoft.com/office/drawing/2014/main" id="{3A381E96-39C4-47D2-9896-5A717949D177}"/>
                  </a:ext>
                </a:extLst>
              </p:cNvPr>
              <p:cNvSpPr/>
              <p:nvPr/>
            </p:nvSpPr>
            <p:spPr>
              <a:xfrm rot="13519709">
                <a:off x="9277445" y="3864913"/>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rgbClr val="C4CD92"/>
              </a:solidFill>
              <a:ln w="7692" cap="flat">
                <a:noFill/>
                <a:prstDash val="solid"/>
                <a:miter/>
              </a:ln>
            </p:spPr>
            <p:txBody>
              <a:bodyPr rtlCol="0" anchor="ctr"/>
              <a:lstStyle/>
              <a:p>
                <a:endParaRPr lang="en-US" dirty="0">
                  <a:latin typeface="Arial" panose="020B0604020202020204" pitchFamily="34" charset="0"/>
                </a:endParaRPr>
              </a:p>
            </p:txBody>
          </p:sp>
          <p:sp>
            <p:nvSpPr>
              <p:cNvPr id="123" name="Freeform: Shape 122">
                <a:extLst>
                  <a:ext uri="{FF2B5EF4-FFF2-40B4-BE49-F238E27FC236}">
                    <a16:creationId xmlns:a16="http://schemas.microsoft.com/office/drawing/2014/main" id="{6F47F523-F5B2-473E-B67F-51D25C10A31E}"/>
                  </a:ext>
                </a:extLst>
              </p:cNvPr>
              <p:cNvSpPr/>
              <p:nvPr/>
            </p:nvSpPr>
            <p:spPr>
              <a:xfrm>
                <a:off x="6368136" y="4062039"/>
                <a:ext cx="134421" cy="134421"/>
              </a:xfrm>
              <a:custGeom>
                <a:avLst/>
                <a:gdLst>
                  <a:gd name="connsiteX0" fmla="*/ 157018 w 169333"/>
                  <a:gd name="connsiteY0" fmla="*/ 136236 h 169333"/>
                  <a:gd name="connsiteX1" fmla="*/ 127770 w 169333"/>
                  <a:gd name="connsiteY1" fmla="*/ 152400 h 169333"/>
                  <a:gd name="connsiteX2" fmla="*/ 69273 w 169333"/>
                  <a:gd name="connsiteY2" fmla="*/ 170103 h 169333"/>
                  <a:gd name="connsiteX3" fmla="*/ 33867 w 169333"/>
                  <a:gd name="connsiteY3" fmla="*/ 160867 h 169333"/>
                  <a:gd name="connsiteX4" fmla="*/ 29248 w 169333"/>
                  <a:gd name="connsiteY4" fmla="*/ 153939 h 169333"/>
                  <a:gd name="connsiteX5" fmla="*/ 17703 w 169333"/>
                  <a:gd name="connsiteY5" fmla="*/ 146242 h 169333"/>
                  <a:gd name="connsiteX6" fmla="*/ 0 w 169333"/>
                  <a:gd name="connsiteY6" fmla="*/ 109297 h 169333"/>
                  <a:gd name="connsiteX7" fmla="*/ 4618 w 169333"/>
                  <a:gd name="connsiteY7" fmla="*/ 76200 h 169333"/>
                  <a:gd name="connsiteX8" fmla="*/ 10776 w 169333"/>
                  <a:gd name="connsiteY8" fmla="*/ 55418 h 169333"/>
                  <a:gd name="connsiteX9" fmla="*/ 43873 w 169333"/>
                  <a:gd name="connsiteY9" fmla="*/ 13085 h 169333"/>
                  <a:gd name="connsiteX10" fmla="*/ 83127 w 169333"/>
                  <a:gd name="connsiteY10" fmla="*/ 3079 h 169333"/>
                  <a:gd name="connsiteX11" fmla="*/ 132388 w 169333"/>
                  <a:gd name="connsiteY11" fmla="*/ 6157 h 169333"/>
                  <a:gd name="connsiteX12" fmla="*/ 151630 w 169333"/>
                  <a:gd name="connsiteY12" fmla="*/ 0 h 169333"/>
                  <a:gd name="connsiteX13" fmla="*/ 165485 w 169333"/>
                  <a:gd name="connsiteY13" fmla="*/ 23861 h 169333"/>
                  <a:gd name="connsiteX14" fmla="*/ 168564 w 169333"/>
                  <a:gd name="connsiteY14" fmla="*/ 28479 h 169333"/>
                  <a:gd name="connsiteX15" fmla="*/ 173952 w 169333"/>
                  <a:gd name="connsiteY15" fmla="*/ 61576 h 169333"/>
                  <a:gd name="connsiteX16" fmla="*/ 172412 w 169333"/>
                  <a:gd name="connsiteY16" fmla="*/ 82358 h 169333"/>
                  <a:gd name="connsiteX17" fmla="*/ 169333 w 169333"/>
                  <a:gd name="connsiteY17" fmla="*/ 104679 h 169333"/>
                  <a:gd name="connsiteX18" fmla="*/ 157018 w 169333"/>
                  <a:gd name="connsiteY18" fmla="*/ 136236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333" h="169333">
                    <a:moveTo>
                      <a:pt x="157018" y="136236"/>
                    </a:moveTo>
                    <a:cubicBezTo>
                      <a:pt x="143933" y="135467"/>
                      <a:pt x="135467" y="145473"/>
                      <a:pt x="127770" y="152400"/>
                    </a:cubicBezTo>
                    <a:cubicBezTo>
                      <a:pt x="110836" y="167794"/>
                      <a:pt x="90055" y="170873"/>
                      <a:pt x="69273" y="170103"/>
                    </a:cubicBezTo>
                    <a:cubicBezTo>
                      <a:pt x="57727" y="170103"/>
                      <a:pt x="47721" y="157018"/>
                      <a:pt x="33867" y="160867"/>
                    </a:cubicBezTo>
                    <a:cubicBezTo>
                      <a:pt x="31558" y="159327"/>
                      <a:pt x="30018" y="157018"/>
                      <a:pt x="29248" y="153939"/>
                    </a:cubicBezTo>
                    <a:cubicBezTo>
                      <a:pt x="27709" y="148551"/>
                      <a:pt x="21551" y="148551"/>
                      <a:pt x="17703" y="146242"/>
                    </a:cubicBezTo>
                    <a:cubicBezTo>
                      <a:pt x="6927" y="136236"/>
                      <a:pt x="3848" y="122382"/>
                      <a:pt x="0" y="109297"/>
                    </a:cubicBezTo>
                    <a:cubicBezTo>
                      <a:pt x="7697" y="99291"/>
                      <a:pt x="10776" y="88515"/>
                      <a:pt x="4618" y="76200"/>
                    </a:cubicBezTo>
                    <a:cubicBezTo>
                      <a:pt x="0" y="67733"/>
                      <a:pt x="6927" y="60036"/>
                      <a:pt x="10776" y="55418"/>
                    </a:cubicBezTo>
                    <a:cubicBezTo>
                      <a:pt x="22321" y="41564"/>
                      <a:pt x="40024" y="33097"/>
                      <a:pt x="43873" y="13085"/>
                    </a:cubicBezTo>
                    <a:cubicBezTo>
                      <a:pt x="59267" y="18473"/>
                      <a:pt x="69273" y="3079"/>
                      <a:pt x="83127" y="3079"/>
                    </a:cubicBezTo>
                    <a:cubicBezTo>
                      <a:pt x="99291" y="3848"/>
                      <a:pt x="116224" y="3079"/>
                      <a:pt x="132388" y="6157"/>
                    </a:cubicBezTo>
                    <a:cubicBezTo>
                      <a:pt x="141624" y="7697"/>
                      <a:pt x="145473" y="2309"/>
                      <a:pt x="151630" y="0"/>
                    </a:cubicBezTo>
                    <a:cubicBezTo>
                      <a:pt x="159327" y="6157"/>
                      <a:pt x="146242" y="24630"/>
                      <a:pt x="165485" y="23861"/>
                    </a:cubicBezTo>
                    <a:cubicBezTo>
                      <a:pt x="167024" y="25400"/>
                      <a:pt x="167794" y="26939"/>
                      <a:pt x="168564" y="28479"/>
                    </a:cubicBezTo>
                    <a:cubicBezTo>
                      <a:pt x="168564" y="40024"/>
                      <a:pt x="167794" y="50800"/>
                      <a:pt x="173952" y="61576"/>
                    </a:cubicBezTo>
                    <a:cubicBezTo>
                      <a:pt x="167794" y="67733"/>
                      <a:pt x="167794" y="75430"/>
                      <a:pt x="172412" y="82358"/>
                    </a:cubicBezTo>
                    <a:cubicBezTo>
                      <a:pt x="169333" y="89285"/>
                      <a:pt x="167024" y="96982"/>
                      <a:pt x="169333" y="104679"/>
                    </a:cubicBezTo>
                    <a:cubicBezTo>
                      <a:pt x="167024" y="116225"/>
                      <a:pt x="159327" y="124691"/>
                      <a:pt x="157018" y="136236"/>
                    </a:cubicBezTo>
                    <a:close/>
                  </a:path>
                </a:pathLst>
              </a:custGeom>
              <a:solidFill>
                <a:srgbClr val="84AF2E"/>
              </a:solidFill>
              <a:ln w="7692" cap="flat">
                <a:noFill/>
                <a:prstDash val="solid"/>
                <a:miter/>
              </a:ln>
            </p:spPr>
            <p:txBody>
              <a:bodyPr rtlCol="0" anchor="ctr"/>
              <a:lstStyle/>
              <a:p>
                <a:endParaRPr lang="en-US" dirty="0">
                  <a:latin typeface="Arial" panose="020B0604020202020204" pitchFamily="34" charset="0"/>
                </a:endParaRPr>
              </a:p>
            </p:txBody>
          </p:sp>
          <p:sp>
            <p:nvSpPr>
              <p:cNvPr id="124" name="Freeform: Shape 123">
                <a:extLst>
                  <a:ext uri="{FF2B5EF4-FFF2-40B4-BE49-F238E27FC236}">
                    <a16:creationId xmlns:a16="http://schemas.microsoft.com/office/drawing/2014/main" id="{859C7899-8393-4E39-9E3E-C6DEE6E9B439}"/>
                  </a:ext>
                </a:extLst>
              </p:cNvPr>
              <p:cNvSpPr/>
              <p:nvPr/>
            </p:nvSpPr>
            <p:spPr>
              <a:xfrm>
                <a:off x="8854039" y="5391678"/>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125" name="Freeform: Shape 124">
                <a:extLst>
                  <a:ext uri="{FF2B5EF4-FFF2-40B4-BE49-F238E27FC236}">
                    <a16:creationId xmlns:a16="http://schemas.microsoft.com/office/drawing/2014/main" id="{4C8208DE-4F48-4A8F-8D1C-694AB337A40C}"/>
                  </a:ext>
                </a:extLst>
              </p:cNvPr>
              <p:cNvSpPr/>
              <p:nvPr/>
            </p:nvSpPr>
            <p:spPr>
              <a:xfrm>
                <a:off x="10662143" y="4663077"/>
                <a:ext cx="122201" cy="146641"/>
              </a:xfrm>
              <a:custGeom>
                <a:avLst/>
                <a:gdLst>
                  <a:gd name="connsiteX0" fmla="*/ 18647 w 153939"/>
                  <a:gd name="connsiteY0" fmla="*/ 161877 h 184727"/>
                  <a:gd name="connsiteX1" fmla="*/ 9410 w 153939"/>
                  <a:gd name="connsiteY1" fmla="*/ 136478 h 184727"/>
                  <a:gd name="connsiteX2" fmla="*/ 7101 w 153939"/>
                  <a:gd name="connsiteY2" fmla="*/ 77980 h 184727"/>
                  <a:gd name="connsiteX3" fmla="*/ 4022 w 153939"/>
                  <a:gd name="connsiteY3" fmla="*/ 65665 h 184727"/>
                  <a:gd name="connsiteX4" fmla="*/ 17107 w 153939"/>
                  <a:gd name="connsiteY4" fmla="*/ 47962 h 184727"/>
                  <a:gd name="connsiteX5" fmla="*/ 17107 w 153939"/>
                  <a:gd name="connsiteY5" fmla="*/ 47962 h 184727"/>
                  <a:gd name="connsiteX6" fmla="*/ 25574 w 153939"/>
                  <a:gd name="connsiteY6" fmla="*/ 34877 h 184727"/>
                  <a:gd name="connsiteX7" fmla="*/ 50974 w 153939"/>
                  <a:gd name="connsiteY7" fmla="*/ 4090 h 184727"/>
                  <a:gd name="connsiteX8" fmla="*/ 58671 w 153939"/>
                  <a:gd name="connsiteY8" fmla="*/ 10247 h 184727"/>
                  <a:gd name="connsiteX9" fmla="*/ 68677 w 153939"/>
                  <a:gd name="connsiteY9" fmla="*/ 20253 h 184727"/>
                  <a:gd name="connsiteX10" fmla="*/ 77914 w 153939"/>
                  <a:gd name="connsiteY10" fmla="*/ 9478 h 184727"/>
                  <a:gd name="connsiteX11" fmla="*/ 86380 w 153939"/>
                  <a:gd name="connsiteY11" fmla="*/ 241 h 184727"/>
                  <a:gd name="connsiteX12" fmla="*/ 144107 w 153939"/>
                  <a:gd name="connsiteY12" fmla="*/ 49501 h 184727"/>
                  <a:gd name="connsiteX13" fmla="*/ 143338 w 153939"/>
                  <a:gd name="connsiteY13" fmla="*/ 49501 h 184727"/>
                  <a:gd name="connsiteX14" fmla="*/ 144877 w 153939"/>
                  <a:gd name="connsiteY14" fmla="*/ 62586 h 184727"/>
                  <a:gd name="connsiteX15" fmla="*/ 157192 w 153939"/>
                  <a:gd name="connsiteY15" fmla="*/ 130320 h 184727"/>
                  <a:gd name="connsiteX16" fmla="*/ 88689 w 153939"/>
                  <a:gd name="connsiteY16" fmla="*/ 190356 h 184727"/>
                  <a:gd name="connsiteX17" fmla="*/ 25574 w 153939"/>
                  <a:gd name="connsiteY17" fmla="*/ 165726 h 184727"/>
                  <a:gd name="connsiteX18" fmla="*/ 18647 w 153939"/>
                  <a:gd name="connsiteY18" fmla="*/ 161877 h 18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939" h="184727">
                    <a:moveTo>
                      <a:pt x="18647" y="161877"/>
                    </a:moveTo>
                    <a:cubicBezTo>
                      <a:pt x="20956" y="151102"/>
                      <a:pt x="10950" y="145714"/>
                      <a:pt x="9410" y="136478"/>
                    </a:cubicBezTo>
                    <a:cubicBezTo>
                      <a:pt x="5562" y="117235"/>
                      <a:pt x="-8293" y="98762"/>
                      <a:pt x="7101" y="77980"/>
                    </a:cubicBezTo>
                    <a:cubicBezTo>
                      <a:pt x="8641" y="75671"/>
                      <a:pt x="5562" y="70283"/>
                      <a:pt x="4022" y="65665"/>
                    </a:cubicBezTo>
                    <a:cubicBezTo>
                      <a:pt x="9410" y="60277"/>
                      <a:pt x="10180" y="51811"/>
                      <a:pt x="17107" y="47962"/>
                    </a:cubicBezTo>
                    <a:lnTo>
                      <a:pt x="17107" y="47962"/>
                    </a:lnTo>
                    <a:cubicBezTo>
                      <a:pt x="21725" y="44883"/>
                      <a:pt x="22495" y="39495"/>
                      <a:pt x="25574" y="34877"/>
                    </a:cubicBezTo>
                    <a:cubicBezTo>
                      <a:pt x="39429" y="28720"/>
                      <a:pt x="57901" y="26411"/>
                      <a:pt x="50974" y="4090"/>
                    </a:cubicBezTo>
                    <a:cubicBezTo>
                      <a:pt x="57901" y="2550"/>
                      <a:pt x="57132" y="7938"/>
                      <a:pt x="58671" y="10247"/>
                    </a:cubicBezTo>
                    <a:cubicBezTo>
                      <a:pt x="61750" y="14096"/>
                      <a:pt x="61750" y="21023"/>
                      <a:pt x="68677" y="20253"/>
                    </a:cubicBezTo>
                    <a:cubicBezTo>
                      <a:pt x="74835" y="20253"/>
                      <a:pt x="75604" y="14096"/>
                      <a:pt x="77914" y="9478"/>
                    </a:cubicBezTo>
                    <a:cubicBezTo>
                      <a:pt x="79453" y="4859"/>
                      <a:pt x="78683" y="-1298"/>
                      <a:pt x="86380" y="241"/>
                    </a:cubicBezTo>
                    <a:cubicBezTo>
                      <a:pt x="105623" y="16405"/>
                      <a:pt x="131022" y="26411"/>
                      <a:pt x="144107" y="49501"/>
                    </a:cubicBezTo>
                    <a:cubicBezTo>
                      <a:pt x="144107" y="49501"/>
                      <a:pt x="143338" y="49501"/>
                      <a:pt x="143338" y="49501"/>
                    </a:cubicBezTo>
                    <a:cubicBezTo>
                      <a:pt x="144107" y="54120"/>
                      <a:pt x="142568" y="60277"/>
                      <a:pt x="144877" y="62586"/>
                    </a:cubicBezTo>
                    <a:cubicBezTo>
                      <a:pt x="171047" y="81059"/>
                      <a:pt x="155653" y="107999"/>
                      <a:pt x="157192" y="130320"/>
                    </a:cubicBezTo>
                    <a:cubicBezTo>
                      <a:pt x="160271" y="158799"/>
                      <a:pt x="118707" y="187277"/>
                      <a:pt x="88689" y="190356"/>
                    </a:cubicBezTo>
                    <a:cubicBezTo>
                      <a:pt x="62520" y="192665"/>
                      <a:pt x="40968" y="189586"/>
                      <a:pt x="25574" y="165726"/>
                    </a:cubicBezTo>
                    <a:cubicBezTo>
                      <a:pt x="24804" y="163417"/>
                      <a:pt x="20956" y="162647"/>
                      <a:pt x="18647" y="161877"/>
                    </a:cubicBez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126" name="Freeform: Shape 125">
                <a:extLst>
                  <a:ext uri="{FF2B5EF4-FFF2-40B4-BE49-F238E27FC236}">
                    <a16:creationId xmlns:a16="http://schemas.microsoft.com/office/drawing/2014/main" id="{D2F98F6C-B9DA-401B-8592-7EACA2BC3291}"/>
                  </a:ext>
                </a:extLst>
              </p:cNvPr>
              <p:cNvSpPr/>
              <p:nvPr/>
            </p:nvSpPr>
            <p:spPr>
              <a:xfrm>
                <a:off x="10647498" y="2630334"/>
                <a:ext cx="103871" cy="134421"/>
              </a:xfrm>
              <a:custGeom>
                <a:avLst/>
                <a:gdLst>
                  <a:gd name="connsiteX0" fmla="*/ 102370 w 130848"/>
                  <a:gd name="connsiteY0" fmla="*/ 20619 h 169333"/>
                  <a:gd name="connsiteX1" fmla="*/ 132388 w 130848"/>
                  <a:gd name="connsiteY1" fmla="*/ 89892 h 169333"/>
                  <a:gd name="connsiteX2" fmla="*/ 100831 w 130848"/>
                  <a:gd name="connsiteY2" fmla="*/ 139922 h 169333"/>
                  <a:gd name="connsiteX3" fmla="*/ 80818 w 130848"/>
                  <a:gd name="connsiteY3" fmla="*/ 147619 h 169333"/>
                  <a:gd name="connsiteX4" fmla="*/ 70812 w 130848"/>
                  <a:gd name="connsiteY4" fmla="*/ 153007 h 169333"/>
                  <a:gd name="connsiteX5" fmla="*/ 26939 w 130848"/>
                  <a:gd name="connsiteY5" fmla="*/ 163013 h 169333"/>
                  <a:gd name="connsiteX6" fmla="*/ 11545 w 130848"/>
                  <a:gd name="connsiteY6" fmla="*/ 132225 h 169333"/>
                  <a:gd name="connsiteX7" fmla="*/ 0 w 130848"/>
                  <a:gd name="connsiteY7" fmla="*/ 109135 h 169333"/>
                  <a:gd name="connsiteX8" fmla="*/ 5388 w 130848"/>
                  <a:gd name="connsiteY8" fmla="*/ 73728 h 169333"/>
                  <a:gd name="connsiteX9" fmla="*/ 53109 w 130848"/>
                  <a:gd name="connsiteY9" fmla="*/ 12922 h 169333"/>
                  <a:gd name="connsiteX10" fmla="*/ 58497 w 130848"/>
                  <a:gd name="connsiteY10" fmla="*/ 9844 h 169333"/>
                  <a:gd name="connsiteX11" fmla="*/ 83897 w 130848"/>
                  <a:gd name="connsiteY11" fmla="*/ 12153 h 169333"/>
                  <a:gd name="connsiteX12" fmla="*/ 90055 w 130848"/>
                  <a:gd name="connsiteY12" fmla="*/ 12153 h 169333"/>
                  <a:gd name="connsiteX13" fmla="*/ 102370 w 130848"/>
                  <a:gd name="connsiteY13" fmla="*/ 2061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848" h="169333">
                    <a:moveTo>
                      <a:pt x="102370" y="20619"/>
                    </a:moveTo>
                    <a:cubicBezTo>
                      <a:pt x="124691" y="30625"/>
                      <a:pt x="142394" y="66801"/>
                      <a:pt x="132388" y="89892"/>
                    </a:cubicBezTo>
                    <a:cubicBezTo>
                      <a:pt x="124691" y="107595"/>
                      <a:pt x="119303" y="127607"/>
                      <a:pt x="100831" y="139922"/>
                    </a:cubicBezTo>
                    <a:cubicBezTo>
                      <a:pt x="93903" y="144541"/>
                      <a:pt x="89285" y="150698"/>
                      <a:pt x="80818" y="147619"/>
                    </a:cubicBezTo>
                    <a:cubicBezTo>
                      <a:pt x="75431" y="146080"/>
                      <a:pt x="72352" y="148389"/>
                      <a:pt x="70812" y="153007"/>
                    </a:cubicBezTo>
                    <a:cubicBezTo>
                      <a:pt x="61576" y="180716"/>
                      <a:pt x="43873" y="169171"/>
                      <a:pt x="26939" y="163013"/>
                    </a:cubicBezTo>
                    <a:cubicBezTo>
                      <a:pt x="15394" y="156086"/>
                      <a:pt x="17703" y="142231"/>
                      <a:pt x="11545" y="132225"/>
                    </a:cubicBezTo>
                    <a:cubicBezTo>
                      <a:pt x="7697" y="124529"/>
                      <a:pt x="5388" y="116062"/>
                      <a:pt x="0" y="109135"/>
                    </a:cubicBezTo>
                    <a:cubicBezTo>
                      <a:pt x="3079" y="97589"/>
                      <a:pt x="5388" y="84504"/>
                      <a:pt x="5388" y="73728"/>
                    </a:cubicBezTo>
                    <a:cubicBezTo>
                      <a:pt x="5388" y="39092"/>
                      <a:pt x="27709" y="25238"/>
                      <a:pt x="53109" y="12922"/>
                    </a:cubicBezTo>
                    <a:cubicBezTo>
                      <a:pt x="55418" y="12153"/>
                      <a:pt x="57727" y="11383"/>
                      <a:pt x="58497" y="9844"/>
                    </a:cubicBezTo>
                    <a:cubicBezTo>
                      <a:pt x="67734" y="-932"/>
                      <a:pt x="76970" y="-6320"/>
                      <a:pt x="83897" y="12153"/>
                    </a:cubicBezTo>
                    <a:cubicBezTo>
                      <a:pt x="83897" y="12922"/>
                      <a:pt x="87746" y="12153"/>
                      <a:pt x="90055" y="12153"/>
                    </a:cubicBezTo>
                    <a:cubicBezTo>
                      <a:pt x="100061" y="9074"/>
                      <a:pt x="96982" y="19850"/>
                      <a:pt x="102370" y="20619"/>
                    </a:cubicBezTo>
                    <a:close/>
                  </a:path>
                </a:pathLst>
              </a:custGeom>
              <a:solidFill>
                <a:srgbClr val="84AF2E"/>
              </a:solidFill>
              <a:ln w="7692" cap="flat">
                <a:noFill/>
                <a:prstDash val="solid"/>
                <a:miter/>
              </a:ln>
            </p:spPr>
            <p:txBody>
              <a:bodyPr rtlCol="0" anchor="ctr"/>
              <a:lstStyle/>
              <a:p>
                <a:endParaRPr lang="en-US" dirty="0">
                  <a:latin typeface="Arial" panose="020B0604020202020204" pitchFamily="34" charset="0"/>
                </a:endParaRPr>
              </a:p>
            </p:txBody>
          </p:sp>
          <p:sp>
            <p:nvSpPr>
              <p:cNvPr id="127" name="Freeform: Shape 126">
                <a:extLst>
                  <a:ext uri="{FF2B5EF4-FFF2-40B4-BE49-F238E27FC236}">
                    <a16:creationId xmlns:a16="http://schemas.microsoft.com/office/drawing/2014/main" id="{864BA7C5-325D-4455-B8EE-C03A6FF26528}"/>
                  </a:ext>
                </a:extLst>
              </p:cNvPr>
              <p:cNvSpPr/>
              <p:nvPr/>
            </p:nvSpPr>
            <p:spPr>
              <a:xfrm>
                <a:off x="6312916" y="2339457"/>
                <a:ext cx="116091" cy="103871"/>
              </a:xfrm>
              <a:custGeom>
                <a:avLst/>
                <a:gdLst>
                  <a:gd name="connsiteX0" fmla="*/ 121132 w 146242"/>
                  <a:gd name="connsiteY0" fmla="*/ 121043 h 130848"/>
                  <a:gd name="connsiteX1" fmla="*/ 76489 w 146242"/>
                  <a:gd name="connsiteY1" fmla="*/ 134897 h 130848"/>
                  <a:gd name="connsiteX2" fmla="*/ 17223 w 146242"/>
                  <a:gd name="connsiteY2" fmla="*/ 117964 h 130848"/>
                  <a:gd name="connsiteX3" fmla="*/ 1829 w 146242"/>
                  <a:gd name="connsiteY3" fmla="*/ 57158 h 130848"/>
                  <a:gd name="connsiteX4" fmla="*/ 44932 w 146242"/>
                  <a:gd name="connsiteY4" fmla="*/ 970 h 130848"/>
                  <a:gd name="connsiteX5" fmla="*/ 106508 w 146242"/>
                  <a:gd name="connsiteY5" fmla="*/ 4049 h 130848"/>
                  <a:gd name="connsiteX6" fmla="*/ 131138 w 146242"/>
                  <a:gd name="connsiteY6" fmla="*/ 27909 h 130848"/>
                  <a:gd name="connsiteX7" fmla="*/ 142683 w 146242"/>
                  <a:gd name="connsiteY7" fmla="*/ 37146 h 130848"/>
                  <a:gd name="connsiteX8" fmla="*/ 152689 w 146242"/>
                  <a:gd name="connsiteY8" fmla="*/ 75631 h 130848"/>
                  <a:gd name="connsiteX9" fmla="*/ 126520 w 146242"/>
                  <a:gd name="connsiteY9" fmla="*/ 109497 h 130848"/>
                  <a:gd name="connsiteX10" fmla="*/ 123441 w 146242"/>
                  <a:gd name="connsiteY10" fmla="*/ 119503 h 130848"/>
                  <a:gd name="connsiteX11" fmla="*/ 121132 w 146242"/>
                  <a:gd name="connsiteY11" fmla="*/ 121043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2" h="130848">
                    <a:moveTo>
                      <a:pt x="121132" y="121043"/>
                    </a:moveTo>
                    <a:cubicBezTo>
                      <a:pt x="104199" y="117194"/>
                      <a:pt x="91114" y="130279"/>
                      <a:pt x="76489" y="134897"/>
                    </a:cubicBezTo>
                    <a:cubicBezTo>
                      <a:pt x="51089" y="143364"/>
                      <a:pt x="30308" y="131818"/>
                      <a:pt x="17223" y="117964"/>
                    </a:cubicBezTo>
                    <a:cubicBezTo>
                      <a:pt x="3368" y="104109"/>
                      <a:pt x="-3559" y="83328"/>
                      <a:pt x="1829" y="57158"/>
                    </a:cubicBezTo>
                    <a:cubicBezTo>
                      <a:pt x="7217" y="27140"/>
                      <a:pt x="36465" y="23291"/>
                      <a:pt x="44932" y="970"/>
                    </a:cubicBezTo>
                    <a:cubicBezTo>
                      <a:pt x="64944" y="4818"/>
                      <a:pt x="85726" y="-5188"/>
                      <a:pt x="106508" y="4049"/>
                    </a:cubicBezTo>
                    <a:cubicBezTo>
                      <a:pt x="118053" y="9437"/>
                      <a:pt x="134986" y="7897"/>
                      <a:pt x="131138" y="27909"/>
                    </a:cubicBezTo>
                    <a:cubicBezTo>
                      <a:pt x="134217" y="31758"/>
                      <a:pt x="141144" y="30218"/>
                      <a:pt x="142683" y="37146"/>
                    </a:cubicBezTo>
                    <a:cubicBezTo>
                      <a:pt x="148071" y="49461"/>
                      <a:pt x="139605" y="65624"/>
                      <a:pt x="152689" y="75631"/>
                    </a:cubicBezTo>
                    <a:cubicBezTo>
                      <a:pt x="151150" y="92564"/>
                      <a:pt x="138835" y="101031"/>
                      <a:pt x="126520" y="109497"/>
                    </a:cubicBezTo>
                    <a:cubicBezTo>
                      <a:pt x="124980" y="112576"/>
                      <a:pt x="124980" y="116424"/>
                      <a:pt x="123441" y="119503"/>
                    </a:cubicBezTo>
                    <a:cubicBezTo>
                      <a:pt x="122671" y="119503"/>
                      <a:pt x="121901" y="120273"/>
                      <a:pt x="121132" y="121043"/>
                    </a:cubicBezTo>
                    <a:close/>
                  </a:path>
                </a:pathLst>
              </a:custGeom>
              <a:solidFill>
                <a:srgbClr val="A2BE2C"/>
              </a:solidFill>
              <a:ln w="7692" cap="flat">
                <a:noFill/>
                <a:prstDash val="solid"/>
                <a:miter/>
              </a:ln>
            </p:spPr>
            <p:txBody>
              <a:bodyPr rtlCol="0" anchor="ctr"/>
              <a:lstStyle/>
              <a:p>
                <a:endParaRPr lang="en-US" dirty="0">
                  <a:latin typeface="Arial" panose="020B0604020202020204" pitchFamily="34" charset="0"/>
                </a:endParaRPr>
              </a:p>
            </p:txBody>
          </p:sp>
          <p:sp>
            <p:nvSpPr>
              <p:cNvPr id="128" name="Freeform: Shape 127">
                <a:extLst>
                  <a:ext uri="{FF2B5EF4-FFF2-40B4-BE49-F238E27FC236}">
                    <a16:creationId xmlns:a16="http://schemas.microsoft.com/office/drawing/2014/main" id="{D86EEC35-C0A5-4946-8ADF-B7DF4C850761}"/>
                  </a:ext>
                </a:extLst>
              </p:cNvPr>
              <p:cNvSpPr/>
              <p:nvPr/>
            </p:nvSpPr>
            <p:spPr>
              <a:xfrm>
                <a:off x="6406629" y="2379942"/>
                <a:ext cx="122201" cy="103871"/>
              </a:xfrm>
              <a:custGeom>
                <a:avLst/>
                <a:gdLst>
                  <a:gd name="connsiteX0" fmla="*/ 3079 w 153939"/>
                  <a:gd name="connsiteY0" fmla="*/ 56958 h 130848"/>
                  <a:gd name="connsiteX1" fmla="*/ 0 w 153939"/>
                  <a:gd name="connsiteY1" fmla="*/ 52339 h 130848"/>
                  <a:gd name="connsiteX2" fmla="*/ 33097 w 153939"/>
                  <a:gd name="connsiteY2" fmla="*/ 26170 h 130848"/>
                  <a:gd name="connsiteX3" fmla="*/ 33097 w 153939"/>
                  <a:gd name="connsiteY3" fmla="*/ 17703 h 130848"/>
                  <a:gd name="connsiteX4" fmla="*/ 55418 w 153939"/>
                  <a:gd name="connsiteY4" fmla="*/ 8467 h 130848"/>
                  <a:gd name="connsiteX5" fmla="*/ 72352 w 153939"/>
                  <a:gd name="connsiteY5" fmla="*/ 0 h 130848"/>
                  <a:gd name="connsiteX6" fmla="*/ 107758 w 153939"/>
                  <a:gd name="connsiteY6" fmla="*/ 6927 h 130848"/>
                  <a:gd name="connsiteX7" fmla="*/ 147012 w 153939"/>
                  <a:gd name="connsiteY7" fmla="*/ 101600 h 130848"/>
                  <a:gd name="connsiteX8" fmla="*/ 81588 w 153939"/>
                  <a:gd name="connsiteY8" fmla="*/ 131618 h 130848"/>
                  <a:gd name="connsiteX9" fmla="*/ 10006 w 153939"/>
                  <a:gd name="connsiteY9" fmla="*/ 80048 h 130848"/>
                  <a:gd name="connsiteX10" fmla="*/ 6927 w 153939"/>
                  <a:gd name="connsiteY10" fmla="*/ 72351 h 130848"/>
                  <a:gd name="connsiteX11" fmla="*/ 3079 w 153939"/>
                  <a:gd name="connsiteY11" fmla="*/ 569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939" h="130848">
                    <a:moveTo>
                      <a:pt x="3079" y="56958"/>
                    </a:moveTo>
                    <a:cubicBezTo>
                      <a:pt x="2309" y="55418"/>
                      <a:pt x="770" y="53879"/>
                      <a:pt x="0" y="52339"/>
                    </a:cubicBezTo>
                    <a:cubicBezTo>
                      <a:pt x="19242" y="53879"/>
                      <a:pt x="22321" y="34636"/>
                      <a:pt x="33097" y="26170"/>
                    </a:cubicBezTo>
                    <a:cubicBezTo>
                      <a:pt x="30788" y="23091"/>
                      <a:pt x="30788" y="20782"/>
                      <a:pt x="33097" y="17703"/>
                    </a:cubicBezTo>
                    <a:cubicBezTo>
                      <a:pt x="40024" y="13085"/>
                      <a:pt x="46182" y="8467"/>
                      <a:pt x="55418" y="8467"/>
                    </a:cubicBezTo>
                    <a:cubicBezTo>
                      <a:pt x="58497" y="770"/>
                      <a:pt x="67733" y="4618"/>
                      <a:pt x="72352" y="0"/>
                    </a:cubicBezTo>
                    <a:cubicBezTo>
                      <a:pt x="83897" y="2309"/>
                      <a:pt x="96212" y="4618"/>
                      <a:pt x="107758" y="6927"/>
                    </a:cubicBezTo>
                    <a:cubicBezTo>
                      <a:pt x="144703" y="14624"/>
                      <a:pt x="171643" y="75430"/>
                      <a:pt x="147012" y="101600"/>
                    </a:cubicBezTo>
                    <a:cubicBezTo>
                      <a:pt x="130848" y="118533"/>
                      <a:pt x="110067" y="133157"/>
                      <a:pt x="81588" y="131618"/>
                    </a:cubicBezTo>
                    <a:cubicBezTo>
                      <a:pt x="45412" y="129309"/>
                      <a:pt x="26170" y="107758"/>
                      <a:pt x="10006" y="80048"/>
                    </a:cubicBezTo>
                    <a:cubicBezTo>
                      <a:pt x="8467" y="77739"/>
                      <a:pt x="6927" y="75430"/>
                      <a:pt x="6927" y="72351"/>
                    </a:cubicBezTo>
                    <a:cubicBezTo>
                      <a:pt x="9236" y="65424"/>
                      <a:pt x="7697" y="60806"/>
                      <a:pt x="3079" y="56958"/>
                    </a:cubicBez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129" name="Freeform: Shape 128">
                <a:extLst>
                  <a:ext uri="{FF2B5EF4-FFF2-40B4-BE49-F238E27FC236}">
                    <a16:creationId xmlns:a16="http://schemas.microsoft.com/office/drawing/2014/main" id="{34C123A4-DA4C-4C3E-9BA9-96372CEBA8B5}"/>
                  </a:ext>
                </a:extLst>
              </p:cNvPr>
              <p:cNvSpPr/>
              <p:nvPr/>
            </p:nvSpPr>
            <p:spPr>
              <a:xfrm>
                <a:off x="7879426" y="5167743"/>
                <a:ext cx="116091" cy="103871"/>
              </a:xfrm>
              <a:custGeom>
                <a:avLst/>
                <a:gdLst>
                  <a:gd name="connsiteX0" fmla="*/ 107413 w 146242"/>
                  <a:gd name="connsiteY0" fmla="*/ 134969 h 130848"/>
                  <a:gd name="connsiteX1" fmla="*/ 62001 w 146242"/>
                  <a:gd name="connsiteY1" fmla="*/ 129581 h 130848"/>
                  <a:gd name="connsiteX2" fmla="*/ 23516 w 146242"/>
                  <a:gd name="connsiteY2" fmla="*/ 96484 h 130848"/>
                  <a:gd name="connsiteX3" fmla="*/ 2734 w 146242"/>
                  <a:gd name="connsiteY3" fmla="*/ 57999 h 130848"/>
                  <a:gd name="connsiteX4" fmla="*/ 9661 w 146242"/>
                  <a:gd name="connsiteY4" fmla="*/ 32599 h 130848"/>
                  <a:gd name="connsiteX5" fmla="*/ 96637 w 146242"/>
                  <a:gd name="connsiteY5" fmla="*/ 1042 h 130848"/>
                  <a:gd name="connsiteX6" fmla="*/ 147437 w 146242"/>
                  <a:gd name="connsiteY6" fmla="*/ 57999 h 130848"/>
                  <a:gd name="connsiteX7" fmla="*/ 148977 w 146242"/>
                  <a:gd name="connsiteY7" fmla="*/ 96484 h 130848"/>
                  <a:gd name="connsiteX8" fmla="*/ 126655 w 146242"/>
                  <a:gd name="connsiteY8" fmla="*/ 127272 h 130848"/>
                  <a:gd name="connsiteX9" fmla="*/ 107413 w 146242"/>
                  <a:gd name="connsiteY9" fmla="*/ 134969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242" h="130848">
                    <a:moveTo>
                      <a:pt x="107413" y="134969"/>
                    </a:moveTo>
                    <a:cubicBezTo>
                      <a:pt x="93558" y="128042"/>
                      <a:pt x="78934" y="136508"/>
                      <a:pt x="62001" y="129581"/>
                    </a:cubicBezTo>
                    <a:cubicBezTo>
                      <a:pt x="43528" y="121884"/>
                      <a:pt x="34292" y="108029"/>
                      <a:pt x="23516" y="96484"/>
                    </a:cubicBezTo>
                    <a:cubicBezTo>
                      <a:pt x="14280" y="86478"/>
                      <a:pt x="12740" y="69545"/>
                      <a:pt x="2734" y="57999"/>
                    </a:cubicBezTo>
                    <a:cubicBezTo>
                      <a:pt x="-4193" y="49533"/>
                      <a:pt x="3504" y="39527"/>
                      <a:pt x="9661" y="32599"/>
                    </a:cubicBezTo>
                    <a:cubicBezTo>
                      <a:pt x="32752" y="7199"/>
                      <a:pt x="62771" y="-3577"/>
                      <a:pt x="96637" y="1042"/>
                    </a:cubicBezTo>
                    <a:cubicBezTo>
                      <a:pt x="112031" y="2581"/>
                      <a:pt x="145898" y="41836"/>
                      <a:pt x="147437" y="57999"/>
                    </a:cubicBezTo>
                    <a:cubicBezTo>
                      <a:pt x="148977" y="70315"/>
                      <a:pt x="152055" y="83399"/>
                      <a:pt x="148977" y="96484"/>
                    </a:cubicBezTo>
                    <a:cubicBezTo>
                      <a:pt x="148207" y="100332"/>
                      <a:pt x="130504" y="124963"/>
                      <a:pt x="126655" y="127272"/>
                    </a:cubicBezTo>
                    <a:cubicBezTo>
                      <a:pt x="117419" y="124193"/>
                      <a:pt x="114340" y="134199"/>
                      <a:pt x="107413" y="134969"/>
                    </a:cubicBezTo>
                    <a:close/>
                  </a:path>
                </a:pathLst>
              </a:custGeom>
              <a:solidFill>
                <a:srgbClr val="84AF2E"/>
              </a:solidFill>
              <a:ln w="7692" cap="flat">
                <a:noFill/>
                <a:prstDash val="solid"/>
                <a:miter/>
              </a:ln>
            </p:spPr>
            <p:txBody>
              <a:bodyPr rtlCol="0" anchor="ctr"/>
              <a:lstStyle/>
              <a:p>
                <a:endParaRPr lang="en-US" dirty="0">
                  <a:latin typeface="Arial" panose="020B0604020202020204" pitchFamily="34" charset="0"/>
                </a:endParaRPr>
              </a:p>
            </p:txBody>
          </p:sp>
          <p:sp>
            <p:nvSpPr>
              <p:cNvPr id="130" name="Freeform: Shape 129">
                <a:extLst>
                  <a:ext uri="{FF2B5EF4-FFF2-40B4-BE49-F238E27FC236}">
                    <a16:creationId xmlns:a16="http://schemas.microsoft.com/office/drawing/2014/main" id="{2B9E9DE0-5F88-4908-850A-1BA92C19091F}"/>
                  </a:ext>
                </a:extLst>
              </p:cNvPr>
              <p:cNvSpPr/>
              <p:nvPr/>
            </p:nvSpPr>
            <p:spPr>
              <a:xfrm>
                <a:off x="8313123" y="1164959"/>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dirty="0">
                  <a:latin typeface="Arial" panose="020B0604020202020204" pitchFamily="34" charset="0"/>
                </a:endParaRPr>
              </a:p>
            </p:txBody>
          </p:sp>
          <p:sp>
            <p:nvSpPr>
              <p:cNvPr id="131" name="Freeform: Shape 130">
                <a:extLst>
                  <a:ext uri="{FF2B5EF4-FFF2-40B4-BE49-F238E27FC236}">
                    <a16:creationId xmlns:a16="http://schemas.microsoft.com/office/drawing/2014/main" id="{E3DB4AFA-F818-433A-887C-5F6BBD90D2E8}"/>
                  </a:ext>
                </a:extLst>
              </p:cNvPr>
              <p:cNvSpPr/>
              <p:nvPr/>
            </p:nvSpPr>
            <p:spPr>
              <a:xfrm>
                <a:off x="7195437" y="5073025"/>
                <a:ext cx="128311" cy="103871"/>
              </a:xfrm>
              <a:custGeom>
                <a:avLst/>
                <a:gdLst>
                  <a:gd name="connsiteX0" fmla="*/ 100830 w 161636"/>
                  <a:gd name="connsiteY0" fmla="*/ 1058 h 130848"/>
                  <a:gd name="connsiteX1" fmla="*/ 144703 w 161636"/>
                  <a:gd name="connsiteY1" fmla="*/ 8755 h 130848"/>
                  <a:gd name="connsiteX2" fmla="*/ 154709 w 161636"/>
                  <a:gd name="connsiteY2" fmla="*/ 17221 h 130848"/>
                  <a:gd name="connsiteX3" fmla="*/ 164715 w 161636"/>
                  <a:gd name="connsiteY3" fmla="*/ 45700 h 130848"/>
                  <a:gd name="connsiteX4" fmla="*/ 106218 w 161636"/>
                  <a:gd name="connsiteY4" fmla="*/ 126518 h 130848"/>
                  <a:gd name="connsiteX5" fmla="*/ 32327 w 161636"/>
                  <a:gd name="connsiteY5" fmla="*/ 118051 h 130848"/>
                  <a:gd name="connsiteX6" fmla="*/ 6927 w 161636"/>
                  <a:gd name="connsiteY6" fmla="*/ 114203 h 130848"/>
                  <a:gd name="connsiteX7" fmla="*/ 15394 w 161636"/>
                  <a:gd name="connsiteY7" fmla="*/ 94960 h 130848"/>
                  <a:gd name="connsiteX8" fmla="*/ 0 w 161636"/>
                  <a:gd name="connsiteY8" fmla="*/ 90342 h 130848"/>
                  <a:gd name="connsiteX9" fmla="*/ 20012 w 161636"/>
                  <a:gd name="connsiteY9" fmla="*/ 40312 h 130848"/>
                  <a:gd name="connsiteX10" fmla="*/ 40794 w 161636"/>
                  <a:gd name="connsiteY10" fmla="*/ 12603 h 130848"/>
                  <a:gd name="connsiteX11" fmla="*/ 48491 w 161636"/>
                  <a:gd name="connsiteY11" fmla="*/ 16452 h 130848"/>
                  <a:gd name="connsiteX12" fmla="*/ 71582 w 161636"/>
                  <a:gd name="connsiteY12" fmla="*/ 7985 h 130848"/>
                  <a:gd name="connsiteX13" fmla="*/ 100830 w 161636"/>
                  <a:gd name="connsiteY13" fmla="*/ 10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636" h="130848">
                    <a:moveTo>
                      <a:pt x="100830" y="1058"/>
                    </a:moveTo>
                    <a:cubicBezTo>
                      <a:pt x="113146" y="16452"/>
                      <a:pt x="129309" y="11064"/>
                      <a:pt x="144703" y="8755"/>
                    </a:cubicBezTo>
                    <a:cubicBezTo>
                      <a:pt x="147782" y="11833"/>
                      <a:pt x="150861" y="14912"/>
                      <a:pt x="154709" y="17221"/>
                    </a:cubicBezTo>
                    <a:cubicBezTo>
                      <a:pt x="165485" y="24149"/>
                      <a:pt x="170103" y="38003"/>
                      <a:pt x="164715" y="45700"/>
                    </a:cubicBezTo>
                    <a:cubicBezTo>
                      <a:pt x="145473" y="72639"/>
                      <a:pt x="144703" y="111894"/>
                      <a:pt x="106218" y="126518"/>
                    </a:cubicBezTo>
                    <a:cubicBezTo>
                      <a:pt x="84667" y="134985"/>
                      <a:pt x="46952" y="136524"/>
                      <a:pt x="32327" y="118051"/>
                    </a:cubicBezTo>
                    <a:cubicBezTo>
                      <a:pt x="23861" y="108045"/>
                      <a:pt x="17703" y="108815"/>
                      <a:pt x="6927" y="114203"/>
                    </a:cubicBezTo>
                    <a:cubicBezTo>
                      <a:pt x="7697" y="104967"/>
                      <a:pt x="19242" y="102657"/>
                      <a:pt x="15394" y="94960"/>
                    </a:cubicBezTo>
                    <a:cubicBezTo>
                      <a:pt x="12315" y="88803"/>
                      <a:pt x="4618" y="92651"/>
                      <a:pt x="0" y="90342"/>
                    </a:cubicBezTo>
                    <a:cubicBezTo>
                      <a:pt x="6927" y="73409"/>
                      <a:pt x="13855" y="57245"/>
                      <a:pt x="20012" y="40312"/>
                    </a:cubicBezTo>
                    <a:cubicBezTo>
                      <a:pt x="23861" y="28767"/>
                      <a:pt x="39255" y="25688"/>
                      <a:pt x="40794" y="12603"/>
                    </a:cubicBezTo>
                    <a:cubicBezTo>
                      <a:pt x="43103" y="14142"/>
                      <a:pt x="46182" y="14912"/>
                      <a:pt x="48491" y="16452"/>
                    </a:cubicBezTo>
                    <a:cubicBezTo>
                      <a:pt x="55418" y="12603"/>
                      <a:pt x="63885" y="11833"/>
                      <a:pt x="71582" y="7985"/>
                    </a:cubicBezTo>
                    <a:cubicBezTo>
                      <a:pt x="77739" y="-7409"/>
                      <a:pt x="91594" y="4906"/>
                      <a:pt x="100830" y="1058"/>
                    </a:cubicBezTo>
                    <a:close/>
                  </a:path>
                </a:pathLst>
              </a:custGeom>
              <a:solidFill>
                <a:srgbClr val="85AF2D"/>
              </a:solidFill>
              <a:ln w="7692" cap="flat">
                <a:noFill/>
                <a:prstDash val="solid"/>
                <a:miter/>
              </a:ln>
            </p:spPr>
            <p:txBody>
              <a:bodyPr rtlCol="0" anchor="ctr"/>
              <a:lstStyle/>
              <a:p>
                <a:endParaRPr lang="en-US" dirty="0">
                  <a:latin typeface="Arial" panose="020B0604020202020204" pitchFamily="34" charset="0"/>
                </a:endParaRPr>
              </a:p>
            </p:txBody>
          </p:sp>
          <p:sp>
            <p:nvSpPr>
              <p:cNvPr id="132" name="Freeform: Shape 131">
                <a:extLst>
                  <a:ext uri="{FF2B5EF4-FFF2-40B4-BE49-F238E27FC236}">
                    <a16:creationId xmlns:a16="http://schemas.microsoft.com/office/drawing/2014/main" id="{52D3A470-E4B2-4820-82EB-B099CA55D389}"/>
                  </a:ext>
                </a:extLst>
              </p:cNvPr>
              <p:cNvSpPr/>
              <p:nvPr/>
            </p:nvSpPr>
            <p:spPr>
              <a:xfrm>
                <a:off x="10858500" y="3965928"/>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133" name="Freeform: Shape 132">
                <a:extLst>
                  <a:ext uri="{FF2B5EF4-FFF2-40B4-BE49-F238E27FC236}">
                    <a16:creationId xmlns:a16="http://schemas.microsoft.com/office/drawing/2014/main" id="{2F04F84F-9084-4069-B043-B1376B38DD83}"/>
                  </a:ext>
                </a:extLst>
              </p:cNvPr>
              <p:cNvSpPr/>
              <p:nvPr/>
            </p:nvSpPr>
            <p:spPr>
              <a:xfrm>
                <a:off x="6595261" y="4371058"/>
                <a:ext cx="146641" cy="122201"/>
              </a:xfrm>
              <a:custGeom>
                <a:avLst/>
                <a:gdLst>
                  <a:gd name="connsiteX0" fmla="*/ 54176 w 184727"/>
                  <a:gd name="connsiteY0" fmla="*/ 11353 h 153939"/>
                  <a:gd name="connsiteX1" fmla="*/ 124988 w 184727"/>
                  <a:gd name="connsiteY1" fmla="*/ 10583 h 153939"/>
                  <a:gd name="connsiteX2" fmla="*/ 138842 w 184727"/>
                  <a:gd name="connsiteY2" fmla="*/ 19050 h 153939"/>
                  <a:gd name="connsiteX3" fmla="*/ 151927 w 184727"/>
                  <a:gd name="connsiteY3" fmla="*/ 19050 h 153939"/>
                  <a:gd name="connsiteX4" fmla="*/ 185024 w 184727"/>
                  <a:gd name="connsiteY4" fmla="*/ 25977 h 153939"/>
                  <a:gd name="connsiteX5" fmla="*/ 172709 w 184727"/>
                  <a:gd name="connsiteY5" fmla="*/ 64462 h 153939"/>
                  <a:gd name="connsiteX6" fmla="*/ 191182 w 184727"/>
                  <a:gd name="connsiteY6" fmla="*/ 73699 h 153939"/>
                  <a:gd name="connsiteX7" fmla="*/ 169630 w 184727"/>
                  <a:gd name="connsiteY7" fmla="*/ 102947 h 153939"/>
                  <a:gd name="connsiteX8" fmla="*/ 165012 w 184727"/>
                  <a:gd name="connsiteY8" fmla="*/ 112183 h 153939"/>
                  <a:gd name="connsiteX9" fmla="*/ 124218 w 184727"/>
                  <a:gd name="connsiteY9" fmla="*/ 155286 h 153939"/>
                  <a:gd name="connsiteX10" fmla="*/ 104976 w 184727"/>
                  <a:gd name="connsiteY10" fmla="*/ 153747 h 153939"/>
                  <a:gd name="connsiteX11" fmla="*/ 53406 w 184727"/>
                  <a:gd name="connsiteY11" fmla="*/ 157595 h 153939"/>
                  <a:gd name="connsiteX12" fmla="*/ 28006 w 184727"/>
                  <a:gd name="connsiteY12" fmla="*/ 142971 h 153939"/>
                  <a:gd name="connsiteX13" fmla="*/ 1067 w 184727"/>
                  <a:gd name="connsiteY13" fmla="*/ 95250 h 153939"/>
                  <a:gd name="connsiteX14" fmla="*/ 25697 w 184727"/>
                  <a:gd name="connsiteY14" fmla="*/ 23668 h 153939"/>
                  <a:gd name="connsiteX15" fmla="*/ 39552 w 184727"/>
                  <a:gd name="connsiteY15" fmla="*/ 19050 h 153939"/>
                  <a:gd name="connsiteX16" fmla="*/ 54176 w 184727"/>
                  <a:gd name="connsiteY16" fmla="*/ 11353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727" h="153939">
                    <a:moveTo>
                      <a:pt x="54176" y="11353"/>
                    </a:moveTo>
                    <a:cubicBezTo>
                      <a:pt x="77267" y="-4041"/>
                      <a:pt x="101127" y="-3271"/>
                      <a:pt x="124988" y="10583"/>
                    </a:cubicBezTo>
                    <a:cubicBezTo>
                      <a:pt x="130376" y="12892"/>
                      <a:pt x="134224" y="16741"/>
                      <a:pt x="138842" y="19050"/>
                    </a:cubicBezTo>
                    <a:cubicBezTo>
                      <a:pt x="143461" y="19050"/>
                      <a:pt x="147309" y="19820"/>
                      <a:pt x="151927" y="19050"/>
                    </a:cubicBezTo>
                    <a:cubicBezTo>
                      <a:pt x="163473" y="17511"/>
                      <a:pt x="177327" y="11353"/>
                      <a:pt x="185024" y="25977"/>
                    </a:cubicBezTo>
                    <a:cubicBezTo>
                      <a:pt x="192721" y="41371"/>
                      <a:pt x="187333" y="55226"/>
                      <a:pt x="172709" y="64462"/>
                    </a:cubicBezTo>
                    <a:cubicBezTo>
                      <a:pt x="177327" y="70620"/>
                      <a:pt x="184254" y="69850"/>
                      <a:pt x="191182" y="73699"/>
                    </a:cubicBezTo>
                    <a:cubicBezTo>
                      <a:pt x="181176" y="81396"/>
                      <a:pt x="171939" y="89862"/>
                      <a:pt x="169630" y="102947"/>
                    </a:cubicBezTo>
                    <a:cubicBezTo>
                      <a:pt x="171939" y="107565"/>
                      <a:pt x="167321" y="109105"/>
                      <a:pt x="165012" y="112183"/>
                    </a:cubicBezTo>
                    <a:cubicBezTo>
                      <a:pt x="155006" y="129886"/>
                      <a:pt x="135764" y="138353"/>
                      <a:pt x="124218" y="155286"/>
                    </a:cubicBezTo>
                    <a:cubicBezTo>
                      <a:pt x="119600" y="162983"/>
                      <a:pt x="112673" y="152208"/>
                      <a:pt x="104976" y="153747"/>
                    </a:cubicBezTo>
                    <a:cubicBezTo>
                      <a:pt x="88812" y="156056"/>
                      <a:pt x="71879" y="166832"/>
                      <a:pt x="53406" y="157595"/>
                    </a:cubicBezTo>
                    <a:cubicBezTo>
                      <a:pt x="44939" y="152977"/>
                      <a:pt x="39552" y="141432"/>
                      <a:pt x="28006" y="142971"/>
                    </a:cubicBezTo>
                    <a:cubicBezTo>
                      <a:pt x="12612" y="130656"/>
                      <a:pt x="4915" y="116032"/>
                      <a:pt x="1067" y="95250"/>
                    </a:cubicBezTo>
                    <a:cubicBezTo>
                      <a:pt x="-3552" y="65232"/>
                      <a:pt x="7224" y="44450"/>
                      <a:pt x="25697" y="23668"/>
                    </a:cubicBezTo>
                    <a:cubicBezTo>
                      <a:pt x="29545" y="19050"/>
                      <a:pt x="34933" y="19820"/>
                      <a:pt x="39552" y="19050"/>
                    </a:cubicBezTo>
                    <a:cubicBezTo>
                      <a:pt x="44939" y="15971"/>
                      <a:pt x="49557" y="13662"/>
                      <a:pt x="54176" y="11353"/>
                    </a:cubicBez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134" name="Freeform: Shape 133">
                <a:extLst>
                  <a:ext uri="{FF2B5EF4-FFF2-40B4-BE49-F238E27FC236}">
                    <a16:creationId xmlns:a16="http://schemas.microsoft.com/office/drawing/2014/main" id="{7FDAEFBB-765C-4B80-A063-BFCD9250250E}"/>
                  </a:ext>
                </a:extLst>
              </p:cNvPr>
              <p:cNvSpPr>
                <a:spLocks/>
              </p:cNvSpPr>
              <p:nvPr/>
            </p:nvSpPr>
            <p:spPr bwMode="auto">
              <a:xfrm rot="900000">
                <a:off x="7089267" y="1926620"/>
                <a:ext cx="3271787" cy="2983845"/>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US" dirty="0">
                  <a:latin typeface="Arial" panose="020B0604020202020204" pitchFamily="34" charset="0"/>
                </a:endParaRPr>
              </a:p>
            </p:txBody>
          </p:sp>
          <p:sp>
            <p:nvSpPr>
              <p:cNvPr id="135" name="Freeform: Shape 134">
                <a:extLst>
                  <a:ext uri="{FF2B5EF4-FFF2-40B4-BE49-F238E27FC236}">
                    <a16:creationId xmlns:a16="http://schemas.microsoft.com/office/drawing/2014/main" id="{B8CBB5FA-51ED-4753-A32D-0927D30E46B1}"/>
                  </a:ext>
                </a:extLst>
              </p:cNvPr>
              <p:cNvSpPr/>
              <p:nvPr/>
            </p:nvSpPr>
            <p:spPr>
              <a:xfrm>
                <a:off x="7000161" y="2031424"/>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dirty="0">
                  <a:latin typeface="Arial" panose="020B0604020202020204" pitchFamily="34" charset="0"/>
                </a:endParaRPr>
              </a:p>
            </p:txBody>
          </p:sp>
          <p:sp>
            <p:nvSpPr>
              <p:cNvPr id="136" name="Freeform: Shape 135">
                <a:extLst>
                  <a:ext uri="{FF2B5EF4-FFF2-40B4-BE49-F238E27FC236}">
                    <a16:creationId xmlns:a16="http://schemas.microsoft.com/office/drawing/2014/main" id="{CC4075BD-BC71-41DA-A721-E2020562AF33}"/>
                  </a:ext>
                </a:extLst>
              </p:cNvPr>
              <p:cNvSpPr/>
              <p:nvPr/>
            </p:nvSpPr>
            <p:spPr>
              <a:xfrm flipH="1">
                <a:off x="8784570" y="1883600"/>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dirty="0">
                  <a:latin typeface="Arial" panose="020B0604020202020204" pitchFamily="34" charset="0"/>
                </a:endParaRPr>
              </a:p>
            </p:txBody>
          </p:sp>
          <p:sp>
            <p:nvSpPr>
              <p:cNvPr id="137" name="Freeform: Shape 136">
                <a:extLst>
                  <a:ext uri="{FF2B5EF4-FFF2-40B4-BE49-F238E27FC236}">
                    <a16:creationId xmlns:a16="http://schemas.microsoft.com/office/drawing/2014/main" id="{74DD2201-8F8B-4958-9811-FF0D9CEE6C50}"/>
                  </a:ext>
                </a:extLst>
              </p:cNvPr>
              <p:cNvSpPr/>
              <p:nvPr/>
            </p:nvSpPr>
            <p:spPr>
              <a:xfrm flipV="1">
                <a:off x="5899199" y="4439734"/>
                <a:ext cx="603449" cy="60827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dirty="0">
                  <a:latin typeface="Arial" panose="020B0604020202020204" pitchFamily="34" charset="0"/>
                </a:endParaRPr>
              </a:p>
            </p:txBody>
          </p:sp>
          <p:sp>
            <p:nvSpPr>
              <p:cNvPr id="138" name="Freeform: Shape 137">
                <a:extLst>
                  <a:ext uri="{FF2B5EF4-FFF2-40B4-BE49-F238E27FC236}">
                    <a16:creationId xmlns:a16="http://schemas.microsoft.com/office/drawing/2014/main" id="{727A3E93-930A-42FE-B5C7-CB1E30695DF4}"/>
                  </a:ext>
                </a:extLst>
              </p:cNvPr>
              <p:cNvSpPr/>
              <p:nvPr/>
            </p:nvSpPr>
            <p:spPr>
              <a:xfrm rot="19531334">
                <a:off x="6084441" y="3363823"/>
                <a:ext cx="441381" cy="44491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dirty="0">
                  <a:latin typeface="Arial" panose="020B0604020202020204" pitchFamily="34" charset="0"/>
                </a:endParaRPr>
              </a:p>
            </p:txBody>
          </p:sp>
          <p:sp>
            <p:nvSpPr>
              <p:cNvPr id="139" name="Freeform: Shape 138">
                <a:extLst>
                  <a:ext uri="{FF2B5EF4-FFF2-40B4-BE49-F238E27FC236}">
                    <a16:creationId xmlns:a16="http://schemas.microsoft.com/office/drawing/2014/main" id="{FCF075F2-9A11-40D7-8CBF-B70A5F7E3B16}"/>
                  </a:ext>
                </a:extLst>
              </p:cNvPr>
              <p:cNvSpPr/>
              <p:nvPr/>
            </p:nvSpPr>
            <p:spPr>
              <a:xfrm rot="9900000" flipH="1">
                <a:off x="8046141" y="3975013"/>
                <a:ext cx="660342" cy="66562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dirty="0">
                  <a:latin typeface="Arial" panose="020B0604020202020204" pitchFamily="34" charset="0"/>
                </a:endParaRPr>
              </a:p>
            </p:txBody>
          </p:sp>
        </p:grpSp>
        <p:grpSp>
          <p:nvGrpSpPr>
            <p:cNvPr id="147" name="Group 146">
              <a:extLst>
                <a:ext uri="{FF2B5EF4-FFF2-40B4-BE49-F238E27FC236}">
                  <a16:creationId xmlns:a16="http://schemas.microsoft.com/office/drawing/2014/main" id="{E4FFBAE7-B433-4A70-B535-1E9F57F6A05E}"/>
                </a:ext>
              </a:extLst>
            </p:cNvPr>
            <p:cNvGrpSpPr/>
            <p:nvPr/>
          </p:nvGrpSpPr>
          <p:grpSpPr>
            <a:xfrm>
              <a:off x="7720748" y="2726920"/>
              <a:ext cx="2054743" cy="1190495"/>
              <a:chOff x="5121914" y="2261078"/>
              <a:chExt cx="2054743" cy="1190495"/>
            </a:xfrm>
          </p:grpSpPr>
          <p:grpSp>
            <p:nvGrpSpPr>
              <p:cNvPr id="149" name="Group 148">
                <a:extLst>
                  <a:ext uri="{FF2B5EF4-FFF2-40B4-BE49-F238E27FC236}">
                    <a16:creationId xmlns:a16="http://schemas.microsoft.com/office/drawing/2014/main" id="{65E6FB1A-03D9-43E9-B1D6-46060F8AE553}"/>
                  </a:ext>
                </a:extLst>
              </p:cNvPr>
              <p:cNvGrpSpPr/>
              <p:nvPr/>
            </p:nvGrpSpPr>
            <p:grpSpPr>
              <a:xfrm rot="10579261" flipH="1">
                <a:off x="6559487" y="3020135"/>
                <a:ext cx="617170" cy="431438"/>
                <a:chOff x="3755403" y="3352246"/>
                <a:chExt cx="1133941" cy="792691"/>
              </a:xfrm>
              <a:solidFill>
                <a:schemeClr val="accent1"/>
              </a:solidFill>
            </p:grpSpPr>
            <p:sp>
              <p:nvSpPr>
                <p:cNvPr id="153" name="Freeform: Shape 152">
                  <a:extLst>
                    <a:ext uri="{FF2B5EF4-FFF2-40B4-BE49-F238E27FC236}">
                      <a16:creationId xmlns:a16="http://schemas.microsoft.com/office/drawing/2014/main" id="{91C0D289-F389-4B60-874D-B101C7895D36}"/>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dirty="0">
                    <a:latin typeface="Arial" panose="020B0604020202020204" pitchFamily="34" charset="0"/>
                  </a:endParaRPr>
                </a:p>
              </p:txBody>
            </p:sp>
            <p:sp>
              <p:nvSpPr>
                <p:cNvPr id="154" name="Freeform: Shape 153">
                  <a:extLst>
                    <a:ext uri="{FF2B5EF4-FFF2-40B4-BE49-F238E27FC236}">
                      <a16:creationId xmlns:a16="http://schemas.microsoft.com/office/drawing/2014/main" id="{BC1928D9-0F53-49E1-8BA6-CE932C01E223}"/>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dirty="0">
                    <a:latin typeface="Arial" panose="020B0604020202020204" pitchFamily="34" charset="0"/>
                  </a:endParaRPr>
                </a:p>
              </p:txBody>
            </p:sp>
          </p:grpSp>
          <p:grpSp>
            <p:nvGrpSpPr>
              <p:cNvPr id="150" name="Group 149">
                <a:extLst>
                  <a:ext uri="{FF2B5EF4-FFF2-40B4-BE49-F238E27FC236}">
                    <a16:creationId xmlns:a16="http://schemas.microsoft.com/office/drawing/2014/main" id="{84035B4C-47C0-41E0-8ECF-6C711949B901}"/>
                  </a:ext>
                </a:extLst>
              </p:cNvPr>
              <p:cNvGrpSpPr/>
              <p:nvPr/>
            </p:nvGrpSpPr>
            <p:grpSpPr>
              <a:xfrm rot="2700000" flipH="1">
                <a:off x="5029048" y="2353944"/>
                <a:ext cx="617170" cy="431438"/>
                <a:chOff x="3755403" y="3352246"/>
                <a:chExt cx="1133941" cy="792691"/>
              </a:xfrm>
              <a:solidFill>
                <a:schemeClr val="accent1"/>
              </a:solidFill>
            </p:grpSpPr>
            <p:sp>
              <p:nvSpPr>
                <p:cNvPr id="151" name="Freeform: Shape 150">
                  <a:extLst>
                    <a:ext uri="{FF2B5EF4-FFF2-40B4-BE49-F238E27FC236}">
                      <a16:creationId xmlns:a16="http://schemas.microsoft.com/office/drawing/2014/main" id="{11A1A45C-55D3-4EC0-A373-C0B7A2E11607}"/>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dirty="0">
                    <a:latin typeface="Arial" panose="020B0604020202020204" pitchFamily="34" charset="0"/>
                  </a:endParaRPr>
                </a:p>
              </p:txBody>
            </p:sp>
            <p:sp>
              <p:nvSpPr>
                <p:cNvPr id="152" name="Freeform: Shape 151">
                  <a:extLst>
                    <a:ext uri="{FF2B5EF4-FFF2-40B4-BE49-F238E27FC236}">
                      <a16:creationId xmlns:a16="http://schemas.microsoft.com/office/drawing/2014/main" id="{B43F1755-B952-4492-B071-B8B1B27D92CB}"/>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dirty="0">
                    <a:latin typeface="Arial" panose="020B0604020202020204" pitchFamily="34" charset="0"/>
                  </a:endParaRPr>
                </a:p>
              </p:txBody>
            </p:sp>
          </p:grpSp>
        </p:grpSp>
      </p:grpSp>
      <p:sp>
        <p:nvSpPr>
          <p:cNvPr id="155" name="TextBox 154">
            <a:extLst>
              <a:ext uri="{FF2B5EF4-FFF2-40B4-BE49-F238E27FC236}">
                <a16:creationId xmlns:a16="http://schemas.microsoft.com/office/drawing/2014/main" id="{DEAB6518-19CD-4637-B0D8-F1C81470B1F1}"/>
              </a:ext>
            </a:extLst>
          </p:cNvPr>
          <p:cNvSpPr txBox="1"/>
          <p:nvPr/>
        </p:nvSpPr>
        <p:spPr>
          <a:xfrm>
            <a:off x="95461" y="3013501"/>
            <a:ext cx="6423648" cy="830997"/>
          </a:xfrm>
          <a:prstGeom prst="rect">
            <a:avLst/>
          </a:prstGeom>
          <a:noFill/>
        </p:spPr>
        <p:txBody>
          <a:bodyPr wrap="square" rtlCol="0" anchor="ctr">
            <a:spAutoFit/>
          </a:bodyPr>
          <a:lstStyle/>
          <a:p>
            <a:pPr algn="r"/>
            <a:r>
              <a:rPr lang="ko-KR" altLang="en-US" sz="4800" b="1" dirty="0" err="1">
                <a:solidFill>
                  <a:schemeClr val="tx2"/>
                </a:solidFill>
                <a:latin typeface="Arial" panose="020B0604020202020204" pitchFamily="34" charset="0"/>
                <a:cs typeface="Arial" panose="020B0604020202020204" pitchFamily="34" charset="0"/>
                <a:hlinkClick r:id="rId3">
                  <a:extLst>
                    <a:ext uri="{A12FA001-AC4F-418D-AE19-62706E023703}">
                      <ahyp:hlinkClr xmlns:ahyp="http://schemas.microsoft.com/office/drawing/2018/hyperlinkcolor" val="tx"/>
                    </a:ext>
                  </a:extLst>
                </a:hlinkClick>
              </a:rPr>
              <a:t>熱身遊戲</a:t>
            </a:r>
            <a:r>
              <a:rPr lang="zh-TW" altLang="en-US" sz="4800" b="1" dirty="0">
                <a:solidFill>
                  <a:schemeClr val="tx2"/>
                </a:solidFill>
                <a:latin typeface="Arial" panose="020B0604020202020204" pitchFamily="34" charset="0"/>
                <a:cs typeface="Arial" panose="020B0604020202020204" pitchFamily="34" charset="0"/>
              </a:rPr>
              <a:t>：</a:t>
            </a:r>
            <a:r>
              <a:rPr lang="ja-JP" altLang="en-US" sz="4800" b="1">
                <a:solidFill>
                  <a:schemeClr val="tx2"/>
                </a:solidFill>
                <a:latin typeface="Arial" panose="020B0604020202020204" pitchFamily="34" charset="0"/>
                <a:cs typeface="Arial" panose="020B0604020202020204" pitchFamily="34" charset="0"/>
              </a:rPr>
              <a:t>資源爭奪戰</a:t>
            </a:r>
            <a:endParaRPr lang="ko-KR" altLang="en-US" sz="4800"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1630282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F981970-0D35-E946-8C15-8DBEF4235AC1}"/>
              </a:ext>
            </a:extLst>
          </p:cNvPr>
          <p:cNvSpPr txBox="1"/>
          <p:nvPr/>
        </p:nvSpPr>
        <p:spPr>
          <a:xfrm>
            <a:off x="1960893" y="346863"/>
            <a:ext cx="8270213" cy="861774"/>
          </a:xfrm>
          <a:prstGeom prst="rect">
            <a:avLst/>
          </a:prstGeom>
          <a:noFill/>
        </p:spPr>
        <p:txBody>
          <a:bodyPr wrap="none" rtlCol="0">
            <a:spAutoFit/>
          </a:bodyPr>
          <a:lstStyle/>
          <a:p>
            <a:r>
              <a:rPr lang="zh-TW" altLang="en-US" sz="5000" b="1" dirty="0">
                <a:solidFill>
                  <a:schemeClr val="accent2"/>
                </a:solidFill>
              </a:rPr>
              <a:t>亞馬遜雨林： 地球之肺</a:t>
            </a:r>
            <a:r>
              <a:rPr lang="en-US" altLang="zh-TW" sz="5000" b="1" dirty="0">
                <a:solidFill>
                  <a:schemeClr val="accent2"/>
                </a:solidFill>
              </a:rPr>
              <a:t>-</a:t>
            </a:r>
            <a:r>
              <a:rPr lang="zh-TW" altLang="en-US" sz="5000" b="1" dirty="0">
                <a:solidFill>
                  <a:schemeClr val="accent2"/>
                </a:solidFill>
              </a:rPr>
              <a:t>火災</a:t>
            </a:r>
          </a:p>
        </p:txBody>
      </p:sp>
      <p:sp>
        <p:nvSpPr>
          <p:cNvPr id="2" name="TextBox 1">
            <a:extLst>
              <a:ext uri="{FF2B5EF4-FFF2-40B4-BE49-F238E27FC236}">
                <a16:creationId xmlns:a16="http://schemas.microsoft.com/office/drawing/2014/main" id="{7A9660AA-0D15-CD41-8664-A1BD6157AA4E}"/>
              </a:ext>
            </a:extLst>
          </p:cNvPr>
          <p:cNvSpPr txBox="1"/>
          <p:nvPr/>
        </p:nvSpPr>
        <p:spPr>
          <a:xfrm>
            <a:off x="294335" y="1488093"/>
            <a:ext cx="7164190" cy="4401205"/>
          </a:xfrm>
          <a:prstGeom prst="rect">
            <a:avLst/>
          </a:prstGeom>
          <a:noFill/>
        </p:spPr>
        <p:txBody>
          <a:bodyPr wrap="square" rtlCol="0">
            <a:spAutoFit/>
          </a:bodyPr>
          <a:lstStyle/>
          <a:p>
            <a:pPr marL="285750" indent="-285750">
              <a:buFont typeface="Arial" panose="020B0604020202020204" pitchFamily="34" charset="0"/>
              <a:buChar char="•"/>
            </a:pPr>
            <a:r>
              <a:rPr lang="ja-JP" altLang="en-US" sz="2500">
                <a:solidFill>
                  <a:schemeClr val="bg2">
                    <a:lumMod val="25000"/>
                  </a:schemeClr>
                </a:solidFill>
              </a:rPr>
              <a:t>巴西國家太空署（</a:t>
            </a:r>
            <a:r>
              <a:rPr lang="en-GB" altLang="ja-JP" sz="2500" dirty="0">
                <a:solidFill>
                  <a:schemeClr val="bg2">
                    <a:lumMod val="25000"/>
                  </a:schemeClr>
                </a:solidFill>
              </a:rPr>
              <a:t>INPE</a:t>
            </a:r>
            <a:r>
              <a:rPr lang="ja-JP" altLang="en-US" sz="2500">
                <a:solidFill>
                  <a:schemeClr val="bg2">
                    <a:lumMod val="25000"/>
                  </a:schemeClr>
                </a:solidFill>
              </a:rPr>
              <a:t>）指出，</a:t>
            </a:r>
            <a:r>
              <a:rPr lang="en-US" altLang="zh-TW" sz="2500" dirty="0">
                <a:solidFill>
                  <a:schemeClr val="bg2">
                    <a:lumMod val="25000"/>
                  </a:schemeClr>
                </a:solidFill>
              </a:rPr>
              <a:t>2019</a:t>
            </a:r>
            <a:r>
              <a:rPr lang="ja-JP" altLang="en-US" sz="2500">
                <a:solidFill>
                  <a:schemeClr val="bg2">
                    <a:lumMod val="25000"/>
                  </a:schemeClr>
                </a:solidFill>
              </a:rPr>
              <a:t>年亞馬遜雨林已發生超過</a:t>
            </a:r>
            <a:r>
              <a:rPr lang="en-US" altLang="ja-JP" sz="2500" dirty="0">
                <a:solidFill>
                  <a:schemeClr val="bg2">
                    <a:lumMod val="25000"/>
                  </a:schemeClr>
                </a:solidFill>
              </a:rPr>
              <a:t>7.2</a:t>
            </a:r>
            <a:r>
              <a:rPr lang="ja-JP" altLang="en-US" sz="2500">
                <a:solidFill>
                  <a:schemeClr val="bg2">
                    <a:lumMod val="25000"/>
                  </a:schemeClr>
                </a:solidFill>
              </a:rPr>
              <a:t>萬起火災， 創下歷史紀錄</a:t>
            </a:r>
            <a:br>
              <a:rPr lang="en-US" altLang="ja-JP" sz="2500" dirty="0">
                <a:solidFill>
                  <a:schemeClr val="bg2">
                    <a:lumMod val="25000"/>
                  </a:schemeClr>
                </a:solidFill>
              </a:rPr>
            </a:br>
            <a:endParaRPr lang="en-US" altLang="ja-JP" sz="2500" dirty="0">
              <a:solidFill>
                <a:schemeClr val="bg2">
                  <a:lumMod val="25000"/>
                </a:schemeClr>
              </a:solidFill>
            </a:endParaRPr>
          </a:p>
          <a:p>
            <a:r>
              <a:rPr lang="ja-JP" altLang="en-US" sz="2500" b="1">
                <a:solidFill>
                  <a:schemeClr val="bg2">
                    <a:lumMod val="25000"/>
                  </a:schemeClr>
                </a:solidFill>
              </a:rPr>
              <a:t>什麼導致創紀錄火災</a:t>
            </a:r>
            <a:r>
              <a:rPr lang="en-US" altLang="ja-JP" sz="2500" b="1" dirty="0">
                <a:solidFill>
                  <a:schemeClr val="bg2">
                    <a:lumMod val="25000"/>
                  </a:schemeClr>
                </a:solidFill>
              </a:rPr>
              <a:t>?</a:t>
            </a:r>
          </a:p>
          <a:p>
            <a:pPr marL="342900" indent="-342900">
              <a:buFont typeface="Arial" panose="020B0604020202020204" pitchFamily="34" charset="0"/>
              <a:buChar char="•"/>
            </a:pPr>
            <a:r>
              <a:rPr lang="ja-JP" altLang="en-US">
                <a:solidFill>
                  <a:schemeClr val="bg2">
                    <a:lumMod val="25000"/>
                  </a:schemeClr>
                </a:solidFill>
              </a:rPr>
              <a:t>亞馬遜森林通常在 </a:t>
            </a:r>
            <a:r>
              <a:rPr lang="en-US" altLang="ja-JP" dirty="0">
                <a:solidFill>
                  <a:schemeClr val="bg2">
                    <a:lumMod val="25000"/>
                  </a:schemeClr>
                </a:solidFill>
              </a:rPr>
              <a:t>8 </a:t>
            </a:r>
            <a:r>
              <a:rPr lang="ja-JP" altLang="en-US">
                <a:solidFill>
                  <a:schemeClr val="bg2">
                    <a:lumMod val="25000"/>
                  </a:schemeClr>
                </a:solidFill>
              </a:rPr>
              <a:t>月至 </a:t>
            </a:r>
            <a:r>
              <a:rPr lang="en-US" altLang="ja-JP" dirty="0">
                <a:solidFill>
                  <a:schemeClr val="bg2">
                    <a:lumMod val="25000"/>
                  </a:schemeClr>
                </a:solidFill>
              </a:rPr>
              <a:t>9 </a:t>
            </a:r>
            <a:r>
              <a:rPr lang="ja-JP" altLang="en-US">
                <a:solidFill>
                  <a:schemeClr val="bg2">
                    <a:lumMod val="25000"/>
                  </a:schemeClr>
                </a:solidFill>
              </a:rPr>
              <a:t>月開始出現大火，主因是氣候變得較乾燥，容易引起火勢，還有畜牧業為了清空林地以種植飼料或畜養牛隻，而人為縱火。</a:t>
            </a:r>
            <a:endParaRPr lang="en-US" altLang="ja-JP" dirty="0">
              <a:solidFill>
                <a:schemeClr val="bg2">
                  <a:lumMod val="25000"/>
                </a:schemeClr>
              </a:solidFill>
            </a:endParaRPr>
          </a:p>
          <a:p>
            <a:pPr marL="342900" indent="-342900">
              <a:buFont typeface="Arial" panose="020B0604020202020204" pitchFamily="34" charset="0"/>
              <a:buChar char="•"/>
            </a:pPr>
            <a:r>
              <a:rPr lang="ja-JP" altLang="en-US">
                <a:solidFill>
                  <a:schemeClr val="bg2">
                    <a:lumMod val="25000"/>
                  </a:schemeClr>
                </a:solidFill>
              </a:rPr>
              <a:t>「乾燥季節為火災創造了有利條件。但起火，無論是故意還是偶然都是人為造成的，」巴西國家太空署研究員賽特樂（</a:t>
            </a:r>
            <a:r>
              <a:rPr lang="en-GB" dirty="0">
                <a:solidFill>
                  <a:schemeClr val="bg2">
                    <a:lumMod val="25000"/>
                  </a:schemeClr>
                </a:solidFill>
              </a:rPr>
              <a:t>Alberto Setzer）</a:t>
            </a:r>
            <a:r>
              <a:rPr lang="ja-JP" altLang="en-US">
                <a:solidFill>
                  <a:schemeClr val="bg2">
                    <a:lumMod val="25000"/>
                  </a:schemeClr>
                </a:solidFill>
              </a:rPr>
              <a:t> </a:t>
            </a:r>
            <a:endParaRPr lang="en-US" altLang="ja-JP" dirty="0">
              <a:solidFill>
                <a:schemeClr val="bg2">
                  <a:lumMod val="25000"/>
                </a:schemeClr>
              </a:solidFill>
            </a:endParaRPr>
          </a:p>
          <a:p>
            <a:pPr marL="342900" indent="-342900">
              <a:buFont typeface="Arial" panose="020B0604020202020204" pitchFamily="34" charset="0"/>
              <a:buChar char="•"/>
            </a:pPr>
            <a:r>
              <a:rPr lang="ja-JP" altLang="en-US">
                <a:solidFill>
                  <a:schemeClr val="bg2">
                    <a:lumMod val="25000"/>
                  </a:schemeClr>
                </a:solidFill>
              </a:rPr>
              <a:t>「此次大火是近期數據中顯出森林砍伐增加的結果。」世界自然基金會（</a:t>
            </a:r>
            <a:r>
              <a:rPr lang="en-GB" dirty="0">
                <a:solidFill>
                  <a:schemeClr val="bg2">
                    <a:lumMod val="25000"/>
                  </a:schemeClr>
                </a:solidFill>
              </a:rPr>
              <a:t>WWF）</a:t>
            </a:r>
            <a:r>
              <a:rPr lang="ja-JP" altLang="en-US">
                <a:solidFill>
                  <a:schemeClr val="bg2">
                    <a:lumMod val="25000"/>
                  </a:schemeClr>
                </a:solidFill>
              </a:rPr>
              <a:t>亞馬遜項目負責人梅洛（</a:t>
            </a:r>
            <a:r>
              <a:rPr lang="en-GB" dirty="0">
                <a:solidFill>
                  <a:schemeClr val="bg2">
                    <a:lumMod val="25000"/>
                  </a:schemeClr>
                </a:solidFill>
              </a:rPr>
              <a:t>Ricardo Mello）</a:t>
            </a:r>
          </a:p>
          <a:p>
            <a:pPr marL="342900" indent="-342900">
              <a:buFont typeface="Arial" panose="020B0604020202020204" pitchFamily="34" charset="0"/>
              <a:buChar char="•"/>
            </a:pPr>
            <a:r>
              <a:rPr lang="ja-JP" altLang="en-US">
                <a:solidFill>
                  <a:schemeClr val="bg2">
                    <a:lumMod val="25000"/>
                  </a:schemeClr>
                </a:solidFill>
              </a:rPr>
              <a:t>環保運動者一直在關注博爾索納羅政府的政策，稱這些政策都是有利於經濟發展而非保護環境</a:t>
            </a:r>
            <a:endParaRPr lang="en-GB" dirty="0">
              <a:solidFill>
                <a:schemeClr val="bg2">
                  <a:lumMod val="25000"/>
                </a:schemeClr>
              </a:solidFill>
            </a:endParaRPr>
          </a:p>
        </p:txBody>
      </p:sp>
      <p:sp>
        <p:nvSpPr>
          <p:cNvPr id="8" name="TextBox 7">
            <a:extLst>
              <a:ext uri="{FF2B5EF4-FFF2-40B4-BE49-F238E27FC236}">
                <a16:creationId xmlns:a16="http://schemas.microsoft.com/office/drawing/2014/main" id="{C7C546C8-9F06-3E49-A8AB-E7B1AF6A0073}"/>
              </a:ext>
            </a:extLst>
          </p:cNvPr>
          <p:cNvSpPr txBox="1"/>
          <p:nvPr/>
        </p:nvSpPr>
        <p:spPr>
          <a:xfrm>
            <a:off x="7798234" y="3550197"/>
            <a:ext cx="1491114"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a:t>
            </a:r>
            <a:r>
              <a:rPr lang="en-US" altLang="zh-TW" sz="1200" dirty="0">
                <a:solidFill>
                  <a:schemeClr val="bg2">
                    <a:lumMod val="25000"/>
                  </a:schemeClr>
                </a:solidFill>
              </a:rPr>
              <a:t>Reuters</a:t>
            </a:r>
            <a:endParaRPr lang="en-FR" sz="1200" dirty="0">
              <a:solidFill>
                <a:schemeClr val="bg2">
                  <a:lumMod val="25000"/>
                </a:schemeClr>
              </a:solidFill>
            </a:endParaRPr>
          </a:p>
        </p:txBody>
      </p:sp>
      <p:sp>
        <p:nvSpPr>
          <p:cNvPr id="9" name="TextBox 8">
            <a:extLst>
              <a:ext uri="{FF2B5EF4-FFF2-40B4-BE49-F238E27FC236}">
                <a16:creationId xmlns:a16="http://schemas.microsoft.com/office/drawing/2014/main" id="{587E8E89-52DF-3740-984F-F78557AE2194}"/>
              </a:ext>
            </a:extLst>
          </p:cNvPr>
          <p:cNvSpPr txBox="1"/>
          <p:nvPr/>
        </p:nvSpPr>
        <p:spPr>
          <a:xfrm>
            <a:off x="8039020" y="6311927"/>
            <a:ext cx="1869423"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a:t>
            </a:r>
            <a:r>
              <a:rPr lang="en-GB" sz="1200" dirty="0" err="1">
                <a:solidFill>
                  <a:schemeClr val="bg2">
                    <a:lumMod val="25000"/>
                  </a:schemeClr>
                </a:solidFill>
              </a:rPr>
              <a:t>Gett</a:t>
            </a:r>
            <a:r>
              <a:rPr lang="en-US" altLang="zh-TW" sz="1200" dirty="0">
                <a:solidFill>
                  <a:schemeClr val="bg2">
                    <a:lumMod val="25000"/>
                  </a:schemeClr>
                </a:solidFill>
              </a:rPr>
              <a:t>y Images</a:t>
            </a:r>
            <a:endParaRPr lang="en-FR" sz="1200" dirty="0">
              <a:solidFill>
                <a:schemeClr val="bg2">
                  <a:lumMod val="25000"/>
                </a:schemeClr>
              </a:solidFill>
            </a:endParaRPr>
          </a:p>
        </p:txBody>
      </p:sp>
      <p:pic>
        <p:nvPicPr>
          <p:cNvPr id="5" name="Picture 4" descr="A blurry photo of a fire&#10;&#10;Description automatically generated">
            <a:extLst>
              <a:ext uri="{FF2B5EF4-FFF2-40B4-BE49-F238E27FC236}">
                <a16:creationId xmlns:a16="http://schemas.microsoft.com/office/drawing/2014/main" id="{37329F32-7DDB-1542-A968-4064653D8C3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98234" y="1257793"/>
            <a:ext cx="3991787" cy="2243248"/>
          </a:xfrm>
          <a:prstGeom prst="rect">
            <a:avLst/>
          </a:prstGeom>
        </p:spPr>
      </p:pic>
      <p:pic>
        <p:nvPicPr>
          <p:cNvPr id="10" name="Picture 9" descr="A view of a mountain&#10;&#10;Description automatically generated">
            <a:extLst>
              <a:ext uri="{FF2B5EF4-FFF2-40B4-BE49-F238E27FC236}">
                <a16:creationId xmlns:a16="http://schemas.microsoft.com/office/drawing/2014/main" id="{4544557D-6687-B848-BBB3-5D391BE3C7E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28906" y="3980931"/>
            <a:ext cx="3530441" cy="2330996"/>
          </a:xfrm>
          <a:prstGeom prst="rect">
            <a:avLst/>
          </a:prstGeom>
        </p:spPr>
      </p:pic>
    </p:spTree>
    <p:extLst>
      <p:ext uri="{BB962C8B-B14F-4D97-AF65-F5344CB8AC3E}">
        <p14:creationId xmlns:p14="http://schemas.microsoft.com/office/powerpoint/2010/main" val="125538128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09F8985-DB9A-450F-AE50-A456FEFCC14B}"/>
              </a:ext>
            </a:extLst>
          </p:cNvPr>
          <p:cNvGrpSpPr/>
          <p:nvPr/>
        </p:nvGrpSpPr>
        <p:grpSpPr>
          <a:xfrm>
            <a:off x="0" y="2198080"/>
            <a:ext cx="12192000" cy="2597869"/>
            <a:chOff x="0" y="2092574"/>
            <a:chExt cx="12192000" cy="2597869"/>
          </a:xfrm>
          <a:solidFill>
            <a:schemeClr val="accent1">
              <a:lumMod val="60000"/>
              <a:lumOff val="40000"/>
            </a:schemeClr>
          </a:solidFill>
        </p:grpSpPr>
        <p:sp>
          <p:nvSpPr>
            <p:cNvPr id="2" name="Rectangle 1">
              <a:extLst>
                <a:ext uri="{FF2B5EF4-FFF2-40B4-BE49-F238E27FC236}">
                  <a16:creationId xmlns:a16="http://schemas.microsoft.com/office/drawing/2014/main" id="{1BD6D9B2-F343-42BF-84B2-B257FAF0C92B}"/>
                </a:ext>
              </a:extLst>
            </p:cNvPr>
            <p:cNvSpPr/>
            <p:nvPr/>
          </p:nvSpPr>
          <p:spPr>
            <a:xfrm>
              <a:off x="0" y="209257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5" name="Rectangle 64">
              <a:extLst>
                <a:ext uri="{FF2B5EF4-FFF2-40B4-BE49-F238E27FC236}">
                  <a16:creationId xmlns:a16="http://schemas.microsoft.com/office/drawing/2014/main" id="{C0FE38A2-D5FB-4137-96B7-D67804F18A3E}"/>
                </a:ext>
              </a:extLst>
            </p:cNvPr>
            <p:cNvSpPr/>
            <p:nvPr/>
          </p:nvSpPr>
          <p:spPr>
            <a:xfrm>
              <a:off x="0" y="464472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0" name="Rectangle 49">
              <a:extLst>
                <a:ext uri="{FF2B5EF4-FFF2-40B4-BE49-F238E27FC236}">
                  <a16:creationId xmlns:a16="http://schemas.microsoft.com/office/drawing/2014/main" id="{95C8A077-0151-4717-A793-5EE0732D5A3F}"/>
                </a:ext>
              </a:extLst>
            </p:cNvPr>
            <p:cNvSpPr/>
            <p:nvPr/>
          </p:nvSpPr>
          <p:spPr>
            <a:xfrm>
              <a:off x="0" y="2187799"/>
              <a:ext cx="12192000" cy="24074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grpSp>
        <p:nvGrpSpPr>
          <p:cNvPr id="5" name="Group 4">
            <a:extLst>
              <a:ext uri="{FF2B5EF4-FFF2-40B4-BE49-F238E27FC236}">
                <a16:creationId xmlns:a16="http://schemas.microsoft.com/office/drawing/2014/main" id="{844828CC-6F61-47EC-85E2-B21863D23656}"/>
              </a:ext>
            </a:extLst>
          </p:cNvPr>
          <p:cNvGrpSpPr/>
          <p:nvPr/>
        </p:nvGrpSpPr>
        <p:grpSpPr>
          <a:xfrm>
            <a:off x="6330124" y="848380"/>
            <a:ext cx="5668988" cy="4896565"/>
            <a:chOff x="5899199" y="853605"/>
            <a:chExt cx="5668988" cy="4896565"/>
          </a:xfrm>
        </p:grpSpPr>
        <p:sp>
          <p:nvSpPr>
            <p:cNvPr id="145" name="Freeform: Shape 144">
              <a:extLst>
                <a:ext uri="{FF2B5EF4-FFF2-40B4-BE49-F238E27FC236}">
                  <a16:creationId xmlns:a16="http://schemas.microsoft.com/office/drawing/2014/main" id="{18D175AA-4F47-4729-B0F3-B094AA2B4497}"/>
                </a:ext>
              </a:extLst>
            </p:cNvPr>
            <p:cNvSpPr>
              <a:spLocks/>
            </p:cNvSpPr>
            <p:nvPr/>
          </p:nvSpPr>
          <p:spPr bwMode="auto">
            <a:xfrm rot="3516856">
              <a:off x="6331046" y="1303566"/>
              <a:ext cx="4651277" cy="4241931"/>
            </a:xfrm>
            <a:custGeom>
              <a:avLst/>
              <a:gdLst>
                <a:gd name="connsiteX0" fmla="*/ 3897079 w 4651277"/>
                <a:gd name="connsiteY0" fmla="*/ 2775104 h 4241931"/>
                <a:gd name="connsiteX1" fmla="*/ 3897072 w 4651277"/>
                <a:gd name="connsiteY1" fmla="*/ 2775245 h 4241931"/>
                <a:gd name="connsiteX2" fmla="*/ 3897236 w 4651277"/>
                <a:gd name="connsiteY2" fmla="*/ 2775218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8 h 4241931"/>
                <a:gd name="connsiteX7" fmla="*/ 3877729 w 4651277"/>
                <a:gd name="connsiteY7" fmla="*/ 2513815 h 4241931"/>
                <a:gd name="connsiteX8" fmla="*/ 3877901 w 4651277"/>
                <a:gd name="connsiteY8" fmla="*/ 2487464 h 4241931"/>
                <a:gd name="connsiteX9" fmla="*/ 3888276 w 4651277"/>
                <a:gd name="connsiteY9" fmla="*/ 2487069 h 4241931"/>
                <a:gd name="connsiteX10" fmla="*/ 3891886 w 4651277"/>
                <a:gd name="connsiteY10" fmla="*/ 2490770 h 4241931"/>
                <a:gd name="connsiteX11" fmla="*/ 3891216 w 4651277"/>
                <a:gd name="connsiteY11" fmla="*/ 2494296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8 w 4651277"/>
                <a:gd name="connsiteY17" fmla="*/ 2490422 h 4241931"/>
                <a:gd name="connsiteX18" fmla="*/ 3870148 w 4651277"/>
                <a:gd name="connsiteY18" fmla="*/ 2488776 h 4241931"/>
                <a:gd name="connsiteX19" fmla="*/ 3869606 w 4651277"/>
                <a:gd name="connsiteY19" fmla="*/ 2488750 h 4241931"/>
                <a:gd name="connsiteX20" fmla="*/ 3844058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2 w 4651277"/>
                <a:gd name="connsiteY24" fmla="*/ 2054951 h 4241931"/>
                <a:gd name="connsiteX25" fmla="*/ 4089266 w 4651277"/>
                <a:gd name="connsiteY25" fmla="*/ 2055669 h 4241931"/>
                <a:gd name="connsiteX26" fmla="*/ 3885513 w 4651277"/>
                <a:gd name="connsiteY26" fmla="*/ 1821923 h 4241931"/>
                <a:gd name="connsiteX27" fmla="*/ 3885167 w 4651277"/>
                <a:gd name="connsiteY27" fmla="*/ 1822589 h 4241931"/>
                <a:gd name="connsiteX28" fmla="*/ 3886626 w 4651277"/>
                <a:gd name="connsiteY28" fmla="*/ 1822716 h 4241931"/>
                <a:gd name="connsiteX29" fmla="*/ 3891162 w 4651277"/>
                <a:gd name="connsiteY29" fmla="*/ 1820860 h 4241931"/>
                <a:gd name="connsiteX30" fmla="*/ 3821509 w 4651277"/>
                <a:gd name="connsiteY30" fmla="*/ 1811281 h 4241931"/>
                <a:gd name="connsiteX31" fmla="*/ 3822504 w 4651277"/>
                <a:gd name="connsiteY31" fmla="*/ 1811642 h 4241931"/>
                <a:gd name="connsiteX32" fmla="*/ 3822243 w 4651277"/>
                <a:gd name="connsiteY32" fmla="*/ 1811284 h 4241931"/>
                <a:gd name="connsiteX33" fmla="*/ 3767516 w 4651277"/>
                <a:gd name="connsiteY33" fmla="*/ 1561443 h 4241931"/>
                <a:gd name="connsiteX34" fmla="*/ 3765081 w 4651277"/>
                <a:gd name="connsiteY34" fmla="*/ 1577440 h 4241931"/>
                <a:gd name="connsiteX35" fmla="*/ 3767063 w 4651277"/>
                <a:gd name="connsiteY35" fmla="*/ 1592964 h 4241931"/>
                <a:gd name="connsiteX36" fmla="*/ 3763927 w 4651277"/>
                <a:gd name="connsiteY36" fmla="*/ 1607782 h 4241931"/>
                <a:gd name="connsiteX37" fmla="*/ 3761546 w 4651277"/>
                <a:gd name="connsiteY37" fmla="*/ 1609280 h 4241931"/>
                <a:gd name="connsiteX38" fmla="*/ 3797457 w 4651277"/>
                <a:gd name="connsiteY38" fmla="*/ 1614968 h 4241931"/>
                <a:gd name="connsiteX39" fmla="*/ 3788624 w 4651277"/>
                <a:gd name="connsiteY39" fmla="*/ 1604063 h 4241931"/>
                <a:gd name="connsiteX40" fmla="*/ 3776032 w 4651277"/>
                <a:gd name="connsiteY40" fmla="*/ 1576162 h 4241931"/>
                <a:gd name="connsiteX41" fmla="*/ 2526548 w 4651277"/>
                <a:gd name="connsiteY41" fmla="*/ 3066943 h 4241931"/>
                <a:gd name="connsiteX42" fmla="*/ 2526941 w 4651277"/>
                <a:gd name="connsiteY42" fmla="*/ 3067714 h 4241931"/>
                <a:gd name="connsiteX43" fmla="*/ 2540254 w 4651277"/>
                <a:gd name="connsiteY43" fmla="*/ 3062845 h 4241931"/>
                <a:gd name="connsiteX44" fmla="*/ 2539881 w 4651277"/>
                <a:gd name="connsiteY44" fmla="*/ 3062027 h 4241931"/>
                <a:gd name="connsiteX45" fmla="*/ 2539743 w 4651277"/>
                <a:gd name="connsiteY45" fmla="*/ 3061741 h 4241931"/>
                <a:gd name="connsiteX46" fmla="*/ 3386337 w 4651277"/>
                <a:gd name="connsiteY46" fmla="*/ 529816 h 4241931"/>
                <a:gd name="connsiteX47" fmla="*/ 3387319 w 4651277"/>
                <a:gd name="connsiteY47" fmla="*/ 533022 h 4241931"/>
                <a:gd name="connsiteX48" fmla="*/ 3390370 w 4651277"/>
                <a:gd name="connsiteY48" fmla="*/ 545620 h 4241931"/>
                <a:gd name="connsiteX49" fmla="*/ 3423565 w 4651277"/>
                <a:gd name="connsiteY49" fmla="*/ 548694 h 4241931"/>
                <a:gd name="connsiteX50" fmla="*/ 3424013 w 4651277"/>
                <a:gd name="connsiteY50" fmla="*/ 548364 h 4241931"/>
                <a:gd name="connsiteX51" fmla="*/ 3429555 w 4651277"/>
                <a:gd name="connsiteY51" fmla="*/ 530803 h 4241931"/>
                <a:gd name="connsiteX52" fmla="*/ 3427865 w 4651277"/>
                <a:gd name="connsiteY52" fmla="*/ 511430 h 4241931"/>
                <a:gd name="connsiteX53" fmla="*/ 3425437 w 4651277"/>
                <a:gd name="connsiteY53" fmla="*/ 507611 h 4241931"/>
                <a:gd name="connsiteX54" fmla="*/ 3420176 w 4651277"/>
                <a:gd name="connsiteY54" fmla="*/ 511007 h 4241931"/>
                <a:gd name="connsiteX55" fmla="*/ 3392266 w 4651277"/>
                <a:gd name="connsiteY55" fmla="*/ 521522 h 4241931"/>
                <a:gd name="connsiteX56" fmla="*/ 1071940 w 4651277"/>
                <a:gd name="connsiteY56" fmla="*/ 3407137 h 4241931"/>
                <a:gd name="connsiteX57" fmla="*/ 1073275 w 4651277"/>
                <a:gd name="connsiteY57" fmla="*/ 3407279 h 4241931"/>
                <a:gd name="connsiteX58" fmla="*/ 1073048 w 4651277"/>
                <a:gd name="connsiteY58" fmla="*/ 3406948 h 4241931"/>
                <a:gd name="connsiteX59" fmla="*/ 842232 w 4651277"/>
                <a:gd name="connsiteY59" fmla="*/ 3128002 h 4241931"/>
                <a:gd name="connsiteX60" fmla="*/ 853613 w 4651277"/>
                <a:gd name="connsiteY60" fmla="*/ 3150615 h 4241931"/>
                <a:gd name="connsiteX61" fmla="*/ 883500 w 4651277"/>
                <a:gd name="connsiteY61" fmla="*/ 3172512 h 4241931"/>
                <a:gd name="connsiteX62" fmla="*/ 895668 w 4651277"/>
                <a:gd name="connsiteY62" fmla="*/ 3159366 h 4241931"/>
                <a:gd name="connsiteX63" fmla="*/ 895051 w 4651277"/>
                <a:gd name="connsiteY63" fmla="*/ 3159242 h 4241931"/>
                <a:gd name="connsiteX64" fmla="*/ 884086 w 4651277"/>
                <a:gd name="connsiteY64" fmla="*/ 3150235 h 4241931"/>
                <a:gd name="connsiteX65" fmla="*/ 861788 w 4651277"/>
                <a:gd name="connsiteY65" fmla="*/ 3130176 h 4241931"/>
                <a:gd name="connsiteX66" fmla="*/ 846830 w 4651277"/>
                <a:gd name="connsiteY66" fmla="*/ 3126461 h 4241931"/>
                <a:gd name="connsiteX67" fmla="*/ 1182718 w 4651277"/>
                <a:gd name="connsiteY67" fmla="*/ 1487138 h 4241931"/>
                <a:gd name="connsiteX68" fmla="*/ 1184885 w 4651277"/>
                <a:gd name="connsiteY68" fmla="*/ 1486780 h 4241931"/>
                <a:gd name="connsiteX69" fmla="*/ 1184389 w 4651277"/>
                <a:gd name="connsiteY69" fmla="*/ 1486142 h 4241931"/>
                <a:gd name="connsiteX70" fmla="*/ 1183954 w 4651277"/>
                <a:gd name="connsiteY70" fmla="*/ 1486556 h 4241931"/>
                <a:gd name="connsiteX71" fmla="*/ 1182718 w 4651277"/>
                <a:gd name="connsiteY71" fmla="*/ 1487138 h 4241931"/>
                <a:gd name="connsiteX72" fmla="*/ 1148542 w 4651277"/>
                <a:gd name="connsiteY72" fmla="*/ 1390278 h 4241931"/>
                <a:gd name="connsiteX73" fmla="*/ 1148805 w 4651277"/>
                <a:gd name="connsiteY73" fmla="*/ 1398307 h 4241931"/>
                <a:gd name="connsiteX74" fmla="*/ 1150120 w 4651277"/>
                <a:gd name="connsiteY74" fmla="*/ 1419807 h 4241931"/>
                <a:gd name="connsiteX75" fmla="*/ 1148674 w 4651277"/>
                <a:gd name="connsiteY75" fmla="*/ 1423488 h 4241931"/>
                <a:gd name="connsiteX76" fmla="*/ 1150306 w 4651277"/>
                <a:gd name="connsiteY76" fmla="*/ 1421569 h 4241931"/>
                <a:gd name="connsiteX77" fmla="*/ 1150446 w 4651277"/>
                <a:gd name="connsiteY77" fmla="*/ 1406292 h 4241931"/>
                <a:gd name="connsiteX78" fmla="*/ 1150974 w 4651277"/>
                <a:gd name="connsiteY78" fmla="*/ 1390797 h 4241931"/>
                <a:gd name="connsiteX79" fmla="*/ 1160764 w 4651277"/>
                <a:gd name="connsiteY79" fmla="*/ 1385670 h 4241931"/>
                <a:gd name="connsiteX80" fmla="*/ 1158556 w 4651277"/>
                <a:gd name="connsiteY80" fmla="*/ 1383721 h 4241931"/>
                <a:gd name="connsiteX81" fmla="*/ 1152826 w 4651277"/>
                <a:gd name="connsiteY81" fmla="*/ 1383736 h 4241931"/>
                <a:gd name="connsiteX82" fmla="*/ 1148542 w 4651277"/>
                <a:gd name="connsiteY82" fmla="*/ 1390278 h 4241931"/>
                <a:gd name="connsiteX83" fmla="*/ 1176775 w 4651277"/>
                <a:gd name="connsiteY83" fmla="*/ 1335146 h 4241931"/>
                <a:gd name="connsiteX84" fmla="*/ 1176922 w 4651277"/>
                <a:gd name="connsiteY84" fmla="*/ 1344593 h 4241931"/>
                <a:gd name="connsiteX85" fmla="*/ 1178171 w 4651277"/>
                <a:gd name="connsiteY85" fmla="*/ 1355232 h 4241931"/>
                <a:gd name="connsiteX86" fmla="*/ 1178988 w 4651277"/>
                <a:gd name="connsiteY86" fmla="*/ 1344413 h 4241931"/>
                <a:gd name="connsiteX87" fmla="*/ 1434125 w 4651277"/>
                <a:gd name="connsiteY87" fmla="*/ 357635 h 4241931"/>
                <a:gd name="connsiteX88" fmla="*/ 1444615 w 4651277"/>
                <a:gd name="connsiteY88" fmla="*/ 349964 h 4241931"/>
                <a:gd name="connsiteX89" fmla="*/ 1442833 w 4651277"/>
                <a:gd name="connsiteY89" fmla="*/ 352363 h 4241931"/>
                <a:gd name="connsiteX90" fmla="*/ 1435282 w 4651277"/>
                <a:gd name="connsiteY90" fmla="*/ 357773 h 4241931"/>
                <a:gd name="connsiteX91" fmla="*/ 901578 w 4651277"/>
                <a:gd name="connsiteY91" fmla="*/ 1089026 h 4241931"/>
                <a:gd name="connsiteX92" fmla="*/ 902450 w 4651277"/>
                <a:gd name="connsiteY92" fmla="*/ 1097146 h 4241931"/>
                <a:gd name="connsiteX93" fmla="*/ 902526 w 4651277"/>
                <a:gd name="connsiteY93" fmla="*/ 1097155 h 4241931"/>
                <a:gd name="connsiteX94" fmla="*/ 903198 w 4651277"/>
                <a:gd name="connsiteY94" fmla="*/ 1086956 h 4241931"/>
                <a:gd name="connsiteX95" fmla="*/ 757666 w 4651277"/>
                <a:gd name="connsiteY95" fmla="*/ 1050727 h 4241931"/>
                <a:gd name="connsiteX96" fmla="*/ 751018 w 4651277"/>
                <a:gd name="connsiteY96" fmla="*/ 1071490 h 4241931"/>
                <a:gd name="connsiteX97" fmla="*/ 758841 w 4651277"/>
                <a:gd name="connsiteY97" fmla="*/ 1071058 h 4241931"/>
                <a:gd name="connsiteX98" fmla="*/ 769344 w 4651277"/>
                <a:gd name="connsiteY98" fmla="*/ 1066423 h 4241931"/>
                <a:gd name="connsiteX99" fmla="*/ 764664 w 4651277"/>
                <a:gd name="connsiteY99" fmla="*/ 1057752 h 4241931"/>
                <a:gd name="connsiteX100" fmla="*/ 394920 w 4651277"/>
                <a:gd name="connsiteY100" fmla="*/ 954017 h 4241931"/>
                <a:gd name="connsiteX101" fmla="*/ 407227 w 4651277"/>
                <a:gd name="connsiteY101" fmla="*/ 946656 h 4241931"/>
                <a:gd name="connsiteX102" fmla="*/ 424128 w 4651277"/>
                <a:gd name="connsiteY102" fmla="*/ 922299 h 4241931"/>
                <a:gd name="connsiteX103" fmla="*/ 452395 w 4651277"/>
                <a:gd name="connsiteY103" fmla="*/ 908274 h 4241931"/>
                <a:gd name="connsiteX104" fmla="*/ 459935 w 4651277"/>
                <a:gd name="connsiteY104" fmla="*/ 911515 h 4241931"/>
                <a:gd name="connsiteX105" fmla="*/ 483116 w 4651277"/>
                <a:gd name="connsiteY105" fmla="*/ 899146 h 4241931"/>
                <a:gd name="connsiteX106" fmla="*/ 490125 w 4651277"/>
                <a:gd name="connsiteY106" fmla="*/ 893227 h 4241931"/>
                <a:gd name="connsiteX107" fmla="*/ 505508 w 4651277"/>
                <a:gd name="connsiteY107" fmla="*/ 899211 h 4241931"/>
                <a:gd name="connsiteX108" fmla="*/ 533045 w 4651277"/>
                <a:gd name="connsiteY108" fmla="*/ 903097 h 4241931"/>
                <a:gd name="connsiteX109" fmla="*/ 549057 w 4651277"/>
                <a:gd name="connsiteY109" fmla="*/ 904707 h 4241931"/>
                <a:gd name="connsiteX110" fmla="*/ 576911 w 4651277"/>
                <a:gd name="connsiteY110" fmla="*/ 960445 h 4241931"/>
                <a:gd name="connsiteX111" fmla="*/ 592268 w 4651277"/>
                <a:gd name="connsiteY111" fmla="*/ 969814 h 4241931"/>
                <a:gd name="connsiteX112" fmla="*/ 635566 w 4651277"/>
                <a:gd name="connsiteY112" fmla="*/ 969038 h 4241931"/>
                <a:gd name="connsiteX113" fmla="*/ 656699 w 4651277"/>
                <a:gd name="connsiteY113" fmla="*/ 977852 h 4241931"/>
                <a:gd name="connsiteX114" fmla="*/ 677578 w 4651277"/>
                <a:gd name="connsiteY114" fmla="*/ 980396 h 4241931"/>
                <a:gd name="connsiteX115" fmla="*/ 708863 w 4651277"/>
                <a:gd name="connsiteY115" fmla="*/ 989282 h 4241931"/>
                <a:gd name="connsiteX116" fmla="*/ 709249 w 4651277"/>
                <a:gd name="connsiteY116" fmla="*/ 990880 h 4241931"/>
                <a:gd name="connsiteX117" fmla="*/ 730538 w 4651277"/>
                <a:gd name="connsiteY117" fmla="*/ 987041 h 4241931"/>
                <a:gd name="connsiteX118" fmla="*/ 733369 w 4651277"/>
                <a:gd name="connsiteY118" fmla="*/ 981508 h 4241931"/>
                <a:gd name="connsiteX119" fmla="*/ 741250 w 4651277"/>
                <a:gd name="connsiteY119" fmla="*/ 939228 h 4241931"/>
                <a:gd name="connsiteX120" fmla="*/ 770388 w 4651277"/>
                <a:gd name="connsiteY120" fmla="*/ 922209 h 4241931"/>
                <a:gd name="connsiteX121" fmla="*/ 772846 w 4651277"/>
                <a:gd name="connsiteY121" fmla="*/ 931130 h 4241931"/>
                <a:gd name="connsiteX122" fmla="*/ 771985 w 4651277"/>
                <a:gd name="connsiteY122" fmla="*/ 935690 h 4241931"/>
                <a:gd name="connsiteX123" fmla="*/ 777370 w 4651277"/>
                <a:gd name="connsiteY123" fmla="*/ 940500 h 4241931"/>
                <a:gd name="connsiteX124" fmla="*/ 782283 w 4651277"/>
                <a:gd name="connsiteY124" fmla="*/ 952504 h 4241931"/>
                <a:gd name="connsiteX125" fmla="*/ 776624 w 4651277"/>
                <a:gd name="connsiteY125" fmla="*/ 964007 h 4241931"/>
                <a:gd name="connsiteX126" fmla="*/ 768714 w 4651277"/>
                <a:gd name="connsiteY126" fmla="*/ 968596 h 4241931"/>
                <a:gd name="connsiteX127" fmla="*/ 769873 w 4651277"/>
                <a:gd name="connsiteY127" fmla="*/ 975063 h 4241931"/>
                <a:gd name="connsiteX128" fmla="*/ 789860 w 4651277"/>
                <a:gd name="connsiteY128" fmla="*/ 1001522 h 4241931"/>
                <a:gd name="connsiteX129" fmla="*/ 801796 w 4651277"/>
                <a:gd name="connsiteY129" fmla="*/ 1013423 h 4241931"/>
                <a:gd name="connsiteX130" fmla="*/ 804836 w 4651277"/>
                <a:gd name="connsiteY130" fmla="*/ 1014108 h 4241931"/>
                <a:gd name="connsiteX131" fmla="*/ 810408 w 4651277"/>
                <a:gd name="connsiteY131" fmla="*/ 1011186 h 4241931"/>
                <a:gd name="connsiteX132" fmla="*/ 847470 w 4651277"/>
                <a:gd name="connsiteY132" fmla="*/ 994970 h 4241931"/>
                <a:gd name="connsiteX133" fmla="*/ 858657 w 4651277"/>
                <a:gd name="connsiteY133" fmla="*/ 987297 h 4241931"/>
                <a:gd name="connsiteX134" fmla="*/ 874361 w 4651277"/>
                <a:gd name="connsiteY134" fmla="*/ 995010 h 4241931"/>
                <a:gd name="connsiteX135" fmla="*/ 927779 w 4651277"/>
                <a:gd name="connsiteY135" fmla="*/ 1035418 h 4241931"/>
                <a:gd name="connsiteX136" fmla="*/ 932742 w 4651277"/>
                <a:gd name="connsiteY136" fmla="*/ 1035538 h 4241931"/>
                <a:gd name="connsiteX137" fmla="*/ 935226 w 4651277"/>
                <a:gd name="connsiteY137" fmla="*/ 1039553 h 4241931"/>
                <a:gd name="connsiteX138" fmla="*/ 940983 w 4651277"/>
                <a:gd name="connsiteY138" fmla="*/ 1033338 h 4241931"/>
                <a:gd name="connsiteX139" fmla="*/ 935821 w 4651277"/>
                <a:gd name="connsiteY139" fmla="*/ 1023593 h 4241931"/>
                <a:gd name="connsiteX140" fmla="*/ 913760 w 4651277"/>
                <a:gd name="connsiteY140" fmla="*/ 1010868 h 4241931"/>
                <a:gd name="connsiteX141" fmla="*/ 908193 w 4651277"/>
                <a:gd name="connsiteY141" fmla="*/ 1013124 h 4241931"/>
                <a:gd name="connsiteX142" fmla="*/ 918086 w 4651277"/>
                <a:gd name="connsiteY142" fmla="*/ 991595 h 4241931"/>
                <a:gd name="connsiteX143" fmla="*/ 923864 w 4651277"/>
                <a:gd name="connsiteY143" fmla="*/ 967585 h 4241931"/>
                <a:gd name="connsiteX144" fmla="*/ 911850 w 4651277"/>
                <a:gd name="connsiteY144" fmla="*/ 958668 h 4241931"/>
                <a:gd name="connsiteX145" fmla="*/ 893528 w 4651277"/>
                <a:gd name="connsiteY145" fmla="*/ 951841 h 4241931"/>
                <a:gd name="connsiteX146" fmla="*/ 898383 w 4651277"/>
                <a:gd name="connsiteY146" fmla="*/ 935411 h 4241931"/>
                <a:gd name="connsiteX147" fmla="*/ 900622 w 4651277"/>
                <a:gd name="connsiteY147" fmla="*/ 928906 h 4241931"/>
                <a:gd name="connsiteX148" fmla="*/ 889714 w 4651277"/>
                <a:gd name="connsiteY148" fmla="*/ 923737 h 4241931"/>
                <a:gd name="connsiteX149" fmla="*/ 871980 w 4651277"/>
                <a:gd name="connsiteY149" fmla="*/ 910814 h 4241931"/>
                <a:gd name="connsiteX150" fmla="*/ 847332 w 4651277"/>
                <a:gd name="connsiteY150" fmla="*/ 874932 h 4241931"/>
                <a:gd name="connsiteX151" fmla="*/ 841915 w 4651277"/>
                <a:gd name="connsiteY151" fmla="*/ 864377 h 4241931"/>
                <a:gd name="connsiteX152" fmla="*/ 826359 w 4651277"/>
                <a:gd name="connsiteY152" fmla="*/ 834814 h 4241931"/>
                <a:gd name="connsiteX153" fmla="*/ 827615 w 4651277"/>
                <a:gd name="connsiteY153" fmla="*/ 825752 h 4241931"/>
                <a:gd name="connsiteX154" fmla="*/ 837279 w 4651277"/>
                <a:gd name="connsiteY154" fmla="*/ 794828 h 4241931"/>
                <a:gd name="connsiteX155" fmla="*/ 836885 w 4651277"/>
                <a:gd name="connsiteY155" fmla="*/ 786176 h 4241931"/>
                <a:gd name="connsiteX156" fmla="*/ 852800 w 4651277"/>
                <a:gd name="connsiteY156" fmla="*/ 762101 h 4241931"/>
                <a:gd name="connsiteX157" fmla="*/ 864539 w 4651277"/>
                <a:gd name="connsiteY157" fmla="*/ 744488 h 4241931"/>
                <a:gd name="connsiteX158" fmla="*/ 871755 w 4651277"/>
                <a:gd name="connsiteY158" fmla="*/ 722748 h 4241931"/>
                <a:gd name="connsiteX159" fmla="*/ 872404 w 4651277"/>
                <a:gd name="connsiteY159" fmla="*/ 707713 h 4241931"/>
                <a:gd name="connsiteX160" fmla="*/ 866503 w 4651277"/>
                <a:gd name="connsiteY160" fmla="*/ 692377 h 4241931"/>
                <a:gd name="connsiteX161" fmla="*/ 859922 w 4651277"/>
                <a:gd name="connsiteY161" fmla="*/ 687011 h 4241931"/>
                <a:gd name="connsiteX162" fmla="*/ 847757 w 4651277"/>
                <a:gd name="connsiteY162" fmla="*/ 690905 h 4241931"/>
                <a:gd name="connsiteX163" fmla="*/ 831296 w 4651277"/>
                <a:gd name="connsiteY163" fmla="*/ 680990 h 4241931"/>
                <a:gd name="connsiteX164" fmla="*/ 830431 w 4651277"/>
                <a:gd name="connsiteY164" fmla="*/ 660556 h 4241931"/>
                <a:gd name="connsiteX165" fmla="*/ 842534 w 4651277"/>
                <a:gd name="connsiteY165" fmla="*/ 646527 h 4241931"/>
                <a:gd name="connsiteX166" fmla="*/ 847783 w 4651277"/>
                <a:gd name="connsiteY166" fmla="*/ 638749 h 4241931"/>
                <a:gd name="connsiteX167" fmla="*/ 835406 w 4651277"/>
                <a:gd name="connsiteY167" fmla="*/ 626246 h 4241931"/>
                <a:gd name="connsiteX168" fmla="*/ 833304 w 4651277"/>
                <a:gd name="connsiteY168" fmla="*/ 626943 h 4241931"/>
                <a:gd name="connsiteX169" fmla="*/ 819248 w 4651277"/>
                <a:gd name="connsiteY169" fmla="*/ 628857 h 4241931"/>
                <a:gd name="connsiteX170" fmla="*/ 813029 w 4651277"/>
                <a:gd name="connsiteY170" fmla="*/ 608001 h 4241931"/>
                <a:gd name="connsiteX171" fmla="*/ 821182 w 4651277"/>
                <a:gd name="connsiteY171" fmla="*/ 590753 h 4241931"/>
                <a:gd name="connsiteX172" fmla="*/ 831485 w 4651277"/>
                <a:gd name="connsiteY172" fmla="*/ 589945 h 4241931"/>
                <a:gd name="connsiteX173" fmla="*/ 836962 w 4651277"/>
                <a:gd name="connsiteY173" fmla="*/ 591560 h 4241931"/>
                <a:gd name="connsiteX174" fmla="*/ 838006 w 4651277"/>
                <a:gd name="connsiteY174" fmla="*/ 585177 h 4241931"/>
                <a:gd name="connsiteX175" fmla="*/ 832589 w 4651277"/>
                <a:gd name="connsiteY175" fmla="*/ 574621 h 4241931"/>
                <a:gd name="connsiteX176" fmla="*/ 844297 w 4651277"/>
                <a:gd name="connsiteY176" fmla="*/ 551941 h 4241931"/>
                <a:gd name="connsiteX177" fmla="*/ 848337 w 4651277"/>
                <a:gd name="connsiteY177" fmla="*/ 551287 h 4241931"/>
                <a:gd name="connsiteX178" fmla="*/ 866763 w 4651277"/>
                <a:gd name="connsiteY178" fmla="*/ 528166 h 4241931"/>
                <a:gd name="connsiteX179" fmla="*/ 874296 w 4651277"/>
                <a:gd name="connsiteY179" fmla="*/ 511946 h 4241931"/>
                <a:gd name="connsiteX180" fmla="*/ 881271 w 4651277"/>
                <a:gd name="connsiteY180" fmla="*/ 506890 h 4241931"/>
                <a:gd name="connsiteX181" fmla="*/ 895567 w 4651277"/>
                <a:gd name="connsiteY181" fmla="*/ 469218 h 4241931"/>
                <a:gd name="connsiteX182" fmla="*/ 893053 w 4651277"/>
                <a:gd name="connsiteY182" fmla="*/ 449192 h 4241931"/>
                <a:gd name="connsiteX183" fmla="*/ 900284 w 4651277"/>
                <a:gd name="connsiteY183" fmla="*/ 439523 h 4241931"/>
                <a:gd name="connsiteX184" fmla="*/ 908015 w 4651277"/>
                <a:gd name="connsiteY184" fmla="*/ 446703 h 4241931"/>
                <a:gd name="connsiteX185" fmla="*/ 935325 w 4651277"/>
                <a:gd name="connsiteY185" fmla="*/ 451650 h 4241931"/>
                <a:gd name="connsiteX186" fmla="*/ 955007 w 4651277"/>
                <a:gd name="connsiteY186" fmla="*/ 438541 h 4241931"/>
                <a:gd name="connsiteX187" fmla="*/ 977460 w 4651277"/>
                <a:gd name="connsiteY187" fmla="*/ 440844 h 4241931"/>
                <a:gd name="connsiteX188" fmla="*/ 1019519 w 4651277"/>
                <a:gd name="connsiteY188" fmla="*/ 426905 h 4241931"/>
                <a:gd name="connsiteX189" fmla="*/ 1024027 w 4651277"/>
                <a:gd name="connsiteY189" fmla="*/ 418962 h 4241931"/>
                <a:gd name="connsiteX190" fmla="*/ 1054530 w 4651277"/>
                <a:gd name="connsiteY190" fmla="*/ 433965 h 4241931"/>
                <a:gd name="connsiteX191" fmla="*/ 1082669 w 4651277"/>
                <a:gd name="connsiteY191" fmla="*/ 416132 h 4241931"/>
                <a:gd name="connsiteX192" fmla="*/ 1084016 w 4651277"/>
                <a:gd name="connsiteY192" fmla="*/ 422272 h 4241931"/>
                <a:gd name="connsiteX193" fmla="*/ 1107832 w 4651277"/>
                <a:gd name="connsiteY193" fmla="*/ 442787 h 4241931"/>
                <a:gd name="connsiteX194" fmla="*/ 1128122 w 4651277"/>
                <a:gd name="connsiteY194" fmla="*/ 454725 h 4241931"/>
                <a:gd name="connsiteX195" fmla="*/ 1153601 w 4651277"/>
                <a:gd name="connsiteY195" fmla="*/ 467827 h 4241931"/>
                <a:gd name="connsiteX196" fmla="*/ 1155642 w 4651277"/>
                <a:gd name="connsiteY196" fmla="*/ 456996 h 4241931"/>
                <a:gd name="connsiteX197" fmla="*/ 1156095 w 4651277"/>
                <a:gd name="connsiteY197" fmla="*/ 437634 h 4241931"/>
                <a:gd name="connsiteX198" fmla="*/ 1165444 w 4651277"/>
                <a:gd name="connsiteY198" fmla="*/ 439339 h 4241931"/>
                <a:gd name="connsiteX199" fmla="*/ 1198671 w 4651277"/>
                <a:gd name="connsiteY199" fmla="*/ 452617 h 4241931"/>
                <a:gd name="connsiteX200" fmla="*/ 1270353 w 4651277"/>
                <a:gd name="connsiteY200" fmla="*/ 440250 h 4241931"/>
                <a:gd name="connsiteX201" fmla="*/ 1308223 w 4651277"/>
                <a:gd name="connsiteY201" fmla="*/ 439777 h 4241931"/>
                <a:gd name="connsiteX202" fmla="*/ 1321763 w 4651277"/>
                <a:gd name="connsiteY202" fmla="*/ 428016 h 4241931"/>
                <a:gd name="connsiteX203" fmla="*/ 1334516 w 4651277"/>
                <a:gd name="connsiteY203" fmla="*/ 418027 h 4241931"/>
                <a:gd name="connsiteX204" fmla="*/ 1338527 w 4651277"/>
                <a:gd name="connsiteY204" fmla="*/ 431380 h 4241931"/>
                <a:gd name="connsiteX205" fmla="*/ 1348242 w 4651277"/>
                <a:gd name="connsiteY205" fmla="*/ 455745 h 4241931"/>
                <a:gd name="connsiteX206" fmla="*/ 1387252 w 4651277"/>
                <a:gd name="connsiteY206" fmla="*/ 495472 h 4241931"/>
                <a:gd name="connsiteX207" fmla="*/ 1391837 w 4651277"/>
                <a:gd name="connsiteY207" fmla="*/ 495408 h 4241931"/>
                <a:gd name="connsiteX208" fmla="*/ 1416978 w 4651277"/>
                <a:gd name="connsiteY208" fmla="*/ 473734 h 4241931"/>
                <a:gd name="connsiteX209" fmla="*/ 1459404 w 4651277"/>
                <a:gd name="connsiteY209" fmla="*/ 441306 h 4241931"/>
                <a:gd name="connsiteX210" fmla="*/ 1469781 w 4651277"/>
                <a:gd name="connsiteY210" fmla="*/ 440250 h 4241931"/>
                <a:gd name="connsiteX211" fmla="*/ 1481549 w 4651277"/>
                <a:gd name="connsiteY211" fmla="*/ 423949 h 4241931"/>
                <a:gd name="connsiteX212" fmla="*/ 1461863 w 4651277"/>
                <a:gd name="connsiteY212" fmla="*/ 391126 h 4241931"/>
                <a:gd name="connsiteX213" fmla="*/ 1459824 w 4651277"/>
                <a:gd name="connsiteY213" fmla="*/ 373082 h 4241931"/>
                <a:gd name="connsiteX214" fmla="*/ 1468739 w 4651277"/>
                <a:gd name="connsiteY214" fmla="*/ 351406 h 4241931"/>
                <a:gd name="connsiteX215" fmla="*/ 1464112 w 4651277"/>
                <a:gd name="connsiteY215" fmla="*/ 338871 h 4241931"/>
                <a:gd name="connsiteX216" fmla="*/ 1460545 w 4651277"/>
                <a:gd name="connsiteY216" fmla="*/ 338313 h 4241931"/>
                <a:gd name="connsiteX217" fmla="*/ 1512110 w 4651277"/>
                <a:gd name="connsiteY217" fmla="*/ 300603 h 4241931"/>
                <a:gd name="connsiteX218" fmla="*/ 1512639 w 4651277"/>
                <a:gd name="connsiteY218" fmla="*/ 301468 h 4241931"/>
                <a:gd name="connsiteX219" fmla="*/ 1518925 w 4651277"/>
                <a:gd name="connsiteY219" fmla="*/ 302455 h 4241931"/>
                <a:gd name="connsiteX220" fmla="*/ 1592775 w 4651277"/>
                <a:gd name="connsiteY220" fmla="*/ 337949 h 4241931"/>
                <a:gd name="connsiteX221" fmla="*/ 1609283 w 4651277"/>
                <a:gd name="connsiteY221" fmla="*/ 384943 h 4241931"/>
                <a:gd name="connsiteX222" fmla="*/ 1618784 w 4651277"/>
                <a:gd name="connsiteY222" fmla="*/ 393836 h 4241931"/>
                <a:gd name="connsiteX223" fmla="*/ 1646487 w 4651277"/>
                <a:gd name="connsiteY223" fmla="*/ 387871 h 4241931"/>
                <a:gd name="connsiteX224" fmla="*/ 1656853 w 4651277"/>
                <a:gd name="connsiteY224" fmla="*/ 392900 h 4241931"/>
                <a:gd name="connsiteX225" fmla="*/ 1697241 w 4651277"/>
                <a:gd name="connsiteY225" fmla="*/ 414806 h 4241931"/>
                <a:gd name="connsiteX226" fmla="*/ 1703912 w 4651277"/>
                <a:gd name="connsiteY226" fmla="*/ 406155 h 4241931"/>
                <a:gd name="connsiteX227" fmla="*/ 1723639 w 4651277"/>
                <a:gd name="connsiteY227" fmla="*/ 381491 h 4241931"/>
                <a:gd name="connsiteX228" fmla="*/ 1751084 w 4651277"/>
                <a:gd name="connsiteY228" fmla="*/ 397791 h 4241931"/>
                <a:gd name="connsiteX229" fmla="*/ 1750050 w 4651277"/>
                <a:gd name="connsiteY229" fmla="*/ 414469 h 4241931"/>
                <a:gd name="connsiteX230" fmla="*/ 1771479 w 4651277"/>
                <a:gd name="connsiteY230" fmla="*/ 433479 h 4241931"/>
                <a:gd name="connsiteX231" fmla="*/ 1791671 w 4651277"/>
                <a:gd name="connsiteY231" fmla="*/ 427858 h 4241931"/>
                <a:gd name="connsiteX232" fmla="*/ 1811648 w 4651277"/>
                <a:gd name="connsiteY232" fmla="*/ 420162 h 4241931"/>
                <a:gd name="connsiteX233" fmla="*/ 1828465 w 4651277"/>
                <a:gd name="connsiteY233" fmla="*/ 420549 h 4241931"/>
                <a:gd name="connsiteX234" fmla="*/ 1828507 w 4651277"/>
                <a:gd name="connsiteY234" fmla="*/ 435439 h 4241931"/>
                <a:gd name="connsiteX235" fmla="*/ 1831732 w 4651277"/>
                <a:gd name="connsiteY235" fmla="*/ 469308 h 4241931"/>
                <a:gd name="connsiteX236" fmla="*/ 1847892 w 4651277"/>
                <a:gd name="connsiteY236" fmla="*/ 475634 h 4241931"/>
                <a:gd name="connsiteX237" fmla="*/ 1880126 w 4651277"/>
                <a:gd name="connsiteY237" fmla="*/ 458510 h 4241931"/>
                <a:gd name="connsiteX238" fmla="*/ 1931438 w 4651277"/>
                <a:gd name="connsiteY238" fmla="*/ 455808 h 4241931"/>
                <a:gd name="connsiteX239" fmla="*/ 1943892 w 4651277"/>
                <a:gd name="connsiteY239" fmla="*/ 454541 h 4241931"/>
                <a:gd name="connsiteX240" fmla="*/ 1961453 w 4651277"/>
                <a:gd name="connsiteY240" fmla="*/ 439538 h 4241931"/>
                <a:gd name="connsiteX241" fmla="*/ 1987828 w 4651277"/>
                <a:gd name="connsiteY241" fmla="*/ 418394 h 4241931"/>
                <a:gd name="connsiteX242" fmla="*/ 1975043 w 4651277"/>
                <a:gd name="connsiteY242" fmla="*/ 406059 h 4241931"/>
                <a:gd name="connsiteX243" fmla="*/ 1967342 w 4651277"/>
                <a:gd name="connsiteY243" fmla="*/ 392156 h 4241931"/>
                <a:gd name="connsiteX244" fmla="*/ 1982906 w 4651277"/>
                <a:gd name="connsiteY244" fmla="*/ 373999 h 4241931"/>
                <a:gd name="connsiteX245" fmla="*/ 1993404 w 4651277"/>
                <a:gd name="connsiteY245" fmla="*/ 384469 h 4241931"/>
                <a:gd name="connsiteX246" fmla="*/ 2001183 w 4651277"/>
                <a:gd name="connsiteY246" fmla="*/ 395007 h 4241931"/>
                <a:gd name="connsiteX247" fmla="*/ 2026849 w 4651277"/>
                <a:gd name="connsiteY247" fmla="*/ 370998 h 4241931"/>
                <a:gd name="connsiteX248" fmla="*/ 2023876 w 4651277"/>
                <a:gd name="connsiteY248" fmla="*/ 354098 h 4241931"/>
                <a:gd name="connsiteX249" fmla="*/ 2033778 w 4651277"/>
                <a:gd name="connsiteY249" fmla="*/ 340083 h 4241931"/>
                <a:gd name="connsiteX250" fmla="*/ 2048794 w 4651277"/>
                <a:gd name="connsiteY250" fmla="*/ 345479 h 4241931"/>
                <a:gd name="connsiteX251" fmla="*/ 2057325 w 4651277"/>
                <a:gd name="connsiteY251" fmla="*/ 373772 h 4241931"/>
                <a:gd name="connsiteX252" fmla="*/ 2070321 w 4651277"/>
                <a:gd name="connsiteY252" fmla="*/ 397232 h 4241931"/>
                <a:gd name="connsiteX253" fmla="*/ 2071511 w 4651277"/>
                <a:gd name="connsiteY253" fmla="*/ 397143 h 4241931"/>
                <a:gd name="connsiteX254" fmla="*/ 2069934 w 4651277"/>
                <a:gd name="connsiteY254" fmla="*/ 387948 h 4241931"/>
                <a:gd name="connsiteX255" fmla="*/ 2060255 w 4651277"/>
                <a:gd name="connsiteY255" fmla="*/ 375986 h 4241931"/>
                <a:gd name="connsiteX256" fmla="*/ 2064924 w 4651277"/>
                <a:gd name="connsiteY256" fmla="*/ 367708 h 4241931"/>
                <a:gd name="connsiteX257" fmla="*/ 2081666 w 4651277"/>
                <a:gd name="connsiteY257" fmla="*/ 366819 h 4241931"/>
                <a:gd name="connsiteX258" fmla="*/ 2129578 w 4651277"/>
                <a:gd name="connsiteY258" fmla="*/ 334347 h 4241931"/>
                <a:gd name="connsiteX259" fmla="*/ 2116160 w 4651277"/>
                <a:gd name="connsiteY259" fmla="*/ 315351 h 4241931"/>
                <a:gd name="connsiteX260" fmla="*/ 2102325 w 4651277"/>
                <a:gd name="connsiteY260" fmla="*/ 302218 h 4241931"/>
                <a:gd name="connsiteX261" fmla="*/ 2119407 w 4651277"/>
                <a:gd name="connsiteY261" fmla="*/ 294010 h 4241931"/>
                <a:gd name="connsiteX262" fmla="*/ 2224738 w 4651277"/>
                <a:gd name="connsiteY262" fmla="*/ 243162 h 4241931"/>
                <a:gd name="connsiteX263" fmla="*/ 2229478 w 4651277"/>
                <a:gd name="connsiteY263" fmla="*/ 222474 h 4241931"/>
                <a:gd name="connsiteX264" fmla="*/ 2233028 w 4651277"/>
                <a:gd name="connsiteY264" fmla="*/ 193087 h 4241931"/>
                <a:gd name="connsiteX265" fmla="*/ 2257860 w 4651277"/>
                <a:gd name="connsiteY265" fmla="*/ 207097 h 4241931"/>
                <a:gd name="connsiteX266" fmla="*/ 2292598 w 4651277"/>
                <a:gd name="connsiteY266" fmla="*/ 187735 h 4241931"/>
                <a:gd name="connsiteX267" fmla="*/ 2292817 w 4651277"/>
                <a:gd name="connsiteY267" fmla="*/ 187109 h 4241931"/>
                <a:gd name="connsiteX268" fmla="*/ 2286426 w 4651277"/>
                <a:gd name="connsiteY268" fmla="*/ 166089 h 4241931"/>
                <a:gd name="connsiteX269" fmla="*/ 2271697 w 4651277"/>
                <a:gd name="connsiteY269" fmla="*/ 148167 h 4241931"/>
                <a:gd name="connsiteX270" fmla="*/ 2200551 w 4651277"/>
                <a:gd name="connsiteY270" fmla="*/ 141725 h 4241931"/>
                <a:gd name="connsiteX271" fmla="*/ 2177954 w 4651277"/>
                <a:gd name="connsiteY271" fmla="*/ 156063 h 4241931"/>
                <a:gd name="connsiteX272" fmla="*/ 2161941 w 4651277"/>
                <a:gd name="connsiteY272" fmla="*/ 156914 h 4241931"/>
                <a:gd name="connsiteX273" fmla="*/ 2166815 w 4651277"/>
                <a:gd name="connsiteY273" fmla="*/ 128838 h 4241931"/>
                <a:gd name="connsiteX274" fmla="*/ 2176178 w 4651277"/>
                <a:gd name="connsiteY274" fmla="*/ 122581 h 4241931"/>
                <a:gd name="connsiteX275" fmla="*/ 2220346 w 4651277"/>
                <a:gd name="connsiteY275" fmla="*/ 115856 h 4241931"/>
                <a:gd name="connsiteX276" fmla="*/ 2224591 w 4651277"/>
                <a:gd name="connsiteY276" fmla="*/ 99573 h 4241931"/>
                <a:gd name="connsiteX277" fmla="*/ 2236573 w 4651277"/>
                <a:gd name="connsiteY277" fmla="*/ 77768 h 4241931"/>
                <a:gd name="connsiteX278" fmla="*/ 2240288 w 4651277"/>
                <a:gd name="connsiteY278" fmla="*/ 79030 h 4241931"/>
                <a:gd name="connsiteX279" fmla="*/ 2269604 w 4651277"/>
                <a:gd name="connsiteY279" fmla="*/ 94992 h 4241931"/>
                <a:gd name="connsiteX280" fmla="*/ 2282204 w 4651277"/>
                <a:gd name="connsiteY280" fmla="*/ 84835 h 4241931"/>
                <a:gd name="connsiteX281" fmla="*/ 2285805 w 4651277"/>
                <a:gd name="connsiteY281" fmla="*/ 83914 h 4241931"/>
                <a:gd name="connsiteX282" fmla="*/ 2306411 w 4651277"/>
                <a:gd name="connsiteY282" fmla="*/ 73331 h 4241931"/>
                <a:gd name="connsiteX283" fmla="*/ 2339875 w 4651277"/>
                <a:gd name="connsiteY283" fmla="*/ 29946 h 4241931"/>
                <a:gd name="connsiteX284" fmla="*/ 2392011 w 4651277"/>
                <a:gd name="connsiteY284" fmla="*/ 22069 h 4241931"/>
                <a:gd name="connsiteX285" fmla="*/ 2449746 w 4651277"/>
                <a:gd name="connsiteY285" fmla="*/ 23384 h 4241931"/>
                <a:gd name="connsiteX286" fmla="*/ 2451124 w 4651277"/>
                <a:gd name="connsiteY286" fmla="*/ 21850 h 4241931"/>
                <a:gd name="connsiteX287" fmla="*/ 2508326 w 4651277"/>
                <a:gd name="connsiteY287" fmla="*/ 26842 h 4241931"/>
                <a:gd name="connsiteX288" fmla="*/ 2528565 w 4651277"/>
                <a:gd name="connsiteY288" fmla="*/ 50586 h 4241931"/>
                <a:gd name="connsiteX289" fmla="*/ 2545177 w 4651277"/>
                <a:gd name="connsiteY289" fmla="*/ 19776 h 4241931"/>
                <a:gd name="connsiteX290" fmla="*/ 2549345 w 4651277"/>
                <a:gd name="connsiteY290" fmla="*/ 2036 h 4241931"/>
                <a:gd name="connsiteX291" fmla="*/ 2559883 w 4651277"/>
                <a:gd name="connsiteY291" fmla="*/ 8046 h 4241931"/>
                <a:gd name="connsiteX292" fmla="*/ 2562074 w 4651277"/>
                <a:gd name="connsiteY292" fmla="*/ 21798 h 4241931"/>
                <a:gd name="connsiteX293" fmla="*/ 2568791 w 4651277"/>
                <a:gd name="connsiteY293" fmla="*/ 52100 h 4241931"/>
                <a:gd name="connsiteX294" fmla="*/ 2601553 w 4651277"/>
                <a:gd name="connsiteY294" fmla="*/ 64228 h 4241931"/>
                <a:gd name="connsiteX295" fmla="*/ 2625296 w 4651277"/>
                <a:gd name="connsiteY295" fmla="*/ 43989 h 4241931"/>
                <a:gd name="connsiteX296" fmla="*/ 2645290 w 4651277"/>
                <a:gd name="connsiteY296" fmla="*/ 35628 h 4241931"/>
                <a:gd name="connsiteX297" fmla="*/ 2655912 w 4651277"/>
                <a:gd name="connsiteY297" fmla="*/ 56963 h 4241931"/>
                <a:gd name="connsiteX298" fmla="*/ 2657690 w 4651277"/>
                <a:gd name="connsiteY298" fmla="*/ 90445 h 4241931"/>
                <a:gd name="connsiteX299" fmla="*/ 2676280 w 4651277"/>
                <a:gd name="connsiteY299" fmla="*/ 110626 h 4241931"/>
                <a:gd name="connsiteX300" fmla="*/ 2711006 w 4651277"/>
                <a:gd name="connsiteY300" fmla="*/ 146010 h 4241931"/>
                <a:gd name="connsiteX301" fmla="*/ 2766305 w 4651277"/>
                <a:gd name="connsiteY301" fmla="*/ 183951 h 4241931"/>
                <a:gd name="connsiteX302" fmla="*/ 2774785 w 4651277"/>
                <a:gd name="connsiteY302" fmla="*/ 182383 h 4241931"/>
                <a:gd name="connsiteX303" fmla="*/ 2787061 w 4651277"/>
                <a:gd name="connsiteY303" fmla="*/ 171241 h 4241931"/>
                <a:gd name="connsiteX304" fmla="*/ 2822613 w 4651277"/>
                <a:gd name="connsiteY304" fmla="*/ 167164 h 4241931"/>
                <a:gd name="connsiteX305" fmla="*/ 2851379 w 4651277"/>
                <a:gd name="connsiteY305" fmla="*/ 159068 h 4241931"/>
                <a:gd name="connsiteX306" fmla="*/ 2865410 w 4651277"/>
                <a:gd name="connsiteY306" fmla="*/ 175841 h 4241931"/>
                <a:gd name="connsiteX307" fmla="*/ 2868616 w 4651277"/>
                <a:gd name="connsiteY307" fmla="*/ 203591 h 4241931"/>
                <a:gd name="connsiteX308" fmla="*/ 2876460 w 4651277"/>
                <a:gd name="connsiteY308" fmla="*/ 217590 h 4241931"/>
                <a:gd name="connsiteX309" fmla="*/ 2879988 w 4651277"/>
                <a:gd name="connsiteY309" fmla="*/ 214776 h 4241931"/>
                <a:gd name="connsiteX310" fmla="*/ 2883159 w 4651277"/>
                <a:gd name="connsiteY310" fmla="*/ 198914 h 4241931"/>
                <a:gd name="connsiteX311" fmla="*/ 2919613 w 4651277"/>
                <a:gd name="connsiteY311" fmla="*/ 156832 h 4241931"/>
                <a:gd name="connsiteX312" fmla="*/ 2928147 w 4651277"/>
                <a:gd name="connsiteY312" fmla="*/ 138860 h 4241931"/>
                <a:gd name="connsiteX313" fmla="*/ 2945881 w 4651277"/>
                <a:gd name="connsiteY313" fmla="*/ 129160 h 4241931"/>
                <a:gd name="connsiteX314" fmla="*/ 3020035 w 4651277"/>
                <a:gd name="connsiteY314" fmla="*/ 96025 h 4241931"/>
                <a:gd name="connsiteX315" fmla="*/ 3059179 w 4651277"/>
                <a:gd name="connsiteY315" fmla="*/ 77157 h 4241931"/>
                <a:gd name="connsiteX316" fmla="*/ 3077043 w 4651277"/>
                <a:gd name="connsiteY316" fmla="*/ 97377 h 4241931"/>
                <a:gd name="connsiteX317" fmla="*/ 3110061 w 4651277"/>
                <a:gd name="connsiteY317" fmla="*/ 86865 h 4241931"/>
                <a:gd name="connsiteX318" fmla="*/ 3141966 w 4651277"/>
                <a:gd name="connsiteY318" fmla="*/ 69112 h 4241931"/>
                <a:gd name="connsiteX319" fmla="*/ 3160021 w 4651277"/>
                <a:gd name="connsiteY319" fmla="*/ 92972 h 4241931"/>
                <a:gd name="connsiteX320" fmla="*/ 3174507 w 4651277"/>
                <a:gd name="connsiteY320" fmla="*/ 104612 h 4241931"/>
                <a:gd name="connsiteX321" fmla="*/ 3184041 w 4651277"/>
                <a:gd name="connsiteY321" fmla="*/ 91696 h 4241931"/>
                <a:gd name="connsiteX322" fmla="*/ 3184575 w 4651277"/>
                <a:gd name="connsiteY322" fmla="*/ 88018 h 4241931"/>
                <a:gd name="connsiteX323" fmla="*/ 3192073 w 4651277"/>
                <a:gd name="connsiteY323" fmla="*/ 64262 h 4241931"/>
                <a:gd name="connsiteX324" fmla="*/ 3201007 w 4651277"/>
                <a:gd name="connsiteY324" fmla="*/ 81307 h 4241931"/>
                <a:gd name="connsiteX325" fmla="*/ 3205002 w 4651277"/>
                <a:gd name="connsiteY325" fmla="*/ 101532 h 4241931"/>
                <a:gd name="connsiteX326" fmla="*/ 3239907 w 4651277"/>
                <a:gd name="connsiteY326" fmla="*/ 112818 h 4241931"/>
                <a:gd name="connsiteX327" fmla="*/ 3253692 w 4651277"/>
                <a:gd name="connsiteY327" fmla="*/ 97487 h 4241931"/>
                <a:gd name="connsiteX328" fmla="*/ 3276340 w 4651277"/>
                <a:gd name="connsiteY328" fmla="*/ 111615 h 4241931"/>
                <a:gd name="connsiteX329" fmla="*/ 3277538 w 4651277"/>
                <a:gd name="connsiteY329" fmla="*/ 134178 h 4241931"/>
                <a:gd name="connsiteX330" fmla="*/ 3294633 w 4651277"/>
                <a:gd name="connsiteY330" fmla="*/ 153709 h 4241931"/>
                <a:gd name="connsiteX331" fmla="*/ 3319511 w 4651277"/>
                <a:gd name="connsiteY331" fmla="*/ 182315 h 4241931"/>
                <a:gd name="connsiteX332" fmla="*/ 3357761 w 4651277"/>
                <a:gd name="connsiteY332" fmla="*/ 215322 h 4241931"/>
                <a:gd name="connsiteX333" fmla="*/ 3375693 w 4651277"/>
                <a:gd name="connsiteY333" fmla="*/ 223128 h 4241931"/>
                <a:gd name="connsiteX334" fmla="*/ 3367384 w 4651277"/>
                <a:gd name="connsiteY334" fmla="*/ 231599 h 4241931"/>
                <a:gd name="connsiteX335" fmla="*/ 3377007 w 4651277"/>
                <a:gd name="connsiteY335" fmla="*/ 247876 h 4241931"/>
                <a:gd name="connsiteX336" fmla="*/ 3404679 w 4651277"/>
                <a:gd name="connsiteY336" fmla="*/ 274146 h 4241931"/>
                <a:gd name="connsiteX337" fmla="*/ 3412506 w 4651277"/>
                <a:gd name="connsiteY337" fmla="*/ 297817 h 4241931"/>
                <a:gd name="connsiteX338" fmla="*/ 3404705 w 4651277"/>
                <a:gd name="connsiteY338" fmla="*/ 329618 h 4241931"/>
                <a:gd name="connsiteX339" fmla="*/ 3403810 w 4651277"/>
                <a:gd name="connsiteY339" fmla="*/ 381492 h 4241931"/>
                <a:gd name="connsiteX340" fmla="*/ 3416229 w 4651277"/>
                <a:gd name="connsiteY340" fmla="*/ 395431 h 4241931"/>
                <a:gd name="connsiteX341" fmla="*/ 3415823 w 4651277"/>
                <a:gd name="connsiteY341" fmla="*/ 429030 h 4241931"/>
                <a:gd name="connsiteX342" fmla="*/ 3401628 w 4651277"/>
                <a:gd name="connsiteY342" fmla="*/ 453598 h 4241931"/>
                <a:gd name="connsiteX343" fmla="*/ 3406630 w 4651277"/>
                <a:gd name="connsiteY343" fmla="*/ 464271 h 4241931"/>
                <a:gd name="connsiteX344" fmla="*/ 3407669 w 4651277"/>
                <a:gd name="connsiteY344" fmla="*/ 464755 h 4241931"/>
                <a:gd name="connsiteX345" fmla="*/ 3418321 w 4651277"/>
                <a:gd name="connsiteY345" fmla="*/ 455507 h 4241931"/>
                <a:gd name="connsiteX346" fmla="*/ 3436938 w 4651277"/>
                <a:gd name="connsiteY346" fmla="*/ 446109 h 4241931"/>
                <a:gd name="connsiteX347" fmla="*/ 3438909 w 4651277"/>
                <a:gd name="connsiteY347" fmla="*/ 448742 h 4241931"/>
                <a:gd name="connsiteX348" fmla="*/ 3451615 w 4651277"/>
                <a:gd name="connsiteY348" fmla="*/ 473672 h 4241931"/>
                <a:gd name="connsiteX349" fmla="*/ 3465140 w 4651277"/>
                <a:gd name="connsiteY349" fmla="*/ 472618 h 4241931"/>
                <a:gd name="connsiteX350" fmla="*/ 3468067 w 4651277"/>
                <a:gd name="connsiteY350" fmla="*/ 473688 h 4241931"/>
                <a:gd name="connsiteX351" fmla="*/ 3487330 w 4651277"/>
                <a:gd name="connsiteY351" fmla="*/ 476135 h 4241931"/>
                <a:gd name="connsiteX352" fmla="*/ 3531027 w 4651277"/>
                <a:gd name="connsiteY352" fmla="*/ 461995 h 4241931"/>
                <a:gd name="connsiteX353" fmla="*/ 3570810 w 4651277"/>
                <a:gd name="connsiteY353" fmla="*/ 481255 h 4241931"/>
                <a:gd name="connsiteX354" fmla="*/ 3610106 w 4651277"/>
                <a:gd name="connsiteY354" fmla="*/ 509524 h 4241931"/>
                <a:gd name="connsiteX355" fmla="*/ 3611787 w 4651277"/>
                <a:gd name="connsiteY355" fmla="*/ 509117 h 4241931"/>
                <a:gd name="connsiteX356" fmla="*/ 3648972 w 4651277"/>
                <a:gd name="connsiteY356" fmla="*/ 539676 h 4241931"/>
                <a:gd name="connsiteX357" fmla="*/ 3651715 w 4651277"/>
                <a:gd name="connsiteY357" fmla="*/ 565684 h 4241931"/>
                <a:gd name="connsiteX358" fmla="*/ 3677800 w 4651277"/>
                <a:gd name="connsiteY358" fmla="*/ 552253 h 4241931"/>
                <a:gd name="connsiteX359" fmla="*/ 3689090 w 4651277"/>
                <a:gd name="connsiteY359" fmla="*/ 541962 h 4241931"/>
                <a:gd name="connsiteX360" fmla="*/ 3693528 w 4651277"/>
                <a:gd name="connsiteY360" fmla="*/ 551111 h 4241931"/>
                <a:gd name="connsiteX361" fmla="*/ 3688525 w 4651277"/>
                <a:gd name="connsiteY361" fmla="*/ 561659 h 4241931"/>
                <a:gd name="connsiteX362" fmla="*/ 3678811 w 4651277"/>
                <a:gd name="connsiteY362" fmla="*/ 585793 h 4241931"/>
                <a:gd name="connsiteX363" fmla="*/ 3695717 w 4651277"/>
                <a:gd name="connsiteY363" fmla="*/ 609705 h 4241931"/>
                <a:gd name="connsiteX364" fmla="*/ 3721724 w 4651277"/>
                <a:gd name="connsiteY364" fmla="*/ 606963 h 4241931"/>
                <a:gd name="connsiteX365" fmla="*/ 3739511 w 4651277"/>
                <a:gd name="connsiteY365" fmla="*/ 610656 h 4241931"/>
                <a:gd name="connsiteX366" fmla="*/ 3736745 w 4651277"/>
                <a:gd name="connsiteY366" fmla="*/ 630441 h 4241931"/>
                <a:gd name="connsiteX367" fmla="*/ 3722108 w 4651277"/>
                <a:gd name="connsiteY367" fmla="*/ 654435 h 4241931"/>
                <a:gd name="connsiteX368" fmla="*/ 3725398 w 4651277"/>
                <a:gd name="connsiteY368" fmla="*/ 677198 h 4241931"/>
                <a:gd name="connsiteX369" fmla="*/ 3732642 w 4651277"/>
                <a:gd name="connsiteY369" fmla="*/ 718120 h 4241931"/>
                <a:gd name="connsiteX370" fmla="*/ 3752899 w 4651277"/>
                <a:gd name="connsiteY370" fmla="*/ 770559 h 4241931"/>
                <a:gd name="connsiteX371" fmla="*/ 3759505 w 4651277"/>
                <a:gd name="connsiteY371" fmla="*/ 773492 h 4241931"/>
                <a:gd name="connsiteX372" fmla="*/ 3773273 w 4651277"/>
                <a:gd name="connsiteY372" fmla="*/ 771607 h 4241931"/>
                <a:gd name="connsiteX373" fmla="*/ 3799787 w 4651277"/>
                <a:gd name="connsiteY373" fmla="*/ 785635 h 4241931"/>
                <a:gd name="connsiteX374" fmla="*/ 3823514 w 4651277"/>
                <a:gd name="connsiteY374" fmla="*/ 793669 h 4241931"/>
                <a:gd name="connsiteX375" fmla="*/ 3825266 w 4651277"/>
                <a:gd name="connsiteY375" fmla="*/ 811916 h 4241931"/>
                <a:gd name="connsiteX376" fmla="*/ 3814334 w 4651277"/>
                <a:gd name="connsiteY376" fmla="*/ 832622 h 4241931"/>
                <a:gd name="connsiteX377" fmla="*/ 3813124 w 4651277"/>
                <a:gd name="connsiteY377" fmla="*/ 846019 h 4241931"/>
                <a:gd name="connsiteX378" fmla="*/ 3816896 w 4651277"/>
                <a:gd name="connsiteY378" fmla="*/ 845745 h 4241931"/>
                <a:gd name="connsiteX379" fmla="*/ 3826606 w 4651277"/>
                <a:gd name="connsiteY379" fmla="*/ 836281 h 4241931"/>
                <a:gd name="connsiteX380" fmla="*/ 3871753 w 4651277"/>
                <a:gd name="connsiteY380" fmla="*/ 824457 h 4241931"/>
                <a:gd name="connsiteX381" fmla="*/ 3886171 w 4651277"/>
                <a:gd name="connsiteY381" fmla="*/ 816075 h 4241931"/>
                <a:gd name="connsiteX382" fmla="*/ 3903030 w 4651277"/>
                <a:gd name="connsiteY382" fmla="*/ 817772 h 4241931"/>
                <a:gd name="connsiteX383" fmla="*/ 3970004 w 4651277"/>
                <a:gd name="connsiteY383" fmla="*/ 830001 h 4241931"/>
                <a:gd name="connsiteX384" fmla="*/ 4006011 w 4651277"/>
                <a:gd name="connsiteY384" fmla="*/ 835505 h 4241931"/>
                <a:gd name="connsiteX385" fmla="*/ 4008781 w 4651277"/>
                <a:gd name="connsiteY385" fmla="*/ 857952 h 4241931"/>
                <a:gd name="connsiteX386" fmla="*/ 4036593 w 4651277"/>
                <a:gd name="connsiteY386" fmla="*/ 866329 h 4241931"/>
                <a:gd name="connsiteX387" fmla="*/ 4067065 w 4651277"/>
                <a:gd name="connsiteY387" fmla="*/ 869173 h 4241931"/>
                <a:gd name="connsiteX388" fmla="*/ 4068243 w 4651277"/>
                <a:gd name="connsiteY388" fmla="*/ 894227 h 4241931"/>
                <a:gd name="connsiteX389" fmla="*/ 4072744 w 4651277"/>
                <a:gd name="connsiteY389" fmla="*/ 909141 h 4241931"/>
                <a:gd name="connsiteX390" fmla="*/ 4085456 w 4651277"/>
                <a:gd name="connsiteY390" fmla="*/ 904728 h 4241931"/>
                <a:gd name="connsiteX391" fmla="*/ 4087569 w 4651277"/>
                <a:gd name="connsiteY391" fmla="*/ 902438 h 4241931"/>
                <a:gd name="connsiteX392" fmla="*/ 4104011 w 4651277"/>
                <a:gd name="connsiteY392" fmla="*/ 889565 h 4241931"/>
                <a:gd name="connsiteX393" fmla="*/ 4102112 w 4651277"/>
                <a:gd name="connsiteY393" fmla="*/ 905585 h 4241931"/>
                <a:gd name="connsiteX394" fmla="*/ 4095288 w 4651277"/>
                <a:gd name="connsiteY394" fmla="*/ 921462 h 4241931"/>
                <a:gd name="connsiteX395" fmla="*/ 4114076 w 4651277"/>
                <a:gd name="connsiteY395" fmla="*/ 945806 h 4241931"/>
                <a:gd name="connsiteX396" fmla="*/ 4130871 w 4651277"/>
                <a:gd name="connsiteY396" fmla="*/ 941738 h 4241931"/>
                <a:gd name="connsiteX397" fmla="*/ 4139837 w 4651277"/>
                <a:gd name="connsiteY397" fmla="*/ 962239 h 4241931"/>
                <a:gd name="connsiteX398" fmla="*/ 4129972 w 4651277"/>
                <a:gd name="connsiteY398" fmla="*/ 978409 h 4241931"/>
                <a:gd name="connsiteX399" fmla="*/ 4132538 w 4651277"/>
                <a:gd name="connsiteY399" fmla="*/ 1000014 h 4241931"/>
                <a:gd name="connsiteX400" fmla="*/ 4136184 w 4651277"/>
                <a:gd name="connsiteY400" fmla="*/ 1031582 h 4241931"/>
                <a:gd name="connsiteX401" fmla="*/ 4146989 w 4651277"/>
                <a:gd name="connsiteY401" fmla="*/ 1072530 h 4241931"/>
                <a:gd name="connsiteX402" fmla="*/ 4155689 w 4651277"/>
                <a:gd name="connsiteY402" fmla="*/ 1086426 h 4241931"/>
                <a:gd name="connsiteX403" fmla="*/ 4145929 w 4651277"/>
                <a:gd name="connsiteY403" fmla="*/ 1088346 h 4241931"/>
                <a:gd name="connsiteX404" fmla="*/ 4144869 w 4651277"/>
                <a:gd name="connsiteY404" fmla="*/ 1104161 h 4241931"/>
                <a:gd name="connsiteX405" fmla="*/ 4151555 w 4651277"/>
                <a:gd name="connsiteY405" fmla="*/ 1135437 h 4241931"/>
                <a:gd name="connsiteX406" fmla="*/ 4145749 w 4651277"/>
                <a:gd name="connsiteY406" fmla="*/ 1155514 h 4241931"/>
                <a:gd name="connsiteX407" fmla="*/ 4125285 w 4651277"/>
                <a:gd name="connsiteY407" fmla="*/ 1173806 h 4241931"/>
                <a:gd name="connsiteX408" fmla="*/ 4100084 w 4651277"/>
                <a:gd name="connsiteY408" fmla="*/ 1209249 h 4241931"/>
                <a:gd name="connsiteX409" fmla="*/ 4102065 w 4651277"/>
                <a:gd name="connsiteY409" fmla="*/ 1224773 h 4241931"/>
                <a:gd name="connsiteX410" fmla="*/ 4085863 w 4651277"/>
                <a:gd name="connsiteY410" fmla="*/ 1247811 h 4241931"/>
                <a:gd name="connsiteX411" fmla="*/ 4062766 w 4651277"/>
                <a:gd name="connsiteY411" fmla="*/ 1268076 h 4241931"/>
                <a:gd name="connsiteX412" fmla="*/ 4083268 w 4651277"/>
                <a:gd name="connsiteY412" fmla="*/ 1301340 h 4241931"/>
                <a:gd name="connsiteX413" fmla="*/ 4087529 w 4651277"/>
                <a:gd name="connsiteY413" fmla="*/ 1306087 h 4241931"/>
                <a:gd name="connsiteX414" fmla="*/ 4075365 w 4651277"/>
                <a:gd name="connsiteY414" fmla="*/ 1307255 h 4241931"/>
                <a:gd name="connsiteX415" fmla="*/ 4025745 w 4651277"/>
                <a:gd name="connsiteY415" fmla="*/ 1300601 h 4241931"/>
                <a:gd name="connsiteX416" fmla="*/ 4008463 w 4651277"/>
                <a:gd name="connsiteY416" fmla="*/ 1313678 h 4241931"/>
                <a:gd name="connsiteX417" fmla="*/ 3997211 w 4651277"/>
                <a:gd name="connsiteY417" fmla="*/ 1333296 h 4241931"/>
                <a:gd name="connsiteX418" fmla="*/ 3959711 w 4651277"/>
                <a:gd name="connsiteY418" fmla="*/ 1345489 h 4241931"/>
                <a:gd name="connsiteX419" fmla="*/ 3934694 w 4651277"/>
                <a:gd name="connsiteY419" fmla="*/ 1355993 h 4241931"/>
                <a:gd name="connsiteX420" fmla="*/ 3923281 w 4651277"/>
                <a:gd name="connsiteY420" fmla="*/ 1354756 h 4241931"/>
                <a:gd name="connsiteX421" fmla="*/ 3922998 w 4651277"/>
                <a:gd name="connsiteY421" fmla="*/ 1364605 h 4241931"/>
                <a:gd name="connsiteX422" fmla="*/ 3927995 w 4651277"/>
                <a:gd name="connsiteY422" fmla="*/ 1383399 h 4241931"/>
                <a:gd name="connsiteX423" fmla="*/ 3949876 w 4651277"/>
                <a:gd name="connsiteY423" fmla="*/ 1400327 h 4241931"/>
                <a:gd name="connsiteX424" fmla="*/ 3968971 w 4651277"/>
                <a:gd name="connsiteY424" fmla="*/ 1411261 h 4241931"/>
                <a:gd name="connsiteX425" fmla="*/ 3957365 w 4651277"/>
                <a:gd name="connsiteY425" fmla="*/ 1422073 h 4241931"/>
                <a:gd name="connsiteX426" fmla="*/ 3884013 w 4651277"/>
                <a:gd name="connsiteY426" fmla="*/ 1478958 h 4241931"/>
                <a:gd name="connsiteX427" fmla="*/ 3859917 w 4651277"/>
                <a:gd name="connsiteY427" fmla="*/ 1489419 h 4241931"/>
                <a:gd name="connsiteX428" fmla="*/ 3852809 w 4651277"/>
                <a:gd name="connsiteY428" fmla="*/ 1481837 h 4241931"/>
                <a:gd name="connsiteX429" fmla="*/ 3841864 w 4651277"/>
                <a:gd name="connsiteY429" fmla="*/ 1492090 h 4241931"/>
                <a:gd name="connsiteX430" fmla="*/ 3840531 w 4651277"/>
                <a:gd name="connsiteY430" fmla="*/ 1496285 h 4241931"/>
                <a:gd name="connsiteX431" fmla="*/ 3850294 w 4651277"/>
                <a:gd name="connsiteY431" fmla="*/ 1497108 h 4241931"/>
                <a:gd name="connsiteX432" fmla="*/ 3872107 w 4651277"/>
                <a:gd name="connsiteY432" fmla="*/ 1537613 h 4241931"/>
                <a:gd name="connsiteX433" fmla="*/ 3857531 w 4651277"/>
                <a:gd name="connsiteY433" fmla="*/ 1567371 h 4241931"/>
                <a:gd name="connsiteX434" fmla="*/ 3876636 w 4651277"/>
                <a:gd name="connsiteY434" fmla="*/ 1591193 h 4241931"/>
                <a:gd name="connsiteX435" fmla="*/ 3893839 w 4651277"/>
                <a:gd name="connsiteY435" fmla="*/ 1588805 h 4241931"/>
                <a:gd name="connsiteX436" fmla="*/ 3910000 w 4651277"/>
                <a:gd name="connsiteY436" fmla="*/ 1585781 h 4241931"/>
                <a:gd name="connsiteX437" fmla="*/ 3841479 w 4651277"/>
                <a:gd name="connsiteY437" fmla="*/ 1598374 h 4241931"/>
                <a:gd name="connsiteX438" fmla="*/ 3820166 w 4651277"/>
                <a:gd name="connsiteY438" fmla="*/ 1603981 h 4241931"/>
                <a:gd name="connsiteX439" fmla="*/ 3821044 w 4651277"/>
                <a:gd name="connsiteY439" fmla="*/ 1616327 h 4241931"/>
                <a:gd name="connsiteX440" fmla="*/ 3820601 w 4651277"/>
                <a:gd name="connsiteY440" fmla="*/ 1618633 h 4241931"/>
                <a:gd name="connsiteX441" fmla="*/ 3856796 w 4651277"/>
                <a:gd name="connsiteY441" fmla="*/ 1624365 h 4241931"/>
                <a:gd name="connsiteX442" fmla="*/ 3878963 w 4651277"/>
                <a:gd name="connsiteY442" fmla="*/ 1632824 h 4241931"/>
                <a:gd name="connsiteX443" fmla="*/ 3881060 w 4651277"/>
                <a:gd name="connsiteY443" fmla="*/ 1631301 h 4241931"/>
                <a:gd name="connsiteX444" fmla="*/ 3946493 w 4651277"/>
                <a:gd name="connsiteY444" fmla="*/ 1636097 h 4241931"/>
                <a:gd name="connsiteX445" fmla="*/ 4070600 w 4651277"/>
                <a:gd name="connsiteY445" fmla="*/ 1629769 h 4241931"/>
                <a:gd name="connsiteX446" fmla="*/ 4108464 w 4651277"/>
                <a:gd name="connsiteY446" fmla="*/ 1628962 h 4241931"/>
                <a:gd name="connsiteX447" fmla="*/ 4169224 w 4651277"/>
                <a:gd name="connsiteY447" fmla="*/ 1639821 h 4241931"/>
                <a:gd name="connsiteX448" fmla="*/ 4200098 w 4651277"/>
                <a:gd name="connsiteY448" fmla="*/ 1644093 h 4241931"/>
                <a:gd name="connsiteX449" fmla="*/ 4211147 w 4651277"/>
                <a:gd name="connsiteY449" fmla="*/ 1656359 h 4241931"/>
                <a:gd name="connsiteX450" fmla="*/ 4233230 w 4651277"/>
                <a:gd name="connsiteY450" fmla="*/ 1641916 h 4241931"/>
                <a:gd name="connsiteX451" fmla="*/ 4300563 w 4651277"/>
                <a:gd name="connsiteY451" fmla="*/ 1658147 h 4241931"/>
                <a:gd name="connsiteX452" fmla="*/ 4319080 w 4651277"/>
                <a:gd name="connsiteY452" fmla="*/ 1662318 h 4241931"/>
                <a:gd name="connsiteX453" fmla="*/ 4374375 w 4651277"/>
                <a:gd name="connsiteY453" fmla="*/ 1680353 h 4241931"/>
                <a:gd name="connsiteX454" fmla="*/ 4434018 w 4651277"/>
                <a:gd name="connsiteY454" fmla="*/ 1702171 h 4241931"/>
                <a:gd name="connsiteX455" fmla="*/ 4465268 w 4651277"/>
                <a:gd name="connsiteY455" fmla="*/ 1715781 h 4241931"/>
                <a:gd name="connsiteX456" fmla="*/ 4467174 w 4651277"/>
                <a:gd name="connsiteY456" fmla="*/ 1715464 h 4241931"/>
                <a:gd name="connsiteX457" fmla="*/ 4467174 w 4651277"/>
                <a:gd name="connsiteY457" fmla="*/ 1715465 h 4241931"/>
                <a:gd name="connsiteX458" fmla="*/ 4467651 w 4651277"/>
                <a:gd name="connsiteY458" fmla="*/ 1715385 h 4241931"/>
                <a:gd name="connsiteX459" fmla="*/ 4467174 w 4651277"/>
                <a:gd name="connsiteY459" fmla="*/ 1715464 h 4241931"/>
                <a:gd name="connsiteX460" fmla="*/ 4466063 w 4651277"/>
                <a:gd name="connsiteY460" fmla="*/ 1714670 h 4241931"/>
                <a:gd name="connsiteX461" fmla="*/ 4467370 w 4651277"/>
                <a:gd name="connsiteY461" fmla="*/ 1702505 h 4241931"/>
                <a:gd name="connsiteX462" fmla="*/ 4476105 w 4651277"/>
                <a:gd name="connsiteY462" fmla="*/ 1702032 h 4241931"/>
                <a:gd name="connsiteX463" fmla="*/ 4572318 w 4651277"/>
                <a:gd name="connsiteY463" fmla="*/ 1711701 h 4241931"/>
                <a:gd name="connsiteX464" fmla="*/ 4589311 w 4651277"/>
                <a:gd name="connsiteY464" fmla="*/ 1713774 h 4241931"/>
                <a:gd name="connsiteX465" fmla="*/ 4593344 w 4651277"/>
                <a:gd name="connsiteY465" fmla="*/ 1715650 h 4241931"/>
                <a:gd name="connsiteX466" fmla="*/ 4601154 w 4651277"/>
                <a:gd name="connsiteY466" fmla="*/ 1724929 h 4241931"/>
                <a:gd name="connsiteX467" fmla="*/ 4602993 w 4651277"/>
                <a:gd name="connsiteY467" fmla="*/ 1728933 h 4241931"/>
                <a:gd name="connsiteX468" fmla="*/ 4603083 w 4651277"/>
                <a:gd name="connsiteY468" fmla="*/ 1740082 h 4241931"/>
                <a:gd name="connsiteX469" fmla="*/ 4603239 w 4651277"/>
                <a:gd name="connsiteY469" fmla="*/ 1746912 h 4241931"/>
                <a:gd name="connsiteX470" fmla="*/ 4630175 w 4651277"/>
                <a:gd name="connsiteY470" fmla="*/ 1748703 h 4241931"/>
                <a:gd name="connsiteX471" fmla="*/ 4649928 w 4651277"/>
                <a:gd name="connsiteY471" fmla="*/ 1756780 h 4241931"/>
                <a:gd name="connsiteX472" fmla="*/ 4642711 w 4651277"/>
                <a:gd name="connsiteY472" fmla="*/ 1771103 h 4241931"/>
                <a:gd name="connsiteX473" fmla="*/ 4560387 w 4651277"/>
                <a:gd name="connsiteY473" fmla="*/ 1751878 h 4241931"/>
                <a:gd name="connsiteX474" fmla="*/ 4517474 w 4651277"/>
                <a:gd name="connsiteY474" fmla="*/ 1749413 h 4241931"/>
                <a:gd name="connsiteX475" fmla="*/ 4509436 w 4651277"/>
                <a:gd name="connsiteY475" fmla="*/ 1749377 h 4241931"/>
                <a:gd name="connsiteX476" fmla="*/ 4460463 w 4651277"/>
                <a:gd name="connsiteY476" fmla="*/ 1730486 h 4241931"/>
                <a:gd name="connsiteX477" fmla="*/ 4435148 w 4651277"/>
                <a:gd name="connsiteY477" fmla="*/ 1730189 h 4241931"/>
                <a:gd name="connsiteX478" fmla="*/ 4420091 w 4651277"/>
                <a:gd name="connsiteY478" fmla="*/ 1731516 h 4241931"/>
                <a:gd name="connsiteX479" fmla="*/ 4358507 w 4651277"/>
                <a:gd name="connsiteY479" fmla="*/ 1718051 h 4241931"/>
                <a:gd name="connsiteX480" fmla="*/ 4315402 w 4651277"/>
                <a:gd name="connsiteY480" fmla="*/ 1716792 h 4241931"/>
                <a:gd name="connsiteX481" fmla="*/ 4279957 w 4651277"/>
                <a:gd name="connsiteY481" fmla="*/ 1706229 h 4241931"/>
                <a:gd name="connsiteX482" fmla="*/ 4243898 w 4651277"/>
                <a:gd name="connsiteY482" fmla="*/ 1719077 h 4241931"/>
                <a:gd name="connsiteX483" fmla="*/ 4242561 w 4651277"/>
                <a:gd name="connsiteY483" fmla="*/ 1727526 h 4241931"/>
                <a:gd name="connsiteX484" fmla="*/ 4197062 w 4651277"/>
                <a:gd name="connsiteY484" fmla="*/ 1753107 h 4241931"/>
                <a:gd name="connsiteX485" fmla="*/ 4171232 w 4651277"/>
                <a:gd name="connsiteY485" fmla="*/ 1763864 h 4241931"/>
                <a:gd name="connsiteX486" fmla="*/ 4148247 w 4651277"/>
                <a:gd name="connsiteY486" fmla="*/ 1803527 h 4241931"/>
                <a:gd name="connsiteX487" fmla="*/ 4142937 w 4651277"/>
                <a:gd name="connsiteY487" fmla="*/ 1817531 h 4241931"/>
                <a:gd name="connsiteX488" fmla="*/ 4116091 w 4651277"/>
                <a:gd name="connsiteY488" fmla="*/ 1826890 h 4241931"/>
                <a:gd name="connsiteX489" fmla="*/ 4104976 w 4651277"/>
                <a:gd name="connsiteY489" fmla="*/ 1818944 h 4241931"/>
                <a:gd name="connsiteX490" fmla="*/ 4097318 w 4651277"/>
                <a:gd name="connsiteY490" fmla="*/ 1828247 h 4241931"/>
                <a:gd name="connsiteX491" fmla="*/ 4085236 w 4651277"/>
                <a:gd name="connsiteY491" fmla="*/ 1849842 h 4241931"/>
                <a:gd name="connsiteX492" fmla="*/ 4074972 w 4651277"/>
                <a:gd name="connsiteY492" fmla="*/ 1859969 h 4241931"/>
                <a:gd name="connsiteX493" fmla="*/ 4084939 w 4651277"/>
                <a:gd name="connsiteY493" fmla="*/ 1875159 h 4241931"/>
                <a:gd name="connsiteX494" fmla="*/ 4100715 w 4651277"/>
                <a:gd name="connsiteY494" fmla="*/ 1900545 h 4241931"/>
                <a:gd name="connsiteX495" fmla="*/ 4096318 w 4651277"/>
                <a:gd name="connsiteY495" fmla="*/ 1928305 h 4241931"/>
                <a:gd name="connsiteX496" fmla="*/ 4108759 w 4651277"/>
                <a:gd name="connsiteY496" fmla="*/ 1951308 h 4241931"/>
                <a:gd name="connsiteX497" fmla="*/ 4131370 w 4651277"/>
                <a:gd name="connsiteY497" fmla="*/ 1964787 h 4241931"/>
                <a:gd name="connsiteX498" fmla="*/ 4154147 w 4651277"/>
                <a:gd name="connsiteY498" fmla="*/ 1961590 h 4241931"/>
                <a:gd name="connsiteX499" fmla="*/ 4170691 w 4651277"/>
                <a:gd name="connsiteY499" fmla="*/ 1970397 h 4241931"/>
                <a:gd name="connsiteX500" fmla="*/ 4162195 w 4651277"/>
                <a:gd name="connsiteY500" fmla="*/ 2000601 h 4241931"/>
                <a:gd name="connsiteX501" fmla="*/ 4160762 w 4651277"/>
                <a:gd name="connsiteY501" fmla="*/ 2009654 h 4241931"/>
                <a:gd name="connsiteX502" fmla="*/ 4164444 w 4651277"/>
                <a:gd name="connsiteY502" fmla="*/ 2017660 h 4241931"/>
                <a:gd name="connsiteX503" fmla="*/ 4161732 w 4651277"/>
                <a:gd name="connsiteY503" fmla="*/ 2042594 h 4241931"/>
                <a:gd name="connsiteX504" fmla="*/ 4183266 w 4651277"/>
                <a:gd name="connsiteY504" fmla="*/ 2047242 h 4241931"/>
                <a:gd name="connsiteX505" fmla="*/ 4188028 w 4651277"/>
                <a:gd name="connsiteY505" fmla="*/ 2052326 h 4241931"/>
                <a:gd name="connsiteX506" fmla="*/ 4207826 w 4651277"/>
                <a:gd name="connsiteY506" fmla="*/ 2103095 h 4241931"/>
                <a:gd name="connsiteX507" fmla="*/ 4208997 w 4651277"/>
                <a:gd name="connsiteY507" fmla="*/ 2111323 h 4241931"/>
                <a:gd name="connsiteX508" fmla="*/ 4203675 w 4651277"/>
                <a:gd name="connsiteY508" fmla="*/ 2148834 h 4241931"/>
                <a:gd name="connsiteX509" fmla="*/ 4180972 w 4651277"/>
                <a:gd name="connsiteY509" fmla="*/ 2198440 h 4241931"/>
                <a:gd name="connsiteX510" fmla="*/ 4169590 w 4651277"/>
                <a:gd name="connsiteY510" fmla="*/ 2219526 h 4241931"/>
                <a:gd name="connsiteX511" fmla="*/ 4158340 w 4651277"/>
                <a:gd name="connsiteY511" fmla="*/ 2231974 h 4241931"/>
                <a:gd name="connsiteX512" fmla="*/ 4107541 w 4651277"/>
                <a:gd name="connsiteY512" fmla="*/ 2248055 h 4241931"/>
                <a:gd name="connsiteX513" fmla="*/ 4097438 w 4651277"/>
                <a:gd name="connsiteY513" fmla="*/ 2253258 h 4241931"/>
                <a:gd name="connsiteX514" fmla="*/ 4081921 w 4651277"/>
                <a:gd name="connsiteY514" fmla="*/ 2284825 h 4241931"/>
                <a:gd name="connsiteX515" fmla="*/ 4073974 w 4651277"/>
                <a:gd name="connsiteY515" fmla="*/ 2295941 h 4241931"/>
                <a:gd name="connsiteX516" fmla="*/ 4052681 w 4651277"/>
                <a:gd name="connsiteY516" fmla="*/ 2321023 h 4241931"/>
                <a:gd name="connsiteX517" fmla="*/ 4057216 w 4651277"/>
                <a:gd name="connsiteY517" fmla="*/ 2335352 h 4241931"/>
                <a:gd name="connsiteX518" fmla="*/ 4073447 w 4651277"/>
                <a:gd name="connsiteY518" fmla="*/ 2336856 h 4241931"/>
                <a:gd name="connsiteX519" fmla="*/ 4053350 w 4651277"/>
                <a:gd name="connsiteY519" fmla="*/ 2363122 h 4241931"/>
                <a:gd name="connsiteX520" fmla="*/ 4026071 w 4651277"/>
                <a:gd name="connsiteY520" fmla="*/ 2415619 h 4241931"/>
                <a:gd name="connsiteX521" fmla="*/ 4026496 w 4651277"/>
                <a:gd name="connsiteY521" fmla="*/ 2412144 h 4241931"/>
                <a:gd name="connsiteX522" fmla="*/ 4036450 w 4651277"/>
                <a:gd name="connsiteY522" fmla="*/ 2388356 h 4241931"/>
                <a:gd name="connsiteX523" fmla="*/ 4033639 w 4651277"/>
                <a:gd name="connsiteY523" fmla="*/ 2351413 h 4241931"/>
                <a:gd name="connsiteX524" fmla="*/ 4007815 w 4651277"/>
                <a:gd name="connsiteY524" fmla="*/ 2350417 h 4241931"/>
                <a:gd name="connsiteX525" fmla="*/ 4002760 w 4651277"/>
                <a:gd name="connsiteY525" fmla="*/ 2358895 h 4241931"/>
                <a:gd name="connsiteX526" fmla="*/ 3990263 w 4651277"/>
                <a:gd name="connsiteY526" fmla="*/ 2390940 h 4241931"/>
                <a:gd name="connsiteX527" fmla="*/ 3968627 w 4651277"/>
                <a:gd name="connsiteY527" fmla="*/ 2398648 h 4241931"/>
                <a:gd name="connsiteX528" fmla="*/ 3931553 w 4651277"/>
                <a:gd name="connsiteY528" fmla="*/ 2410099 h 4241931"/>
                <a:gd name="connsiteX529" fmla="*/ 3913538 w 4651277"/>
                <a:gd name="connsiteY529" fmla="*/ 2418380 h 4241931"/>
                <a:gd name="connsiteX530" fmla="*/ 3904576 w 4651277"/>
                <a:gd name="connsiteY530" fmla="*/ 2428097 h 4241931"/>
                <a:gd name="connsiteX531" fmla="*/ 3915152 w 4651277"/>
                <a:gd name="connsiteY531" fmla="*/ 2431628 h 4241931"/>
                <a:gd name="connsiteX532" fmla="*/ 3952295 w 4651277"/>
                <a:gd name="connsiteY532" fmla="*/ 2478339 h 4241931"/>
                <a:gd name="connsiteX533" fmla="*/ 3926585 w 4651277"/>
                <a:gd name="connsiteY533" fmla="*/ 2503961 h 4241931"/>
                <a:gd name="connsiteX534" fmla="*/ 3914218 w 4651277"/>
                <a:gd name="connsiteY534" fmla="*/ 2527366 h 4241931"/>
                <a:gd name="connsiteX535" fmla="*/ 3927394 w 4651277"/>
                <a:gd name="connsiteY535" fmla="*/ 2541826 h 4241931"/>
                <a:gd name="connsiteX536" fmla="*/ 3961310 w 4651277"/>
                <a:gd name="connsiteY536" fmla="*/ 2562043 h 4241931"/>
                <a:gd name="connsiteX537" fmla="*/ 3965845 w 4651277"/>
                <a:gd name="connsiteY537" fmla="*/ 2576371 h 4241931"/>
                <a:gd name="connsiteX538" fmla="*/ 3944723 w 4651277"/>
                <a:gd name="connsiteY538" fmla="*/ 2709741 h 4241931"/>
                <a:gd name="connsiteX539" fmla="*/ 3933742 w 4651277"/>
                <a:gd name="connsiteY539" fmla="*/ 2755635 h 4241931"/>
                <a:gd name="connsiteX540" fmla="*/ 3942916 w 4651277"/>
                <a:gd name="connsiteY540" fmla="*/ 2771935 h 4241931"/>
                <a:gd name="connsiteX541" fmla="*/ 3958242 w 4651277"/>
                <a:gd name="connsiteY541" fmla="*/ 2804057 h 4241931"/>
                <a:gd name="connsiteX542" fmla="*/ 3993102 w 4651277"/>
                <a:gd name="connsiteY542" fmla="*/ 2841746 h 4241931"/>
                <a:gd name="connsiteX543" fmla="*/ 4028260 w 4651277"/>
                <a:gd name="connsiteY543" fmla="*/ 2854118 h 4241931"/>
                <a:gd name="connsiteX544" fmla="*/ 4030417 w 4651277"/>
                <a:gd name="connsiteY544" fmla="*/ 2860027 h 4241931"/>
                <a:gd name="connsiteX545" fmla="*/ 4028877 w 4651277"/>
                <a:gd name="connsiteY545" fmla="*/ 2893189 h 4241931"/>
                <a:gd name="connsiteX546" fmla="*/ 4020657 w 4651277"/>
                <a:gd name="connsiteY546" fmla="*/ 2945090 h 4241931"/>
                <a:gd name="connsiteX547" fmla="*/ 4008391 w 4651277"/>
                <a:gd name="connsiteY547" fmla="*/ 2956138 h 4241931"/>
                <a:gd name="connsiteX548" fmla="*/ 4007340 w 4651277"/>
                <a:gd name="connsiteY548" fmla="*/ 2962776 h 4241931"/>
                <a:gd name="connsiteX549" fmla="*/ 3981780 w 4651277"/>
                <a:gd name="connsiteY549" fmla="*/ 3006980 h 4241931"/>
                <a:gd name="connsiteX550" fmla="*/ 3962714 w 4651277"/>
                <a:gd name="connsiteY550" fmla="*/ 3021901 h 4241931"/>
                <a:gd name="connsiteX551" fmla="*/ 3936483 w 4651277"/>
                <a:gd name="connsiteY551" fmla="*/ 3007848 h 4241931"/>
                <a:gd name="connsiteX552" fmla="*/ 3932864 w 4651277"/>
                <a:gd name="connsiteY552" fmla="*/ 3007275 h 4241931"/>
                <a:gd name="connsiteX553" fmla="*/ 3836556 w 4651277"/>
                <a:gd name="connsiteY553" fmla="*/ 2998210 h 4241931"/>
                <a:gd name="connsiteX554" fmla="*/ 3826596 w 4651277"/>
                <a:gd name="connsiteY554" fmla="*/ 2971268 h 4241931"/>
                <a:gd name="connsiteX555" fmla="*/ 3819102 w 4651277"/>
                <a:gd name="connsiteY555" fmla="*/ 2963896 h 4241931"/>
                <a:gd name="connsiteX556" fmla="*/ 3803698 w 4651277"/>
                <a:gd name="connsiteY556" fmla="*/ 2959600 h 4241931"/>
                <a:gd name="connsiteX557" fmla="*/ 3816539 w 4651277"/>
                <a:gd name="connsiteY557" fmla="*/ 2944930 h 4241931"/>
                <a:gd name="connsiteX558" fmla="*/ 3806099 w 4651277"/>
                <a:gd name="connsiteY558" fmla="*/ 2921006 h 4241931"/>
                <a:gd name="connsiteX559" fmla="*/ 3804324 w 4651277"/>
                <a:gd name="connsiteY559" fmla="*/ 2912684 h 4241931"/>
                <a:gd name="connsiteX560" fmla="*/ 3795618 w 4651277"/>
                <a:gd name="connsiteY560" fmla="*/ 2916872 h 4241931"/>
                <a:gd name="connsiteX561" fmla="*/ 3786147 w 4651277"/>
                <a:gd name="connsiteY561" fmla="*/ 2925889 h 4241931"/>
                <a:gd name="connsiteX562" fmla="*/ 3773865 w 4651277"/>
                <a:gd name="connsiteY562" fmla="*/ 2925935 h 4241931"/>
                <a:gd name="connsiteX563" fmla="*/ 3773518 w 4651277"/>
                <a:gd name="connsiteY563" fmla="*/ 2926280 h 4241931"/>
                <a:gd name="connsiteX564" fmla="*/ 3784754 w 4651277"/>
                <a:gd name="connsiteY564" fmla="*/ 2933616 h 4241931"/>
                <a:gd name="connsiteX565" fmla="*/ 3777010 w 4651277"/>
                <a:gd name="connsiteY565" fmla="*/ 2940205 h 4241931"/>
                <a:gd name="connsiteX566" fmla="*/ 3767057 w 4651277"/>
                <a:gd name="connsiteY566" fmla="*/ 2938295 h 4241931"/>
                <a:gd name="connsiteX567" fmla="*/ 3765045 w 4651277"/>
                <a:gd name="connsiteY567" fmla="*/ 2949766 h 4241931"/>
                <a:gd name="connsiteX568" fmla="*/ 3751466 w 4651277"/>
                <a:gd name="connsiteY568" fmla="*/ 2984733 h 4241931"/>
                <a:gd name="connsiteX569" fmla="*/ 3751078 w 4651277"/>
                <a:gd name="connsiteY569" fmla="*/ 2998901 h 4241931"/>
                <a:gd name="connsiteX570" fmla="*/ 3763368 w 4651277"/>
                <a:gd name="connsiteY570" fmla="*/ 3003321 h 4241931"/>
                <a:gd name="connsiteX571" fmla="*/ 3779627 w 4651277"/>
                <a:gd name="connsiteY571" fmla="*/ 3013937 h 4241931"/>
                <a:gd name="connsiteX572" fmla="*/ 3782528 w 4651277"/>
                <a:gd name="connsiteY572" fmla="*/ 3062030 h 4241931"/>
                <a:gd name="connsiteX573" fmla="*/ 3780892 w 4651277"/>
                <a:gd name="connsiteY573" fmla="*/ 3069427 h 4241931"/>
                <a:gd name="connsiteX574" fmla="*/ 3778294 w 4651277"/>
                <a:gd name="connsiteY574" fmla="*/ 3073382 h 4241931"/>
                <a:gd name="connsiteX575" fmla="*/ 3789082 w 4651277"/>
                <a:gd name="connsiteY575" fmla="*/ 3087723 h 4241931"/>
                <a:gd name="connsiteX576" fmla="*/ 3795809 w 4651277"/>
                <a:gd name="connsiteY576" fmla="*/ 3086560 h 4241931"/>
                <a:gd name="connsiteX577" fmla="*/ 3806757 w 4651277"/>
                <a:gd name="connsiteY577" fmla="*/ 3077003 h 4241931"/>
                <a:gd name="connsiteX578" fmla="*/ 3840146 w 4651277"/>
                <a:gd name="connsiteY578" fmla="*/ 3069300 h 4241931"/>
                <a:gd name="connsiteX579" fmla="*/ 3868293 w 4651277"/>
                <a:gd name="connsiteY579" fmla="*/ 3059530 h 4241931"/>
                <a:gd name="connsiteX580" fmla="*/ 3888279 w 4651277"/>
                <a:gd name="connsiteY580" fmla="*/ 3046611 h 4241931"/>
                <a:gd name="connsiteX581" fmla="*/ 3901102 w 4651277"/>
                <a:gd name="connsiteY581" fmla="*/ 3067199 h 4241931"/>
                <a:gd name="connsiteX582" fmla="*/ 3910137 w 4651277"/>
                <a:gd name="connsiteY582" fmla="*/ 3103892 h 4241931"/>
                <a:gd name="connsiteX583" fmla="*/ 3912964 w 4651277"/>
                <a:gd name="connsiteY583" fmla="*/ 3105577 h 4241931"/>
                <a:gd name="connsiteX584" fmla="*/ 3932587 w 4651277"/>
                <a:gd name="connsiteY584" fmla="*/ 3122294 h 4241931"/>
                <a:gd name="connsiteX585" fmla="*/ 3925389 w 4651277"/>
                <a:gd name="connsiteY585" fmla="*/ 3163840 h 4241931"/>
                <a:gd name="connsiteX586" fmla="*/ 3918081 w 4651277"/>
                <a:gd name="connsiteY586" fmla="*/ 3167012 h 4241931"/>
                <a:gd name="connsiteX587" fmla="*/ 3905062 w 4651277"/>
                <a:gd name="connsiteY587" fmla="*/ 3159383 h 4241931"/>
                <a:gd name="connsiteX588" fmla="*/ 3901125 w 4651277"/>
                <a:gd name="connsiteY588" fmla="*/ 3156903 h 4241931"/>
                <a:gd name="connsiteX589" fmla="*/ 3877568 w 4651277"/>
                <a:gd name="connsiteY589" fmla="*/ 3125953 h 4241931"/>
                <a:gd name="connsiteX590" fmla="*/ 3864614 w 4651277"/>
                <a:gd name="connsiteY590" fmla="*/ 3114004 h 4241931"/>
                <a:gd name="connsiteX591" fmla="*/ 3827867 w 4651277"/>
                <a:gd name="connsiteY591" fmla="*/ 3103854 h 4241931"/>
                <a:gd name="connsiteX592" fmla="*/ 3792335 w 4651277"/>
                <a:gd name="connsiteY592" fmla="*/ 3120584 h 4241931"/>
                <a:gd name="connsiteX593" fmla="*/ 3788652 w 4651277"/>
                <a:gd name="connsiteY593" fmla="*/ 3128340 h 4241931"/>
                <a:gd name="connsiteX594" fmla="*/ 3794472 w 4651277"/>
                <a:gd name="connsiteY594" fmla="*/ 3139166 h 4241931"/>
                <a:gd name="connsiteX595" fmla="*/ 3785947 w 4651277"/>
                <a:gd name="connsiteY595" fmla="*/ 3136398 h 4241931"/>
                <a:gd name="connsiteX596" fmla="*/ 3783580 w 4651277"/>
                <a:gd name="connsiteY596" fmla="*/ 3147180 h 4241931"/>
                <a:gd name="connsiteX597" fmla="*/ 3785751 w 4651277"/>
                <a:gd name="connsiteY597" fmla="*/ 3162758 h 4241931"/>
                <a:gd name="connsiteX598" fmla="*/ 3780632 w 4651277"/>
                <a:gd name="connsiteY598" fmla="*/ 3175556 h 4241931"/>
                <a:gd name="connsiteX599" fmla="*/ 3768818 w 4651277"/>
                <a:gd name="connsiteY599" fmla="*/ 3168119 h 4241931"/>
                <a:gd name="connsiteX600" fmla="*/ 3764521 w 4651277"/>
                <a:gd name="connsiteY600" fmla="*/ 3149205 h 4241931"/>
                <a:gd name="connsiteX601" fmla="*/ 3758745 w 4651277"/>
                <a:gd name="connsiteY601" fmla="*/ 3149338 h 4241931"/>
                <a:gd name="connsiteX602" fmla="*/ 3750332 w 4651277"/>
                <a:gd name="connsiteY602" fmla="*/ 3153082 h 4241931"/>
                <a:gd name="connsiteX603" fmla="*/ 3754299 w 4651277"/>
                <a:gd name="connsiteY603" fmla="*/ 3159710 h 4241931"/>
                <a:gd name="connsiteX604" fmla="*/ 3746580 w 4651277"/>
                <a:gd name="connsiteY604" fmla="*/ 3175731 h 4241931"/>
                <a:gd name="connsiteX605" fmla="*/ 3726880 w 4651277"/>
                <a:gd name="connsiteY605" fmla="*/ 3186840 h 4241931"/>
                <a:gd name="connsiteX606" fmla="*/ 3729726 w 4651277"/>
                <a:gd name="connsiteY606" fmla="*/ 3215747 h 4241931"/>
                <a:gd name="connsiteX607" fmla="*/ 3738701 w 4651277"/>
                <a:gd name="connsiteY607" fmla="*/ 3245006 h 4241931"/>
                <a:gd name="connsiteX608" fmla="*/ 3715986 w 4651277"/>
                <a:gd name="connsiteY608" fmla="*/ 3255636 h 4241931"/>
                <a:gd name="connsiteX609" fmla="*/ 3703909 w 4651277"/>
                <a:gd name="connsiteY609" fmla="*/ 3265478 h 4241931"/>
                <a:gd name="connsiteX610" fmla="*/ 3712832 w 4651277"/>
                <a:gd name="connsiteY610" fmla="*/ 3275552 h 4241931"/>
                <a:gd name="connsiteX611" fmla="*/ 3715754 w 4651277"/>
                <a:gd name="connsiteY611" fmla="*/ 3276634 h 4241931"/>
                <a:gd name="connsiteX612" fmla="*/ 3733918 w 4651277"/>
                <a:gd name="connsiteY612" fmla="*/ 3286934 h 4241931"/>
                <a:gd name="connsiteX613" fmla="*/ 3718383 w 4651277"/>
                <a:gd name="connsiteY613" fmla="*/ 3291278 h 4241931"/>
                <a:gd name="connsiteX614" fmla="*/ 3701104 w 4651277"/>
                <a:gd name="connsiteY614" fmla="*/ 3291017 h 4241931"/>
                <a:gd name="connsiteX615" fmla="*/ 3685748 w 4651277"/>
                <a:gd name="connsiteY615" fmla="*/ 3317659 h 4241931"/>
                <a:gd name="connsiteX616" fmla="*/ 3695906 w 4651277"/>
                <a:gd name="connsiteY616" fmla="*/ 3331641 h 4241931"/>
                <a:gd name="connsiteX617" fmla="*/ 3680365 w 4651277"/>
                <a:gd name="connsiteY617" fmla="*/ 3347738 h 4241931"/>
                <a:gd name="connsiteX618" fmla="*/ 3661658 w 4651277"/>
                <a:gd name="connsiteY618" fmla="*/ 3344775 h 4241931"/>
                <a:gd name="connsiteX619" fmla="*/ 3642658 w 4651277"/>
                <a:gd name="connsiteY619" fmla="*/ 3355375 h 4241931"/>
                <a:gd name="connsiteX620" fmla="*/ 3614856 w 4651277"/>
                <a:gd name="connsiteY620" fmla="*/ 3370769 h 4241931"/>
                <a:gd name="connsiteX621" fmla="*/ 3581110 w 4651277"/>
                <a:gd name="connsiteY621" fmla="*/ 3396356 h 4241931"/>
                <a:gd name="connsiteX622" fmla="*/ 3571575 w 4651277"/>
                <a:gd name="connsiteY622" fmla="*/ 3409691 h 4241931"/>
                <a:gd name="connsiteX623" fmla="*/ 3566083 w 4651277"/>
                <a:gd name="connsiteY623" fmla="*/ 3401399 h 4241931"/>
                <a:gd name="connsiteX624" fmla="*/ 3551057 w 4651277"/>
                <a:gd name="connsiteY624" fmla="*/ 3406442 h 4241931"/>
                <a:gd name="connsiteX625" fmla="*/ 3545766 w 4651277"/>
                <a:gd name="connsiteY625" fmla="*/ 3415251 h 4241931"/>
                <a:gd name="connsiteX626" fmla="*/ 3552178 w 4651277"/>
                <a:gd name="connsiteY626" fmla="*/ 3422386 h 4241931"/>
                <a:gd name="connsiteX627" fmla="*/ 3536193 w 4651277"/>
                <a:gd name="connsiteY627" fmla="*/ 3424560 h 4241931"/>
                <a:gd name="connsiteX628" fmla="*/ 3529977 w 4651277"/>
                <a:gd name="connsiteY628" fmla="*/ 3423604 h 4241931"/>
                <a:gd name="connsiteX629" fmla="*/ 3524683 w 4651277"/>
                <a:gd name="connsiteY629" fmla="*/ 3424536 h 4241931"/>
                <a:gd name="connsiteX630" fmla="*/ 3503908 w 4651277"/>
                <a:gd name="connsiteY630" fmla="*/ 3426814 h 4241931"/>
                <a:gd name="connsiteX631" fmla="*/ 3498752 w 4651277"/>
                <a:gd name="connsiteY631" fmla="*/ 3426054 h 4241931"/>
                <a:gd name="connsiteX632" fmla="*/ 3497136 w 4651277"/>
                <a:gd name="connsiteY632" fmla="*/ 3433401 h 4241931"/>
                <a:gd name="connsiteX633" fmla="*/ 3500251 w 4651277"/>
                <a:gd name="connsiteY633" fmla="*/ 3446219 h 4241931"/>
                <a:gd name="connsiteX634" fmla="*/ 3508398 w 4651277"/>
                <a:gd name="connsiteY634" fmla="*/ 3461460 h 4241931"/>
                <a:gd name="connsiteX635" fmla="*/ 3490797 w 4651277"/>
                <a:gd name="connsiteY635" fmla="*/ 3475276 h 4241931"/>
                <a:gd name="connsiteX636" fmla="*/ 3472671 w 4651277"/>
                <a:gd name="connsiteY636" fmla="*/ 3469777 h 4241931"/>
                <a:gd name="connsiteX637" fmla="*/ 3460862 w 4651277"/>
                <a:gd name="connsiteY637" fmla="*/ 3468188 h 4241931"/>
                <a:gd name="connsiteX638" fmla="*/ 3453331 w 4651277"/>
                <a:gd name="connsiteY638" fmla="*/ 3476626 h 4241931"/>
                <a:gd name="connsiteX639" fmla="*/ 3454386 w 4651277"/>
                <a:gd name="connsiteY639" fmla="*/ 3477165 h 4241931"/>
                <a:gd name="connsiteX640" fmla="*/ 3446789 w 4651277"/>
                <a:gd name="connsiteY640" fmla="*/ 3491117 h 4241931"/>
                <a:gd name="connsiteX641" fmla="*/ 3400060 w 4651277"/>
                <a:gd name="connsiteY641" fmla="*/ 3577309 h 4241931"/>
                <a:gd name="connsiteX642" fmla="*/ 3406973 w 4651277"/>
                <a:gd name="connsiteY642" fmla="*/ 3593703 h 4241931"/>
                <a:gd name="connsiteX643" fmla="*/ 3418956 w 4651277"/>
                <a:gd name="connsiteY643" fmla="*/ 3615430 h 4241931"/>
                <a:gd name="connsiteX644" fmla="*/ 3395203 w 4651277"/>
                <a:gd name="connsiteY644" fmla="*/ 3618067 h 4241931"/>
                <a:gd name="connsiteX645" fmla="*/ 3381062 w 4651277"/>
                <a:gd name="connsiteY645" fmla="*/ 3648256 h 4241931"/>
                <a:gd name="connsiteX646" fmla="*/ 3389340 w 4651277"/>
                <a:gd name="connsiteY646" fmla="*/ 3676099 h 4241931"/>
                <a:gd name="connsiteX647" fmla="*/ 3387297 w 4651277"/>
                <a:gd name="connsiteY647" fmla="*/ 3734980 h 4241931"/>
                <a:gd name="connsiteX648" fmla="*/ 3365114 w 4651277"/>
                <a:gd name="connsiteY648" fmla="*/ 3755173 h 4241931"/>
                <a:gd name="connsiteX649" fmla="*/ 3349515 w 4651277"/>
                <a:gd name="connsiteY649" fmla="*/ 3774773 h 4241931"/>
                <a:gd name="connsiteX650" fmla="*/ 3331755 w 4651277"/>
                <a:gd name="connsiteY650" fmla="*/ 3770238 h 4241931"/>
                <a:gd name="connsiteX651" fmla="*/ 3295139 w 4651277"/>
                <a:gd name="connsiteY651" fmla="*/ 3743233 h 4241931"/>
                <a:gd name="connsiteX652" fmla="*/ 3262091 w 4651277"/>
                <a:gd name="connsiteY652" fmla="*/ 3731390 h 4241931"/>
                <a:gd name="connsiteX653" fmla="*/ 3205351 w 4651277"/>
                <a:gd name="connsiteY653" fmla="*/ 3745657 h 4241931"/>
                <a:gd name="connsiteX654" fmla="*/ 3194120 w 4651277"/>
                <a:gd name="connsiteY654" fmla="*/ 3757041 h 4241931"/>
                <a:gd name="connsiteX655" fmla="*/ 3176971 w 4651277"/>
                <a:gd name="connsiteY655" fmla="*/ 3766914 h 4241931"/>
                <a:gd name="connsiteX656" fmla="*/ 3172726 w 4651277"/>
                <a:gd name="connsiteY656" fmla="*/ 3749940 h 4241931"/>
                <a:gd name="connsiteX657" fmla="*/ 3169365 w 4651277"/>
                <a:gd name="connsiteY657" fmla="*/ 3740884 h 4241931"/>
                <a:gd name="connsiteX658" fmla="*/ 3161839 w 4651277"/>
                <a:gd name="connsiteY658" fmla="*/ 3746151 h 4241931"/>
                <a:gd name="connsiteX659" fmla="*/ 3103961 w 4651277"/>
                <a:gd name="connsiteY659" fmla="*/ 3762903 h 4241931"/>
                <a:gd name="connsiteX660" fmla="*/ 3079445 w 4651277"/>
                <a:gd name="connsiteY660" fmla="*/ 3757920 h 4241931"/>
                <a:gd name="connsiteX661" fmla="*/ 3076595 w 4651277"/>
                <a:gd name="connsiteY661" fmla="*/ 3753244 h 4241931"/>
                <a:gd name="connsiteX662" fmla="*/ 3073963 w 4651277"/>
                <a:gd name="connsiteY662" fmla="*/ 3755235 h 4241931"/>
                <a:gd name="connsiteX663" fmla="*/ 3064222 w 4651277"/>
                <a:gd name="connsiteY663" fmla="*/ 3749147 h 4241931"/>
                <a:gd name="connsiteX664" fmla="*/ 3062184 w 4651277"/>
                <a:gd name="connsiteY664" fmla="*/ 3744246 h 4241931"/>
                <a:gd name="connsiteX665" fmla="*/ 3049858 w 4651277"/>
                <a:gd name="connsiteY665" fmla="*/ 3739106 h 4241931"/>
                <a:gd name="connsiteX666" fmla="*/ 3044792 w 4651277"/>
                <a:gd name="connsiteY666" fmla="*/ 3733879 h 4241931"/>
                <a:gd name="connsiteX667" fmla="*/ 3044128 w 4651277"/>
                <a:gd name="connsiteY667" fmla="*/ 3738922 h 4241931"/>
                <a:gd name="connsiteX668" fmla="*/ 2984298 w 4651277"/>
                <a:gd name="connsiteY668" fmla="*/ 3791655 h 4241931"/>
                <a:gd name="connsiteX669" fmla="*/ 2940903 w 4651277"/>
                <a:gd name="connsiteY669" fmla="*/ 3792129 h 4241931"/>
                <a:gd name="connsiteX670" fmla="*/ 2874058 w 4651277"/>
                <a:gd name="connsiteY670" fmla="*/ 3781642 h 4241931"/>
                <a:gd name="connsiteX671" fmla="*/ 2865991 w 4651277"/>
                <a:gd name="connsiteY671" fmla="*/ 3778096 h 4241931"/>
                <a:gd name="connsiteX672" fmla="*/ 2857815 w 4651277"/>
                <a:gd name="connsiteY672" fmla="*/ 3786799 h 4241931"/>
                <a:gd name="connsiteX673" fmla="*/ 2856425 w 4651277"/>
                <a:gd name="connsiteY673" fmla="*/ 3795390 h 4241931"/>
                <a:gd name="connsiteX674" fmla="*/ 2860563 w 4651277"/>
                <a:gd name="connsiteY674" fmla="*/ 3807410 h 4241931"/>
                <a:gd name="connsiteX675" fmla="*/ 2856998 w 4651277"/>
                <a:gd name="connsiteY675" fmla="*/ 3813863 h 4241931"/>
                <a:gd name="connsiteX676" fmla="*/ 2854422 w 4651277"/>
                <a:gd name="connsiteY676" fmla="*/ 3814137 h 4241931"/>
                <a:gd name="connsiteX677" fmla="*/ 2854754 w 4651277"/>
                <a:gd name="connsiteY677" fmla="*/ 3831215 h 4241931"/>
                <a:gd name="connsiteX678" fmla="*/ 2843360 w 4651277"/>
                <a:gd name="connsiteY678" fmla="*/ 3850708 h 4241931"/>
                <a:gd name="connsiteX679" fmla="*/ 2807827 w 4651277"/>
                <a:gd name="connsiteY679" fmla="*/ 3846654 h 4241931"/>
                <a:gd name="connsiteX680" fmla="*/ 2785810 w 4651277"/>
                <a:gd name="connsiteY680" fmla="*/ 3849588 h 4241931"/>
                <a:gd name="connsiteX681" fmla="*/ 2789121 w 4651277"/>
                <a:gd name="connsiteY681" fmla="*/ 3868487 h 4241931"/>
                <a:gd name="connsiteX682" fmla="*/ 2791863 w 4651277"/>
                <a:gd name="connsiteY682" fmla="*/ 3871984 h 4241931"/>
                <a:gd name="connsiteX683" fmla="*/ 2806233 w 4651277"/>
                <a:gd name="connsiteY683" fmla="*/ 3898062 h 4241931"/>
                <a:gd name="connsiteX684" fmla="*/ 2784118 w 4651277"/>
                <a:gd name="connsiteY684" fmla="*/ 3891736 h 4241931"/>
                <a:gd name="connsiteX685" fmla="*/ 2763325 w 4651277"/>
                <a:gd name="connsiteY685" fmla="*/ 3878511 h 4241931"/>
                <a:gd name="connsiteX686" fmla="*/ 2724775 w 4651277"/>
                <a:gd name="connsiteY686" fmla="*/ 3899406 h 4241931"/>
                <a:gd name="connsiteX687" fmla="*/ 2726671 w 4651277"/>
                <a:gd name="connsiteY687" fmla="*/ 3923975 h 4241931"/>
                <a:gd name="connsiteX688" fmla="*/ 2695770 w 4651277"/>
                <a:gd name="connsiteY688" fmla="*/ 3931920 h 4241931"/>
                <a:gd name="connsiteX689" fmla="*/ 2675260 w 4651277"/>
                <a:gd name="connsiteY689" fmla="*/ 3914348 h 4241931"/>
                <a:gd name="connsiteX690" fmla="*/ 2660753 w 4651277"/>
                <a:gd name="connsiteY690" fmla="*/ 3905503 h 4241931"/>
                <a:gd name="connsiteX691" fmla="*/ 2646083 w 4651277"/>
                <a:gd name="connsiteY691" fmla="*/ 3912202 h 4241931"/>
                <a:gd name="connsiteX692" fmla="*/ 2647150 w 4651277"/>
                <a:gd name="connsiteY692" fmla="*/ 3913511 h 4241931"/>
                <a:gd name="connsiteX693" fmla="*/ 2629231 w 4651277"/>
                <a:gd name="connsiteY693" fmla="*/ 3927369 h 4241931"/>
                <a:gd name="connsiteX694" fmla="*/ 2518807 w 4651277"/>
                <a:gd name="connsiteY694" fmla="*/ 4013107 h 4241931"/>
                <a:gd name="connsiteX695" fmla="*/ 2518432 w 4651277"/>
                <a:gd name="connsiteY695" fmla="*/ 4038475 h 4241931"/>
                <a:gd name="connsiteX696" fmla="*/ 2521619 w 4651277"/>
                <a:gd name="connsiteY696" fmla="*/ 4073711 h 4241931"/>
                <a:gd name="connsiteX697" fmla="*/ 2489096 w 4651277"/>
                <a:gd name="connsiteY697" fmla="*/ 4063534 h 4241931"/>
                <a:gd name="connsiteX698" fmla="*/ 2453324 w 4651277"/>
                <a:gd name="connsiteY698" fmla="*/ 4094842 h 4241931"/>
                <a:gd name="connsiteX699" fmla="*/ 2448168 w 4651277"/>
                <a:gd name="connsiteY699" fmla="*/ 4135938 h 4241931"/>
                <a:gd name="connsiteX700" fmla="*/ 2411741 w 4651277"/>
                <a:gd name="connsiteY700" fmla="*/ 4211641 h 4241931"/>
                <a:gd name="connsiteX701" fmla="*/ 2371202 w 4651277"/>
                <a:gd name="connsiteY701" fmla="*/ 4225283 h 4241931"/>
                <a:gd name="connsiteX702" fmla="*/ 2339599 w 4651277"/>
                <a:gd name="connsiteY702" fmla="*/ 4241931 h 4241931"/>
                <a:gd name="connsiteX703" fmla="*/ 2319011 w 4651277"/>
                <a:gd name="connsiteY703" fmla="*/ 4225827 h 4241931"/>
                <a:gd name="connsiteX704" fmla="*/ 2286691 w 4651277"/>
                <a:gd name="connsiteY704" fmla="*/ 4169575 h 4241931"/>
                <a:gd name="connsiteX705" fmla="*/ 2250336 w 4651277"/>
                <a:gd name="connsiteY705" fmla="*/ 4135165 h 4241931"/>
                <a:gd name="connsiteX706" fmla="*/ 2168075 w 4651277"/>
                <a:gd name="connsiteY706" fmla="*/ 4121259 h 4241931"/>
                <a:gd name="connsiteX707" fmla="*/ 2146887 w 4651277"/>
                <a:gd name="connsiteY707" fmla="*/ 4129683 h 4241931"/>
                <a:gd name="connsiteX708" fmla="*/ 2118834 w 4651277"/>
                <a:gd name="connsiteY708" fmla="*/ 4132741 h 4241931"/>
                <a:gd name="connsiteX709" fmla="*/ 2123027 w 4651277"/>
                <a:gd name="connsiteY709" fmla="*/ 4108146 h 4241931"/>
                <a:gd name="connsiteX710" fmla="*/ 2123831 w 4651277"/>
                <a:gd name="connsiteY710" fmla="*/ 4094395 h 4241931"/>
                <a:gd name="connsiteX711" fmla="*/ 2110984 w 4651277"/>
                <a:gd name="connsiteY711" fmla="*/ 4096957 h 4241931"/>
                <a:gd name="connsiteX712" fmla="*/ 2025816 w 4651277"/>
                <a:gd name="connsiteY712" fmla="*/ 4085641 h 4241931"/>
                <a:gd name="connsiteX713" fmla="*/ 1994734 w 4651277"/>
                <a:gd name="connsiteY713" fmla="*/ 4050712 h 4241931"/>
                <a:gd name="connsiteX714" fmla="*/ 1924097 w 4651277"/>
                <a:gd name="connsiteY714" fmla="*/ 3922677 h 4241931"/>
                <a:gd name="connsiteX715" fmla="*/ 1905006 w 4651277"/>
                <a:gd name="connsiteY715" fmla="*/ 3918804 h 4241931"/>
                <a:gd name="connsiteX716" fmla="*/ 1887982 w 4651277"/>
                <a:gd name="connsiteY716" fmla="*/ 3912568 h 4241931"/>
                <a:gd name="connsiteX717" fmla="*/ 1885017 w 4651277"/>
                <a:gd name="connsiteY717" fmla="*/ 3901578 h 4241931"/>
                <a:gd name="connsiteX718" fmla="*/ 1862111 w 4651277"/>
                <a:gd name="connsiteY718" fmla="*/ 3897986 h 4241931"/>
                <a:gd name="connsiteX719" fmla="*/ 1858625 w 4651277"/>
                <a:gd name="connsiteY719" fmla="*/ 3892341 h 4241931"/>
                <a:gd name="connsiteX720" fmla="*/ 1837794 w 4651277"/>
                <a:gd name="connsiteY720" fmla="*/ 3907157 h 4241931"/>
                <a:gd name="connsiteX721" fmla="*/ 1836714 w 4651277"/>
                <a:gd name="connsiteY721" fmla="*/ 3883084 h 4241931"/>
                <a:gd name="connsiteX722" fmla="*/ 1816165 w 4651277"/>
                <a:gd name="connsiteY722" fmla="*/ 3880505 h 4241931"/>
                <a:gd name="connsiteX723" fmla="*/ 1816633 w 4651277"/>
                <a:gd name="connsiteY723" fmla="*/ 3878350 h 4241931"/>
                <a:gd name="connsiteX724" fmla="*/ 1800539 w 4651277"/>
                <a:gd name="connsiteY724" fmla="*/ 3891482 h 4241931"/>
                <a:gd name="connsiteX725" fmla="*/ 1764303 w 4651277"/>
                <a:gd name="connsiteY725" fmla="*/ 3915801 h 4241931"/>
                <a:gd name="connsiteX726" fmla="*/ 1740423 w 4651277"/>
                <a:gd name="connsiteY726" fmla="*/ 3889176 h 4241931"/>
                <a:gd name="connsiteX727" fmla="*/ 1722011 w 4651277"/>
                <a:gd name="connsiteY727" fmla="*/ 3876752 h 4241931"/>
                <a:gd name="connsiteX728" fmla="*/ 1711940 w 4651277"/>
                <a:gd name="connsiteY728" fmla="*/ 3893083 h 4241931"/>
                <a:gd name="connsiteX729" fmla="*/ 1711668 w 4651277"/>
                <a:gd name="connsiteY729" fmla="*/ 3897518 h 4241931"/>
                <a:gd name="connsiteX730" fmla="*/ 1705099 w 4651277"/>
                <a:gd name="connsiteY730" fmla="*/ 3926559 h 4241931"/>
                <a:gd name="connsiteX731" fmla="*/ 1692762 w 4651277"/>
                <a:gd name="connsiteY731" fmla="*/ 3907147 h 4241931"/>
                <a:gd name="connsiteX732" fmla="*/ 1685994 w 4651277"/>
                <a:gd name="connsiteY732" fmla="*/ 3883452 h 4241931"/>
                <a:gd name="connsiteX733" fmla="*/ 1643295 w 4651277"/>
                <a:gd name="connsiteY733" fmla="*/ 3873479 h 4241931"/>
                <a:gd name="connsiteX734" fmla="*/ 1628399 w 4651277"/>
                <a:gd name="connsiteY734" fmla="*/ 3893111 h 4241931"/>
                <a:gd name="connsiteX735" fmla="*/ 1600019 w 4651277"/>
                <a:gd name="connsiteY735" fmla="*/ 3878537 h 4241931"/>
                <a:gd name="connsiteX736" fmla="*/ 1596347 w 4651277"/>
                <a:gd name="connsiteY736" fmla="*/ 3851778 h 4241931"/>
                <a:gd name="connsiteX737" fmla="*/ 1574043 w 4651277"/>
                <a:gd name="connsiteY737" fmla="*/ 3830214 h 4241931"/>
                <a:gd name="connsiteX738" fmla="*/ 1541567 w 4651277"/>
                <a:gd name="connsiteY738" fmla="*/ 3798615 h 4241931"/>
                <a:gd name="connsiteX739" fmla="*/ 1492724 w 4651277"/>
                <a:gd name="connsiteY739" fmla="*/ 3763103 h 4241931"/>
                <a:gd name="connsiteX740" fmla="*/ 1470589 w 4651277"/>
                <a:gd name="connsiteY740" fmla="*/ 3755587 h 4241931"/>
                <a:gd name="connsiteX741" fmla="*/ 1479644 w 4651277"/>
                <a:gd name="connsiteY741" fmla="*/ 3744670 h 4241931"/>
                <a:gd name="connsiteX742" fmla="*/ 1466562 w 4651277"/>
                <a:gd name="connsiteY742" fmla="*/ 3726239 h 4241931"/>
                <a:gd name="connsiteX743" fmla="*/ 1430989 w 4651277"/>
                <a:gd name="connsiteY743" fmla="*/ 3697700 h 4241931"/>
                <a:gd name="connsiteX744" fmla="*/ 1419313 w 4651277"/>
                <a:gd name="connsiteY744" fmla="*/ 3670284 h 4241931"/>
                <a:gd name="connsiteX745" fmla="*/ 1417125 w 4651277"/>
                <a:gd name="connsiteY745" fmla="*/ 3655509 h 4241931"/>
                <a:gd name="connsiteX746" fmla="*/ 1407563 w 4651277"/>
                <a:gd name="connsiteY746" fmla="*/ 3669999 h 4241931"/>
                <a:gd name="connsiteX747" fmla="*/ 1383547 w 4651277"/>
                <a:gd name="connsiteY747" fmla="*/ 3699284 h 4241931"/>
                <a:gd name="connsiteX748" fmla="*/ 1335775 w 4651277"/>
                <a:gd name="connsiteY748" fmla="*/ 3738369 h 4241931"/>
                <a:gd name="connsiteX749" fmla="*/ 1312449 w 4651277"/>
                <a:gd name="connsiteY749" fmla="*/ 3759039 h 4241931"/>
                <a:gd name="connsiteX750" fmla="*/ 1295945 w 4651277"/>
                <a:gd name="connsiteY750" fmla="*/ 3759452 h 4241931"/>
                <a:gd name="connsiteX751" fmla="*/ 1292551 w 4651277"/>
                <a:gd name="connsiteY751" fmla="*/ 3785619 h 4241931"/>
                <a:gd name="connsiteX752" fmla="*/ 1236423 w 4651277"/>
                <a:gd name="connsiteY752" fmla="*/ 3826202 h 4241931"/>
                <a:gd name="connsiteX753" fmla="*/ 1221212 w 4651277"/>
                <a:gd name="connsiteY753" fmla="*/ 3837554 h 4241931"/>
                <a:gd name="connsiteX754" fmla="*/ 1171545 w 4651277"/>
                <a:gd name="connsiteY754" fmla="*/ 3867819 h 4241931"/>
                <a:gd name="connsiteX755" fmla="*/ 1116177 w 4651277"/>
                <a:gd name="connsiteY755" fmla="*/ 3898927 h 4241931"/>
                <a:gd name="connsiteX756" fmla="*/ 1085512 w 4651277"/>
                <a:gd name="connsiteY756" fmla="*/ 3913810 h 4241931"/>
                <a:gd name="connsiteX757" fmla="*/ 1084513 w 4651277"/>
                <a:gd name="connsiteY757" fmla="*/ 3915463 h 4241931"/>
                <a:gd name="connsiteX758" fmla="*/ 1084512 w 4651277"/>
                <a:gd name="connsiteY758" fmla="*/ 3915463 h 4241931"/>
                <a:gd name="connsiteX759" fmla="*/ 1084263 w 4651277"/>
                <a:gd name="connsiteY759" fmla="*/ 3915876 h 4241931"/>
                <a:gd name="connsiteX760" fmla="*/ 1084513 w 4651277"/>
                <a:gd name="connsiteY760" fmla="*/ 3915463 h 4241931"/>
                <a:gd name="connsiteX761" fmla="*/ 1085839 w 4651277"/>
                <a:gd name="connsiteY761" fmla="*/ 3915136 h 4241931"/>
                <a:gd name="connsiteX762" fmla="*/ 1094228 w 4651277"/>
                <a:gd name="connsiteY762" fmla="*/ 3924043 h 4241931"/>
                <a:gd name="connsiteX763" fmla="*/ 1088904 w 4651277"/>
                <a:gd name="connsiteY763" fmla="*/ 3930985 h 4241931"/>
                <a:gd name="connsiteX764" fmla="*/ 1018977 w 4651277"/>
                <a:gd name="connsiteY764" fmla="*/ 3997770 h 4241931"/>
                <a:gd name="connsiteX765" fmla="*/ 1006350 w 4651277"/>
                <a:gd name="connsiteY765" fmla="*/ 4009328 h 4241931"/>
                <a:gd name="connsiteX766" fmla="*/ 1002301 w 4651277"/>
                <a:gd name="connsiteY766" fmla="*/ 4011171 h 4241931"/>
                <a:gd name="connsiteX767" fmla="*/ 990173 w 4651277"/>
                <a:gd name="connsiteY767" fmla="*/ 4011068 h 4241931"/>
                <a:gd name="connsiteX768" fmla="*/ 985936 w 4651277"/>
                <a:gd name="connsiteY768" fmla="*/ 4009861 h 4241931"/>
                <a:gd name="connsiteX769" fmla="*/ 977409 w 4651277"/>
                <a:gd name="connsiteY769" fmla="*/ 4002677 h 4241931"/>
                <a:gd name="connsiteX770" fmla="*/ 972121 w 4651277"/>
                <a:gd name="connsiteY770" fmla="*/ 3998352 h 4241931"/>
                <a:gd name="connsiteX771" fmla="*/ 953239 w 4651277"/>
                <a:gd name="connsiteY771" fmla="*/ 4017645 h 4241931"/>
                <a:gd name="connsiteX772" fmla="*/ 934255 w 4651277"/>
                <a:gd name="connsiteY772" fmla="*/ 4027395 h 4241931"/>
                <a:gd name="connsiteX773" fmla="*/ 928071 w 4651277"/>
                <a:gd name="connsiteY773" fmla="*/ 4012596 h 4241931"/>
                <a:gd name="connsiteX774" fmla="*/ 996223 w 4651277"/>
                <a:gd name="connsiteY774" fmla="*/ 3962574 h 4241931"/>
                <a:gd name="connsiteX775" fmla="*/ 1026009 w 4651277"/>
                <a:gd name="connsiteY775" fmla="*/ 3931585 h 4241931"/>
                <a:gd name="connsiteX776" fmla="*/ 1031264 w 4651277"/>
                <a:gd name="connsiteY776" fmla="*/ 3925503 h 4241931"/>
                <a:gd name="connsiteX777" fmla="*/ 1077468 w 4651277"/>
                <a:gd name="connsiteY777" fmla="*/ 3900596 h 4241931"/>
                <a:gd name="connsiteX778" fmla="*/ 1094162 w 4651277"/>
                <a:gd name="connsiteY778" fmla="*/ 3881561 h 4241931"/>
                <a:gd name="connsiteX779" fmla="*/ 1102948 w 4651277"/>
                <a:gd name="connsiteY779" fmla="*/ 3869261 h 4241931"/>
                <a:gd name="connsiteX780" fmla="*/ 1153234 w 4651277"/>
                <a:gd name="connsiteY780" fmla="*/ 3831245 h 4241931"/>
                <a:gd name="connsiteX781" fmla="*/ 1182230 w 4651277"/>
                <a:gd name="connsiteY781" fmla="*/ 3799326 h 4241931"/>
                <a:gd name="connsiteX782" fmla="*/ 1213308 w 4651277"/>
                <a:gd name="connsiteY782" fmla="*/ 3779276 h 4241931"/>
                <a:gd name="connsiteX783" fmla="*/ 1227005 w 4651277"/>
                <a:gd name="connsiteY783" fmla="*/ 3743531 h 4241931"/>
                <a:gd name="connsiteX784" fmla="*/ 1221458 w 4651277"/>
                <a:gd name="connsiteY784" fmla="*/ 3737019 h 4241931"/>
                <a:gd name="connsiteX785" fmla="*/ 1231625 w 4651277"/>
                <a:gd name="connsiteY785" fmla="*/ 3685821 h 4241931"/>
                <a:gd name="connsiteX786" fmla="*/ 1240257 w 4651277"/>
                <a:gd name="connsiteY786" fmla="*/ 3659206 h 4241931"/>
                <a:gd name="connsiteX787" fmla="*/ 1240179 w 4651277"/>
                <a:gd name="connsiteY787" fmla="*/ 3659067 h 4241931"/>
                <a:gd name="connsiteX788" fmla="*/ 1230192 w 4651277"/>
                <a:gd name="connsiteY788" fmla="*/ 3642988 h 4241931"/>
                <a:gd name="connsiteX789" fmla="*/ 1231048 w 4651277"/>
                <a:gd name="connsiteY789" fmla="*/ 3642849 h 4241931"/>
                <a:gd name="connsiteX790" fmla="*/ 1229111 w 4651277"/>
                <a:gd name="connsiteY790" fmla="*/ 3639405 h 4241931"/>
                <a:gd name="connsiteX791" fmla="*/ 1225082 w 4651277"/>
                <a:gd name="connsiteY791" fmla="*/ 3615948 h 4241931"/>
                <a:gd name="connsiteX792" fmla="*/ 1223380 w 4651277"/>
                <a:gd name="connsiteY792" fmla="*/ 3610558 h 4241931"/>
                <a:gd name="connsiteX793" fmla="*/ 1222745 w 4651277"/>
                <a:gd name="connsiteY793" fmla="*/ 3611001 h 4241931"/>
                <a:gd name="connsiteX794" fmla="*/ 1190494 w 4651277"/>
                <a:gd name="connsiteY794" fmla="*/ 3651565 h 4241931"/>
                <a:gd name="connsiteX795" fmla="*/ 1166783 w 4651277"/>
                <a:gd name="connsiteY795" fmla="*/ 3661736 h 4241931"/>
                <a:gd name="connsiteX796" fmla="*/ 1154637 w 4651277"/>
                <a:gd name="connsiteY796" fmla="*/ 3670210 h 4241931"/>
                <a:gd name="connsiteX797" fmla="*/ 1116633 w 4651277"/>
                <a:gd name="connsiteY797" fmla="*/ 3690352 h 4241931"/>
                <a:gd name="connsiteX798" fmla="*/ 1090960 w 4651277"/>
                <a:gd name="connsiteY798" fmla="*/ 3676395 h 4241931"/>
                <a:gd name="connsiteX799" fmla="*/ 1152057 w 4651277"/>
                <a:gd name="connsiteY799" fmla="*/ 3582771 h 4241931"/>
                <a:gd name="connsiteX800" fmla="*/ 1146988 w 4651277"/>
                <a:gd name="connsiteY800" fmla="*/ 3583121 h 4241931"/>
                <a:gd name="connsiteX801" fmla="*/ 1174341 w 4651277"/>
                <a:gd name="connsiteY801" fmla="*/ 3554475 h 4241931"/>
                <a:gd name="connsiteX802" fmla="*/ 1195008 w 4651277"/>
                <a:gd name="connsiteY802" fmla="*/ 3526369 h 4241931"/>
                <a:gd name="connsiteX803" fmla="*/ 1182314 w 4651277"/>
                <a:gd name="connsiteY803" fmla="*/ 3516738 h 4241931"/>
                <a:gd name="connsiteX804" fmla="*/ 1164089 w 4651277"/>
                <a:gd name="connsiteY804" fmla="*/ 3495341 h 4241931"/>
                <a:gd name="connsiteX805" fmla="*/ 1138525 w 4651277"/>
                <a:gd name="connsiteY805" fmla="*/ 3489826 h 4241931"/>
                <a:gd name="connsiteX806" fmla="*/ 1113579 w 4651277"/>
                <a:gd name="connsiteY806" fmla="*/ 3498232 h 4241931"/>
                <a:gd name="connsiteX807" fmla="*/ 1101193 w 4651277"/>
                <a:gd name="connsiteY807" fmla="*/ 3517611 h 4241931"/>
                <a:gd name="connsiteX808" fmla="*/ 1083741 w 4651277"/>
                <a:gd name="connsiteY808" fmla="*/ 3524449 h 4241931"/>
                <a:gd name="connsiteX809" fmla="*/ 1066327 w 4651277"/>
                <a:gd name="connsiteY809" fmla="*/ 3498350 h 4241931"/>
                <a:gd name="connsiteX810" fmla="*/ 1060384 w 4651277"/>
                <a:gd name="connsiteY810" fmla="*/ 3491373 h 4241931"/>
                <a:gd name="connsiteX811" fmla="*/ 1051908 w 4651277"/>
                <a:gd name="connsiteY811" fmla="*/ 3488960 h 4241931"/>
                <a:gd name="connsiteX812" fmla="*/ 1034735 w 4651277"/>
                <a:gd name="connsiteY812" fmla="*/ 3470682 h 4241931"/>
                <a:gd name="connsiteX813" fmla="*/ 1017197 w 4651277"/>
                <a:gd name="connsiteY813" fmla="*/ 3484015 h 4241931"/>
                <a:gd name="connsiteX814" fmla="*/ 1010237 w 4651277"/>
                <a:gd name="connsiteY814" fmla="*/ 3484323 h 4241931"/>
                <a:gd name="connsiteX815" fmla="*/ 958799 w 4651277"/>
                <a:gd name="connsiteY815" fmla="*/ 3466337 h 4241931"/>
                <a:gd name="connsiteX816" fmla="*/ 951788 w 4651277"/>
                <a:gd name="connsiteY816" fmla="*/ 3461874 h 4241931"/>
                <a:gd name="connsiteX817" fmla="*/ 926759 w 4651277"/>
                <a:gd name="connsiteY817" fmla="*/ 3433431 h 4241931"/>
                <a:gd name="connsiteX818" fmla="*/ 903850 w 4651277"/>
                <a:gd name="connsiteY818" fmla="*/ 3383920 h 4241931"/>
                <a:gd name="connsiteX819" fmla="*/ 895238 w 4651277"/>
                <a:gd name="connsiteY819" fmla="*/ 3361559 h 4241931"/>
                <a:gd name="connsiteX820" fmla="*/ 893102 w 4651277"/>
                <a:gd name="connsiteY820" fmla="*/ 3344918 h 4241931"/>
                <a:gd name="connsiteX821" fmla="*/ 913932 w 4651277"/>
                <a:gd name="connsiteY821" fmla="*/ 3295875 h 4241931"/>
                <a:gd name="connsiteX822" fmla="*/ 916552 w 4651277"/>
                <a:gd name="connsiteY822" fmla="*/ 3284815 h 4241931"/>
                <a:gd name="connsiteX823" fmla="*/ 902668 w 4651277"/>
                <a:gd name="connsiteY823" fmla="*/ 3252497 h 4241931"/>
                <a:gd name="connsiteX824" fmla="*/ 899396 w 4651277"/>
                <a:gd name="connsiteY824" fmla="*/ 3239232 h 4241931"/>
                <a:gd name="connsiteX825" fmla="*/ 894195 w 4651277"/>
                <a:gd name="connsiteY825" fmla="*/ 3206742 h 4241931"/>
                <a:gd name="connsiteX826" fmla="*/ 880363 w 4651277"/>
                <a:gd name="connsiteY826" fmla="*/ 3200867 h 4241931"/>
                <a:gd name="connsiteX827" fmla="*/ 868662 w 4651277"/>
                <a:gd name="connsiteY827" fmla="*/ 3212216 h 4241931"/>
                <a:gd name="connsiteX828" fmla="*/ 861785 w 4651277"/>
                <a:gd name="connsiteY828" fmla="*/ 3179867 h 4241931"/>
                <a:gd name="connsiteX829" fmla="*/ 841031 w 4651277"/>
                <a:gd name="connsiteY829" fmla="*/ 3128406 h 4241931"/>
                <a:gd name="connsiteX830" fmla="*/ 835094 w 4651277"/>
                <a:gd name="connsiteY830" fmla="*/ 3130395 h 4241931"/>
                <a:gd name="connsiteX831" fmla="*/ 836894 w 4651277"/>
                <a:gd name="connsiteY831" fmla="*/ 3131712 h 4241931"/>
                <a:gd name="connsiteX832" fmla="*/ 828164 w 4651277"/>
                <a:gd name="connsiteY832" fmla="*/ 3141426 h 4241931"/>
                <a:gd name="connsiteX833" fmla="*/ 810249 w 4651277"/>
                <a:gd name="connsiteY833" fmla="*/ 3168564 h 4241931"/>
                <a:gd name="connsiteX834" fmla="*/ 805666 w 4651277"/>
                <a:gd name="connsiteY834" fmla="*/ 3182762 h 4241931"/>
                <a:gd name="connsiteX835" fmla="*/ 762994 w 4651277"/>
                <a:gd name="connsiteY835" fmla="*/ 3247137 h 4241931"/>
                <a:gd name="connsiteX836" fmla="*/ 769696 w 4651277"/>
                <a:gd name="connsiteY836" fmla="*/ 3269578 h 4241931"/>
                <a:gd name="connsiteX837" fmla="*/ 788985 w 4651277"/>
                <a:gd name="connsiteY837" fmla="*/ 3312615 h 4241931"/>
                <a:gd name="connsiteX838" fmla="*/ 783024 w 4651277"/>
                <a:gd name="connsiteY838" fmla="*/ 3324613 h 4241931"/>
                <a:gd name="connsiteX839" fmla="*/ 758660 w 4651277"/>
                <a:gd name="connsiteY839" fmla="*/ 3335580 h 4241931"/>
                <a:gd name="connsiteX840" fmla="*/ 671389 w 4651277"/>
                <a:gd name="connsiteY840" fmla="*/ 3280299 h 4241931"/>
                <a:gd name="connsiteX841" fmla="*/ 650969 w 4651277"/>
                <a:gd name="connsiteY841" fmla="*/ 3269201 h 4241931"/>
                <a:gd name="connsiteX842" fmla="*/ 641617 w 4651277"/>
                <a:gd name="connsiteY842" fmla="*/ 3268933 h 4241931"/>
                <a:gd name="connsiteX843" fmla="*/ 644406 w 4651277"/>
                <a:gd name="connsiteY843" fmla="*/ 3282190 h 4241931"/>
                <a:gd name="connsiteX844" fmla="*/ 650760 w 4651277"/>
                <a:gd name="connsiteY844" fmla="*/ 3284028 h 4241931"/>
                <a:gd name="connsiteX845" fmla="*/ 664657 w 4651277"/>
                <a:gd name="connsiteY845" fmla="*/ 3289107 h 4241931"/>
                <a:gd name="connsiteX846" fmla="*/ 653088 w 4651277"/>
                <a:gd name="connsiteY846" fmla="*/ 3305841 h 4241931"/>
                <a:gd name="connsiteX847" fmla="*/ 681811 w 4651277"/>
                <a:gd name="connsiteY847" fmla="*/ 3311127 h 4241931"/>
                <a:gd name="connsiteX848" fmla="*/ 681325 w 4651277"/>
                <a:gd name="connsiteY848" fmla="*/ 3323067 h 4241931"/>
                <a:gd name="connsiteX849" fmla="*/ 642947 w 4651277"/>
                <a:gd name="connsiteY849" fmla="*/ 3318009 h 4241931"/>
                <a:gd name="connsiteX850" fmla="*/ 616859 w 4651277"/>
                <a:gd name="connsiteY850" fmla="*/ 3306172 h 4241931"/>
                <a:gd name="connsiteX851" fmla="*/ 615221 w 4651277"/>
                <a:gd name="connsiteY851" fmla="*/ 3285459 h 4241931"/>
                <a:gd name="connsiteX852" fmla="*/ 603851 w 4651277"/>
                <a:gd name="connsiteY852" fmla="*/ 3275124 h 4241931"/>
                <a:gd name="connsiteX853" fmla="*/ 584006 w 4651277"/>
                <a:gd name="connsiteY853" fmla="*/ 3294285 h 4241931"/>
                <a:gd name="connsiteX854" fmla="*/ 576030 w 4651277"/>
                <a:gd name="connsiteY854" fmla="*/ 3296216 h 4241931"/>
                <a:gd name="connsiteX855" fmla="*/ 595446 w 4651277"/>
                <a:gd name="connsiteY855" fmla="*/ 3254362 h 4241931"/>
                <a:gd name="connsiteX856" fmla="*/ 582146 w 4651277"/>
                <a:gd name="connsiteY856" fmla="*/ 3236050 h 4241931"/>
                <a:gd name="connsiteX857" fmla="*/ 559040 w 4651277"/>
                <a:gd name="connsiteY857" fmla="*/ 3238269 h 4241931"/>
                <a:gd name="connsiteX858" fmla="*/ 547418 w 4651277"/>
                <a:gd name="connsiteY858" fmla="*/ 3221663 h 4241931"/>
                <a:gd name="connsiteX859" fmla="*/ 555276 w 4651277"/>
                <a:gd name="connsiteY859" fmla="*/ 3208783 h 4241931"/>
                <a:gd name="connsiteX860" fmla="*/ 552916 w 4651277"/>
                <a:gd name="connsiteY860" fmla="*/ 3178113 h 4241931"/>
                <a:gd name="connsiteX861" fmla="*/ 554759 w 4651277"/>
                <a:gd name="connsiteY861" fmla="*/ 3143891 h 4241931"/>
                <a:gd name="connsiteX862" fmla="*/ 546452 w 4651277"/>
                <a:gd name="connsiteY862" fmla="*/ 3109595 h 4241931"/>
                <a:gd name="connsiteX863" fmla="*/ 531314 w 4651277"/>
                <a:gd name="connsiteY863" fmla="*/ 3097640 h 4241931"/>
                <a:gd name="connsiteX864" fmla="*/ 544016 w 4651277"/>
                <a:gd name="connsiteY864" fmla="*/ 3089076 h 4241931"/>
                <a:gd name="connsiteX865" fmla="*/ 547970 w 4651277"/>
                <a:gd name="connsiteY865" fmla="*/ 3079252 h 4241931"/>
                <a:gd name="connsiteX866" fmla="*/ 536113 w 4651277"/>
                <a:gd name="connsiteY866" fmla="*/ 3040749 h 4241931"/>
                <a:gd name="connsiteX867" fmla="*/ 536514 w 4651277"/>
                <a:gd name="connsiteY867" fmla="*/ 3026719 h 4241931"/>
                <a:gd name="connsiteX868" fmla="*/ 518069 w 4651277"/>
                <a:gd name="connsiteY868" fmla="*/ 3044697 h 4241931"/>
                <a:gd name="connsiteX869" fmla="*/ 505030 w 4651277"/>
                <a:gd name="connsiteY869" fmla="*/ 3044899 h 4241931"/>
                <a:gd name="connsiteX870" fmla="*/ 469088 w 4651277"/>
                <a:gd name="connsiteY870" fmla="*/ 3060358 h 4241931"/>
                <a:gd name="connsiteX871" fmla="*/ 446865 w 4651277"/>
                <a:gd name="connsiteY871" fmla="*/ 3064475 h 4241931"/>
                <a:gd name="connsiteX872" fmla="*/ 428168 w 4651277"/>
                <a:gd name="connsiteY872" fmla="*/ 3076179 h 4241931"/>
                <a:gd name="connsiteX873" fmla="*/ 421376 w 4651277"/>
                <a:gd name="connsiteY873" fmla="*/ 3079513 h 4241931"/>
                <a:gd name="connsiteX874" fmla="*/ 387850 w 4651277"/>
                <a:gd name="connsiteY874" fmla="*/ 3050903 h 4241931"/>
                <a:gd name="connsiteX875" fmla="*/ 356247 w 4651277"/>
                <a:gd name="connsiteY875" fmla="*/ 3058134 h 4241931"/>
                <a:gd name="connsiteX876" fmla="*/ 329279 w 4651277"/>
                <a:gd name="connsiteY876" fmla="*/ 3044401 h 4241931"/>
                <a:gd name="connsiteX877" fmla="*/ 308607 w 4651277"/>
                <a:gd name="connsiteY877" fmla="*/ 3027031 h 4241931"/>
                <a:gd name="connsiteX878" fmla="*/ 279538 w 4651277"/>
                <a:gd name="connsiteY878" fmla="*/ 3001141 h 4241931"/>
                <a:gd name="connsiteX879" fmla="*/ 267950 w 4651277"/>
                <a:gd name="connsiteY879" fmla="*/ 2993392 h 4241931"/>
                <a:gd name="connsiteX880" fmla="*/ 257547 w 4651277"/>
                <a:gd name="connsiteY880" fmla="*/ 2987046 h 4241931"/>
                <a:gd name="connsiteX881" fmla="*/ 263834 w 4651277"/>
                <a:gd name="connsiteY881" fmla="*/ 2971168 h 4241931"/>
                <a:gd name="connsiteX882" fmla="*/ 275244 w 4651277"/>
                <a:gd name="connsiteY882" fmla="*/ 2962494 h 4241931"/>
                <a:gd name="connsiteX883" fmla="*/ 283127 w 4651277"/>
                <a:gd name="connsiteY883" fmla="*/ 2946230 h 4241931"/>
                <a:gd name="connsiteX884" fmla="*/ 271842 w 4651277"/>
                <a:gd name="connsiteY884" fmla="*/ 2937986 h 4241931"/>
                <a:gd name="connsiteX885" fmla="*/ 255949 w 4651277"/>
                <a:gd name="connsiteY885" fmla="*/ 2947324 h 4241931"/>
                <a:gd name="connsiteX886" fmla="*/ 248671 w 4651277"/>
                <a:gd name="connsiteY886" fmla="*/ 2962598 h 4241931"/>
                <a:gd name="connsiteX887" fmla="*/ 220889 w 4651277"/>
                <a:gd name="connsiteY887" fmla="*/ 2964682 h 4241931"/>
                <a:gd name="connsiteX888" fmla="*/ 224312 w 4651277"/>
                <a:gd name="connsiteY888" fmla="*/ 2945699 h 4241931"/>
                <a:gd name="connsiteX889" fmla="*/ 224403 w 4651277"/>
                <a:gd name="connsiteY889" fmla="*/ 2919922 h 4241931"/>
                <a:gd name="connsiteX890" fmla="*/ 221120 w 4651277"/>
                <a:gd name="connsiteY890" fmla="*/ 2906363 h 4241931"/>
                <a:gd name="connsiteX891" fmla="*/ 227734 w 4651277"/>
                <a:gd name="connsiteY891" fmla="*/ 2886607 h 4241931"/>
                <a:gd name="connsiteX892" fmla="*/ 230419 w 4651277"/>
                <a:gd name="connsiteY892" fmla="*/ 2873291 h 4241931"/>
                <a:gd name="connsiteX893" fmla="*/ 220334 w 4651277"/>
                <a:gd name="connsiteY893" fmla="*/ 2850825 h 4241931"/>
                <a:gd name="connsiteX894" fmla="*/ 210854 w 4651277"/>
                <a:gd name="connsiteY894" fmla="*/ 2827368 h 4241931"/>
                <a:gd name="connsiteX895" fmla="*/ 241764 w 4651277"/>
                <a:gd name="connsiteY895" fmla="*/ 2778929 h 4241931"/>
                <a:gd name="connsiteX896" fmla="*/ 255002 w 4651277"/>
                <a:gd name="connsiteY896" fmla="*/ 2751657 h 4241931"/>
                <a:gd name="connsiteX897" fmla="*/ 276350 w 4651277"/>
                <a:gd name="connsiteY897" fmla="*/ 2717777 h 4241931"/>
                <a:gd name="connsiteX898" fmla="*/ 285282 w 4651277"/>
                <a:gd name="connsiteY898" fmla="*/ 2707593 h 4241931"/>
                <a:gd name="connsiteX899" fmla="*/ 276926 w 4651277"/>
                <a:gd name="connsiteY899" fmla="*/ 2680064 h 4241931"/>
                <a:gd name="connsiteX900" fmla="*/ 264542 w 4651277"/>
                <a:gd name="connsiteY900" fmla="*/ 2672508 h 4241931"/>
                <a:gd name="connsiteX901" fmla="*/ 308116 w 4651277"/>
                <a:gd name="connsiteY901" fmla="*/ 2674621 h 4241931"/>
                <a:gd name="connsiteX902" fmla="*/ 327864 w 4651277"/>
                <a:gd name="connsiteY902" fmla="*/ 2668993 h 4241931"/>
                <a:gd name="connsiteX903" fmla="*/ 339456 w 4651277"/>
                <a:gd name="connsiteY903" fmla="*/ 2648876 h 4241931"/>
                <a:gd name="connsiteX904" fmla="*/ 368061 w 4651277"/>
                <a:gd name="connsiteY904" fmla="*/ 2643216 h 4241931"/>
                <a:gd name="connsiteX905" fmla="*/ 389537 w 4651277"/>
                <a:gd name="connsiteY905" fmla="*/ 2632526 h 4241931"/>
                <a:gd name="connsiteX906" fmla="*/ 396992 w 4651277"/>
                <a:gd name="connsiteY906" fmla="*/ 2633675 h 4241931"/>
                <a:gd name="connsiteX907" fmla="*/ 398142 w 4651277"/>
                <a:gd name="connsiteY907" fmla="*/ 2626219 h 4241931"/>
                <a:gd name="connsiteX908" fmla="*/ 385394 w 4651277"/>
                <a:gd name="connsiteY908" fmla="*/ 2597603 h 4241931"/>
                <a:gd name="connsiteX909" fmla="*/ 377546 w 4651277"/>
                <a:gd name="connsiteY909" fmla="*/ 2596603 h 4241931"/>
                <a:gd name="connsiteX910" fmla="*/ 376221 w 4651277"/>
                <a:gd name="connsiteY910" fmla="*/ 2597323 h 4241931"/>
                <a:gd name="connsiteX911" fmla="*/ 363730 w 4651277"/>
                <a:gd name="connsiteY911" fmla="*/ 2594317 h 4241931"/>
                <a:gd name="connsiteX912" fmla="*/ 336858 w 4651277"/>
                <a:gd name="connsiteY912" fmla="*/ 2561827 h 4241931"/>
                <a:gd name="connsiteX913" fmla="*/ 337956 w 4651277"/>
                <a:gd name="connsiteY913" fmla="*/ 2558256 h 4241931"/>
                <a:gd name="connsiteX914" fmla="*/ 331405 w 4651277"/>
                <a:gd name="connsiteY914" fmla="*/ 2552878 h 4241931"/>
                <a:gd name="connsiteX915" fmla="*/ 308578 w 4651277"/>
                <a:gd name="connsiteY915" fmla="*/ 2557984 h 4241931"/>
                <a:gd name="connsiteX916" fmla="*/ 294264 w 4651277"/>
                <a:gd name="connsiteY916" fmla="*/ 2582561 h 4241931"/>
                <a:gd name="connsiteX917" fmla="*/ 283956 w 4651277"/>
                <a:gd name="connsiteY917" fmla="*/ 2590545 h 4241931"/>
                <a:gd name="connsiteX918" fmla="*/ 279462 w 4651277"/>
                <a:gd name="connsiteY918" fmla="*/ 2578968 h 4241931"/>
                <a:gd name="connsiteX919" fmla="*/ 280886 w 4651277"/>
                <a:gd name="connsiteY919" fmla="*/ 2534293 h 4241931"/>
                <a:gd name="connsiteX920" fmla="*/ 293312 w 4651277"/>
                <a:gd name="connsiteY920" fmla="*/ 2522841 h 4241931"/>
                <a:gd name="connsiteX921" fmla="*/ 313664 w 4651277"/>
                <a:gd name="connsiteY921" fmla="*/ 2509256 h 4241931"/>
                <a:gd name="connsiteX922" fmla="*/ 322562 w 4651277"/>
                <a:gd name="connsiteY922" fmla="*/ 2501743 h 4241931"/>
                <a:gd name="connsiteX923" fmla="*/ 322347 w 4651277"/>
                <a:gd name="connsiteY923" fmla="*/ 2500403 h 4241931"/>
                <a:gd name="connsiteX924" fmla="*/ 325012 w 4651277"/>
                <a:gd name="connsiteY924" fmla="*/ 2494504 h 4241931"/>
                <a:gd name="connsiteX925" fmla="*/ 327121 w 4651277"/>
                <a:gd name="connsiteY925" fmla="*/ 2489822 h 4241931"/>
                <a:gd name="connsiteX926" fmla="*/ 325375 w 4651277"/>
                <a:gd name="connsiteY926" fmla="*/ 2483801 h 4241931"/>
                <a:gd name="connsiteX927" fmla="*/ 319894 w 4651277"/>
                <a:gd name="connsiteY927" fmla="*/ 2485096 h 4241931"/>
                <a:gd name="connsiteX928" fmla="*/ 311599 w 4651277"/>
                <a:gd name="connsiteY928" fmla="*/ 2486736 h 4241931"/>
                <a:gd name="connsiteX929" fmla="*/ 310423 w 4651277"/>
                <a:gd name="connsiteY929" fmla="*/ 2477683 h 4241931"/>
                <a:gd name="connsiteX930" fmla="*/ 311281 w 4651277"/>
                <a:gd name="connsiteY930" fmla="*/ 2475872 h 4241931"/>
                <a:gd name="connsiteX931" fmla="*/ 304224 w 4651277"/>
                <a:gd name="connsiteY931" fmla="*/ 2463706 h 4241931"/>
                <a:gd name="connsiteX932" fmla="*/ 295275 w 4651277"/>
                <a:gd name="connsiteY932" fmla="*/ 2457135 h 4241931"/>
                <a:gd name="connsiteX933" fmla="*/ 294859 w 4651277"/>
                <a:gd name="connsiteY933" fmla="*/ 2454016 h 4241931"/>
                <a:gd name="connsiteX934" fmla="*/ 286910 w 4651277"/>
                <a:gd name="connsiteY934" fmla="*/ 2446244 h 4241931"/>
                <a:gd name="connsiteX935" fmla="*/ 278232 w 4651277"/>
                <a:gd name="connsiteY935" fmla="*/ 2442183 h 4241931"/>
                <a:gd name="connsiteX936" fmla="*/ 256502 w 4651277"/>
                <a:gd name="connsiteY936" fmla="*/ 2431877 h 4241931"/>
                <a:gd name="connsiteX937" fmla="*/ 233566 w 4651277"/>
                <a:gd name="connsiteY937" fmla="*/ 2432796 h 4241931"/>
                <a:gd name="connsiteX938" fmla="*/ 225585 w 4651277"/>
                <a:gd name="connsiteY938" fmla="*/ 2427605 h 4241931"/>
                <a:gd name="connsiteX939" fmla="*/ 218516 w 4651277"/>
                <a:gd name="connsiteY939" fmla="*/ 2409611 h 4241931"/>
                <a:gd name="connsiteX940" fmla="*/ 219702 w 4651277"/>
                <a:gd name="connsiteY940" fmla="*/ 2396654 h 4241931"/>
                <a:gd name="connsiteX941" fmla="*/ 203612 w 4651277"/>
                <a:gd name="connsiteY941" fmla="*/ 2390201 h 4241931"/>
                <a:gd name="connsiteX942" fmla="*/ 185454 w 4651277"/>
                <a:gd name="connsiteY942" fmla="*/ 2384308 h 4241931"/>
                <a:gd name="connsiteX943" fmla="*/ 180651 w 4651277"/>
                <a:gd name="connsiteY943" fmla="*/ 2360984 h 4241931"/>
                <a:gd name="connsiteX944" fmla="*/ 188954 w 4651277"/>
                <a:gd name="connsiteY944" fmla="*/ 2355173 h 4241931"/>
                <a:gd name="connsiteX945" fmla="*/ 203232 w 4651277"/>
                <a:gd name="connsiteY945" fmla="*/ 2321739 h 4241931"/>
                <a:gd name="connsiteX946" fmla="*/ 198358 w 4651277"/>
                <a:gd name="connsiteY946" fmla="*/ 2280702 h 4241931"/>
                <a:gd name="connsiteX947" fmla="*/ 181129 w 4651277"/>
                <a:gd name="connsiteY947" fmla="*/ 2268831 h 4241931"/>
                <a:gd name="connsiteX948" fmla="*/ 161542 w 4651277"/>
                <a:gd name="connsiteY948" fmla="*/ 2266396 h 4241931"/>
                <a:gd name="connsiteX949" fmla="*/ 170152 w 4651277"/>
                <a:gd name="connsiteY949" fmla="*/ 2232225 h 4241931"/>
                <a:gd name="connsiteX950" fmla="*/ 182158 w 4651277"/>
                <a:gd name="connsiteY950" fmla="*/ 2210319 h 4241931"/>
                <a:gd name="connsiteX951" fmla="*/ 185087 w 4651277"/>
                <a:gd name="connsiteY951" fmla="*/ 2204960 h 4241931"/>
                <a:gd name="connsiteX952" fmla="*/ 183548 w 4651277"/>
                <a:gd name="connsiteY952" fmla="*/ 2204931 h 4241931"/>
                <a:gd name="connsiteX953" fmla="*/ 176985 w 4651277"/>
                <a:gd name="connsiteY953" fmla="*/ 2201655 h 4241931"/>
                <a:gd name="connsiteX954" fmla="*/ 158195 w 4651277"/>
                <a:gd name="connsiteY954" fmla="*/ 2192908 h 4241931"/>
                <a:gd name="connsiteX955" fmla="*/ 153725 w 4651277"/>
                <a:gd name="connsiteY955" fmla="*/ 2186242 h 4241931"/>
                <a:gd name="connsiteX956" fmla="*/ 153180 w 4651277"/>
                <a:gd name="connsiteY956" fmla="*/ 2181643 h 4241931"/>
                <a:gd name="connsiteX957" fmla="*/ 148907 w 4651277"/>
                <a:gd name="connsiteY957" fmla="*/ 2184596 h 4241931"/>
                <a:gd name="connsiteX958" fmla="*/ 133549 w 4651277"/>
                <a:gd name="connsiteY958" fmla="*/ 2192221 h 4241931"/>
                <a:gd name="connsiteX959" fmla="*/ 130014 w 4651277"/>
                <a:gd name="connsiteY959" fmla="*/ 2191909 h 4241931"/>
                <a:gd name="connsiteX960" fmla="*/ 130318 w 4651277"/>
                <a:gd name="connsiteY960" fmla="*/ 2192823 h 4241931"/>
                <a:gd name="connsiteX961" fmla="*/ 126283 w 4651277"/>
                <a:gd name="connsiteY961" fmla="*/ 2195305 h 4241931"/>
                <a:gd name="connsiteX962" fmla="*/ 107338 w 4651277"/>
                <a:gd name="connsiteY962" fmla="*/ 2192707 h 4241931"/>
                <a:gd name="connsiteX963" fmla="*/ 90588 w 4651277"/>
                <a:gd name="connsiteY963" fmla="*/ 2196667 h 4241931"/>
                <a:gd name="connsiteX964" fmla="*/ 85329 w 4651277"/>
                <a:gd name="connsiteY964" fmla="*/ 2204345 h 4241931"/>
                <a:gd name="connsiteX965" fmla="*/ 82412 w 4651277"/>
                <a:gd name="connsiteY965" fmla="*/ 2206965 h 4241931"/>
                <a:gd name="connsiteX966" fmla="*/ 79791 w 4651277"/>
                <a:gd name="connsiteY966" fmla="*/ 2204045 h 4241931"/>
                <a:gd name="connsiteX967" fmla="*/ 72187 w 4651277"/>
                <a:gd name="connsiteY967" fmla="*/ 2199087 h 4241931"/>
                <a:gd name="connsiteX968" fmla="*/ 56610 w 4651277"/>
                <a:gd name="connsiteY968" fmla="*/ 2194405 h 4241931"/>
                <a:gd name="connsiteX969" fmla="*/ 49228 w 4651277"/>
                <a:gd name="connsiteY969" fmla="*/ 2195828 h 4241931"/>
                <a:gd name="connsiteX970" fmla="*/ 44932 w 4651277"/>
                <a:gd name="connsiteY970" fmla="*/ 2199419 h 4241931"/>
                <a:gd name="connsiteX971" fmla="*/ 40358 w 4651277"/>
                <a:gd name="connsiteY971" fmla="*/ 2195030 h 4241931"/>
                <a:gd name="connsiteX972" fmla="*/ 38739 w 4651277"/>
                <a:gd name="connsiteY972" fmla="*/ 2190908 h 4241931"/>
                <a:gd name="connsiteX973" fmla="*/ 25029 w 4651277"/>
                <a:gd name="connsiteY973" fmla="*/ 2188681 h 4241931"/>
                <a:gd name="connsiteX974" fmla="*/ 22953 w 4651277"/>
                <a:gd name="connsiteY974" fmla="*/ 2190781 h 4241931"/>
                <a:gd name="connsiteX975" fmla="*/ 17398 w 4651277"/>
                <a:gd name="connsiteY975" fmla="*/ 2191771 h 4241931"/>
                <a:gd name="connsiteX976" fmla="*/ 17464 w 4651277"/>
                <a:gd name="connsiteY976" fmla="*/ 2186609 h 4241931"/>
                <a:gd name="connsiteX977" fmla="*/ 20703 w 4651277"/>
                <a:gd name="connsiteY977" fmla="*/ 2182626 h 4241931"/>
                <a:gd name="connsiteX978" fmla="*/ 20175 w 4651277"/>
                <a:gd name="connsiteY978" fmla="*/ 2176316 h 4241931"/>
                <a:gd name="connsiteX979" fmla="*/ 10908 w 4651277"/>
                <a:gd name="connsiteY979" fmla="*/ 2158882 h 4241931"/>
                <a:gd name="connsiteX980" fmla="*/ 3909 w 4651277"/>
                <a:gd name="connsiteY980" fmla="*/ 2136084 h 4241931"/>
                <a:gd name="connsiteX981" fmla="*/ 5354 w 4651277"/>
                <a:gd name="connsiteY981" fmla="*/ 2129952 h 4241931"/>
                <a:gd name="connsiteX982" fmla="*/ 9185 w 4651277"/>
                <a:gd name="connsiteY982" fmla="*/ 2123453 h 4241931"/>
                <a:gd name="connsiteX983" fmla="*/ 8263 w 4651277"/>
                <a:gd name="connsiteY983" fmla="*/ 2119867 h 4241931"/>
                <a:gd name="connsiteX984" fmla="*/ 0 w 4651277"/>
                <a:gd name="connsiteY984" fmla="*/ 2106669 h 4241931"/>
                <a:gd name="connsiteX985" fmla="*/ 1997 w 4651277"/>
                <a:gd name="connsiteY985" fmla="*/ 2092253 h 4241931"/>
                <a:gd name="connsiteX986" fmla="*/ 18461 w 4651277"/>
                <a:gd name="connsiteY986" fmla="*/ 2073068 h 4241931"/>
                <a:gd name="connsiteX987" fmla="*/ 22909 w 4651277"/>
                <a:gd name="connsiteY987" fmla="*/ 2063545 h 4241931"/>
                <a:gd name="connsiteX988" fmla="*/ 31396 w 4651277"/>
                <a:gd name="connsiteY988" fmla="*/ 2046292 h 4241931"/>
                <a:gd name="connsiteX989" fmla="*/ 31352 w 4651277"/>
                <a:gd name="connsiteY989" fmla="*/ 2025192 h 4241931"/>
                <a:gd name="connsiteX990" fmla="*/ 63886 w 4651277"/>
                <a:gd name="connsiteY990" fmla="*/ 2013091 h 4241931"/>
                <a:gd name="connsiteX991" fmla="*/ 81239 w 4651277"/>
                <a:gd name="connsiteY991" fmla="*/ 2008044 h 4241931"/>
                <a:gd name="connsiteX992" fmla="*/ 111405 w 4651277"/>
                <a:gd name="connsiteY992" fmla="*/ 1993139 h 4241931"/>
                <a:gd name="connsiteX993" fmla="*/ 126677 w 4651277"/>
                <a:gd name="connsiteY993" fmla="*/ 2000417 h 4241931"/>
                <a:gd name="connsiteX994" fmla="*/ 139632 w 4651277"/>
                <a:gd name="connsiteY994" fmla="*/ 1998124 h 4241931"/>
                <a:gd name="connsiteX995" fmla="*/ 146533 w 4651277"/>
                <a:gd name="connsiteY995" fmla="*/ 1993496 h 4241931"/>
                <a:gd name="connsiteX996" fmla="*/ 153736 w 4651277"/>
                <a:gd name="connsiteY996" fmla="*/ 1988375 h 4241931"/>
                <a:gd name="connsiteX997" fmla="*/ 154376 w 4651277"/>
                <a:gd name="connsiteY997" fmla="*/ 1996242 h 4241931"/>
                <a:gd name="connsiteX998" fmla="*/ 153285 w 4651277"/>
                <a:gd name="connsiteY998" fmla="*/ 2009173 h 4241931"/>
                <a:gd name="connsiteX999" fmla="*/ 164872 w 4651277"/>
                <a:gd name="connsiteY999" fmla="*/ 2016921 h 4241931"/>
                <a:gd name="connsiteX1000" fmla="*/ 175266 w 4651277"/>
                <a:gd name="connsiteY1000" fmla="*/ 2011025 h 4241931"/>
                <a:gd name="connsiteX1001" fmla="*/ 179204 w 4651277"/>
                <a:gd name="connsiteY1001" fmla="*/ 2016827 h 4241931"/>
                <a:gd name="connsiteX1002" fmla="*/ 185964 w 4651277"/>
                <a:gd name="connsiteY1002" fmla="*/ 2044743 h 4241931"/>
                <a:gd name="connsiteX1003" fmla="*/ 192136 w 4651277"/>
                <a:gd name="connsiteY1003" fmla="*/ 2058025 h 4241931"/>
                <a:gd name="connsiteX1004" fmla="*/ 191400 w 4651277"/>
                <a:gd name="connsiteY1004" fmla="*/ 2065222 h 4241931"/>
                <a:gd name="connsiteX1005" fmla="*/ 193705 w 4651277"/>
                <a:gd name="connsiteY1005" fmla="*/ 2064625 h 4241931"/>
                <a:gd name="connsiteX1006" fmla="*/ 201345 w 4651277"/>
                <a:gd name="connsiteY1006" fmla="*/ 2058516 h 4241931"/>
                <a:gd name="connsiteX1007" fmla="*/ 208726 w 4651277"/>
                <a:gd name="connsiteY1007" fmla="*/ 2057092 h 4241931"/>
                <a:gd name="connsiteX1008" fmla="*/ 228242 w 4651277"/>
                <a:gd name="connsiteY1008" fmla="*/ 2063119 h 4241931"/>
                <a:gd name="connsiteX1009" fmla="*/ 231942 w 4651277"/>
                <a:gd name="connsiteY1009" fmla="*/ 2058516 h 4241931"/>
                <a:gd name="connsiteX1010" fmla="*/ 254423 w 4651277"/>
                <a:gd name="connsiteY1010" fmla="*/ 2032807 h 4241931"/>
                <a:gd name="connsiteX1011" fmla="*/ 259562 w 4651277"/>
                <a:gd name="connsiteY1011" fmla="*/ 2024385 h 4241931"/>
                <a:gd name="connsiteX1012" fmla="*/ 260350 w 4651277"/>
                <a:gd name="connsiteY1012" fmla="*/ 2011951 h 4241931"/>
                <a:gd name="connsiteX1013" fmla="*/ 243934 w 4651277"/>
                <a:gd name="connsiteY1013" fmla="*/ 1984262 h 4241931"/>
                <a:gd name="connsiteX1014" fmla="*/ 241968 w 4651277"/>
                <a:gd name="connsiteY1014" fmla="*/ 1967429 h 4241931"/>
                <a:gd name="connsiteX1015" fmla="*/ 257810 w 4651277"/>
                <a:gd name="connsiteY1015" fmla="*/ 1964858 h 4241931"/>
                <a:gd name="connsiteX1016" fmla="*/ 278777 w 4651277"/>
                <a:gd name="connsiteY1016" fmla="*/ 1969490 h 4241931"/>
                <a:gd name="connsiteX1017" fmla="*/ 293797 w 4651277"/>
                <a:gd name="connsiteY1017" fmla="*/ 1970497 h 4241931"/>
                <a:gd name="connsiteX1018" fmla="*/ 304189 w 4651277"/>
                <a:gd name="connsiteY1018" fmla="*/ 1964603 h 4241931"/>
                <a:gd name="connsiteX1019" fmla="*/ 323849 w 4651277"/>
                <a:gd name="connsiteY1019" fmla="*/ 1916778 h 4241931"/>
                <a:gd name="connsiteX1020" fmla="*/ 339900 w 4651277"/>
                <a:gd name="connsiteY1020" fmla="*/ 1899380 h 4241931"/>
                <a:gd name="connsiteX1021" fmla="*/ 366172 w 4651277"/>
                <a:gd name="connsiteY1021" fmla="*/ 1899774 h 4241931"/>
                <a:gd name="connsiteX1022" fmla="*/ 386796 w 4651277"/>
                <a:gd name="connsiteY1022" fmla="*/ 1855936 h 4241931"/>
                <a:gd name="connsiteX1023" fmla="*/ 382353 w 4651277"/>
                <a:gd name="connsiteY1023" fmla="*/ 1837591 h 4241931"/>
                <a:gd name="connsiteX1024" fmla="*/ 397618 w 4651277"/>
                <a:gd name="connsiteY1024" fmla="*/ 1832628 h 4241931"/>
                <a:gd name="connsiteX1025" fmla="*/ 428633 w 4651277"/>
                <a:gd name="connsiteY1025" fmla="*/ 1850870 h 4241931"/>
                <a:gd name="connsiteX1026" fmla="*/ 421799 w 4651277"/>
                <a:gd name="connsiteY1026" fmla="*/ 1833105 h 4241931"/>
                <a:gd name="connsiteX1027" fmla="*/ 416893 w 4651277"/>
                <a:gd name="connsiteY1027" fmla="*/ 1823315 h 4241931"/>
                <a:gd name="connsiteX1028" fmla="*/ 392973 w 4651277"/>
                <a:gd name="connsiteY1028" fmla="*/ 1801244 h 4241931"/>
                <a:gd name="connsiteX1029" fmla="*/ 372974 w 4651277"/>
                <a:gd name="connsiteY1029" fmla="*/ 1800599 h 4241931"/>
                <a:gd name="connsiteX1030" fmla="*/ 385949 w 4651277"/>
                <a:gd name="connsiteY1030" fmla="*/ 1754815 h 4241931"/>
                <a:gd name="connsiteX1031" fmla="*/ 398951 w 4651277"/>
                <a:gd name="connsiteY1031" fmla="*/ 1705649 h 4241931"/>
                <a:gd name="connsiteX1032" fmla="*/ 389494 w 4651277"/>
                <a:gd name="connsiteY1032" fmla="*/ 1678807 h 4241931"/>
                <a:gd name="connsiteX1033" fmla="*/ 363309 w 4651277"/>
                <a:gd name="connsiteY1033" fmla="*/ 1680505 h 4241931"/>
                <a:gd name="connsiteX1034" fmla="*/ 342496 w 4651277"/>
                <a:gd name="connsiteY1034" fmla="*/ 1695679 h 4241931"/>
                <a:gd name="connsiteX1035" fmla="*/ 298105 w 4651277"/>
                <a:gd name="connsiteY1035" fmla="*/ 1669277 h 4241931"/>
                <a:gd name="connsiteX1036" fmla="*/ 291363 w 4651277"/>
                <a:gd name="connsiteY1036" fmla="*/ 1665844 h 4241931"/>
                <a:gd name="connsiteX1037" fmla="*/ 294593 w 4651277"/>
                <a:gd name="connsiteY1037" fmla="*/ 1646062 h 4241931"/>
                <a:gd name="connsiteX1038" fmla="*/ 308882 w 4651277"/>
                <a:gd name="connsiteY1038" fmla="*/ 1624869 h 4241931"/>
                <a:gd name="connsiteX1039" fmla="*/ 350575 w 4651277"/>
                <a:gd name="connsiteY1039" fmla="*/ 1612239 h 4241931"/>
                <a:gd name="connsiteX1040" fmla="*/ 368300 w 4651277"/>
                <a:gd name="connsiteY1040" fmla="*/ 1624411 h 4241931"/>
                <a:gd name="connsiteX1041" fmla="*/ 381481 w 4651277"/>
                <a:gd name="connsiteY1041" fmla="*/ 1631773 h 4241931"/>
                <a:gd name="connsiteX1042" fmla="*/ 447262 w 4651277"/>
                <a:gd name="connsiteY1042" fmla="*/ 1605288 h 4241931"/>
                <a:gd name="connsiteX1043" fmla="*/ 459886 w 4651277"/>
                <a:gd name="connsiteY1043" fmla="*/ 1566766 h 4241931"/>
                <a:gd name="connsiteX1044" fmla="*/ 453689 w 4651277"/>
                <a:gd name="connsiteY1044" fmla="*/ 1556868 h 4241931"/>
                <a:gd name="connsiteX1045" fmla="*/ 470485 w 4651277"/>
                <a:gd name="connsiteY1045" fmla="*/ 1505937 h 4241931"/>
                <a:gd name="connsiteX1046" fmla="*/ 499433 w 4651277"/>
                <a:gd name="connsiteY1046" fmla="*/ 1480773 h 4241931"/>
                <a:gd name="connsiteX1047" fmla="*/ 547531 w 4651277"/>
                <a:gd name="connsiteY1047" fmla="*/ 1463211 h 4241931"/>
                <a:gd name="connsiteX1048" fmla="*/ 567253 w 4651277"/>
                <a:gd name="connsiteY1048" fmla="*/ 1460968 h 4241931"/>
                <a:gd name="connsiteX1049" fmla="*/ 536841 w 4651277"/>
                <a:gd name="connsiteY1049" fmla="*/ 1441738 h 4241931"/>
                <a:gd name="connsiteX1050" fmla="*/ 534666 w 4651277"/>
                <a:gd name="connsiteY1050" fmla="*/ 1439730 h 4241931"/>
                <a:gd name="connsiteX1051" fmla="*/ 534280 w 4651277"/>
                <a:gd name="connsiteY1051" fmla="*/ 1438135 h 4241931"/>
                <a:gd name="connsiteX1052" fmla="*/ 490714 w 4651277"/>
                <a:gd name="connsiteY1052" fmla="*/ 1340184 h 4241931"/>
                <a:gd name="connsiteX1053" fmla="*/ 488780 w 4651277"/>
                <a:gd name="connsiteY1053" fmla="*/ 1292099 h 4241931"/>
                <a:gd name="connsiteX1054" fmla="*/ 496936 w 4651277"/>
                <a:gd name="connsiteY1054" fmla="*/ 1238618 h 4241931"/>
                <a:gd name="connsiteX1055" fmla="*/ 497422 w 4651277"/>
                <a:gd name="connsiteY1055" fmla="*/ 1226678 h 4241931"/>
                <a:gd name="connsiteX1056" fmla="*/ 498708 w 4651277"/>
                <a:gd name="connsiteY1056" fmla="*/ 1146573 h 4241931"/>
                <a:gd name="connsiteX1057" fmla="*/ 494266 w 4651277"/>
                <a:gd name="connsiteY1057" fmla="*/ 1128228 h 4241931"/>
                <a:gd name="connsiteX1058" fmla="*/ 491300 w 4651277"/>
                <a:gd name="connsiteY1058" fmla="*/ 1098549 h 4241931"/>
                <a:gd name="connsiteX1059" fmla="*/ 474258 w 4651277"/>
                <a:gd name="connsiteY1059" fmla="*/ 1115342 h 4241931"/>
                <a:gd name="connsiteX1060" fmla="*/ 456676 w 4651277"/>
                <a:gd name="connsiteY1060" fmla="*/ 1110733 h 4241931"/>
                <a:gd name="connsiteX1061" fmla="*/ 424274 w 4651277"/>
                <a:gd name="connsiteY1061" fmla="*/ 1078049 h 4241931"/>
                <a:gd name="connsiteX1062" fmla="*/ 407590 w 4651277"/>
                <a:gd name="connsiteY1062" fmla="*/ 1059716 h 4241931"/>
                <a:gd name="connsiteX1063" fmla="*/ 403785 w 4651277"/>
                <a:gd name="connsiteY1063" fmla="*/ 1049238 h 4241931"/>
                <a:gd name="connsiteX1064" fmla="*/ 396629 w 4651277"/>
                <a:gd name="connsiteY1064" fmla="*/ 1007485 h 4241931"/>
                <a:gd name="connsiteX1065" fmla="*/ 398423 w 4651277"/>
                <a:gd name="connsiteY1065" fmla="*/ 980030 h 4241931"/>
                <a:gd name="connsiteX1066" fmla="*/ 397121 w 4651277"/>
                <a:gd name="connsiteY1066" fmla="*/ 967680 h 4241931"/>
                <a:gd name="connsiteX1067" fmla="*/ 394920 w 4651277"/>
                <a:gd name="connsiteY1067"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Lst>
              <a:rect l="l" t="t" r="r" b="b"/>
              <a:pathLst>
                <a:path w="4651277" h="4241931">
                  <a:moveTo>
                    <a:pt x="3897079" y="2775104"/>
                  </a:moveTo>
                  <a:lnTo>
                    <a:pt x="3897072" y="2775245"/>
                  </a:lnTo>
                  <a:lnTo>
                    <a:pt x="3897236" y="2775218"/>
                  </a:lnTo>
                  <a:close/>
                  <a:moveTo>
                    <a:pt x="3870002" y="2525312"/>
                  </a:moveTo>
                  <a:cubicBezTo>
                    <a:pt x="3867714" y="2528042"/>
                    <a:pt x="3867110" y="2530885"/>
                    <a:pt x="3868144" y="2533137"/>
                  </a:cubicBezTo>
                  <a:lnTo>
                    <a:pt x="3873257" y="2535878"/>
                  </a:lnTo>
                  <a:lnTo>
                    <a:pt x="3875291" y="2517798"/>
                  </a:lnTo>
                  <a:lnTo>
                    <a:pt x="3877729" y="2513815"/>
                  </a:lnTo>
                  <a:close/>
                  <a:moveTo>
                    <a:pt x="3877901" y="2487464"/>
                  </a:moveTo>
                  <a:lnTo>
                    <a:pt x="3888276" y="2487069"/>
                  </a:lnTo>
                  <a:cubicBezTo>
                    <a:pt x="3890138" y="2487517"/>
                    <a:pt x="3891479" y="2488580"/>
                    <a:pt x="3891886" y="2490770"/>
                  </a:cubicBezTo>
                  <a:lnTo>
                    <a:pt x="3891216" y="2494296"/>
                  </a:lnTo>
                  <a:lnTo>
                    <a:pt x="3905570" y="2476507"/>
                  </a:lnTo>
                  <a:cubicBezTo>
                    <a:pt x="3907159" y="2474284"/>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8" y="2490422"/>
                  </a:cubicBezTo>
                  <a:lnTo>
                    <a:pt x="3870148" y="2488776"/>
                  </a:lnTo>
                  <a:lnTo>
                    <a:pt x="3869606" y="2488750"/>
                  </a:lnTo>
                  <a:close/>
                  <a:moveTo>
                    <a:pt x="3844058" y="2490243"/>
                  </a:moveTo>
                  <a:lnTo>
                    <a:pt x="3842985" y="2493698"/>
                  </a:lnTo>
                  <a:lnTo>
                    <a:pt x="3843598" y="2492828"/>
                  </a:lnTo>
                  <a:close/>
                  <a:moveTo>
                    <a:pt x="4088505" y="2054563"/>
                  </a:moveTo>
                  <a:lnTo>
                    <a:pt x="4088402" y="2054951"/>
                  </a:lnTo>
                  <a:lnTo>
                    <a:pt x="4089266" y="2055669"/>
                  </a:lnTo>
                  <a:close/>
                  <a:moveTo>
                    <a:pt x="3885513" y="1821923"/>
                  </a:moveTo>
                  <a:lnTo>
                    <a:pt x="3885167" y="1822589"/>
                  </a:lnTo>
                  <a:lnTo>
                    <a:pt x="3886626" y="1822716"/>
                  </a:lnTo>
                  <a:lnTo>
                    <a:pt x="3891162" y="1820860"/>
                  </a:lnTo>
                  <a:close/>
                  <a:moveTo>
                    <a:pt x="3821509" y="1811281"/>
                  </a:moveTo>
                  <a:lnTo>
                    <a:pt x="3822504" y="1811642"/>
                  </a:lnTo>
                  <a:lnTo>
                    <a:pt x="3822243" y="1811284"/>
                  </a:lnTo>
                  <a:close/>
                  <a:moveTo>
                    <a:pt x="3767516" y="1561443"/>
                  </a:moveTo>
                  <a:lnTo>
                    <a:pt x="3765081" y="1577440"/>
                  </a:lnTo>
                  <a:cubicBezTo>
                    <a:pt x="3765461" y="1582682"/>
                    <a:pt x="3766682" y="1587722"/>
                    <a:pt x="3767063" y="1592964"/>
                  </a:cubicBezTo>
                  <a:cubicBezTo>
                    <a:pt x="3767647" y="1599046"/>
                    <a:pt x="3766615" y="1603964"/>
                    <a:pt x="3763927" y="1607782"/>
                  </a:cubicBezTo>
                  <a:lnTo>
                    <a:pt x="3761546" y="1609280"/>
                  </a:lnTo>
                  <a:lnTo>
                    <a:pt x="3797457" y="1614968"/>
                  </a:lnTo>
                  <a:lnTo>
                    <a:pt x="3788624" y="1604063"/>
                  </a:lnTo>
                  <a:cubicBezTo>
                    <a:pt x="3785763" y="1594087"/>
                    <a:pt x="3781115" y="1584988"/>
                    <a:pt x="3776032" y="1576162"/>
                  </a:cubicBezTo>
                  <a:close/>
                  <a:moveTo>
                    <a:pt x="2526548" y="3066943"/>
                  </a:moveTo>
                  <a:lnTo>
                    <a:pt x="2526941" y="3067714"/>
                  </a:lnTo>
                  <a:lnTo>
                    <a:pt x="2540254" y="3062845"/>
                  </a:lnTo>
                  <a:lnTo>
                    <a:pt x="2539881" y="3062027"/>
                  </a:lnTo>
                  <a:lnTo>
                    <a:pt x="2539743" y="3061741"/>
                  </a:lnTo>
                  <a:close/>
                  <a:moveTo>
                    <a:pt x="3386337" y="529816"/>
                  </a:moveTo>
                  <a:lnTo>
                    <a:pt x="3387319" y="533022"/>
                  </a:lnTo>
                  <a:cubicBezTo>
                    <a:pt x="3387837" y="537454"/>
                    <a:pt x="3387616" y="542508"/>
                    <a:pt x="3390370" y="545620"/>
                  </a:cubicBezTo>
                  <a:cubicBezTo>
                    <a:pt x="3403040" y="561222"/>
                    <a:pt x="3409325" y="561477"/>
                    <a:pt x="3423565" y="548694"/>
                  </a:cubicBezTo>
                  <a:lnTo>
                    <a:pt x="3424013" y="548364"/>
                  </a:lnTo>
                  <a:lnTo>
                    <a:pt x="3429555" y="530803"/>
                  </a:lnTo>
                  <a:cubicBezTo>
                    <a:pt x="3430271" y="524351"/>
                    <a:pt x="3429730" y="517757"/>
                    <a:pt x="3427865" y="511430"/>
                  </a:cubicBezTo>
                  <a:lnTo>
                    <a:pt x="3425437" y="507611"/>
                  </a:lnTo>
                  <a:lnTo>
                    <a:pt x="3420176" y="511007"/>
                  </a:lnTo>
                  <a:cubicBezTo>
                    <a:pt x="3411083" y="515050"/>
                    <a:pt x="3401574" y="518109"/>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182718" y="1487138"/>
                  </a:moveTo>
                  <a:lnTo>
                    <a:pt x="1184885" y="1486780"/>
                  </a:lnTo>
                  <a:lnTo>
                    <a:pt x="1184389" y="1486142"/>
                  </a:lnTo>
                  <a:lnTo>
                    <a:pt x="1183954" y="1486556"/>
                  </a:lnTo>
                  <a:cubicBezTo>
                    <a:pt x="1182777" y="1484694"/>
                    <a:pt x="1180289" y="1486468"/>
                    <a:pt x="1182718" y="1487138"/>
                  </a:cubicBezTo>
                  <a:close/>
                  <a:moveTo>
                    <a:pt x="1148542" y="1390278"/>
                  </a:moveTo>
                  <a:cubicBezTo>
                    <a:pt x="1147867" y="1392936"/>
                    <a:pt x="1147949" y="1395841"/>
                    <a:pt x="1148805" y="1398307"/>
                  </a:cubicBezTo>
                  <a:cubicBezTo>
                    <a:pt x="1151676" y="1406017"/>
                    <a:pt x="1151658" y="1413045"/>
                    <a:pt x="1150120" y="1419807"/>
                  </a:cubicBezTo>
                  <a:lnTo>
                    <a:pt x="1148674" y="1423488"/>
                  </a:lnTo>
                  <a:lnTo>
                    <a:pt x="1150306" y="1421569"/>
                  </a:lnTo>
                  <a:cubicBezTo>
                    <a:pt x="1151410" y="1417011"/>
                    <a:pt x="1150925" y="1411805"/>
                    <a:pt x="1150446" y="1406292"/>
                  </a:cubicBezTo>
                  <a:cubicBezTo>
                    <a:pt x="1150266" y="1401093"/>
                    <a:pt x="1149491" y="1395268"/>
                    <a:pt x="1150974" y="1390797"/>
                  </a:cubicBezTo>
                  <a:lnTo>
                    <a:pt x="1160764" y="1385670"/>
                  </a:lnTo>
                  <a:lnTo>
                    <a:pt x="1158556" y="1383721"/>
                  </a:lnTo>
                  <a:cubicBezTo>
                    <a:pt x="1156669" y="1382760"/>
                    <a:pt x="1154688" y="1382558"/>
                    <a:pt x="1152826" y="1383736"/>
                  </a:cubicBezTo>
                  <a:cubicBezTo>
                    <a:pt x="1150651" y="1385211"/>
                    <a:pt x="1149218" y="1387621"/>
                    <a:pt x="1148542" y="1390278"/>
                  </a:cubicBezTo>
                  <a:close/>
                  <a:moveTo>
                    <a:pt x="1176775" y="1335146"/>
                  </a:moveTo>
                  <a:lnTo>
                    <a:pt x="1176922" y="1344593"/>
                  </a:lnTo>
                  <a:lnTo>
                    <a:pt x="1178171" y="1355232"/>
                  </a:lnTo>
                  <a:lnTo>
                    <a:pt x="1178988" y="1344413"/>
                  </a:lnTo>
                  <a:close/>
                  <a:moveTo>
                    <a:pt x="1434125" y="357635"/>
                  </a:moveTo>
                  <a:lnTo>
                    <a:pt x="1444615" y="349964"/>
                  </a:lnTo>
                  <a:lnTo>
                    <a:pt x="1442833" y="352363"/>
                  </a:lnTo>
                  <a:cubicBezTo>
                    <a:pt x="1440502" y="355223"/>
                    <a:pt x="1438066" y="357044"/>
                    <a:pt x="1435282" y="357773"/>
                  </a:cubicBezTo>
                  <a:close/>
                  <a:moveTo>
                    <a:pt x="901578" y="1089026"/>
                  </a:moveTo>
                  <a:cubicBezTo>
                    <a:pt x="900293" y="1091592"/>
                    <a:pt x="900074" y="1094338"/>
                    <a:pt x="902450" y="1097146"/>
                  </a:cubicBezTo>
                  <a:lnTo>
                    <a:pt x="902526" y="1097155"/>
                  </a:lnTo>
                  <a:lnTo>
                    <a:pt x="903198" y="1086956"/>
                  </a:lnTo>
                  <a:close/>
                  <a:moveTo>
                    <a:pt x="757666" y="1050727"/>
                  </a:moveTo>
                  <a:lnTo>
                    <a:pt x="751018" y="1071490"/>
                  </a:lnTo>
                  <a:lnTo>
                    <a:pt x="758841" y="1071058"/>
                  </a:lnTo>
                  <a:cubicBezTo>
                    <a:pt x="763118" y="1071161"/>
                    <a:pt x="767408" y="1070654"/>
                    <a:pt x="769344" y="1066423"/>
                  </a:cubicBezTo>
                  <a:cubicBezTo>
                    <a:pt x="771280" y="1062191"/>
                    <a:pt x="767048"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500"/>
                    <a:pt x="459935" y="911515"/>
                  </a:cubicBezTo>
                  <a:cubicBezTo>
                    <a:pt x="471849" y="915384"/>
                    <a:pt x="481311" y="914360"/>
                    <a:pt x="483116" y="899146"/>
                  </a:cubicBezTo>
                  <a:cubicBezTo>
                    <a:pt x="482560" y="893369"/>
                    <a:pt x="486053" y="892100"/>
                    <a:pt x="490125" y="893227"/>
                  </a:cubicBezTo>
                  <a:cubicBezTo>
                    <a:pt x="495490" y="894460"/>
                    <a:pt x="501350" y="895995"/>
                    <a:pt x="505508" y="899211"/>
                  </a:cubicBezTo>
                  <a:cubicBezTo>
                    <a:pt x="514314" y="905945"/>
                    <a:pt x="522954" y="908496"/>
                    <a:pt x="533045" y="903097"/>
                  </a:cubicBezTo>
                  <a:cubicBezTo>
                    <a:pt x="538738" y="900451"/>
                    <a:pt x="543994" y="902977"/>
                    <a:pt x="549057" y="904707"/>
                  </a:cubicBezTo>
                  <a:cubicBezTo>
                    <a:pt x="558974" y="922993"/>
                    <a:pt x="551705" y="950506"/>
                    <a:pt x="576911" y="960445"/>
                  </a:cubicBezTo>
                  <a:cubicBezTo>
                    <a:pt x="582964" y="962779"/>
                    <a:pt x="582479" y="974718"/>
                    <a:pt x="592268" y="969814"/>
                  </a:cubicBezTo>
                  <a:cubicBezTo>
                    <a:pt x="612778" y="955137"/>
                    <a:pt x="612476" y="955631"/>
                    <a:pt x="635566" y="969038"/>
                  </a:cubicBezTo>
                  <a:cubicBezTo>
                    <a:pt x="642005" y="972967"/>
                    <a:pt x="647127" y="980170"/>
                    <a:pt x="656699" y="977852"/>
                  </a:cubicBezTo>
                  <a:cubicBezTo>
                    <a:pt x="663852" y="979496"/>
                    <a:pt x="669880" y="985215"/>
                    <a:pt x="677578" y="980396"/>
                  </a:cubicBezTo>
                  <a:cubicBezTo>
                    <a:pt x="689736" y="978295"/>
                    <a:pt x="699861" y="981753"/>
                    <a:pt x="708863" y="989282"/>
                  </a:cubicBezTo>
                  <a:cubicBezTo>
                    <a:pt x="709057" y="990081"/>
                    <a:pt x="709057" y="990081"/>
                    <a:pt x="709249" y="990880"/>
                  </a:cubicBezTo>
                  <a:cubicBezTo>
                    <a:pt x="719278" y="993938"/>
                    <a:pt x="725838" y="991822"/>
                    <a:pt x="730538" y="987041"/>
                  </a:cubicBezTo>
                  <a:lnTo>
                    <a:pt x="733369" y="981508"/>
                  </a:lnTo>
                  <a:lnTo>
                    <a:pt x="741250" y="939228"/>
                  </a:lnTo>
                  <a:cubicBezTo>
                    <a:pt x="743019" y="916657"/>
                    <a:pt x="748591" y="913736"/>
                    <a:pt x="770388" y="922209"/>
                  </a:cubicBezTo>
                  <a:cubicBezTo>
                    <a:pt x="772764" y="925016"/>
                    <a:pt x="773149" y="928081"/>
                    <a:pt x="772846" y="931130"/>
                  </a:cubicBezTo>
                  <a:lnTo>
                    <a:pt x="771985" y="935690"/>
                  </a:lnTo>
                  <a:lnTo>
                    <a:pt x="777370" y="940500"/>
                  </a:lnTo>
                  <a:cubicBezTo>
                    <a:pt x="778541" y="943594"/>
                    <a:pt x="779432" y="947706"/>
                    <a:pt x="782283" y="952504"/>
                  </a:cubicBezTo>
                  <a:cubicBezTo>
                    <a:pt x="782149" y="957181"/>
                    <a:pt x="780033" y="960648"/>
                    <a:pt x="776624" y="964007"/>
                  </a:cubicBezTo>
                  <a:lnTo>
                    <a:pt x="768714" y="968596"/>
                  </a:lnTo>
                  <a:lnTo>
                    <a:pt x="769873" y="975063"/>
                  </a:lnTo>
                  <a:cubicBezTo>
                    <a:pt x="773893" y="985704"/>
                    <a:pt x="781464" y="994901"/>
                    <a:pt x="789860" y="1001522"/>
                  </a:cubicBezTo>
                  <a:cubicBezTo>
                    <a:pt x="794047" y="1005291"/>
                    <a:pt x="800723" y="1007285"/>
                    <a:pt x="801796" y="1013423"/>
                  </a:cubicBezTo>
                  <a:cubicBezTo>
                    <a:pt x="802915" y="1017729"/>
                    <a:pt x="802930" y="1017117"/>
                    <a:pt x="804836" y="1014108"/>
                  </a:cubicBezTo>
                  <a:cubicBezTo>
                    <a:pt x="806116" y="1011694"/>
                    <a:pt x="808603" y="1009921"/>
                    <a:pt x="810408" y="1011186"/>
                  </a:cubicBezTo>
                  <a:cubicBezTo>
                    <a:pt x="828554" y="1018960"/>
                    <a:pt x="837446" y="1005119"/>
                    <a:pt x="847470" y="994970"/>
                  </a:cubicBezTo>
                  <a:cubicBezTo>
                    <a:pt x="850598" y="991990"/>
                    <a:pt x="854351" y="988414"/>
                    <a:pt x="858657" y="987297"/>
                  </a:cubicBezTo>
                  <a:cubicBezTo>
                    <a:pt x="865406" y="986236"/>
                    <a:pt x="872081" y="988232"/>
                    <a:pt x="874361" y="995010"/>
                  </a:cubicBezTo>
                  <a:cubicBezTo>
                    <a:pt x="882904" y="1020886"/>
                    <a:pt x="907844" y="1025768"/>
                    <a:pt x="927779" y="1035418"/>
                  </a:cubicBezTo>
                  <a:cubicBezTo>
                    <a:pt x="929008" y="1035142"/>
                    <a:pt x="931001" y="1034884"/>
                    <a:pt x="932742" y="1035538"/>
                  </a:cubicBezTo>
                  <a:lnTo>
                    <a:pt x="935226" y="1039553"/>
                  </a:lnTo>
                  <a:lnTo>
                    <a:pt x="940983" y="1033338"/>
                  </a:lnTo>
                  <a:lnTo>
                    <a:pt x="935821" y="1023593"/>
                  </a:lnTo>
                  <a:cubicBezTo>
                    <a:pt x="931931" y="1011433"/>
                    <a:pt x="926045" y="1008168"/>
                    <a:pt x="913760" y="1010868"/>
                  </a:cubicBezTo>
                  <a:cubicBezTo>
                    <a:pt x="912112" y="1011276"/>
                    <a:pt x="910749" y="1012140"/>
                    <a:pt x="908193" y="1013124"/>
                  </a:cubicBezTo>
                  <a:cubicBezTo>
                    <a:pt x="907678" y="1003278"/>
                    <a:pt x="913624" y="997602"/>
                    <a:pt x="918086" y="991595"/>
                  </a:cubicBezTo>
                  <a:cubicBezTo>
                    <a:pt x="923623" y="984271"/>
                    <a:pt x="926482" y="976736"/>
                    <a:pt x="923864" y="967585"/>
                  </a:cubicBezTo>
                  <a:cubicBezTo>
                    <a:pt x="922684" y="960704"/>
                    <a:pt x="919188" y="957197"/>
                    <a:pt x="911850" y="958668"/>
                  </a:cubicBezTo>
                  <a:cubicBezTo>
                    <a:pt x="904058" y="960427"/>
                    <a:pt x="897962" y="959840"/>
                    <a:pt x="893528" y="951841"/>
                  </a:cubicBezTo>
                  <a:cubicBezTo>
                    <a:pt x="888928" y="944582"/>
                    <a:pt x="893799" y="940223"/>
                    <a:pt x="898383" y="935411"/>
                  </a:cubicBezTo>
                  <a:cubicBezTo>
                    <a:pt x="899911" y="933807"/>
                    <a:pt x="903088" y="931793"/>
                    <a:pt x="900622" y="928906"/>
                  </a:cubicBezTo>
                  <a:cubicBezTo>
                    <a:pt x="898322" y="925276"/>
                    <a:pt x="893920" y="922343"/>
                    <a:pt x="889714" y="923737"/>
                  </a:cubicBezTo>
                  <a:cubicBezTo>
                    <a:pt x="878002" y="927344"/>
                    <a:pt x="874887" y="920417"/>
                    <a:pt x="871980" y="910814"/>
                  </a:cubicBezTo>
                  <a:cubicBezTo>
                    <a:pt x="866942" y="896840"/>
                    <a:pt x="858725" y="884879"/>
                    <a:pt x="847332" y="874932"/>
                  </a:cubicBezTo>
                  <a:cubicBezTo>
                    <a:pt x="844124" y="871878"/>
                    <a:pt x="841658" y="868990"/>
                    <a:pt x="841915" y="864377"/>
                  </a:cubicBezTo>
                  <a:cubicBezTo>
                    <a:pt x="842065" y="851565"/>
                    <a:pt x="839779" y="840932"/>
                    <a:pt x="826359" y="834814"/>
                  </a:cubicBezTo>
                  <a:cubicBezTo>
                    <a:pt x="821502" y="832169"/>
                    <a:pt x="824603" y="827024"/>
                    <a:pt x="827615" y="825752"/>
                  </a:cubicBezTo>
                  <a:cubicBezTo>
                    <a:pt x="844604" y="819436"/>
                    <a:pt x="844709" y="808559"/>
                    <a:pt x="837279" y="794828"/>
                  </a:cubicBezTo>
                  <a:cubicBezTo>
                    <a:pt x="836297" y="792273"/>
                    <a:pt x="836961" y="789307"/>
                    <a:pt x="836885" y="786176"/>
                  </a:cubicBezTo>
                  <a:cubicBezTo>
                    <a:pt x="836385" y="769326"/>
                    <a:pt x="836718" y="767844"/>
                    <a:pt x="852800" y="762101"/>
                  </a:cubicBezTo>
                  <a:cubicBezTo>
                    <a:pt x="861666" y="759027"/>
                    <a:pt x="866084" y="754956"/>
                    <a:pt x="864539" y="744488"/>
                  </a:cubicBezTo>
                  <a:cubicBezTo>
                    <a:pt x="863525" y="736866"/>
                    <a:pt x="865068" y="728258"/>
                    <a:pt x="871755" y="722748"/>
                  </a:cubicBezTo>
                  <a:cubicBezTo>
                    <a:pt x="877987" y="717526"/>
                    <a:pt x="875567" y="712703"/>
                    <a:pt x="872404" y="707713"/>
                  </a:cubicBezTo>
                  <a:cubicBezTo>
                    <a:pt x="869242" y="702722"/>
                    <a:pt x="865912" y="698474"/>
                    <a:pt x="866503" y="692377"/>
                  </a:cubicBezTo>
                  <a:cubicBezTo>
                    <a:pt x="866759" y="687764"/>
                    <a:pt x="863052" y="686934"/>
                    <a:pt x="859922" y="687011"/>
                  </a:cubicBezTo>
                  <a:cubicBezTo>
                    <a:pt x="855428" y="687951"/>
                    <a:pt x="851675" y="689057"/>
                    <a:pt x="847757" y="690905"/>
                  </a:cubicBezTo>
                  <a:cubicBezTo>
                    <a:pt x="833944" y="695208"/>
                    <a:pt x="832916" y="694588"/>
                    <a:pt x="831296" y="680990"/>
                  </a:cubicBezTo>
                  <a:cubicBezTo>
                    <a:pt x="830116" y="674108"/>
                    <a:pt x="830871" y="667272"/>
                    <a:pt x="830431" y="660556"/>
                  </a:cubicBezTo>
                  <a:cubicBezTo>
                    <a:pt x="830324" y="652357"/>
                    <a:pt x="830218" y="644158"/>
                    <a:pt x="842534" y="646527"/>
                  </a:cubicBezTo>
                  <a:cubicBezTo>
                    <a:pt x="846696" y="647069"/>
                    <a:pt x="849463" y="643408"/>
                    <a:pt x="847783" y="638749"/>
                  </a:cubicBezTo>
                  <a:cubicBezTo>
                    <a:pt x="845983" y="632896"/>
                    <a:pt x="844347" y="626303"/>
                    <a:pt x="835406" y="626246"/>
                  </a:cubicBezTo>
                  <a:cubicBezTo>
                    <a:pt x="834953" y="626533"/>
                    <a:pt x="834499" y="626822"/>
                    <a:pt x="833304" y="626943"/>
                  </a:cubicBezTo>
                  <a:cubicBezTo>
                    <a:pt x="828810" y="627883"/>
                    <a:pt x="824468" y="635086"/>
                    <a:pt x="819248" y="628857"/>
                  </a:cubicBezTo>
                  <a:cubicBezTo>
                    <a:pt x="814316" y="623080"/>
                    <a:pt x="812393" y="616033"/>
                    <a:pt x="813029" y="608001"/>
                  </a:cubicBezTo>
                  <a:cubicBezTo>
                    <a:pt x="814071" y="601617"/>
                    <a:pt x="817339" y="595732"/>
                    <a:pt x="821182" y="590753"/>
                  </a:cubicBezTo>
                  <a:cubicBezTo>
                    <a:pt x="824404" y="586803"/>
                    <a:pt x="827582" y="584789"/>
                    <a:pt x="831485" y="589945"/>
                  </a:cubicBezTo>
                  <a:cubicBezTo>
                    <a:pt x="833088" y="591472"/>
                    <a:pt x="835147" y="592711"/>
                    <a:pt x="836962" y="591560"/>
                  </a:cubicBezTo>
                  <a:cubicBezTo>
                    <a:pt x="840139" y="589547"/>
                    <a:pt x="839156" y="586991"/>
                    <a:pt x="838006" y="585177"/>
                  </a:cubicBezTo>
                  <a:cubicBezTo>
                    <a:pt x="836160" y="581260"/>
                    <a:pt x="834146" y="578085"/>
                    <a:pt x="832589" y="574621"/>
                  </a:cubicBezTo>
                  <a:cubicBezTo>
                    <a:pt x="827051" y="562871"/>
                    <a:pt x="831726" y="554185"/>
                    <a:pt x="844297" y="551941"/>
                  </a:cubicBezTo>
                  <a:cubicBezTo>
                    <a:pt x="845947" y="551532"/>
                    <a:pt x="847142" y="551410"/>
                    <a:pt x="848337" y="551287"/>
                  </a:cubicBezTo>
                  <a:cubicBezTo>
                    <a:pt x="867747" y="549797"/>
                    <a:pt x="869730" y="547904"/>
                    <a:pt x="866763" y="528166"/>
                  </a:cubicBezTo>
                  <a:cubicBezTo>
                    <a:pt x="865749" y="520543"/>
                    <a:pt x="866914" y="515353"/>
                    <a:pt x="874296" y="511946"/>
                  </a:cubicBezTo>
                  <a:cubicBezTo>
                    <a:pt x="877307" y="510674"/>
                    <a:pt x="879289" y="508783"/>
                    <a:pt x="881271" y="506890"/>
                  </a:cubicBezTo>
                  <a:cubicBezTo>
                    <a:pt x="894599" y="497807"/>
                    <a:pt x="901875" y="486203"/>
                    <a:pt x="895567" y="469218"/>
                  </a:cubicBezTo>
                  <a:cubicBezTo>
                    <a:pt x="893478" y="462911"/>
                    <a:pt x="892297" y="456030"/>
                    <a:pt x="893053" y="449192"/>
                  </a:cubicBezTo>
                  <a:cubicBezTo>
                    <a:pt x="893310" y="444578"/>
                    <a:pt x="895790" y="440463"/>
                    <a:pt x="900284" y="439523"/>
                  </a:cubicBezTo>
                  <a:cubicBezTo>
                    <a:pt x="905685" y="438008"/>
                    <a:pt x="906457" y="443241"/>
                    <a:pt x="908015" y="446703"/>
                  </a:cubicBezTo>
                  <a:cubicBezTo>
                    <a:pt x="918849" y="467814"/>
                    <a:pt x="918849" y="467814"/>
                    <a:pt x="935325" y="451650"/>
                  </a:cubicBezTo>
                  <a:cubicBezTo>
                    <a:pt x="941270" y="445976"/>
                    <a:pt x="947336" y="441495"/>
                    <a:pt x="955007" y="438541"/>
                  </a:cubicBezTo>
                  <a:cubicBezTo>
                    <a:pt x="962966" y="436041"/>
                    <a:pt x="969274" y="433949"/>
                    <a:pt x="977460" y="440844"/>
                  </a:cubicBezTo>
                  <a:cubicBezTo>
                    <a:pt x="989760" y="450215"/>
                    <a:pt x="1009307" y="442914"/>
                    <a:pt x="1019519" y="426905"/>
                  </a:cubicBezTo>
                  <a:cubicBezTo>
                    <a:pt x="1021214" y="424559"/>
                    <a:pt x="1022167" y="422048"/>
                    <a:pt x="1024027" y="418962"/>
                  </a:cubicBezTo>
                  <a:cubicBezTo>
                    <a:pt x="1032455" y="428245"/>
                    <a:pt x="1041215" y="436046"/>
                    <a:pt x="1054530" y="433965"/>
                  </a:cubicBezTo>
                  <a:cubicBezTo>
                    <a:pt x="1066648" y="432008"/>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8" y="431383"/>
                    <a:pt x="1165444" y="439339"/>
                  </a:cubicBezTo>
                  <a:cubicBezTo>
                    <a:pt x="1172285" y="459165"/>
                    <a:pt x="1180561" y="462186"/>
                    <a:pt x="1198671" y="452617"/>
                  </a:cubicBezTo>
                  <a:cubicBezTo>
                    <a:pt x="1221607" y="440624"/>
                    <a:pt x="1245102" y="436543"/>
                    <a:pt x="1270353" y="440250"/>
                  </a:cubicBezTo>
                  <a:cubicBezTo>
                    <a:pt x="1283123" y="442331"/>
                    <a:pt x="1295484" y="442763"/>
                    <a:pt x="1308223" y="439777"/>
                  </a:cubicBezTo>
                  <a:cubicBezTo>
                    <a:pt x="1314819" y="438140"/>
                    <a:pt x="1319812" y="434976"/>
                    <a:pt x="1321763" y="428016"/>
                  </a:cubicBezTo>
                  <a:cubicBezTo>
                    <a:pt x="1323548" y="421799"/>
                    <a:pt x="1327103" y="416367"/>
                    <a:pt x="1334516" y="418027"/>
                  </a:cubicBezTo>
                  <a:cubicBezTo>
                    <a:pt x="1342217" y="420140"/>
                    <a:pt x="1339525" y="426934"/>
                    <a:pt x="1338527" y="431380"/>
                  </a:cubicBezTo>
                  <a:cubicBezTo>
                    <a:pt x="1336031" y="442501"/>
                    <a:pt x="1339602" y="449138"/>
                    <a:pt x="1348242" y="455745"/>
                  </a:cubicBezTo>
                  <a:lnTo>
                    <a:pt x="1387252" y="495472"/>
                  </a:lnTo>
                  <a:lnTo>
                    <a:pt x="1391837" y="495408"/>
                  </a:lnTo>
                  <a:cubicBezTo>
                    <a:pt x="1404436" y="492736"/>
                    <a:pt x="1415417" y="485221"/>
                    <a:pt x="1416978" y="473734"/>
                  </a:cubicBezTo>
                  <a:cubicBezTo>
                    <a:pt x="1420965" y="446896"/>
                    <a:pt x="1437005" y="441698"/>
                    <a:pt x="1459404" y="441306"/>
                  </a:cubicBezTo>
                  <a:cubicBezTo>
                    <a:pt x="1462911" y="440739"/>
                    <a:pt x="1466274" y="440817"/>
                    <a:pt x="1469781" y="440250"/>
                  </a:cubicBezTo>
                  <a:cubicBezTo>
                    <a:pt x="1484809" y="439561"/>
                    <a:pt x="1485743" y="438417"/>
                    <a:pt x="1481549" y="423949"/>
                  </a:cubicBezTo>
                  <a:cubicBezTo>
                    <a:pt x="1477566" y="411556"/>
                    <a:pt x="1470432" y="401163"/>
                    <a:pt x="1461863" y="391126"/>
                  </a:cubicBezTo>
                  <a:cubicBezTo>
                    <a:pt x="1456437" y="385175"/>
                    <a:pt x="1454727" y="380734"/>
                    <a:pt x="1459824" y="373082"/>
                  </a:cubicBezTo>
                  <a:cubicBezTo>
                    <a:pt x="1463987" y="366575"/>
                    <a:pt x="1466363" y="358991"/>
                    <a:pt x="1468739" y="351406"/>
                  </a:cubicBezTo>
                  <a:cubicBezTo>
                    <a:pt x="1470539" y="346398"/>
                    <a:pt x="1468975" y="341312"/>
                    <a:pt x="1464112" y="338871"/>
                  </a:cubicBezTo>
                  <a:lnTo>
                    <a:pt x="1460545" y="338313"/>
                  </a:lnTo>
                  <a:lnTo>
                    <a:pt x="1512110" y="300603"/>
                  </a:lnTo>
                  <a:lnTo>
                    <a:pt x="1512639" y="301468"/>
                  </a:lnTo>
                  <a:cubicBezTo>
                    <a:pt x="1514202" y="302412"/>
                    <a:pt x="1516208" y="302521"/>
                    <a:pt x="1518925" y="302455"/>
                  </a:cubicBezTo>
                  <a:cubicBezTo>
                    <a:pt x="1549337" y="302509"/>
                    <a:pt x="1572854" y="315221"/>
                    <a:pt x="1592775" y="337949"/>
                  </a:cubicBezTo>
                  <a:cubicBezTo>
                    <a:pt x="1604626" y="351430"/>
                    <a:pt x="1610607" y="366976"/>
                    <a:pt x="1609283" y="384943"/>
                  </a:cubicBezTo>
                  <a:cubicBezTo>
                    <a:pt x="1608837" y="392959"/>
                    <a:pt x="1611124" y="394824"/>
                    <a:pt x="1618784" y="393836"/>
                  </a:cubicBezTo>
                  <a:cubicBezTo>
                    <a:pt x="1627874" y="392491"/>
                    <a:pt x="1638107" y="392080"/>
                    <a:pt x="1646487" y="387871"/>
                  </a:cubicBezTo>
                  <a:cubicBezTo>
                    <a:pt x="1652648" y="384516"/>
                    <a:pt x="1654934" y="386382"/>
                    <a:pt x="1656853" y="392900"/>
                  </a:cubicBezTo>
                  <a:cubicBezTo>
                    <a:pt x="1659904" y="406436"/>
                    <a:pt x="1684065" y="419293"/>
                    <a:pt x="1697241" y="414806"/>
                  </a:cubicBezTo>
                  <a:cubicBezTo>
                    <a:pt x="1701679" y="413095"/>
                    <a:pt x="1702546" y="409230"/>
                    <a:pt x="1703912" y="406155"/>
                  </a:cubicBezTo>
                  <a:cubicBezTo>
                    <a:pt x="1708798" y="396427"/>
                    <a:pt x="1714181" y="387489"/>
                    <a:pt x="1723639" y="381491"/>
                  </a:cubicBezTo>
                  <a:cubicBezTo>
                    <a:pt x="1739900" y="372285"/>
                    <a:pt x="1751265" y="378892"/>
                    <a:pt x="1751084" y="397791"/>
                  </a:cubicBezTo>
                  <a:cubicBezTo>
                    <a:pt x="1751216" y="403232"/>
                    <a:pt x="1749918" y="409028"/>
                    <a:pt x="1750050" y="414469"/>
                  </a:cubicBezTo>
                  <a:cubicBezTo>
                    <a:pt x="1750736" y="429504"/>
                    <a:pt x="1756307" y="434812"/>
                    <a:pt x="1771479" y="433479"/>
                  </a:cubicBezTo>
                  <a:cubicBezTo>
                    <a:pt x="1778994" y="433134"/>
                    <a:pt x="1785010" y="430423"/>
                    <a:pt x="1791671" y="427858"/>
                  </a:cubicBezTo>
                  <a:cubicBezTo>
                    <a:pt x="1798474" y="424649"/>
                    <a:pt x="1804491" y="421937"/>
                    <a:pt x="1811648" y="420162"/>
                  </a:cubicBezTo>
                  <a:cubicBezTo>
                    <a:pt x="1816733" y="418595"/>
                    <a:pt x="1822961" y="417960"/>
                    <a:pt x="1828465" y="420549"/>
                  </a:cubicBezTo>
                  <a:cubicBezTo>
                    <a:pt x="1835612" y="424856"/>
                    <a:pt x="1828874" y="430786"/>
                    <a:pt x="1828507" y="435439"/>
                  </a:cubicBezTo>
                  <a:cubicBezTo>
                    <a:pt x="1828628" y="446966"/>
                    <a:pt x="1826673" y="458702"/>
                    <a:pt x="1831732" y="469308"/>
                  </a:cubicBezTo>
                  <a:cubicBezTo>
                    <a:pt x="1835582" y="476258"/>
                    <a:pt x="1839799" y="478556"/>
                    <a:pt x="1847892" y="475634"/>
                  </a:cubicBezTo>
                  <a:cubicBezTo>
                    <a:pt x="1858991" y="471359"/>
                    <a:pt x="1870025" y="464363"/>
                    <a:pt x="1880126" y="458510"/>
                  </a:cubicBezTo>
                  <a:cubicBezTo>
                    <a:pt x="1897175" y="448804"/>
                    <a:pt x="1913648" y="441674"/>
                    <a:pt x="1931438" y="455808"/>
                  </a:cubicBezTo>
                  <a:cubicBezTo>
                    <a:pt x="1936155" y="458895"/>
                    <a:pt x="1940095" y="456395"/>
                    <a:pt x="1943892" y="454541"/>
                  </a:cubicBezTo>
                  <a:cubicBezTo>
                    <a:pt x="1951340" y="451475"/>
                    <a:pt x="1956790" y="445257"/>
                    <a:pt x="1961453" y="439538"/>
                  </a:cubicBezTo>
                  <a:cubicBezTo>
                    <a:pt x="1968913" y="430388"/>
                    <a:pt x="1975086" y="420949"/>
                    <a:pt x="1987828" y="418394"/>
                  </a:cubicBezTo>
                  <a:cubicBezTo>
                    <a:pt x="1985264" y="411731"/>
                    <a:pt x="1978971" y="409645"/>
                    <a:pt x="1975043" y="406059"/>
                  </a:cubicBezTo>
                  <a:cubicBezTo>
                    <a:pt x="1971114" y="402472"/>
                    <a:pt x="1965110" y="399096"/>
                    <a:pt x="1967342" y="392156"/>
                  </a:cubicBezTo>
                  <a:cubicBezTo>
                    <a:pt x="1969863" y="383928"/>
                    <a:pt x="1973671" y="375987"/>
                    <a:pt x="1982906" y="373999"/>
                  </a:cubicBezTo>
                  <a:cubicBezTo>
                    <a:pt x="1990854" y="371723"/>
                    <a:pt x="1996357" y="374310"/>
                    <a:pt x="1993404" y="384469"/>
                  </a:cubicBezTo>
                  <a:cubicBezTo>
                    <a:pt x="1991172" y="391411"/>
                    <a:pt x="1995389" y="393709"/>
                    <a:pt x="2001183" y="395007"/>
                  </a:cubicBezTo>
                  <a:cubicBezTo>
                    <a:pt x="2016988" y="399903"/>
                    <a:pt x="2030607" y="387399"/>
                    <a:pt x="2026849" y="370998"/>
                  </a:cubicBezTo>
                  <a:cubicBezTo>
                    <a:pt x="2026072" y="365413"/>
                    <a:pt x="2024508" y="360326"/>
                    <a:pt x="2023876" y="354098"/>
                  </a:cubicBezTo>
                  <a:cubicBezTo>
                    <a:pt x="2024031" y="347368"/>
                    <a:pt x="2027118" y="342649"/>
                    <a:pt x="2033778" y="340083"/>
                  </a:cubicBezTo>
                  <a:cubicBezTo>
                    <a:pt x="2040583" y="336874"/>
                    <a:pt x="2044367" y="341105"/>
                    <a:pt x="2048794" y="345479"/>
                  </a:cubicBezTo>
                  <a:cubicBezTo>
                    <a:pt x="2056507" y="353296"/>
                    <a:pt x="2056273" y="363390"/>
                    <a:pt x="2057325" y="373772"/>
                  </a:cubicBezTo>
                  <a:cubicBezTo>
                    <a:pt x="2059221" y="392461"/>
                    <a:pt x="2059695" y="397132"/>
                    <a:pt x="2070321" y="397232"/>
                  </a:cubicBezTo>
                  <a:lnTo>
                    <a:pt x="2071511" y="397143"/>
                  </a:lnTo>
                  <a:lnTo>
                    <a:pt x="2069934" y="387948"/>
                  </a:lnTo>
                  <a:cubicBezTo>
                    <a:pt x="2068111" y="383917"/>
                    <a:pt x="2065026" y="379929"/>
                    <a:pt x="2060255" y="375986"/>
                  </a:cubicBezTo>
                  <a:cubicBezTo>
                    <a:pt x="2056461" y="373267"/>
                    <a:pt x="2059830" y="367979"/>
                    <a:pt x="2064924" y="367708"/>
                  </a:cubicBezTo>
                  <a:cubicBezTo>
                    <a:pt x="2070748" y="367399"/>
                    <a:pt x="2075842" y="367129"/>
                    <a:pt x="2081666" y="366819"/>
                  </a:cubicBezTo>
                  <a:cubicBezTo>
                    <a:pt x="2107986" y="367612"/>
                    <a:pt x="2120663" y="358908"/>
                    <a:pt x="2129578" y="334347"/>
                  </a:cubicBezTo>
                  <a:cubicBezTo>
                    <a:pt x="2134016" y="321703"/>
                    <a:pt x="2123671" y="319333"/>
                    <a:pt x="2116160" y="315351"/>
                  </a:cubicBezTo>
                  <a:cubicBezTo>
                    <a:pt x="2110145" y="312021"/>
                    <a:pt x="2101294" y="310302"/>
                    <a:pt x="2102325" y="302218"/>
                  </a:cubicBezTo>
                  <a:cubicBezTo>
                    <a:pt x="2104083" y="294094"/>
                    <a:pt x="2112817" y="293631"/>
                    <a:pt x="2119407" y="294010"/>
                  </a:cubicBezTo>
                  <a:cubicBezTo>
                    <a:pt x="2164845" y="297438"/>
                    <a:pt x="2192376" y="266049"/>
                    <a:pt x="2224738" y="243162"/>
                  </a:cubicBezTo>
                  <a:cubicBezTo>
                    <a:pt x="2232474" y="237642"/>
                    <a:pt x="2229865" y="229752"/>
                    <a:pt x="2229478" y="222474"/>
                  </a:cubicBezTo>
                  <a:cubicBezTo>
                    <a:pt x="2229666" y="212244"/>
                    <a:pt x="2223108" y="198724"/>
                    <a:pt x="2233028" y="193087"/>
                  </a:cubicBezTo>
                  <a:cubicBezTo>
                    <a:pt x="2245093" y="186607"/>
                    <a:pt x="2248242" y="204688"/>
                    <a:pt x="2257860" y="207097"/>
                  </a:cubicBezTo>
                  <a:cubicBezTo>
                    <a:pt x="2280850" y="213905"/>
                    <a:pt x="2287208" y="209918"/>
                    <a:pt x="2292598" y="187735"/>
                  </a:cubicBezTo>
                  <a:lnTo>
                    <a:pt x="2292817" y="187109"/>
                  </a:lnTo>
                  <a:lnTo>
                    <a:pt x="2286426" y="166089"/>
                  </a:lnTo>
                  <a:cubicBezTo>
                    <a:pt x="2282779" y="159257"/>
                    <a:pt x="2277801" y="153134"/>
                    <a:pt x="2271697" y="148167"/>
                  </a:cubicBezTo>
                  <a:cubicBezTo>
                    <a:pt x="2252651" y="133119"/>
                    <a:pt x="2225333" y="127270"/>
                    <a:pt x="2200551" y="141725"/>
                  </a:cubicBezTo>
                  <a:cubicBezTo>
                    <a:pt x="2193465" y="145752"/>
                    <a:pt x="2180094" y="141351"/>
                    <a:pt x="2177954" y="156063"/>
                  </a:cubicBezTo>
                  <a:cubicBezTo>
                    <a:pt x="2177459" y="160470"/>
                    <a:pt x="2167500" y="165378"/>
                    <a:pt x="2161941" y="156914"/>
                  </a:cubicBezTo>
                  <a:cubicBezTo>
                    <a:pt x="2160845" y="146570"/>
                    <a:pt x="2160158" y="136205"/>
                    <a:pt x="2166815" y="128838"/>
                  </a:cubicBezTo>
                  <a:cubicBezTo>
                    <a:pt x="2169034" y="126381"/>
                    <a:pt x="2172069" y="124259"/>
                    <a:pt x="2176178" y="122581"/>
                  </a:cubicBezTo>
                  <a:cubicBezTo>
                    <a:pt x="2190465" y="116713"/>
                    <a:pt x="2206825" y="122414"/>
                    <a:pt x="2220346" y="115856"/>
                  </a:cubicBezTo>
                  <a:cubicBezTo>
                    <a:pt x="2227471" y="112559"/>
                    <a:pt x="2238235" y="109067"/>
                    <a:pt x="2224591" y="99573"/>
                  </a:cubicBezTo>
                  <a:cubicBezTo>
                    <a:pt x="2222555" y="88731"/>
                    <a:pt x="2211553" y="73987"/>
                    <a:pt x="2236573" y="77768"/>
                  </a:cubicBezTo>
                  <a:cubicBezTo>
                    <a:pt x="2238028" y="77691"/>
                    <a:pt x="2238757" y="77652"/>
                    <a:pt x="2240288" y="79030"/>
                  </a:cubicBezTo>
                  <a:cubicBezTo>
                    <a:pt x="2247381" y="88873"/>
                    <a:pt x="2259833" y="89671"/>
                    <a:pt x="2269604" y="94992"/>
                  </a:cubicBezTo>
                  <a:cubicBezTo>
                    <a:pt x="2277114" y="98973"/>
                    <a:pt x="2283472" y="94987"/>
                    <a:pt x="2282204" y="84835"/>
                  </a:cubicBezTo>
                  <a:cubicBezTo>
                    <a:pt x="2282893" y="84068"/>
                    <a:pt x="2284309" y="83264"/>
                    <a:pt x="2285805" y="83914"/>
                  </a:cubicBezTo>
                  <a:cubicBezTo>
                    <a:pt x="2292124" y="79198"/>
                    <a:pt x="2301741" y="81608"/>
                    <a:pt x="2306411" y="73331"/>
                  </a:cubicBezTo>
                  <a:cubicBezTo>
                    <a:pt x="2320350" y="60911"/>
                    <a:pt x="2332834" y="48569"/>
                    <a:pt x="2339875" y="29946"/>
                  </a:cubicBezTo>
                  <a:cubicBezTo>
                    <a:pt x="2352809" y="-1397"/>
                    <a:pt x="2370239" y="-3053"/>
                    <a:pt x="2392011" y="22069"/>
                  </a:cubicBezTo>
                  <a:cubicBezTo>
                    <a:pt x="2415354" y="49298"/>
                    <a:pt x="2423401" y="49599"/>
                    <a:pt x="2449746" y="23384"/>
                  </a:cubicBezTo>
                  <a:cubicBezTo>
                    <a:pt x="2450436" y="22617"/>
                    <a:pt x="2450436" y="22617"/>
                    <a:pt x="2451124" y="21850"/>
                  </a:cubicBezTo>
                  <a:cubicBezTo>
                    <a:pt x="2481072" y="-5288"/>
                    <a:pt x="2484595" y="-7665"/>
                    <a:pt x="2508326" y="26842"/>
                  </a:cubicBezTo>
                  <a:cubicBezTo>
                    <a:pt x="2514650" y="35996"/>
                    <a:pt x="2516957" y="51932"/>
                    <a:pt x="2528565" y="50586"/>
                  </a:cubicBezTo>
                  <a:cubicBezTo>
                    <a:pt x="2543084" y="49084"/>
                    <a:pt x="2541428" y="31654"/>
                    <a:pt x="2545177" y="19776"/>
                  </a:cubicBezTo>
                  <a:cubicBezTo>
                    <a:pt x="2547052" y="13837"/>
                    <a:pt x="2548199" y="7937"/>
                    <a:pt x="2549345" y="2036"/>
                  </a:cubicBezTo>
                  <a:cubicBezTo>
                    <a:pt x="2556391" y="-2718"/>
                    <a:pt x="2559535" y="1495"/>
                    <a:pt x="2559883" y="8046"/>
                  </a:cubicBezTo>
                  <a:cubicBezTo>
                    <a:pt x="2560882" y="13102"/>
                    <a:pt x="2559657" y="17549"/>
                    <a:pt x="2562074" y="21798"/>
                  </a:cubicBezTo>
                  <a:cubicBezTo>
                    <a:pt x="2564070" y="31912"/>
                    <a:pt x="2566066" y="42025"/>
                    <a:pt x="2568791" y="52100"/>
                  </a:cubicBezTo>
                  <a:cubicBezTo>
                    <a:pt x="2575008" y="72937"/>
                    <a:pt x="2583208" y="76153"/>
                    <a:pt x="2601553" y="64228"/>
                  </a:cubicBezTo>
                  <a:cubicBezTo>
                    <a:pt x="2610018" y="58670"/>
                    <a:pt x="2616871" y="50277"/>
                    <a:pt x="2625296" y="43989"/>
                  </a:cubicBezTo>
                  <a:cubicBezTo>
                    <a:pt x="2630888" y="39313"/>
                    <a:pt x="2637090" y="32415"/>
                    <a:pt x="2645290" y="35628"/>
                  </a:cubicBezTo>
                  <a:cubicBezTo>
                    <a:pt x="2654257" y="39532"/>
                    <a:pt x="2654721" y="48267"/>
                    <a:pt x="2655912" y="56963"/>
                  </a:cubicBezTo>
                  <a:cubicBezTo>
                    <a:pt x="2657220" y="67843"/>
                    <a:pt x="2657072" y="78799"/>
                    <a:pt x="2657690" y="90445"/>
                  </a:cubicBezTo>
                  <a:cubicBezTo>
                    <a:pt x="2658347" y="102820"/>
                    <a:pt x="2663062" y="109139"/>
                    <a:pt x="2676280" y="110626"/>
                  </a:cubicBezTo>
                  <a:cubicBezTo>
                    <a:pt x="2699766" y="113029"/>
                    <a:pt x="2709119" y="124213"/>
                    <a:pt x="2711006" y="146010"/>
                  </a:cubicBezTo>
                  <a:cubicBezTo>
                    <a:pt x="2715741" y="193934"/>
                    <a:pt x="2718768" y="195963"/>
                    <a:pt x="2766305" y="183951"/>
                  </a:cubicBezTo>
                  <a:lnTo>
                    <a:pt x="2774785" y="182383"/>
                  </a:lnTo>
                  <a:lnTo>
                    <a:pt x="2787061" y="171241"/>
                  </a:lnTo>
                  <a:cubicBezTo>
                    <a:pt x="2798361" y="164073"/>
                    <a:pt x="2812957" y="164028"/>
                    <a:pt x="2822613" y="167164"/>
                  </a:cubicBezTo>
                  <a:cubicBezTo>
                    <a:pt x="2833762" y="170951"/>
                    <a:pt x="2840275" y="169876"/>
                    <a:pt x="2851379" y="159068"/>
                  </a:cubicBezTo>
                  <a:cubicBezTo>
                    <a:pt x="2843193" y="183589"/>
                    <a:pt x="2851927" y="183125"/>
                    <a:pt x="2865410" y="175841"/>
                  </a:cubicBezTo>
                  <a:cubicBezTo>
                    <a:pt x="2866295" y="185648"/>
                    <a:pt x="2866605" y="194939"/>
                    <a:pt x="2868616" y="203591"/>
                  </a:cubicBezTo>
                  <a:lnTo>
                    <a:pt x="2876460" y="217590"/>
                  </a:lnTo>
                  <a:lnTo>
                    <a:pt x="2879988" y="214776"/>
                  </a:lnTo>
                  <a:cubicBezTo>
                    <a:pt x="2882505" y="210629"/>
                    <a:pt x="2883508" y="205465"/>
                    <a:pt x="2883159" y="198914"/>
                  </a:cubicBezTo>
                  <a:cubicBezTo>
                    <a:pt x="2881344" y="164704"/>
                    <a:pt x="2883373" y="161676"/>
                    <a:pt x="2919613" y="156832"/>
                  </a:cubicBezTo>
                  <a:cubicBezTo>
                    <a:pt x="2934860" y="155293"/>
                    <a:pt x="2934511" y="148741"/>
                    <a:pt x="2928147" y="138860"/>
                  </a:cubicBezTo>
                  <a:cubicBezTo>
                    <a:pt x="2925764" y="121468"/>
                    <a:pt x="2937836" y="128857"/>
                    <a:pt x="2945881" y="129160"/>
                  </a:cubicBezTo>
                  <a:cubicBezTo>
                    <a:pt x="2979943" y="138301"/>
                    <a:pt x="3002044" y="128368"/>
                    <a:pt x="3020035" y="96025"/>
                  </a:cubicBezTo>
                  <a:cubicBezTo>
                    <a:pt x="3035385" y="68933"/>
                    <a:pt x="3041054" y="65712"/>
                    <a:pt x="3059179" y="77157"/>
                  </a:cubicBezTo>
                  <a:cubicBezTo>
                    <a:pt x="3063973" y="84932"/>
                    <a:pt x="3065279" y="95813"/>
                    <a:pt x="3077043" y="97377"/>
                  </a:cubicBezTo>
                  <a:cubicBezTo>
                    <a:pt x="3090414" y="101777"/>
                    <a:pt x="3100334" y="96140"/>
                    <a:pt x="3110061" y="86865"/>
                  </a:cubicBezTo>
                  <a:cubicBezTo>
                    <a:pt x="3119098" y="78356"/>
                    <a:pt x="3126447" y="65557"/>
                    <a:pt x="3141966" y="69112"/>
                  </a:cubicBezTo>
                  <a:cubicBezTo>
                    <a:pt x="3147524" y="77576"/>
                    <a:pt x="3152355" y="86080"/>
                    <a:pt x="3160021" y="92972"/>
                  </a:cubicBezTo>
                  <a:cubicBezTo>
                    <a:pt x="3164620" y="97106"/>
                    <a:pt x="3163055" y="108869"/>
                    <a:pt x="3174507" y="104612"/>
                  </a:cubicBezTo>
                  <a:cubicBezTo>
                    <a:pt x="3179448" y="101429"/>
                    <a:pt x="3180594" y="95529"/>
                    <a:pt x="3184041" y="91696"/>
                  </a:cubicBezTo>
                  <a:cubicBezTo>
                    <a:pt x="3184731" y="90929"/>
                    <a:pt x="3184653" y="89475"/>
                    <a:pt x="3184575" y="88018"/>
                  </a:cubicBezTo>
                  <a:cubicBezTo>
                    <a:pt x="3188556" y="80507"/>
                    <a:pt x="3182153" y="69898"/>
                    <a:pt x="3192073" y="64262"/>
                  </a:cubicBezTo>
                  <a:cubicBezTo>
                    <a:pt x="3200962" y="66710"/>
                    <a:pt x="3199932" y="74794"/>
                    <a:pt x="3201007" y="81307"/>
                  </a:cubicBezTo>
                  <a:cubicBezTo>
                    <a:pt x="3202083" y="87819"/>
                    <a:pt x="3203197" y="95059"/>
                    <a:pt x="3205002" y="101532"/>
                  </a:cubicBezTo>
                  <a:cubicBezTo>
                    <a:pt x="3211448" y="126738"/>
                    <a:pt x="3219610" y="129226"/>
                    <a:pt x="3239907" y="112818"/>
                  </a:cubicBezTo>
                  <a:cubicBezTo>
                    <a:pt x="3244771" y="108180"/>
                    <a:pt x="3249596" y="102815"/>
                    <a:pt x="3253692" y="97487"/>
                  </a:cubicBezTo>
                  <a:cubicBezTo>
                    <a:pt x="3267940" y="90891"/>
                    <a:pt x="3274878" y="97822"/>
                    <a:pt x="3276340" y="111615"/>
                  </a:cubicBezTo>
                  <a:cubicBezTo>
                    <a:pt x="3277455" y="118854"/>
                    <a:pt x="3277880" y="126859"/>
                    <a:pt x="3277538" y="134178"/>
                  </a:cubicBezTo>
                  <a:cubicBezTo>
                    <a:pt x="3277428" y="145864"/>
                    <a:pt x="3279999" y="153025"/>
                    <a:pt x="3294633" y="153709"/>
                  </a:cubicBezTo>
                  <a:cubicBezTo>
                    <a:pt x="3310725" y="154314"/>
                    <a:pt x="3317971" y="167069"/>
                    <a:pt x="3319511" y="182315"/>
                  </a:cubicBezTo>
                  <a:cubicBezTo>
                    <a:pt x="3323589" y="217866"/>
                    <a:pt x="3323589" y="217866"/>
                    <a:pt x="3357761" y="215322"/>
                  </a:cubicBezTo>
                  <a:cubicBezTo>
                    <a:pt x="3365040" y="214935"/>
                    <a:pt x="3376222" y="205581"/>
                    <a:pt x="3375693" y="223128"/>
                  </a:cubicBezTo>
                  <a:cubicBezTo>
                    <a:pt x="3372937" y="226194"/>
                    <a:pt x="3370180" y="229261"/>
                    <a:pt x="3367384" y="231599"/>
                  </a:cubicBezTo>
                  <a:cubicBezTo>
                    <a:pt x="3359268" y="243708"/>
                    <a:pt x="3368118" y="245428"/>
                    <a:pt x="3377007" y="247876"/>
                  </a:cubicBezTo>
                  <a:cubicBezTo>
                    <a:pt x="3393174" y="249938"/>
                    <a:pt x="3404403" y="255181"/>
                    <a:pt x="3404679" y="274146"/>
                  </a:cubicBezTo>
                  <a:cubicBezTo>
                    <a:pt x="3404377" y="282190"/>
                    <a:pt x="3409897" y="289926"/>
                    <a:pt x="3412506" y="297817"/>
                  </a:cubicBezTo>
                  <a:cubicBezTo>
                    <a:pt x="3416074" y="310037"/>
                    <a:pt x="3414431" y="320343"/>
                    <a:pt x="3404705" y="329618"/>
                  </a:cubicBezTo>
                  <a:cubicBezTo>
                    <a:pt x="3386707" y="348093"/>
                    <a:pt x="3386714" y="361961"/>
                    <a:pt x="3403810" y="381492"/>
                  </a:cubicBezTo>
                  <a:cubicBezTo>
                    <a:pt x="3407719" y="386394"/>
                    <a:pt x="3412319" y="390529"/>
                    <a:pt x="3416229" y="395431"/>
                  </a:cubicBezTo>
                  <a:cubicBezTo>
                    <a:pt x="3425582" y="406614"/>
                    <a:pt x="3425434" y="417571"/>
                    <a:pt x="3415823" y="429030"/>
                  </a:cubicBezTo>
                  <a:cubicBezTo>
                    <a:pt x="3409102" y="436503"/>
                    <a:pt x="3400313" y="443677"/>
                    <a:pt x="3401628" y="453598"/>
                  </a:cubicBezTo>
                  <a:lnTo>
                    <a:pt x="3406630" y="464271"/>
                  </a:lnTo>
                  <a:lnTo>
                    <a:pt x="3407669" y="464755"/>
                  </a:lnTo>
                  <a:cubicBezTo>
                    <a:pt x="3414157" y="465851"/>
                    <a:pt x="3423255" y="468537"/>
                    <a:pt x="3418321" y="455507"/>
                  </a:cubicBezTo>
                  <a:cubicBezTo>
                    <a:pt x="3422051" y="447047"/>
                    <a:pt x="3421431" y="431638"/>
                    <a:pt x="3436938" y="446109"/>
                  </a:cubicBezTo>
                  <a:cubicBezTo>
                    <a:pt x="3437981" y="446745"/>
                    <a:pt x="3438503" y="447063"/>
                    <a:pt x="3438909" y="448742"/>
                  </a:cubicBezTo>
                  <a:cubicBezTo>
                    <a:pt x="3439149" y="458909"/>
                    <a:pt x="3447381" y="465362"/>
                    <a:pt x="3451615" y="473672"/>
                  </a:cubicBezTo>
                  <a:cubicBezTo>
                    <a:pt x="3454921" y="479983"/>
                    <a:pt x="3461208" y="480239"/>
                    <a:pt x="3465140" y="472618"/>
                  </a:cubicBezTo>
                  <a:cubicBezTo>
                    <a:pt x="3465981" y="472415"/>
                    <a:pt x="3467341" y="472531"/>
                    <a:pt x="3468067" y="473688"/>
                  </a:cubicBezTo>
                  <a:cubicBezTo>
                    <a:pt x="3474671" y="473422"/>
                    <a:pt x="3480179" y="479645"/>
                    <a:pt x="3487330" y="476135"/>
                  </a:cubicBezTo>
                  <a:cubicBezTo>
                    <a:pt x="3502854" y="474154"/>
                    <a:pt x="3517334" y="471536"/>
                    <a:pt x="3531027" y="461995"/>
                  </a:cubicBezTo>
                  <a:cubicBezTo>
                    <a:pt x="3554823" y="446453"/>
                    <a:pt x="3567661" y="453568"/>
                    <a:pt x="3570810" y="481255"/>
                  </a:cubicBezTo>
                  <a:cubicBezTo>
                    <a:pt x="3574048" y="511145"/>
                    <a:pt x="3579467" y="515167"/>
                    <a:pt x="3610106" y="509524"/>
                  </a:cubicBezTo>
                  <a:cubicBezTo>
                    <a:pt x="3610947" y="509321"/>
                    <a:pt x="3610947" y="509321"/>
                    <a:pt x="3611787" y="509117"/>
                  </a:cubicBezTo>
                  <a:cubicBezTo>
                    <a:pt x="3645353" y="504545"/>
                    <a:pt x="3648916" y="504571"/>
                    <a:pt x="3648972" y="539676"/>
                  </a:cubicBezTo>
                  <a:cubicBezTo>
                    <a:pt x="3649008" y="549002"/>
                    <a:pt x="3643051" y="561113"/>
                    <a:pt x="3651715" y="565684"/>
                  </a:cubicBezTo>
                  <a:cubicBezTo>
                    <a:pt x="3662465" y="571526"/>
                    <a:pt x="3669581" y="558689"/>
                    <a:pt x="3677800" y="552253"/>
                  </a:cubicBezTo>
                  <a:cubicBezTo>
                    <a:pt x="3681913" y="549035"/>
                    <a:pt x="3685501" y="545499"/>
                    <a:pt x="3689090" y="541962"/>
                  </a:cubicBezTo>
                  <a:cubicBezTo>
                    <a:pt x="3696215" y="542014"/>
                    <a:pt x="3696392" y="546416"/>
                    <a:pt x="3693528" y="551111"/>
                  </a:cubicBezTo>
                  <a:cubicBezTo>
                    <a:pt x="3691823" y="555081"/>
                    <a:pt x="3688870" y="557574"/>
                    <a:pt x="3688525" y="561659"/>
                  </a:cubicBezTo>
                  <a:cubicBezTo>
                    <a:pt x="3685113" y="569597"/>
                    <a:pt x="3681701" y="577536"/>
                    <a:pt x="3678811" y="585793"/>
                  </a:cubicBezTo>
                  <a:cubicBezTo>
                    <a:pt x="3673235" y="603147"/>
                    <a:pt x="3677382" y="609256"/>
                    <a:pt x="3695717" y="609705"/>
                  </a:cubicBezTo>
                  <a:cubicBezTo>
                    <a:pt x="3704203" y="609872"/>
                    <a:pt x="3712920" y="607317"/>
                    <a:pt x="3721724" y="606963"/>
                  </a:cubicBezTo>
                  <a:cubicBezTo>
                    <a:pt x="3727807" y="606379"/>
                    <a:pt x="3735364" y="604548"/>
                    <a:pt x="3739511" y="610656"/>
                  </a:cubicBezTo>
                  <a:cubicBezTo>
                    <a:pt x="3743862" y="617605"/>
                    <a:pt x="3740043" y="623864"/>
                    <a:pt x="3736745" y="630441"/>
                  </a:cubicBezTo>
                  <a:cubicBezTo>
                    <a:pt x="3732495" y="638583"/>
                    <a:pt x="3727200" y="646089"/>
                    <a:pt x="3722108" y="654435"/>
                  </a:cubicBezTo>
                  <a:cubicBezTo>
                    <a:pt x="3716698" y="663301"/>
                    <a:pt x="3716964" y="669905"/>
                    <a:pt x="3725398" y="677198"/>
                  </a:cubicBezTo>
                  <a:cubicBezTo>
                    <a:pt x="3740499" y="689988"/>
                    <a:pt x="3741667" y="702153"/>
                    <a:pt x="3732642" y="718120"/>
                  </a:cubicBezTo>
                  <a:cubicBezTo>
                    <a:pt x="3713205" y="753500"/>
                    <a:pt x="3714336" y="756337"/>
                    <a:pt x="3752899" y="770559"/>
                  </a:cubicBezTo>
                  <a:lnTo>
                    <a:pt x="3759505" y="773492"/>
                  </a:lnTo>
                  <a:lnTo>
                    <a:pt x="3773273" y="771607"/>
                  </a:lnTo>
                  <a:cubicBezTo>
                    <a:pt x="3784483" y="772004"/>
                    <a:pt x="3794597" y="778891"/>
                    <a:pt x="3799787" y="785635"/>
                  </a:cubicBezTo>
                  <a:cubicBezTo>
                    <a:pt x="3805701" y="793538"/>
                    <a:pt x="3810714" y="795880"/>
                    <a:pt x="3823514" y="793669"/>
                  </a:cubicBezTo>
                  <a:cubicBezTo>
                    <a:pt x="3806234" y="806745"/>
                    <a:pt x="3812492" y="810563"/>
                    <a:pt x="3825266" y="811916"/>
                  </a:cubicBezTo>
                  <a:cubicBezTo>
                    <a:pt x="3821231" y="819116"/>
                    <a:pt x="3817043" y="825686"/>
                    <a:pt x="3814334" y="832622"/>
                  </a:cubicBezTo>
                  <a:lnTo>
                    <a:pt x="3813124" y="846019"/>
                  </a:lnTo>
                  <a:lnTo>
                    <a:pt x="3816896" y="845745"/>
                  </a:lnTo>
                  <a:cubicBezTo>
                    <a:pt x="3820602" y="844069"/>
                    <a:pt x="3823742" y="840975"/>
                    <a:pt x="3826606" y="836281"/>
                  </a:cubicBezTo>
                  <a:cubicBezTo>
                    <a:pt x="3841561" y="811766"/>
                    <a:pt x="3844399" y="810633"/>
                    <a:pt x="3871753" y="824457"/>
                  </a:cubicBezTo>
                  <a:cubicBezTo>
                    <a:pt x="3883024" y="830618"/>
                    <a:pt x="3885888" y="825924"/>
                    <a:pt x="3886171" y="816075"/>
                  </a:cubicBezTo>
                  <a:cubicBezTo>
                    <a:pt x="3892765" y="802920"/>
                    <a:pt x="3897610" y="813750"/>
                    <a:pt x="3903030" y="817772"/>
                  </a:cubicBezTo>
                  <a:cubicBezTo>
                    <a:pt x="3922250" y="840234"/>
                    <a:pt x="3942237" y="843839"/>
                    <a:pt x="3970004" y="830001"/>
                  </a:cubicBezTo>
                  <a:cubicBezTo>
                    <a:pt x="3993457" y="818542"/>
                    <a:pt x="3998903" y="819002"/>
                    <a:pt x="4006011" y="835505"/>
                  </a:cubicBezTo>
                  <a:cubicBezTo>
                    <a:pt x="4005641" y="843153"/>
                    <a:pt x="4001389" y="851294"/>
                    <a:pt x="4008781" y="857952"/>
                  </a:cubicBezTo>
                  <a:cubicBezTo>
                    <a:pt x="4015942" y="867330"/>
                    <a:pt x="4025472" y="868134"/>
                    <a:pt x="4036593" y="866329"/>
                  </a:cubicBezTo>
                  <a:cubicBezTo>
                    <a:pt x="4046874" y="864729"/>
                    <a:pt x="4058021" y="859362"/>
                    <a:pt x="4067065" y="869173"/>
                  </a:cubicBezTo>
                  <a:cubicBezTo>
                    <a:pt x="4066898" y="877660"/>
                    <a:pt x="4066209" y="885829"/>
                    <a:pt x="4068243" y="894227"/>
                  </a:cubicBezTo>
                  <a:cubicBezTo>
                    <a:pt x="4069463" y="899266"/>
                    <a:pt x="4062807" y="906657"/>
                    <a:pt x="4072744" y="909141"/>
                  </a:cubicBezTo>
                  <a:cubicBezTo>
                    <a:pt x="4077668" y="909281"/>
                    <a:pt x="4081257" y="905745"/>
                    <a:pt x="4085456" y="904728"/>
                  </a:cubicBezTo>
                  <a:cubicBezTo>
                    <a:pt x="4086296" y="904525"/>
                    <a:pt x="4086932" y="903481"/>
                    <a:pt x="4087569" y="902438"/>
                  </a:cubicBezTo>
                  <a:cubicBezTo>
                    <a:pt x="4093880" y="899131"/>
                    <a:pt x="4094481" y="888762"/>
                    <a:pt x="4104011" y="889565"/>
                  </a:cubicBezTo>
                  <a:cubicBezTo>
                    <a:pt x="4108996" y="895470"/>
                    <a:pt x="4104453" y="900573"/>
                    <a:pt x="4102112" y="905585"/>
                  </a:cubicBezTo>
                  <a:cubicBezTo>
                    <a:pt x="4099768" y="910596"/>
                    <a:pt x="4097108" y="916132"/>
                    <a:pt x="4095288" y="921462"/>
                  </a:cubicBezTo>
                  <a:cubicBezTo>
                    <a:pt x="4087801" y="941946"/>
                    <a:pt x="4092266" y="947533"/>
                    <a:pt x="4114076" y="945806"/>
                  </a:cubicBezTo>
                  <a:cubicBezTo>
                    <a:pt x="4119636" y="944905"/>
                    <a:pt x="4125514" y="943481"/>
                    <a:pt x="4130871" y="941738"/>
                  </a:cubicBezTo>
                  <a:cubicBezTo>
                    <a:pt x="4143850" y="943930"/>
                    <a:pt x="4145362" y="952010"/>
                    <a:pt x="4139837" y="962239"/>
                  </a:cubicBezTo>
                  <a:cubicBezTo>
                    <a:pt x="4137177" y="967774"/>
                    <a:pt x="4133677" y="973510"/>
                    <a:pt x="4129972" y="978409"/>
                  </a:cubicBezTo>
                  <a:cubicBezTo>
                    <a:pt x="4124359" y="986436"/>
                    <a:pt x="4122741" y="992607"/>
                    <a:pt x="4132538" y="1000014"/>
                  </a:cubicBezTo>
                  <a:cubicBezTo>
                    <a:pt x="4143377" y="1008058"/>
                    <a:pt x="4142344" y="1020311"/>
                    <a:pt x="4136184" y="1031582"/>
                  </a:cubicBezTo>
                  <a:cubicBezTo>
                    <a:pt x="4122155" y="1058096"/>
                    <a:pt x="4122155" y="1058096"/>
                    <a:pt x="4146989" y="1072530"/>
                  </a:cubicBezTo>
                  <a:cubicBezTo>
                    <a:pt x="4152205" y="1075713"/>
                    <a:pt x="4164370" y="1074544"/>
                    <a:pt x="4155689" y="1086426"/>
                  </a:cubicBezTo>
                  <a:cubicBezTo>
                    <a:pt x="4152330" y="1087240"/>
                    <a:pt x="4148971" y="1088053"/>
                    <a:pt x="4145929" y="1088346"/>
                  </a:cubicBezTo>
                  <a:cubicBezTo>
                    <a:pt x="4134580" y="1092872"/>
                    <a:pt x="4139884" y="1098255"/>
                    <a:pt x="4144869" y="1104161"/>
                  </a:cubicBezTo>
                  <a:cubicBezTo>
                    <a:pt x="4155072" y="1113248"/>
                    <a:pt x="4160351" y="1122193"/>
                    <a:pt x="4151555" y="1135437"/>
                  </a:cubicBezTo>
                  <a:cubicBezTo>
                    <a:pt x="4147533" y="1140857"/>
                    <a:pt x="4147683" y="1148821"/>
                    <a:pt x="4145749" y="1155514"/>
                  </a:cubicBezTo>
                  <a:cubicBezTo>
                    <a:pt x="4142425" y="1165654"/>
                    <a:pt x="4136406" y="1172002"/>
                    <a:pt x="4125285" y="1173806"/>
                  </a:cubicBezTo>
                  <a:cubicBezTo>
                    <a:pt x="4104086" y="1178051"/>
                    <a:pt x="4097520" y="1187644"/>
                    <a:pt x="4100084" y="1209249"/>
                  </a:cubicBezTo>
                  <a:cubicBezTo>
                    <a:pt x="4100465" y="1214492"/>
                    <a:pt x="4101685" y="1219531"/>
                    <a:pt x="4102065" y="1224773"/>
                  </a:cubicBezTo>
                  <a:cubicBezTo>
                    <a:pt x="4103234" y="1236937"/>
                    <a:pt x="4097939" y="1244443"/>
                    <a:pt x="4085863" y="1247811"/>
                  </a:cubicBezTo>
                  <a:cubicBezTo>
                    <a:pt x="4074945" y="1250455"/>
                    <a:pt x="4061738" y="1250987"/>
                    <a:pt x="4062766" y="1268076"/>
                  </a:cubicBezTo>
                  <a:cubicBezTo>
                    <a:pt x="4063703" y="1282962"/>
                    <a:pt x="4064642" y="1297849"/>
                    <a:pt x="4083268" y="1301340"/>
                  </a:cubicBezTo>
                  <a:cubicBezTo>
                    <a:pt x="4085151" y="1301774"/>
                    <a:pt x="4088078" y="1302842"/>
                    <a:pt x="4087529" y="1306087"/>
                  </a:cubicBezTo>
                  <a:cubicBezTo>
                    <a:pt x="4084144" y="1310464"/>
                    <a:pt x="4079449" y="1307599"/>
                    <a:pt x="4075365" y="1307255"/>
                  </a:cubicBezTo>
                  <a:cubicBezTo>
                    <a:pt x="4057845" y="1310164"/>
                    <a:pt x="4041852" y="1304703"/>
                    <a:pt x="4025745" y="1300601"/>
                  </a:cubicBezTo>
                  <a:cubicBezTo>
                    <a:pt x="4016737" y="1300117"/>
                    <a:pt x="4012599" y="1306897"/>
                    <a:pt x="4008463" y="1313678"/>
                  </a:cubicBezTo>
                  <a:cubicBezTo>
                    <a:pt x="4004644" y="1319937"/>
                    <a:pt x="4001030" y="1327036"/>
                    <a:pt x="3997211" y="1333296"/>
                  </a:cubicBezTo>
                  <a:cubicBezTo>
                    <a:pt x="3983731" y="1356565"/>
                    <a:pt x="3982892" y="1356768"/>
                    <a:pt x="3959711" y="1345489"/>
                  </a:cubicBezTo>
                  <a:cubicBezTo>
                    <a:pt x="3954629" y="1366725"/>
                    <a:pt x="3954629" y="1366725"/>
                    <a:pt x="3934694" y="1355993"/>
                  </a:cubicBezTo>
                  <a:cubicBezTo>
                    <a:pt x="3931042" y="1353766"/>
                    <a:pt x="3927072" y="1352059"/>
                    <a:pt x="3923281" y="1354756"/>
                  </a:cubicBezTo>
                  <a:cubicBezTo>
                    <a:pt x="3919488" y="1357454"/>
                    <a:pt x="3922185" y="1361246"/>
                    <a:pt x="3922998" y="1364605"/>
                  </a:cubicBezTo>
                  <a:cubicBezTo>
                    <a:pt x="3924944" y="1370803"/>
                    <a:pt x="3926889" y="1376999"/>
                    <a:pt x="3927995" y="1383399"/>
                  </a:cubicBezTo>
                  <a:cubicBezTo>
                    <a:pt x="3930524" y="1395678"/>
                    <a:pt x="3936872" y="1401698"/>
                    <a:pt x="3949876" y="1400327"/>
                  </a:cubicBezTo>
                  <a:cubicBezTo>
                    <a:pt x="3959000" y="1399450"/>
                    <a:pt x="3965895" y="1402226"/>
                    <a:pt x="3968971" y="1411261"/>
                  </a:cubicBezTo>
                  <a:cubicBezTo>
                    <a:pt x="3969123" y="1419226"/>
                    <a:pt x="3962925" y="1421171"/>
                    <a:pt x="3957365" y="1422073"/>
                  </a:cubicBezTo>
                  <a:cubicBezTo>
                    <a:pt x="3922845" y="1428211"/>
                    <a:pt x="3902965" y="1452585"/>
                    <a:pt x="3884013" y="1478958"/>
                  </a:cubicBezTo>
                  <a:cubicBezTo>
                    <a:pt x="3874400" y="1492955"/>
                    <a:pt x="3868462" y="1496310"/>
                    <a:pt x="3859917" y="1489419"/>
                  </a:cubicBezTo>
                  <a:lnTo>
                    <a:pt x="3852809" y="1481837"/>
                  </a:lnTo>
                  <a:lnTo>
                    <a:pt x="3841864" y="1492090"/>
                  </a:lnTo>
                  <a:lnTo>
                    <a:pt x="3840531" y="1496285"/>
                  </a:lnTo>
                  <a:lnTo>
                    <a:pt x="3850294" y="1497108"/>
                  </a:lnTo>
                  <a:cubicBezTo>
                    <a:pt x="3875525" y="1500333"/>
                    <a:pt x="3883385" y="1514432"/>
                    <a:pt x="3872107" y="1537613"/>
                  </a:cubicBezTo>
                  <a:cubicBezTo>
                    <a:pt x="3867421" y="1547638"/>
                    <a:pt x="3860129" y="1556073"/>
                    <a:pt x="3857531" y="1567371"/>
                  </a:cubicBezTo>
                  <a:cubicBezTo>
                    <a:pt x="3852883" y="1586722"/>
                    <a:pt x="3857029" y="1592830"/>
                    <a:pt x="3876636" y="1591193"/>
                  </a:cubicBezTo>
                  <a:cubicBezTo>
                    <a:pt x="3882402" y="1591131"/>
                    <a:pt x="3888279" y="1589708"/>
                    <a:pt x="3893839" y="1588805"/>
                  </a:cubicBezTo>
                  <a:cubicBezTo>
                    <a:pt x="3898879" y="1587585"/>
                    <a:pt x="3903918" y="1586365"/>
                    <a:pt x="3910000" y="1585781"/>
                  </a:cubicBezTo>
                  <a:cubicBezTo>
                    <a:pt x="3887371" y="1613488"/>
                    <a:pt x="3869009" y="1616601"/>
                    <a:pt x="3841479" y="1598374"/>
                  </a:cubicBezTo>
                  <a:cubicBezTo>
                    <a:pt x="3828236" y="1589580"/>
                    <a:pt x="3822039" y="1591525"/>
                    <a:pt x="3820166" y="1603981"/>
                  </a:cubicBezTo>
                  <a:cubicBezTo>
                    <a:pt x="3819878" y="1607385"/>
                    <a:pt x="3820969" y="1612345"/>
                    <a:pt x="3821044" y="1616327"/>
                  </a:cubicBezTo>
                  <a:lnTo>
                    <a:pt x="3820601" y="1618633"/>
                  </a:lnTo>
                  <a:lnTo>
                    <a:pt x="3856796" y="1624365"/>
                  </a:lnTo>
                  <a:cubicBezTo>
                    <a:pt x="3864640" y="1625607"/>
                    <a:pt x="3873279" y="1625739"/>
                    <a:pt x="3878963" y="1632824"/>
                  </a:cubicBezTo>
                  <a:cubicBezTo>
                    <a:pt x="3879662" y="1632317"/>
                    <a:pt x="3880361" y="1631809"/>
                    <a:pt x="3881060" y="1631301"/>
                  </a:cubicBezTo>
                  <a:cubicBezTo>
                    <a:pt x="3903233" y="1628009"/>
                    <a:pt x="3924385" y="1635070"/>
                    <a:pt x="3946493" y="1636097"/>
                  </a:cubicBezTo>
                  <a:cubicBezTo>
                    <a:pt x="3987691" y="1637671"/>
                    <a:pt x="4029301" y="1640551"/>
                    <a:pt x="4070600" y="1629769"/>
                  </a:cubicBezTo>
                  <a:cubicBezTo>
                    <a:pt x="4082831" y="1626757"/>
                    <a:pt x="4095982" y="1625747"/>
                    <a:pt x="4108464" y="1628962"/>
                  </a:cubicBezTo>
                  <a:cubicBezTo>
                    <a:pt x="4128696" y="1634021"/>
                    <a:pt x="4146574" y="1646132"/>
                    <a:pt x="4169224" y="1639821"/>
                  </a:cubicBezTo>
                  <a:cubicBezTo>
                    <a:pt x="4178947" y="1637030"/>
                    <a:pt x="4190031" y="1641260"/>
                    <a:pt x="4200098" y="1644093"/>
                  </a:cubicBezTo>
                  <a:cubicBezTo>
                    <a:pt x="4206038" y="1645651"/>
                    <a:pt x="4211182" y="1648322"/>
                    <a:pt x="4211147" y="1656359"/>
                  </a:cubicBezTo>
                  <a:cubicBezTo>
                    <a:pt x="4214361" y="1643877"/>
                    <a:pt x="4222463" y="1639593"/>
                    <a:pt x="4233230" y="1641916"/>
                  </a:cubicBezTo>
                  <a:cubicBezTo>
                    <a:pt x="4255971" y="1646755"/>
                    <a:pt x="4279860" y="1644351"/>
                    <a:pt x="4300563" y="1658147"/>
                  </a:cubicBezTo>
                  <a:cubicBezTo>
                    <a:pt x="4305612" y="1661421"/>
                    <a:pt x="4313140" y="1660757"/>
                    <a:pt x="4319080" y="1662318"/>
                  </a:cubicBezTo>
                  <a:cubicBezTo>
                    <a:pt x="4337405" y="1667694"/>
                    <a:pt x="4355923" y="1671864"/>
                    <a:pt x="4374375" y="1680353"/>
                  </a:cubicBezTo>
                  <a:cubicBezTo>
                    <a:pt x="4392126" y="1689350"/>
                    <a:pt x="4410924" y="1703463"/>
                    <a:pt x="4434018" y="1702171"/>
                  </a:cubicBezTo>
                  <a:cubicBezTo>
                    <a:pt x="4445166" y="1702081"/>
                    <a:pt x="4457840" y="1704088"/>
                    <a:pt x="4465268" y="1715781"/>
                  </a:cubicBezTo>
                  <a:lnTo>
                    <a:pt x="4467174" y="1715464"/>
                  </a:lnTo>
                  <a:lnTo>
                    <a:pt x="4467174" y="1715465"/>
                  </a:lnTo>
                  <a:cubicBezTo>
                    <a:pt x="4468222" y="1714702"/>
                    <a:pt x="4468175" y="1715004"/>
                    <a:pt x="4467651" y="1715385"/>
                  </a:cubicBezTo>
                  <a:lnTo>
                    <a:pt x="4467174" y="1715464"/>
                  </a:lnTo>
                  <a:lnTo>
                    <a:pt x="4466063" y="1714670"/>
                  </a:lnTo>
                  <a:cubicBezTo>
                    <a:pt x="4458791" y="1709807"/>
                    <a:pt x="4459459" y="1705582"/>
                    <a:pt x="4467370" y="1702505"/>
                  </a:cubicBezTo>
                  <a:cubicBezTo>
                    <a:pt x="4470071" y="1701077"/>
                    <a:pt x="4473089" y="1701554"/>
                    <a:pt x="4476105" y="1702032"/>
                  </a:cubicBezTo>
                  <a:cubicBezTo>
                    <a:pt x="4507614" y="1710115"/>
                    <a:pt x="4540876" y="1699299"/>
                    <a:pt x="4572318" y="1711701"/>
                  </a:cubicBezTo>
                  <a:cubicBezTo>
                    <a:pt x="4576954" y="1713673"/>
                    <a:pt x="4583370" y="1712215"/>
                    <a:pt x="4589311" y="1713774"/>
                  </a:cubicBezTo>
                  <a:cubicBezTo>
                    <a:pt x="4590518" y="1713966"/>
                    <a:pt x="4592232" y="1714855"/>
                    <a:pt x="4593344" y="1715650"/>
                  </a:cubicBezTo>
                  <a:cubicBezTo>
                    <a:pt x="4596582" y="1718639"/>
                    <a:pt x="4596420" y="1723562"/>
                    <a:pt x="4601154" y="1724929"/>
                  </a:cubicBezTo>
                  <a:cubicBezTo>
                    <a:pt x="4602169" y="1726327"/>
                    <a:pt x="4602581" y="1727630"/>
                    <a:pt x="4602993" y="1728933"/>
                  </a:cubicBezTo>
                  <a:cubicBezTo>
                    <a:pt x="4603627" y="1732745"/>
                    <a:pt x="4603657" y="1736461"/>
                    <a:pt x="4603083" y="1740082"/>
                  </a:cubicBezTo>
                  <a:cubicBezTo>
                    <a:pt x="4603304" y="1742592"/>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2"/>
                    <a:pt x="4587764" y="1758689"/>
                    <a:pt x="4560387" y="1751878"/>
                  </a:cubicBezTo>
                  <a:cubicBezTo>
                    <a:pt x="4549111" y="1748855"/>
                    <a:pt x="4532124" y="1735030"/>
                    <a:pt x="4517474" y="1749413"/>
                  </a:cubicBezTo>
                  <a:cubicBezTo>
                    <a:pt x="4515980" y="1751032"/>
                    <a:pt x="4511057" y="1750870"/>
                    <a:pt x="4509436" y="1749377"/>
                  </a:cubicBezTo>
                  <a:cubicBezTo>
                    <a:pt x="4495275" y="1737237"/>
                    <a:pt x="4475707" y="1739705"/>
                    <a:pt x="4460463" y="1730486"/>
                  </a:cubicBezTo>
                  <a:cubicBezTo>
                    <a:pt x="4451986" y="1725431"/>
                    <a:pt x="4443919" y="1721680"/>
                    <a:pt x="4435148" y="1730189"/>
                  </a:cubicBezTo>
                  <a:cubicBezTo>
                    <a:pt x="4430762" y="1734443"/>
                    <a:pt x="4424728" y="1733487"/>
                    <a:pt x="4420091" y="1731516"/>
                  </a:cubicBezTo>
                  <a:cubicBezTo>
                    <a:pt x="4400338" y="1723437"/>
                    <a:pt x="4379217" y="1720092"/>
                    <a:pt x="4358507" y="1718051"/>
                  </a:cubicBezTo>
                  <a:cubicBezTo>
                    <a:pt x="4343927" y="1716359"/>
                    <a:pt x="4330142" y="1713558"/>
                    <a:pt x="4315402" y="1716792"/>
                  </a:cubicBezTo>
                  <a:cubicBezTo>
                    <a:pt x="4303267" y="1719199"/>
                    <a:pt x="4290880" y="1715382"/>
                    <a:pt x="4279957" y="1706229"/>
                  </a:cubicBezTo>
                  <a:cubicBezTo>
                    <a:pt x="4264780" y="1692690"/>
                    <a:pt x="4247656" y="1699257"/>
                    <a:pt x="4243898" y="1719077"/>
                  </a:cubicBezTo>
                  <a:cubicBezTo>
                    <a:pt x="4243516" y="1721492"/>
                    <a:pt x="4243039" y="1724509"/>
                    <a:pt x="4242561" y="1727526"/>
                  </a:cubicBezTo>
                  <a:cubicBezTo>
                    <a:pt x="4237590" y="1758907"/>
                    <a:pt x="4227487" y="1764111"/>
                    <a:pt x="4197062" y="1753107"/>
                  </a:cubicBezTo>
                  <a:cubicBezTo>
                    <a:pt x="4185374" y="1748781"/>
                    <a:pt x="4177117" y="1746236"/>
                    <a:pt x="4171232" y="1763864"/>
                  </a:cubicBezTo>
                  <a:cubicBezTo>
                    <a:pt x="4166620" y="1777361"/>
                    <a:pt x="4162737" y="1794067"/>
                    <a:pt x="4148247" y="1803527"/>
                  </a:cubicBezTo>
                  <a:cubicBezTo>
                    <a:pt x="4143450" y="1806479"/>
                    <a:pt x="4144304" y="1812800"/>
                    <a:pt x="4142937" y="1817531"/>
                  </a:cubicBezTo>
                  <a:cubicBezTo>
                    <a:pt x="4139245" y="1833030"/>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4"/>
                    <a:pt x="4085236" y="1849842"/>
                  </a:cubicBezTo>
                  <a:cubicBezTo>
                    <a:pt x="4078915" y="1850697"/>
                    <a:pt x="4074500" y="1851235"/>
                    <a:pt x="4074972" y="1859969"/>
                  </a:cubicBezTo>
                  <a:cubicBezTo>
                    <a:pt x="4075032" y="1867403"/>
                    <a:pt x="4075791" y="1874328"/>
                    <a:pt x="4084939" y="1875159"/>
                  </a:cubicBezTo>
                  <a:cubicBezTo>
                    <a:pt x="4101330" y="1877135"/>
                    <a:pt x="4102721" y="1887872"/>
                    <a:pt x="4100715" y="1900545"/>
                  </a:cubicBezTo>
                  <a:cubicBezTo>
                    <a:pt x="4099281" y="1909598"/>
                    <a:pt x="4098355" y="1919348"/>
                    <a:pt x="4096318" y="1928305"/>
                  </a:cubicBezTo>
                  <a:cubicBezTo>
                    <a:pt x="4093898" y="1939677"/>
                    <a:pt x="4089764" y="1950156"/>
                    <a:pt x="4108759" y="1951308"/>
                  </a:cubicBezTo>
                  <a:cubicBezTo>
                    <a:pt x="4116699" y="1951948"/>
                    <a:pt x="4120123" y="1965481"/>
                    <a:pt x="4131370" y="1964787"/>
                  </a:cubicBezTo>
                  <a:cubicBezTo>
                    <a:pt x="4138801" y="1964727"/>
                    <a:pt x="4146360" y="1967781"/>
                    <a:pt x="4154147" y="1961590"/>
                  </a:cubicBezTo>
                  <a:cubicBezTo>
                    <a:pt x="4161932" y="1955400"/>
                    <a:pt x="4170697" y="1958643"/>
                    <a:pt x="4170691" y="1970397"/>
                  </a:cubicBezTo>
                  <a:cubicBezTo>
                    <a:pt x="4170877" y="1980943"/>
                    <a:pt x="4173889" y="1993173"/>
                    <a:pt x="4162195" y="2000601"/>
                  </a:cubicBezTo>
                  <a:cubicBezTo>
                    <a:pt x="4158796" y="2002537"/>
                    <a:pt x="4158826" y="2006253"/>
                    <a:pt x="4160762" y="2009654"/>
                  </a:cubicBezTo>
                  <a:cubicBezTo>
                    <a:pt x="4162191" y="2012353"/>
                    <a:pt x="4163619" y="2015054"/>
                    <a:pt x="4164444" y="2017660"/>
                  </a:cubicBezTo>
                  <a:cubicBezTo>
                    <a:pt x="4168029" y="2026269"/>
                    <a:pt x="4156940" y="2033793"/>
                    <a:pt x="4161732" y="2042594"/>
                  </a:cubicBezTo>
                  <a:cubicBezTo>
                    <a:pt x="4166429" y="2051997"/>
                    <a:pt x="4177267" y="2038249"/>
                    <a:pt x="4183266" y="2047242"/>
                  </a:cubicBezTo>
                  <a:cubicBezTo>
                    <a:pt x="4184790" y="2049338"/>
                    <a:pt x="4188219" y="2051119"/>
                    <a:pt x="4188028" y="2052326"/>
                  </a:cubicBezTo>
                  <a:cubicBezTo>
                    <a:pt x="4186081" y="2072432"/>
                    <a:pt x="4203260" y="2085051"/>
                    <a:pt x="4207826" y="2103095"/>
                  </a:cubicBezTo>
                  <a:cubicBezTo>
                    <a:pt x="4208650" y="2105700"/>
                    <a:pt x="4210491" y="2109703"/>
                    <a:pt x="4208997" y="2111323"/>
                  </a:cubicBezTo>
                  <a:cubicBezTo>
                    <a:pt x="4199145" y="2122753"/>
                    <a:pt x="4203776" y="2136478"/>
                    <a:pt x="4203675" y="2148834"/>
                  </a:cubicBezTo>
                  <a:cubicBezTo>
                    <a:pt x="4203635" y="2168623"/>
                    <a:pt x="4188572" y="2181704"/>
                    <a:pt x="4180972" y="2198440"/>
                  </a:cubicBezTo>
                  <a:cubicBezTo>
                    <a:pt x="4177411" y="2205300"/>
                    <a:pt x="4172135" y="2211269"/>
                    <a:pt x="4169590" y="2219526"/>
                  </a:cubicBezTo>
                  <a:cubicBezTo>
                    <a:pt x="4168126" y="2224863"/>
                    <a:pt x="4163867" y="2232229"/>
                    <a:pt x="4158340" y="2231974"/>
                  </a:cubicBezTo>
                  <a:cubicBezTo>
                    <a:pt x="4139249" y="2231424"/>
                    <a:pt x="4126124" y="2247903"/>
                    <a:pt x="4107541" y="2248055"/>
                  </a:cubicBezTo>
                  <a:cubicBezTo>
                    <a:pt x="4103221" y="2247988"/>
                    <a:pt x="4097215" y="2250749"/>
                    <a:pt x="4097438" y="2253258"/>
                  </a:cubicBezTo>
                  <a:cubicBezTo>
                    <a:pt x="4100067" y="2267903"/>
                    <a:pt x="4085548" y="2273646"/>
                    <a:pt x="4081921" y="2284825"/>
                  </a:cubicBezTo>
                  <a:cubicBezTo>
                    <a:pt x="4080648" y="2288954"/>
                    <a:pt x="4077088" y="2295814"/>
                    <a:pt x="4073974" y="2295941"/>
                  </a:cubicBezTo>
                  <a:cubicBezTo>
                    <a:pt x="4057712" y="2297075"/>
                    <a:pt x="4060657" y="2313626"/>
                    <a:pt x="4052681" y="2321023"/>
                  </a:cubicBezTo>
                  <a:cubicBezTo>
                    <a:pt x="4048295" y="2325278"/>
                    <a:pt x="4050357" y="2331791"/>
                    <a:pt x="4057216" y="2335352"/>
                  </a:cubicBezTo>
                  <a:lnTo>
                    <a:pt x="4073447" y="2336856"/>
                  </a:lnTo>
                  <a:lnTo>
                    <a:pt x="4053350" y="2363122"/>
                  </a:lnTo>
                  <a:lnTo>
                    <a:pt x="4026071" y="2415619"/>
                  </a:lnTo>
                  <a:lnTo>
                    <a:pt x="4026496" y="2412144"/>
                  </a:lnTo>
                  <a:cubicBezTo>
                    <a:pt x="4027930" y="2403092"/>
                    <a:pt x="4030983" y="2395533"/>
                    <a:pt x="4036450" y="2388356"/>
                  </a:cubicBezTo>
                  <a:cubicBezTo>
                    <a:pt x="4045191" y="2376132"/>
                    <a:pt x="4030425" y="2363894"/>
                    <a:pt x="4033639" y="2351413"/>
                  </a:cubicBezTo>
                  <a:cubicBezTo>
                    <a:pt x="4025000" y="2351282"/>
                    <a:pt x="4016551" y="2349945"/>
                    <a:pt x="4007815" y="2350417"/>
                  </a:cubicBezTo>
                  <a:cubicBezTo>
                    <a:pt x="4004004" y="2351050"/>
                    <a:pt x="4003843" y="2355973"/>
                    <a:pt x="4002760" y="2358895"/>
                  </a:cubicBezTo>
                  <a:cubicBezTo>
                    <a:pt x="3998627" y="2369376"/>
                    <a:pt x="3995000" y="2380555"/>
                    <a:pt x="3990263" y="2390940"/>
                  </a:cubicBezTo>
                  <a:cubicBezTo>
                    <a:pt x="3986224" y="2400817"/>
                    <a:pt x="3976598" y="2403004"/>
                    <a:pt x="3968627" y="2398648"/>
                  </a:cubicBezTo>
                  <a:cubicBezTo>
                    <a:pt x="3951574" y="2389144"/>
                    <a:pt x="3939313" y="2388439"/>
                    <a:pt x="3931553" y="2410099"/>
                  </a:cubicBezTo>
                  <a:cubicBezTo>
                    <a:pt x="3928596" y="2417053"/>
                    <a:pt x="3920367" y="2418225"/>
                    <a:pt x="3913538" y="2418380"/>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6"/>
                    <a:pt x="3915048" y="2518218"/>
                    <a:pt x="3914218" y="2527366"/>
                  </a:cubicBezTo>
                  <a:cubicBezTo>
                    <a:pt x="3912784" y="2536418"/>
                    <a:pt x="3918150" y="2541598"/>
                    <a:pt x="3927394" y="2541826"/>
                  </a:cubicBezTo>
                  <a:cubicBezTo>
                    <a:pt x="3942863" y="2541800"/>
                    <a:pt x="3950799" y="2554193"/>
                    <a:pt x="3961310" y="2562043"/>
                  </a:cubicBezTo>
                  <a:cubicBezTo>
                    <a:pt x="3965754" y="2565221"/>
                    <a:pt x="3966706" y="2570940"/>
                    <a:pt x="3965845" y="2576371"/>
                  </a:cubicBezTo>
                  <a:cubicBezTo>
                    <a:pt x="3958772" y="2621030"/>
                    <a:pt x="3951796" y="2665082"/>
                    <a:pt x="3944723" y="2709741"/>
                  </a:cubicBezTo>
                  <a:cubicBezTo>
                    <a:pt x="3942238" y="2725432"/>
                    <a:pt x="3935020" y="2739754"/>
                    <a:pt x="3933742" y="2755635"/>
                  </a:cubicBezTo>
                  <a:cubicBezTo>
                    <a:pt x="3933103" y="2763577"/>
                    <a:pt x="3934054" y="2769295"/>
                    <a:pt x="3942916" y="2771935"/>
                  </a:cubicBezTo>
                  <a:cubicBezTo>
                    <a:pt x="3958828" y="2776930"/>
                    <a:pt x="3960631" y="2788970"/>
                    <a:pt x="3958242" y="2804057"/>
                  </a:cubicBezTo>
                  <a:cubicBezTo>
                    <a:pt x="3953654" y="2833024"/>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4"/>
                    <a:pt x="4016188" y="2926441"/>
                    <a:pt x="4020657" y="2945090"/>
                  </a:cubicBezTo>
                  <a:cubicBezTo>
                    <a:pt x="4022116" y="2951507"/>
                    <a:pt x="4016936" y="2956871"/>
                    <a:pt x="4008391" y="2956138"/>
                  </a:cubicBezTo>
                  <a:cubicBezTo>
                    <a:pt x="4003880" y="2957278"/>
                    <a:pt x="4005912" y="2960075"/>
                    <a:pt x="4007340" y="2962776"/>
                  </a:cubicBezTo>
                  <a:cubicBezTo>
                    <a:pt x="3985800" y="2969881"/>
                    <a:pt x="3985251" y="2988971"/>
                    <a:pt x="3981780" y="3006980"/>
                  </a:cubicBezTo>
                  <a:cubicBezTo>
                    <a:pt x="3979744" y="3015937"/>
                    <a:pt x="3972054" y="3021525"/>
                    <a:pt x="3962714" y="3021901"/>
                  </a:cubicBezTo>
                  <a:cubicBezTo>
                    <a:pt x="3952168" y="3022087"/>
                    <a:pt x="3940512" y="3021477"/>
                    <a:pt x="3936483" y="3007848"/>
                  </a:cubicBezTo>
                  <a:cubicBezTo>
                    <a:pt x="3935945" y="3003434"/>
                    <a:pt x="3934452" y="3005052"/>
                    <a:pt x="3932864" y="3007275"/>
                  </a:cubicBezTo>
                  <a:cubicBezTo>
                    <a:pt x="3899887" y="3016282"/>
                    <a:pt x="3866439" y="3016551"/>
                    <a:pt x="3836556" y="2998210"/>
                  </a:cubicBezTo>
                  <a:cubicBezTo>
                    <a:pt x="3828681" y="2993251"/>
                    <a:pt x="3830084" y="2980481"/>
                    <a:pt x="3826596" y="2971268"/>
                  </a:cubicBezTo>
                  <a:cubicBezTo>
                    <a:pt x="3825357" y="2967361"/>
                    <a:pt x="3827109" y="2960213"/>
                    <a:pt x="3819102" y="2963896"/>
                  </a:cubicBezTo>
                  <a:cubicBezTo>
                    <a:pt x="3812398" y="2967164"/>
                    <a:pt x="3806076" y="2968018"/>
                    <a:pt x="3803698" y="2959600"/>
                  </a:cubicBezTo>
                  <a:cubicBezTo>
                    <a:pt x="3801510" y="2949974"/>
                    <a:pt x="3807706" y="2946006"/>
                    <a:pt x="3816539" y="2944930"/>
                  </a:cubicBezTo>
                  <a:cubicBezTo>
                    <a:pt x="3810348" y="2937145"/>
                    <a:pt x="3803966" y="2930566"/>
                    <a:pt x="3806099" y="2921006"/>
                  </a:cubicBezTo>
                  <a:cubicBezTo>
                    <a:pt x="3807276" y="2917482"/>
                    <a:pt x="3809660" y="2914147"/>
                    <a:pt x="3804324" y="2912684"/>
                  </a:cubicBezTo>
                  <a:cubicBezTo>
                    <a:pt x="3800195" y="2911412"/>
                    <a:pt x="3797399" y="2913443"/>
                    <a:pt x="3795618" y="2916872"/>
                  </a:cubicBezTo>
                  <a:cubicBezTo>
                    <a:pt x="3793138" y="2920810"/>
                    <a:pt x="3790880" y="2927257"/>
                    <a:pt x="3786147" y="2925889"/>
                  </a:cubicBezTo>
                  <a:cubicBezTo>
                    <a:pt x="3780613" y="2924703"/>
                    <a:pt x="3776684" y="2924854"/>
                    <a:pt x="3773865" y="2925935"/>
                  </a:cubicBezTo>
                  <a:lnTo>
                    <a:pt x="3773518" y="2926280"/>
                  </a:lnTo>
                  <a:lnTo>
                    <a:pt x="3784754" y="2933616"/>
                  </a:lnTo>
                  <a:cubicBezTo>
                    <a:pt x="3786489" y="2940527"/>
                    <a:pt x="3782271" y="2941801"/>
                    <a:pt x="3777010" y="2940205"/>
                  </a:cubicBezTo>
                  <a:lnTo>
                    <a:pt x="3767057" y="2938295"/>
                  </a:lnTo>
                  <a:lnTo>
                    <a:pt x="3765045" y="2949766"/>
                  </a:lnTo>
                  <a:cubicBezTo>
                    <a:pt x="3762434" y="2962345"/>
                    <a:pt x="3762841" y="2975400"/>
                    <a:pt x="3751466" y="2984733"/>
                  </a:cubicBezTo>
                  <a:cubicBezTo>
                    <a:pt x="3746476" y="2988892"/>
                    <a:pt x="3748824" y="2993595"/>
                    <a:pt x="3751078" y="2998901"/>
                  </a:cubicBezTo>
                  <a:cubicBezTo>
                    <a:pt x="3753742" y="3005509"/>
                    <a:pt x="3757555" y="3004875"/>
                    <a:pt x="3763368" y="3003321"/>
                  </a:cubicBezTo>
                  <a:cubicBezTo>
                    <a:pt x="3772390" y="3001038"/>
                    <a:pt x="3778044" y="3004407"/>
                    <a:pt x="3779627" y="3013937"/>
                  </a:cubicBezTo>
                  <a:cubicBezTo>
                    <a:pt x="3782669" y="3029884"/>
                    <a:pt x="3787015" y="3045419"/>
                    <a:pt x="3782528" y="3062030"/>
                  </a:cubicBezTo>
                  <a:cubicBezTo>
                    <a:pt x="3781843" y="3064397"/>
                    <a:pt x="3781588" y="3066986"/>
                    <a:pt x="3780892" y="3069427"/>
                  </a:cubicBezTo>
                  <a:lnTo>
                    <a:pt x="3778294" y="3073382"/>
                  </a:lnTo>
                  <a:lnTo>
                    <a:pt x="3789082" y="3087723"/>
                  </a:lnTo>
                  <a:lnTo>
                    <a:pt x="3795809" y="3086560"/>
                  </a:lnTo>
                  <a:cubicBezTo>
                    <a:pt x="3799907" y="3084116"/>
                    <a:pt x="3803420" y="3080495"/>
                    <a:pt x="3806757" y="3077003"/>
                  </a:cubicBezTo>
                  <a:cubicBezTo>
                    <a:pt x="3816513" y="3066176"/>
                    <a:pt x="3825823" y="3062083"/>
                    <a:pt x="3840146" y="3069300"/>
                  </a:cubicBezTo>
                  <a:cubicBezTo>
                    <a:pt x="3851038" y="3074737"/>
                    <a:pt x="3862790" y="3074742"/>
                    <a:pt x="3868293" y="3059530"/>
                  </a:cubicBezTo>
                  <a:cubicBezTo>
                    <a:pt x="3871537" y="3050763"/>
                    <a:pt x="3878814" y="3043874"/>
                    <a:pt x="3888279" y="3046611"/>
                  </a:cubicBezTo>
                  <a:cubicBezTo>
                    <a:pt x="3897743" y="3049347"/>
                    <a:pt x="3903139" y="3058244"/>
                    <a:pt x="3901102" y="3067199"/>
                  </a:cubicBezTo>
                  <a:cubicBezTo>
                    <a:pt x="3898903" y="3081080"/>
                    <a:pt x="3916752" y="3089474"/>
                    <a:pt x="3910137" y="3103892"/>
                  </a:cubicBezTo>
                  <a:cubicBezTo>
                    <a:pt x="3910137" y="3103892"/>
                    <a:pt x="3911757" y="3105386"/>
                    <a:pt x="3912964" y="3105577"/>
                  </a:cubicBezTo>
                  <a:cubicBezTo>
                    <a:pt x="3922524" y="3107710"/>
                    <a:pt x="3933609" y="3111939"/>
                    <a:pt x="3932587" y="3122294"/>
                  </a:cubicBezTo>
                  <a:cubicBezTo>
                    <a:pt x="3930992" y="3136271"/>
                    <a:pt x="3934829" y="3151107"/>
                    <a:pt x="3925389" y="3163840"/>
                  </a:cubicBezTo>
                  <a:cubicBezTo>
                    <a:pt x="3923195" y="3165967"/>
                    <a:pt x="3921194" y="3166887"/>
                    <a:pt x="3918081" y="3167012"/>
                  </a:cubicBezTo>
                  <a:cubicBezTo>
                    <a:pt x="3913540" y="3164437"/>
                    <a:pt x="3909793" y="3160751"/>
                    <a:pt x="3905062" y="3159383"/>
                  </a:cubicBezTo>
                  <a:cubicBezTo>
                    <a:pt x="3903252" y="3159096"/>
                    <a:pt x="3902235" y="3157697"/>
                    <a:pt x="3901125" y="3156903"/>
                  </a:cubicBezTo>
                  <a:cubicBezTo>
                    <a:pt x="3889311" y="3149465"/>
                    <a:pt x="3880295" y="3139996"/>
                    <a:pt x="3877568" y="3125953"/>
                  </a:cubicBezTo>
                  <a:cubicBezTo>
                    <a:pt x="3876206" y="3118933"/>
                    <a:pt x="3871061" y="3116262"/>
                    <a:pt x="3864614" y="3114004"/>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80"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4"/>
                    <a:pt x="3752857" y="3169301"/>
                    <a:pt x="3746580" y="3175731"/>
                  </a:cubicBezTo>
                  <a:cubicBezTo>
                    <a:pt x="3739368" y="3178301"/>
                    <a:pt x="3730220" y="3177471"/>
                    <a:pt x="3726880" y="3186840"/>
                  </a:cubicBezTo>
                  <a:cubicBezTo>
                    <a:pt x="3720935" y="3197034"/>
                    <a:pt x="3723822" y="3206152"/>
                    <a:pt x="3729726" y="3215747"/>
                  </a:cubicBezTo>
                  <a:cubicBezTo>
                    <a:pt x="3735122" y="3224644"/>
                    <a:pt x="3744330" y="3232907"/>
                    <a:pt x="3738701" y="3245006"/>
                  </a:cubicBezTo>
                  <a:cubicBezTo>
                    <a:pt x="3730791" y="3248084"/>
                    <a:pt x="3722976" y="3250558"/>
                    <a:pt x="3715986" y="3255636"/>
                  </a:cubicBezTo>
                  <a:cubicBezTo>
                    <a:pt x="3711791" y="3258685"/>
                    <a:pt x="3702422" y="3255345"/>
                    <a:pt x="3703909" y="3265478"/>
                  </a:cubicBezTo>
                  <a:cubicBezTo>
                    <a:pt x="3705655" y="3270085"/>
                    <a:pt x="3710292" y="3272057"/>
                    <a:pt x="3712832" y="3275552"/>
                  </a:cubicBezTo>
                  <a:cubicBezTo>
                    <a:pt x="3713339" y="3276252"/>
                    <a:pt x="3714546" y="3276443"/>
                    <a:pt x="3715754" y="3276634"/>
                  </a:cubicBezTo>
                  <a:cubicBezTo>
                    <a:pt x="3721214" y="3281210"/>
                    <a:pt x="3731032"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3"/>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5"/>
                  </a:cubicBezTo>
                  <a:cubicBezTo>
                    <a:pt x="2226638" y="4110875"/>
                    <a:pt x="2199293" y="4106522"/>
                    <a:pt x="2168075" y="4121259"/>
                  </a:cubicBezTo>
                  <a:cubicBezTo>
                    <a:pt x="2161573" y="4123918"/>
                    <a:pt x="2154229" y="4126801"/>
                    <a:pt x="2146887" y="4129683"/>
                  </a:cubicBezTo>
                  <a:cubicBezTo>
                    <a:pt x="2137861" y="4133020"/>
                    <a:pt x="2127444"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2"/>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3"/>
                  </a:cubicBezTo>
                  <a:cubicBezTo>
                    <a:pt x="1711193" y="3894066"/>
                    <a:pt x="1711431" y="3895791"/>
                    <a:pt x="1711668" y="3897518"/>
                  </a:cubicBezTo>
                  <a:cubicBezTo>
                    <a:pt x="1707672"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0" y="3894819"/>
                    <a:pt x="1600019" y="3878537"/>
                  </a:cubicBezTo>
                  <a:cubicBezTo>
                    <a:pt x="1597971"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0"/>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8"/>
                    <a:pt x="1345717" y="3717059"/>
                    <a:pt x="1335775" y="3738369"/>
                  </a:cubicBezTo>
                  <a:cubicBezTo>
                    <a:pt x="1331571" y="3747568"/>
                    <a:pt x="1321149" y="3753234"/>
                    <a:pt x="1312449" y="3759039"/>
                  </a:cubicBezTo>
                  <a:cubicBezTo>
                    <a:pt x="1307402" y="3762536"/>
                    <a:pt x="1302027" y="3764707"/>
                    <a:pt x="1295945" y="3759452"/>
                  </a:cubicBezTo>
                  <a:cubicBezTo>
                    <a:pt x="1303336" y="3770012"/>
                    <a:pt x="1301319" y="3778953"/>
                    <a:pt x="1292551" y="3785619"/>
                  </a:cubicBezTo>
                  <a:cubicBezTo>
                    <a:pt x="1274082"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8"/>
                    <a:pt x="1116177" y="3898927"/>
                  </a:cubicBezTo>
                  <a:cubicBezTo>
                    <a:pt x="1108993" y="3907454"/>
                    <a:pt x="1099225" y="3915774"/>
                    <a:pt x="1085512" y="3913810"/>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7" y="3916032"/>
                    <a:pt x="1094228"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8" y="4010121"/>
                    <a:pt x="1003628" y="4010843"/>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3"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2"/>
                    <a:pt x="1175096" y="3812624"/>
                    <a:pt x="1182230" y="3799326"/>
                  </a:cubicBezTo>
                  <a:cubicBezTo>
                    <a:pt x="1188294" y="3788542"/>
                    <a:pt x="1199251" y="3781617"/>
                    <a:pt x="1213308" y="3779276"/>
                  </a:cubicBezTo>
                  <a:cubicBezTo>
                    <a:pt x="1233463" y="3776554"/>
                    <a:pt x="1239614" y="3759276"/>
                    <a:pt x="1227005" y="3743531"/>
                  </a:cubicBezTo>
                  <a:cubicBezTo>
                    <a:pt x="1225420" y="3741670"/>
                    <a:pt x="1223439" y="3739344"/>
                    <a:pt x="1221458" y="3737019"/>
                  </a:cubicBezTo>
                  <a:cubicBezTo>
                    <a:pt x="1200857" y="3712831"/>
                    <a:pt x="1203476" y="3701771"/>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8"/>
                    <a:pt x="1225082" y="3615948"/>
                  </a:cubicBezTo>
                  <a:lnTo>
                    <a:pt x="1223380" y="3610558"/>
                  </a:lnTo>
                  <a:lnTo>
                    <a:pt x="1222745" y="3611001"/>
                  </a:lnTo>
                  <a:cubicBezTo>
                    <a:pt x="1211165" y="3623331"/>
                    <a:pt x="1193951" y="3632156"/>
                    <a:pt x="1190494" y="3651565"/>
                  </a:cubicBezTo>
                  <a:cubicBezTo>
                    <a:pt x="1182352" y="3655121"/>
                    <a:pt x="1174924" y="3658179"/>
                    <a:pt x="1166783" y="3661736"/>
                  </a:cubicBezTo>
                  <a:cubicBezTo>
                    <a:pt x="1162495" y="3664727"/>
                    <a:pt x="1158923" y="3667219"/>
                    <a:pt x="1154637" y="3670210"/>
                  </a:cubicBezTo>
                  <a:cubicBezTo>
                    <a:pt x="1145979" y="3683687"/>
                    <a:pt x="1131058" y="3686662"/>
                    <a:pt x="1116633" y="3690352"/>
                  </a:cubicBezTo>
                  <a:cubicBezTo>
                    <a:pt x="1105999" y="3690337"/>
                    <a:pt x="1094649" y="3690818"/>
                    <a:pt x="1090960" y="3676395"/>
                  </a:cubicBezTo>
                  <a:cubicBezTo>
                    <a:pt x="1104933" y="3640086"/>
                    <a:pt x="1123543" y="3605853"/>
                    <a:pt x="1152057" y="3582771"/>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8"/>
                    <a:pt x="1011030" y="3485255"/>
                    <a:pt x="1010237" y="3484323"/>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2" y="3323390"/>
                    <a:pt x="700012" y="3299121"/>
                    <a:pt x="671389" y="3280299"/>
                  </a:cubicBezTo>
                  <a:cubicBezTo>
                    <a:pt x="664454" y="3276068"/>
                    <a:pt x="658316" y="3271644"/>
                    <a:pt x="650969" y="3269201"/>
                  </a:cubicBezTo>
                  <a:cubicBezTo>
                    <a:pt x="647695" y="3267882"/>
                    <a:pt x="644252" y="3262384"/>
                    <a:pt x="641617" y="3268933"/>
                  </a:cubicBezTo>
                  <a:cubicBezTo>
                    <a:pt x="639392" y="3273694"/>
                    <a:pt x="638956" y="3278866"/>
                    <a:pt x="644406" y="3282190"/>
                  </a:cubicBezTo>
                  <a:cubicBezTo>
                    <a:pt x="646387" y="3283399"/>
                    <a:pt x="648476" y="3283314"/>
                    <a:pt x="650760" y="3284028"/>
                  </a:cubicBezTo>
                  <a:cubicBezTo>
                    <a:pt x="655328" y="3285455"/>
                    <a:pt x="662423" y="3281626"/>
                    <a:pt x="664657" y="3289107"/>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2"/>
                  </a:cubicBezTo>
                  <a:cubicBezTo>
                    <a:pt x="612232" y="3299271"/>
                    <a:pt x="615172" y="3292226"/>
                    <a:pt x="615221" y="3285459"/>
                  </a:cubicBezTo>
                  <a:cubicBezTo>
                    <a:pt x="615078" y="3277895"/>
                    <a:pt x="613230" y="3272008"/>
                    <a:pt x="603851" y="3275124"/>
                  </a:cubicBezTo>
                  <a:cubicBezTo>
                    <a:pt x="597338" y="3281347"/>
                    <a:pt x="590822" y="3287568"/>
                    <a:pt x="584006" y="3294285"/>
                  </a:cubicBezTo>
                  <a:cubicBezTo>
                    <a:pt x="581394" y="3297450"/>
                    <a:pt x="579691" y="3299130"/>
                    <a:pt x="576030" y="3296216"/>
                  </a:cubicBezTo>
                  <a:cubicBezTo>
                    <a:pt x="583887" y="3283337"/>
                    <a:pt x="590066" y="3268752"/>
                    <a:pt x="595446" y="3254362"/>
                  </a:cubicBezTo>
                  <a:cubicBezTo>
                    <a:pt x="600718" y="3241263"/>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5"/>
                    <a:pt x="555276" y="3208783"/>
                  </a:cubicBezTo>
                  <a:cubicBezTo>
                    <a:pt x="563218"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0"/>
                    <a:pt x="544016" y="3089076"/>
                  </a:cubicBezTo>
                  <a:cubicBezTo>
                    <a:pt x="551086" y="3088629"/>
                    <a:pt x="550917" y="3084449"/>
                    <a:pt x="547970" y="3079252"/>
                  </a:cubicBezTo>
                  <a:cubicBezTo>
                    <a:pt x="535005" y="3069303"/>
                    <a:pt x="524737" y="3058280"/>
                    <a:pt x="536113" y="3040749"/>
                  </a:cubicBezTo>
                  <a:cubicBezTo>
                    <a:pt x="534651" y="3036458"/>
                    <a:pt x="536573" y="3032193"/>
                    <a:pt x="536514" y="3026719"/>
                  </a:cubicBezTo>
                  <a:cubicBezTo>
                    <a:pt x="527824" y="3030935"/>
                    <a:pt x="526650" y="3041773"/>
                    <a:pt x="518069" y="3044697"/>
                  </a:cubicBezTo>
                  <a:cubicBezTo>
                    <a:pt x="513393" y="3044561"/>
                    <a:pt x="509103" y="3046023"/>
                    <a:pt x="505030" y="3044899"/>
                  </a:cubicBezTo>
                  <a:cubicBezTo>
                    <a:pt x="488742" y="3040400"/>
                    <a:pt x="476283" y="3042996"/>
                    <a:pt x="469088" y="3060358"/>
                  </a:cubicBezTo>
                  <a:cubicBezTo>
                    <a:pt x="464531" y="3071173"/>
                    <a:pt x="455891" y="3068621"/>
                    <a:pt x="446865" y="3064475"/>
                  </a:cubicBezTo>
                  <a:cubicBezTo>
                    <a:pt x="427327" y="3055274"/>
                    <a:pt x="427327" y="3055274"/>
                    <a:pt x="428168" y="3076179"/>
                  </a:cubicBezTo>
                  <a:cubicBezTo>
                    <a:pt x="428034" y="3080857"/>
                    <a:pt x="426028" y="3083029"/>
                    <a:pt x="421376" y="3079513"/>
                  </a:cubicBezTo>
                  <a:cubicBezTo>
                    <a:pt x="412206" y="3067802"/>
                    <a:pt x="406748" y="3052236"/>
                    <a:pt x="387850" y="3050903"/>
                  </a:cubicBezTo>
                  <a:cubicBezTo>
                    <a:pt x="376213" y="3049921"/>
                    <a:pt x="366533" y="3053532"/>
                    <a:pt x="356247" y="3058134"/>
                  </a:cubicBezTo>
                  <a:cubicBezTo>
                    <a:pt x="336669" y="3067942"/>
                    <a:pt x="330918" y="3065114"/>
                    <a:pt x="329279" y="3044401"/>
                  </a:cubicBezTo>
                  <a:cubicBezTo>
                    <a:pt x="328084" y="3030757"/>
                    <a:pt x="321453" y="3026031"/>
                    <a:pt x="308607" y="3027031"/>
                  </a:cubicBezTo>
                  <a:cubicBezTo>
                    <a:pt x="279229" y="3029502"/>
                    <a:pt x="278733" y="3029198"/>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6"/>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20"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3" y="2655618"/>
                    <a:pt x="339456" y="2648876"/>
                  </a:cubicBezTo>
                  <a:cubicBezTo>
                    <a:pt x="345913" y="2637181"/>
                    <a:pt x="353636" y="2628976"/>
                    <a:pt x="368061" y="2643216"/>
                  </a:cubicBezTo>
                  <a:cubicBezTo>
                    <a:pt x="369890" y="2624619"/>
                    <a:pt x="377177" y="2621587"/>
                    <a:pt x="389537"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8" y="2577279"/>
                    <a:pt x="336858" y="2561827"/>
                  </a:cubicBezTo>
                  <a:lnTo>
                    <a:pt x="337956" y="2558256"/>
                  </a:lnTo>
                  <a:lnTo>
                    <a:pt x="331405" y="2552878"/>
                  </a:lnTo>
                  <a:cubicBezTo>
                    <a:pt x="322102" y="2545844"/>
                    <a:pt x="314127" y="2547774"/>
                    <a:pt x="308578" y="2557984"/>
                  </a:cubicBezTo>
                  <a:cubicBezTo>
                    <a:pt x="303440" y="2566405"/>
                    <a:pt x="299100" y="2574634"/>
                    <a:pt x="294264" y="2582561"/>
                  </a:cubicBezTo>
                  <a:cubicBezTo>
                    <a:pt x="292149" y="2586028"/>
                    <a:pt x="290806" y="2592686"/>
                    <a:pt x="283956"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7"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7"/>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2"/>
                    <a:pt x="177430" y="2216952"/>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3"/>
                  </a:lnTo>
                  <a:lnTo>
                    <a:pt x="148907" y="2184596"/>
                  </a:lnTo>
                  <a:cubicBezTo>
                    <a:pt x="144000" y="2188740"/>
                    <a:pt x="138907" y="2191241"/>
                    <a:pt x="133549" y="2192221"/>
                  </a:cubicBezTo>
                  <a:lnTo>
                    <a:pt x="130014" y="2191909"/>
                  </a:lnTo>
                  <a:lnTo>
                    <a:pt x="130318" y="2192823"/>
                  </a:lnTo>
                  <a:cubicBezTo>
                    <a:pt x="129999" y="2194023"/>
                    <a:pt x="128755" y="2194881"/>
                    <a:pt x="126283" y="2195305"/>
                  </a:cubicBezTo>
                  <a:cubicBezTo>
                    <a:pt x="119511" y="2196585"/>
                    <a:pt x="113381" y="2195139"/>
                    <a:pt x="107338" y="2192707"/>
                  </a:cubicBezTo>
                  <a:cubicBezTo>
                    <a:pt x="99558" y="2189719"/>
                    <a:pt x="95832" y="2190279"/>
                    <a:pt x="90588" y="2196667"/>
                  </a:cubicBezTo>
                  <a:cubicBezTo>
                    <a:pt x="88512" y="2198766"/>
                    <a:pt x="86956"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2" y="2197945"/>
                    <a:pt x="47513" y="2199452"/>
                    <a:pt x="44932" y="2199419"/>
                  </a:cubicBezTo>
                  <a:cubicBezTo>
                    <a:pt x="41439" y="2199601"/>
                    <a:pt x="41471" y="2197020"/>
                    <a:pt x="40358" y="2195030"/>
                  </a:cubicBezTo>
                  <a:cubicBezTo>
                    <a:pt x="39764" y="2193884"/>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5"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4"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6"/>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0"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9" y="1897227"/>
                    <a:pt x="399610" y="1886186"/>
                    <a:pt x="386796" y="1855936"/>
                  </a:cubicBezTo>
                  <a:cubicBezTo>
                    <a:pt x="388938" y="1849085"/>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3"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9"/>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300"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5" y="1560167"/>
                    <a:pt x="453689" y="1556868"/>
                  </a:cubicBezTo>
                  <a:cubicBezTo>
                    <a:pt x="438565" y="1529288"/>
                    <a:pt x="441528" y="1518861"/>
                    <a:pt x="470485" y="1505937"/>
                  </a:cubicBezTo>
                  <a:cubicBezTo>
                    <a:pt x="483163" y="1500755"/>
                    <a:pt x="492675" y="1492964"/>
                    <a:pt x="499433" y="1480773"/>
                  </a:cubicBezTo>
                  <a:cubicBezTo>
                    <a:pt x="509925" y="1461344"/>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0"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2" y="1226678"/>
                  </a:cubicBezTo>
                  <a:cubicBezTo>
                    <a:pt x="501501" y="1199936"/>
                    <a:pt x="504781" y="1173389"/>
                    <a:pt x="498708" y="1146573"/>
                  </a:cubicBezTo>
                  <a:cubicBezTo>
                    <a:pt x="501647" y="1139528"/>
                    <a:pt x="498204" y="1134029"/>
                    <a:pt x="494266" y="1128228"/>
                  </a:cubicBezTo>
                  <a:cubicBezTo>
                    <a:pt x="489857" y="1118741"/>
                    <a:pt x="492023" y="1108506"/>
                    <a:pt x="491300" y="1098549"/>
                  </a:cubicBezTo>
                  <a:cubicBezTo>
                    <a:pt x="482720" y="1101472"/>
                    <a:pt x="479672" y="1109808"/>
                    <a:pt x="474258" y="1115342"/>
                  </a:cubicBezTo>
                  <a:cubicBezTo>
                    <a:pt x="465132" y="1124729"/>
                    <a:pt x="456686" y="1122975"/>
                    <a:pt x="456676" y="1110733"/>
                  </a:cubicBezTo>
                  <a:cubicBezTo>
                    <a:pt x="455943" y="1088535"/>
                    <a:pt x="441662" y="1081860"/>
                    <a:pt x="424274" y="1078049"/>
                  </a:cubicBezTo>
                  <a:cubicBezTo>
                    <a:pt x="414341" y="1075391"/>
                    <a:pt x="406802" y="1072149"/>
                    <a:pt x="407590" y="1059716"/>
                  </a:cubicBezTo>
                  <a:cubicBezTo>
                    <a:pt x="407916" y="1055836"/>
                    <a:pt x="406456" y="1051545"/>
                    <a:pt x="403785" y="1049238"/>
                  </a:cubicBezTo>
                  <a:cubicBezTo>
                    <a:pt x="389141" y="1037584"/>
                    <a:pt x="389048" y="1023254"/>
                    <a:pt x="396629" y="1007485"/>
                  </a:cubicBezTo>
                  <a:cubicBezTo>
                    <a:pt x="399483" y="998349"/>
                    <a:pt x="402832" y="989518"/>
                    <a:pt x="398423" y="980030"/>
                  </a:cubicBezTo>
                  <a:cubicBezTo>
                    <a:pt x="398256" y="975849"/>
                    <a:pt x="400177" y="971584"/>
                    <a:pt x="397121" y="967680"/>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latin typeface="Arial" panose="020B0604020202020204" pitchFamily="34" charset="0"/>
              </a:endParaRPr>
            </a:p>
          </p:txBody>
        </p:sp>
        <p:grpSp>
          <p:nvGrpSpPr>
            <p:cNvPr id="4" name="Group 3">
              <a:extLst>
                <a:ext uri="{FF2B5EF4-FFF2-40B4-BE49-F238E27FC236}">
                  <a16:creationId xmlns:a16="http://schemas.microsoft.com/office/drawing/2014/main" id="{653B38FE-2126-4BA6-8C69-473DBAAA5C20}"/>
                </a:ext>
              </a:extLst>
            </p:cNvPr>
            <p:cNvGrpSpPr/>
            <p:nvPr/>
          </p:nvGrpSpPr>
          <p:grpSpPr>
            <a:xfrm>
              <a:off x="5899199" y="853605"/>
              <a:ext cx="5668988" cy="4846071"/>
              <a:chOff x="5899199" y="853605"/>
              <a:chExt cx="5668988" cy="4846071"/>
            </a:xfrm>
          </p:grpSpPr>
          <p:sp>
            <p:nvSpPr>
              <p:cNvPr id="144" name="Freeform: Shape 143">
                <a:extLst>
                  <a:ext uri="{FF2B5EF4-FFF2-40B4-BE49-F238E27FC236}">
                    <a16:creationId xmlns:a16="http://schemas.microsoft.com/office/drawing/2014/main" id="{DF0C07E1-8379-4176-9101-15455407DD93}"/>
                  </a:ext>
                </a:extLst>
              </p:cNvPr>
              <p:cNvSpPr/>
              <p:nvPr/>
            </p:nvSpPr>
            <p:spPr>
              <a:xfrm>
                <a:off x="6303964" y="2304805"/>
                <a:ext cx="4572368" cy="2407420"/>
              </a:xfrm>
              <a:custGeom>
                <a:avLst/>
                <a:gdLst>
                  <a:gd name="connsiteX0" fmla="*/ 3420385 w 4572368"/>
                  <a:gd name="connsiteY0" fmla="*/ 2295621 h 2407420"/>
                  <a:gd name="connsiteX1" fmla="*/ 3419637 w 4572368"/>
                  <a:gd name="connsiteY1" fmla="*/ 2295672 h 2407420"/>
                  <a:gd name="connsiteX2" fmla="*/ 3420288 w 4572368"/>
                  <a:gd name="connsiteY2" fmla="*/ 2296984 h 2407420"/>
                  <a:gd name="connsiteX3" fmla="*/ 3424235 w 4572368"/>
                  <a:gd name="connsiteY3" fmla="*/ 2299890 h 2407420"/>
                  <a:gd name="connsiteX4" fmla="*/ 3396137 w 4572368"/>
                  <a:gd name="connsiteY4" fmla="*/ 2235439 h 2407420"/>
                  <a:gd name="connsiteX5" fmla="*/ 3396347 w 4572368"/>
                  <a:gd name="connsiteY5" fmla="*/ 2236477 h 2407420"/>
                  <a:gd name="connsiteX6" fmla="*/ 3396517 w 4572368"/>
                  <a:gd name="connsiteY6" fmla="*/ 2236068 h 2407420"/>
                  <a:gd name="connsiteX7" fmla="*/ 3581300 w 4572368"/>
                  <a:gd name="connsiteY7" fmla="*/ 2059232 h 2407420"/>
                  <a:gd name="connsiteX8" fmla="*/ 3566375 w 4572368"/>
                  <a:gd name="connsiteY8" fmla="*/ 2065484 h 2407420"/>
                  <a:gd name="connsiteX9" fmla="*/ 3554155 w 4572368"/>
                  <a:gd name="connsiteY9" fmla="*/ 2075261 h 2407420"/>
                  <a:gd name="connsiteX10" fmla="*/ 3539872 w 4572368"/>
                  <a:gd name="connsiteY10" fmla="*/ 2080301 h 2407420"/>
                  <a:gd name="connsiteX11" fmla="*/ 3537353 w 4572368"/>
                  <a:gd name="connsiteY11" fmla="*/ 2079049 h 2407420"/>
                  <a:gd name="connsiteX12" fmla="*/ 3551199 w 4572368"/>
                  <a:gd name="connsiteY12" fmla="*/ 2112667 h 2407420"/>
                  <a:gd name="connsiteX13" fmla="*/ 3555909 w 4572368"/>
                  <a:gd name="connsiteY13" fmla="*/ 2099448 h 2407420"/>
                  <a:gd name="connsiteX14" fmla="*/ 3573169 w 4572368"/>
                  <a:gd name="connsiteY14" fmla="*/ 2074167 h 2407420"/>
                  <a:gd name="connsiteX15" fmla="*/ 1649791 w 4572368"/>
                  <a:gd name="connsiteY15" fmla="*/ 1783901 h 2407420"/>
                  <a:gd name="connsiteX16" fmla="*/ 1649338 w 4572368"/>
                  <a:gd name="connsiteY16" fmla="*/ 1784638 h 2407420"/>
                  <a:gd name="connsiteX17" fmla="*/ 1660428 w 4572368"/>
                  <a:gd name="connsiteY17" fmla="*/ 1793468 h 2407420"/>
                  <a:gd name="connsiteX18" fmla="*/ 1660932 w 4572368"/>
                  <a:gd name="connsiteY18" fmla="*/ 1792723 h 2407420"/>
                  <a:gd name="connsiteX19" fmla="*/ 1661104 w 4572368"/>
                  <a:gd name="connsiteY19" fmla="*/ 1792457 h 2407420"/>
                  <a:gd name="connsiteX20" fmla="*/ 4263462 w 4572368"/>
                  <a:gd name="connsiteY20" fmla="*/ 1196558 h 2407420"/>
                  <a:gd name="connsiteX21" fmla="*/ 4261237 w 4572368"/>
                  <a:gd name="connsiteY21" fmla="*/ 1199066 h 2407420"/>
                  <a:gd name="connsiteX22" fmla="*/ 4252071 w 4572368"/>
                  <a:gd name="connsiteY22" fmla="*/ 1208232 h 2407420"/>
                  <a:gd name="connsiteX23" fmla="*/ 4266735 w 4572368"/>
                  <a:gd name="connsiteY23" fmla="*/ 1238171 h 2407420"/>
                  <a:gd name="connsiteX24" fmla="*/ 4267250 w 4572368"/>
                  <a:gd name="connsiteY24" fmla="*/ 1238381 h 2407420"/>
                  <a:gd name="connsiteX25" fmla="*/ 4285128 w 4572368"/>
                  <a:gd name="connsiteY25" fmla="*/ 1233967 h 2407420"/>
                  <a:gd name="connsiteX26" fmla="*/ 4300786 w 4572368"/>
                  <a:gd name="connsiteY26" fmla="*/ 1222435 h 2407420"/>
                  <a:gd name="connsiteX27" fmla="*/ 4302782 w 4572368"/>
                  <a:gd name="connsiteY27" fmla="*/ 1218373 h 2407420"/>
                  <a:gd name="connsiteX28" fmla="*/ 4297143 w 4572368"/>
                  <a:gd name="connsiteY28" fmla="*/ 1215650 h 2407420"/>
                  <a:gd name="connsiteX29" fmla="*/ 4273631 w 4572368"/>
                  <a:gd name="connsiteY29" fmla="*/ 1197300 h 2407420"/>
                  <a:gd name="connsiteX30" fmla="*/ 601819 w 4572368"/>
                  <a:gd name="connsiteY30" fmla="*/ 719303 h 2407420"/>
                  <a:gd name="connsiteX31" fmla="*/ 602393 w 4572368"/>
                  <a:gd name="connsiteY31" fmla="*/ 720517 h 2407420"/>
                  <a:gd name="connsiteX32" fmla="*/ 602557 w 4572368"/>
                  <a:gd name="connsiteY32" fmla="*/ 720150 h 2407420"/>
                  <a:gd name="connsiteX33" fmla="*/ 720480 w 4572368"/>
                  <a:gd name="connsiteY33" fmla="*/ 377833 h 2407420"/>
                  <a:gd name="connsiteX34" fmla="*/ 707102 w 4572368"/>
                  <a:gd name="connsiteY34" fmla="*/ 399326 h 2407420"/>
                  <a:gd name="connsiteX35" fmla="*/ 703974 w 4572368"/>
                  <a:gd name="connsiteY35" fmla="*/ 436243 h 2407420"/>
                  <a:gd name="connsiteX36" fmla="*/ 721534 w 4572368"/>
                  <a:gd name="connsiteY36" fmla="*/ 439785 h 2407420"/>
                  <a:gd name="connsiteX37" fmla="*/ 721319 w 4572368"/>
                  <a:gd name="connsiteY37" fmla="*/ 439193 h 2407420"/>
                  <a:gd name="connsiteX38" fmla="*/ 723297 w 4572368"/>
                  <a:gd name="connsiteY38" fmla="*/ 425142 h 2407420"/>
                  <a:gd name="connsiteX39" fmla="*/ 728808 w 4572368"/>
                  <a:gd name="connsiteY39" fmla="*/ 395660 h 2407420"/>
                  <a:gd name="connsiteX40" fmla="*/ 724190 w 4572368"/>
                  <a:gd name="connsiteY40" fmla="*/ 380956 h 2407420"/>
                  <a:gd name="connsiteX41" fmla="*/ 567851 w 4572368"/>
                  <a:gd name="connsiteY41" fmla="*/ 0 h 2407420"/>
                  <a:gd name="connsiteX42" fmla="*/ 3690886 w 4572368"/>
                  <a:gd name="connsiteY42" fmla="*/ 0 h 2407420"/>
                  <a:gd name="connsiteX43" fmla="*/ 3691270 w 4572368"/>
                  <a:gd name="connsiteY43" fmla="*/ 4052 h 2407420"/>
                  <a:gd name="connsiteX44" fmla="*/ 3691965 w 4572368"/>
                  <a:gd name="connsiteY44" fmla="*/ 5021 h 2407420"/>
                  <a:gd name="connsiteX45" fmla="*/ 3697718 w 4572368"/>
                  <a:gd name="connsiteY45" fmla="*/ 0 h 2407420"/>
                  <a:gd name="connsiteX46" fmla="*/ 3725160 w 4572368"/>
                  <a:gd name="connsiteY46" fmla="*/ 0 h 2407420"/>
                  <a:gd name="connsiteX47" fmla="*/ 3744760 w 4572368"/>
                  <a:gd name="connsiteY47" fmla="*/ 20416 h 2407420"/>
                  <a:gd name="connsiteX48" fmla="*/ 3775814 w 4572368"/>
                  <a:gd name="connsiteY48" fmla="*/ 21888 h 2407420"/>
                  <a:gd name="connsiteX49" fmla="*/ 3785043 w 4572368"/>
                  <a:gd name="connsiteY49" fmla="*/ 540 h 2407420"/>
                  <a:gd name="connsiteX50" fmla="*/ 3784998 w 4572368"/>
                  <a:gd name="connsiteY50" fmla="*/ 0 h 2407420"/>
                  <a:gd name="connsiteX51" fmla="*/ 3810920 w 4572368"/>
                  <a:gd name="connsiteY51" fmla="*/ 0 h 2407420"/>
                  <a:gd name="connsiteX52" fmla="*/ 3823937 w 4572368"/>
                  <a:gd name="connsiteY52" fmla="*/ 17019 h 2407420"/>
                  <a:gd name="connsiteX53" fmla="*/ 3903216 w 4572368"/>
                  <a:gd name="connsiteY53" fmla="*/ 55635 h 2407420"/>
                  <a:gd name="connsiteX54" fmla="*/ 3923346 w 4572368"/>
                  <a:gd name="connsiteY54" fmla="*/ 48907 h 2407420"/>
                  <a:gd name="connsiteX55" fmla="*/ 3950282 w 4572368"/>
                  <a:gd name="connsiteY55" fmla="*/ 36633 h 2407420"/>
                  <a:gd name="connsiteX56" fmla="*/ 3951254 w 4572368"/>
                  <a:gd name="connsiteY56" fmla="*/ 65128 h 2407420"/>
                  <a:gd name="connsiteX57" fmla="*/ 3985874 w 4572368"/>
                  <a:gd name="connsiteY57" fmla="*/ 84700 h 2407420"/>
                  <a:gd name="connsiteX58" fmla="*/ 3986523 w 4572368"/>
                  <a:gd name="connsiteY58" fmla="*/ 84561 h 2407420"/>
                  <a:gd name="connsiteX59" fmla="*/ 4001139 w 4572368"/>
                  <a:gd name="connsiteY59" fmla="*/ 68158 h 2407420"/>
                  <a:gd name="connsiteX60" fmla="*/ 4008768 w 4572368"/>
                  <a:gd name="connsiteY60" fmla="*/ 46250 h 2407420"/>
                  <a:gd name="connsiteX61" fmla="*/ 4003556 w 4572368"/>
                  <a:gd name="connsiteY61" fmla="*/ 10279 h 2407420"/>
                  <a:gd name="connsiteX62" fmla="*/ 3993927 w 4572368"/>
                  <a:gd name="connsiteY62" fmla="*/ 0 h 2407420"/>
                  <a:gd name="connsiteX63" fmla="*/ 4052247 w 4572368"/>
                  <a:gd name="connsiteY63" fmla="*/ 0 h 2407420"/>
                  <a:gd name="connsiteX64" fmla="*/ 4053072 w 4572368"/>
                  <a:gd name="connsiteY64" fmla="*/ 16770 h 2407420"/>
                  <a:gd name="connsiteX65" fmla="*/ 4068305 w 4572368"/>
                  <a:gd name="connsiteY65" fmla="*/ 22237 h 2407420"/>
                  <a:gd name="connsiteX66" fmla="*/ 4070966 w 4572368"/>
                  <a:gd name="connsiteY66" fmla="*/ 24831 h 2407420"/>
                  <a:gd name="connsiteX67" fmla="*/ 4090733 w 4572368"/>
                  <a:gd name="connsiteY67" fmla="*/ 36910 h 2407420"/>
                  <a:gd name="connsiteX68" fmla="*/ 4145197 w 4572368"/>
                  <a:gd name="connsiteY68" fmla="*/ 42883 h 2407420"/>
                  <a:gd name="connsiteX69" fmla="*/ 4179074 w 4572368"/>
                  <a:gd name="connsiteY69" fmla="*/ 83288 h 2407420"/>
                  <a:gd name="connsiteX70" fmla="*/ 4208020 w 4572368"/>
                  <a:gd name="connsiteY70" fmla="*/ 133260 h 2407420"/>
                  <a:gd name="connsiteX71" fmla="*/ 4210047 w 4572368"/>
                  <a:gd name="connsiteY71" fmla="*/ 133638 h 2407420"/>
                  <a:gd name="connsiteX72" fmla="*/ 4235576 w 4572368"/>
                  <a:gd name="connsiteY72" fmla="*/ 185070 h 2407420"/>
                  <a:gd name="connsiteX73" fmla="*/ 4225847 w 4572368"/>
                  <a:gd name="connsiteY73" fmla="*/ 214713 h 2407420"/>
                  <a:gd name="connsiteX74" fmla="*/ 4260800 w 4572368"/>
                  <a:gd name="connsiteY74" fmla="*/ 212849 h 2407420"/>
                  <a:gd name="connsiteX75" fmla="*/ 4278115 w 4572368"/>
                  <a:gd name="connsiteY75" fmla="*/ 207168 h 2407420"/>
                  <a:gd name="connsiteX76" fmla="*/ 4278473 w 4572368"/>
                  <a:gd name="connsiteY76" fmla="*/ 219294 h 2407420"/>
                  <a:gd name="connsiteX77" fmla="*/ 4267874 w 4572368"/>
                  <a:gd name="connsiteY77" fmla="*/ 228327 h 2407420"/>
                  <a:gd name="connsiteX78" fmla="*/ 4245504 w 4572368"/>
                  <a:gd name="connsiteY78" fmla="*/ 249842 h 2407420"/>
                  <a:gd name="connsiteX79" fmla="*/ 4252213 w 4572368"/>
                  <a:gd name="connsiteY79" fmla="*/ 284127 h 2407420"/>
                  <a:gd name="connsiteX80" fmla="*/ 4281856 w 4572368"/>
                  <a:gd name="connsiteY80" fmla="*/ 293855 h 2407420"/>
                  <a:gd name="connsiteX81" fmla="*/ 4299406 w 4572368"/>
                  <a:gd name="connsiteY81" fmla="*/ 306569 h 2407420"/>
                  <a:gd name="connsiteX82" fmla="*/ 4286725 w 4572368"/>
                  <a:gd name="connsiteY82" fmla="*/ 326748 h 2407420"/>
                  <a:gd name="connsiteX83" fmla="*/ 4259068 w 4572368"/>
                  <a:gd name="connsiteY83" fmla="*/ 345703 h 2407420"/>
                  <a:gd name="connsiteX84" fmla="*/ 4251521 w 4572368"/>
                  <a:gd name="connsiteY84" fmla="*/ 372083 h 2407420"/>
                  <a:gd name="connsiteX85" fmla="*/ 4239400 w 4572368"/>
                  <a:gd name="connsiteY85" fmla="*/ 420156 h 2407420"/>
                  <a:gd name="connsiteX86" fmla="*/ 4235810 w 4572368"/>
                  <a:gd name="connsiteY86" fmla="*/ 487124 h 2407420"/>
                  <a:gd name="connsiteX87" fmla="*/ 4241565 w 4572368"/>
                  <a:gd name="connsiteY87" fmla="*/ 493546 h 2407420"/>
                  <a:gd name="connsiteX88" fmla="*/ 4257470 w 4572368"/>
                  <a:gd name="connsiteY88" fmla="*/ 498223 h 2407420"/>
                  <a:gd name="connsiteX89" fmla="*/ 4279466 w 4572368"/>
                  <a:gd name="connsiteY89" fmla="*/ 526450 h 2407420"/>
                  <a:gd name="connsiteX90" fmla="*/ 4301358 w 4572368"/>
                  <a:gd name="connsiteY90" fmla="*/ 546791 h 2407420"/>
                  <a:gd name="connsiteX91" fmla="*/ 4294347 w 4572368"/>
                  <a:gd name="connsiteY91" fmla="*/ 567504 h 2407420"/>
                  <a:gd name="connsiteX92" fmla="*/ 4272327 w 4572368"/>
                  <a:gd name="connsiteY92" fmla="*/ 584693 h 2407420"/>
                  <a:gd name="connsiteX93" fmla="*/ 4264461 w 4572368"/>
                  <a:gd name="connsiteY93" fmla="*/ 598680 h 2407420"/>
                  <a:gd name="connsiteX94" fmla="*/ 4268701 w 4572368"/>
                  <a:gd name="connsiteY94" fmla="*/ 600226 h 2407420"/>
                  <a:gd name="connsiteX95" fmla="*/ 4283893 w 4572368"/>
                  <a:gd name="connsiteY95" fmla="*/ 594672 h 2407420"/>
                  <a:gd name="connsiteX96" fmla="*/ 4338803 w 4572368"/>
                  <a:gd name="connsiteY96" fmla="*/ 603876 h 2407420"/>
                  <a:gd name="connsiteX97" fmla="*/ 4358590 w 4572368"/>
                  <a:gd name="connsiteY97" fmla="*/ 601802 h 2407420"/>
                  <a:gd name="connsiteX98" fmla="*/ 4376107 w 4572368"/>
                  <a:gd name="connsiteY98" fmla="*/ 611889 h 2407420"/>
                  <a:gd name="connsiteX99" fmla="*/ 4443012 w 4572368"/>
                  <a:gd name="connsiteY99" fmla="*/ 657936 h 2407420"/>
                  <a:gd name="connsiteX100" fmla="*/ 4479506 w 4572368"/>
                  <a:gd name="connsiteY100" fmla="*/ 681526 h 2407420"/>
                  <a:gd name="connsiteX101" fmla="*/ 4471548 w 4572368"/>
                  <a:gd name="connsiteY101" fmla="*/ 707307 h 2407420"/>
                  <a:gd name="connsiteX102" fmla="*/ 4497717 w 4572368"/>
                  <a:gd name="connsiteY102" fmla="*/ 730019 h 2407420"/>
                  <a:gd name="connsiteX103" fmla="*/ 4529489 w 4572368"/>
                  <a:gd name="connsiteY103" fmla="*/ 748010 h 2407420"/>
                  <a:gd name="connsiteX104" fmla="*/ 4518523 w 4572368"/>
                  <a:gd name="connsiteY104" fmla="*/ 775850 h 2407420"/>
                  <a:gd name="connsiteX105" fmla="*/ 4516130 w 4572368"/>
                  <a:gd name="connsiteY105" fmla="*/ 794278 h 2407420"/>
                  <a:gd name="connsiteX106" fmla="*/ 4532122 w 4572368"/>
                  <a:gd name="connsiteY106" fmla="*/ 795690 h 2407420"/>
                  <a:gd name="connsiteX107" fmla="*/ 4535540 w 4572368"/>
                  <a:gd name="connsiteY107" fmla="*/ 794231 h 2407420"/>
                  <a:gd name="connsiteX108" fmla="*/ 4559725 w 4572368"/>
                  <a:gd name="connsiteY108" fmla="*/ 788260 h 2407420"/>
                  <a:gd name="connsiteX109" fmla="*/ 4549827 w 4572368"/>
                  <a:gd name="connsiteY109" fmla="*/ 804763 h 2407420"/>
                  <a:gd name="connsiteX110" fmla="*/ 4534641 w 4572368"/>
                  <a:gd name="connsiteY110" fmla="*/ 818707 h 2407420"/>
                  <a:gd name="connsiteX111" fmla="*/ 4543185 w 4572368"/>
                  <a:gd name="connsiteY111" fmla="*/ 854382 h 2407420"/>
                  <a:gd name="connsiteX112" fmla="*/ 4563452 w 4572368"/>
                  <a:gd name="connsiteY112" fmla="*/ 858166 h 2407420"/>
                  <a:gd name="connsiteX113" fmla="*/ 4563186 w 4572368"/>
                  <a:gd name="connsiteY113" fmla="*/ 884858 h 2407420"/>
                  <a:gd name="connsiteX114" fmla="*/ 4544549 w 4572368"/>
                  <a:gd name="connsiteY114" fmla="*/ 897632 h 2407420"/>
                  <a:gd name="connsiteX115" fmla="*/ 4536779 w 4572368"/>
                  <a:gd name="connsiteY115" fmla="*/ 922397 h 2407420"/>
                  <a:gd name="connsiteX116" fmla="*/ 4525315 w 4572368"/>
                  <a:gd name="connsiteY116" fmla="*/ 958533 h 2407420"/>
                  <a:gd name="connsiteX117" fmla="*/ 4517058 w 4572368"/>
                  <a:gd name="connsiteY117" fmla="*/ 1008376 h 2407420"/>
                  <a:gd name="connsiteX118" fmla="*/ 4519733 w 4572368"/>
                  <a:gd name="connsiteY118" fmla="*/ 1027749 h 2407420"/>
                  <a:gd name="connsiteX119" fmla="*/ 4508174 w 4572368"/>
                  <a:gd name="connsiteY119" fmla="*/ 1025068 h 2407420"/>
                  <a:gd name="connsiteX120" fmla="*/ 4499290 w 4572368"/>
                  <a:gd name="connsiteY120" fmla="*/ 1041760 h 2407420"/>
                  <a:gd name="connsiteX121" fmla="*/ 4491275 w 4572368"/>
                  <a:gd name="connsiteY121" fmla="*/ 1079064 h 2407420"/>
                  <a:gd name="connsiteX122" fmla="*/ 4475144 w 4572368"/>
                  <a:gd name="connsiteY122" fmla="*/ 1098074 h 2407420"/>
                  <a:gd name="connsiteX123" fmla="*/ 4443934 w 4572368"/>
                  <a:gd name="connsiteY123" fmla="*/ 1107976 h 2407420"/>
                  <a:gd name="connsiteX124" fmla="*/ 4399184 w 4572368"/>
                  <a:gd name="connsiteY124" fmla="*/ 1134228 h 2407420"/>
                  <a:gd name="connsiteX125" fmla="*/ 4393752 w 4572368"/>
                  <a:gd name="connsiteY125" fmla="*/ 1152089 h 2407420"/>
                  <a:gd name="connsiteX126" fmla="*/ 4364858 w 4572368"/>
                  <a:gd name="connsiteY126" fmla="*/ 1169241 h 2407420"/>
                  <a:gd name="connsiteX127" fmla="*/ 4336492 w 4572368"/>
                  <a:gd name="connsiteY127" fmla="*/ 1169918 h 2407420"/>
                  <a:gd name="connsiteX128" fmla="*/ 4329986 w 4572368"/>
                  <a:gd name="connsiteY128" fmla="*/ 1179746 h 2407420"/>
                  <a:gd name="connsiteX129" fmla="*/ 4330113 w 4572368"/>
                  <a:gd name="connsiteY129" fmla="*/ 1180885 h 2407420"/>
                  <a:gd name="connsiteX130" fmla="*/ 4343556 w 4572368"/>
                  <a:gd name="connsiteY130" fmla="*/ 1185162 h 2407420"/>
                  <a:gd name="connsiteX131" fmla="*/ 4361274 w 4572368"/>
                  <a:gd name="connsiteY131" fmla="*/ 1196161 h 2407420"/>
                  <a:gd name="connsiteX132" fmla="*/ 4360053 w 4572368"/>
                  <a:gd name="connsiteY132" fmla="*/ 1199215 h 2407420"/>
                  <a:gd name="connsiteX133" fmla="*/ 4345388 w 4572368"/>
                  <a:gd name="connsiteY133" fmla="*/ 1223045 h 2407420"/>
                  <a:gd name="connsiteX134" fmla="*/ 4353332 w 4572368"/>
                  <a:gd name="connsiteY134" fmla="*/ 1234042 h 2407420"/>
                  <a:gd name="connsiteX135" fmla="*/ 4353943 w 4572368"/>
                  <a:gd name="connsiteY135" fmla="*/ 1237098 h 2407420"/>
                  <a:gd name="connsiteX136" fmla="*/ 4361886 w 4572368"/>
                  <a:gd name="connsiteY136" fmla="*/ 1254817 h 2407420"/>
                  <a:gd name="connsiteX137" fmla="*/ 4396714 w 4572368"/>
                  <a:gd name="connsiteY137" fmla="*/ 1284756 h 2407420"/>
                  <a:gd name="connsiteX138" fmla="*/ 4400991 w 4572368"/>
                  <a:gd name="connsiteY138" fmla="*/ 1328749 h 2407420"/>
                  <a:gd name="connsiteX139" fmla="*/ 4397324 w 4572368"/>
                  <a:gd name="connsiteY139" fmla="*/ 1377017 h 2407420"/>
                  <a:gd name="connsiteX140" fmla="*/ 4398547 w 4572368"/>
                  <a:gd name="connsiteY140" fmla="*/ 1378241 h 2407420"/>
                  <a:gd name="connsiteX141" fmla="*/ 4391825 w 4572368"/>
                  <a:gd name="connsiteY141" fmla="*/ 1425900 h 2407420"/>
                  <a:gd name="connsiteX142" fmla="*/ 4371051 w 4572368"/>
                  <a:gd name="connsiteY142" fmla="*/ 1441786 h 2407420"/>
                  <a:gd name="connsiteX143" fmla="*/ 4396102 w 4572368"/>
                  <a:gd name="connsiteY143" fmla="*/ 1457060 h 2407420"/>
                  <a:gd name="connsiteX144" fmla="*/ 4410767 w 4572368"/>
                  <a:gd name="connsiteY144" fmla="*/ 1461338 h 2407420"/>
                  <a:gd name="connsiteX145" fmla="*/ 4405268 w 4572368"/>
                  <a:gd name="connsiteY145" fmla="*/ 1469892 h 2407420"/>
                  <a:gd name="connsiteX146" fmla="*/ 4393657 w 4572368"/>
                  <a:gd name="connsiteY146" fmla="*/ 1471114 h 2407420"/>
                  <a:gd name="connsiteX147" fmla="*/ 4367996 w 4572368"/>
                  <a:gd name="connsiteY147" fmla="*/ 1475390 h 2407420"/>
                  <a:gd name="connsiteX148" fmla="*/ 4356387 w 4572368"/>
                  <a:gd name="connsiteY148" fmla="*/ 1502276 h 2407420"/>
                  <a:gd name="connsiteX149" fmla="*/ 4372272 w 4572368"/>
                  <a:gd name="connsiteY149" fmla="*/ 1523050 h 2407420"/>
                  <a:gd name="connsiteX150" fmla="*/ 4378383 w 4572368"/>
                  <a:gd name="connsiteY150" fmla="*/ 1540157 h 2407420"/>
                  <a:gd name="connsiteX151" fmla="*/ 4360052 w 4572368"/>
                  <a:gd name="connsiteY151" fmla="*/ 1548100 h 2407420"/>
                  <a:gd name="connsiteX152" fmla="*/ 4331946 w 4572368"/>
                  <a:gd name="connsiteY152" fmla="*/ 1548101 h 2407420"/>
                  <a:gd name="connsiteX153" fmla="*/ 4314227 w 4572368"/>
                  <a:gd name="connsiteY153" fmla="*/ 1562764 h 2407420"/>
                  <a:gd name="connsiteX154" fmla="*/ 4283066 w 4572368"/>
                  <a:gd name="connsiteY154" fmla="*/ 1590260 h 2407420"/>
                  <a:gd name="connsiteX155" fmla="*/ 4248849 w 4572368"/>
                  <a:gd name="connsiteY155" fmla="*/ 1634863 h 2407420"/>
                  <a:gd name="connsiteX156" fmla="*/ 4249786 w 4572368"/>
                  <a:gd name="connsiteY156" fmla="*/ 1642030 h 2407420"/>
                  <a:gd name="connsiteX157" fmla="*/ 4258565 w 4572368"/>
                  <a:gd name="connsiteY157" fmla="*/ 1652802 h 2407420"/>
                  <a:gd name="connsiteX158" fmla="*/ 4260398 w 4572368"/>
                  <a:gd name="connsiteY158" fmla="*/ 1682742 h 2407420"/>
                  <a:gd name="connsiteX159" fmla="*/ 4265897 w 4572368"/>
                  <a:gd name="connsiteY159" fmla="*/ 1707182 h 2407420"/>
                  <a:gd name="connsiteX160" fmla="*/ 4251232 w 4572368"/>
                  <a:gd name="connsiteY160" fmla="*/ 1718180 h 2407420"/>
                  <a:gd name="connsiteX161" fmla="*/ 4227862 w 4572368"/>
                  <a:gd name="connsiteY161" fmla="*/ 1719631 h 2407420"/>
                  <a:gd name="connsiteX162" fmla="*/ 4215796 w 4572368"/>
                  <a:gd name="connsiteY162" fmla="*/ 1725576 h 2407420"/>
                  <a:gd name="connsiteX163" fmla="*/ 4217994 w 4572368"/>
                  <a:gd name="connsiteY163" fmla="*/ 1728653 h 2407420"/>
                  <a:gd name="connsiteX164" fmla="*/ 4231130 w 4572368"/>
                  <a:gd name="connsiteY164" fmla="*/ 1732013 h 2407420"/>
                  <a:gd name="connsiteX165" fmla="*/ 4264736 w 4572368"/>
                  <a:gd name="connsiteY165" fmla="*/ 1764397 h 2407420"/>
                  <a:gd name="connsiteX166" fmla="*/ 4279401 w 4572368"/>
                  <a:gd name="connsiteY166" fmla="*/ 1772340 h 2407420"/>
                  <a:gd name="connsiteX167" fmla="*/ 4286732 w 4572368"/>
                  <a:gd name="connsiteY167" fmla="*/ 1787616 h 2407420"/>
                  <a:gd name="connsiteX168" fmla="*/ 4311172 w 4572368"/>
                  <a:gd name="connsiteY168" fmla="*/ 1851159 h 2407420"/>
                  <a:gd name="connsiteX169" fmla="*/ 4325226 w 4572368"/>
                  <a:gd name="connsiteY169" fmla="*/ 1884764 h 2407420"/>
                  <a:gd name="connsiteX170" fmla="*/ 4307506 w 4572368"/>
                  <a:gd name="connsiteY170" fmla="*/ 1898819 h 2407420"/>
                  <a:gd name="connsiteX171" fmla="*/ 4314839 w 4572368"/>
                  <a:gd name="connsiteY171" fmla="*/ 1926924 h 2407420"/>
                  <a:gd name="connsiteX172" fmla="*/ 4328281 w 4572368"/>
                  <a:gd name="connsiteY172" fmla="*/ 1954419 h 2407420"/>
                  <a:gd name="connsiteX173" fmla="*/ 4307507 w 4572368"/>
                  <a:gd name="connsiteY173" fmla="*/ 1968472 h 2407420"/>
                  <a:gd name="connsiteX174" fmla="*/ 4297119 w 4572368"/>
                  <a:gd name="connsiteY174" fmla="*/ 1980082 h 2407420"/>
                  <a:gd name="connsiteX175" fmla="*/ 4307507 w 4572368"/>
                  <a:gd name="connsiteY175" fmla="*/ 1988636 h 2407420"/>
                  <a:gd name="connsiteX176" fmla="*/ 4310562 w 4572368"/>
                  <a:gd name="connsiteY176" fmla="*/ 1989247 h 2407420"/>
                  <a:gd name="connsiteX177" fmla="*/ 4330114 w 4572368"/>
                  <a:gd name="connsiteY177" fmla="*/ 1996579 h 2407420"/>
                  <a:gd name="connsiteX178" fmla="*/ 4315449 w 4572368"/>
                  <a:gd name="connsiteY178" fmla="*/ 2003301 h 2407420"/>
                  <a:gd name="connsiteX179" fmla="*/ 4298342 w 4572368"/>
                  <a:gd name="connsiteY179" fmla="*/ 2005744 h 2407420"/>
                  <a:gd name="connsiteX180" fmla="*/ 4287344 w 4572368"/>
                  <a:gd name="connsiteY180" fmla="*/ 2034461 h 2407420"/>
                  <a:gd name="connsiteX181" fmla="*/ 4299564 w 4572368"/>
                  <a:gd name="connsiteY181" fmla="*/ 2046680 h 2407420"/>
                  <a:gd name="connsiteX182" fmla="*/ 4286732 w 4572368"/>
                  <a:gd name="connsiteY182" fmla="*/ 2065011 h 2407420"/>
                  <a:gd name="connsiteX183" fmla="*/ 4267790 w 4572368"/>
                  <a:gd name="connsiteY183" fmla="*/ 2065011 h 2407420"/>
                  <a:gd name="connsiteX184" fmla="*/ 4250683 w 4572368"/>
                  <a:gd name="connsiteY184" fmla="*/ 2078453 h 2407420"/>
                  <a:gd name="connsiteX185" fmla="*/ 4225633 w 4572368"/>
                  <a:gd name="connsiteY185" fmla="*/ 2098006 h 2407420"/>
                  <a:gd name="connsiteX186" fmla="*/ 4196303 w 4572368"/>
                  <a:gd name="connsiteY186" fmla="*/ 2128556 h 2407420"/>
                  <a:gd name="connsiteX187" fmla="*/ 4188972 w 4572368"/>
                  <a:gd name="connsiteY187" fmla="*/ 2143220 h 2407420"/>
                  <a:gd name="connsiteX188" fmla="*/ 4182250 w 4572368"/>
                  <a:gd name="connsiteY188" fmla="*/ 2135888 h 2407420"/>
                  <a:gd name="connsiteX189" fmla="*/ 4168197 w 4572368"/>
                  <a:gd name="connsiteY189" fmla="*/ 2143220 h 2407420"/>
                  <a:gd name="connsiteX190" fmla="*/ 4144979 w 4572368"/>
                  <a:gd name="connsiteY190" fmla="*/ 2165216 h 2407420"/>
                  <a:gd name="connsiteX191" fmla="*/ 4124816 w 4572368"/>
                  <a:gd name="connsiteY191" fmla="*/ 2170715 h 2407420"/>
                  <a:gd name="connsiteX192" fmla="*/ 4098543 w 4572368"/>
                  <a:gd name="connsiteY192" fmla="*/ 2162772 h 2407420"/>
                  <a:gd name="connsiteX193" fmla="*/ 4055161 w 4572368"/>
                  <a:gd name="connsiteY193" fmla="*/ 2159717 h 2407420"/>
                  <a:gd name="connsiteX194" fmla="*/ 4042940 w 4572368"/>
                  <a:gd name="connsiteY194" fmla="*/ 2169493 h 2407420"/>
                  <a:gd name="connsiteX195" fmla="*/ 4014835 w 4572368"/>
                  <a:gd name="connsiteY195" fmla="*/ 2167660 h 2407420"/>
                  <a:gd name="connsiteX196" fmla="*/ 3985507 w 4572368"/>
                  <a:gd name="connsiteY196" fmla="*/ 2158496 h 2407420"/>
                  <a:gd name="connsiteX197" fmla="*/ 3967787 w 4572368"/>
                  <a:gd name="connsiteY197" fmla="*/ 2193322 h 2407420"/>
                  <a:gd name="connsiteX198" fmla="*/ 3965954 w 4572368"/>
                  <a:gd name="connsiteY198" fmla="*/ 2199432 h 2407420"/>
                  <a:gd name="connsiteX199" fmla="*/ 3958622 w 4572368"/>
                  <a:gd name="connsiteY199" fmla="*/ 2189656 h 2407420"/>
                  <a:gd name="connsiteX200" fmla="*/ 3938460 w 4572368"/>
                  <a:gd name="connsiteY200" fmla="*/ 2143831 h 2407420"/>
                  <a:gd name="connsiteX201" fmla="*/ 3918296 w 4572368"/>
                  <a:gd name="connsiteY201" fmla="*/ 2135888 h 2407420"/>
                  <a:gd name="connsiteX202" fmla="*/ 3895689 w 4572368"/>
                  <a:gd name="connsiteY202" fmla="*/ 2136500 h 2407420"/>
                  <a:gd name="connsiteX203" fmla="*/ 3865750 w 4572368"/>
                  <a:gd name="connsiteY203" fmla="*/ 2110837 h 2407420"/>
                  <a:gd name="connsiteX204" fmla="*/ 3843754 w 4572368"/>
                  <a:gd name="connsiteY204" fmla="*/ 2094951 h 2407420"/>
                  <a:gd name="connsiteX205" fmla="*/ 3838866 w 4572368"/>
                  <a:gd name="connsiteY205" fmla="*/ 2084563 h 2407420"/>
                  <a:gd name="connsiteX206" fmla="*/ 3830311 w 4572368"/>
                  <a:gd name="connsiteY206" fmla="*/ 2089451 h 2407420"/>
                  <a:gd name="connsiteX207" fmla="*/ 3816869 w 4572368"/>
                  <a:gd name="connsiteY207" fmla="*/ 2103505 h 2407420"/>
                  <a:gd name="connsiteX208" fmla="*/ 3813814 w 4572368"/>
                  <a:gd name="connsiteY208" fmla="*/ 2131000 h 2407420"/>
                  <a:gd name="connsiteX209" fmla="*/ 3814424 w 4572368"/>
                  <a:gd name="connsiteY209" fmla="*/ 2152996 h 2407420"/>
                  <a:gd name="connsiteX210" fmla="*/ 3799150 w 4572368"/>
                  <a:gd name="connsiteY210" fmla="*/ 2148719 h 2407420"/>
                  <a:gd name="connsiteX211" fmla="*/ 3712387 w 4572368"/>
                  <a:gd name="connsiteY211" fmla="*/ 2115725 h 2407420"/>
                  <a:gd name="connsiteX212" fmla="*/ 3690907 w 4572368"/>
                  <a:gd name="connsiteY212" fmla="*/ 2100603 h 2407420"/>
                  <a:gd name="connsiteX213" fmla="*/ 3693678 w 4572368"/>
                  <a:gd name="connsiteY213" fmla="*/ 2090586 h 2407420"/>
                  <a:gd name="connsiteX214" fmla="*/ 3679225 w 4572368"/>
                  <a:gd name="connsiteY214" fmla="*/ 2086582 h 2407420"/>
                  <a:gd name="connsiteX215" fmla="*/ 3674950 w 4572368"/>
                  <a:gd name="connsiteY215" fmla="*/ 2087629 h 2407420"/>
                  <a:gd name="connsiteX216" fmla="*/ 3679332 w 4572368"/>
                  <a:gd name="connsiteY216" fmla="*/ 2096392 h 2407420"/>
                  <a:gd name="connsiteX217" fmla="*/ 3656113 w 4572368"/>
                  <a:gd name="connsiteY217" fmla="*/ 2136108 h 2407420"/>
                  <a:gd name="connsiteX218" fmla="*/ 3623118 w 4572368"/>
                  <a:gd name="connsiteY218" fmla="*/ 2139163 h 2407420"/>
                  <a:gd name="connsiteX219" fmla="*/ 3612732 w 4572368"/>
                  <a:gd name="connsiteY219" fmla="*/ 2167879 h 2407420"/>
                  <a:gd name="connsiteX220" fmla="*/ 3623730 w 4572368"/>
                  <a:gd name="connsiteY220" fmla="*/ 2181321 h 2407420"/>
                  <a:gd name="connsiteX221" fmla="*/ 3634728 w 4572368"/>
                  <a:gd name="connsiteY221" fmla="*/ 2193543 h 2407420"/>
                  <a:gd name="connsiteX222" fmla="*/ 3588292 w 4572368"/>
                  <a:gd name="connsiteY222" fmla="*/ 2141606 h 2407420"/>
                  <a:gd name="connsiteX223" fmla="*/ 3572406 w 4572368"/>
                  <a:gd name="connsiteY223" fmla="*/ 2126332 h 2407420"/>
                  <a:gd name="connsiteX224" fmla="*/ 3562323 w 4572368"/>
                  <a:gd name="connsiteY224" fmla="*/ 2133511 h 2407420"/>
                  <a:gd name="connsiteX225" fmla="*/ 3560124 w 4572368"/>
                  <a:gd name="connsiteY225" fmla="*/ 2134334 h 2407420"/>
                  <a:gd name="connsiteX226" fmla="*/ 3574081 w 4572368"/>
                  <a:gd name="connsiteY226" fmla="*/ 2168218 h 2407420"/>
                  <a:gd name="connsiteX227" fmla="*/ 3578404 w 4572368"/>
                  <a:gd name="connsiteY227" fmla="*/ 2191547 h 2407420"/>
                  <a:gd name="connsiteX228" fmla="*/ 3580797 w 4572368"/>
                  <a:gd name="connsiteY228" fmla="*/ 2192544 h 2407420"/>
                  <a:gd name="connsiteX229" fmla="*/ 3610780 w 4572368"/>
                  <a:gd name="connsiteY229" fmla="*/ 2250901 h 2407420"/>
                  <a:gd name="connsiteX230" fmla="*/ 3680816 w 4572368"/>
                  <a:gd name="connsiteY230" fmla="*/ 2353553 h 2407420"/>
                  <a:gd name="connsiteX231" fmla="*/ 3701225 w 4572368"/>
                  <a:gd name="connsiteY231" fmla="*/ 2385456 h 2407420"/>
                  <a:gd name="connsiteX232" fmla="*/ 3706369 w 4572368"/>
                  <a:gd name="connsiteY232" fmla="*/ 2407420 h 2407420"/>
                  <a:gd name="connsiteX233" fmla="*/ 1080113 w 4572368"/>
                  <a:gd name="connsiteY233" fmla="*/ 2407420 h 2407420"/>
                  <a:gd name="connsiteX234" fmla="*/ 1077797 w 4572368"/>
                  <a:gd name="connsiteY234" fmla="*/ 2390172 h 2407420"/>
                  <a:gd name="connsiteX235" fmla="*/ 1042370 w 4572368"/>
                  <a:gd name="connsiteY235" fmla="*/ 2386668 h 2407420"/>
                  <a:gd name="connsiteX236" fmla="*/ 1022383 w 4572368"/>
                  <a:gd name="connsiteY236" fmla="*/ 2401082 h 2407420"/>
                  <a:gd name="connsiteX237" fmla="*/ 999508 w 4572368"/>
                  <a:gd name="connsiteY237" fmla="*/ 2378841 h 2407420"/>
                  <a:gd name="connsiteX238" fmla="*/ 1003827 w 4572368"/>
                  <a:gd name="connsiteY238" fmla="*/ 2352180 h 2407420"/>
                  <a:gd name="connsiteX239" fmla="*/ 1003823 w 4572368"/>
                  <a:gd name="connsiteY239" fmla="*/ 2335189 h 2407420"/>
                  <a:gd name="connsiteX240" fmla="*/ 990464 w 4572368"/>
                  <a:gd name="connsiteY240" fmla="*/ 2326155 h 2407420"/>
                  <a:gd name="connsiteX241" fmla="*/ 989902 w 4572368"/>
                  <a:gd name="connsiteY241" fmla="*/ 2327747 h 2407420"/>
                  <a:gd name="connsiteX242" fmla="*/ 968739 w 4572368"/>
                  <a:gd name="connsiteY242" fmla="*/ 2319667 h 2407420"/>
                  <a:gd name="connsiteX243" fmla="*/ 838038 w 4572368"/>
                  <a:gd name="connsiteY243" fmla="*/ 2270053 h 2407420"/>
                  <a:gd name="connsiteX244" fmla="*/ 816187 w 4572368"/>
                  <a:gd name="connsiteY244" fmla="*/ 2282944 h 2407420"/>
                  <a:gd name="connsiteX245" fmla="*/ 787766 w 4572368"/>
                  <a:gd name="connsiteY245" fmla="*/ 2304016 h 2407420"/>
                  <a:gd name="connsiteX246" fmla="*/ 779516 w 4572368"/>
                  <a:gd name="connsiteY246" fmla="*/ 2270951 h 2407420"/>
                  <a:gd name="connsiteX247" fmla="*/ 734159 w 4572368"/>
                  <a:gd name="connsiteY247" fmla="*/ 2256718 h 2407420"/>
                  <a:gd name="connsiteX248" fmla="*/ 696391 w 4572368"/>
                  <a:gd name="connsiteY248" fmla="*/ 2273720 h 2407420"/>
                  <a:gd name="connsiteX249" fmla="*/ 612794 w 4572368"/>
                  <a:gd name="connsiteY249" fmla="*/ 2282048 h 2407420"/>
                  <a:gd name="connsiteX250" fmla="*/ 580035 w 4572368"/>
                  <a:gd name="connsiteY250" fmla="*/ 2254546 h 2407420"/>
                  <a:gd name="connsiteX251" fmla="*/ 549364 w 4572368"/>
                  <a:gd name="connsiteY251" fmla="*/ 2236237 h 2407420"/>
                  <a:gd name="connsiteX252" fmla="*/ 552390 w 4572368"/>
                  <a:gd name="connsiteY252" fmla="*/ 2210275 h 2407420"/>
                  <a:gd name="connsiteX253" fmla="*/ 583579 w 4572368"/>
                  <a:gd name="connsiteY253" fmla="*/ 2153388 h 2407420"/>
                  <a:gd name="connsiteX254" fmla="*/ 594021 w 4572368"/>
                  <a:gd name="connsiteY254" fmla="*/ 2104432 h 2407420"/>
                  <a:gd name="connsiteX255" fmla="*/ 563051 w 4572368"/>
                  <a:gd name="connsiteY255" fmla="*/ 2026965 h 2407420"/>
                  <a:gd name="connsiteX256" fmla="*/ 544825 w 4572368"/>
                  <a:gd name="connsiteY256" fmla="*/ 2013264 h 2407420"/>
                  <a:gd name="connsiteX257" fmla="*/ 527604 w 4572368"/>
                  <a:gd name="connsiteY257" fmla="*/ 1990909 h 2407420"/>
                  <a:gd name="connsiteX258" fmla="*/ 550784 w 4572368"/>
                  <a:gd name="connsiteY258" fmla="*/ 1981679 h 2407420"/>
                  <a:gd name="connsiteX259" fmla="*/ 562942 w 4572368"/>
                  <a:gd name="connsiteY259" fmla="*/ 1975204 h 2407420"/>
                  <a:gd name="connsiteX260" fmla="*/ 554064 w 4572368"/>
                  <a:gd name="connsiteY260" fmla="*/ 1965571 h 2407420"/>
                  <a:gd name="connsiteX261" fmla="*/ 519369 w 4572368"/>
                  <a:gd name="connsiteY261" fmla="*/ 1886971 h 2407420"/>
                  <a:gd name="connsiteX262" fmla="*/ 533000 w 4572368"/>
                  <a:gd name="connsiteY262" fmla="*/ 1842246 h 2407420"/>
                  <a:gd name="connsiteX263" fmla="*/ 605513 w 4572368"/>
                  <a:gd name="connsiteY263" fmla="*/ 1715265 h 2407420"/>
                  <a:gd name="connsiteX264" fmla="*/ 598877 w 4572368"/>
                  <a:gd name="connsiteY264" fmla="*/ 1696950 h 2407420"/>
                  <a:gd name="connsiteX265" fmla="*/ 595334 w 4572368"/>
                  <a:gd name="connsiteY265" fmla="*/ 1679169 h 2407420"/>
                  <a:gd name="connsiteX266" fmla="*/ 603172 w 4572368"/>
                  <a:gd name="connsiteY266" fmla="*/ 1670914 h 2407420"/>
                  <a:gd name="connsiteX267" fmla="*/ 594309 w 4572368"/>
                  <a:gd name="connsiteY267" fmla="*/ 1649489 h 2407420"/>
                  <a:gd name="connsiteX268" fmla="*/ 597313 w 4572368"/>
                  <a:gd name="connsiteY268" fmla="*/ 1643573 h 2407420"/>
                  <a:gd name="connsiteX269" fmla="*/ 573816 w 4572368"/>
                  <a:gd name="connsiteY269" fmla="*/ 1633507 h 2407420"/>
                  <a:gd name="connsiteX270" fmla="*/ 593804 w 4572368"/>
                  <a:gd name="connsiteY270" fmla="*/ 1620047 h 2407420"/>
                  <a:gd name="connsiteX271" fmla="*/ 585304 w 4572368"/>
                  <a:gd name="connsiteY271" fmla="*/ 1601162 h 2407420"/>
                  <a:gd name="connsiteX272" fmla="*/ 587387 w 4572368"/>
                  <a:gd name="connsiteY272" fmla="*/ 1600439 h 2407420"/>
                  <a:gd name="connsiteX273" fmla="*/ 567795 w 4572368"/>
                  <a:gd name="connsiteY273" fmla="*/ 1593539 h 2407420"/>
                  <a:gd name="connsiteX274" fmla="*/ 528163 w 4572368"/>
                  <a:gd name="connsiteY274" fmla="*/ 1575271 h 2407420"/>
                  <a:gd name="connsiteX275" fmla="*/ 538455 w 4572368"/>
                  <a:gd name="connsiteY275" fmla="*/ 1541018 h 2407420"/>
                  <a:gd name="connsiteX276" fmla="*/ 539473 w 4572368"/>
                  <a:gd name="connsiteY276" fmla="*/ 1518830 h 2407420"/>
                  <a:gd name="connsiteX277" fmla="*/ 520286 w 4572368"/>
                  <a:gd name="connsiteY277" fmla="*/ 1518738 h 2407420"/>
                  <a:gd name="connsiteX278" fmla="*/ 516358 w 4572368"/>
                  <a:gd name="connsiteY278" fmla="*/ 1520815 h 2407420"/>
                  <a:gd name="connsiteX279" fmla="*/ 488146 w 4572368"/>
                  <a:gd name="connsiteY279" fmla="*/ 1530332 h 2407420"/>
                  <a:gd name="connsiteX280" fmla="*/ 498292 w 4572368"/>
                  <a:gd name="connsiteY280" fmla="*/ 1509690 h 2407420"/>
                  <a:gd name="connsiteX281" fmla="*/ 514995 w 4572368"/>
                  <a:gd name="connsiteY281" fmla="*/ 1491572 h 2407420"/>
                  <a:gd name="connsiteX282" fmla="*/ 501272 w 4572368"/>
                  <a:gd name="connsiteY282" fmla="*/ 1449927 h 2407420"/>
                  <a:gd name="connsiteX283" fmla="*/ 476754 w 4572368"/>
                  <a:gd name="connsiteY283" fmla="*/ 1447435 h 2407420"/>
                  <a:gd name="connsiteX284" fmla="*/ 474416 w 4572368"/>
                  <a:gd name="connsiteY284" fmla="*/ 1415618 h 2407420"/>
                  <a:gd name="connsiteX285" fmla="*/ 495347 w 4572368"/>
                  <a:gd name="connsiteY285" fmla="*/ 1398547 h 2407420"/>
                  <a:gd name="connsiteX286" fmla="*/ 502140 w 4572368"/>
                  <a:gd name="connsiteY286" fmla="*/ 1368276 h 2407420"/>
                  <a:gd name="connsiteX287" fmla="*/ 512202 w 4572368"/>
                  <a:gd name="connsiteY287" fmla="*/ 1324095 h 2407420"/>
                  <a:gd name="connsiteX288" fmla="*/ 517081 w 4572368"/>
                  <a:gd name="connsiteY288" fmla="*/ 1263904 h 2407420"/>
                  <a:gd name="connsiteX289" fmla="*/ 511969 w 4572368"/>
                  <a:gd name="connsiteY289" fmla="*/ 1241094 h 2407420"/>
                  <a:gd name="connsiteX290" fmla="*/ 526004 w 4572368"/>
                  <a:gd name="connsiteY290" fmla="*/ 1243138 h 2407420"/>
                  <a:gd name="connsiteX291" fmla="*/ 534926 w 4572368"/>
                  <a:gd name="connsiteY291" fmla="*/ 1222372 h 2407420"/>
                  <a:gd name="connsiteX292" fmla="*/ 540762 w 4572368"/>
                  <a:gd name="connsiteY292" fmla="*/ 1177141 h 2407420"/>
                  <a:gd name="connsiteX293" fmla="*/ 558086 w 4572368"/>
                  <a:gd name="connsiteY293" fmla="*/ 1152895 h 2407420"/>
                  <a:gd name="connsiteX294" fmla="*/ 569560 w 4572368"/>
                  <a:gd name="connsiteY294" fmla="*/ 1143332 h 2407420"/>
                  <a:gd name="connsiteX295" fmla="*/ 552210 w 4572368"/>
                  <a:gd name="connsiteY295" fmla="*/ 1142716 h 2407420"/>
                  <a:gd name="connsiteX296" fmla="*/ 514703 w 4572368"/>
                  <a:gd name="connsiteY296" fmla="*/ 1137465 h 2407420"/>
                  <a:gd name="connsiteX297" fmla="*/ 456457 w 4572368"/>
                  <a:gd name="connsiteY297" fmla="*/ 1117038 h 2407420"/>
                  <a:gd name="connsiteX298" fmla="*/ 426663 w 4572368"/>
                  <a:gd name="connsiteY298" fmla="*/ 1107890 h 2407420"/>
                  <a:gd name="connsiteX299" fmla="*/ 417715 w 4572368"/>
                  <a:gd name="connsiteY299" fmla="*/ 1094016 h 2407420"/>
                  <a:gd name="connsiteX300" fmla="*/ 393610 w 4572368"/>
                  <a:gd name="connsiteY300" fmla="*/ 1104747 h 2407420"/>
                  <a:gd name="connsiteX301" fmla="*/ 329733 w 4572368"/>
                  <a:gd name="connsiteY301" fmla="*/ 1077967 h 2407420"/>
                  <a:gd name="connsiteX302" fmla="*/ 312121 w 4572368"/>
                  <a:gd name="connsiteY302" fmla="*/ 1070894 h 2407420"/>
                  <a:gd name="connsiteX303" fmla="*/ 260417 w 4572368"/>
                  <a:gd name="connsiteY303" fmla="*/ 1044256 h 2407420"/>
                  <a:gd name="connsiteX304" fmla="*/ 205026 w 4572368"/>
                  <a:gd name="connsiteY304" fmla="*/ 1013190 h 2407420"/>
                  <a:gd name="connsiteX305" fmla="*/ 176350 w 4572368"/>
                  <a:gd name="connsiteY305" fmla="*/ 994763 h 2407420"/>
                  <a:gd name="connsiteX306" fmla="*/ 174419 w 4572368"/>
                  <a:gd name="connsiteY306" fmla="*/ 994771 h 2407420"/>
                  <a:gd name="connsiteX307" fmla="*/ 174418 w 4572368"/>
                  <a:gd name="connsiteY307" fmla="*/ 994770 h 2407420"/>
                  <a:gd name="connsiteX308" fmla="*/ 173936 w 4572368"/>
                  <a:gd name="connsiteY308" fmla="*/ 994773 h 2407420"/>
                  <a:gd name="connsiteX309" fmla="*/ 174419 w 4572368"/>
                  <a:gd name="connsiteY309" fmla="*/ 994771 h 2407420"/>
                  <a:gd name="connsiteX310" fmla="*/ 175388 w 4572368"/>
                  <a:gd name="connsiteY310" fmla="*/ 995733 h 2407420"/>
                  <a:gd name="connsiteX311" fmla="*/ 172154 w 4572368"/>
                  <a:gd name="connsiteY311" fmla="*/ 1007533 h 2407420"/>
                  <a:gd name="connsiteX312" fmla="*/ 163455 w 4572368"/>
                  <a:gd name="connsiteY312" fmla="*/ 1006603 h 2407420"/>
                  <a:gd name="connsiteX313" fmla="*/ 70024 w 4572368"/>
                  <a:gd name="connsiteY313" fmla="*/ 981689 h 2407420"/>
                  <a:gd name="connsiteX314" fmla="*/ 53581 w 4572368"/>
                  <a:gd name="connsiteY314" fmla="*/ 976929 h 2407420"/>
                  <a:gd name="connsiteX315" fmla="*/ 49899 w 4572368"/>
                  <a:gd name="connsiteY315" fmla="*/ 974433 h 2407420"/>
                  <a:gd name="connsiteX316" fmla="*/ 43671 w 4572368"/>
                  <a:gd name="connsiteY316" fmla="*/ 964026 h 2407420"/>
                  <a:gd name="connsiteX317" fmla="*/ 42494 w 4572368"/>
                  <a:gd name="connsiteY317" fmla="*/ 959780 h 2407420"/>
                  <a:gd name="connsiteX318" fmla="*/ 44186 w 4572368"/>
                  <a:gd name="connsiteY318" fmla="*/ 948759 h 2407420"/>
                  <a:gd name="connsiteX319" fmla="*/ 45125 w 4572368"/>
                  <a:gd name="connsiteY319" fmla="*/ 941993 h 2407420"/>
                  <a:gd name="connsiteX320" fmla="*/ 18821 w 4572368"/>
                  <a:gd name="connsiteY320" fmla="*/ 935921 h 2407420"/>
                  <a:gd name="connsiteX321" fmla="*/ 611 w 4572368"/>
                  <a:gd name="connsiteY321" fmla="*/ 924793 h 2407420"/>
                  <a:gd name="connsiteX322" fmla="*/ 10024 w 4572368"/>
                  <a:gd name="connsiteY322" fmla="*/ 911806 h 2407420"/>
                  <a:gd name="connsiteX323" fmla="*/ 88220 w 4572368"/>
                  <a:gd name="connsiteY323" fmla="*/ 943935 h 2407420"/>
                  <a:gd name="connsiteX324" fmla="*/ 130187 w 4572368"/>
                  <a:gd name="connsiteY324" fmla="*/ 953224 h 2407420"/>
                  <a:gd name="connsiteX325" fmla="*/ 138116 w 4572368"/>
                  <a:gd name="connsiteY325" fmla="*/ 954542 h 2407420"/>
                  <a:gd name="connsiteX326" fmla="*/ 183441 w 4572368"/>
                  <a:gd name="connsiteY326" fmla="*/ 981014 h 2407420"/>
                  <a:gd name="connsiteX327" fmla="*/ 208385 w 4572368"/>
                  <a:gd name="connsiteY327" fmla="*/ 985352 h 2407420"/>
                  <a:gd name="connsiteX328" fmla="*/ 223461 w 4572368"/>
                  <a:gd name="connsiteY328" fmla="*/ 986447 h 2407420"/>
                  <a:gd name="connsiteX329" fmla="*/ 282104 w 4572368"/>
                  <a:gd name="connsiteY329" fmla="*/ 1009576 h 2407420"/>
                  <a:gd name="connsiteX330" fmla="*/ 324453 w 4572368"/>
                  <a:gd name="connsiteY330" fmla="*/ 1017706 h 2407420"/>
                  <a:gd name="connsiteX331" fmla="*/ 357755 w 4572368"/>
                  <a:gd name="connsiteY331" fmla="*/ 1033795 h 2407420"/>
                  <a:gd name="connsiteX332" fmla="*/ 395403 w 4572368"/>
                  <a:gd name="connsiteY332" fmla="*/ 1026872 h 2407420"/>
                  <a:gd name="connsiteX333" fmla="*/ 398073 w 4572368"/>
                  <a:gd name="connsiteY333" fmla="*/ 1018745 h 2407420"/>
                  <a:gd name="connsiteX334" fmla="*/ 447075 w 4572368"/>
                  <a:gd name="connsiteY334" fmla="*/ 1000761 h 2407420"/>
                  <a:gd name="connsiteX335" fmla="*/ 474291 w 4572368"/>
                  <a:gd name="connsiteY335" fmla="*/ 994269 h 2407420"/>
                  <a:gd name="connsiteX336" fmla="*/ 474369 w 4572368"/>
                  <a:gd name="connsiteY336" fmla="*/ 994130 h 2407420"/>
                  <a:gd name="connsiteX337" fmla="*/ 482894 w 4572368"/>
                  <a:gd name="connsiteY337" fmla="*/ 977230 h 2407420"/>
                  <a:gd name="connsiteX338" fmla="*/ 483459 w 4572368"/>
                  <a:gd name="connsiteY338" fmla="*/ 977889 h 2407420"/>
                  <a:gd name="connsiteX339" fmla="*/ 485390 w 4572368"/>
                  <a:gd name="connsiteY339" fmla="*/ 974441 h 2407420"/>
                  <a:gd name="connsiteX340" fmla="*/ 503317 w 4572368"/>
                  <a:gd name="connsiteY340" fmla="*/ 958786 h 2407420"/>
                  <a:gd name="connsiteX341" fmla="*/ 507032 w 4572368"/>
                  <a:gd name="connsiteY341" fmla="*/ 954525 h 2407420"/>
                  <a:gd name="connsiteX342" fmla="*/ 506323 w 4572368"/>
                  <a:gd name="connsiteY342" fmla="*/ 954214 h 2407420"/>
                  <a:gd name="connsiteX343" fmla="*/ 454898 w 4572368"/>
                  <a:gd name="connsiteY343" fmla="*/ 947808 h 2407420"/>
                  <a:gd name="connsiteX344" fmla="*/ 433866 w 4572368"/>
                  <a:gd name="connsiteY344" fmla="*/ 932863 h 2407420"/>
                  <a:gd name="connsiteX345" fmla="*/ 420307 w 4572368"/>
                  <a:gd name="connsiteY345" fmla="*/ 926907 h 2407420"/>
                  <a:gd name="connsiteX346" fmla="*/ 383320 w 4572368"/>
                  <a:gd name="connsiteY346" fmla="*/ 904954 h 2407420"/>
                  <a:gd name="connsiteX347" fmla="*/ 381864 w 4572368"/>
                  <a:gd name="connsiteY347" fmla="*/ 875769 h 2407420"/>
                  <a:gd name="connsiteX348" fmla="*/ 493608 w 4572368"/>
                  <a:gd name="connsiteY348" fmla="*/ 879167 h 2407420"/>
                  <a:gd name="connsiteX349" fmla="*/ 490669 w 4572368"/>
                  <a:gd name="connsiteY349" fmla="*/ 875022 h 2407420"/>
                  <a:gd name="connsiteX350" fmla="*/ 529369 w 4572368"/>
                  <a:gd name="connsiteY350" fmla="*/ 883454 h 2407420"/>
                  <a:gd name="connsiteX351" fmla="*/ 564126 w 4572368"/>
                  <a:gd name="connsiteY351" fmla="*/ 886459 h 2407420"/>
                  <a:gd name="connsiteX352" fmla="*/ 565737 w 4572368"/>
                  <a:gd name="connsiteY352" fmla="*/ 870607 h 2407420"/>
                  <a:gd name="connsiteX353" fmla="*/ 574512 w 4572368"/>
                  <a:gd name="connsiteY353" fmla="*/ 843905 h 2407420"/>
                  <a:gd name="connsiteX354" fmla="*/ 565906 w 4572368"/>
                  <a:gd name="connsiteY354" fmla="*/ 819210 h 2407420"/>
                  <a:gd name="connsiteX355" fmla="*/ 545738 w 4572368"/>
                  <a:gd name="connsiteY355" fmla="*/ 802291 h 2407420"/>
                  <a:gd name="connsiteX356" fmla="*/ 522744 w 4572368"/>
                  <a:gd name="connsiteY356" fmla="*/ 801810 h 2407420"/>
                  <a:gd name="connsiteX357" fmla="*/ 507818 w 4572368"/>
                  <a:gd name="connsiteY357" fmla="*/ 790473 h 2407420"/>
                  <a:gd name="connsiteX358" fmla="*/ 521029 w 4572368"/>
                  <a:gd name="connsiteY358" fmla="*/ 762015 h 2407420"/>
                  <a:gd name="connsiteX359" fmla="*/ 523890 w 4572368"/>
                  <a:gd name="connsiteY359" fmla="*/ 753308 h 2407420"/>
                  <a:gd name="connsiteX360" fmla="*/ 521535 w 4572368"/>
                  <a:gd name="connsiteY360" fmla="*/ 744815 h 2407420"/>
                  <a:gd name="connsiteX361" fmla="*/ 528195 w 4572368"/>
                  <a:gd name="connsiteY361" fmla="*/ 720636 h 2407420"/>
                  <a:gd name="connsiteX362" fmla="*/ 507679 w 4572368"/>
                  <a:gd name="connsiteY362" fmla="*/ 712608 h 2407420"/>
                  <a:gd name="connsiteX363" fmla="*/ 503792 w 4572368"/>
                  <a:gd name="connsiteY363" fmla="*/ 706827 h 2407420"/>
                  <a:gd name="connsiteX364" fmla="*/ 492357 w 4572368"/>
                  <a:gd name="connsiteY364" fmla="*/ 653548 h 2407420"/>
                  <a:gd name="connsiteX365" fmla="*/ 492516 w 4572368"/>
                  <a:gd name="connsiteY365" fmla="*/ 645238 h 2407420"/>
                  <a:gd name="connsiteX366" fmla="*/ 503762 w 4572368"/>
                  <a:gd name="connsiteY366" fmla="*/ 609059 h 2407420"/>
                  <a:gd name="connsiteX367" fmla="*/ 534098 w 4572368"/>
                  <a:gd name="connsiteY367" fmla="*/ 563717 h 2407420"/>
                  <a:gd name="connsiteX368" fmla="*/ 548702 w 4572368"/>
                  <a:gd name="connsiteY368" fmla="*/ 544719 h 2407420"/>
                  <a:gd name="connsiteX369" fmla="*/ 561796 w 4572368"/>
                  <a:gd name="connsiteY369" fmla="*/ 534229 h 2407420"/>
                  <a:gd name="connsiteX370" fmla="*/ 614511 w 4572368"/>
                  <a:gd name="connsiteY370" fmla="*/ 526470 h 2407420"/>
                  <a:gd name="connsiteX371" fmla="*/ 625317 w 4572368"/>
                  <a:gd name="connsiteY371" fmla="*/ 522946 h 2407420"/>
                  <a:gd name="connsiteX372" fmla="*/ 645675 w 4572368"/>
                  <a:gd name="connsiteY372" fmla="*/ 494263 h 2407420"/>
                  <a:gd name="connsiteX373" fmla="*/ 655296 w 4572368"/>
                  <a:gd name="connsiteY373" fmla="*/ 484561 h 2407420"/>
                  <a:gd name="connsiteX374" fmla="*/ 680323 w 4572368"/>
                  <a:gd name="connsiteY374" fmla="*/ 463200 h 2407420"/>
                  <a:gd name="connsiteX375" fmla="*/ 678135 w 4572368"/>
                  <a:gd name="connsiteY375" fmla="*/ 448333 h 2407420"/>
                  <a:gd name="connsiteX376" fmla="*/ 662352 w 4572368"/>
                  <a:gd name="connsiteY376" fmla="*/ 444254 h 2407420"/>
                  <a:gd name="connsiteX377" fmla="*/ 686387 w 4572368"/>
                  <a:gd name="connsiteY377" fmla="*/ 421536 h 2407420"/>
                  <a:gd name="connsiteX378" fmla="*/ 719509 w 4572368"/>
                  <a:gd name="connsiteY378" fmla="*/ 377018 h 2407420"/>
                  <a:gd name="connsiteX379" fmla="*/ 714719 w 4572368"/>
                  <a:gd name="connsiteY379" fmla="*/ 372986 h 2407420"/>
                  <a:gd name="connsiteX380" fmla="*/ 714532 w 4572368"/>
                  <a:gd name="connsiteY380" fmla="*/ 375208 h 2407420"/>
                  <a:gd name="connsiteX381" fmla="*/ 701693 w 4572368"/>
                  <a:gd name="connsiteY381" fmla="*/ 372815 h 2407420"/>
                  <a:gd name="connsiteX382" fmla="*/ 669196 w 4572368"/>
                  <a:gd name="connsiteY382" fmla="*/ 371654 h 2407420"/>
                  <a:gd name="connsiteX383" fmla="*/ 654689 w 4572368"/>
                  <a:gd name="connsiteY383" fmla="*/ 375136 h 2407420"/>
                  <a:gd name="connsiteX384" fmla="*/ 577509 w 4572368"/>
                  <a:gd name="connsiteY384" fmla="*/ 372234 h 2407420"/>
                  <a:gd name="connsiteX385" fmla="*/ 561842 w 4572368"/>
                  <a:gd name="connsiteY385" fmla="*/ 389643 h 2407420"/>
                  <a:gd name="connsiteX386" fmla="*/ 535148 w 4572368"/>
                  <a:gd name="connsiteY386" fmla="*/ 428523 h 2407420"/>
                  <a:gd name="connsiteX387" fmla="*/ 521801 w 4572368"/>
                  <a:gd name="connsiteY387" fmla="*/ 429683 h 2407420"/>
                  <a:gd name="connsiteX388" fmla="*/ 499750 w 4572368"/>
                  <a:gd name="connsiteY388" fmla="*/ 414595 h 2407420"/>
                  <a:gd name="connsiteX389" fmla="*/ 501492 w 4572368"/>
                  <a:gd name="connsiteY389" fmla="*/ 311304 h 2407420"/>
                  <a:gd name="connsiteX390" fmla="*/ 500332 w 4572368"/>
                  <a:gd name="connsiteY390" fmla="*/ 288092 h 2407420"/>
                  <a:gd name="connsiteX391" fmla="*/ 495690 w 4572368"/>
                  <a:gd name="connsiteY391" fmla="*/ 279968 h 2407420"/>
                  <a:gd name="connsiteX392" fmla="*/ 485825 w 4572368"/>
                  <a:gd name="connsiteY392" fmla="*/ 289254 h 2407420"/>
                  <a:gd name="connsiteX393" fmla="*/ 487565 w 4572368"/>
                  <a:gd name="connsiteY393" fmla="*/ 295635 h 2407420"/>
                  <a:gd name="connsiteX394" fmla="*/ 490467 w 4572368"/>
                  <a:gd name="connsiteY394" fmla="*/ 310144 h 2407420"/>
                  <a:gd name="connsiteX395" fmla="*/ 470156 w 4572368"/>
                  <a:gd name="connsiteY395" fmla="*/ 308983 h 2407420"/>
                  <a:gd name="connsiteX396" fmla="*/ 480603 w 4572368"/>
                  <a:gd name="connsiteY396" fmla="*/ 336256 h 2407420"/>
                  <a:gd name="connsiteX397" fmla="*/ 470156 w 4572368"/>
                  <a:gd name="connsiteY397" fmla="*/ 342059 h 2407420"/>
                  <a:gd name="connsiteX398" fmla="*/ 454487 w 4572368"/>
                  <a:gd name="connsiteY398" fmla="*/ 306662 h 2407420"/>
                  <a:gd name="connsiteX399" fmla="*/ 451006 w 4572368"/>
                  <a:gd name="connsiteY399" fmla="*/ 278227 h 2407420"/>
                  <a:gd name="connsiteX400" fmla="*/ 467835 w 4572368"/>
                  <a:gd name="connsiteY400" fmla="*/ 266041 h 2407420"/>
                  <a:gd name="connsiteX401" fmla="*/ 470736 w 4572368"/>
                  <a:gd name="connsiteY401" fmla="*/ 250953 h 2407420"/>
                  <a:gd name="connsiteX402" fmla="*/ 444044 w 4572368"/>
                  <a:gd name="connsiteY402" fmla="*/ 243990 h 2407420"/>
                  <a:gd name="connsiteX403" fmla="*/ 438241 w 4572368"/>
                  <a:gd name="connsiteY403" fmla="*/ 238187 h 2407420"/>
                  <a:gd name="connsiteX404" fmla="*/ 484083 w 4572368"/>
                  <a:gd name="connsiteY404" fmla="*/ 232965 h 2407420"/>
                  <a:gd name="connsiteX405" fmla="*/ 492789 w 4572368"/>
                  <a:gd name="connsiteY405" fmla="*/ 212074 h 2407420"/>
                  <a:gd name="connsiteX406" fmla="*/ 478861 w 4572368"/>
                  <a:gd name="connsiteY406" fmla="*/ 193504 h 2407420"/>
                  <a:gd name="connsiteX407" fmla="*/ 486985 w 4572368"/>
                  <a:gd name="connsiteY407" fmla="*/ 174935 h 2407420"/>
                  <a:gd name="connsiteX408" fmla="*/ 502073 w 4572368"/>
                  <a:gd name="connsiteY408" fmla="*/ 174935 h 2407420"/>
                  <a:gd name="connsiteX409" fmla="*/ 527026 w 4572368"/>
                  <a:gd name="connsiteY409" fmla="*/ 156947 h 2407420"/>
                  <a:gd name="connsiteX410" fmla="*/ 557200 w 4572368"/>
                  <a:gd name="connsiteY410" fmla="*/ 140698 h 2407420"/>
                  <a:gd name="connsiteX411" fmla="*/ 582152 w 4572368"/>
                  <a:gd name="connsiteY411" fmla="*/ 115745 h 2407420"/>
                  <a:gd name="connsiteX412" fmla="*/ 584474 w 4572368"/>
                  <a:gd name="connsiteY412" fmla="*/ 96596 h 2407420"/>
                  <a:gd name="connsiteX413" fmla="*/ 598400 w 4572368"/>
                  <a:gd name="connsiteY413" fmla="*/ 102979 h 2407420"/>
                  <a:gd name="connsiteX414" fmla="*/ 608846 w 4572368"/>
                  <a:gd name="connsiteY414" fmla="*/ 101238 h 2407420"/>
                  <a:gd name="connsiteX415" fmla="*/ 635540 w 4572368"/>
                  <a:gd name="connsiteY415" fmla="*/ 71064 h 2407420"/>
                  <a:gd name="connsiteX416" fmla="*/ 647726 w 4572368"/>
                  <a:gd name="connsiteY416" fmla="*/ 64100 h 2407420"/>
                  <a:gd name="connsiteX417" fmla="*/ 622772 w 4572368"/>
                  <a:gd name="connsiteY417" fmla="*/ 57716 h 2407420"/>
                  <a:gd name="connsiteX418" fmla="*/ 615809 w 4572368"/>
                  <a:gd name="connsiteY418" fmla="*/ 46691 h 2407420"/>
                  <a:gd name="connsiteX419" fmla="*/ 583894 w 4572368"/>
                  <a:gd name="connsiteY419" fmla="*/ 24059 h 2407420"/>
                  <a:gd name="connsiteX420" fmla="*/ 568805 w 4572368"/>
                  <a:gd name="connsiteY420" fmla="*/ 7231 h 24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4572368" h="2407420">
                    <a:moveTo>
                      <a:pt x="3420385" y="2295621"/>
                    </a:moveTo>
                    <a:lnTo>
                      <a:pt x="3419637" y="2295672"/>
                    </a:lnTo>
                    <a:lnTo>
                      <a:pt x="3420288" y="2296984"/>
                    </a:lnTo>
                    <a:lnTo>
                      <a:pt x="3424235" y="2299890"/>
                    </a:lnTo>
                    <a:close/>
                    <a:moveTo>
                      <a:pt x="3396137" y="2235439"/>
                    </a:moveTo>
                    <a:lnTo>
                      <a:pt x="3396347" y="2236477"/>
                    </a:lnTo>
                    <a:lnTo>
                      <a:pt x="3396517" y="2236068"/>
                    </a:lnTo>
                    <a:close/>
                    <a:moveTo>
                      <a:pt x="3581300" y="2059232"/>
                    </a:moveTo>
                    <a:lnTo>
                      <a:pt x="3566375" y="2065484"/>
                    </a:lnTo>
                    <a:cubicBezTo>
                      <a:pt x="3562098" y="2068539"/>
                      <a:pt x="3558431" y="2072206"/>
                      <a:pt x="3554155" y="2075261"/>
                    </a:cubicBezTo>
                    <a:cubicBezTo>
                      <a:pt x="3549267" y="2078927"/>
                      <a:pt x="3544531" y="2080607"/>
                      <a:pt x="3539872" y="2080301"/>
                    </a:cubicBezTo>
                    <a:lnTo>
                      <a:pt x="3537353" y="2079049"/>
                    </a:lnTo>
                    <a:lnTo>
                      <a:pt x="3551199" y="2112667"/>
                    </a:lnTo>
                    <a:lnTo>
                      <a:pt x="3555909" y="2099448"/>
                    </a:lnTo>
                    <a:cubicBezTo>
                      <a:pt x="3562935" y="2091810"/>
                      <a:pt x="3568282" y="2083103"/>
                      <a:pt x="3573169" y="2074167"/>
                    </a:cubicBezTo>
                    <a:close/>
                    <a:moveTo>
                      <a:pt x="1649791" y="1783901"/>
                    </a:moveTo>
                    <a:lnTo>
                      <a:pt x="1649338" y="1784638"/>
                    </a:lnTo>
                    <a:lnTo>
                      <a:pt x="1660428" y="1793468"/>
                    </a:lnTo>
                    <a:lnTo>
                      <a:pt x="1660932" y="1792723"/>
                    </a:lnTo>
                    <a:lnTo>
                      <a:pt x="1661104" y="1792457"/>
                    </a:lnTo>
                    <a:close/>
                    <a:moveTo>
                      <a:pt x="4263462" y="1196558"/>
                    </a:moveTo>
                    <a:lnTo>
                      <a:pt x="4261237" y="1199066"/>
                    </a:lnTo>
                    <a:cubicBezTo>
                      <a:pt x="4257723" y="1201817"/>
                      <a:pt x="4253294" y="1204260"/>
                      <a:pt x="4252071" y="1208232"/>
                    </a:cubicBezTo>
                    <a:cubicBezTo>
                      <a:pt x="4245351" y="1227173"/>
                      <a:pt x="4248406" y="1232672"/>
                      <a:pt x="4266735" y="1238171"/>
                    </a:cubicBezTo>
                    <a:lnTo>
                      <a:pt x="4267250" y="1238381"/>
                    </a:lnTo>
                    <a:lnTo>
                      <a:pt x="4285128" y="1233967"/>
                    </a:lnTo>
                    <a:cubicBezTo>
                      <a:pt x="4291009" y="1231218"/>
                      <a:pt x="4296356" y="1227322"/>
                      <a:pt x="4300786" y="1222435"/>
                    </a:cubicBezTo>
                    <a:lnTo>
                      <a:pt x="4302782" y="1218373"/>
                    </a:lnTo>
                    <a:lnTo>
                      <a:pt x="4297143" y="1215650"/>
                    </a:lnTo>
                    <a:cubicBezTo>
                      <a:pt x="4288956" y="1209993"/>
                      <a:pt x="4281392" y="1203469"/>
                      <a:pt x="4273631" y="1197300"/>
                    </a:cubicBezTo>
                    <a:close/>
                    <a:moveTo>
                      <a:pt x="601819" y="719303"/>
                    </a:moveTo>
                    <a:lnTo>
                      <a:pt x="602393" y="720517"/>
                    </a:lnTo>
                    <a:lnTo>
                      <a:pt x="602557" y="720150"/>
                    </a:lnTo>
                    <a:close/>
                    <a:moveTo>
                      <a:pt x="720480" y="377833"/>
                    </a:moveTo>
                    <a:lnTo>
                      <a:pt x="707102" y="399326"/>
                    </a:lnTo>
                    <a:cubicBezTo>
                      <a:pt x="696521" y="409997"/>
                      <a:pt x="709141" y="424435"/>
                      <a:pt x="703974" y="436243"/>
                    </a:cubicBezTo>
                    <a:lnTo>
                      <a:pt x="721534" y="439785"/>
                    </a:lnTo>
                    <a:lnTo>
                      <a:pt x="721319" y="439193"/>
                    </a:lnTo>
                    <a:cubicBezTo>
                      <a:pt x="720855" y="434687"/>
                      <a:pt x="721551" y="430125"/>
                      <a:pt x="723297" y="425142"/>
                    </a:cubicBezTo>
                    <a:cubicBezTo>
                      <a:pt x="726156" y="415562"/>
                      <a:pt x="730035" y="406231"/>
                      <a:pt x="728808" y="395660"/>
                    </a:cubicBezTo>
                    <a:cubicBezTo>
                      <a:pt x="728002" y="390058"/>
                      <a:pt x="726755" y="385160"/>
                      <a:pt x="724190" y="380956"/>
                    </a:cubicBezTo>
                    <a:close/>
                    <a:moveTo>
                      <a:pt x="567851" y="0"/>
                    </a:moveTo>
                    <a:lnTo>
                      <a:pt x="3690886" y="0"/>
                    </a:lnTo>
                    <a:lnTo>
                      <a:pt x="3691270" y="4052"/>
                    </a:lnTo>
                    <a:lnTo>
                      <a:pt x="3691965" y="5021"/>
                    </a:lnTo>
                    <a:lnTo>
                      <a:pt x="3697718" y="0"/>
                    </a:lnTo>
                    <a:lnTo>
                      <a:pt x="3725160" y="0"/>
                    </a:lnTo>
                    <a:lnTo>
                      <a:pt x="3744760" y="20416"/>
                    </a:lnTo>
                    <a:cubicBezTo>
                      <a:pt x="3753098" y="24201"/>
                      <a:pt x="3763009" y="24478"/>
                      <a:pt x="3775814" y="21888"/>
                    </a:cubicBezTo>
                    <a:cubicBezTo>
                      <a:pt x="3788919" y="19092"/>
                      <a:pt x="3785555" y="9026"/>
                      <a:pt x="3785043" y="540"/>
                    </a:cubicBezTo>
                    <a:lnTo>
                      <a:pt x="3784998" y="0"/>
                    </a:lnTo>
                    <a:lnTo>
                      <a:pt x="3810920" y="0"/>
                    </a:lnTo>
                    <a:lnTo>
                      <a:pt x="3823937" y="17019"/>
                    </a:lnTo>
                    <a:cubicBezTo>
                      <a:pt x="3845961" y="36885"/>
                      <a:pt x="3875922" y="43855"/>
                      <a:pt x="3903216" y="55635"/>
                    </a:cubicBezTo>
                    <a:cubicBezTo>
                      <a:pt x="3911957" y="59365"/>
                      <a:pt x="3917334" y="53028"/>
                      <a:pt x="3923346" y="48907"/>
                    </a:cubicBezTo>
                    <a:cubicBezTo>
                      <a:pt x="3932177" y="43740"/>
                      <a:pt x="3940303" y="31101"/>
                      <a:pt x="3950282" y="36633"/>
                    </a:cubicBezTo>
                    <a:cubicBezTo>
                      <a:pt x="3962097" y="43558"/>
                      <a:pt x="3948301" y="55663"/>
                      <a:pt x="3951254" y="65128"/>
                    </a:cubicBezTo>
                    <a:cubicBezTo>
                      <a:pt x="3957415" y="88300"/>
                      <a:pt x="3964130" y="91651"/>
                      <a:pt x="3985874" y="84700"/>
                    </a:cubicBezTo>
                    <a:lnTo>
                      <a:pt x="3986523" y="84561"/>
                    </a:lnTo>
                    <a:lnTo>
                      <a:pt x="4001139" y="68158"/>
                    </a:lnTo>
                    <a:cubicBezTo>
                      <a:pt x="4005072" y="61486"/>
                      <a:pt x="4007706" y="54048"/>
                      <a:pt x="4008768" y="46250"/>
                    </a:cubicBezTo>
                    <a:cubicBezTo>
                      <a:pt x="4010232" y="34202"/>
                      <a:pt x="4008655" y="21586"/>
                      <a:pt x="4003556" y="10279"/>
                    </a:cubicBezTo>
                    <a:lnTo>
                      <a:pt x="3993927" y="0"/>
                    </a:lnTo>
                    <a:lnTo>
                      <a:pt x="4052247" y="0"/>
                    </a:lnTo>
                    <a:lnTo>
                      <a:pt x="4053072" y="16770"/>
                    </a:lnTo>
                    <a:cubicBezTo>
                      <a:pt x="4053585" y="25254"/>
                      <a:pt x="4060299" y="28606"/>
                      <a:pt x="4068305" y="22237"/>
                    </a:cubicBezTo>
                    <a:cubicBezTo>
                      <a:pt x="4069318" y="22425"/>
                      <a:pt x="4070742" y="23215"/>
                      <a:pt x="4070966" y="24831"/>
                    </a:cubicBezTo>
                    <a:cubicBezTo>
                      <a:pt x="4078283" y="27769"/>
                      <a:pt x="4081234" y="37234"/>
                      <a:pt x="4090733" y="36910"/>
                    </a:cubicBezTo>
                    <a:cubicBezTo>
                      <a:pt x="4108595" y="42342"/>
                      <a:pt x="4125632" y="46571"/>
                      <a:pt x="4145197" y="42883"/>
                    </a:cubicBezTo>
                    <a:cubicBezTo>
                      <a:pt x="4178690" y="37601"/>
                      <a:pt x="4189181" y="51619"/>
                      <a:pt x="4179074" y="83288"/>
                    </a:cubicBezTo>
                    <a:cubicBezTo>
                      <a:pt x="4167986" y="117397"/>
                      <a:pt x="4171920" y="124423"/>
                      <a:pt x="4208020" y="133260"/>
                    </a:cubicBezTo>
                    <a:cubicBezTo>
                      <a:pt x="4209034" y="133450"/>
                      <a:pt x="4209034" y="133450"/>
                      <a:pt x="4210047" y="133638"/>
                    </a:cubicBezTo>
                    <a:cubicBezTo>
                      <a:pt x="4248811" y="145071"/>
                      <a:pt x="4252675" y="146840"/>
                      <a:pt x="4235576" y="185070"/>
                    </a:cubicBezTo>
                    <a:cubicBezTo>
                      <a:pt x="4231055" y="195236"/>
                      <a:pt x="4218652" y="205505"/>
                      <a:pt x="4225847" y="214713"/>
                    </a:cubicBezTo>
                    <a:cubicBezTo>
                      <a:pt x="4234690" y="226326"/>
                      <a:pt x="4248708" y="215835"/>
                      <a:pt x="4260800" y="212849"/>
                    </a:cubicBezTo>
                    <a:cubicBezTo>
                      <a:pt x="4266847" y="211357"/>
                      <a:pt x="4272481" y="209263"/>
                      <a:pt x="4278115" y="207168"/>
                    </a:cubicBezTo>
                    <a:cubicBezTo>
                      <a:pt x="4285843" y="210707"/>
                      <a:pt x="4283884" y="215585"/>
                      <a:pt x="4278473" y="219294"/>
                    </a:cubicBezTo>
                    <a:cubicBezTo>
                      <a:pt x="4274677" y="222780"/>
                      <a:pt x="4270242" y="224050"/>
                      <a:pt x="4267874" y="228327"/>
                    </a:cubicBezTo>
                    <a:cubicBezTo>
                      <a:pt x="4260279" y="235298"/>
                      <a:pt x="4252685" y="242269"/>
                      <a:pt x="4245504" y="249842"/>
                    </a:cubicBezTo>
                    <a:cubicBezTo>
                      <a:pt x="4230953" y="266001"/>
                      <a:pt x="4232479" y="274676"/>
                      <a:pt x="4252213" y="284127"/>
                    </a:cubicBezTo>
                    <a:cubicBezTo>
                      <a:pt x="4261366" y="288458"/>
                      <a:pt x="4272100" y="289938"/>
                      <a:pt x="4281856" y="293855"/>
                    </a:cubicBezTo>
                    <a:cubicBezTo>
                      <a:pt x="4288760" y="296194"/>
                      <a:pt x="4297878" y="297896"/>
                      <a:pt x="4299406" y="306569"/>
                    </a:cubicBezTo>
                    <a:cubicBezTo>
                      <a:pt x="4300743" y="316257"/>
                      <a:pt x="4293528" y="321203"/>
                      <a:pt x="4286725" y="326748"/>
                    </a:cubicBezTo>
                    <a:cubicBezTo>
                      <a:pt x="4278118" y="333531"/>
                      <a:pt x="4268688" y="339111"/>
                      <a:pt x="4259068" y="345703"/>
                    </a:cubicBezTo>
                    <a:cubicBezTo>
                      <a:pt x="4248846" y="352709"/>
                      <a:pt x="4245907" y="360025"/>
                      <a:pt x="4251521" y="372083"/>
                    </a:cubicBezTo>
                    <a:cubicBezTo>
                      <a:pt x="4261701" y="393385"/>
                      <a:pt x="4257025" y="407194"/>
                      <a:pt x="4239400" y="420156"/>
                    </a:cubicBezTo>
                    <a:cubicBezTo>
                      <a:pt x="4200954" y="449157"/>
                      <a:pt x="4200798" y="452798"/>
                      <a:pt x="4235810" y="487124"/>
                    </a:cubicBezTo>
                    <a:lnTo>
                      <a:pt x="4241565" y="493546"/>
                    </a:lnTo>
                    <a:lnTo>
                      <a:pt x="4257470" y="498223"/>
                    </a:lnTo>
                    <a:cubicBezTo>
                      <a:pt x="4269474" y="504137"/>
                      <a:pt x="4277114" y="516574"/>
                      <a:pt x="4279466" y="526450"/>
                    </a:cubicBezTo>
                    <a:cubicBezTo>
                      <a:pt x="4282039" y="537940"/>
                      <a:pt x="4286349" y="542940"/>
                      <a:pt x="4301358" y="546791"/>
                    </a:cubicBezTo>
                    <a:cubicBezTo>
                      <a:pt x="4276162" y="552573"/>
                      <a:pt x="4281107" y="559787"/>
                      <a:pt x="4294347" y="567504"/>
                    </a:cubicBezTo>
                    <a:cubicBezTo>
                      <a:pt x="4286436" y="573367"/>
                      <a:pt x="4278666" y="578470"/>
                      <a:pt x="4272327" y="584693"/>
                    </a:cubicBezTo>
                    <a:lnTo>
                      <a:pt x="4264461" y="598680"/>
                    </a:lnTo>
                    <a:lnTo>
                      <a:pt x="4268701" y="600226"/>
                    </a:lnTo>
                    <a:cubicBezTo>
                      <a:pt x="4273552" y="600215"/>
                      <a:pt x="4278483" y="598382"/>
                      <a:pt x="4283893" y="594672"/>
                    </a:cubicBezTo>
                    <a:cubicBezTo>
                      <a:pt x="4312153" y="575306"/>
                      <a:pt x="4315794" y="575461"/>
                      <a:pt x="4338803" y="603876"/>
                    </a:cubicBezTo>
                    <a:cubicBezTo>
                      <a:pt x="4348058" y="616091"/>
                      <a:pt x="4353469" y="612380"/>
                      <a:pt x="4358590" y="601802"/>
                    </a:cubicBezTo>
                    <a:cubicBezTo>
                      <a:pt x="4372196" y="590710"/>
                      <a:pt x="4372175" y="604863"/>
                      <a:pt x="4376107" y="611889"/>
                    </a:cubicBezTo>
                    <a:cubicBezTo>
                      <a:pt x="4386042" y="645728"/>
                      <a:pt x="4406032" y="659422"/>
                      <a:pt x="4443012" y="657936"/>
                    </a:cubicBezTo>
                    <a:cubicBezTo>
                      <a:pt x="4474135" y="656931"/>
                      <a:pt x="4479837" y="660093"/>
                      <a:pt x="4479506" y="681526"/>
                    </a:cubicBezTo>
                    <a:cubicBezTo>
                      <a:pt x="4475365" y="689668"/>
                      <a:pt x="4466756" y="696450"/>
                      <a:pt x="4471548" y="707307"/>
                    </a:cubicBezTo>
                    <a:cubicBezTo>
                      <a:pt x="4474755" y="721013"/>
                      <a:pt x="4484734" y="726546"/>
                      <a:pt x="4497717" y="730019"/>
                    </a:cubicBezTo>
                    <a:cubicBezTo>
                      <a:pt x="4509688" y="733302"/>
                      <a:pt x="4524441" y="732910"/>
                      <a:pt x="4529489" y="748010"/>
                    </a:cubicBezTo>
                    <a:cubicBezTo>
                      <a:pt x="4525158" y="757163"/>
                      <a:pt x="4520414" y="765716"/>
                      <a:pt x="4518523" y="775850"/>
                    </a:cubicBezTo>
                    <a:cubicBezTo>
                      <a:pt x="4517389" y="781929"/>
                      <a:pt x="4506532" y="786719"/>
                      <a:pt x="4516130" y="794278"/>
                    </a:cubicBezTo>
                    <a:cubicBezTo>
                      <a:pt x="4521421" y="796838"/>
                      <a:pt x="4527054" y="794744"/>
                      <a:pt x="4532122" y="795690"/>
                    </a:cubicBezTo>
                    <a:cubicBezTo>
                      <a:pt x="4533136" y="795880"/>
                      <a:pt x="4534337" y="795056"/>
                      <a:pt x="4535540" y="794231"/>
                    </a:cubicBezTo>
                    <a:cubicBezTo>
                      <a:pt x="4544025" y="793718"/>
                      <a:pt x="4549747" y="782726"/>
                      <a:pt x="4559725" y="788260"/>
                    </a:cubicBezTo>
                    <a:cubicBezTo>
                      <a:pt x="4562264" y="797123"/>
                      <a:pt x="4554827" y="800454"/>
                      <a:pt x="4549827" y="804763"/>
                    </a:cubicBezTo>
                    <a:cubicBezTo>
                      <a:pt x="4544828" y="809073"/>
                      <a:pt x="4539227" y="813795"/>
                      <a:pt x="4534641" y="818707"/>
                    </a:cubicBezTo>
                    <a:cubicBezTo>
                      <a:pt x="4516481" y="837337"/>
                      <a:pt x="4518607" y="845601"/>
                      <a:pt x="4543185" y="854382"/>
                    </a:cubicBezTo>
                    <a:cubicBezTo>
                      <a:pt x="4549678" y="856119"/>
                      <a:pt x="4556771" y="857444"/>
                      <a:pt x="4563452" y="858166"/>
                    </a:cubicBezTo>
                    <a:cubicBezTo>
                      <a:pt x="4576503" y="866894"/>
                      <a:pt x="4574200" y="876427"/>
                      <a:pt x="4563186" y="884858"/>
                    </a:cubicBezTo>
                    <a:cubicBezTo>
                      <a:pt x="4557587" y="889580"/>
                      <a:pt x="4550975" y="894112"/>
                      <a:pt x="4544549" y="897632"/>
                    </a:cubicBezTo>
                    <a:cubicBezTo>
                      <a:pt x="4534515" y="903624"/>
                      <a:pt x="4529741" y="909548"/>
                      <a:pt x="4536779" y="922397"/>
                    </a:cubicBezTo>
                    <a:cubicBezTo>
                      <a:pt x="4544643" y="936449"/>
                      <a:pt x="4537528" y="949278"/>
                      <a:pt x="4525315" y="958533"/>
                    </a:cubicBezTo>
                    <a:cubicBezTo>
                      <a:pt x="4497089" y="980529"/>
                      <a:pt x="4497089" y="980529"/>
                      <a:pt x="4517058" y="1008376"/>
                    </a:cubicBezTo>
                    <a:cubicBezTo>
                      <a:pt x="4521179" y="1014388"/>
                      <a:pt x="4534988" y="1019063"/>
                      <a:pt x="4519733" y="1027749"/>
                    </a:cubicBezTo>
                    <a:cubicBezTo>
                      <a:pt x="4515680" y="1026993"/>
                      <a:pt x="4511626" y="1026237"/>
                      <a:pt x="4508174" y="1025068"/>
                    </a:cubicBezTo>
                    <a:cubicBezTo>
                      <a:pt x="4493610" y="1024446"/>
                      <a:pt x="4496751" y="1032897"/>
                      <a:pt x="4499290" y="1041760"/>
                    </a:cubicBezTo>
                    <a:cubicBezTo>
                      <a:pt x="4505950" y="1056635"/>
                      <a:pt x="4507322" y="1068952"/>
                      <a:pt x="4491275" y="1079064"/>
                    </a:cubicBezTo>
                    <a:cubicBezTo>
                      <a:pt x="4484251" y="1082996"/>
                      <a:pt x="4480522" y="1091737"/>
                      <a:pt x="4475144" y="1098074"/>
                    </a:cubicBezTo>
                    <a:cubicBezTo>
                      <a:pt x="4466570" y="1107484"/>
                      <a:pt x="4456917" y="1111449"/>
                      <a:pt x="4443934" y="1107976"/>
                    </a:cubicBezTo>
                    <a:cubicBezTo>
                      <a:pt x="4418789" y="1102233"/>
                      <a:pt x="4406953" y="1109462"/>
                      <a:pt x="4399184" y="1134228"/>
                    </a:cubicBezTo>
                    <a:cubicBezTo>
                      <a:pt x="4397035" y="1140118"/>
                      <a:pt x="4395900" y="1146198"/>
                      <a:pt x="4393752" y="1152089"/>
                    </a:cubicBezTo>
                    <a:cubicBezTo>
                      <a:pt x="4389076" y="1165898"/>
                      <a:pt x="4379645" y="1171478"/>
                      <a:pt x="4364858" y="1169241"/>
                    </a:cubicBezTo>
                    <a:cubicBezTo>
                      <a:pt x="4354978" y="1167395"/>
                      <a:pt x="4344276" y="1163628"/>
                      <a:pt x="4336492" y="1169918"/>
                    </a:cubicBezTo>
                    <a:lnTo>
                      <a:pt x="4329986" y="1179746"/>
                    </a:lnTo>
                    <a:lnTo>
                      <a:pt x="4330113" y="1180885"/>
                    </a:lnTo>
                    <a:cubicBezTo>
                      <a:pt x="4332557" y="1186995"/>
                      <a:pt x="4335002" y="1196160"/>
                      <a:pt x="4343556" y="1185162"/>
                    </a:cubicBezTo>
                    <a:cubicBezTo>
                      <a:pt x="4352721" y="1183941"/>
                      <a:pt x="4365552" y="1175386"/>
                      <a:pt x="4361274" y="1196161"/>
                    </a:cubicBezTo>
                    <a:cubicBezTo>
                      <a:pt x="4361275" y="1197383"/>
                      <a:pt x="4361275" y="1197994"/>
                      <a:pt x="4360053" y="1199215"/>
                    </a:cubicBezTo>
                    <a:cubicBezTo>
                      <a:pt x="4351499" y="1204715"/>
                      <a:pt x="4350277" y="1215103"/>
                      <a:pt x="4345388" y="1223045"/>
                    </a:cubicBezTo>
                    <a:cubicBezTo>
                      <a:pt x="4341722" y="1229154"/>
                      <a:pt x="4344778" y="1234655"/>
                      <a:pt x="4353332" y="1234042"/>
                    </a:cubicBezTo>
                    <a:cubicBezTo>
                      <a:pt x="4353943" y="1234654"/>
                      <a:pt x="4354552" y="1235876"/>
                      <a:pt x="4353943" y="1237098"/>
                    </a:cubicBezTo>
                    <a:cubicBezTo>
                      <a:pt x="4357609" y="1242597"/>
                      <a:pt x="4355165" y="1250540"/>
                      <a:pt x="4361886" y="1254817"/>
                    </a:cubicBezTo>
                    <a:cubicBezTo>
                      <a:pt x="4371662" y="1267038"/>
                      <a:pt x="4381438" y="1278036"/>
                      <a:pt x="4396714" y="1284756"/>
                    </a:cubicBezTo>
                    <a:cubicBezTo>
                      <a:pt x="4422375" y="1296976"/>
                      <a:pt x="4422987" y="1311641"/>
                      <a:pt x="4400991" y="1328749"/>
                    </a:cubicBezTo>
                    <a:cubicBezTo>
                      <a:pt x="4377161" y="1347080"/>
                      <a:pt x="4376550" y="1353800"/>
                      <a:pt x="4397324" y="1377017"/>
                    </a:cubicBezTo>
                    <a:cubicBezTo>
                      <a:pt x="4397935" y="1377630"/>
                      <a:pt x="4397935" y="1377630"/>
                      <a:pt x="4398547" y="1378241"/>
                    </a:cubicBezTo>
                    <a:cubicBezTo>
                      <a:pt x="4419931" y="1404514"/>
                      <a:pt x="4421764" y="1407569"/>
                      <a:pt x="4391825" y="1425900"/>
                    </a:cubicBezTo>
                    <a:cubicBezTo>
                      <a:pt x="4383882" y="1430787"/>
                      <a:pt x="4370441" y="1432009"/>
                      <a:pt x="4371051" y="1441786"/>
                    </a:cubicBezTo>
                    <a:cubicBezTo>
                      <a:pt x="4371662" y="1454006"/>
                      <a:pt x="4386327" y="1453395"/>
                      <a:pt x="4396102" y="1457060"/>
                    </a:cubicBezTo>
                    <a:cubicBezTo>
                      <a:pt x="4400991" y="1458895"/>
                      <a:pt x="4405878" y="1460116"/>
                      <a:pt x="4410767" y="1461338"/>
                    </a:cubicBezTo>
                    <a:cubicBezTo>
                      <a:pt x="4414433" y="1467448"/>
                      <a:pt x="4410767" y="1469891"/>
                      <a:pt x="4405268" y="1469892"/>
                    </a:cubicBezTo>
                    <a:cubicBezTo>
                      <a:pt x="4400990" y="1470504"/>
                      <a:pt x="4397324" y="1469281"/>
                      <a:pt x="4393657" y="1471114"/>
                    </a:cubicBezTo>
                    <a:cubicBezTo>
                      <a:pt x="4385104" y="1472335"/>
                      <a:pt x="4376550" y="1473557"/>
                      <a:pt x="4367996" y="1475390"/>
                    </a:cubicBezTo>
                    <a:cubicBezTo>
                      <a:pt x="4350277" y="1479668"/>
                      <a:pt x="4347221" y="1486390"/>
                      <a:pt x="4356387" y="1502276"/>
                    </a:cubicBezTo>
                    <a:cubicBezTo>
                      <a:pt x="4360664" y="1509607"/>
                      <a:pt x="4367385" y="1515718"/>
                      <a:pt x="4372272" y="1523050"/>
                    </a:cubicBezTo>
                    <a:cubicBezTo>
                      <a:pt x="4375939" y="1527938"/>
                      <a:pt x="4381437" y="1533436"/>
                      <a:pt x="4378383" y="1540157"/>
                    </a:cubicBezTo>
                    <a:cubicBezTo>
                      <a:pt x="4374717" y="1547491"/>
                      <a:pt x="4367385" y="1547490"/>
                      <a:pt x="4360052" y="1548100"/>
                    </a:cubicBezTo>
                    <a:cubicBezTo>
                      <a:pt x="4350888" y="1548712"/>
                      <a:pt x="4341723" y="1548101"/>
                      <a:pt x="4331946" y="1548101"/>
                    </a:cubicBezTo>
                    <a:cubicBezTo>
                      <a:pt x="4321560" y="1548100"/>
                      <a:pt x="4316061" y="1551766"/>
                      <a:pt x="4314227" y="1562764"/>
                    </a:cubicBezTo>
                    <a:cubicBezTo>
                      <a:pt x="4311173" y="1582317"/>
                      <a:pt x="4301397" y="1589649"/>
                      <a:pt x="4283066" y="1590260"/>
                    </a:cubicBezTo>
                    <a:cubicBezTo>
                      <a:pt x="4242740" y="1592093"/>
                      <a:pt x="4240907" y="1594536"/>
                      <a:pt x="4248849" y="1634863"/>
                    </a:cubicBezTo>
                    <a:lnTo>
                      <a:pt x="4249786" y="1642030"/>
                    </a:lnTo>
                    <a:lnTo>
                      <a:pt x="4258565" y="1652802"/>
                    </a:lnTo>
                    <a:cubicBezTo>
                      <a:pt x="4264065" y="1662579"/>
                      <a:pt x="4263453" y="1674799"/>
                      <a:pt x="4260398" y="1682742"/>
                    </a:cubicBezTo>
                    <a:cubicBezTo>
                      <a:pt x="4256732" y="1691907"/>
                      <a:pt x="4257343" y="1697406"/>
                      <a:pt x="4265897" y="1707182"/>
                    </a:cubicBezTo>
                    <a:cubicBezTo>
                      <a:pt x="4245735" y="1699240"/>
                      <a:pt x="4245735" y="1706571"/>
                      <a:pt x="4251232" y="1718180"/>
                    </a:cubicBezTo>
                    <a:cubicBezTo>
                      <a:pt x="4242984" y="1718485"/>
                      <a:pt x="4235194" y="1718332"/>
                      <a:pt x="4227862" y="1719631"/>
                    </a:cubicBezTo>
                    <a:lnTo>
                      <a:pt x="4215796" y="1725576"/>
                    </a:lnTo>
                    <a:lnTo>
                      <a:pt x="4217994" y="1728653"/>
                    </a:lnTo>
                    <a:cubicBezTo>
                      <a:pt x="4221355" y="1730944"/>
                      <a:pt x="4225631" y="1732013"/>
                      <a:pt x="4231130" y="1732013"/>
                    </a:cubicBezTo>
                    <a:cubicBezTo>
                      <a:pt x="4259847" y="1732013"/>
                      <a:pt x="4262292" y="1733846"/>
                      <a:pt x="4264736" y="1764397"/>
                    </a:cubicBezTo>
                    <a:cubicBezTo>
                      <a:pt x="4265347" y="1777227"/>
                      <a:pt x="4270846" y="1777227"/>
                      <a:pt x="4279401" y="1772340"/>
                    </a:cubicBezTo>
                    <a:cubicBezTo>
                      <a:pt x="4294065" y="1771118"/>
                      <a:pt x="4287343" y="1780894"/>
                      <a:pt x="4286732" y="1787616"/>
                    </a:cubicBezTo>
                    <a:cubicBezTo>
                      <a:pt x="4277567" y="1815722"/>
                      <a:pt x="4284898" y="1834661"/>
                      <a:pt x="4311172" y="1851159"/>
                    </a:cubicBezTo>
                    <a:cubicBezTo>
                      <a:pt x="4333169" y="1865212"/>
                      <a:pt x="4335613" y="1870101"/>
                      <a:pt x="4325226" y="1884764"/>
                    </a:cubicBezTo>
                    <a:cubicBezTo>
                      <a:pt x="4318505" y="1888431"/>
                      <a:pt x="4309340" y="1889041"/>
                      <a:pt x="4307506" y="1898819"/>
                    </a:cubicBezTo>
                    <a:cubicBezTo>
                      <a:pt x="4303230" y="1909816"/>
                      <a:pt x="4307507" y="1918370"/>
                      <a:pt x="4314839" y="1926924"/>
                    </a:cubicBezTo>
                    <a:cubicBezTo>
                      <a:pt x="4321560" y="1934868"/>
                      <a:pt x="4331947" y="1941588"/>
                      <a:pt x="4328281" y="1954419"/>
                    </a:cubicBezTo>
                    <a:cubicBezTo>
                      <a:pt x="4320949" y="1958696"/>
                      <a:pt x="4313616" y="1962362"/>
                      <a:pt x="4307507" y="1968472"/>
                    </a:cubicBezTo>
                    <a:cubicBezTo>
                      <a:pt x="4303840" y="1972138"/>
                      <a:pt x="4294064" y="1970305"/>
                      <a:pt x="4297119" y="1980082"/>
                    </a:cubicBezTo>
                    <a:cubicBezTo>
                      <a:pt x="4299564" y="1984358"/>
                      <a:pt x="4304452" y="1985581"/>
                      <a:pt x="4307507" y="1988636"/>
                    </a:cubicBezTo>
                    <a:cubicBezTo>
                      <a:pt x="4308117" y="1989247"/>
                      <a:pt x="4309340" y="1989246"/>
                      <a:pt x="4310562" y="1989247"/>
                    </a:cubicBezTo>
                    <a:cubicBezTo>
                      <a:pt x="4316672" y="1992912"/>
                      <a:pt x="4325837" y="1988025"/>
                      <a:pt x="4330114" y="1996579"/>
                    </a:cubicBezTo>
                    <a:cubicBezTo>
                      <a:pt x="4327669" y="2003910"/>
                      <a:pt x="4320947" y="2002689"/>
                      <a:pt x="4315449" y="2003301"/>
                    </a:cubicBezTo>
                    <a:cubicBezTo>
                      <a:pt x="4309951" y="2003910"/>
                      <a:pt x="4303840" y="2004522"/>
                      <a:pt x="4298342" y="2005744"/>
                    </a:cubicBezTo>
                    <a:cubicBezTo>
                      <a:pt x="4276956" y="2010021"/>
                      <a:pt x="4274511" y="2016742"/>
                      <a:pt x="4287344" y="2034461"/>
                    </a:cubicBezTo>
                    <a:cubicBezTo>
                      <a:pt x="4291009" y="2038739"/>
                      <a:pt x="4295286" y="2043015"/>
                      <a:pt x="4299564" y="2046680"/>
                    </a:cubicBezTo>
                    <a:cubicBezTo>
                      <a:pt x="4304452" y="2058902"/>
                      <a:pt x="4298342" y="2064401"/>
                      <a:pt x="4286732" y="2065011"/>
                    </a:cubicBezTo>
                    <a:cubicBezTo>
                      <a:pt x="4280622" y="2065623"/>
                      <a:pt x="4273902" y="2065622"/>
                      <a:pt x="4267790" y="2065011"/>
                    </a:cubicBezTo>
                    <a:cubicBezTo>
                      <a:pt x="4258015" y="2064400"/>
                      <a:pt x="4251904" y="2066232"/>
                      <a:pt x="4250683" y="2078453"/>
                    </a:cubicBezTo>
                    <a:cubicBezTo>
                      <a:pt x="4249461" y="2091896"/>
                      <a:pt x="4238463" y="2097395"/>
                      <a:pt x="4225633" y="2098006"/>
                    </a:cubicBezTo>
                    <a:cubicBezTo>
                      <a:pt x="4195692" y="2099839"/>
                      <a:pt x="4195692" y="2099839"/>
                      <a:pt x="4196303" y="2128556"/>
                    </a:cubicBezTo>
                    <a:cubicBezTo>
                      <a:pt x="4196303" y="2134667"/>
                      <a:pt x="4203636" y="2144443"/>
                      <a:pt x="4188972" y="2143220"/>
                    </a:cubicBezTo>
                    <a:cubicBezTo>
                      <a:pt x="4186527" y="2140776"/>
                      <a:pt x="4184084" y="2138332"/>
                      <a:pt x="4182250" y="2135888"/>
                    </a:cubicBezTo>
                    <a:cubicBezTo>
                      <a:pt x="4172475" y="2128557"/>
                      <a:pt x="4170642" y="2135888"/>
                      <a:pt x="4168197" y="2143220"/>
                    </a:cubicBezTo>
                    <a:cubicBezTo>
                      <a:pt x="4165753" y="2156662"/>
                      <a:pt x="4160866" y="2165827"/>
                      <a:pt x="4144979" y="2165216"/>
                    </a:cubicBezTo>
                    <a:cubicBezTo>
                      <a:pt x="4138257" y="2164605"/>
                      <a:pt x="4131537" y="2168881"/>
                      <a:pt x="4124816" y="2170715"/>
                    </a:cubicBezTo>
                    <a:cubicBezTo>
                      <a:pt x="4114428" y="2173159"/>
                      <a:pt x="4105875" y="2171326"/>
                      <a:pt x="4098543" y="2162772"/>
                    </a:cubicBezTo>
                    <a:cubicBezTo>
                      <a:pt x="4083878" y="2146886"/>
                      <a:pt x="4072270" y="2146276"/>
                      <a:pt x="4055161" y="2159717"/>
                    </a:cubicBezTo>
                    <a:cubicBezTo>
                      <a:pt x="4050884" y="2162773"/>
                      <a:pt x="4047217" y="2166439"/>
                      <a:pt x="4042940" y="2169493"/>
                    </a:cubicBezTo>
                    <a:cubicBezTo>
                      <a:pt x="4033165" y="2176826"/>
                      <a:pt x="4024000" y="2176215"/>
                      <a:pt x="4014835" y="2167660"/>
                    </a:cubicBezTo>
                    <a:cubicBezTo>
                      <a:pt x="4006892" y="2159716"/>
                      <a:pt x="3999560" y="2148719"/>
                      <a:pt x="3985507" y="2158496"/>
                    </a:cubicBezTo>
                    <a:cubicBezTo>
                      <a:pt x="3973287" y="2167049"/>
                      <a:pt x="3961067" y="2175603"/>
                      <a:pt x="3967787" y="2193322"/>
                    </a:cubicBezTo>
                    <a:cubicBezTo>
                      <a:pt x="3968397" y="2195156"/>
                      <a:pt x="3969010" y="2198211"/>
                      <a:pt x="3965954" y="2199432"/>
                    </a:cubicBezTo>
                    <a:cubicBezTo>
                      <a:pt x="3960454" y="2198822"/>
                      <a:pt x="3960455" y="2193322"/>
                      <a:pt x="3958622" y="2189656"/>
                    </a:cubicBezTo>
                    <a:cubicBezTo>
                      <a:pt x="3947014" y="2176215"/>
                      <a:pt x="3943347" y="2159718"/>
                      <a:pt x="3938460" y="2143831"/>
                    </a:cubicBezTo>
                    <a:cubicBezTo>
                      <a:pt x="3934182" y="2135889"/>
                      <a:pt x="3926239" y="2135888"/>
                      <a:pt x="3918296" y="2135888"/>
                    </a:cubicBezTo>
                    <a:cubicBezTo>
                      <a:pt x="3910964" y="2135888"/>
                      <a:pt x="3903022" y="2136500"/>
                      <a:pt x="3895689" y="2136500"/>
                    </a:cubicBezTo>
                    <a:cubicBezTo>
                      <a:pt x="3868804" y="2137110"/>
                      <a:pt x="3868194" y="2136500"/>
                      <a:pt x="3865750" y="2110837"/>
                    </a:cubicBezTo>
                    <a:cubicBezTo>
                      <a:pt x="3844974" y="2117558"/>
                      <a:pt x="3844974" y="2117558"/>
                      <a:pt x="3843754" y="2094951"/>
                    </a:cubicBezTo>
                    <a:cubicBezTo>
                      <a:pt x="3843753" y="2090673"/>
                      <a:pt x="3843143" y="2086395"/>
                      <a:pt x="3838866" y="2084563"/>
                    </a:cubicBezTo>
                    <a:cubicBezTo>
                      <a:pt x="3834588" y="2082730"/>
                      <a:pt x="3832755" y="2087008"/>
                      <a:pt x="3830311" y="2089451"/>
                    </a:cubicBezTo>
                    <a:cubicBezTo>
                      <a:pt x="3826033" y="2094340"/>
                      <a:pt x="3821757" y="2099227"/>
                      <a:pt x="3816869" y="2103505"/>
                    </a:cubicBezTo>
                    <a:cubicBezTo>
                      <a:pt x="3807704" y="2112059"/>
                      <a:pt x="3805871" y="2120613"/>
                      <a:pt x="3813814" y="2131000"/>
                    </a:cubicBezTo>
                    <a:cubicBezTo>
                      <a:pt x="3819314" y="2138332"/>
                      <a:pt x="3820535" y="2145664"/>
                      <a:pt x="3814424" y="2152996"/>
                    </a:cubicBezTo>
                    <a:cubicBezTo>
                      <a:pt x="3807704" y="2157274"/>
                      <a:pt x="3802815" y="2152995"/>
                      <a:pt x="3799150" y="2148719"/>
                    </a:cubicBezTo>
                    <a:cubicBezTo>
                      <a:pt x="3775932" y="2122446"/>
                      <a:pt x="3744771" y="2118169"/>
                      <a:pt x="3712387" y="2115725"/>
                    </a:cubicBezTo>
                    <a:cubicBezTo>
                      <a:pt x="3695431" y="2114808"/>
                      <a:pt x="3689475" y="2111486"/>
                      <a:pt x="3690907" y="2100603"/>
                    </a:cubicBezTo>
                    <a:lnTo>
                      <a:pt x="3693678" y="2090586"/>
                    </a:lnTo>
                    <a:lnTo>
                      <a:pt x="3679225" y="2086582"/>
                    </a:lnTo>
                    <a:lnTo>
                      <a:pt x="3674950" y="2087629"/>
                    </a:lnTo>
                    <a:lnTo>
                      <a:pt x="3679332" y="2096392"/>
                    </a:lnTo>
                    <a:cubicBezTo>
                      <a:pt x="3689719" y="2119611"/>
                      <a:pt x="3681776" y="2133664"/>
                      <a:pt x="3656113" y="2136108"/>
                    </a:cubicBezTo>
                    <a:cubicBezTo>
                      <a:pt x="3645115" y="2137329"/>
                      <a:pt x="3634116" y="2135497"/>
                      <a:pt x="3623118" y="2139163"/>
                    </a:cubicBezTo>
                    <a:cubicBezTo>
                      <a:pt x="3604178" y="2145273"/>
                      <a:pt x="3601123" y="2151994"/>
                      <a:pt x="3612732" y="2167879"/>
                    </a:cubicBezTo>
                    <a:cubicBezTo>
                      <a:pt x="3615788" y="2172769"/>
                      <a:pt x="3620063" y="2177045"/>
                      <a:pt x="3623730" y="2181321"/>
                    </a:cubicBezTo>
                    <a:cubicBezTo>
                      <a:pt x="3627396" y="2184988"/>
                      <a:pt x="3631062" y="2188655"/>
                      <a:pt x="3634728" y="2193543"/>
                    </a:cubicBezTo>
                    <a:cubicBezTo>
                      <a:pt x="3599290" y="2188655"/>
                      <a:pt x="3587069" y="2174600"/>
                      <a:pt x="3588292" y="2141606"/>
                    </a:cubicBezTo>
                    <a:cubicBezTo>
                      <a:pt x="3588902" y="2125721"/>
                      <a:pt x="3584015" y="2121444"/>
                      <a:pt x="3572406" y="2126332"/>
                    </a:cubicBezTo>
                    <a:cubicBezTo>
                      <a:pt x="3569350" y="2127859"/>
                      <a:pt x="3565684" y="2131373"/>
                      <a:pt x="3562323" y="2133511"/>
                    </a:cubicBezTo>
                    <a:lnTo>
                      <a:pt x="3560124" y="2134334"/>
                    </a:lnTo>
                    <a:lnTo>
                      <a:pt x="3574081" y="2168218"/>
                    </a:lnTo>
                    <a:cubicBezTo>
                      <a:pt x="3577106" y="2175561"/>
                      <a:pt x="3581492" y="2183005"/>
                      <a:pt x="3578404" y="2191547"/>
                    </a:cubicBezTo>
                    <a:cubicBezTo>
                      <a:pt x="3579201" y="2191880"/>
                      <a:pt x="3579999" y="2192212"/>
                      <a:pt x="3580797" y="2192544"/>
                    </a:cubicBezTo>
                    <a:cubicBezTo>
                      <a:pt x="3595154" y="2209758"/>
                      <a:pt x="3600143" y="2231493"/>
                      <a:pt x="3610780" y="2250901"/>
                    </a:cubicBezTo>
                    <a:cubicBezTo>
                      <a:pt x="3630892" y="2286890"/>
                      <a:pt x="3650103" y="2323912"/>
                      <a:pt x="3680816" y="2353553"/>
                    </a:cubicBezTo>
                    <a:cubicBezTo>
                      <a:pt x="3689757" y="2362425"/>
                      <a:pt x="3697469" y="2373126"/>
                      <a:pt x="3701225" y="2385456"/>
                    </a:cubicBezTo>
                    <a:lnTo>
                      <a:pt x="3706369" y="2407420"/>
                    </a:lnTo>
                    <a:lnTo>
                      <a:pt x="1080113" y="2407420"/>
                    </a:lnTo>
                    <a:lnTo>
                      <a:pt x="1077797" y="2390172"/>
                    </a:lnTo>
                    <a:cubicBezTo>
                      <a:pt x="1073504" y="2376320"/>
                      <a:pt x="1063270" y="2376152"/>
                      <a:pt x="1042370" y="2386668"/>
                    </a:cubicBezTo>
                    <a:cubicBezTo>
                      <a:pt x="1035515" y="2390853"/>
                      <a:pt x="1028519" y="2395896"/>
                      <a:pt x="1022383" y="2401082"/>
                    </a:cubicBezTo>
                    <a:cubicBezTo>
                      <a:pt x="1004069" y="2405178"/>
                      <a:pt x="997721" y="2395321"/>
                      <a:pt x="999508" y="2378841"/>
                    </a:cubicBezTo>
                    <a:cubicBezTo>
                      <a:pt x="1000042" y="2370100"/>
                      <a:pt x="1001573" y="2360641"/>
                      <a:pt x="1003827" y="2352180"/>
                    </a:cubicBezTo>
                    <a:cubicBezTo>
                      <a:pt x="1005373" y="2345369"/>
                      <a:pt x="1005848" y="2339709"/>
                      <a:pt x="1003823" y="2335189"/>
                    </a:cubicBezTo>
                    <a:lnTo>
                      <a:pt x="990464" y="2326155"/>
                    </a:lnTo>
                    <a:lnTo>
                      <a:pt x="989902" y="2327747"/>
                    </a:lnTo>
                    <a:cubicBezTo>
                      <a:pt x="981407" y="2332899"/>
                      <a:pt x="973826" y="2325699"/>
                      <a:pt x="968739" y="2319667"/>
                    </a:cubicBezTo>
                    <a:cubicBezTo>
                      <a:pt x="934367" y="2277419"/>
                      <a:pt x="884499" y="2279327"/>
                      <a:pt x="838038" y="2270053"/>
                    </a:cubicBezTo>
                    <a:cubicBezTo>
                      <a:pt x="826889" y="2267877"/>
                      <a:pt x="822186" y="2276625"/>
                      <a:pt x="816187" y="2282944"/>
                    </a:cubicBezTo>
                    <a:cubicBezTo>
                      <a:pt x="807156" y="2291189"/>
                      <a:pt x="800813" y="2307993"/>
                      <a:pt x="787766" y="2304016"/>
                    </a:cubicBezTo>
                    <a:cubicBezTo>
                      <a:pt x="772227" y="2298873"/>
                      <a:pt x="785328" y="2281277"/>
                      <a:pt x="779516" y="2270951"/>
                    </a:cubicBezTo>
                    <a:cubicBezTo>
                      <a:pt x="766528" y="2245403"/>
                      <a:pt x="757843" y="2243164"/>
                      <a:pt x="734159" y="2256718"/>
                    </a:cubicBezTo>
                    <a:cubicBezTo>
                      <a:pt x="722633" y="2263796"/>
                      <a:pt x="707916" y="2266643"/>
                      <a:pt x="696391" y="2273720"/>
                    </a:cubicBezTo>
                    <a:cubicBezTo>
                      <a:pt x="668948" y="2284907"/>
                      <a:pt x="641976" y="2290536"/>
                      <a:pt x="612794" y="2282048"/>
                    </a:cubicBezTo>
                    <a:cubicBezTo>
                      <a:pt x="597286" y="2278134"/>
                      <a:pt x="585249" y="2265504"/>
                      <a:pt x="580035" y="2254546"/>
                    </a:cubicBezTo>
                    <a:cubicBezTo>
                      <a:pt x="574157" y="2241758"/>
                      <a:pt x="567871" y="2236990"/>
                      <a:pt x="549364" y="2236237"/>
                    </a:cubicBezTo>
                    <a:cubicBezTo>
                      <a:pt x="577375" y="2223186"/>
                      <a:pt x="569792" y="2215988"/>
                      <a:pt x="552390" y="2210275"/>
                    </a:cubicBezTo>
                    <a:cubicBezTo>
                      <a:pt x="567955" y="2192616"/>
                      <a:pt x="583617" y="2178653"/>
                      <a:pt x="583579" y="2153388"/>
                    </a:cubicBezTo>
                    <a:cubicBezTo>
                      <a:pt x="583165" y="2137375"/>
                      <a:pt x="590140" y="2121171"/>
                      <a:pt x="594021" y="2104432"/>
                    </a:cubicBezTo>
                    <a:cubicBezTo>
                      <a:pt x="602415" y="2071551"/>
                      <a:pt x="591890" y="2045940"/>
                      <a:pt x="563051" y="2026965"/>
                    </a:cubicBezTo>
                    <a:cubicBezTo>
                      <a:pt x="557394" y="2022799"/>
                      <a:pt x="551109" y="2018031"/>
                      <a:pt x="544825" y="2013264"/>
                    </a:cubicBezTo>
                    <a:cubicBezTo>
                      <a:pt x="537275" y="2007297"/>
                      <a:pt x="524828" y="2002688"/>
                      <a:pt x="527604" y="1990909"/>
                    </a:cubicBezTo>
                    <a:cubicBezTo>
                      <a:pt x="529781" y="1979758"/>
                      <a:pt x="542826" y="1983735"/>
                      <a:pt x="550784" y="1981679"/>
                    </a:cubicBezTo>
                    <a:cubicBezTo>
                      <a:pt x="555680" y="1980321"/>
                      <a:pt x="561839" y="1980161"/>
                      <a:pt x="562942" y="1975204"/>
                    </a:cubicBezTo>
                    <a:cubicBezTo>
                      <a:pt x="564616" y="1968380"/>
                      <a:pt x="557192" y="1967340"/>
                      <a:pt x="554064" y="1965571"/>
                    </a:cubicBezTo>
                    <a:cubicBezTo>
                      <a:pt x="519130" y="1949221"/>
                      <a:pt x="520132" y="1916532"/>
                      <a:pt x="519369" y="1886971"/>
                    </a:cubicBezTo>
                    <a:cubicBezTo>
                      <a:pt x="518385" y="1872821"/>
                      <a:pt x="511685" y="1852042"/>
                      <a:pt x="533000" y="1842246"/>
                    </a:cubicBezTo>
                    <a:cubicBezTo>
                      <a:pt x="532165" y="1786189"/>
                      <a:pt x="596368" y="1766653"/>
                      <a:pt x="605513" y="1715265"/>
                    </a:cubicBezTo>
                    <a:cubicBezTo>
                      <a:pt x="606522" y="1706612"/>
                      <a:pt x="612489" y="1699062"/>
                      <a:pt x="598877" y="1696950"/>
                    </a:cubicBezTo>
                    <a:cubicBezTo>
                      <a:pt x="580936" y="1694334"/>
                      <a:pt x="588737" y="1686119"/>
                      <a:pt x="595334" y="1679169"/>
                    </a:cubicBezTo>
                    <a:lnTo>
                      <a:pt x="603172" y="1670914"/>
                    </a:lnTo>
                    <a:lnTo>
                      <a:pt x="594309" y="1649489"/>
                    </a:lnTo>
                    <a:lnTo>
                      <a:pt x="597313" y="1643573"/>
                    </a:lnTo>
                    <a:lnTo>
                      <a:pt x="573816" y="1633507"/>
                    </a:lnTo>
                    <a:cubicBezTo>
                      <a:pt x="572139" y="1616293"/>
                      <a:pt x="587110" y="1623303"/>
                      <a:pt x="593804" y="1620047"/>
                    </a:cubicBezTo>
                    <a:cubicBezTo>
                      <a:pt x="592380" y="1612688"/>
                      <a:pt x="579368" y="1609944"/>
                      <a:pt x="585304" y="1601162"/>
                    </a:cubicBezTo>
                    <a:lnTo>
                      <a:pt x="587387" y="1600439"/>
                    </a:lnTo>
                    <a:lnTo>
                      <a:pt x="567795" y="1593539"/>
                    </a:lnTo>
                    <a:cubicBezTo>
                      <a:pt x="553210" y="1590819"/>
                      <a:pt x="535674" y="1592752"/>
                      <a:pt x="528163" y="1575271"/>
                    </a:cubicBezTo>
                    <a:cubicBezTo>
                      <a:pt x="532411" y="1563934"/>
                      <a:pt x="537210" y="1553277"/>
                      <a:pt x="538455" y="1541018"/>
                    </a:cubicBezTo>
                    <a:cubicBezTo>
                      <a:pt x="539203" y="1533664"/>
                      <a:pt x="551658" y="1526880"/>
                      <a:pt x="539473" y="1518830"/>
                    </a:cubicBezTo>
                    <a:cubicBezTo>
                      <a:pt x="532918" y="1516305"/>
                      <a:pt x="526416" y="1519361"/>
                      <a:pt x="520286" y="1518738"/>
                    </a:cubicBezTo>
                    <a:cubicBezTo>
                      <a:pt x="519058" y="1518612"/>
                      <a:pt x="517709" y="1519714"/>
                      <a:pt x="516358" y="1520815"/>
                    </a:cubicBezTo>
                    <a:cubicBezTo>
                      <a:pt x="506301" y="1522270"/>
                      <a:pt x="500580" y="1535931"/>
                      <a:pt x="488146" y="1530332"/>
                    </a:cubicBezTo>
                    <a:cubicBezTo>
                      <a:pt x="484238" y="1520027"/>
                      <a:pt x="492768" y="1515322"/>
                      <a:pt x="498292" y="1509690"/>
                    </a:cubicBezTo>
                    <a:cubicBezTo>
                      <a:pt x="503820" y="1504060"/>
                      <a:pt x="510021" y="1497879"/>
                      <a:pt x="514995" y="1491572"/>
                    </a:cubicBezTo>
                    <a:cubicBezTo>
                      <a:pt x="534773" y="1467575"/>
                      <a:pt x="531418" y="1457945"/>
                      <a:pt x="501272" y="1449927"/>
                    </a:cubicBezTo>
                    <a:cubicBezTo>
                      <a:pt x="493367" y="1448504"/>
                      <a:pt x="484785" y="1447632"/>
                      <a:pt x="476754" y="1447435"/>
                    </a:cubicBezTo>
                    <a:cubicBezTo>
                      <a:pt x="460340" y="1438338"/>
                      <a:pt x="462136" y="1426753"/>
                      <a:pt x="474416" y="1415618"/>
                    </a:cubicBezTo>
                    <a:cubicBezTo>
                      <a:pt x="480617" y="1409435"/>
                      <a:pt x="488044" y="1403378"/>
                      <a:pt x="495347" y="1398547"/>
                    </a:cubicBezTo>
                    <a:cubicBezTo>
                      <a:pt x="506701" y="1390413"/>
                      <a:pt x="511801" y="1382881"/>
                      <a:pt x="502140" y="1368276"/>
                    </a:cubicBezTo>
                    <a:cubicBezTo>
                      <a:pt x="491376" y="1352321"/>
                      <a:pt x="498574" y="1336333"/>
                      <a:pt x="512202" y="1324095"/>
                    </a:cubicBezTo>
                    <a:cubicBezTo>
                      <a:pt x="543636" y="1295089"/>
                      <a:pt x="543636" y="1295089"/>
                      <a:pt x="517081" y="1263904"/>
                    </a:cubicBezTo>
                    <a:cubicBezTo>
                      <a:pt x="511575" y="1257151"/>
                      <a:pt x="494663" y="1252956"/>
                      <a:pt x="511969" y="1241094"/>
                    </a:cubicBezTo>
                    <a:cubicBezTo>
                      <a:pt x="516871" y="1241590"/>
                      <a:pt x="521776" y="1242088"/>
                      <a:pt x="526004" y="1243138"/>
                    </a:cubicBezTo>
                    <a:cubicBezTo>
                      <a:pt x="543413" y="1242431"/>
                      <a:pt x="538832" y="1232675"/>
                      <a:pt x="534926" y="1222372"/>
                    </a:cubicBezTo>
                    <a:cubicBezTo>
                      <a:pt x="525515" y="1205315"/>
                      <a:pt x="522655" y="1190782"/>
                      <a:pt x="540762" y="1177141"/>
                    </a:cubicBezTo>
                    <a:cubicBezTo>
                      <a:pt x="548739" y="1171760"/>
                      <a:pt x="552313" y="1160977"/>
                      <a:pt x="558086" y="1152895"/>
                    </a:cubicBezTo>
                    <a:lnTo>
                      <a:pt x="569560" y="1143332"/>
                    </a:lnTo>
                    <a:lnTo>
                      <a:pt x="552210" y="1142716"/>
                    </a:lnTo>
                    <a:cubicBezTo>
                      <a:pt x="539655" y="1143735"/>
                      <a:pt x="526512" y="1142632"/>
                      <a:pt x="514703" y="1137465"/>
                    </a:cubicBezTo>
                    <a:cubicBezTo>
                      <a:pt x="495540" y="1129237"/>
                      <a:pt x="479827" y="1114428"/>
                      <a:pt x="456457" y="1117038"/>
                    </a:cubicBezTo>
                    <a:cubicBezTo>
                      <a:pt x="446414" y="1118240"/>
                      <a:pt x="436150" y="1112294"/>
                      <a:pt x="426663" y="1107890"/>
                    </a:cubicBezTo>
                    <a:cubicBezTo>
                      <a:pt x="421049" y="1105403"/>
                      <a:pt x="416397" y="1101945"/>
                      <a:pt x="417715" y="1094016"/>
                    </a:cubicBezTo>
                    <a:cubicBezTo>
                      <a:pt x="412550" y="1105826"/>
                      <a:pt x="403867" y="1108760"/>
                      <a:pt x="393610" y="1104747"/>
                    </a:cubicBezTo>
                    <a:cubicBezTo>
                      <a:pt x="371933" y="1096336"/>
                      <a:pt x="347968" y="1094893"/>
                      <a:pt x="329733" y="1077967"/>
                    </a:cubicBezTo>
                    <a:cubicBezTo>
                      <a:pt x="325271" y="1073929"/>
                      <a:pt x="317734" y="1073382"/>
                      <a:pt x="312121" y="1070894"/>
                    </a:cubicBezTo>
                    <a:cubicBezTo>
                      <a:pt x="294889" y="1062658"/>
                      <a:pt x="277275" y="1055585"/>
                      <a:pt x="260417" y="1044256"/>
                    </a:cubicBezTo>
                    <a:cubicBezTo>
                      <a:pt x="244331" y="1032539"/>
                      <a:pt x="228028" y="1015605"/>
                      <a:pt x="205026" y="1013190"/>
                    </a:cubicBezTo>
                    <a:cubicBezTo>
                      <a:pt x="194005" y="1011498"/>
                      <a:pt x="181815" y="1007492"/>
                      <a:pt x="176350" y="994763"/>
                    </a:cubicBezTo>
                    <a:lnTo>
                      <a:pt x="174419" y="994771"/>
                    </a:lnTo>
                    <a:lnTo>
                      <a:pt x="174418" y="994770"/>
                    </a:lnTo>
                    <a:cubicBezTo>
                      <a:pt x="173262" y="995355"/>
                      <a:pt x="173357" y="995065"/>
                      <a:pt x="173936" y="994773"/>
                    </a:cubicBezTo>
                    <a:lnTo>
                      <a:pt x="174419" y="994771"/>
                    </a:lnTo>
                    <a:lnTo>
                      <a:pt x="175388" y="995733"/>
                    </a:lnTo>
                    <a:cubicBezTo>
                      <a:pt x="181790" y="1001695"/>
                      <a:pt x="180455" y="1005759"/>
                      <a:pt x="172154" y="1007533"/>
                    </a:cubicBezTo>
                    <a:cubicBezTo>
                      <a:pt x="169260" y="1008511"/>
                      <a:pt x="166357" y="1007557"/>
                      <a:pt x="163455" y="1006603"/>
                    </a:cubicBezTo>
                    <a:cubicBezTo>
                      <a:pt x="133644" y="993592"/>
                      <a:pt x="99081" y="998956"/>
                      <a:pt x="70024" y="981689"/>
                    </a:cubicBezTo>
                    <a:cubicBezTo>
                      <a:pt x="65762" y="979002"/>
                      <a:pt x="59195" y="979418"/>
                      <a:pt x="53581" y="976929"/>
                    </a:cubicBezTo>
                    <a:cubicBezTo>
                      <a:pt x="52419" y="976547"/>
                      <a:pt x="50870" y="975395"/>
                      <a:pt x="49899" y="974433"/>
                    </a:cubicBezTo>
                    <a:cubicBezTo>
                      <a:pt x="47179" y="970967"/>
                      <a:pt x="48124" y="966132"/>
                      <a:pt x="43671" y="964026"/>
                    </a:cubicBezTo>
                    <a:cubicBezTo>
                      <a:pt x="42892" y="962482"/>
                      <a:pt x="42694" y="961132"/>
                      <a:pt x="42494" y="959780"/>
                    </a:cubicBezTo>
                    <a:cubicBezTo>
                      <a:pt x="42478" y="955915"/>
                      <a:pt x="43042" y="952242"/>
                      <a:pt x="44186" y="948759"/>
                    </a:cubicBezTo>
                    <a:cubicBezTo>
                      <a:pt x="44369" y="946246"/>
                      <a:pt x="45132" y="943923"/>
                      <a:pt x="45125" y="941993"/>
                    </a:cubicBezTo>
                    <a:cubicBezTo>
                      <a:pt x="37935" y="932555"/>
                      <a:pt x="29045" y="932207"/>
                      <a:pt x="18821" y="935921"/>
                    </a:cubicBezTo>
                    <a:cubicBezTo>
                      <a:pt x="9168" y="937895"/>
                      <a:pt x="3355" y="934055"/>
                      <a:pt x="611" y="924793"/>
                    </a:cubicBezTo>
                    <a:cubicBezTo>
                      <a:pt x="-1545" y="917653"/>
                      <a:pt x="2103" y="912420"/>
                      <a:pt x="10024" y="911806"/>
                    </a:cubicBezTo>
                    <a:cubicBezTo>
                      <a:pt x="33474" y="928517"/>
                      <a:pt x="62283" y="932838"/>
                      <a:pt x="88220" y="943935"/>
                    </a:cubicBezTo>
                    <a:cubicBezTo>
                      <a:pt x="98867" y="948720"/>
                      <a:pt x="113427" y="965081"/>
                      <a:pt x="130187" y="953224"/>
                    </a:cubicBezTo>
                    <a:cubicBezTo>
                      <a:pt x="131922" y="951864"/>
                      <a:pt x="136755" y="952808"/>
                      <a:pt x="138116" y="954542"/>
                    </a:cubicBezTo>
                    <a:cubicBezTo>
                      <a:pt x="150155" y="968790"/>
                      <a:pt x="169867" y="969479"/>
                      <a:pt x="183441" y="981014"/>
                    </a:cubicBezTo>
                    <a:cubicBezTo>
                      <a:pt x="191004" y="987358"/>
                      <a:pt x="198367" y="992350"/>
                      <a:pt x="208385" y="985352"/>
                    </a:cubicBezTo>
                    <a:cubicBezTo>
                      <a:pt x="213393" y="981853"/>
                      <a:pt x="219197" y="983760"/>
                      <a:pt x="223461" y="986447"/>
                    </a:cubicBezTo>
                    <a:cubicBezTo>
                      <a:pt x="241669" y="997577"/>
                      <a:pt x="261986" y="1004253"/>
                      <a:pt x="282104" y="1009576"/>
                    </a:cubicBezTo>
                    <a:cubicBezTo>
                      <a:pt x="296226" y="1013576"/>
                      <a:pt x="309386" y="1018542"/>
                      <a:pt x="324453" y="1017706"/>
                    </a:cubicBezTo>
                    <a:cubicBezTo>
                      <a:pt x="336818" y="1017267"/>
                      <a:pt x="348436" y="1023014"/>
                      <a:pt x="357755" y="1033795"/>
                    </a:cubicBezTo>
                    <a:cubicBezTo>
                      <a:pt x="370575" y="1049583"/>
                      <a:pt x="388529" y="1045836"/>
                      <a:pt x="395403" y="1026872"/>
                    </a:cubicBezTo>
                    <a:cubicBezTo>
                      <a:pt x="396166" y="1024550"/>
                      <a:pt x="397120" y="1021647"/>
                      <a:pt x="398073" y="1018745"/>
                    </a:cubicBezTo>
                    <a:cubicBezTo>
                      <a:pt x="407993" y="988561"/>
                      <a:pt x="418799" y="985037"/>
                      <a:pt x="447075" y="1000761"/>
                    </a:cubicBezTo>
                    <a:cubicBezTo>
                      <a:pt x="457921" y="1006898"/>
                      <a:pt x="465667" y="1010729"/>
                      <a:pt x="474291" y="994269"/>
                    </a:cubicBezTo>
                    <a:lnTo>
                      <a:pt x="474369" y="994130"/>
                    </a:lnTo>
                    <a:lnTo>
                      <a:pt x="482894" y="977230"/>
                    </a:lnTo>
                    <a:lnTo>
                      <a:pt x="483459" y="977889"/>
                    </a:lnTo>
                    <a:lnTo>
                      <a:pt x="485390" y="974441"/>
                    </a:lnTo>
                    <a:cubicBezTo>
                      <a:pt x="489831" y="968022"/>
                      <a:pt x="495409" y="962299"/>
                      <a:pt x="503317" y="958786"/>
                    </a:cubicBezTo>
                    <a:lnTo>
                      <a:pt x="507032" y="954525"/>
                    </a:lnTo>
                    <a:lnTo>
                      <a:pt x="506323" y="954214"/>
                    </a:lnTo>
                    <a:cubicBezTo>
                      <a:pt x="489766" y="950750"/>
                      <a:pt x="473267" y="940651"/>
                      <a:pt x="454898" y="947808"/>
                    </a:cubicBezTo>
                    <a:cubicBezTo>
                      <a:pt x="447622" y="942709"/>
                      <a:pt x="441143" y="937960"/>
                      <a:pt x="433866" y="932863"/>
                    </a:cubicBezTo>
                    <a:cubicBezTo>
                      <a:pt x="429080" y="930760"/>
                      <a:pt x="425092" y="929009"/>
                      <a:pt x="420307" y="926907"/>
                    </a:cubicBezTo>
                    <a:cubicBezTo>
                      <a:pt x="404293" y="926535"/>
                      <a:pt x="393982" y="915347"/>
                      <a:pt x="383320" y="904954"/>
                    </a:cubicBezTo>
                    <a:cubicBezTo>
                      <a:pt x="377794" y="895868"/>
                      <a:pt x="371473" y="886429"/>
                      <a:pt x="381864" y="875769"/>
                    </a:cubicBezTo>
                    <a:cubicBezTo>
                      <a:pt x="420137" y="868788"/>
                      <a:pt x="459053" y="866846"/>
                      <a:pt x="493608" y="879167"/>
                    </a:cubicBezTo>
                    <a:cubicBezTo>
                      <a:pt x="492011" y="878466"/>
                      <a:pt x="491565" y="877317"/>
                      <a:pt x="490669" y="875022"/>
                    </a:cubicBezTo>
                    <a:cubicBezTo>
                      <a:pt x="503622" y="878569"/>
                      <a:pt x="516517" y="881437"/>
                      <a:pt x="529369" y="883454"/>
                    </a:cubicBezTo>
                    <a:lnTo>
                      <a:pt x="564126" y="886459"/>
                    </a:lnTo>
                    <a:lnTo>
                      <a:pt x="565737" y="870607"/>
                    </a:lnTo>
                    <a:cubicBezTo>
                      <a:pt x="568598" y="861899"/>
                      <a:pt x="571071" y="852421"/>
                      <a:pt x="574512" y="843905"/>
                    </a:cubicBezTo>
                    <a:cubicBezTo>
                      <a:pt x="578717" y="833067"/>
                      <a:pt x="584471" y="823381"/>
                      <a:pt x="565906" y="819210"/>
                    </a:cubicBezTo>
                    <a:cubicBezTo>
                      <a:pt x="558168" y="817311"/>
                      <a:pt x="556950" y="803404"/>
                      <a:pt x="545738" y="802291"/>
                    </a:cubicBezTo>
                    <a:cubicBezTo>
                      <a:pt x="538392" y="801164"/>
                      <a:pt x="531417" y="796943"/>
                      <a:pt x="522744" y="801810"/>
                    </a:cubicBezTo>
                    <a:cubicBezTo>
                      <a:pt x="514070" y="806678"/>
                      <a:pt x="505935" y="802075"/>
                      <a:pt x="507818" y="790473"/>
                    </a:cubicBezTo>
                    <a:cubicBezTo>
                      <a:pt x="509319" y="780033"/>
                      <a:pt x="508300" y="767478"/>
                      <a:pt x="521029" y="762015"/>
                    </a:cubicBezTo>
                    <a:cubicBezTo>
                      <a:pt x="524694" y="760646"/>
                      <a:pt x="525259" y="756973"/>
                      <a:pt x="523890" y="753308"/>
                    </a:cubicBezTo>
                    <a:cubicBezTo>
                      <a:pt x="522911" y="750414"/>
                      <a:pt x="521933" y="747520"/>
                      <a:pt x="521535" y="744815"/>
                    </a:cubicBezTo>
                    <a:cubicBezTo>
                      <a:pt x="519371" y="735744"/>
                      <a:pt x="531521" y="730088"/>
                      <a:pt x="528195" y="720636"/>
                    </a:cubicBezTo>
                    <a:cubicBezTo>
                      <a:pt x="525061" y="710601"/>
                      <a:pt x="512166" y="722442"/>
                      <a:pt x="507679" y="712608"/>
                    </a:cubicBezTo>
                    <a:cubicBezTo>
                      <a:pt x="506510" y="710294"/>
                      <a:pt x="503409" y="707989"/>
                      <a:pt x="503792" y="706827"/>
                    </a:cubicBezTo>
                    <a:cubicBezTo>
                      <a:pt x="508926" y="687290"/>
                      <a:pt x="493983" y="672090"/>
                      <a:pt x="492357" y="653548"/>
                    </a:cubicBezTo>
                    <a:cubicBezTo>
                      <a:pt x="491959" y="650845"/>
                      <a:pt x="490782" y="646599"/>
                      <a:pt x="492516" y="645238"/>
                    </a:cubicBezTo>
                    <a:cubicBezTo>
                      <a:pt x="504067" y="635529"/>
                      <a:pt x="501688" y="621240"/>
                      <a:pt x="503762" y="609059"/>
                    </a:cubicBezTo>
                    <a:cubicBezTo>
                      <a:pt x="506962" y="589531"/>
                      <a:pt x="523922" y="579024"/>
                      <a:pt x="534098" y="563717"/>
                    </a:cubicBezTo>
                    <a:cubicBezTo>
                      <a:pt x="538709" y="557515"/>
                      <a:pt x="544870" y="552464"/>
                      <a:pt x="548702" y="544719"/>
                    </a:cubicBezTo>
                    <a:cubicBezTo>
                      <a:pt x="550999" y="539685"/>
                      <a:pt x="556381" y="533094"/>
                      <a:pt x="561796" y="534229"/>
                    </a:cubicBezTo>
                    <a:cubicBezTo>
                      <a:pt x="580553" y="537822"/>
                      <a:pt x="596143" y="523650"/>
                      <a:pt x="614511" y="526470"/>
                    </a:cubicBezTo>
                    <a:cubicBezTo>
                      <a:pt x="618765" y="527226"/>
                      <a:pt x="625134" y="525458"/>
                      <a:pt x="625317" y="522946"/>
                    </a:cubicBezTo>
                    <a:cubicBezTo>
                      <a:pt x="625060" y="508070"/>
                      <a:pt x="640310" y="504719"/>
                      <a:pt x="645675" y="494263"/>
                    </a:cubicBezTo>
                    <a:cubicBezTo>
                      <a:pt x="647591" y="490391"/>
                      <a:pt x="652201" y="484188"/>
                      <a:pt x="655296" y="484561"/>
                    </a:cubicBezTo>
                    <a:cubicBezTo>
                      <a:pt x="671531" y="486038"/>
                      <a:pt x="671268" y="469229"/>
                      <a:pt x="680323" y="463200"/>
                    </a:cubicBezTo>
                    <a:cubicBezTo>
                      <a:pt x="685332" y="459702"/>
                      <a:pt x="684336" y="452943"/>
                      <a:pt x="678135" y="448333"/>
                    </a:cubicBezTo>
                    <a:lnTo>
                      <a:pt x="662352" y="444254"/>
                    </a:lnTo>
                    <a:lnTo>
                      <a:pt x="686387" y="421536"/>
                    </a:lnTo>
                    <a:lnTo>
                      <a:pt x="719509" y="377018"/>
                    </a:lnTo>
                    <a:lnTo>
                      <a:pt x="714719" y="372986"/>
                    </a:lnTo>
                    <a:lnTo>
                      <a:pt x="714532" y="375208"/>
                    </a:lnTo>
                    <a:cubicBezTo>
                      <a:pt x="712283" y="376732"/>
                      <a:pt x="708076" y="375716"/>
                      <a:pt x="701693" y="372815"/>
                    </a:cubicBezTo>
                    <a:cubicBezTo>
                      <a:pt x="690666" y="368172"/>
                      <a:pt x="680222" y="368171"/>
                      <a:pt x="669196" y="371654"/>
                    </a:cubicBezTo>
                    <a:cubicBezTo>
                      <a:pt x="664554" y="373395"/>
                      <a:pt x="659331" y="376296"/>
                      <a:pt x="654689" y="375136"/>
                    </a:cubicBezTo>
                    <a:cubicBezTo>
                      <a:pt x="629156" y="369332"/>
                      <a:pt x="603044" y="377457"/>
                      <a:pt x="577509" y="372234"/>
                    </a:cubicBezTo>
                    <a:cubicBezTo>
                      <a:pt x="560683" y="368752"/>
                      <a:pt x="556619" y="373975"/>
                      <a:pt x="561842" y="389643"/>
                    </a:cubicBezTo>
                    <a:cubicBezTo>
                      <a:pt x="569386" y="412275"/>
                      <a:pt x="558942" y="427362"/>
                      <a:pt x="535148" y="428523"/>
                    </a:cubicBezTo>
                    <a:cubicBezTo>
                      <a:pt x="530507" y="428523"/>
                      <a:pt x="526445" y="428523"/>
                      <a:pt x="521801" y="429683"/>
                    </a:cubicBezTo>
                    <a:cubicBezTo>
                      <a:pt x="502073" y="433745"/>
                      <a:pt x="503232" y="433165"/>
                      <a:pt x="499750" y="414595"/>
                    </a:cubicBezTo>
                    <a:cubicBezTo>
                      <a:pt x="492789" y="379778"/>
                      <a:pt x="500331" y="345541"/>
                      <a:pt x="501492" y="311304"/>
                    </a:cubicBezTo>
                    <a:cubicBezTo>
                      <a:pt x="501492" y="303180"/>
                      <a:pt x="502072" y="295636"/>
                      <a:pt x="500332" y="288092"/>
                    </a:cubicBezTo>
                    <a:cubicBezTo>
                      <a:pt x="499752" y="284610"/>
                      <a:pt x="502653" y="278807"/>
                      <a:pt x="495690" y="279968"/>
                    </a:cubicBezTo>
                    <a:cubicBezTo>
                      <a:pt x="490467" y="280549"/>
                      <a:pt x="485824" y="282870"/>
                      <a:pt x="485825" y="289254"/>
                    </a:cubicBezTo>
                    <a:cubicBezTo>
                      <a:pt x="485825" y="291574"/>
                      <a:pt x="486985" y="293313"/>
                      <a:pt x="487565" y="295635"/>
                    </a:cubicBezTo>
                    <a:cubicBezTo>
                      <a:pt x="488726" y="300278"/>
                      <a:pt x="495690" y="304341"/>
                      <a:pt x="490467" y="310144"/>
                    </a:cubicBezTo>
                    <a:cubicBezTo>
                      <a:pt x="485243" y="315946"/>
                      <a:pt x="478280" y="310143"/>
                      <a:pt x="470156" y="308983"/>
                    </a:cubicBezTo>
                    <a:cubicBezTo>
                      <a:pt x="477700" y="318267"/>
                      <a:pt x="481762" y="326392"/>
                      <a:pt x="480603" y="336256"/>
                    </a:cubicBezTo>
                    <a:cubicBezTo>
                      <a:pt x="479440" y="342060"/>
                      <a:pt x="477700" y="347282"/>
                      <a:pt x="470156" y="342059"/>
                    </a:cubicBezTo>
                    <a:cubicBezTo>
                      <a:pt x="474799" y="326392"/>
                      <a:pt x="463192" y="317108"/>
                      <a:pt x="454487" y="306662"/>
                    </a:cubicBezTo>
                    <a:cubicBezTo>
                      <a:pt x="446945" y="297957"/>
                      <a:pt x="441142" y="289253"/>
                      <a:pt x="451006" y="278227"/>
                    </a:cubicBezTo>
                    <a:cubicBezTo>
                      <a:pt x="454487" y="270683"/>
                      <a:pt x="462033" y="269524"/>
                      <a:pt x="467835" y="266041"/>
                    </a:cubicBezTo>
                    <a:cubicBezTo>
                      <a:pt x="474218" y="261980"/>
                      <a:pt x="478281" y="257336"/>
                      <a:pt x="470736" y="250953"/>
                    </a:cubicBezTo>
                    <a:cubicBezTo>
                      <a:pt x="462032" y="248633"/>
                      <a:pt x="453328" y="246311"/>
                      <a:pt x="444044" y="243990"/>
                    </a:cubicBezTo>
                    <a:cubicBezTo>
                      <a:pt x="439981" y="243409"/>
                      <a:pt x="437660" y="242830"/>
                      <a:pt x="438241" y="238187"/>
                    </a:cubicBezTo>
                    <a:cubicBezTo>
                      <a:pt x="453328" y="238187"/>
                      <a:pt x="468997" y="235866"/>
                      <a:pt x="484083" y="232965"/>
                    </a:cubicBezTo>
                    <a:cubicBezTo>
                      <a:pt x="498011" y="230643"/>
                      <a:pt x="499751" y="223099"/>
                      <a:pt x="492789" y="212074"/>
                    </a:cubicBezTo>
                    <a:cubicBezTo>
                      <a:pt x="488726" y="205691"/>
                      <a:pt x="483504" y="199887"/>
                      <a:pt x="478861" y="193504"/>
                    </a:cubicBezTo>
                    <a:cubicBezTo>
                      <a:pt x="470736" y="182479"/>
                      <a:pt x="473058" y="176675"/>
                      <a:pt x="486985" y="174935"/>
                    </a:cubicBezTo>
                    <a:cubicBezTo>
                      <a:pt x="492208" y="174356"/>
                      <a:pt x="497430" y="174356"/>
                      <a:pt x="502073" y="174935"/>
                    </a:cubicBezTo>
                    <a:cubicBezTo>
                      <a:pt x="515420" y="176095"/>
                      <a:pt x="524124" y="173775"/>
                      <a:pt x="527026" y="156947"/>
                    </a:cubicBezTo>
                    <a:cubicBezTo>
                      <a:pt x="529346" y="141860"/>
                      <a:pt x="543853" y="140698"/>
                      <a:pt x="557200" y="140698"/>
                    </a:cubicBezTo>
                    <a:cubicBezTo>
                      <a:pt x="579251" y="140698"/>
                      <a:pt x="581572" y="137797"/>
                      <a:pt x="582152" y="115745"/>
                    </a:cubicBezTo>
                    <a:cubicBezTo>
                      <a:pt x="581572" y="109362"/>
                      <a:pt x="577509" y="102398"/>
                      <a:pt x="584474" y="96596"/>
                    </a:cubicBezTo>
                    <a:cubicBezTo>
                      <a:pt x="590857" y="95435"/>
                      <a:pt x="594918" y="98336"/>
                      <a:pt x="598400" y="102979"/>
                    </a:cubicBezTo>
                    <a:cubicBezTo>
                      <a:pt x="602464" y="108782"/>
                      <a:pt x="605944" y="106461"/>
                      <a:pt x="608846" y="101238"/>
                    </a:cubicBezTo>
                    <a:cubicBezTo>
                      <a:pt x="610587" y="84989"/>
                      <a:pt x="614649" y="70483"/>
                      <a:pt x="635540" y="71064"/>
                    </a:cubicBezTo>
                    <a:cubicBezTo>
                      <a:pt x="638442" y="67581"/>
                      <a:pt x="643084" y="67001"/>
                      <a:pt x="647726" y="64100"/>
                    </a:cubicBezTo>
                    <a:cubicBezTo>
                      <a:pt x="639601" y="58877"/>
                      <a:pt x="629737" y="63519"/>
                      <a:pt x="622772" y="57716"/>
                    </a:cubicBezTo>
                    <a:cubicBezTo>
                      <a:pt x="620453" y="53654"/>
                      <a:pt x="616971" y="50753"/>
                      <a:pt x="615809" y="46691"/>
                    </a:cubicBezTo>
                    <a:cubicBezTo>
                      <a:pt x="611167" y="30443"/>
                      <a:pt x="602462" y="21159"/>
                      <a:pt x="583894" y="24059"/>
                    </a:cubicBezTo>
                    <a:cubicBezTo>
                      <a:pt x="572288" y="25801"/>
                      <a:pt x="569967" y="17096"/>
                      <a:pt x="568805" y="723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Arial" panose="020B0604020202020204" pitchFamily="34" charset="0"/>
                </a:endParaRPr>
              </a:p>
            </p:txBody>
          </p:sp>
          <p:sp>
            <p:nvSpPr>
              <p:cNvPr id="53" name="Freeform: Shape 52">
                <a:extLst>
                  <a:ext uri="{FF2B5EF4-FFF2-40B4-BE49-F238E27FC236}">
                    <a16:creationId xmlns:a16="http://schemas.microsoft.com/office/drawing/2014/main" id="{E09320E6-A091-4897-B328-5CBF2E7EBEC7}"/>
                  </a:ext>
                </a:extLst>
              </p:cNvPr>
              <p:cNvSpPr/>
              <p:nvPr/>
            </p:nvSpPr>
            <p:spPr>
              <a:xfrm rot="19755688">
                <a:off x="9894549" y="2099824"/>
                <a:ext cx="1008159" cy="122201"/>
              </a:xfrm>
              <a:custGeom>
                <a:avLst/>
                <a:gdLst>
                  <a:gd name="connsiteX0" fmla="*/ 15389 w 1270000"/>
                  <a:gd name="connsiteY0" fmla="*/ 73891 h 153939"/>
                  <a:gd name="connsiteX1" fmla="*/ 166250 w 1270000"/>
                  <a:gd name="connsiteY1" fmla="*/ 35406 h 153939"/>
                  <a:gd name="connsiteX2" fmla="*/ 250916 w 1270000"/>
                  <a:gd name="connsiteY2" fmla="*/ 34636 h 153939"/>
                  <a:gd name="connsiteX3" fmla="*/ 257843 w 1270000"/>
                  <a:gd name="connsiteY3" fmla="*/ 26170 h 153939"/>
                  <a:gd name="connsiteX4" fmla="*/ 406395 w 1270000"/>
                  <a:gd name="connsiteY4" fmla="*/ 25400 h 153939"/>
                  <a:gd name="connsiteX5" fmla="*/ 431025 w 1270000"/>
                  <a:gd name="connsiteY5" fmla="*/ 61576 h 153939"/>
                  <a:gd name="connsiteX6" fmla="*/ 442571 w 1270000"/>
                  <a:gd name="connsiteY6" fmla="*/ 70812 h 153939"/>
                  <a:gd name="connsiteX7" fmla="*/ 514153 w 1270000"/>
                  <a:gd name="connsiteY7" fmla="*/ 61576 h 153939"/>
                  <a:gd name="connsiteX8" fmla="*/ 667322 w 1270000"/>
                  <a:gd name="connsiteY8" fmla="*/ 27709 h 153939"/>
                  <a:gd name="connsiteX9" fmla="*/ 763534 w 1270000"/>
                  <a:gd name="connsiteY9" fmla="*/ 9236 h 153939"/>
                  <a:gd name="connsiteX10" fmla="*/ 1072183 w 1270000"/>
                  <a:gd name="connsiteY10" fmla="*/ 0 h 153939"/>
                  <a:gd name="connsiteX11" fmla="*/ 1118365 w 1270000"/>
                  <a:gd name="connsiteY11" fmla="*/ 770 h 153939"/>
                  <a:gd name="connsiteX12" fmla="*/ 1136838 w 1270000"/>
                  <a:gd name="connsiteY12" fmla="*/ 8467 h 153939"/>
                  <a:gd name="connsiteX13" fmla="*/ 1136838 w 1270000"/>
                  <a:gd name="connsiteY13" fmla="*/ 8467 h 153939"/>
                  <a:gd name="connsiteX14" fmla="*/ 1104510 w 1270000"/>
                  <a:gd name="connsiteY14" fmla="*/ 19242 h 153939"/>
                  <a:gd name="connsiteX15" fmla="*/ 1046013 w 1270000"/>
                  <a:gd name="connsiteY15" fmla="*/ 32327 h 153939"/>
                  <a:gd name="connsiteX16" fmla="*/ 996753 w 1270000"/>
                  <a:gd name="connsiteY16" fmla="*/ 39255 h 153939"/>
                  <a:gd name="connsiteX17" fmla="*/ 979820 w 1270000"/>
                  <a:gd name="connsiteY17" fmla="*/ 40794 h 153939"/>
                  <a:gd name="connsiteX18" fmla="*/ 922092 w 1270000"/>
                  <a:gd name="connsiteY18" fmla="*/ 47721 h 153939"/>
                  <a:gd name="connsiteX19" fmla="*/ 949801 w 1270000"/>
                  <a:gd name="connsiteY19" fmla="*/ 48491 h 153939"/>
                  <a:gd name="connsiteX20" fmla="*/ 1031389 w 1270000"/>
                  <a:gd name="connsiteY20" fmla="*/ 71582 h 153939"/>
                  <a:gd name="connsiteX21" fmla="*/ 1031389 w 1270000"/>
                  <a:gd name="connsiteY21" fmla="*/ 71582 h 153939"/>
                  <a:gd name="connsiteX22" fmla="*/ 1201492 w 1270000"/>
                  <a:gd name="connsiteY22" fmla="*/ 90824 h 153939"/>
                  <a:gd name="connsiteX23" fmla="*/ 1273843 w 1270000"/>
                  <a:gd name="connsiteY23" fmla="*/ 94673 h 153939"/>
                  <a:gd name="connsiteX24" fmla="*/ 1246904 w 1270000"/>
                  <a:gd name="connsiteY24" fmla="*/ 106218 h 153939"/>
                  <a:gd name="connsiteX25" fmla="*/ 1246904 w 1270000"/>
                  <a:gd name="connsiteY25" fmla="*/ 106218 h 153939"/>
                  <a:gd name="connsiteX26" fmla="*/ 1193795 w 1270000"/>
                  <a:gd name="connsiteY26" fmla="*/ 115455 h 153939"/>
                  <a:gd name="connsiteX27" fmla="*/ 1193795 w 1270000"/>
                  <a:gd name="connsiteY27" fmla="*/ 115455 h 153939"/>
                  <a:gd name="connsiteX28" fmla="*/ 1151461 w 1270000"/>
                  <a:gd name="connsiteY28" fmla="*/ 120843 h 153939"/>
                  <a:gd name="connsiteX29" fmla="*/ 1022922 w 1270000"/>
                  <a:gd name="connsiteY29" fmla="*/ 131618 h 153939"/>
                  <a:gd name="connsiteX30" fmla="*/ 923631 w 1270000"/>
                  <a:gd name="connsiteY30" fmla="*/ 121612 h 153939"/>
                  <a:gd name="connsiteX31" fmla="*/ 735056 w 1270000"/>
                  <a:gd name="connsiteY31" fmla="*/ 103139 h 153939"/>
                  <a:gd name="connsiteX32" fmla="*/ 670401 w 1270000"/>
                  <a:gd name="connsiteY32" fmla="*/ 110067 h 153939"/>
                  <a:gd name="connsiteX33" fmla="*/ 581886 w 1270000"/>
                  <a:gd name="connsiteY33" fmla="*/ 115455 h 153939"/>
                  <a:gd name="connsiteX34" fmla="*/ 531086 w 1270000"/>
                  <a:gd name="connsiteY34" fmla="*/ 125461 h 153939"/>
                  <a:gd name="connsiteX35" fmla="*/ 310183 w 1270000"/>
                  <a:gd name="connsiteY35" fmla="*/ 160097 h 153939"/>
                  <a:gd name="connsiteX36" fmla="*/ 297098 w 1270000"/>
                  <a:gd name="connsiteY36" fmla="*/ 160097 h 153939"/>
                  <a:gd name="connsiteX37" fmla="*/ 120068 w 1270000"/>
                  <a:gd name="connsiteY37" fmla="*/ 159327 h 153939"/>
                  <a:gd name="connsiteX38" fmla="*/ 49256 w 1270000"/>
                  <a:gd name="connsiteY38" fmla="*/ 150861 h 153939"/>
                  <a:gd name="connsiteX39" fmla="*/ 40789 w 1270000"/>
                  <a:gd name="connsiteY39" fmla="*/ 150861 h 153939"/>
                  <a:gd name="connsiteX40" fmla="*/ 33092 w 1270000"/>
                  <a:gd name="connsiteY40" fmla="*/ 147782 h 153939"/>
                  <a:gd name="connsiteX41" fmla="*/ 6922 w 1270000"/>
                  <a:gd name="connsiteY41" fmla="*/ 93903 h 153939"/>
                  <a:gd name="connsiteX42" fmla="*/ 15389 w 1270000"/>
                  <a:gd name="connsiteY42" fmla="*/ 73891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70000" h="153939">
                    <a:moveTo>
                      <a:pt x="15389" y="73891"/>
                    </a:moveTo>
                    <a:cubicBezTo>
                      <a:pt x="60801" y="42333"/>
                      <a:pt x="113910" y="38485"/>
                      <a:pt x="166250" y="35406"/>
                    </a:cubicBezTo>
                    <a:cubicBezTo>
                      <a:pt x="193959" y="33867"/>
                      <a:pt x="222437" y="25400"/>
                      <a:pt x="250916" y="34636"/>
                    </a:cubicBezTo>
                    <a:cubicBezTo>
                      <a:pt x="257074" y="36176"/>
                      <a:pt x="260922" y="33867"/>
                      <a:pt x="257843" y="26170"/>
                    </a:cubicBezTo>
                    <a:cubicBezTo>
                      <a:pt x="307104" y="22321"/>
                      <a:pt x="357134" y="18473"/>
                      <a:pt x="406395" y="25400"/>
                    </a:cubicBezTo>
                    <a:cubicBezTo>
                      <a:pt x="434874" y="29249"/>
                      <a:pt x="438722" y="34636"/>
                      <a:pt x="431025" y="61576"/>
                    </a:cubicBezTo>
                    <a:cubicBezTo>
                      <a:pt x="427177" y="73891"/>
                      <a:pt x="437953" y="70042"/>
                      <a:pt x="442571" y="70812"/>
                    </a:cubicBezTo>
                    <a:cubicBezTo>
                      <a:pt x="467201" y="73121"/>
                      <a:pt x="490292" y="66194"/>
                      <a:pt x="514153" y="61576"/>
                    </a:cubicBezTo>
                    <a:cubicBezTo>
                      <a:pt x="565722" y="51570"/>
                      <a:pt x="617292" y="42333"/>
                      <a:pt x="667322" y="27709"/>
                    </a:cubicBezTo>
                    <a:cubicBezTo>
                      <a:pt x="700419" y="25400"/>
                      <a:pt x="731207" y="13085"/>
                      <a:pt x="763534" y="9236"/>
                    </a:cubicBezTo>
                    <a:cubicBezTo>
                      <a:pt x="865904" y="-1539"/>
                      <a:pt x="969813" y="770"/>
                      <a:pt x="1072183" y="0"/>
                    </a:cubicBezTo>
                    <a:cubicBezTo>
                      <a:pt x="1087577" y="0"/>
                      <a:pt x="1102971" y="0"/>
                      <a:pt x="1118365" y="770"/>
                    </a:cubicBezTo>
                    <a:cubicBezTo>
                      <a:pt x="1125293" y="770"/>
                      <a:pt x="1133759" y="-770"/>
                      <a:pt x="1136838" y="8467"/>
                    </a:cubicBezTo>
                    <a:cubicBezTo>
                      <a:pt x="1136838" y="8467"/>
                      <a:pt x="1136838" y="8467"/>
                      <a:pt x="1136838" y="8467"/>
                    </a:cubicBezTo>
                    <a:cubicBezTo>
                      <a:pt x="1128371" y="17703"/>
                      <a:pt x="1115286" y="16933"/>
                      <a:pt x="1104510" y="19242"/>
                    </a:cubicBezTo>
                    <a:cubicBezTo>
                      <a:pt x="1084498" y="23091"/>
                      <a:pt x="1066025" y="30018"/>
                      <a:pt x="1046013" y="32327"/>
                    </a:cubicBezTo>
                    <a:cubicBezTo>
                      <a:pt x="1029080" y="30788"/>
                      <a:pt x="1012916" y="35406"/>
                      <a:pt x="996753" y="39255"/>
                    </a:cubicBezTo>
                    <a:cubicBezTo>
                      <a:pt x="991365" y="40024"/>
                      <a:pt x="985207" y="41564"/>
                      <a:pt x="979820" y="40794"/>
                    </a:cubicBezTo>
                    <a:cubicBezTo>
                      <a:pt x="959808" y="37715"/>
                      <a:pt x="942104" y="50030"/>
                      <a:pt x="922092" y="47721"/>
                    </a:cubicBezTo>
                    <a:cubicBezTo>
                      <a:pt x="931328" y="46952"/>
                      <a:pt x="940565" y="46952"/>
                      <a:pt x="949801" y="48491"/>
                    </a:cubicBezTo>
                    <a:cubicBezTo>
                      <a:pt x="975971" y="60806"/>
                      <a:pt x="1006759" y="56188"/>
                      <a:pt x="1031389" y="71582"/>
                    </a:cubicBezTo>
                    <a:lnTo>
                      <a:pt x="1031389" y="71582"/>
                    </a:lnTo>
                    <a:cubicBezTo>
                      <a:pt x="1086808" y="86976"/>
                      <a:pt x="1143764" y="93133"/>
                      <a:pt x="1201492" y="90824"/>
                    </a:cubicBezTo>
                    <a:cubicBezTo>
                      <a:pt x="1226123" y="90055"/>
                      <a:pt x="1249983" y="83897"/>
                      <a:pt x="1273843" y="94673"/>
                    </a:cubicBezTo>
                    <a:cubicBezTo>
                      <a:pt x="1269995" y="110836"/>
                      <a:pt x="1255371" y="100830"/>
                      <a:pt x="1246904" y="106218"/>
                    </a:cubicBezTo>
                    <a:lnTo>
                      <a:pt x="1246904" y="106218"/>
                    </a:lnTo>
                    <a:cubicBezTo>
                      <a:pt x="1230741" y="116224"/>
                      <a:pt x="1211498" y="110067"/>
                      <a:pt x="1193795" y="115455"/>
                    </a:cubicBezTo>
                    <a:lnTo>
                      <a:pt x="1193795" y="115455"/>
                    </a:lnTo>
                    <a:cubicBezTo>
                      <a:pt x="1180710" y="125461"/>
                      <a:pt x="1165316" y="120073"/>
                      <a:pt x="1151461" y="120843"/>
                    </a:cubicBezTo>
                    <a:cubicBezTo>
                      <a:pt x="1108359" y="123152"/>
                      <a:pt x="1066025" y="129309"/>
                      <a:pt x="1022922" y="131618"/>
                    </a:cubicBezTo>
                    <a:cubicBezTo>
                      <a:pt x="989056" y="133927"/>
                      <a:pt x="955959" y="128539"/>
                      <a:pt x="923631" y="121612"/>
                    </a:cubicBezTo>
                    <a:cubicBezTo>
                      <a:pt x="861286" y="107758"/>
                      <a:pt x="798171" y="101600"/>
                      <a:pt x="735056" y="103139"/>
                    </a:cubicBezTo>
                    <a:cubicBezTo>
                      <a:pt x="713504" y="103909"/>
                      <a:pt x="691953" y="107758"/>
                      <a:pt x="670401" y="110067"/>
                    </a:cubicBezTo>
                    <a:cubicBezTo>
                      <a:pt x="641153" y="113146"/>
                      <a:pt x="611135" y="112376"/>
                      <a:pt x="581886" y="115455"/>
                    </a:cubicBezTo>
                    <a:cubicBezTo>
                      <a:pt x="563413" y="113146"/>
                      <a:pt x="546480" y="118533"/>
                      <a:pt x="531086" y="125461"/>
                    </a:cubicBezTo>
                    <a:cubicBezTo>
                      <a:pt x="460274" y="156249"/>
                      <a:pt x="384843" y="156249"/>
                      <a:pt x="310183" y="160097"/>
                    </a:cubicBezTo>
                    <a:cubicBezTo>
                      <a:pt x="305565" y="160097"/>
                      <a:pt x="301716" y="160097"/>
                      <a:pt x="297098" y="160097"/>
                    </a:cubicBezTo>
                    <a:cubicBezTo>
                      <a:pt x="237831" y="160097"/>
                      <a:pt x="179335" y="160097"/>
                      <a:pt x="120068" y="159327"/>
                    </a:cubicBezTo>
                    <a:cubicBezTo>
                      <a:pt x="96977" y="153939"/>
                      <a:pt x="72347" y="159327"/>
                      <a:pt x="49256" y="150861"/>
                    </a:cubicBezTo>
                    <a:cubicBezTo>
                      <a:pt x="46177" y="150861"/>
                      <a:pt x="43098" y="150861"/>
                      <a:pt x="40789" y="150861"/>
                    </a:cubicBezTo>
                    <a:cubicBezTo>
                      <a:pt x="38480" y="148552"/>
                      <a:pt x="35401" y="148552"/>
                      <a:pt x="33092" y="147782"/>
                    </a:cubicBezTo>
                    <a:cubicBezTo>
                      <a:pt x="765" y="141624"/>
                      <a:pt x="-7702" y="124691"/>
                      <a:pt x="6922" y="93903"/>
                    </a:cubicBezTo>
                    <a:cubicBezTo>
                      <a:pt x="10771" y="85436"/>
                      <a:pt x="11540" y="79279"/>
                      <a:pt x="15389" y="73891"/>
                    </a:cubicBezTo>
                    <a:close/>
                  </a:path>
                </a:pathLst>
              </a:custGeom>
              <a:solidFill>
                <a:srgbClr val="BED24B"/>
              </a:solidFill>
              <a:ln w="7692" cap="flat">
                <a:noFill/>
                <a:prstDash val="solid"/>
                <a:miter/>
              </a:ln>
            </p:spPr>
            <p:txBody>
              <a:bodyPr rtlCol="0" anchor="ctr"/>
              <a:lstStyle/>
              <a:p>
                <a:endParaRPr lang="en-US" dirty="0">
                  <a:latin typeface="Arial" panose="020B0604020202020204" pitchFamily="34" charset="0"/>
                </a:endParaRPr>
              </a:p>
            </p:txBody>
          </p:sp>
          <p:sp>
            <p:nvSpPr>
              <p:cNvPr id="54" name="Freeform: Shape 53">
                <a:extLst>
                  <a:ext uri="{FF2B5EF4-FFF2-40B4-BE49-F238E27FC236}">
                    <a16:creationId xmlns:a16="http://schemas.microsoft.com/office/drawing/2014/main" id="{DA65A858-0BDB-4AEB-AC95-EF2D5292FE34}"/>
                  </a:ext>
                </a:extLst>
              </p:cNvPr>
              <p:cNvSpPr/>
              <p:nvPr/>
            </p:nvSpPr>
            <p:spPr>
              <a:xfrm rot="20986817">
                <a:off x="6440945" y="4296224"/>
                <a:ext cx="818747" cy="470474"/>
              </a:xfrm>
              <a:custGeom>
                <a:avLst/>
                <a:gdLst>
                  <a:gd name="connsiteX0" fmla="*/ 369455 w 1031393"/>
                  <a:gd name="connsiteY0" fmla="*/ 259388 h 592666"/>
                  <a:gd name="connsiteX1" fmla="*/ 454891 w 1031393"/>
                  <a:gd name="connsiteY1" fmla="*/ 203200 h 592666"/>
                  <a:gd name="connsiteX2" fmla="*/ 571885 w 1031393"/>
                  <a:gd name="connsiteY2" fmla="*/ 161636 h 592666"/>
                  <a:gd name="connsiteX3" fmla="*/ 677334 w 1031393"/>
                  <a:gd name="connsiteY3" fmla="*/ 120843 h 592666"/>
                  <a:gd name="connsiteX4" fmla="*/ 905933 w 1031393"/>
                  <a:gd name="connsiteY4" fmla="*/ 17703 h 592666"/>
                  <a:gd name="connsiteX5" fmla="*/ 1020618 w 1031393"/>
                  <a:gd name="connsiteY5" fmla="*/ 0 h 592666"/>
                  <a:gd name="connsiteX6" fmla="*/ 1022158 w 1031393"/>
                  <a:gd name="connsiteY6" fmla="*/ 18473 h 592666"/>
                  <a:gd name="connsiteX7" fmla="*/ 1035243 w 1031393"/>
                  <a:gd name="connsiteY7" fmla="*/ 95443 h 592666"/>
                  <a:gd name="connsiteX8" fmla="*/ 985982 w 1031393"/>
                  <a:gd name="connsiteY8" fmla="*/ 117764 h 592666"/>
                  <a:gd name="connsiteX9" fmla="*/ 847436 w 1031393"/>
                  <a:gd name="connsiteY9" fmla="*/ 167794 h 592666"/>
                  <a:gd name="connsiteX10" fmla="*/ 784321 w 1031393"/>
                  <a:gd name="connsiteY10" fmla="*/ 187806 h 592666"/>
                  <a:gd name="connsiteX11" fmla="*/ 779703 w 1031393"/>
                  <a:gd name="connsiteY11" fmla="*/ 191655 h 592666"/>
                  <a:gd name="connsiteX12" fmla="*/ 741218 w 1031393"/>
                  <a:gd name="connsiteY12" fmla="*/ 208588 h 592666"/>
                  <a:gd name="connsiteX13" fmla="*/ 648085 w 1031393"/>
                  <a:gd name="connsiteY13" fmla="*/ 255539 h 592666"/>
                  <a:gd name="connsiteX14" fmla="*/ 597285 w 1031393"/>
                  <a:gd name="connsiteY14" fmla="*/ 280939 h 592666"/>
                  <a:gd name="connsiteX15" fmla="*/ 597285 w 1031393"/>
                  <a:gd name="connsiteY15" fmla="*/ 298642 h 592666"/>
                  <a:gd name="connsiteX16" fmla="*/ 600364 w 1031393"/>
                  <a:gd name="connsiteY16" fmla="*/ 327121 h 592666"/>
                  <a:gd name="connsiteX17" fmla="*/ 573424 w 1031393"/>
                  <a:gd name="connsiteY17" fmla="*/ 349443 h 592666"/>
                  <a:gd name="connsiteX18" fmla="*/ 554182 w 1031393"/>
                  <a:gd name="connsiteY18" fmla="*/ 365606 h 592666"/>
                  <a:gd name="connsiteX19" fmla="*/ 320194 w 1031393"/>
                  <a:gd name="connsiteY19" fmla="*/ 496455 h 592666"/>
                  <a:gd name="connsiteX20" fmla="*/ 177800 w 1031393"/>
                  <a:gd name="connsiteY20" fmla="*/ 547254 h 592666"/>
                  <a:gd name="connsiteX21" fmla="*/ 164715 w 1031393"/>
                  <a:gd name="connsiteY21" fmla="*/ 549564 h 592666"/>
                  <a:gd name="connsiteX22" fmla="*/ 164715 w 1031393"/>
                  <a:gd name="connsiteY22" fmla="*/ 549564 h 592666"/>
                  <a:gd name="connsiteX23" fmla="*/ 150091 w 1031393"/>
                  <a:gd name="connsiteY23" fmla="*/ 559570 h 592666"/>
                  <a:gd name="connsiteX24" fmla="*/ 23861 w 1031393"/>
                  <a:gd name="connsiteY24" fmla="*/ 598824 h 592666"/>
                  <a:gd name="connsiteX25" fmla="*/ 0 w 1031393"/>
                  <a:gd name="connsiteY25" fmla="*/ 588049 h 592666"/>
                  <a:gd name="connsiteX26" fmla="*/ 10776 w 1031393"/>
                  <a:gd name="connsiteY26" fmla="*/ 572655 h 592666"/>
                  <a:gd name="connsiteX27" fmla="*/ 111606 w 1031393"/>
                  <a:gd name="connsiteY27" fmla="*/ 517236 h 592666"/>
                  <a:gd name="connsiteX28" fmla="*/ 123921 w 1031393"/>
                  <a:gd name="connsiteY28" fmla="*/ 514157 h 592666"/>
                  <a:gd name="connsiteX29" fmla="*/ 123921 w 1031393"/>
                  <a:gd name="connsiteY29" fmla="*/ 514157 h 592666"/>
                  <a:gd name="connsiteX30" fmla="*/ 152400 w 1031393"/>
                  <a:gd name="connsiteY30" fmla="*/ 494915 h 592666"/>
                  <a:gd name="connsiteX31" fmla="*/ 296333 w 1031393"/>
                  <a:gd name="connsiteY31" fmla="*/ 417176 h 592666"/>
                  <a:gd name="connsiteX32" fmla="*/ 296333 w 1031393"/>
                  <a:gd name="connsiteY32" fmla="*/ 417176 h 592666"/>
                  <a:gd name="connsiteX33" fmla="*/ 340976 w 1031393"/>
                  <a:gd name="connsiteY33" fmla="*/ 375612 h 592666"/>
                  <a:gd name="connsiteX34" fmla="*/ 347133 w 1031393"/>
                  <a:gd name="connsiteY34" fmla="*/ 352521 h 592666"/>
                  <a:gd name="connsiteX35" fmla="*/ 354830 w 1031393"/>
                  <a:gd name="connsiteY35" fmla="*/ 330200 h 592666"/>
                  <a:gd name="connsiteX36" fmla="*/ 381000 w 1031393"/>
                  <a:gd name="connsiteY36" fmla="*/ 311727 h 592666"/>
                  <a:gd name="connsiteX37" fmla="*/ 345594 w 1031393"/>
                  <a:gd name="connsiteY37" fmla="*/ 325582 h 592666"/>
                  <a:gd name="connsiteX38" fmla="*/ 256309 w 1031393"/>
                  <a:gd name="connsiteY38" fmla="*/ 337897 h 592666"/>
                  <a:gd name="connsiteX39" fmla="*/ 256309 w 1031393"/>
                  <a:gd name="connsiteY39" fmla="*/ 337897 h 592666"/>
                  <a:gd name="connsiteX40" fmla="*/ 199352 w 1031393"/>
                  <a:gd name="connsiteY40" fmla="*/ 330970 h 592666"/>
                  <a:gd name="connsiteX41" fmla="*/ 196273 w 1031393"/>
                  <a:gd name="connsiteY41" fmla="*/ 317115 h 592666"/>
                  <a:gd name="connsiteX42" fmla="*/ 245533 w 1031393"/>
                  <a:gd name="connsiteY42" fmla="*/ 292485 h 592666"/>
                  <a:gd name="connsiteX43" fmla="*/ 318655 w 1031393"/>
                  <a:gd name="connsiteY43" fmla="*/ 271703 h 592666"/>
                  <a:gd name="connsiteX44" fmla="*/ 342515 w 1031393"/>
                  <a:gd name="connsiteY44" fmla="*/ 264776 h 592666"/>
                  <a:gd name="connsiteX45" fmla="*/ 348673 w 1031393"/>
                  <a:gd name="connsiteY45" fmla="*/ 263236 h 592666"/>
                  <a:gd name="connsiteX46" fmla="*/ 369455 w 1031393"/>
                  <a:gd name="connsiteY46" fmla="*/ 259388 h 5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393" h="592666">
                    <a:moveTo>
                      <a:pt x="369455" y="259388"/>
                    </a:moveTo>
                    <a:cubicBezTo>
                      <a:pt x="397933" y="240915"/>
                      <a:pt x="426412" y="221673"/>
                      <a:pt x="454891" y="203200"/>
                    </a:cubicBezTo>
                    <a:cubicBezTo>
                      <a:pt x="490297" y="179339"/>
                      <a:pt x="529552" y="167024"/>
                      <a:pt x="571885" y="161636"/>
                    </a:cubicBezTo>
                    <a:cubicBezTo>
                      <a:pt x="610370" y="157018"/>
                      <a:pt x="644236" y="139315"/>
                      <a:pt x="677334" y="120843"/>
                    </a:cubicBezTo>
                    <a:cubicBezTo>
                      <a:pt x="750455" y="80049"/>
                      <a:pt x="824345" y="40794"/>
                      <a:pt x="905933" y="17703"/>
                    </a:cubicBezTo>
                    <a:cubicBezTo>
                      <a:pt x="943648" y="6927"/>
                      <a:pt x="982133" y="4618"/>
                      <a:pt x="1020618" y="0"/>
                    </a:cubicBezTo>
                    <a:cubicBezTo>
                      <a:pt x="1026006" y="6157"/>
                      <a:pt x="1022927" y="12315"/>
                      <a:pt x="1022158" y="18473"/>
                    </a:cubicBezTo>
                    <a:cubicBezTo>
                      <a:pt x="1015230" y="46182"/>
                      <a:pt x="1015230" y="72352"/>
                      <a:pt x="1035243" y="95443"/>
                    </a:cubicBezTo>
                    <a:cubicBezTo>
                      <a:pt x="1022158" y="110067"/>
                      <a:pt x="1002915" y="111606"/>
                      <a:pt x="985982" y="117764"/>
                    </a:cubicBezTo>
                    <a:cubicBezTo>
                      <a:pt x="939800" y="133157"/>
                      <a:pt x="895158" y="154709"/>
                      <a:pt x="847436" y="167794"/>
                    </a:cubicBezTo>
                    <a:cubicBezTo>
                      <a:pt x="824345" y="168564"/>
                      <a:pt x="801255" y="167794"/>
                      <a:pt x="784321" y="187806"/>
                    </a:cubicBezTo>
                    <a:cubicBezTo>
                      <a:pt x="782782" y="189345"/>
                      <a:pt x="782012" y="190885"/>
                      <a:pt x="779703" y="191655"/>
                    </a:cubicBezTo>
                    <a:cubicBezTo>
                      <a:pt x="765849" y="194733"/>
                      <a:pt x="749685" y="192424"/>
                      <a:pt x="741218" y="208588"/>
                    </a:cubicBezTo>
                    <a:cubicBezTo>
                      <a:pt x="713509" y="230909"/>
                      <a:pt x="678873" y="239376"/>
                      <a:pt x="648085" y="255539"/>
                    </a:cubicBezTo>
                    <a:cubicBezTo>
                      <a:pt x="631152" y="264006"/>
                      <a:pt x="614218" y="271703"/>
                      <a:pt x="597285" y="280939"/>
                    </a:cubicBezTo>
                    <a:cubicBezTo>
                      <a:pt x="586509" y="287097"/>
                      <a:pt x="584970" y="291715"/>
                      <a:pt x="597285" y="298642"/>
                    </a:cubicBezTo>
                    <a:cubicBezTo>
                      <a:pt x="614988" y="308648"/>
                      <a:pt x="614988" y="314036"/>
                      <a:pt x="600364" y="327121"/>
                    </a:cubicBezTo>
                    <a:cubicBezTo>
                      <a:pt x="591897" y="334818"/>
                      <a:pt x="581891" y="341746"/>
                      <a:pt x="573424" y="349443"/>
                    </a:cubicBezTo>
                    <a:cubicBezTo>
                      <a:pt x="566497" y="354061"/>
                      <a:pt x="560339" y="359449"/>
                      <a:pt x="554182" y="365606"/>
                    </a:cubicBezTo>
                    <a:cubicBezTo>
                      <a:pt x="484909" y="424873"/>
                      <a:pt x="406400" y="467206"/>
                      <a:pt x="320194" y="496455"/>
                    </a:cubicBezTo>
                    <a:cubicBezTo>
                      <a:pt x="272473" y="512618"/>
                      <a:pt x="226291" y="533400"/>
                      <a:pt x="177800" y="547254"/>
                    </a:cubicBezTo>
                    <a:cubicBezTo>
                      <a:pt x="173182" y="548794"/>
                      <a:pt x="169333" y="548024"/>
                      <a:pt x="164715" y="549564"/>
                    </a:cubicBezTo>
                    <a:lnTo>
                      <a:pt x="164715" y="549564"/>
                    </a:lnTo>
                    <a:cubicBezTo>
                      <a:pt x="160867" y="554182"/>
                      <a:pt x="156249" y="558030"/>
                      <a:pt x="150091" y="559570"/>
                    </a:cubicBezTo>
                    <a:cubicBezTo>
                      <a:pt x="107758" y="571885"/>
                      <a:pt x="67733" y="591897"/>
                      <a:pt x="23861" y="598824"/>
                    </a:cubicBezTo>
                    <a:cubicBezTo>
                      <a:pt x="13855" y="599594"/>
                      <a:pt x="4618" y="598824"/>
                      <a:pt x="0" y="588049"/>
                    </a:cubicBezTo>
                    <a:cubicBezTo>
                      <a:pt x="0" y="580352"/>
                      <a:pt x="5388" y="576503"/>
                      <a:pt x="10776" y="572655"/>
                    </a:cubicBezTo>
                    <a:cubicBezTo>
                      <a:pt x="43873" y="553412"/>
                      <a:pt x="78509" y="536479"/>
                      <a:pt x="111606" y="517236"/>
                    </a:cubicBezTo>
                    <a:cubicBezTo>
                      <a:pt x="115455" y="514927"/>
                      <a:pt x="120073" y="516466"/>
                      <a:pt x="123921" y="514157"/>
                    </a:cubicBezTo>
                    <a:lnTo>
                      <a:pt x="123921" y="514157"/>
                    </a:lnTo>
                    <a:cubicBezTo>
                      <a:pt x="130848" y="503382"/>
                      <a:pt x="142394" y="500303"/>
                      <a:pt x="152400" y="494915"/>
                    </a:cubicBezTo>
                    <a:cubicBezTo>
                      <a:pt x="200891" y="470285"/>
                      <a:pt x="247073" y="440267"/>
                      <a:pt x="296333" y="417176"/>
                    </a:cubicBezTo>
                    <a:lnTo>
                      <a:pt x="296333" y="417176"/>
                    </a:lnTo>
                    <a:cubicBezTo>
                      <a:pt x="308649" y="401012"/>
                      <a:pt x="327891" y="391006"/>
                      <a:pt x="340976" y="375612"/>
                    </a:cubicBezTo>
                    <a:cubicBezTo>
                      <a:pt x="347133" y="368685"/>
                      <a:pt x="351752" y="361758"/>
                      <a:pt x="347133" y="352521"/>
                    </a:cubicBezTo>
                    <a:cubicBezTo>
                      <a:pt x="342515" y="342515"/>
                      <a:pt x="347133" y="335588"/>
                      <a:pt x="354830" y="330200"/>
                    </a:cubicBezTo>
                    <a:cubicBezTo>
                      <a:pt x="363297" y="321733"/>
                      <a:pt x="374073" y="315576"/>
                      <a:pt x="381000" y="311727"/>
                    </a:cubicBezTo>
                    <a:cubicBezTo>
                      <a:pt x="372533" y="317115"/>
                      <a:pt x="357909" y="318655"/>
                      <a:pt x="345594" y="325582"/>
                    </a:cubicBezTo>
                    <a:cubicBezTo>
                      <a:pt x="317115" y="337127"/>
                      <a:pt x="286327" y="337127"/>
                      <a:pt x="256309" y="337897"/>
                    </a:cubicBezTo>
                    <a:lnTo>
                      <a:pt x="256309" y="337897"/>
                    </a:lnTo>
                    <a:cubicBezTo>
                      <a:pt x="236297" y="344055"/>
                      <a:pt x="217055" y="340206"/>
                      <a:pt x="199352" y="330970"/>
                    </a:cubicBezTo>
                    <a:cubicBezTo>
                      <a:pt x="196273" y="327121"/>
                      <a:pt x="195503" y="321733"/>
                      <a:pt x="196273" y="317115"/>
                    </a:cubicBezTo>
                    <a:cubicBezTo>
                      <a:pt x="207049" y="298642"/>
                      <a:pt x="227830" y="297873"/>
                      <a:pt x="245533" y="292485"/>
                    </a:cubicBezTo>
                    <a:cubicBezTo>
                      <a:pt x="269394" y="284788"/>
                      <a:pt x="294024" y="277860"/>
                      <a:pt x="318655" y="271703"/>
                    </a:cubicBezTo>
                    <a:cubicBezTo>
                      <a:pt x="327121" y="270163"/>
                      <a:pt x="334818" y="267854"/>
                      <a:pt x="342515" y="264776"/>
                    </a:cubicBezTo>
                    <a:cubicBezTo>
                      <a:pt x="344055" y="264006"/>
                      <a:pt x="346364" y="263236"/>
                      <a:pt x="348673" y="263236"/>
                    </a:cubicBezTo>
                    <a:cubicBezTo>
                      <a:pt x="356370" y="262466"/>
                      <a:pt x="362527" y="261697"/>
                      <a:pt x="369455" y="259388"/>
                    </a:cubicBez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55" name="Freeform: Shape 54">
                <a:extLst>
                  <a:ext uri="{FF2B5EF4-FFF2-40B4-BE49-F238E27FC236}">
                    <a16:creationId xmlns:a16="http://schemas.microsoft.com/office/drawing/2014/main" id="{82384884-F845-4657-BD09-7146ABBDF6A9}"/>
                  </a:ext>
                </a:extLst>
              </p:cNvPr>
              <p:cNvSpPr>
                <a:spLocks/>
              </p:cNvSpPr>
              <p:nvPr/>
            </p:nvSpPr>
            <p:spPr bwMode="auto">
              <a:xfrm rot="3516856">
                <a:off x="7816105" y="1664286"/>
                <a:ext cx="2075805" cy="2907237"/>
              </a:xfrm>
              <a:custGeom>
                <a:avLst/>
                <a:gdLst>
                  <a:gd name="connsiteX0" fmla="*/ 523821 w 2317676"/>
                  <a:gd name="connsiteY0" fmla="*/ 81126 h 3245984"/>
                  <a:gd name="connsiteX1" fmla="*/ 540146 w 2317676"/>
                  <a:gd name="connsiteY1" fmla="*/ 71362 h 3245984"/>
                  <a:gd name="connsiteX2" fmla="*/ 562562 w 2317676"/>
                  <a:gd name="connsiteY2" fmla="*/ 39055 h 3245984"/>
                  <a:gd name="connsiteX3" fmla="*/ 600056 w 2317676"/>
                  <a:gd name="connsiteY3" fmla="*/ 20453 h 3245984"/>
                  <a:gd name="connsiteX4" fmla="*/ 610057 w 2317676"/>
                  <a:gd name="connsiteY4" fmla="*/ 24752 h 3245984"/>
                  <a:gd name="connsiteX5" fmla="*/ 640804 w 2317676"/>
                  <a:gd name="connsiteY5" fmla="*/ 8346 h 3245984"/>
                  <a:gd name="connsiteX6" fmla="*/ 650101 w 2317676"/>
                  <a:gd name="connsiteY6" fmla="*/ 494 h 3245984"/>
                  <a:gd name="connsiteX7" fmla="*/ 670504 w 2317676"/>
                  <a:gd name="connsiteY7" fmla="*/ 8432 h 3245984"/>
                  <a:gd name="connsiteX8" fmla="*/ 707030 w 2317676"/>
                  <a:gd name="connsiteY8" fmla="*/ 13586 h 3245984"/>
                  <a:gd name="connsiteX9" fmla="*/ 728268 w 2317676"/>
                  <a:gd name="connsiteY9" fmla="*/ 15722 h 3245984"/>
                  <a:gd name="connsiteX10" fmla="*/ 765214 w 2317676"/>
                  <a:gd name="connsiteY10" fmla="*/ 89653 h 3245984"/>
                  <a:gd name="connsiteX11" fmla="*/ 785583 w 2317676"/>
                  <a:gd name="connsiteY11" fmla="*/ 102079 h 3245984"/>
                  <a:gd name="connsiteX12" fmla="*/ 843013 w 2317676"/>
                  <a:gd name="connsiteY12" fmla="*/ 101050 h 3245984"/>
                  <a:gd name="connsiteX13" fmla="*/ 871044 w 2317676"/>
                  <a:gd name="connsiteY13" fmla="*/ 112741 h 3245984"/>
                  <a:gd name="connsiteX14" fmla="*/ 898740 w 2317676"/>
                  <a:gd name="connsiteY14" fmla="*/ 116114 h 3245984"/>
                  <a:gd name="connsiteX15" fmla="*/ 940235 w 2317676"/>
                  <a:gd name="connsiteY15" fmla="*/ 127903 h 3245984"/>
                  <a:gd name="connsiteX16" fmla="*/ 940747 w 2317676"/>
                  <a:gd name="connsiteY16" fmla="*/ 130020 h 3245984"/>
                  <a:gd name="connsiteX17" fmla="*/ 982428 w 2317676"/>
                  <a:gd name="connsiteY17" fmla="*/ 98645 h 3245984"/>
                  <a:gd name="connsiteX18" fmla="*/ 1000644 w 2317676"/>
                  <a:gd name="connsiteY18" fmla="*/ 62874 h 3245984"/>
                  <a:gd name="connsiteX19" fmla="*/ 1022349 w 2317676"/>
                  <a:gd name="connsiteY19" fmla="*/ 55378 h 3245984"/>
                  <a:gd name="connsiteX20" fmla="*/ 1037618 w 2317676"/>
                  <a:gd name="connsiteY20" fmla="*/ 79120 h 3245984"/>
                  <a:gd name="connsiteX21" fmla="*/ 1030113 w 2317676"/>
                  <a:gd name="connsiteY21" fmla="*/ 94376 h 3245984"/>
                  <a:gd name="connsiteX22" fmla="*/ 1007620 w 2317676"/>
                  <a:gd name="connsiteY22" fmla="*/ 119423 h 3245984"/>
                  <a:gd name="connsiteX23" fmla="*/ 1015795 w 2317676"/>
                  <a:gd name="connsiteY23" fmla="*/ 120803 h 3245984"/>
                  <a:gd name="connsiteX24" fmla="*/ 1024250 w 2317676"/>
                  <a:gd name="connsiteY24" fmla="*/ 155716 h 3245984"/>
                  <a:gd name="connsiteX25" fmla="*/ 1019841 w 2317676"/>
                  <a:gd name="connsiteY25" fmla="*/ 162943 h 3245984"/>
                  <a:gd name="connsiteX26" fmla="*/ 962278 w 2317676"/>
                  <a:gd name="connsiteY26" fmla="*/ 325283 h 3245984"/>
                  <a:gd name="connsiteX27" fmla="*/ 933887 w 2317676"/>
                  <a:gd name="connsiteY27" fmla="*/ 416156 h 3245984"/>
                  <a:gd name="connsiteX28" fmla="*/ 935569 w 2317676"/>
                  <a:gd name="connsiteY28" fmla="*/ 420789 h 3245984"/>
                  <a:gd name="connsiteX29" fmla="*/ 939000 w 2317676"/>
                  <a:gd name="connsiteY29" fmla="*/ 421078 h 3245984"/>
                  <a:gd name="connsiteX30" fmla="*/ 947910 w 2317676"/>
                  <a:gd name="connsiteY30" fmla="*/ 430120 h 3245984"/>
                  <a:gd name="connsiteX31" fmla="*/ 957385 w 2317676"/>
                  <a:gd name="connsiteY31" fmla="*/ 559424 h 3245984"/>
                  <a:gd name="connsiteX32" fmla="*/ 955569 w 2317676"/>
                  <a:gd name="connsiteY32" fmla="*/ 593253 h 3245984"/>
                  <a:gd name="connsiteX33" fmla="*/ 954477 w 2317676"/>
                  <a:gd name="connsiteY33" fmla="*/ 600704 h 3245984"/>
                  <a:gd name="connsiteX34" fmla="*/ 964632 w 2317676"/>
                  <a:gd name="connsiteY34" fmla="*/ 598732 h 3245984"/>
                  <a:gd name="connsiteX35" fmla="*/ 980407 w 2317676"/>
                  <a:gd name="connsiteY35" fmla="*/ 597746 h 3245984"/>
                  <a:gd name="connsiteX36" fmla="*/ 1039559 w 2317676"/>
                  <a:gd name="connsiteY36" fmla="*/ 553404 h 3245984"/>
                  <a:gd name="connsiteX37" fmla="*/ 1055332 w 2317676"/>
                  <a:gd name="connsiteY37" fmla="*/ 519902 h 3245984"/>
                  <a:gd name="connsiteX38" fmla="*/ 1076036 w 2317676"/>
                  <a:gd name="connsiteY38" fmla="*/ 512018 h 3245984"/>
                  <a:gd name="connsiteX39" fmla="*/ 1080965 w 2317676"/>
                  <a:gd name="connsiteY39" fmla="*/ 530741 h 3245984"/>
                  <a:gd name="connsiteX40" fmla="*/ 1118429 w 2317676"/>
                  <a:gd name="connsiteY40" fmla="*/ 565229 h 3245984"/>
                  <a:gd name="connsiteX41" fmla="*/ 1161806 w 2317676"/>
                  <a:gd name="connsiteY41" fmla="*/ 564244 h 3245984"/>
                  <a:gd name="connsiteX42" fmla="*/ 1194341 w 2317676"/>
                  <a:gd name="connsiteY42" fmla="*/ 589863 h 3245984"/>
                  <a:gd name="connsiteX43" fmla="*/ 1273210 w 2317676"/>
                  <a:gd name="connsiteY43" fmla="*/ 609571 h 3245984"/>
                  <a:gd name="connsiteX44" fmla="*/ 1287998 w 2317676"/>
                  <a:gd name="connsiteY44" fmla="*/ 601688 h 3245984"/>
                  <a:gd name="connsiteX45" fmla="*/ 1320532 w 2317676"/>
                  <a:gd name="connsiteY45" fmla="*/ 654898 h 3245984"/>
                  <a:gd name="connsiteX46" fmla="*/ 1381656 w 2317676"/>
                  <a:gd name="connsiteY46" fmla="*/ 654898 h 3245984"/>
                  <a:gd name="connsiteX47" fmla="*/ 1377713 w 2317676"/>
                  <a:gd name="connsiteY47" fmla="*/ 665737 h 3245984"/>
                  <a:gd name="connsiteX48" fmla="*/ 1394472 w 2317676"/>
                  <a:gd name="connsiteY48" fmla="*/ 720919 h 3245984"/>
                  <a:gd name="connsiteX49" fmla="*/ 1414190 w 2317676"/>
                  <a:gd name="connsiteY49" fmla="*/ 759348 h 3245984"/>
                  <a:gd name="connsiteX50" fmla="*/ 1440808 w 2317676"/>
                  <a:gd name="connsiteY50" fmla="*/ 804675 h 3245984"/>
                  <a:gd name="connsiteX51" fmla="*/ 1454610 w 2317676"/>
                  <a:gd name="connsiteY51" fmla="*/ 789895 h 3245984"/>
                  <a:gd name="connsiteX52" fmla="*/ 1474328 w 2317676"/>
                  <a:gd name="connsiteY52" fmla="*/ 760333 h 3245984"/>
                  <a:gd name="connsiteX53" fmla="*/ 1487144 w 2317676"/>
                  <a:gd name="connsiteY53" fmla="*/ 772158 h 3245984"/>
                  <a:gd name="connsiteX54" fmla="*/ 1525593 w 2317676"/>
                  <a:gd name="connsiteY54" fmla="*/ 825368 h 3245984"/>
                  <a:gd name="connsiteX55" fmla="*/ 1648827 w 2317676"/>
                  <a:gd name="connsiteY55" fmla="*/ 876608 h 3245984"/>
                  <a:gd name="connsiteX56" fmla="*/ 1707979 w 2317676"/>
                  <a:gd name="connsiteY56" fmla="*/ 913067 h 3245984"/>
                  <a:gd name="connsiteX57" fmla="*/ 1740513 w 2317676"/>
                  <a:gd name="connsiteY57" fmla="*/ 908140 h 3245984"/>
                  <a:gd name="connsiteX58" fmla="*/ 1770089 w 2317676"/>
                  <a:gd name="connsiteY58" fmla="*/ 905184 h 3245984"/>
                  <a:gd name="connsiteX59" fmla="*/ 1763188 w 2317676"/>
                  <a:gd name="connsiteY59" fmla="*/ 929818 h 3245984"/>
                  <a:gd name="connsiteX60" fmla="*/ 1754315 w 2317676"/>
                  <a:gd name="connsiteY60" fmla="*/ 977117 h 3245984"/>
                  <a:gd name="connsiteX61" fmla="*/ 1780934 w 2317676"/>
                  <a:gd name="connsiteY61" fmla="*/ 1206710 h 3245984"/>
                  <a:gd name="connsiteX62" fmla="*/ 1815440 w 2317676"/>
                  <a:gd name="connsiteY62" fmla="*/ 1260905 h 3245984"/>
                  <a:gd name="connsiteX63" fmla="*/ 1873606 w 2317676"/>
                  <a:gd name="connsiteY63" fmla="*/ 1248095 h 3245984"/>
                  <a:gd name="connsiteX64" fmla="*/ 1931772 w 2317676"/>
                  <a:gd name="connsiteY64" fmla="*/ 1198827 h 3245984"/>
                  <a:gd name="connsiteX65" fmla="*/ 1972193 w 2317676"/>
                  <a:gd name="connsiteY65" fmla="*/ 1189958 h 3245984"/>
                  <a:gd name="connsiteX66" fmla="*/ 1955433 w 2317676"/>
                  <a:gd name="connsiteY66" fmla="*/ 1218534 h 3245984"/>
                  <a:gd name="connsiteX67" fmla="*/ 1935716 w 2317676"/>
                  <a:gd name="connsiteY67" fmla="*/ 1275686 h 3245984"/>
                  <a:gd name="connsiteX68" fmla="*/ 1919942 w 2317676"/>
                  <a:gd name="connsiteY68" fmla="*/ 1288495 h 3245984"/>
                  <a:gd name="connsiteX69" fmla="*/ 1887408 w 2317676"/>
                  <a:gd name="connsiteY69" fmla="*/ 1293422 h 3245984"/>
                  <a:gd name="connsiteX70" fmla="*/ 1875578 w 2317676"/>
                  <a:gd name="connsiteY70" fmla="*/ 1311159 h 3245984"/>
                  <a:gd name="connsiteX71" fmla="*/ 1890366 w 2317676"/>
                  <a:gd name="connsiteY71" fmla="*/ 1321999 h 3245984"/>
                  <a:gd name="connsiteX72" fmla="*/ 2009656 w 2317676"/>
                  <a:gd name="connsiteY72" fmla="*/ 1363384 h 3245984"/>
                  <a:gd name="connsiteX73" fmla="*/ 2077681 w 2317676"/>
                  <a:gd name="connsiteY73" fmla="*/ 1397872 h 3245984"/>
                  <a:gd name="connsiteX74" fmla="*/ 2119088 w 2317676"/>
                  <a:gd name="connsiteY74" fmla="*/ 1511191 h 3245984"/>
                  <a:gd name="connsiteX75" fmla="*/ 2133876 w 2317676"/>
                  <a:gd name="connsiteY75" fmla="*/ 1590021 h 3245984"/>
                  <a:gd name="connsiteX76" fmla="*/ 2099371 w 2317676"/>
                  <a:gd name="connsiteY76" fmla="*/ 1633377 h 3245984"/>
                  <a:gd name="connsiteX77" fmla="*/ 2060922 w 2317676"/>
                  <a:gd name="connsiteY77" fmla="*/ 1665895 h 3245984"/>
                  <a:gd name="connsiteX78" fmla="*/ 2030359 w 2317676"/>
                  <a:gd name="connsiteY78" fmla="*/ 1688559 h 3245984"/>
                  <a:gd name="connsiteX79" fmla="*/ 2045147 w 2317676"/>
                  <a:gd name="connsiteY79" fmla="*/ 1740784 h 3245984"/>
                  <a:gd name="connsiteX80" fmla="*/ 2085568 w 2317676"/>
                  <a:gd name="connsiteY80" fmla="*/ 1763447 h 3245984"/>
                  <a:gd name="connsiteX81" fmla="*/ 2155565 w 2317676"/>
                  <a:gd name="connsiteY81" fmla="*/ 1798921 h 3245984"/>
                  <a:gd name="connsiteX82" fmla="*/ 2177254 w 2317676"/>
                  <a:gd name="connsiteY82" fmla="*/ 1788082 h 3245984"/>
                  <a:gd name="connsiteX83" fmla="*/ 2213731 w 2317676"/>
                  <a:gd name="connsiteY83" fmla="*/ 1740784 h 3245984"/>
                  <a:gd name="connsiteX84" fmla="*/ 2280770 w 2317676"/>
                  <a:gd name="connsiteY84" fmla="*/ 1757535 h 3245984"/>
                  <a:gd name="connsiteX85" fmla="*/ 2287672 w 2317676"/>
                  <a:gd name="connsiteY85" fmla="*/ 1799906 h 3245984"/>
                  <a:gd name="connsiteX86" fmla="*/ 2304431 w 2317676"/>
                  <a:gd name="connsiteY86" fmla="*/ 1832424 h 3245984"/>
                  <a:gd name="connsiteX87" fmla="*/ 2317248 w 2317676"/>
                  <a:gd name="connsiteY87" fmla="*/ 1851146 h 3245984"/>
                  <a:gd name="connsiteX88" fmla="*/ 2300488 w 2317676"/>
                  <a:gd name="connsiteY88" fmla="*/ 1857058 h 3245984"/>
                  <a:gd name="connsiteX89" fmla="*/ 2011628 w 2317676"/>
                  <a:gd name="connsiteY89" fmla="*/ 1764433 h 3245984"/>
                  <a:gd name="connsiteX90" fmla="*/ 1990924 w 2317676"/>
                  <a:gd name="connsiteY90" fmla="*/ 1764433 h 3245984"/>
                  <a:gd name="connsiteX91" fmla="*/ 1956419 w 2317676"/>
                  <a:gd name="connsiteY91" fmla="*/ 1793994 h 3245984"/>
                  <a:gd name="connsiteX92" fmla="*/ 1902196 w 2317676"/>
                  <a:gd name="connsiteY92" fmla="*/ 1829468 h 3245984"/>
                  <a:gd name="connsiteX93" fmla="*/ 1896281 w 2317676"/>
                  <a:gd name="connsiteY93" fmla="*/ 1847205 h 3245984"/>
                  <a:gd name="connsiteX94" fmla="*/ 1923885 w 2317676"/>
                  <a:gd name="connsiteY94" fmla="*/ 1869868 h 3245984"/>
                  <a:gd name="connsiteX95" fmla="*/ 2007684 w 2317676"/>
                  <a:gd name="connsiteY95" fmla="*/ 1917166 h 3245984"/>
                  <a:gd name="connsiteX96" fmla="*/ 2069794 w 2317676"/>
                  <a:gd name="connsiteY96" fmla="*/ 1958552 h 3245984"/>
                  <a:gd name="connsiteX97" fmla="*/ 2099370 w 2317676"/>
                  <a:gd name="connsiteY97" fmla="*/ 1947713 h 3245984"/>
                  <a:gd name="connsiteX98" fmla="*/ 2117116 w 2317676"/>
                  <a:gd name="connsiteY98" fmla="*/ 1932932 h 3245984"/>
                  <a:gd name="connsiteX99" fmla="*/ 2135847 w 2317676"/>
                  <a:gd name="connsiteY99" fmla="*/ 1957566 h 3245984"/>
                  <a:gd name="connsiteX100" fmla="*/ 2125003 w 2317676"/>
                  <a:gd name="connsiteY100" fmla="*/ 1965450 h 3245984"/>
                  <a:gd name="connsiteX101" fmla="*/ 2082610 w 2317676"/>
                  <a:gd name="connsiteY101" fmla="*/ 1980231 h 3245984"/>
                  <a:gd name="connsiteX102" fmla="*/ 2066836 w 2317676"/>
                  <a:gd name="connsiteY102" fmla="*/ 1980230 h 3245984"/>
                  <a:gd name="connsiteX103" fmla="*/ 1906140 w 2317676"/>
                  <a:gd name="connsiteY103" fmla="*/ 1876766 h 3245984"/>
                  <a:gd name="connsiteX104" fmla="*/ 1854874 w 2317676"/>
                  <a:gd name="connsiteY104" fmla="*/ 1888590 h 3245984"/>
                  <a:gd name="connsiteX105" fmla="*/ 1826284 w 2317676"/>
                  <a:gd name="connsiteY105" fmla="*/ 1903371 h 3245984"/>
                  <a:gd name="connsiteX106" fmla="*/ 1804595 w 2317676"/>
                  <a:gd name="connsiteY106" fmla="*/ 1905342 h 3245984"/>
                  <a:gd name="connsiteX107" fmla="*/ 1787835 w 2317676"/>
                  <a:gd name="connsiteY107" fmla="*/ 1928991 h 3245984"/>
                  <a:gd name="connsiteX108" fmla="*/ 1800651 w 2317676"/>
                  <a:gd name="connsiteY108" fmla="*/ 1948698 h 3245984"/>
                  <a:gd name="connsiteX109" fmla="*/ 1833185 w 2317676"/>
                  <a:gd name="connsiteY109" fmla="*/ 1962494 h 3245984"/>
                  <a:gd name="connsiteX110" fmla="*/ 1865718 w 2317676"/>
                  <a:gd name="connsiteY110" fmla="*/ 1984172 h 3245984"/>
                  <a:gd name="connsiteX111" fmla="*/ 1854874 w 2317676"/>
                  <a:gd name="connsiteY111" fmla="*/ 2027528 h 3245984"/>
                  <a:gd name="connsiteX112" fmla="*/ 1832199 w 2317676"/>
                  <a:gd name="connsiteY112" fmla="*/ 2096504 h 3245984"/>
                  <a:gd name="connsiteX113" fmla="*/ 1845015 w 2317676"/>
                  <a:gd name="connsiteY113" fmla="*/ 2148730 h 3245984"/>
                  <a:gd name="connsiteX114" fmla="*/ 1837129 w 2317676"/>
                  <a:gd name="connsiteY114" fmla="*/ 2157598 h 3245984"/>
                  <a:gd name="connsiteX115" fmla="*/ 1828256 w 2317676"/>
                  <a:gd name="connsiteY115" fmla="*/ 2148730 h 3245984"/>
                  <a:gd name="connsiteX116" fmla="*/ 1798680 w 2317676"/>
                  <a:gd name="connsiteY116" fmla="*/ 2124096 h 3245984"/>
                  <a:gd name="connsiteX117" fmla="*/ 1752344 w 2317676"/>
                  <a:gd name="connsiteY117" fmla="*/ 2085666 h 3245984"/>
                  <a:gd name="connsiteX118" fmla="*/ 1733612 w 2317676"/>
                  <a:gd name="connsiteY118" fmla="*/ 2026543 h 3245984"/>
                  <a:gd name="connsiteX119" fmla="*/ 1710937 w 2317676"/>
                  <a:gd name="connsiteY119" fmla="*/ 1993040 h 3245984"/>
                  <a:gd name="connsiteX120" fmla="*/ 1697135 w 2317676"/>
                  <a:gd name="connsiteY120" fmla="*/ 1987128 h 3245984"/>
                  <a:gd name="connsiteX121" fmla="*/ 1688262 w 2317676"/>
                  <a:gd name="connsiteY121" fmla="*/ 2003879 h 3245984"/>
                  <a:gd name="connsiteX122" fmla="*/ 1693191 w 2317676"/>
                  <a:gd name="connsiteY122" fmla="*/ 2042309 h 3245984"/>
                  <a:gd name="connsiteX123" fmla="*/ 1703050 w 2317676"/>
                  <a:gd name="connsiteY123" fmla="*/ 2049207 h 3245984"/>
                  <a:gd name="connsiteX124" fmla="*/ 1715867 w 2317676"/>
                  <a:gd name="connsiteY124" fmla="*/ 2052163 h 3245984"/>
                  <a:gd name="connsiteX125" fmla="*/ 1732626 w 2317676"/>
                  <a:gd name="connsiteY125" fmla="*/ 2074826 h 3245984"/>
                  <a:gd name="connsiteX126" fmla="*/ 1707980 w 2317676"/>
                  <a:gd name="connsiteY126" fmla="*/ 2079753 h 3245984"/>
                  <a:gd name="connsiteX127" fmla="*/ 1699107 w 2317676"/>
                  <a:gd name="connsiteY127" fmla="*/ 2075812 h 3245984"/>
                  <a:gd name="connsiteX128" fmla="*/ 1675446 w 2317676"/>
                  <a:gd name="connsiteY128" fmla="*/ 2087636 h 3245984"/>
                  <a:gd name="connsiteX129" fmla="*/ 1693191 w 2317676"/>
                  <a:gd name="connsiteY129" fmla="*/ 2110300 h 3245984"/>
                  <a:gd name="connsiteX130" fmla="*/ 1709951 w 2317676"/>
                  <a:gd name="connsiteY130" fmla="*/ 2131978 h 3245984"/>
                  <a:gd name="connsiteX131" fmla="*/ 1701078 w 2317676"/>
                  <a:gd name="connsiteY131" fmla="*/ 2168438 h 3245984"/>
                  <a:gd name="connsiteX132" fmla="*/ 1725725 w 2317676"/>
                  <a:gd name="connsiteY132" fmla="*/ 2193072 h 3245984"/>
                  <a:gd name="connsiteX133" fmla="*/ 1735584 w 2317676"/>
                  <a:gd name="connsiteY133" fmla="*/ 2192086 h 3245984"/>
                  <a:gd name="connsiteX134" fmla="*/ 1758259 w 2317676"/>
                  <a:gd name="connsiteY134" fmla="*/ 2211794 h 3245984"/>
                  <a:gd name="connsiteX135" fmla="*/ 1778962 w 2317676"/>
                  <a:gd name="connsiteY135" fmla="*/ 2281756 h 3245984"/>
                  <a:gd name="connsiteX136" fmla="*/ 1830227 w 2317676"/>
                  <a:gd name="connsiteY136" fmla="*/ 2358615 h 3245984"/>
                  <a:gd name="connsiteX137" fmla="*/ 1833185 w 2317676"/>
                  <a:gd name="connsiteY137" fmla="*/ 2409855 h 3245984"/>
                  <a:gd name="connsiteX138" fmla="*/ 1836143 w 2317676"/>
                  <a:gd name="connsiteY138" fmla="*/ 2477846 h 3245984"/>
                  <a:gd name="connsiteX139" fmla="*/ 1844030 w 2317676"/>
                  <a:gd name="connsiteY139" fmla="*/ 2496568 h 3245984"/>
                  <a:gd name="connsiteX140" fmla="*/ 1830228 w 2317676"/>
                  <a:gd name="connsiteY140" fmla="*/ 2558647 h 3245984"/>
                  <a:gd name="connsiteX141" fmla="*/ 1822341 w 2317676"/>
                  <a:gd name="connsiteY141" fmla="*/ 2578354 h 3245984"/>
                  <a:gd name="connsiteX142" fmla="*/ 1821355 w 2317676"/>
                  <a:gd name="connsiteY142" fmla="*/ 2611857 h 3245984"/>
                  <a:gd name="connsiteX143" fmla="*/ 1840086 w 2317676"/>
                  <a:gd name="connsiteY143" fmla="*/ 2640433 h 3245984"/>
                  <a:gd name="connsiteX144" fmla="*/ 1857832 w 2317676"/>
                  <a:gd name="connsiteY144" fmla="*/ 2694629 h 3245984"/>
                  <a:gd name="connsiteX145" fmla="*/ 1850931 w 2317676"/>
                  <a:gd name="connsiteY145" fmla="*/ 2718278 h 3245984"/>
                  <a:gd name="connsiteX146" fmla="*/ 1846001 w 2317676"/>
                  <a:gd name="connsiteY146" fmla="*/ 2737000 h 3245984"/>
                  <a:gd name="connsiteX147" fmla="*/ 1820368 w 2317676"/>
                  <a:gd name="connsiteY147" fmla="*/ 2729117 h 3245984"/>
                  <a:gd name="connsiteX148" fmla="*/ 1805580 w 2317676"/>
                  <a:gd name="connsiteY148" fmla="*/ 2702512 h 3245984"/>
                  <a:gd name="connsiteX149" fmla="*/ 1762202 w 2317676"/>
                  <a:gd name="connsiteY149" fmla="*/ 2752766 h 3245984"/>
                  <a:gd name="connsiteX150" fmla="*/ 1772061 w 2317676"/>
                  <a:gd name="connsiteY150" fmla="*/ 2778386 h 3245984"/>
                  <a:gd name="connsiteX151" fmla="*/ 1797694 w 2317676"/>
                  <a:gd name="connsiteY151" fmla="*/ 2803020 h 3245984"/>
                  <a:gd name="connsiteX152" fmla="*/ 1813467 w 2317676"/>
                  <a:gd name="connsiteY152" fmla="*/ 2834552 h 3245984"/>
                  <a:gd name="connsiteX153" fmla="*/ 1792764 w 2317676"/>
                  <a:gd name="connsiteY153" fmla="*/ 2851303 h 3245984"/>
                  <a:gd name="connsiteX154" fmla="*/ 1770089 w 2317676"/>
                  <a:gd name="connsiteY154" fmla="*/ 2871996 h 3245984"/>
                  <a:gd name="connsiteX155" fmla="*/ 1767132 w 2317676"/>
                  <a:gd name="connsiteY155" fmla="*/ 2906485 h 3245984"/>
                  <a:gd name="connsiteX156" fmla="*/ 1732626 w 2317676"/>
                  <a:gd name="connsiteY156" fmla="*/ 2892690 h 3245984"/>
                  <a:gd name="connsiteX157" fmla="*/ 1719810 w 2317676"/>
                  <a:gd name="connsiteY157" fmla="*/ 2882836 h 3245984"/>
                  <a:gd name="connsiteX158" fmla="*/ 1700092 w 2317676"/>
                  <a:gd name="connsiteY158" fmla="*/ 2883821 h 3245984"/>
                  <a:gd name="connsiteX159" fmla="*/ 1700092 w 2317676"/>
                  <a:gd name="connsiteY159" fmla="*/ 2901557 h 3245984"/>
                  <a:gd name="connsiteX160" fmla="*/ 1699107 w 2317676"/>
                  <a:gd name="connsiteY160" fmla="*/ 2928163 h 3245984"/>
                  <a:gd name="connsiteX161" fmla="*/ 1670516 w 2317676"/>
                  <a:gd name="connsiteY161" fmla="*/ 2925207 h 3245984"/>
                  <a:gd name="connsiteX162" fmla="*/ 1665586 w 2317676"/>
                  <a:gd name="connsiteY162" fmla="*/ 2921266 h 3245984"/>
                  <a:gd name="connsiteX163" fmla="*/ 1623194 w 2317676"/>
                  <a:gd name="connsiteY163" fmla="*/ 2934075 h 3245984"/>
                  <a:gd name="connsiteX164" fmla="*/ 1596576 w 2317676"/>
                  <a:gd name="connsiteY164" fmla="*/ 2956739 h 3245984"/>
                  <a:gd name="connsiteX165" fmla="*/ 1586717 w 2317676"/>
                  <a:gd name="connsiteY165" fmla="*/ 2955753 h 3245984"/>
                  <a:gd name="connsiteX166" fmla="*/ 1557141 w 2317676"/>
                  <a:gd name="connsiteY166" fmla="*/ 2974476 h 3245984"/>
                  <a:gd name="connsiteX167" fmla="*/ 1538409 w 2317676"/>
                  <a:gd name="connsiteY167" fmla="*/ 2998125 h 3245984"/>
                  <a:gd name="connsiteX168" fmla="*/ 1491088 w 2317676"/>
                  <a:gd name="connsiteY168" fmla="*/ 3057247 h 3245984"/>
                  <a:gd name="connsiteX169" fmla="*/ 1477286 w 2317676"/>
                  <a:gd name="connsiteY169" fmla="*/ 3128195 h 3245984"/>
                  <a:gd name="connsiteX170" fmla="*/ 1455596 w 2317676"/>
                  <a:gd name="connsiteY170" fmla="*/ 3148887 h 3245984"/>
                  <a:gd name="connsiteX171" fmla="*/ 1337291 w 2317676"/>
                  <a:gd name="connsiteY171" fmla="*/ 3138048 h 3245984"/>
                  <a:gd name="connsiteX172" fmla="*/ 1316588 w 2317676"/>
                  <a:gd name="connsiteY172" fmla="*/ 3098633 h 3245984"/>
                  <a:gd name="connsiteX173" fmla="*/ 1292927 w 2317676"/>
                  <a:gd name="connsiteY173" fmla="*/ 3022759 h 3245984"/>
                  <a:gd name="connsiteX174" fmla="*/ 1277154 w 2317676"/>
                  <a:gd name="connsiteY174" fmla="*/ 3013891 h 3245984"/>
                  <a:gd name="connsiteX175" fmla="*/ 1206171 w 2317676"/>
                  <a:gd name="connsiteY175" fmla="*/ 3009950 h 3245984"/>
                  <a:gd name="connsiteX176" fmla="*/ 1172651 w 2317676"/>
                  <a:gd name="connsiteY176" fmla="*/ 2994184 h 3245984"/>
                  <a:gd name="connsiteX177" fmla="*/ 1143075 w 2317676"/>
                  <a:gd name="connsiteY177" fmla="*/ 2967578 h 3245984"/>
                  <a:gd name="connsiteX178" fmla="*/ 1123234 w 2317676"/>
                  <a:gd name="connsiteY178" fmla="*/ 2962651 h 3245984"/>
                  <a:gd name="connsiteX179" fmla="*/ 1107668 w 2317676"/>
                  <a:gd name="connsiteY179" fmla="*/ 2967868 h 3245984"/>
                  <a:gd name="connsiteX180" fmla="*/ 1110055 w 2317676"/>
                  <a:gd name="connsiteY180" fmla="*/ 2969616 h 3245984"/>
                  <a:gd name="connsiteX181" fmla="*/ 1098475 w 2317676"/>
                  <a:gd name="connsiteY181" fmla="*/ 2982501 h 3245984"/>
                  <a:gd name="connsiteX182" fmla="*/ 1074713 w 2317676"/>
                  <a:gd name="connsiteY182" fmla="*/ 3018496 h 3245984"/>
                  <a:gd name="connsiteX183" fmla="*/ 1068634 w 2317676"/>
                  <a:gd name="connsiteY183" fmla="*/ 3037328 h 3245984"/>
                  <a:gd name="connsiteX184" fmla="*/ 1012034 w 2317676"/>
                  <a:gd name="connsiteY184" fmla="*/ 3122715 h 3245984"/>
                  <a:gd name="connsiteX185" fmla="*/ 1020923 w 2317676"/>
                  <a:gd name="connsiteY185" fmla="*/ 3152481 h 3245984"/>
                  <a:gd name="connsiteX186" fmla="*/ 1046508 w 2317676"/>
                  <a:gd name="connsiteY186" fmla="*/ 3209565 h 3245984"/>
                  <a:gd name="connsiteX187" fmla="*/ 1038602 w 2317676"/>
                  <a:gd name="connsiteY187" fmla="*/ 3225479 h 3245984"/>
                  <a:gd name="connsiteX188" fmla="*/ 1006286 w 2317676"/>
                  <a:gd name="connsiteY188" fmla="*/ 3240025 h 3245984"/>
                  <a:gd name="connsiteX189" fmla="*/ 890529 w 2317676"/>
                  <a:gd name="connsiteY189" fmla="*/ 3166701 h 3245984"/>
                  <a:gd name="connsiteX190" fmla="*/ 863444 w 2317676"/>
                  <a:gd name="connsiteY190" fmla="*/ 3151981 h 3245984"/>
                  <a:gd name="connsiteX191" fmla="*/ 851039 w 2317676"/>
                  <a:gd name="connsiteY191" fmla="*/ 3151626 h 3245984"/>
                  <a:gd name="connsiteX192" fmla="*/ 854738 w 2317676"/>
                  <a:gd name="connsiteY192" fmla="*/ 3169210 h 3245984"/>
                  <a:gd name="connsiteX193" fmla="*/ 863167 w 2317676"/>
                  <a:gd name="connsiteY193" fmla="*/ 3171647 h 3245984"/>
                  <a:gd name="connsiteX194" fmla="*/ 881600 w 2317676"/>
                  <a:gd name="connsiteY194" fmla="*/ 3178384 h 3245984"/>
                  <a:gd name="connsiteX195" fmla="*/ 866254 w 2317676"/>
                  <a:gd name="connsiteY195" fmla="*/ 3200580 h 3245984"/>
                  <a:gd name="connsiteX196" fmla="*/ 904353 w 2317676"/>
                  <a:gd name="connsiteY196" fmla="*/ 3207592 h 3245984"/>
                  <a:gd name="connsiteX197" fmla="*/ 903708 w 2317676"/>
                  <a:gd name="connsiteY197" fmla="*/ 3223429 h 3245984"/>
                  <a:gd name="connsiteX198" fmla="*/ 852804 w 2317676"/>
                  <a:gd name="connsiteY198" fmla="*/ 3216719 h 3245984"/>
                  <a:gd name="connsiteX199" fmla="*/ 818201 w 2317676"/>
                  <a:gd name="connsiteY199" fmla="*/ 3201018 h 3245984"/>
                  <a:gd name="connsiteX200" fmla="*/ 816028 w 2317676"/>
                  <a:gd name="connsiteY200" fmla="*/ 3173545 h 3245984"/>
                  <a:gd name="connsiteX201" fmla="*/ 800948 w 2317676"/>
                  <a:gd name="connsiteY201" fmla="*/ 3159837 h 3245984"/>
                  <a:gd name="connsiteX202" fmla="*/ 774624 w 2317676"/>
                  <a:gd name="connsiteY202" fmla="*/ 3185252 h 3245984"/>
                  <a:gd name="connsiteX203" fmla="*/ 764045 w 2317676"/>
                  <a:gd name="connsiteY203" fmla="*/ 3187814 h 3245984"/>
                  <a:gd name="connsiteX204" fmla="*/ 789798 w 2317676"/>
                  <a:gd name="connsiteY204" fmla="*/ 3132298 h 3245984"/>
                  <a:gd name="connsiteX205" fmla="*/ 772157 w 2317676"/>
                  <a:gd name="connsiteY205" fmla="*/ 3108010 h 3245984"/>
                  <a:gd name="connsiteX206" fmla="*/ 741510 w 2317676"/>
                  <a:gd name="connsiteY206" fmla="*/ 3110953 h 3245984"/>
                  <a:gd name="connsiteX207" fmla="*/ 726095 w 2317676"/>
                  <a:gd name="connsiteY207" fmla="*/ 3088926 h 3245984"/>
                  <a:gd name="connsiteX208" fmla="*/ 736518 w 2317676"/>
                  <a:gd name="connsiteY208" fmla="*/ 3071842 h 3245984"/>
                  <a:gd name="connsiteX209" fmla="*/ 733386 w 2317676"/>
                  <a:gd name="connsiteY209" fmla="*/ 3031162 h 3245984"/>
                  <a:gd name="connsiteX210" fmla="*/ 735831 w 2317676"/>
                  <a:gd name="connsiteY210" fmla="*/ 2985770 h 3245984"/>
                  <a:gd name="connsiteX211" fmla="*/ 724813 w 2317676"/>
                  <a:gd name="connsiteY211" fmla="*/ 2940279 h 3245984"/>
                  <a:gd name="connsiteX212" fmla="*/ 704734 w 2317676"/>
                  <a:gd name="connsiteY212" fmla="*/ 2924422 h 3245984"/>
                  <a:gd name="connsiteX213" fmla="*/ 721582 w 2317676"/>
                  <a:gd name="connsiteY213" fmla="*/ 2913063 h 3245984"/>
                  <a:gd name="connsiteX214" fmla="*/ 726827 w 2317676"/>
                  <a:gd name="connsiteY214" fmla="*/ 2900032 h 3245984"/>
                  <a:gd name="connsiteX215" fmla="*/ 711099 w 2317676"/>
                  <a:gd name="connsiteY215" fmla="*/ 2848963 h 3245984"/>
                  <a:gd name="connsiteX216" fmla="*/ 711631 w 2317676"/>
                  <a:gd name="connsiteY216" fmla="*/ 2830353 h 3245984"/>
                  <a:gd name="connsiteX217" fmla="*/ 687166 w 2317676"/>
                  <a:gd name="connsiteY217" fmla="*/ 2854198 h 3245984"/>
                  <a:gd name="connsiteX218" fmla="*/ 669871 w 2317676"/>
                  <a:gd name="connsiteY218" fmla="*/ 2854467 h 3245984"/>
                  <a:gd name="connsiteX219" fmla="*/ 622198 w 2317676"/>
                  <a:gd name="connsiteY219" fmla="*/ 2874972 h 3245984"/>
                  <a:gd name="connsiteX220" fmla="*/ 592721 w 2317676"/>
                  <a:gd name="connsiteY220" fmla="*/ 2880432 h 3245984"/>
                  <a:gd name="connsiteX221" fmla="*/ 567921 w 2317676"/>
                  <a:gd name="connsiteY221" fmla="*/ 2895958 h 3245984"/>
                  <a:gd name="connsiteX222" fmla="*/ 558913 w 2317676"/>
                  <a:gd name="connsiteY222" fmla="*/ 2900379 h 3245984"/>
                  <a:gd name="connsiteX223" fmla="*/ 514443 w 2317676"/>
                  <a:gd name="connsiteY223" fmla="*/ 2862430 h 3245984"/>
                  <a:gd name="connsiteX224" fmla="*/ 472526 w 2317676"/>
                  <a:gd name="connsiteY224" fmla="*/ 2872022 h 3245984"/>
                  <a:gd name="connsiteX225" fmla="*/ 436755 w 2317676"/>
                  <a:gd name="connsiteY225" fmla="*/ 2853806 h 3245984"/>
                  <a:gd name="connsiteX226" fmla="*/ 409336 w 2317676"/>
                  <a:gd name="connsiteY226" fmla="*/ 2830766 h 3245984"/>
                  <a:gd name="connsiteX227" fmla="*/ 370779 w 2317676"/>
                  <a:gd name="connsiteY227" fmla="*/ 2796426 h 3245984"/>
                  <a:gd name="connsiteX228" fmla="*/ 355409 w 2317676"/>
                  <a:gd name="connsiteY228" fmla="*/ 2786148 h 3245984"/>
                  <a:gd name="connsiteX229" fmla="*/ 341611 w 2317676"/>
                  <a:gd name="connsiteY229" fmla="*/ 2777730 h 3245984"/>
                  <a:gd name="connsiteX230" fmla="*/ 349950 w 2317676"/>
                  <a:gd name="connsiteY230" fmla="*/ 2756671 h 3245984"/>
                  <a:gd name="connsiteX231" fmla="*/ 365084 w 2317676"/>
                  <a:gd name="connsiteY231" fmla="*/ 2745165 h 3245984"/>
                  <a:gd name="connsiteX232" fmla="*/ 375539 w 2317676"/>
                  <a:gd name="connsiteY232" fmla="*/ 2723593 h 3245984"/>
                  <a:gd name="connsiteX233" fmla="*/ 360571 w 2317676"/>
                  <a:gd name="connsiteY233" fmla="*/ 2712659 h 3245984"/>
                  <a:gd name="connsiteX234" fmla="*/ 339490 w 2317676"/>
                  <a:gd name="connsiteY234" fmla="*/ 2725045 h 3245984"/>
                  <a:gd name="connsiteX235" fmla="*/ 329837 w 2317676"/>
                  <a:gd name="connsiteY235" fmla="*/ 2745302 h 3245984"/>
                  <a:gd name="connsiteX236" fmla="*/ 292988 w 2317676"/>
                  <a:gd name="connsiteY236" fmla="*/ 2748067 h 3245984"/>
                  <a:gd name="connsiteX237" fmla="*/ 297528 w 2317676"/>
                  <a:gd name="connsiteY237" fmla="*/ 2722888 h 3245984"/>
                  <a:gd name="connsiteX238" fmla="*/ 297648 w 2317676"/>
                  <a:gd name="connsiteY238" fmla="*/ 2688698 h 3245984"/>
                  <a:gd name="connsiteX239" fmla="*/ 293293 w 2317676"/>
                  <a:gd name="connsiteY239" fmla="*/ 2670714 h 3245984"/>
                  <a:gd name="connsiteX240" fmla="*/ 302066 w 2317676"/>
                  <a:gd name="connsiteY240" fmla="*/ 2644509 h 3245984"/>
                  <a:gd name="connsiteX241" fmla="*/ 305628 w 2317676"/>
                  <a:gd name="connsiteY241" fmla="*/ 2626847 h 3245984"/>
                  <a:gd name="connsiteX242" fmla="*/ 292252 w 2317676"/>
                  <a:gd name="connsiteY242" fmla="*/ 2597047 h 3245984"/>
                  <a:gd name="connsiteX243" fmla="*/ 279676 w 2317676"/>
                  <a:gd name="connsiteY243" fmla="*/ 2565934 h 3245984"/>
                  <a:gd name="connsiteX244" fmla="*/ 320675 w 2317676"/>
                  <a:gd name="connsiteY244" fmla="*/ 2501684 h 3245984"/>
                  <a:gd name="connsiteX245" fmla="*/ 338235 w 2317676"/>
                  <a:gd name="connsiteY245" fmla="*/ 2465512 h 3245984"/>
                  <a:gd name="connsiteX246" fmla="*/ 366550 w 2317676"/>
                  <a:gd name="connsiteY246" fmla="*/ 2420574 h 3245984"/>
                  <a:gd name="connsiteX247" fmla="*/ 378398 w 2317676"/>
                  <a:gd name="connsiteY247" fmla="*/ 2407065 h 3245984"/>
                  <a:gd name="connsiteX248" fmla="*/ 367314 w 2317676"/>
                  <a:gd name="connsiteY248" fmla="*/ 2370550 h 3245984"/>
                  <a:gd name="connsiteX249" fmla="*/ 350888 w 2317676"/>
                  <a:gd name="connsiteY249" fmla="*/ 2360529 h 3245984"/>
                  <a:gd name="connsiteX250" fmla="*/ 408685 w 2317676"/>
                  <a:gd name="connsiteY250" fmla="*/ 2363331 h 3245984"/>
                  <a:gd name="connsiteX251" fmla="*/ 434878 w 2317676"/>
                  <a:gd name="connsiteY251" fmla="*/ 2355867 h 3245984"/>
                  <a:gd name="connsiteX252" fmla="*/ 450255 w 2317676"/>
                  <a:gd name="connsiteY252" fmla="*/ 2329183 h 3245984"/>
                  <a:gd name="connsiteX253" fmla="*/ 488196 w 2317676"/>
                  <a:gd name="connsiteY253" fmla="*/ 2321675 h 3245984"/>
                  <a:gd name="connsiteX254" fmla="*/ 516682 w 2317676"/>
                  <a:gd name="connsiteY254" fmla="*/ 2307496 h 3245984"/>
                  <a:gd name="connsiteX255" fmla="*/ 526570 w 2317676"/>
                  <a:gd name="connsiteY255" fmla="*/ 2309020 h 3245984"/>
                  <a:gd name="connsiteX256" fmla="*/ 528095 w 2317676"/>
                  <a:gd name="connsiteY256" fmla="*/ 2299131 h 3245984"/>
                  <a:gd name="connsiteX257" fmla="*/ 493146 w 2317676"/>
                  <a:gd name="connsiteY257" fmla="*/ 2258877 h 3245984"/>
                  <a:gd name="connsiteX258" fmla="*/ 478067 w 2317676"/>
                  <a:gd name="connsiteY258" fmla="*/ 2245168 h 3245984"/>
                  <a:gd name="connsiteX259" fmla="*/ 439575 w 2317676"/>
                  <a:gd name="connsiteY259" fmla="*/ 2201851 h 3245984"/>
                  <a:gd name="connsiteX260" fmla="*/ 409297 w 2317676"/>
                  <a:gd name="connsiteY260" fmla="*/ 2208624 h 3245984"/>
                  <a:gd name="connsiteX261" fmla="*/ 390312 w 2317676"/>
                  <a:gd name="connsiteY261" fmla="*/ 2241223 h 3245984"/>
                  <a:gd name="connsiteX262" fmla="*/ 376638 w 2317676"/>
                  <a:gd name="connsiteY262" fmla="*/ 2251813 h 3245984"/>
                  <a:gd name="connsiteX263" fmla="*/ 370678 w 2317676"/>
                  <a:gd name="connsiteY263" fmla="*/ 2236457 h 3245984"/>
                  <a:gd name="connsiteX264" fmla="*/ 372567 w 2317676"/>
                  <a:gd name="connsiteY264" fmla="*/ 2177200 h 3245984"/>
                  <a:gd name="connsiteX265" fmla="*/ 389048 w 2317676"/>
                  <a:gd name="connsiteY265" fmla="*/ 2162010 h 3245984"/>
                  <a:gd name="connsiteX266" fmla="*/ 416043 w 2317676"/>
                  <a:gd name="connsiteY266" fmla="*/ 2143991 h 3245984"/>
                  <a:gd name="connsiteX267" fmla="*/ 427845 w 2317676"/>
                  <a:gd name="connsiteY267" fmla="*/ 2134026 h 3245984"/>
                  <a:gd name="connsiteX268" fmla="*/ 427560 w 2317676"/>
                  <a:gd name="connsiteY268" fmla="*/ 2132248 h 3245984"/>
                  <a:gd name="connsiteX269" fmla="*/ 431096 w 2317676"/>
                  <a:gd name="connsiteY269" fmla="*/ 2124424 h 3245984"/>
                  <a:gd name="connsiteX270" fmla="*/ 433893 w 2317676"/>
                  <a:gd name="connsiteY270" fmla="*/ 2118214 h 3245984"/>
                  <a:gd name="connsiteX271" fmla="*/ 431577 w 2317676"/>
                  <a:gd name="connsiteY271" fmla="*/ 2110227 h 3245984"/>
                  <a:gd name="connsiteX272" fmla="*/ 424307 w 2317676"/>
                  <a:gd name="connsiteY272" fmla="*/ 2111946 h 3245984"/>
                  <a:gd name="connsiteX273" fmla="*/ 413305 w 2317676"/>
                  <a:gd name="connsiteY273" fmla="*/ 2114121 h 3245984"/>
                  <a:gd name="connsiteX274" fmla="*/ 411745 w 2317676"/>
                  <a:gd name="connsiteY274" fmla="*/ 2102113 h 3245984"/>
                  <a:gd name="connsiteX275" fmla="*/ 412883 w 2317676"/>
                  <a:gd name="connsiteY275" fmla="*/ 2099711 h 3245984"/>
                  <a:gd name="connsiteX276" fmla="*/ 403523 w 2317676"/>
                  <a:gd name="connsiteY276" fmla="*/ 2083574 h 3245984"/>
                  <a:gd name="connsiteX277" fmla="*/ 391652 w 2317676"/>
                  <a:gd name="connsiteY277" fmla="*/ 2074859 h 3245984"/>
                  <a:gd name="connsiteX278" fmla="*/ 391100 w 2317676"/>
                  <a:gd name="connsiteY278" fmla="*/ 2070722 h 3245984"/>
                  <a:gd name="connsiteX279" fmla="*/ 380558 w 2317676"/>
                  <a:gd name="connsiteY279" fmla="*/ 2060412 h 3245984"/>
                  <a:gd name="connsiteX280" fmla="*/ 369047 w 2317676"/>
                  <a:gd name="connsiteY280" fmla="*/ 2055026 h 3245984"/>
                  <a:gd name="connsiteX281" fmla="*/ 340224 w 2317676"/>
                  <a:gd name="connsiteY281" fmla="*/ 2041356 h 3245984"/>
                  <a:gd name="connsiteX282" fmla="*/ 309801 w 2317676"/>
                  <a:gd name="connsiteY282" fmla="*/ 2042575 h 3245984"/>
                  <a:gd name="connsiteX283" fmla="*/ 299216 w 2317676"/>
                  <a:gd name="connsiteY283" fmla="*/ 2035690 h 3245984"/>
                  <a:gd name="connsiteX284" fmla="*/ 289841 w 2317676"/>
                  <a:gd name="connsiteY284" fmla="*/ 2011822 h 3245984"/>
                  <a:gd name="connsiteX285" fmla="*/ 291414 w 2317676"/>
                  <a:gd name="connsiteY285" fmla="*/ 1994636 h 3245984"/>
                  <a:gd name="connsiteX286" fmla="*/ 270070 w 2317676"/>
                  <a:gd name="connsiteY286" fmla="*/ 1986077 h 3245984"/>
                  <a:gd name="connsiteX287" fmla="*/ 245987 w 2317676"/>
                  <a:gd name="connsiteY287" fmla="*/ 1978260 h 3245984"/>
                  <a:gd name="connsiteX288" fmla="*/ 239615 w 2317676"/>
                  <a:gd name="connsiteY288" fmla="*/ 1947324 h 3245984"/>
                  <a:gd name="connsiteX289" fmla="*/ 250628 w 2317676"/>
                  <a:gd name="connsiteY289" fmla="*/ 1939617 h 3245984"/>
                  <a:gd name="connsiteX290" fmla="*/ 269567 w 2317676"/>
                  <a:gd name="connsiteY290" fmla="*/ 1895270 h 3245984"/>
                  <a:gd name="connsiteX291" fmla="*/ 263103 w 2317676"/>
                  <a:gd name="connsiteY291" fmla="*/ 1840837 h 3245984"/>
                  <a:gd name="connsiteX292" fmla="*/ 240250 w 2317676"/>
                  <a:gd name="connsiteY292" fmla="*/ 1825092 h 3245984"/>
                  <a:gd name="connsiteX293" fmla="*/ 214269 w 2317676"/>
                  <a:gd name="connsiteY293" fmla="*/ 1821863 h 3245984"/>
                  <a:gd name="connsiteX294" fmla="*/ 225691 w 2317676"/>
                  <a:gd name="connsiteY294" fmla="*/ 1776538 h 3245984"/>
                  <a:gd name="connsiteX295" fmla="*/ 241614 w 2317676"/>
                  <a:gd name="connsiteY295" fmla="*/ 1747482 h 3245984"/>
                  <a:gd name="connsiteX296" fmla="*/ 245499 w 2317676"/>
                  <a:gd name="connsiteY296" fmla="*/ 1740375 h 3245984"/>
                  <a:gd name="connsiteX297" fmla="*/ 243458 w 2317676"/>
                  <a:gd name="connsiteY297" fmla="*/ 1740335 h 3245984"/>
                  <a:gd name="connsiteX298" fmla="*/ 234753 w 2317676"/>
                  <a:gd name="connsiteY298" fmla="*/ 1735991 h 3245984"/>
                  <a:gd name="connsiteX299" fmla="*/ 209829 w 2317676"/>
                  <a:gd name="connsiteY299" fmla="*/ 1724388 h 3245984"/>
                  <a:gd name="connsiteX300" fmla="*/ 203901 w 2317676"/>
                  <a:gd name="connsiteY300" fmla="*/ 1715547 h 3245984"/>
                  <a:gd name="connsiteX301" fmla="*/ 203178 w 2317676"/>
                  <a:gd name="connsiteY301" fmla="*/ 1709447 h 3245984"/>
                  <a:gd name="connsiteX302" fmla="*/ 197511 w 2317676"/>
                  <a:gd name="connsiteY302" fmla="*/ 1713364 h 3245984"/>
                  <a:gd name="connsiteX303" fmla="*/ 177140 w 2317676"/>
                  <a:gd name="connsiteY303" fmla="*/ 1723477 h 3245984"/>
                  <a:gd name="connsiteX304" fmla="*/ 172451 w 2317676"/>
                  <a:gd name="connsiteY304" fmla="*/ 1723064 h 3245984"/>
                  <a:gd name="connsiteX305" fmla="*/ 172854 w 2317676"/>
                  <a:gd name="connsiteY305" fmla="*/ 1724275 h 3245984"/>
                  <a:gd name="connsiteX306" fmla="*/ 167501 w 2317676"/>
                  <a:gd name="connsiteY306" fmla="*/ 1727568 h 3245984"/>
                  <a:gd name="connsiteX307" fmla="*/ 142374 w 2317676"/>
                  <a:gd name="connsiteY307" fmla="*/ 1724121 h 3245984"/>
                  <a:gd name="connsiteX308" fmla="*/ 120156 w 2317676"/>
                  <a:gd name="connsiteY308" fmla="*/ 1729374 h 3245984"/>
                  <a:gd name="connsiteX309" fmla="*/ 113181 w 2317676"/>
                  <a:gd name="connsiteY309" fmla="*/ 1739558 h 3245984"/>
                  <a:gd name="connsiteX310" fmla="*/ 109311 w 2317676"/>
                  <a:gd name="connsiteY310" fmla="*/ 1743034 h 3245984"/>
                  <a:gd name="connsiteX311" fmla="*/ 105836 w 2317676"/>
                  <a:gd name="connsiteY311" fmla="*/ 1739161 h 3245984"/>
                  <a:gd name="connsiteX312" fmla="*/ 95750 w 2317676"/>
                  <a:gd name="connsiteY312" fmla="*/ 1732584 h 3245984"/>
                  <a:gd name="connsiteX313" fmla="*/ 75088 w 2317676"/>
                  <a:gd name="connsiteY313" fmla="*/ 1726374 h 3245984"/>
                  <a:gd name="connsiteX314" fmla="*/ 65297 w 2317676"/>
                  <a:gd name="connsiteY314" fmla="*/ 1728262 h 3245984"/>
                  <a:gd name="connsiteX315" fmla="*/ 59599 w 2317676"/>
                  <a:gd name="connsiteY315" fmla="*/ 1733024 h 3245984"/>
                  <a:gd name="connsiteX316" fmla="*/ 53531 w 2317676"/>
                  <a:gd name="connsiteY316" fmla="*/ 1727203 h 3245984"/>
                  <a:gd name="connsiteX317" fmla="*/ 51385 w 2317676"/>
                  <a:gd name="connsiteY317" fmla="*/ 1721736 h 3245984"/>
                  <a:gd name="connsiteX318" fmla="*/ 33199 w 2317676"/>
                  <a:gd name="connsiteY318" fmla="*/ 1718781 h 3245984"/>
                  <a:gd name="connsiteX319" fmla="*/ 30445 w 2317676"/>
                  <a:gd name="connsiteY319" fmla="*/ 1721567 h 3245984"/>
                  <a:gd name="connsiteX320" fmla="*/ 23078 w 2317676"/>
                  <a:gd name="connsiteY320" fmla="*/ 1722881 h 3245984"/>
                  <a:gd name="connsiteX321" fmla="*/ 23165 w 2317676"/>
                  <a:gd name="connsiteY321" fmla="*/ 1716033 h 3245984"/>
                  <a:gd name="connsiteX322" fmla="*/ 27461 w 2317676"/>
                  <a:gd name="connsiteY322" fmla="*/ 1710750 h 3245984"/>
                  <a:gd name="connsiteX323" fmla="*/ 26761 w 2317676"/>
                  <a:gd name="connsiteY323" fmla="*/ 1702381 h 3245984"/>
                  <a:gd name="connsiteX324" fmla="*/ 14469 w 2317676"/>
                  <a:gd name="connsiteY324" fmla="*/ 1679256 h 3245984"/>
                  <a:gd name="connsiteX325" fmla="*/ 5186 w 2317676"/>
                  <a:gd name="connsiteY325" fmla="*/ 1649017 h 3245984"/>
                  <a:gd name="connsiteX326" fmla="*/ 7102 w 2317676"/>
                  <a:gd name="connsiteY326" fmla="*/ 1640883 h 3245984"/>
                  <a:gd name="connsiteX327" fmla="*/ 12183 w 2317676"/>
                  <a:gd name="connsiteY327" fmla="*/ 1632263 h 3245984"/>
                  <a:gd name="connsiteX328" fmla="*/ 10960 w 2317676"/>
                  <a:gd name="connsiteY328" fmla="*/ 1627506 h 3245984"/>
                  <a:gd name="connsiteX329" fmla="*/ 0 w 2317676"/>
                  <a:gd name="connsiteY329" fmla="*/ 1610002 h 3245984"/>
                  <a:gd name="connsiteX330" fmla="*/ 2649 w 2317676"/>
                  <a:gd name="connsiteY330" fmla="*/ 1590880 h 3245984"/>
                  <a:gd name="connsiteX331" fmla="*/ 24486 w 2317676"/>
                  <a:gd name="connsiteY331" fmla="*/ 1565433 h 3245984"/>
                  <a:gd name="connsiteX332" fmla="*/ 30387 w 2317676"/>
                  <a:gd name="connsiteY332" fmla="*/ 1552802 h 3245984"/>
                  <a:gd name="connsiteX333" fmla="*/ 41644 w 2317676"/>
                  <a:gd name="connsiteY333" fmla="*/ 1529917 h 3245984"/>
                  <a:gd name="connsiteX334" fmla="*/ 41586 w 2317676"/>
                  <a:gd name="connsiteY334" fmla="*/ 1501931 h 3245984"/>
                  <a:gd name="connsiteX335" fmla="*/ 84738 w 2317676"/>
                  <a:gd name="connsiteY335" fmla="*/ 1485880 h 3245984"/>
                  <a:gd name="connsiteX336" fmla="*/ 107756 w 2317676"/>
                  <a:gd name="connsiteY336" fmla="*/ 1479185 h 3245984"/>
                  <a:gd name="connsiteX337" fmla="*/ 147768 w 2317676"/>
                  <a:gd name="connsiteY337" fmla="*/ 1459415 h 3245984"/>
                  <a:gd name="connsiteX338" fmla="*/ 168025 w 2317676"/>
                  <a:gd name="connsiteY338" fmla="*/ 1469069 h 3245984"/>
                  <a:gd name="connsiteX339" fmla="*/ 185208 w 2317676"/>
                  <a:gd name="connsiteY339" fmla="*/ 1466027 h 3245984"/>
                  <a:gd name="connsiteX340" fmla="*/ 194362 w 2317676"/>
                  <a:gd name="connsiteY340" fmla="*/ 1459890 h 3245984"/>
                  <a:gd name="connsiteX341" fmla="*/ 203916 w 2317676"/>
                  <a:gd name="connsiteY341" fmla="*/ 1453096 h 3245984"/>
                  <a:gd name="connsiteX342" fmla="*/ 204764 w 2317676"/>
                  <a:gd name="connsiteY342" fmla="*/ 1463532 h 3245984"/>
                  <a:gd name="connsiteX343" fmla="*/ 203317 w 2317676"/>
                  <a:gd name="connsiteY343" fmla="*/ 1480682 h 3245984"/>
                  <a:gd name="connsiteX344" fmla="*/ 218687 w 2317676"/>
                  <a:gd name="connsiteY344" fmla="*/ 1490959 h 3245984"/>
                  <a:gd name="connsiteX345" fmla="*/ 232472 w 2317676"/>
                  <a:gd name="connsiteY345" fmla="*/ 1483139 h 3245984"/>
                  <a:gd name="connsiteX346" fmla="*/ 237696 w 2317676"/>
                  <a:gd name="connsiteY346" fmla="*/ 1490835 h 3245984"/>
                  <a:gd name="connsiteX347" fmla="*/ 246663 w 2317676"/>
                  <a:gd name="connsiteY347" fmla="*/ 1527862 h 3245984"/>
                  <a:gd name="connsiteX348" fmla="*/ 254850 w 2317676"/>
                  <a:gd name="connsiteY348" fmla="*/ 1545480 h 3245984"/>
                  <a:gd name="connsiteX349" fmla="*/ 253873 w 2317676"/>
                  <a:gd name="connsiteY349" fmla="*/ 1555026 h 3245984"/>
                  <a:gd name="connsiteX350" fmla="*/ 256931 w 2317676"/>
                  <a:gd name="connsiteY350" fmla="*/ 1554234 h 3245984"/>
                  <a:gd name="connsiteX351" fmla="*/ 267064 w 2317676"/>
                  <a:gd name="connsiteY351" fmla="*/ 1546131 h 3245984"/>
                  <a:gd name="connsiteX352" fmla="*/ 276855 w 2317676"/>
                  <a:gd name="connsiteY352" fmla="*/ 1544243 h 3245984"/>
                  <a:gd name="connsiteX353" fmla="*/ 302739 w 2317676"/>
                  <a:gd name="connsiteY353" fmla="*/ 1552237 h 3245984"/>
                  <a:gd name="connsiteX354" fmla="*/ 307647 w 2317676"/>
                  <a:gd name="connsiteY354" fmla="*/ 1546132 h 3245984"/>
                  <a:gd name="connsiteX355" fmla="*/ 337467 w 2317676"/>
                  <a:gd name="connsiteY355" fmla="*/ 1512030 h 3245984"/>
                  <a:gd name="connsiteX356" fmla="*/ 344283 w 2317676"/>
                  <a:gd name="connsiteY356" fmla="*/ 1500860 h 3245984"/>
                  <a:gd name="connsiteX357" fmla="*/ 345328 w 2317676"/>
                  <a:gd name="connsiteY357" fmla="*/ 1484367 h 3245984"/>
                  <a:gd name="connsiteX358" fmla="*/ 323554 w 2317676"/>
                  <a:gd name="connsiteY358" fmla="*/ 1447641 h 3245984"/>
                  <a:gd name="connsiteX359" fmla="*/ 320946 w 2317676"/>
                  <a:gd name="connsiteY359" fmla="*/ 1425313 h 3245984"/>
                  <a:gd name="connsiteX360" fmla="*/ 341959 w 2317676"/>
                  <a:gd name="connsiteY360" fmla="*/ 1421903 h 3245984"/>
                  <a:gd name="connsiteX361" fmla="*/ 369769 w 2317676"/>
                  <a:gd name="connsiteY361" fmla="*/ 1428048 h 3245984"/>
                  <a:gd name="connsiteX362" fmla="*/ 389691 w 2317676"/>
                  <a:gd name="connsiteY362" fmla="*/ 1429383 h 3245984"/>
                  <a:gd name="connsiteX363" fmla="*/ 403477 w 2317676"/>
                  <a:gd name="connsiteY363" fmla="*/ 1421565 h 3245984"/>
                  <a:gd name="connsiteX364" fmla="*/ 429554 w 2317676"/>
                  <a:gd name="connsiteY364" fmla="*/ 1358130 h 3245984"/>
                  <a:gd name="connsiteX365" fmla="*/ 450844 w 2317676"/>
                  <a:gd name="connsiteY365" fmla="*/ 1335054 h 3245984"/>
                  <a:gd name="connsiteX366" fmla="*/ 485690 w 2317676"/>
                  <a:gd name="connsiteY366" fmla="*/ 1335575 h 3245984"/>
                  <a:gd name="connsiteX367" fmla="*/ 513047 w 2317676"/>
                  <a:gd name="connsiteY367" fmla="*/ 1277429 h 3245984"/>
                  <a:gd name="connsiteX368" fmla="*/ 507153 w 2317676"/>
                  <a:gd name="connsiteY368" fmla="*/ 1253097 h 3245984"/>
                  <a:gd name="connsiteX369" fmla="*/ 527400 w 2317676"/>
                  <a:gd name="connsiteY369" fmla="*/ 1246514 h 3245984"/>
                  <a:gd name="connsiteX370" fmla="*/ 568539 w 2317676"/>
                  <a:gd name="connsiteY370" fmla="*/ 1270710 h 3245984"/>
                  <a:gd name="connsiteX371" fmla="*/ 559473 w 2317676"/>
                  <a:gd name="connsiteY371" fmla="*/ 1247146 h 3245984"/>
                  <a:gd name="connsiteX372" fmla="*/ 552967 w 2317676"/>
                  <a:gd name="connsiteY372" fmla="*/ 1234161 h 3245984"/>
                  <a:gd name="connsiteX373" fmla="*/ 521238 w 2317676"/>
                  <a:gd name="connsiteY373" fmla="*/ 1204886 h 3245984"/>
                  <a:gd name="connsiteX374" fmla="*/ 494711 w 2317676"/>
                  <a:gd name="connsiteY374" fmla="*/ 1204031 h 3245984"/>
                  <a:gd name="connsiteX375" fmla="*/ 511923 w 2317676"/>
                  <a:gd name="connsiteY375" fmla="*/ 1143303 h 3245984"/>
                  <a:gd name="connsiteX376" fmla="*/ 529168 w 2317676"/>
                  <a:gd name="connsiteY376" fmla="*/ 1078089 h 3245984"/>
                  <a:gd name="connsiteX377" fmla="*/ 516625 w 2317676"/>
                  <a:gd name="connsiteY377" fmla="*/ 1042485 h 3245984"/>
                  <a:gd name="connsiteX378" fmla="*/ 481892 w 2317676"/>
                  <a:gd name="connsiteY378" fmla="*/ 1044739 h 3245984"/>
                  <a:gd name="connsiteX379" fmla="*/ 454286 w 2317676"/>
                  <a:gd name="connsiteY379" fmla="*/ 1064864 h 3245984"/>
                  <a:gd name="connsiteX380" fmla="*/ 395406 w 2317676"/>
                  <a:gd name="connsiteY380" fmla="*/ 1029845 h 3245984"/>
                  <a:gd name="connsiteX381" fmla="*/ 386463 w 2317676"/>
                  <a:gd name="connsiteY381" fmla="*/ 1025291 h 3245984"/>
                  <a:gd name="connsiteX382" fmla="*/ 390748 w 2317676"/>
                  <a:gd name="connsiteY382" fmla="*/ 999053 h 3245984"/>
                  <a:gd name="connsiteX383" fmla="*/ 409700 w 2317676"/>
                  <a:gd name="connsiteY383" fmla="*/ 970943 h 3245984"/>
                  <a:gd name="connsiteX384" fmla="*/ 465002 w 2317676"/>
                  <a:gd name="connsiteY384" fmla="*/ 954190 h 3245984"/>
                  <a:gd name="connsiteX385" fmla="*/ 488512 w 2317676"/>
                  <a:gd name="connsiteY385" fmla="*/ 970336 h 3245984"/>
                  <a:gd name="connsiteX386" fmla="*/ 505996 w 2317676"/>
                  <a:gd name="connsiteY386" fmla="*/ 980101 h 3245984"/>
                  <a:gd name="connsiteX387" fmla="*/ 593248 w 2317676"/>
                  <a:gd name="connsiteY387" fmla="*/ 944970 h 3245984"/>
                  <a:gd name="connsiteX388" fmla="*/ 609991 w 2317676"/>
                  <a:gd name="connsiteY388" fmla="*/ 893875 h 3245984"/>
                  <a:gd name="connsiteX389" fmla="*/ 601772 w 2317676"/>
                  <a:gd name="connsiteY389" fmla="*/ 880746 h 3245984"/>
                  <a:gd name="connsiteX390" fmla="*/ 624050 w 2317676"/>
                  <a:gd name="connsiteY390" fmla="*/ 813192 h 3245984"/>
                  <a:gd name="connsiteX391" fmla="*/ 662447 w 2317676"/>
                  <a:gd name="connsiteY391" fmla="*/ 779813 h 3245984"/>
                  <a:gd name="connsiteX392" fmla="*/ 726244 w 2317676"/>
                  <a:gd name="connsiteY392" fmla="*/ 756521 h 3245984"/>
                  <a:gd name="connsiteX393" fmla="*/ 752403 w 2317676"/>
                  <a:gd name="connsiteY393" fmla="*/ 753545 h 3245984"/>
                  <a:gd name="connsiteX394" fmla="*/ 712065 w 2317676"/>
                  <a:gd name="connsiteY394" fmla="*/ 728037 h 3245984"/>
                  <a:gd name="connsiteX395" fmla="*/ 709181 w 2317676"/>
                  <a:gd name="connsiteY395" fmla="*/ 725375 h 3245984"/>
                  <a:gd name="connsiteX396" fmla="*/ 708669 w 2317676"/>
                  <a:gd name="connsiteY396" fmla="*/ 723259 h 3245984"/>
                  <a:gd name="connsiteX397" fmla="*/ 650882 w 2317676"/>
                  <a:gd name="connsiteY397" fmla="*/ 593336 h 3245984"/>
                  <a:gd name="connsiteX398" fmla="*/ 648317 w 2317676"/>
                  <a:gd name="connsiteY398" fmla="*/ 529558 h 3245984"/>
                  <a:gd name="connsiteX399" fmla="*/ 659135 w 2317676"/>
                  <a:gd name="connsiteY399" fmla="*/ 458620 h 3245984"/>
                  <a:gd name="connsiteX400" fmla="*/ 659780 w 2317676"/>
                  <a:gd name="connsiteY400" fmla="*/ 442783 h 3245984"/>
                  <a:gd name="connsiteX401" fmla="*/ 661486 w 2317676"/>
                  <a:gd name="connsiteY401" fmla="*/ 336531 h 3245984"/>
                  <a:gd name="connsiteX402" fmla="*/ 655593 w 2317676"/>
                  <a:gd name="connsiteY402" fmla="*/ 312199 h 3245984"/>
                  <a:gd name="connsiteX403" fmla="*/ 651660 w 2317676"/>
                  <a:gd name="connsiteY403" fmla="*/ 272833 h 3245984"/>
                  <a:gd name="connsiteX404" fmla="*/ 629055 w 2317676"/>
                  <a:gd name="connsiteY404" fmla="*/ 295107 h 3245984"/>
                  <a:gd name="connsiteX405" fmla="*/ 605735 w 2317676"/>
                  <a:gd name="connsiteY405" fmla="*/ 288995 h 3245984"/>
                  <a:gd name="connsiteX406" fmla="*/ 562756 w 2317676"/>
                  <a:gd name="connsiteY406" fmla="*/ 245643 h 3245984"/>
                  <a:gd name="connsiteX407" fmla="*/ 540627 w 2317676"/>
                  <a:gd name="connsiteY407" fmla="*/ 221325 h 3245984"/>
                  <a:gd name="connsiteX408" fmla="*/ 535580 w 2317676"/>
                  <a:gd name="connsiteY408" fmla="*/ 207427 h 3245984"/>
                  <a:gd name="connsiteX409" fmla="*/ 526088 w 2317676"/>
                  <a:gd name="connsiteY409" fmla="*/ 152046 h 3245984"/>
                  <a:gd name="connsiteX410" fmla="*/ 528467 w 2317676"/>
                  <a:gd name="connsiteY410" fmla="*/ 115631 h 3245984"/>
                  <a:gd name="connsiteX411" fmla="*/ 526741 w 2317676"/>
                  <a:gd name="connsiteY411" fmla="*/ 99248 h 3245984"/>
                  <a:gd name="connsiteX412" fmla="*/ 523821 w 2317676"/>
                  <a:gd name="connsiteY412" fmla="*/ 81126 h 324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2317676" h="3245984">
                    <a:moveTo>
                      <a:pt x="523821" y="81126"/>
                    </a:moveTo>
                    <a:cubicBezTo>
                      <a:pt x="525555" y="76436"/>
                      <a:pt x="530497" y="73139"/>
                      <a:pt x="540146" y="71362"/>
                    </a:cubicBezTo>
                    <a:cubicBezTo>
                      <a:pt x="555614" y="68177"/>
                      <a:pt x="559032" y="52229"/>
                      <a:pt x="562562" y="39055"/>
                    </a:cubicBezTo>
                    <a:cubicBezTo>
                      <a:pt x="570310" y="8617"/>
                      <a:pt x="570310" y="8617"/>
                      <a:pt x="600056" y="20453"/>
                    </a:cubicBezTo>
                    <a:cubicBezTo>
                      <a:pt x="603341" y="22457"/>
                      <a:pt x="606370" y="23404"/>
                      <a:pt x="610057" y="24752"/>
                    </a:cubicBezTo>
                    <a:cubicBezTo>
                      <a:pt x="625860" y="29884"/>
                      <a:pt x="638410" y="28525"/>
                      <a:pt x="640804" y="8346"/>
                    </a:cubicBezTo>
                    <a:cubicBezTo>
                      <a:pt x="640067" y="683"/>
                      <a:pt x="644699" y="-999"/>
                      <a:pt x="650101" y="494"/>
                    </a:cubicBezTo>
                    <a:cubicBezTo>
                      <a:pt x="657217" y="2130"/>
                      <a:pt x="664990" y="4167"/>
                      <a:pt x="670504" y="8432"/>
                    </a:cubicBezTo>
                    <a:cubicBezTo>
                      <a:pt x="682186" y="17363"/>
                      <a:pt x="693645" y="20747"/>
                      <a:pt x="707030" y="13586"/>
                    </a:cubicBezTo>
                    <a:cubicBezTo>
                      <a:pt x="714581" y="10077"/>
                      <a:pt x="721553" y="13428"/>
                      <a:pt x="728268" y="15722"/>
                    </a:cubicBezTo>
                    <a:cubicBezTo>
                      <a:pt x="741422" y="39975"/>
                      <a:pt x="731781" y="76470"/>
                      <a:pt x="765214" y="89653"/>
                    </a:cubicBezTo>
                    <a:cubicBezTo>
                      <a:pt x="773243" y="92748"/>
                      <a:pt x="772598" y="108585"/>
                      <a:pt x="785583" y="102079"/>
                    </a:cubicBezTo>
                    <a:cubicBezTo>
                      <a:pt x="812788" y="82611"/>
                      <a:pt x="812386" y="83268"/>
                      <a:pt x="843013" y="101050"/>
                    </a:cubicBezTo>
                    <a:cubicBezTo>
                      <a:pt x="851555" y="106261"/>
                      <a:pt x="858348" y="115816"/>
                      <a:pt x="871044" y="112741"/>
                    </a:cubicBezTo>
                    <a:cubicBezTo>
                      <a:pt x="880532" y="114922"/>
                      <a:pt x="888528" y="122507"/>
                      <a:pt x="898740" y="116114"/>
                    </a:cubicBezTo>
                    <a:cubicBezTo>
                      <a:pt x="914864" y="113328"/>
                      <a:pt x="928295" y="117915"/>
                      <a:pt x="940235" y="127903"/>
                    </a:cubicBezTo>
                    <a:cubicBezTo>
                      <a:pt x="940492" y="128961"/>
                      <a:pt x="940492" y="128961"/>
                      <a:pt x="940747" y="130020"/>
                    </a:cubicBezTo>
                    <a:cubicBezTo>
                      <a:pt x="967353" y="138135"/>
                      <a:pt x="975548" y="118790"/>
                      <a:pt x="982428" y="98645"/>
                    </a:cubicBezTo>
                    <a:cubicBezTo>
                      <a:pt x="982270" y="84123"/>
                      <a:pt x="992516" y="73243"/>
                      <a:pt x="1000644" y="62874"/>
                    </a:cubicBezTo>
                    <a:cubicBezTo>
                      <a:pt x="1005711" y="56046"/>
                      <a:pt x="1014174" y="53997"/>
                      <a:pt x="1022349" y="55378"/>
                    </a:cubicBezTo>
                    <a:cubicBezTo>
                      <a:pt x="1032895" y="57303"/>
                      <a:pt x="1030056" y="66390"/>
                      <a:pt x="1037618" y="79120"/>
                    </a:cubicBezTo>
                    <a:cubicBezTo>
                      <a:pt x="1037441" y="85323"/>
                      <a:pt x="1034635" y="89922"/>
                      <a:pt x="1030113" y="94376"/>
                    </a:cubicBezTo>
                    <a:cubicBezTo>
                      <a:pt x="1015559" y="99021"/>
                      <a:pt x="1007976" y="107018"/>
                      <a:pt x="1007620" y="119423"/>
                    </a:cubicBezTo>
                    <a:cubicBezTo>
                      <a:pt x="1009079" y="118509"/>
                      <a:pt x="1011852" y="118398"/>
                      <a:pt x="1015795" y="120803"/>
                    </a:cubicBezTo>
                    <a:cubicBezTo>
                      <a:pt x="1015038" y="133866"/>
                      <a:pt x="1011910" y="146385"/>
                      <a:pt x="1024250" y="155716"/>
                    </a:cubicBezTo>
                    <a:cubicBezTo>
                      <a:pt x="1023047" y="157687"/>
                      <a:pt x="1021444" y="160315"/>
                      <a:pt x="1019841" y="162943"/>
                    </a:cubicBezTo>
                    <a:cubicBezTo>
                      <a:pt x="1004777" y="218671"/>
                      <a:pt x="984056" y="271848"/>
                      <a:pt x="962278" y="325283"/>
                    </a:cubicBezTo>
                    <a:cubicBezTo>
                      <a:pt x="949786" y="354627"/>
                      <a:pt x="942694" y="385464"/>
                      <a:pt x="933887" y="416156"/>
                    </a:cubicBezTo>
                    <a:cubicBezTo>
                      <a:pt x="933086" y="417470"/>
                      <a:pt x="934657" y="419330"/>
                      <a:pt x="935569" y="420789"/>
                    </a:cubicBezTo>
                    <a:cubicBezTo>
                      <a:pt x="936628" y="420533"/>
                      <a:pt x="937285" y="420934"/>
                      <a:pt x="939000" y="421078"/>
                    </a:cubicBezTo>
                    <a:cubicBezTo>
                      <a:pt x="943343" y="422826"/>
                      <a:pt x="946227" y="425487"/>
                      <a:pt x="947910" y="430120"/>
                    </a:cubicBezTo>
                    <a:cubicBezTo>
                      <a:pt x="942835" y="473910"/>
                      <a:pt x="944764" y="516562"/>
                      <a:pt x="957385" y="559424"/>
                    </a:cubicBezTo>
                    <a:cubicBezTo>
                      <a:pt x="958489" y="570916"/>
                      <a:pt x="957285" y="582128"/>
                      <a:pt x="955569" y="593253"/>
                    </a:cubicBezTo>
                    <a:lnTo>
                      <a:pt x="954477" y="600704"/>
                    </a:lnTo>
                    <a:lnTo>
                      <a:pt x="964632" y="598732"/>
                    </a:lnTo>
                    <a:cubicBezTo>
                      <a:pt x="970547" y="599717"/>
                      <a:pt x="975477" y="598732"/>
                      <a:pt x="980407" y="597746"/>
                    </a:cubicBezTo>
                    <a:cubicBezTo>
                      <a:pt x="1009982" y="596761"/>
                      <a:pt x="1032657" y="585921"/>
                      <a:pt x="1039559" y="553404"/>
                    </a:cubicBezTo>
                    <a:cubicBezTo>
                      <a:pt x="1042516" y="541580"/>
                      <a:pt x="1047446" y="529755"/>
                      <a:pt x="1055332" y="519902"/>
                    </a:cubicBezTo>
                    <a:cubicBezTo>
                      <a:pt x="1060262" y="513004"/>
                      <a:pt x="1068149" y="509063"/>
                      <a:pt x="1076036" y="512018"/>
                    </a:cubicBezTo>
                    <a:cubicBezTo>
                      <a:pt x="1085894" y="514974"/>
                      <a:pt x="1081951" y="523843"/>
                      <a:pt x="1080965" y="530741"/>
                    </a:cubicBezTo>
                    <a:cubicBezTo>
                      <a:pt x="1077022" y="574097"/>
                      <a:pt x="1077022" y="574097"/>
                      <a:pt x="1118429" y="565229"/>
                    </a:cubicBezTo>
                    <a:cubicBezTo>
                      <a:pt x="1133216" y="562273"/>
                      <a:pt x="1147019" y="561288"/>
                      <a:pt x="1161806" y="564244"/>
                    </a:cubicBezTo>
                    <a:cubicBezTo>
                      <a:pt x="1176595" y="568185"/>
                      <a:pt x="1188425" y="571141"/>
                      <a:pt x="1194341" y="589863"/>
                    </a:cubicBezTo>
                    <a:cubicBezTo>
                      <a:pt x="1204199" y="616468"/>
                      <a:pt x="1241662" y="624351"/>
                      <a:pt x="1273210" y="609571"/>
                    </a:cubicBezTo>
                    <a:cubicBezTo>
                      <a:pt x="1278140" y="607600"/>
                      <a:pt x="1282083" y="604644"/>
                      <a:pt x="1287998" y="601688"/>
                    </a:cubicBezTo>
                    <a:cubicBezTo>
                      <a:pt x="1291942" y="624351"/>
                      <a:pt x="1297857" y="645044"/>
                      <a:pt x="1320532" y="654898"/>
                    </a:cubicBezTo>
                    <a:cubicBezTo>
                      <a:pt x="1341235" y="663767"/>
                      <a:pt x="1360953" y="658840"/>
                      <a:pt x="1381656" y="654898"/>
                    </a:cubicBezTo>
                    <a:cubicBezTo>
                      <a:pt x="1383628" y="660810"/>
                      <a:pt x="1379684" y="662781"/>
                      <a:pt x="1377713" y="665737"/>
                    </a:cubicBezTo>
                    <a:cubicBezTo>
                      <a:pt x="1357995" y="687416"/>
                      <a:pt x="1365882" y="712050"/>
                      <a:pt x="1394472" y="720919"/>
                    </a:cubicBezTo>
                    <a:cubicBezTo>
                      <a:pt x="1424048" y="729787"/>
                      <a:pt x="1424048" y="729787"/>
                      <a:pt x="1414190" y="759348"/>
                    </a:cubicBezTo>
                    <a:cubicBezTo>
                      <a:pt x="1407288" y="780041"/>
                      <a:pt x="1419119" y="801719"/>
                      <a:pt x="1440808" y="804675"/>
                    </a:cubicBezTo>
                    <a:cubicBezTo>
                      <a:pt x="1451652" y="806646"/>
                      <a:pt x="1452639" y="796793"/>
                      <a:pt x="1454610" y="789895"/>
                    </a:cubicBezTo>
                    <a:cubicBezTo>
                      <a:pt x="1457568" y="778070"/>
                      <a:pt x="1459540" y="764275"/>
                      <a:pt x="1474328" y="760333"/>
                    </a:cubicBezTo>
                    <a:cubicBezTo>
                      <a:pt x="1484187" y="758363"/>
                      <a:pt x="1491088" y="757377"/>
                      <a:pt x="1487144" y="772158"/>
                    </a:cubicBezTo>
                    <a:cubicBezTo>
                      <a:pt x="1478271" y="809603"/>
                      <a:pt x="1488130" y="822412"/>
                      <a:pt x="1525593" y="825368"/>
                    </a:cubicBezTo>
                    <a:cubicBezTo>
                      <a:pt x="1572915" y="829310"/>
                      <a:pt x="1613336" y="846061"/>
                      <a:pt x="1648827" y="876608"/>
                    </a:cubicBezTo>
                    <a:cubicBezTo>
                      <a:pt x="1666573" y="892374"/>
                      <a:pt x="1685304" y="905184"/>
                      <a:pt x="1707979" y="913067"/>
                    </a:cubicBezTo>
                    <a:cubicBezTo>
                      <a:pt x="1719810" y="917009"/>
                      <a:pt x="1730654" y="917008"/>
                      <a:pt x="1740513" y="908140"/>
                    </a:cubicBezTo>
                    <a:cubicBezTo>
                      <a:pt x="1749386" y="900257"/>
                      <a:pt x="1760231" y="895330"/>
                      <a:pt x="1770089" y="905184"/>
                    </a:cubicBezTo>
                    <a:cubicBezTo>
                      <a:pt x="1779948" y="916023"/>
                      <a:pt x="1769103" y="923906"/>
                      <a:pt x="1763188" y="929818"/>
                    </a:cubicBezTo>
                    <a:cubicBezTo>
                      <a:pt x="1748400" y="944599"/>
                      <a:pt x="1747414" y="958394"/>
                      <a:pt x="1754315" y="977117"/>
                    </a:cubicBezTo>
                    <a:cubicBezTo>
                      <a:pt x="1780934" y="1052005"/>
                      <a:pt x="1783892" y="1128864"/>
                      <a:pt x="1780934" y="1206710"/>
                    </a:cubicBezTo>
                    <a:cubicBezTo>
                      <a:pt x="1779948" y="1246124"/>
                      <a:pt x="1779948" y="1246124"/>
                      <a:pt x="1815440" y="1260905"/>
                    </a:cubicBezTo>
                    <a:cubicBezTo>
                      <a:pt x="1847973" y="1273715"/>
                      <a:pt x="1847973" y="1273715"/>
                      <a:pt x="1873606" y="1248095"/>
                    </a:cubicBezTo>
                    <a:cubicBezTo>
                      <a:pt x="1891352" y="1230358"/>
                      <a:pt x="1909097" y="1211636"/>
                      <a:pt x="1931772" y="1198827"/>
                    </a:cubicBezTo>
                    <a:cubicBezTo>
                      <a:pt x="1943603" y="1192914"/>
                      <a:pt x="1956419" y="1187002"/>
                      <a:pt x="1972193" y="1189958"/>
                    </a:cubicBezTo>
                    <a:cubicBezTo>
                      <a:pt x="1969235" y="1201783"/>
                      <a:pt x="1961348" y="1209666"/>
                      <a:pt x="1955433" y="1218534"/>
                    </a:cubicBezTo>
                    <a:cubicBezTo>
                      <a:pt x="1943603" y="1236271"/>
                      <a:pt x="1935716" y="1254993"/>
                      <a:pt x="1935716" y="1275686"/>
                    </a:cubicBezTo>
                    <a:cubicBezTo>
                      <a:pt x="1934730" y="1287510"/>
                      <a:pt x="1930786" y="1289481"/>
                      <a:pt x="1919942" y="1288495"/>
                    </a:cubicBezTo>
                    <a:cubicBezTo>
                      <a:pt x="1909097" y="1287510"/>
                      <a:pt x="1897266" y="1287510"/>
                      <a:pt x="1887408" y="1293422"/>
                    </a:cubicBezTo>
                    <a:cubicBezTo>
                      <a:pt x="1881493" y="1298350"/>
                      <a:pt x="1876563" y="1304262"/>
                      <a:pt x="1875578" y="1311159"/>
                    </a:cubicBezTo>
                    <a:cubicBezTo>
                      <a:pt x="1875577" y="1320028"/>
                      <a:pt x="1884451" y="1320028"/>
                      <a:pt x="1890366" y="1321999"/>
                    </a:cubicBezTo>
                    <a:cubicBezTo>
                      <a:pt x="1929800" y="1335794"/>
                      <a:pt x="1969235" y="1348604"/>
                      <a:pt x="2009656" y="1363384"/>
                    </a:cubicBezTo>
                    <a:cubicBezTo>
                      <a:pt x="2033317" y="1371267"/>
                      <a:pt x="2056978" y="1382107"/>
                      <a:pt x="2077681" y="1397872"/>
                    </a:cubicBezTo>
                    <a:cubicBezTo>
                      <a:pt x="2118102" y="1426449"/>
                      <a:pt x="2130918" y="1462908"/>
                      <a:pt x="2119088" y="1511191"/>
                    </a:cubicBezTo>
                    <a:cubicBezTo>
                      <a:pt x="2107257" y="1554548"/>
                      <a:pt x="2107257" y="1554548"/>
                      <a:pt x="2133876" y="1590021"/>
                    </a:cubicBezTo>
                    <a:cubicBezTo>
                      <a:pt x="2118102" y="1600860"/>
                      <a:pt x="2108243" y="1617612"/>
                      <a:pt x="2099371" y="1633377"/>
                    </a:cubicBezTo>
                    <a:cubicBezTo>
                      <a:pt x="2090497" y="1649144"/>
                      <a:pt x="2079653" y="1661953"/>
                      <a:pt x="2060922" y="1665895"/>
                    </a:cubicBezTo>
                    <a:cubicBezTo>
                      <a:pt x="2047119" y="1668851"/>
                      <a:pt x="2033317" y="1671807"/>
                      <a:pt x="2030359" y="1688559"/>
                    </a:cubicBezTo>
                    <a:cubicBezTo>
                      <a:pt x="2026416" y="1708266"/>
                      <a:pt x="2027402" y="1726988"/>
                      <a:pt x="2045147" y="1740784"/>
                    </a:cubicBezTo>
                    <a:cubicBezTo>
                      <a:pt x="2056978" y="1750638"/>
                      <a:pt x="2071766" y="1757535"/>
                      <a:pt x="2085568" y="1763447"/>
                    </a:cubicBezTo>
                    <a:cubicBezTo>
                      <a:pt x="2109229" y="1774286"/>
                      <a:pt x="2133876" y="1784140"/>
                      <a:pt x="2155565" y="1798921"/>
                    </a:cubicBezTo>
                    <a:cubicBezTo>
                      <a:pt x="2168381" y="1807789"/>
                      <a:pt x="2175282" y="1803848"/>
                      <a:pt x="2177254" y="1788082"/>
                    </a:cubicBezTo>
                    <a:cubicBezTo>
                      <a:pt x="2178240" y="1764433"/>
                      <a:pt x="2191056" y="1747681"/>
                      <a:pt x="2213731" y="1740784"/>
                    </a:cubicBezTo>
                    <a:cubicBezTo>
                      <a:pt x="2238378" y="1732901"/>
                      <a:pt x="2265982" y="1739798"/>
                      <a:pt x="2280770" y="1757535"/>
                    </a:cubicBezTo>
                    <a:cubicBezTo>
                      <a:pt x="2291615" y="1770345"/>
                      <a:pt x="2293587" y="1785126"/>
                      <a:pt x="2287672" y="1799906"/>
                    </a:cubicBezTo>
                    <a:cubicBezTo>
                      <a:pt x="2280770" y="1818629"/>
                      <a:pt x="2288657" y="1827497"/>
                      <a:pt x="2304431" y="1832424"/>
                    </a:cubicBezTo>
                    <a:cubicBezTo>
                      <a:pt x="2314290" y="1835380"/>
                      <a:pt x="2319220" y="1840307"/>
                      <a:pt x="2317248" y="1851146"/>
                    </a:cubicBezTo>
                    <a:cubicBezTo>
                      <a:pt x="2315276" y="1862970"/>
                      <a:pt x="2306403" y="1857058"/>
                      <a:pt x="2300488" y="1857058"/>
                    </a:cubicBezTo>
                    <a:cubicBezTo>
                      <a:pt x="2195986" y="1850160"/>
                      <a:pt x="2098385" y="1823556"/>
                      <a:pt x="2011628" y="1764433"/>
                    </a:cubicBezTo>
                    <a:cubicBezTo>
                      <a:pt x="2003741" y="1758521"/>
                      <a:pt x="1996840" y="1758521"/>
                      <a:pt x="1990924" y="1764433"/>
                    </a:cubicBezTo>
                    <a:cubicBezTo>
                      <a:pt x="1979094" y="1774287"/>
                      <a:pt x="1967264" y="1784140"/>
                      <a:pt x="1956419" y="1793994"/>
                    </a:cubicBezTo>
                    <a:cubicBezTo>
                      <a:pt x="1940645" y="1808775"/>
                      <a:pt x="1924871" y="1823556"/>
                      <a:pt x="1902196" y="1829468"/>
                    </a:cubicBezTo>
                    <a:cubicBezTo>
                      <a:pt x="1891352" y="1831438"/>
                      <a:pt x="1891352" y="1839321"/>
                      <a:pt x="1896281" y="1847205"/>
                    </a:cubicBezTo>
                    <a:cubicBezTo>
                      <a:pt x="1903182" y="1857058"/>
                      <a:pt x="1910083" y="1866912"/>
                      <a:pt x="1923885" y="1869868"/>
                    </a:cubicBezTo>
                    <a:cubicBezTo>
                      <a:pt x="1955433" y="1878737"/>
                      <a:pt x="1982052" y="1897459"/>
                      <a:pt x="2007684" y="1917166"/>
                    </a:cubicBezTo>
                    <a:cubicBezTo>
                      <a:pt x="2027402" y="1932932"/>
                      <a:pt x="2047119" y="1947713"/>
                      <a:pt x="2069794" y="1958552"/>
                    </a:cubicBezTo>
                    <a:cubicBezTo>
                      <a:pt x="2085568" y="1967420"/>
                      <a:pt x="2094441" y="1964464"/>
                      <a:pt x="2099370" y="1947713"/>
                    </a:cubicBezTo>
                    <a:cubicBezTo>
                      <a:pt x="2101342" y="1938845"/>
                      <a:pt x="2103314" y="1928991"/>
                      <a:pt x="2117116" y="1932932"/>
                    </a:cubicBezTo>
                    <a:cubicBezTo>
                      <a:pt x="2129933" y="1936874"/>
                      <a:pt x="2134862" y="1945742"/>
                      <a:pt x="2135847" y="1957566"/>
                    </a:cubicBezTo>
                    <a:cubicBezTo>
                      <a:pt x="2135847" y="1965450"/>
                      <a:pt x="2129932" y="1965450"/>
                      <a:pt x="2125003" y="1965450"/>
                    </a:cubicBezTo>
                    <a:cubicBezTo>
                      <a:pt x="2109229" y="1966435"/>
                      <a:pt x="2095427" y="1970376"/>
                      <a:pt x="2082610" y="1980231"/>
                    </a:cubicBezTo>
                    <a:cubicBezTo>
                      <a:pt x="2076696" y="1985157"/>
                      <a:pt x="2072752" y="1983187"/>
                      <a:pt x="2066836" y="1980230"/>
                    </a:cubicBezTo>
                    <a:cubicBezTo>
                      <a:pt x="2009656" y="1951654"/>
                      <a:pt x="1948532" y="1928005"/>
                      <a:pt x="1906140" y="1876766"/>
                    </a:cubicBezTo>
                    <a:cubicBezTo>
                      <a:pt x="1893323" y="1861985"/>
                      <a:pt x="1862761" y="1868882"/>
                      <a:pt x="1854874" y="1888590"/>
                    </a:cubicBezTo>
                    <a:cubicBezTo>
                      <a:pt x="1847973" y="1903371"/>
                      <a:pt x="1840086" y="1905342"/>
                      <a:pt x="1826284" y="1903371"/>
                    </a:cubicBezTo>
                    <a:cubicBezTo>
                      <a:pt x="1819383" y="1902385"/>
                      <a:pt x="1811496" y="1903371"/>
                      <a:pt x="1804595" y="1905342"/>
                    </a:cubicBezTo>
                    <a:cubicBezTo>
                      <a:pt x="1792764" y="1908298"/>
                      <a:pt x="1789806" y="1918152"/>
                      <a:pt x="1787835" y="1928991"/>
                    </a:cubicBezTo>
                    <a:cubicBezTo>
                      <a:pt x="1785863" y="1939830"/>
                      <a:pt x="1792764" y="1944757"/>
                      <a:pt x="1800651" y="1948698"/>
                    </a:cubicBezTo>
                    <a:cubicBezTo>
                      <a:pt x="1810510" y="1953626"/>
                      <a:pt x="1822341" y="1957566"/>
                      <a:pt x="1833185" y="1962494"/>
                    </a:cubicBezTo>
                    <a:cubicBezTo>
                      <a:pt x="1845015" y="1967421"/>
                      <a:pt x="1856846" y="1973333"/>
                      <a:pt x="1865718" y="1984172"/>
                    </a:cubicBezTo>
                    <a:cubicBezTo>
                      <a:pt x="1880507" y="2002894"/>
                      <a:pt x="1877549" y="2020631"/>
                      <a:pt x="1854874" y="2027528"/>
                    </a:cubicBezTo>
                    <a:cubicBezTo>
                      <a:pt x="1812482" y="2040338"/>
                      <a:pt x="1809525" y="2056105"/>
                      <a:pt x="1832199" y="2096504"/>
                    </a:cubicBezTo>
                    <a:cubicBezTo>
                      <a:pt x="1841072" y="2113256"/>
                      <a:pt x="1851916" y="2128037"/>
                      <a:pt x="1845015" y="2148730"/>
                    </a:cubicBezTo>
                    <a:cubicBezTo>
                      <a:pt x="1843044" y="2152671"/>
                      <a:pt x="1843044" y="2158583"/>
                      <a:pt x="1837129" y="2157598"/>
                    </a:cubicBezTo>
                    <a:cubicBezTo>
                      <a:pt x="1831213" y="2157598"/>
                      <a:pt x="1829242" y="2152671"/>
                      <a:pt x="1828256" y="2148730"/>
                    </a:cubicBezTo>
                    <a:cubicBezTo>
                      <a:pt x="1826284" y="2130993"/>
                      <a:pt x="1815439" y="2125081"/>
                      <a:pt x="1798680" y="2124096"/>
                    </a:cubicBezTo>
                    <a:cubicBezTo>
                      <a:pt x="1775019" y="2122125"/>
                      <a:pt x="1760231" y="2108329"/>
                      <a:pt x="1752344" y="2085666"/>
                    </a:cubicBezTo>
                    <a:cubicBezTo>
                      <a:pt x="1746428" y="2065958"/>
                      <a:pt x="1740513" y="2046250"/>
                      <a:pt x="1733612" y="2026543"/>
                    </a:cubicBezTo>
                    <a:cubicBezTo>
                      <a:pt x="1729669" y="2012748"/>
                      <a:pt x="1721782" y="2000924"/>
                      <a:pt x="1710937" y="1993040"/>
                    </a:cubicBezTo>
                    <a:cubicBezTo>
                      <a:pt x="1706993" y="1990084"/>
                      <a:pt x="1703050" y="1985157"/>
                      <a:pt x="1697135" y="1987128"/>
                    </a:cubicBezTo>
                    <a:cubicBezTo>
                      <a:pt x="1690233" y="1991069"/>
                      <a:pt x="1687276" y="1996982"/>
                      <a:pt x="1688262" y="2003879"/>
                    </a:cubicBezTo>
                    <a:cubicBezTo>
                      <a:pt x="1689248" y="2016689"/>
                      <a:pt x="1691220" y="2029499"/>
                      <a:pt x="1693191" y="2042309"/>
                    </a:cubicBezTo>
                    <a:cubicBezTo>
                      <a:pt x="1694177" y="2047236"/>
                      <a:pt x="1699107" y="2048221"/>
                      <a:pt x="1703050" y="2049207"/>
                    </a:cubicBezTo>
                    <a:cubicBezTo>
                      <a:pt x="1706993" y="2050192"/>
                      <a:pt x="1711923" y="2050192"/>
                      <a:pt x="1715867" y="2052163"/>
                    </a:cubicBezTo>
                    <a:cubicBezTo>
                      <a:pt x="1727696" y="2055119"/>
                      <a:pt x="1736570" y="2062017"/>
                      <a:pt x="1732626" y="2074826"/>
                    </a:cubicBezTo>
                    <a:cubicBezTo>
                      <a:pt x="1728683" y="2085666"/>
                      <a:pt x="1716852" y="2080739"/>
                      <a:pt x="1707980" y="2079753"/>
                    </a:cubicBezTo>
                    <a:cubicBezTo>
                      <a:pt x="1705022" y="2078768"/>
                      <a:pt x="1701078" y="2077783"/>
                      <a:pt x="1699107" y="2075812"/>
                    </a:cubicBezTo>
                    <a:cubicBezTo>
                      <a:pt x="1681361" y="2060046"/>
                      <a:pt x="1679389" y="2072856"/>
                      <a:pt x="1675446" y="2087636"/>
                    </a:cubicBezTo>
                    <a:cubicBezTo>
                      <a:pt x="1669530" y="2109315"/>
                      <a:pt x="1669530" y="2108329"/>
                      <a:pt x="1693191" y="2110300"/>
                    </a:cubicBezTo>
                    <a:cubicBezTo>
                      <a:pt x="1706993" y="2110300"/>
                      <a:pt x="1715866" y="2115227"/>
                      <a:pt x="1709951" y="2131978"/>
                    </a:cubicBezTo>
                    <a:cubicBezTo>
                      <a:pt x="1706008" y="2143803"/>
                      <a:pt x="1703050" y="2155627"/>
                      <a:pt x="1701078" y="2168438"/>
                    </a:cubicBezTo>
                    <a:cubicBezTo>
                      <a:pt x="1698121" y="2189130"/>
                      <a:pt x="1705022" y="2196028"/>
                      <a:pt x="1725725" y="2193072"/>
                    </a:cubicBezTo>
                    <a:cubicBezTo>
                      <a:pt x="1729669" y="2193071"/>
                      <a:pt x="1732626" y="2193072"/>
                      <a:pt x="1735584" y="2192086"/>
                    </a:cubicBezTo>
                    <a:cubicBezTo>
                      <a:pt x="1753330" y="2188145"/>
                      <a:pt x="1760231" y="2191101"/>
                      <a:pt x="1758259" y="2211794"/>
                    </a:cubicBezTo>
                    <a:cubicBezTo>
                      <a:pt x="1754315" y="2237414"/>
                      <a:pt x="1765160" y="2260078"/>
                      <a:pt x="1778962" y="2281756"/>
                    </a:cubicBezTo>
                    <a:cubicBezTo>
                      <a:pt x="1795722" y="2307376"/>
                      <a:pt x="1817411" y="2331025"/>
                      <a:pt x="1830227" y="2358615"/>
                    </a:cubicBezTo>
                    <a:cubicBezTo>
                      <a:pt x="1838114" y="2375367"/>
                      <a:pt x="1842058" y="2391132"/>
                      <a:pt x="1833185" y="2409855"/>
                    </a:cubicBezTo>
                    <a:cubicBezTo>
                      <a:pt x="1822341" y="2431533"/>
                      <a:pt x="1827270" y="2455182"/>
                      <a:pt x="1836143" y="2477846"/>
                    </a:cubicBezTo>
                    <a:cubicBezTo>
                      <a:pt x="1839100" y="2484743"/>
                      <a:pt x="1842058" y="2490656"/>
                      <a:pt x="1844030" y="2496568"/>
                    </a:cubicBezTo>
                    <a:cubicBezTo>
                      <a:pt x="1860790" y="2533027"/>
                      <a:pt x="1860790" y="2533027"/>
                      <a:pt x="1830228" y="2558647"/>
                    </a:cubicBezTo>
                    <a:cubicBezTo>
                      <a:pt x="1824312" y="2563573"/>
                      <a:pt x="1820369" y="2568500"/>
                      <a:pt x="1822341" y="2578354"/>
                    </a:cubicBezTo>
                    <a:cubicBezTo>
                      <a:pt x="1824312" y="2589193"/>
                      <a:pt x="1823326" y="2601018"/>
                      <a:pt x="1821355" y="2611857"/>
                    </a:cubicBezTo>
                    <a:cubicBezTo>
                      <a:pt x="1817411" y="2628608"/>
                      <a:pt x="1826284" y="2635506"/>
                      <a:pt x="1840086" y="2640433"/>
                    </a:cubicBezTo>
                    <a:cubicBezTo>
                      <a:pt x="1884451" y="2656199"/>
                      <a:pt x="1884451" y="2656199"/>
                      <a:pt x="1857832" y="2694629"/>
                    </a:cubicBezTo>
                    <a:cubicBezTo>
                      <a:pt x="1852902" y="2701526"/>
                      <a:pt x="1850931" y="2709410"/>
                      <a:pt x="1850931" y="2718278"/>
                    </a:cubicBezTo>
                    <a:cubicBezTo>
                      <a:pt x="1850931" y="2725175"/>
                      <a:pt x="1857832" y="2734044"/>
                      <a:pt x="1846001" y="2737000"/>
                    </a:cubicBezTo>
                    <a:cubicBezTo>
                      <a:pt x="1836143" y="2739956"/>
                      <a:pt x="1826284" y="2738970"/>
                      <a:pt x="1820368" y="2729117"/>
                    </a:cubicBezTo>
                    <a:cubicBezTo>
                      <a:pt x="1814453" y="2721234"/>
                      <a:pt x="1810510" y="2712366"/>
                      <a:pt x="1805580" y="2702512"/>
                    </a:cubicBezTo>
                    <a:cubicBezTo>
                      <a:pt x="1781920" y="2711380"/>
                      <a:pt x="1771075" y="2732073"/>
                      <a:pt x="1762202" y="2752766"/>
                    </a:cubicBezTo>
                    <a:cubicBezTo>
                      <a:pt x="1757273" y="2762620"/>
                      <a:pt x="1766145" y="2771488"/>
                      <a:pt x="1772061" y="2778386"/>
                    </a:cubicBezTo>
                    <a:cubicBezTo>
                      <a:pt x="1780934" y="2787254"/>
                      <a:pt x="1789806" y="2795137"/>
                      <a:pt x="1797694" y="2803020"/>
                    </a:cubicBezTo>
                    <a:cubicBezTo>
                      <a:pt x="1806566" y="2811889"/>
                      <a:pt x="1812482" y="2821742"/>
                      <a:pt x="1813467" y="2834552"/>
                    </a:cubicBezTo>
                    <a:cubicBezTo>
                      <a:pt x="1814453" y="2851303"/>
                      <a:pt x="1809524" y="2855245"/>
                      <a:pt x="1792764" y="2851303"/>
                    </a:cubicBezTo>
                    <a:cubicBezTo>
                      <a:pt x="1772061" y="2845391"/>
                      <a:pt x="1767132" y="2851303"/>
                      <a:pt x="1770089" y="2871996"/>
                    </a:cubicBezTo>
                    <a:cubicBezTo>
                      <a:pt x="1771075" y="2883821"/>
                      <a:pt x="1780934" y="2898602"/>
                      <a:pt x="1767132" y="2906485"/>
                    </a:cubicBezTo>
                    <a:cubicBezTo>
                      <a:pt x="1754315" y="2913382"/>
                      <a:pt x="1742485" y="2900572"/>
                      <a:pt x="1732626" y="2892690"/>
                    </a:cubicBezTo>
                    <a:cubicBezTo>
                      <a:pt x="1728683" y="2888748"/>
                      <a:pt x="1724739" y="2885792"/>
                      <a:pt x="1719810" y="2882836"/>
                    </a:cubicBezTo>
                    <a:cubicBezTo>
                      <a:pt x="1713894" y="2878894"/>
                      <a:pt x="1706008" y="2877909"/>
                      <a:pt x="1700092" y="2883821"/>
                    </a:cubicBezTo>
                    <a:cubicBezTo>
                      <a:pt x="1694177" y="2888748"/>
                      <a:pt x="1696149" y="2895646"/>
                      <a:pt x="1700092" y="2901557"/>
                    </a:cubicBezTo>
                    <a:cubicBezTo>
                      <a:pt x="1705022" y="2910426"/>
                      <a:pt x="1708966" y="2919294"/>
                      <a:pt x="1699107" y="2928163"/>
                    </a:cubicBezTo>
                    <a:cubicBezTo>
                      <a:pt x="1689248" y="2936046"/>
                      <a:pt x="1679389" y="2931119"/>
                      <a:pt x="1670516" y="2925207"/>
                    </a:cubicBezTo>
                    <a:cubicBezTo>
                      <a:pt x="1669530" y="2924222"/>
                      <a:pt x="1667559" y="2922251"/>
                      <a:pt x="1665586" y="2921266"/>
                    </a:cubicBezTo>
                    <a:cubicBezTo>
                      <a:pt x="1640940" y="2903529"/>
                      <a:pt x="1635025" y="2905499"/>
                      <a:pt x="1623194" y="2934075"/>
                    </a:cubicBezTo>
                    <a:cubicBezTo>
                      <a:pt x="1618265" y="2947871"/>
                      <a:pt x="1613336" y="2958710"/>
                      <a:pt x="1596576" y="2956739"/>
                    </a:cubicBezTo>
                    <a:cubicBezTo>
                      <a:pt x="1592632" y="2956739"/>
                      <a:pt x="1589675" y="2956739"/>
                      <a:pt x="1586717" y="2955753"/>
                    </a:cubicBezTo>
                    <a:cubicBezTo>
                      <a:pt x="1569958" y="2949841"/>
                      <a:pt x="1555169" y="2957724"/>
                      <a:pt x="1557141" y="2974476"/>
                    </a:cubicBezTo>
                    <a:cubicBezTo>
                      <a:pt x="1559113" y="2991227"/>
                      <a:pt x="1550240" y="2997139"/>
                      <a:pt x="1538409" y="2998125"/>
                    </a:cubicBezTo>
                    <a:cubicBezTo>
                      <a:pt x="1499960" y="3000095"/>
                      <a:pt x="1492074" y="3023745"/>
                      <a:pt x="1491088" y="3057247"/>
                    </a:cubicBezTo>
                    <a:cubicBezTo>
                      <a:pt x="1490102" y="3080896"/>
                      <a:pt x="1484187" y="3104546"/>
                      <a:pt x="1477286" y="3128195"/>
                    </a:cubicBezTo>
                    <a:cubicBezTo>
                      <a:pt x="1473342" y="3139034"/>
                      <a:pt x="1467427" y="3145931"/>
                      <a:pt x="1455596" y="3148887"/>
                    </a:cubicBezTo>
                    <a:cubicBezTo>
                      <a:pt x="1415176" y="3160712"/>
                      <a:pt x="1374755" y="3163668"/>
                      <a:pt x="1337291" y="3138048"/>
                    </a:cubicBezTo>
                    <a:cubicBezTo>
                      <a:pt x="1323489" y="3128194"/>
                      <a:pt x="1314617" y="3117355"/>
                      <a:pt x="1316588" y="3098633"/>
                    </a:cubicBezTo>
                    <a:cubicBezTo>
                      <a:pt x="1320532" y="3071043"/>
                      <a:pt x="1306729" y="3046408"/>
                      <a:pt x="1292927" y="3022759"/>
                    </a:cubicBezTo>
                    <a:cubicBezTo>
                      <a:pt x="1289970" y="3015861"/>
                      <a:pt x="1284055" y="3014877"/>
                      <a:pt x="1277154" y="3013891"/>
                    </a:cubicBezTo>
                    <a:cubicBezTo>
                      <a:pt x="1253493" y="3010935"/>
                      <a:pt x="1229832" y="3008964"/>
                      <a:pt x="1206171" y="3009950"/>
                    </a:cubicBezTo>
                    <a:cubicBezTo>
                      <a:pt x="1191383" y="3009949"/>
                      <a:pt x="1181524" y="3005022"/>
                      <a:pt x="1172651" y="2994184"/>
                    </a:cubicBezTo>
                    <a:cubicBezTo>
                      <a:pt x="1163778" y="2984329"/>
                      <a:pt x="1155891" y="2973491"/>
                      <a:pt x="1143075" y="2967578"/>
                    </a:cubicBezTo>
                    <a:cubicBezTo>
                      <a:pt x="1136174" y="2964622"/>
                      <a:pt x="1129766" y="2962651"/>
                      <a:pt x="1123234" y="2962651"/>
                    </a:cubicBezTo>
                    <a:lnTo>
                      <a:pt x="1107668" y="2967868"/>
                    </a:lnTo>
                    <a:lnTo>
                      <a:pt x="1110055" y="2969616"/>
                    </a:lnTo>
                    <a:cubicBezTo>
                      <a:pt x="1110226" y="2973215"/>
                      <a:pt x="1106170" y="2977278"/>
                      <a:pt x="1098475" y="2982501"/>
                    </a:cubicBezTo>
                    <a:cubicBezTo>
                      <a:pt x="1085601" y="2991779"/>
                      <a:pt x="1078386" y="3003605"/>
                      <a:pt x="1074713" y="3018496"/>
                    </a:cubicBezTo>
                    <a:cubicBezTo>
                      <a:pt x="1073478" y="3024954"/>
                      <a:pt x="1073154" y="3032873"/>
                      <a:pt x="1068634" y="3037328"/>
                    </a:cubicBezTo>
                    <a:cubicBezTo>
                      <a:pt x="1044425" y="3062230"/>
                      <a:pt x="1035586" y="3097410"/>
                      <a:pt x="1012034" y="3122715"/>
                    </a:cubicBezTo>
                    <a:cubicBezTo>
                      <a:pt x="996467" y="3139364"/>
                      <a:pt x="999574" y="3147571"/>
                      <a:pt x="1020923" y="3152481"/>
                    </a:cubicBezTo>
                    <a:cubicBezTo>
                      <a:pt x="1051760" y="3159573"/>
                      <a:pt x="1061630" y="3181822"/>
                      <a:pt x="1046508" y="3209565"/>
                    </a:cubicBezTo>
                    <a:cubicBezTo>
                      <a:pt x="1043302" y="3214820"/>
                      <a:pt x="1040496" y="3219420"/>
                      <a:pt x="1038602" y="3225479"/>
                    </a:cubicBezTo>
                    <a:cubicBezTo>
                      <a:pt x="1029574" y="3250624"/>
                      <a:pt x="1029717" y="3248910"/>
                      <a:pt x="1006286" y="3240025"/>
                    </a:cubicBezTo>
                    <a:cubicBezTo>
                      <a:pt x="962052" y="3223857"/>
                      <a:pt x="928494" y="3191666"/>
                      <a:pt x="890529" y="3166701"/>
                    </a:cubicBezTo>
                    <a:cubicBezTo>
                      <a:pt x="881330" y="3161089"/>
                      <a:pt x="873189" y="3155221"/>
                      <a:pt x="863444" y="3151981"/>
                    </a:cubicBezTo>
                    <a:cubicBezTo>
                      <a:pt x="859102" y="3150232"/>
                      <a:pt x="854535" y="3142939"/>
                      <a:pt x="851039" y="3151626"/>
                    </a:cubicBezTo>
                    <a:cubicBezTo>
                      <a:pt x="848089" y="3157940"/>
                      <a:pt x="847510" y="3164801"/>
                      <a:pt x="854738" y="3169210"/>
                    </a:cubicBezTo>
                    <a:cubicBezTo>
                      <a:pt x="857366" y="3170813"/>
                      <a:pt x="860138" y="3170701"/>
                      <a:pt x="863167" y="3171647"/>
                    </a:cubicBezTo>
                    <a:cubicBezTo>
                      <a:pt x="869226" y="3173540"/>
                      <a:pt x="878636" y="3168462"/>
                      <a:pt x="881600" y="3178384"/>
                    </a:cubicBezTo>
                    <a:cubicBezTo>
                      <a:pt x="884562" y="3188307"/>
                      <a:pt x="873181" y="3192182"/>
                      <a:pt x="866254" y="3200580"/>
                    </a:cubicBezTo>
                    <a:cubicBezTo>
                      <a:pt x="881980" y="3198452"/>
                      <a:pt x="893984" y="3199464"/>
                      <a:pt x="904353" y="3207592"/>
                    </a:cubicBezTo>
                    <a:cubicBezTo>
                      <a:pt x="910122" y="3212916"/>
                      <a:pt x="914833" y="3218494"/>
                      <a:pt x="903708" y="3223429"/>
                    </a:cubicBezTo>
                    <a:cubicBezTo>
                      <a:pt x="889174" y="3207348"/>
                      <a:pt x="870644" y="3214077"/>
                      <a:pt x="852804" y="3216719"/>
                    </a:cubicBezTo>
                    <a:cubicBezTo>
                      <a:pt x="837736" y="3219246"/>
                      <a:pt x="823873" y="3219804"/>
                      <a:pt x="818201" y="3201018"/>
                    </a:cubicBezTo>
                    <a:cubicBezTo>
                      <a:pt x="812064" y="3191865"/>
                      <a:pt x="815962" y="3182521"/>
                      <a:pt x="816028" y="3173545"/>
                    </a:cubicBezTo>
                    <a:cubicBezTo>
                      <a:pt x="815838" y="3163512"/>
                      <a:pt x="813387" y="3155704"/>
                      <a:pt x="800948" y="3159837"/>
                    </a:cubicBezTo>
                    <a:cubicBezTo>
                      <a:pt x="792308" y="3168091"/>
                      <a:pt x="783666" y="3176342"/>
                      <a:pt x="774624" y="3185252"/>
                    </a:cubicBezTo>
                    <a:cubicBezTo>
                      <a:pt x="771160" y="3189451"/>
                      <a:pt x="768900" y="3191679"/>
                      <a:pt x="764045" y="3187814"/>
                    </a:cubicBezTo>
                    <a:cubicBezTo>
                      <a:pt x="774466" y="3170731"/>
                      <a:pt x="782662" y="3151386"/>
                      <a:pt x="789798" y="3132298"/>
                    </a:cubicBezTo>
                    <a:cubicBezTo>
                      <a:pt x="796791" y="3114924"/>
                      <a:pt x="789452" y="3107742"/>
                      <a:pt x="772157" y="3108010"/>
                    </a:cubicBezTo>
                    <a:cubicBezTo>
                      <a:pt x="762123" y="3108200"/>
                      <a:pt x="751944" y="3110106"/>
                      <a:pt x="741510" y="3110953"/>
                    </a:cubicBezTo>
                    <a:cubicBezTo>
                      <a:pt x="723413" y="3112536"/>
                      <a:pt x="718445" y="3105899"/>
                      <a:pt x="726095" y="3088926"/>
                    </a:cubicBezTo>
                    <a:cubicBezTo>
                      <a:pt x="729047" y="3082612"/>
                      <a:pt x="732654" y="3076699"/>
                      <a:pt x="736518" y="3071842"/>
                    </a:cubicBezTo>
                    <a:cubicBezTo>
                      <a:pt x="747052" y="3057531"/>
                      <a:pt x="750436" y="3046072"/>
                      <a:pt x="733386" y="3031162"/>
                    </a:cubicBezTo>
                    <a:cubicBezTo>
                      <a:pt x="717905" y="3018112"/>
                      <a:pt x="726612" y="3000883"/>
                      <a:pt x="735831" y="2985770"/>
                    </a:cubicBezTo>
                    <a:cubicBezTo>
                      <a:pt x="751064" y="2960802"/>
                      <a:pt x="749382" y="2956169"/>
                      <a:pt x="724813" y="2940279"/>
                    </a:cubicBezTo>
                    <a:cubicBezTo>
                      <a:pt x="717185" y="2936527"/>
                      <a:pt x="706494" y="2936316"/>
                      <a:pt x="704734" y="2924422"/>
                    </a:cubicBezTo>
                    <a:cubicBezTo>
                      <a:pt x="707829" y="2916393"/>
                      <a:pt x="713920" y="2913798"/>
                      <a:pt x="721582" y="2913063"/>
                    </a:cubicBezTo>
                    <a:cubicBezTo>
                      <a:pt x="730959" y="2912471"/>
                      <a:pt x="730736" y="2906926"/>
                      <a:pt x="726827" y="2900032"/>
                    </a:cubicBezTo>
                    <a:cubicBezTo>
                      <a:pt x="709630" y="2886837"/>
                      <a:pt x="696010" y="2872216"/>
                      <a:pt x="711099" y="2848963"/>
                    </a:cubicBezTo>
                    <a:cubicBezTo>
                      <a:pt x="709160" y="2843271"/>
                      <a:pt x="711710" y="2837614"/>
                      <a:pt x="711631" y="2830353"/>
                    </a:cubicBezTo>
                    <a:cubicBezTo>
                      <a:pt x="700105" y="2835945"/>
                      <a:pt x="698547" y="2850321"/>
                      <a:pt x="687166" y="2854198"/>
                    </a:cubicBezTo>
                    <a:cubicBezTo>
                      <a:pt x="680964" y="2854020"/>
                      <a:pt x="675273" y="2855958"/>
                      <a:pt x="669871" y="2854467"/>
                    </a:cubicBezTo>
                    <a:cubicBezTo>
                      <a:pt x="648267" y="2848500"/>
                      <a:pt x="631741" y="2851943"/>
                      <a:pt x="622198" y="2874972"/>
                    </a:cubicBezTo>
                    <a:cubicBezTo>
                      <a:pt x="616153" y="2889316"/>
                      <a:pt x="604693" y="2885932"/>
                      <a:pt x="592721" y="2880432"/>
                    </a:cubicBezTo>
                    <a:cubicBezTo>
                      <a:pt x="566806" y="2868228"/>
                      <a:pt x="566806" y="2868228"/>
                      <a:pt x="567921" y="2895958"/>
                    </a:cubicBezTo>
                    <a:cubicBezTo>
                      <a:pt x="567744" y="2902161"/>
                      <a:pt x="565083" y="2905044"/>
                      <a:pt x="558913" y="2900379"/>
                    </a:cubicBezTo>
                    <a:cubicBezTo>
                      <a:pt x="546750" y="2884845"/>
                      <a:pt x="539511" y="2864199"/>
                      <a:pt x="514443" y="2862430"/>
                    </a:cubicBezTo>
                    <a:cubicBezTo>
                      <a:pt x="499007" y="2861128"/>
                      <a:pt x="486168" y="2865918"/>
                      <a:pt x="472526" y="2872022"/>
                    </a:cubicBezTo>
                    <a:cubicBezTo>
                      <a:pt x="446557" y="2885032"/>
                      <a:pt x="438929" y="2881279"/>
                      <a:pt x="436755" y="2853806"/>
                    </a:cubicBezTo>
                    <a:cubicBezTo>
                      <a:pt x="435171" y="2835709"/>
                      <a:pt x="426374" y="2829440"/>
                      <a:pt x="409336" y="2830766"/>
                    </a:cubicBezTo>
                    <a:cubicBezTo>
                      <a:pt x="370369" y="2834044"/>
                      <a:pt x="369711" y="2833643"/>
                      <a:pt x="370779" y="2796426"/>
                    </a:cubicBezTo>
                    <a:cubicBezTo>
                      <a:pt x="371535" y="2783362"/>
                      <a:pt x="366534" y="2781213"/>
                      <a:pt x="355409" y="2786148"/>
                    </a:cubicBezTo>
                    <a:cubicBezTo>
                      <a:pt x="345999" y="2791227"/>
                      <a:pt x="343004" y="2785793"/>
                      <a:pt x="341611" y="2777730"/>
                    </a:cubicBezTo>
                    <a:cubicBezTo>
                      <a:pt x="344963" y="2770758"/>
                      <a:pt x="347256" y="2764043"/>
                      <a:pt x="349950" y="2756671"/>
                    </a:cubicBezTo>
                    <a:cubicBezTo>
                      <a:pt x="352245" y="2749956"/>
                      <a:pt x="359649" y="2748162"/>
                      <a:pt x="365084" y="2745165"/>
                    </a:cubicBezTo>
                    <a:cubicBezTo>
                      <a:pt x="373435" y="2740343"/>
                      <a:pt x="377845" y="2733115"/>
                      <a:pt x="375539" y="2723593"/>
                    </a:cubicBezTo>
                    <a:cubicBezTo>
                      <a:pt x="373745" y="2716187"/>
                      <a:pt x="367431" y="2713237"/>
                      <a:pt x="360571" y="2712659"/>
                    </a:cubicBezTo>
                    <a:cubicBezTo>
                      <a:pt x="350281" y="2711790"/>
                      <a:pt x="344045" y="2716101"/>
                      <a:pt x="339490" y="2725045"/>
                    </a:cubicBezTo>
                    <a:cubicBezTo>
                      <a:pt x="336540" y="2731359"/>
                      <a:pt x="339504" y="2741282"/>
                      <a:pt x="329837" y="2745302"/>
                    </a:cubicBezTo>
                    <a:cubicBezTo>
                      <a:pt x="317544" y="2747719"/>
                      <a:pt x="305762" y="2752253"/>
                      <a:pt x="292988" y="2748067"/>
                    </a:cubicBezTo>
                    <a:cubicBezTo>
                      <a:pt x="285536" y="2738111"/>
                      <a:pt x="292061" y="2730371"/>
                      <a:pt x="297528" y="2722888"/>
                    </a:cubicBezTo>
                    <a:cubicBezTo>
                      <a:pt x="305401" y="2711460"/>
                      <a:pt x="310501" y="2700146"/>
                      <a:pt x="297648" y="2688698"/>
                    </a:cubicBezTo>
                    <a:cubicBezTo>
                      <a:pt x="293194" y="2684178"/>
                      <a:pt x="292714" y="2677573"/>
                      <a:pt x="293293" y="2670714"/>
                    </a:cubicBezTo>
                    <a:cubicBezTo>
                      <a:pt x="292446" y="2660279"/>
                      <a:pt x="296598" y="2651993"/>
                      <a:pt x="302066" y="2644509"/>
                    </a:cubicBezTo>
                    <a:cubicBezTo>
                      <a:pt x="306331" y="2638997"/>
                      <a:pt x="308480" y="2633996"/>
                      <a:pt x="305628" y="2626847"/>
                    </a:cubicBezTo>
                    <a:cubicBezTo>
                      <a:pt x="307042" y="2614184"/>
                      <a:pt x="287264" y="2611135"/>
                      <a:pt x="292252" y="2597047"/>
                    </a:cubicBezTo>
                    <a:cubicBezTo>
                      <a:pt x="304389" y="2580108"/>
                      <a:pt x="281437" y="2577827"/>
                      <a:pt x="279676" y="2565934"/>
                    </a:cubicBezTo>
                    <a:cubicBezTo>
                      <a:pt x="279395" y="2532402"/>
                      <a:pt x="292078" y="2513090"/>
                      <a:pt x="320675" y="2501684"/>
                    </a:cubicBezTo>
                    <a:cubicBezTo>
                      <a:pt x="337090" y="2495469"/>
                      <a:pt x="340764" y="2480579"/>
                      <a:pt x="338235" y="2465512"/>
                    </a:cubicBezTo>
                    <a:cubicBezTo>
                      <a:pt x="334056" y="2441324"/>
                      <a:pt x="336962" y="2423261"/>
                      <a:pt x="366550" y="2420574"/>
                    </a:cubicBezTo>
                    <a:cubicBezTo>
                      <a:pt x="374212" y="2419839"/>
                      <a:pt x="379134" y="2414727"/>
                      <a:pt x="378398" y="2407065"/>
                    </a:cubicBezTo>
                    <a:cubicBezTo>
                      <a:pt x="377439" y="2393858"/>
                      <a:pt x="379654" y="2379882"/>
                      <a:pt x="367314" y="2370550"/>
                    </a:cubicBezTo>
                    <a:cubicBezTo>
                      <a:pt x="362715" y="2367744"/>
                      <a:pt x="357459" y="2364537"/>
                      <a:pt x="350888" y="2360529"/>
                    </a:cubicBezTo>
                    <a:cubicBezTo>
                      <a:pt x="371901" y="2357119"/>
                      <a:pt x="389775" y="2349991"/>
                      <a:pt x="408685" y="2363331"/>
                    </a:cubicBezTo>
                    <a:cubicBezTo>
                      <a:pt x="418798" y="2370402"/>
                      <a:pt x="428465" y="2366380"/>
                      <a:pt x="434878" y="2355867"/>
                    </a:cubicBezTo>
                    <a:cubicBezTo>
                      <a:pt x="440089" y="2347325"/>
                      <a:pt x="445701" y="2338126"/>
                      <a:pt x="450255" y="2329183"/>
                    </a:cubicBezTo>
                    <a:cubicBezTo>
                      <a:pt x="458818" y="2313670"/>
                      <a:pt x="469062" y="2302789"/>
                      <a:pt x="488196" y="2321675"/>
                    </a:cubicBezTo>
                    <a:cubicBezTo>
                      <a:pt x="490622" y="2297007"/>
                      <a:pt x="500287" y="2292987"/>
                      <a:pt x="516682" y="2307496"/>
                    </a:cubicBezTo>
                    <a:cubicBezTo>
                      <a:pt x="519310" y="2309099"/>
                      <a:pt x="522594" y="2311103"/>
                      <a:pt x="526570" y="2309020"/>
                    </a:cubicBezTo>
                    <a:cubicBezTo>
                      <a:pt x="530947" y="2306280"/>
                      <a:pt x="528864" y="2302305"/>
                      <a:pt x="528095" y="2299131"/>
                    </a:cubicBezTo>
                    <a:cubicBezTo>
                      <a:pt x="522426" y="2280344"/>
                      <a:pt x="524852" y="2255677"/>
                      <a:pt x="493146" y="2258877"/>
                    </a:cubicBezTo>
                    <a:cubicBezTo>
                      <a:pt x="485485" y="2259612"/>
                      <a:pt x="480517" y="2252975"/>
                      <a:pt x="478067" y="2245168"/>
                    </a:cubicBezTo>
                    <a:cubicBezTo>
                      <a:pt x="472140" y="2225325"/>
                      <a:pt x="455458" y="2214245"/>
                      <a:pt x="439575" y="2201851"/>
                    </a:cubicBezTo>
                    <a:cubicBezTo>
                      <a:pt x="427236" y="2192521"/>
                      <a:pt x="416658" y="2195082"/>
                      <a:pt x="409297" y="2208624"/>
                    </a:cubicBezTo>
                    <a:cubicBezTo>
                      <a:pt x="402483" y="2219794"/>
                      <a:pt x="396726" y="2230709"/>
                      <a:pt x="390312" y="2241223"/>
                    </a:cubicBezTo>
                    <a:cubicBezTo>
                      <a:pt x="387507" y="2245822"/>
                      <a:pt x="385725" y="2254653"/>
                      <a:pt x="376638" y="2251813"/>
                    </a:cubicBezTo>
                    <a:cubicBezTo>
                      <a:pt x="369923" y="2249520"/>
                      <a:pt x="370901" y="2242003"/>
                      <a:pt x="370678" y="2236457"/>
                    </a:cubicBezTo>
                    <a:cubicBezTo>
                      <a:pt x="370956" y="2216791"/>
                      <a:pt x="372290" y="2196868"/>
                      <a:pt x="372567" y="2177200"/>
                    </a:cubicBezTo>
                    <a:cubicBezTo>
                      <a:pt x="374348" y="2168369"/>
                      <a:pt x="381897" y="2164861"/>
                      <a:pt x="389048" y="2162010"/>
                    </a:cubicBezTo>
                    <a:cubicBezTo>
                      <a:pt x="399115" y="2157331"/>
                      <a:pt x="407775" y="2150894"/>
                      <a:pt x="416043" y="2143991"/>
                    </a:cubicBezTo>
                    <a:lnTo>
                      <a:pt x="427845" y="2134026"/>
                    </a:lnTo>
                    <a:lnTo>
                      <a:pt x="427560" y="2132248"/>
                    </a:lnTo>
                    <a:cubicBezTo>
                      <a:pt x="428362" y="2129551"/>
                      <a:pt x="429957" y="2126827"/>
                      <a:pt x="431096" y="2124424"/>
                    </a:cubicBezTo>
                    <a:cubicBezTo>
                      <a:pt x="432329" y="2122425"/>
                      <a:pt x="433158" y="2120522"/>
                      <a:pt x="433893" y="2118214"/>
                    </a:cubicBezTo>
                    <a:cubicBezTo>
                      <a:pt x="434935" y="2115408"/>
                      <a:pt x="434575" y="2112079"/>
                      <a:pt x="431577" y="2110227"/>
                    </a:cubicBezTo>
                    <a:cubicBezTo>
                      <a:pt x="428984" y="2108280"/>
                      <a:pt x="426348" y="2109756"/>
                      <a:pt x="424307" y="2111946"/>
                    </a:cubicBezTo>
                    <a:cubicBezTo>
                      <a:pt x="421149" y="2114827"/>
                      <a:pt x="417895" y="2117303"/>
                      <a:pt x="413305" y="2114121"/>
                    </a:cubicBezTo>
                    <a:cubicBezTo>
                      <a:pt x="409117" y="2110844"/>
                      <a:pt x="410181" y="2106324"/>
                      <a:pt x="411745" y="2102113"/>
                    </a:cubicBezTo>
                    <a:cubicBezTo>
                      <a:pt x="412053" y="2101614"/>
                      <a:pt x="412670" y="2100616"/>
                      <a:pt x="412883" y="2099711"/>
                    </a:cubicBezTo>
                    <a:cubicBezTo>
                      <a:pt x="417765" y="2087889"/>
                      <a:pt x="416384" y="2085654"/>
                      <a:pt x="403523" y="2083574"/>
                    </a:cubicBezTo>
                    <a:cubicBezTo>
                      <a:pt x="397390" y="2082891"/>
                      <a:pt x="392468" y="2081920"/>
                      <a:pt x="391652" y="2074859"/>
                    </a:cubicBezTo>
                    <a:cubicBezTo>
                      <a:pt x="391269" y="2073242"/>
                      <a:pt x="390983" y="2072030"/>
                      <a:pt x="391100" y="2070722"/>
                    </a:cubicBezTo>
                    <a:cubicBezTo>
                      <a:pt x="391899" y="2063278"/>
                      <a:pt x="387234" y="2057980"/>
                      <a:pt x="380558" y="2060412"/>
                    </a:cubicBezTo>
                    <a:cubicBezTo>
                      <a:pt x="373882" y="2062844"/>
                      <a:pt x="370598" y="2059779"/>
                      <a:pt x="369047" y="2055026"/>
                    </a:cubicBezTo>
                    <a:cubicBezTo>
                      <a:pt x="364513" y="2039454"/>
                      <a:pt x="354054" y="2038514"/>
                      <a:pt x="340224" y="2041356"/>
                    </a:cubicBezTo>
                    <a:cubicBezTo>
                      <a:pt x="330434" y="2043245"/>
                      <a:pt x="320165" y="2043112"/>
                      <a:pt x="309801" y="2042575"/>
                    </a:cubicBezTo>
                    <a:cubicBezTo>
                      <a:pt x="304975" y="2042009"/>
                      <a:pt x="301575" y="2040253"/>
                      <a:pt x="299216" y="2035690"/>
                    </a:cubicBezTo>
                    <a:cubicBezTo>
                      <a:pt x="294833" y="2027977"/>
                      <a:pt x="291359" y="2020051"/>
                      <a:pt x="289841" y="2011822"/>
                    </a:cubicBezTo>
                    <a:lnTo>
                      <a:pt x="291414" y="1994636"/>
                    </a:lnTo>
                    <a:lnTo>
                      <a:pt x="270070" y="1986077"/>
                    </a:lnTo>
                    <a:cubicBezTo>
                      <a:pt x="261918" y="1983922"/>
                      <a:pt x="253615" y="1982012"/>
                      <a:pt x="245987" y="1978260"/>
                    </a:cubicBezTo>
                    <a:cubicBezTo>
                      <a:pt x="227700" y="1969809"/>
                      <a:pt x="225650" y="1961346"/>
                      <a:pt x="239615" y="1947324"/>
                    </a:cubicBezTo>
                    <a:cubicBezTo>
                      <a:pt x="243334" y="1944183"/>
                      <a:pt x="247308" y="1942100"/>
                      <a:pt x="250628" y="1939617"/>
                    </a:cubicBezTo>
                    <a:cubicBezTo>
                      <a:pt x="267075" y="1928913"/>
                      <a:pt x="275091" y="1915771"/>
                      <a:pt x="269567" y="1895270"/>
                    </a:cubicBezTo>
                    <a:cubicBezTo>
                      <a:pt x="265212" y="1877286"/>
                      <a:pt x="264687" y="1858933"/>
                      <a:pt x="263103" y="1840837"/>
                    </a:cubicBezTo>
                    <a:cubicBezTo>
                      <a:pt x="261231" y="1826169"/>
                      <a:pt x="256008" y="1818476"/>
                      <a:pt x="240250" y="1825092"/>
                    </a:cubicBezTo>
                    <a:cubicBezTo>
                      <a:pt x="231242" y="1829513"/>
                      <a:pt x="222121" y="1831162"/>
                      <a:pt x="214269" y="1821863"/>
                    </a:cubicBezTo>
                    <a:cubicBezTo>
                      <a:pt x="211228" y="1804680"/>
                      <a:pt x="220960" y="1791684"/>
                      <a:pt x="225691" y="1776538"/>
                    </a:cubicBezTo>
                    <a:cubicBezTo>
                      <a:pt x="229332" y="1766136"/>
                      <a:pt x="235344" y="1756280"/>
                      <a:pt x="241614" y="1747482"/>
                    </a:cubicBezTo>
                    <a:lnTo>
                      <a:pt x="245499" y="1740375"/>
                    </a:lnTo>
                    <a:lnTo>
                      <a:pt x="243458" y="1740335"/>
                    </a:lnTo>
                    <a:cubicBezTo>
                      <a:pt x="239301" y="1742598"/>
                      <a:pt x="236230" y="1738630"/>
                      <a:pt x="234753" y="1735991"/>
                    </a:cubicBezTo>
                    <a:cubicBezTo>
                      <a:pt x="228633" y="1726343"/>
                      <a:pt x="220619" y="1723117"/>
                      <a:pt x="209829" y="1724388"/>
                    </a:cubicBezTo>
                    <a:cubicBezTo>
                      <a:pt x="203175" y="1725108"/>
                      <a:pt x="201389" y="1722969"/>
                      <a:pt x="203901" y="1715547"/>
                    </a:cubicBezTo>
                    <a:lnTo>
                      <a:pt x="203178" y="1709447"/>
                    </a:lnTo>
                    <a:lnTo>
                      <a:pt x="197511" y="1713364"/>
                    </a:lnTo>
                    <a:cubicBezTo>
                      <a:pt x="191002" y="1718860"/>
                      <a:pt x="184246" y="1722177"/>
                      <a:pt x="177140" y="1723477"/>
                    </a:cubicBezTo>
                    <a:lnTo>
                      <a:pt x="172451" y="1723064"/>
                    </a:lnTo>
                    <a:lnTo>
                      <a:pt x="172854" y="1724275"/>
                    </a:lnTo>
                    <a:cubicBezTo>
                      <a:pt x="172431" y="1725868"/>
                      <a:pt x="170781" y="1727006"/>
                      <a:pt x="167501" y="1727568"/>
                    </a:cubicBezTo>
                    <a:cubicBezTo>
                      <a:pt x="158519" y="1729265"/>
                      <a:pt x="150388" y="1727347"/>
                      <a:pt x="142374" y="1724121"/>
                    </a:cubicBezTo>
                    <a:cubicBezTo>
                      <a:pt x="132053" y="1720159"/>
                      <a:pt x="127111" y="1720901"/>
                      <a:pt x="120156" y="1729374"/>
                    </a:cubicBezTo>
                    <a:cubicBezTo>
                      <a:pt x="117403" y="1732158"/>
                      <a:pt x="115340" y="1736061"/>
                      <a:pt x="113181" y="1739558"/>
                    </a:cubicBezTo>
                    <a:cubicBezTo>
                      <a:pt x="112256" y="1741057"/>
                      <a:pt x="111522" y="1743364"/>
                      <a:pt x="109311" y="1743034"/>
                    </a:cubicBezTo>
                    <a:cubicBezTo>
                      <a:pt x="106696" y="1742798"/>
                      <a:pt x="105814" y="1740874"/>
                      <a:pt x="105836" y="1739161"/>
                    </a:cubicBezTo>
                    <a:cubicBezTo>
                      <a:pt x="105732" y="1731504"/>
                      <a:pt x="102117" y="1730652"/>
                      <a:pt x="95750" y="1732584"/>
                    </a:cubicBezTo>
                    <a:cubicBezTo>
                      <a:pt x="87766" y="1734898"/>
                      <a:pt x="80869" y="1730982"/>
                      <a:pt x="75088" y="1726374"/>
                    </a:cubicBezTo>
                    <a:cubicBezTo>
                      <a:pt x="70401" y="1722788"/>
                      <a:pt x="67478" y="1723052"/>
                      <a:pt x="65297" y="1728262"/>
                    </a:cubicBezTo>
                    <a:cubicBezTo>
                      <a:pt x="64254" y="1731069"/>
                      <a:pt x="63021" y="1733068"/>
                      <a:pt x="59599" y="1733024"/>
                    </a:cubicBezTo>
                    <a:cubicBezTo>
                      <a:pt x="54965" y="1733266"/>
                      <a:pt x="55008" y="1729842"/>
                      <a:pt x="53531" y="1727203"/>
                    </a:cubicBezTo>
                    <a:cubicBezTo>
                      <a:pt x="52744" y="1725682"/>
                      <a:pt x="52266" y="1723662"/>
                      <a:pt x="51385" y="1721736"/>
                    </a:cubicBezTo>
                    <a:cubicBezTo>
                      <a:pt x="47593" y="1711111"/>
                      <a:pt x="40961" y="1710119"/>
                      <a:pt x="33199" y="1718781"/>
                    </a:cubicBezTo>
                    <a:cubicBezTo>
                      <a:pt x="32177" y="1719877"/>
                      <a:pt x="31561" y="1720876"/>
                      <a:pt x="30445" y="1721567"/>
                    </a:cubicBezTo>
                    <a:cubicBezTo>
                      <a:pt x="28307" y="1723353"/>
                      <a:pt x="25267" y="1724924"/>
                      <a:pt x="23078" y="1722881"/>
                    </a:cubicBezTo>
                    <a:cubicBezTo>
                      <a:pt x="20984" y="1721243"/>
                      <a:pt x="21931" y="1718032"/>
                      <a:pt x="23165" y="1716033"/>
                    </a:cubicBezTo>
                    <a:cubicBezTo>
                      <a:pt x="24398" y="1714035"/>
                      <a:pt x="25727" y="1712441"/>
                      <a:pt x="27461" y="1710750"/>
                    </a:cubicBezTo>
                    <a:cubicBezTo>
                      <a:pt x="29716" y="1707656"/>
                      <a:pt x="29950" y="1705040"/>
                      <a:pt x="26761" y="1702381"/>
                    </a:cubicBezTo>
                    <a:cubicBezTo>
                      <a:pt x="19694" y="1695943"/>
                      <a:pt x="16880" y="1687647"/>
                      <a:pt x="14469" y="1679256"/>
                    </a:cubicBezTo>
                    <a:cubicBezTo>
                      <a:pt x="11272" y="1669342"/>
                      <a:pt x="10000" y="1658547"/>
                      <a:pt x="5186" y="1649017"/>
                    </a:cubicBezTo>
                    <a:cubicBezTo>
                      <a:pt x="3519" y="1645570"/>
                      <a:pt x="5465" y="1642977"/>
                      <a:pt x="7102" y="1640883"/>
                    </a:cubicBezTo>
                    <a:lnTo>
                      <a:pt x="12183" y="1632263"/>
                    </a:lnTo>
                    <a:lnTo>
                      <a:pt x="10960" y="1627506"/>
                    </a:lnTo>
                    <a:cubicBezTo>
                      <a:pt x="7708" y="1621014"/>
                      <a:pt x="335" y="1618320"/>
                      <a:pt x="0" y="1610002"/>
                    </a:cubicBezTo>
                    <a:cubicBezTo>
                      <a:pt x="8753" y="1604521"/>
                      <a:pt x="1414" y="1597338"/>
                      <a:pt x="2649" y="1590880"/>
                    </a:cubicBezTo>
                    <a:cubicBezTo>
                      <a:pt x="8663" y="1581024"/>
                      <a:pt x="9418" y="1567960"/>
                      <a:pt x="24486" y="1565433"/>
                    </a:cubicBezTo>
                    <a:cubicBezTo>
                      <a:pt x="30032" y="1565208"/>
                      <a:pt x="31268" y="1558749"/>
                      <a:pt x="30387" y="1552802"/>
                    </a:cubicBezTo>
                    <a:cubicBezTo>
                      <a:pt x="28482" y="1542624"/>
                      <a:pt x="31176" y="1535251"/>
                      <a:pt x="41644" y="1529917"/>
                    </a:cubicBezTo>
                    <a:cubicBezTo>
                      <a:pt x="53971" y="1523011"/>
                      <a:pt x="45061" y="1513968"/>
                      <a:pt x="41586" y="1501931"/>
                    </a:cubicBezTo>
                    <a:cubicBezTo>
                      <a:pt x="60819" y="1507353"/>
                      <a:pt x="74973" y="1503365"/>
                      <a:pt x="84738" y="1485880"/>
                    </a:cubicBezTo>
                    <a:cubicBezTo>
                      <a:pt x="86742" y="1482594"/>
                      <a:pt x="98523" y="1478061"/>
                      <a:pt x="107756" y="1479185"/>
                    </a:cubicBezTo>
                    <a:cubicBezTo>
                      <a:pt x="125163" y="1481689"/>
                      <a:pt x="134895" y="1468693"/>
                      <a:pt x="147768" y="1459415"/>
                    </a:cubicBezTo>
                    <a:cubicBezTo>
                      <a:pt x="147635" y="1477366"/>
                      <a:pt x="156210" y="1478091"/>
                      <a:pt x="168025" y="1469069"/>
                    </a:cubicBezTo>
                    <a:cubicBezTo>
                      <a:pt x="173972" y="1468189"/>
                      <a:pt x="180031" y="1470080"/>
                      <a:pt x="185208" y="1466027"/>
                    </a:cubicBezTo>
                    <a:cubicBezTo>
                      <a:pt x="188126" y="1464200"/>
                      <a:pt x="191445" y="1461718"/>
                      <a:pt x="194362" y="1459890"/>
                    </a:cubicBezTo>
                    <a:cubicBezTo>
                      <a:pt x="197680" y="1457406"/>
                      <a:pt x="201544" y="1452551"/>
                      <a:pt x="203916" y="1453096"/>
                    </a:cubicBezTo>
                    <a:cubicBezTo>
                      <a:pt x="209975" y="1454989"/>
                      <a:pt x="205052" y="1460101"/>
                      <a:pt x="204764" y="1463532"/>
                    </a:cubicBezTo>
                    <a:cubicBezTo>
                      <a:pt x="204586" y="1469734"/>
                      <a:pt x="204152" y="1474879"/>
                      <a:pt x="203317" y="1480682"/>
                    </a:cubicBezTo>
                    <a:cubicBezTo>
                      <a:pt x="204711" y="1488744"/>
                      <a:pt x="211425" y="1491037"/>
                      <a:pt x="218687" y="1490959"/>
                    </a:cubicBezTo>
                    <a:cubicBezTo>
                      <a:pt x="223063" y="1488219"/>
                      <a:pt x="228096" y="1485880"/>
                      <a:pt x="232472" y="1483139"/>
                    </a:cubicBezTo>
                    <a:cubicBezTo>
                      <a:pt x="238019" y="1482917"/>
                      <a:pt x="236927" y="1487660"/>
                      <a:pt x="237696" y="1490835"/>
                    </a:cubicBezTo>
                    <a:cubicBezTo>
                      <a:pt x="229534" y="1505691"/>
                      <a:pt x="229435" y="1519154"/>
                      <a:pt x="246663" y="1527862"/>
                    </a:cubicBezTo>
                    <a:cubicBezTo>
                      <a:pt x="253635" y="1531214"/>
                      <a:pt x="259404" y="1536536"/>
                      <a:pt x="254850" y="1545480"/>
                    </a:cubicBezTo>
                    <a:lnTo>
                      <a:pt x="253873" y="1555026"/>
                    </a:lnTo>
                    <a:lnTo>
                      <a:pt x="256931" y="1554234"/>
                    </a:lnTo>
                    <a:cubicBezTo>
                      <a:pt x="260571" y="1552040"/>
                      <a:pt x="263906" y="1549011"/>
                      <a:pt x="267064" y="1546131"/>
                    </a:cubicBezTo>
                    <a:cubicBezTo>
                      <a:pt x="270318" y="1543654"/>
                      <a:pt x="272550" y="1542273"/>
                      <a:pt x="276855" y="1544243"/>
                    </a:cubicBezTo>
                    <a:lnTo>
                      <a:pt x="302739" y="1552237"/>
                    </a:lnTo>
                    <a:lnTo>
                      <a:pt x="307647" y="1546132"/>
                    </a:lnTo>
                    <a:cubicBezTo>
                      <a:pt x="319206" y="1536053"/>
                      <a:pt x="323682" y="1519849"/>
                      <a:pt x="337467" y="1512030"/>
                    </a:cubicBezTo>
                    <a:cubicBezTo>
                      <a:pt x="339873" y="1508088"/>
                      <a:pt x="341877" y="1504803"/>
                      <a:pt x="344283" y="1500860"/>
                    </a:cubicBezTo>
                    <a:cubicBezTo>
                      <a:pt x="342344" y="1495170"/>
                      <a:pt x="346209" y="1490314"/>
                      <a:pt x="345328" y="1484367"/>
                    </a:cubicBezTo>
                    <a:cubicBezTo>
                      <a:pt x="343857" y="1469044"/>
                      <a:pt x="329001" y="1460882"/>
                      <a:pt x="323554" y="1447641"/>
                    </a:cubicBezTo>
                    <a:cubicBezTo>
                      <a:pt x="320045" y="1440091"/>
                      <a:pt x="315879" y="1432140"/>
                      <a:pt x="320946" y="1425313"/>
                    </a:cubicBezTo>
                    <a:cubicBezTo>
                      <a:pt x="326012" y="1418486"/>
                      <a:pt x="334844" y="1420267"/>
                      <a:pt x="341959" y="1421903"/>
                    </a:cubicBezTo>
                    <a:cubicBezTo>
                      <a:pt x="351448" y="1424085"/>
                      <a:pt x="359991" y="1429297"/>
                      <a:pt x="369769" y="1428048"/>
                    </a:cubicBezTo>
                    <a:cubicBezTo>
                      <a:pt x="376661" y="1424139"/>
                      <a:pt x="383087" y="1429864"/>
                      <a:pt x="389691" y="1429383"/>
                    </a:cubicBezTo>
                    <a:cubicBezTo>
                      <a:pt x="394067" y="1426644"/>
                      <a:pt x="398187" y="1422846"/>
                      <a:pt x="403477" y="1421565"/>
                    </a:cubicBezTo>
                    <a:cubicBezTo>
                      <a:pt x="421818" y="1404803"/>
                      <a:pt x="438844" y="1387239"/>
                      <a:pt x="429554" y="1358130"/>
                    </a:cubicBezTo>
                    <a:cubicBezTo>
                      <a:pt x="424908" y="1343575"/>
                      <a:pt x="436323" y="1335210"/>
                      <a:pt x="450844" y="1335054"/>
                    </a:cubicBezTo>
                    <a:cubicBezTo>
                      <a:pt x="462593" y="1335009"/>
                      <a:pt x="474197" y="1336678"/>
                      <a:pt x="485690" y="1335575"/>
                    </a:cubicBezTo>
                    <a:cubicBezTo>
                      <a:pt x="511192" y="1332198"/>
                      <a:pt x="530043" y="1317553"/>
                      <a:pt x="513047" y="1277429"/>
                    </a:cubicBezTo>
                    <a:cubicBezTo>
                      <a:pt x="515886" y="1268342"/>
                      <a:pt x="506431" y="1261672"/>
                      <a:pt x="507153" y="1253097"/>
                    </a:cubicBezTo>
                    <a:cubicBezTo>
                      <a:pt x="513233" y="1234265"/>
                      <a:pt x="514291" y="1234008"/>
                      <a:pt x="527400" y="1246514"/>
                    </a:cubicBezTo>
                    <a:cubicBezTo>
                      <a:pt x="538938" y="1257160"/>
                      <a:pt x="553938" y="1263606"/>
                      <a:pt x="568539" y="1270710"/>
                    </a:cubicBezTo>
                    <a:cubicBezTo>
                      <a:pt x="563315" y="1263015"/>
                      <a:pt x="566555" y="1253271"/>
                      <a:pt x="559473" y="1247146"/>
                    </a:cubicBezTo>
                    <a:cubicBezTo>
                      <a:pt x="555273" y="1243683"/>
                      <a:pt x="552534" y="1239306"/>
                      <a:pt x="552967" y="1234161"/>
                    </a:cubicBezTo>
                    <a:cubicBezTo>
                      <a:pt x="553789" y="1212123"/>
                      <a:pt x="539847" y="1205420"/>
                      <a:pt x="521238" y="1204886"/>
                    </a:cubicBezTo>
                    <a:cubicBezTo>
                      <a:pt x="512439" y="1198618"/>
                      <a:pt x="502529" y="1217817"/>
                      <a:pt x="494711" y="1204031"/>
                    </a:cubicBezTo>
                    <a:cubicBezTo>
                      <a:pt x="485388" y="1179410"/>
                      <a:pt x="506757" y="1163595"/>
                      <a:pt x="511923" y="1143303"/>
                    </a:cubicBezTo>
                    <a:cubicBezTo>
                      <a:pt x="517891" y="1121699"/>
                      <a:pt x="526229" y="1100640"/>
                      <a:pt x="529168" y="1078089"/>
                    </a:cubicBezTo>
                    <a:cubicBezTo>
                      <a:pt x="531383" y="1064112"/>
                      <a:pt x="527908" y="1052073"/>
                      <a:pt x="516625" y="1042485"/>
                    </a:cubicBezTo>
                    <a:cubicBezTo>
                      <a:pt x="503373" y="1031696"/>
                      <a:pt x="492170" y="1029369"/>
                      <a:pt x="481892" y="1044739"/>
                    </a:cubicBezTo>
                    <a:cubicBezTo>
                      <a:pt x="474821" y="1054850"/>
                      <a:pt x="462526" y="1057268"/>
                      <a:pt x="454286" y="1064864"/>
                    </a:cubicBezTo>
                    <a:cubicBezTo>
                      <a:pt x="427213" y="1066381"/>
                      <a:pt x="402291" y="1062897"/>
                      <a:pt x="395406" y="1029845"/>
                    </a:cubicBezTo>
                    <a:cubicBezTo>
                      <a:pt x="394269" y="1022840"/>
                      <a:pt x="388545" y="1029265"/>
                      <a:pt x="386463" y="1025291"/>
                    </a:cubicBezTo>
                    <a:cubicBezTo>
                      <a:pt x="384156" y="1015769"/>
                      <a:pt x="390025" y="1007629"/>
                      <a:pt x="390748" y="999053"/>
                    </a:cubicBezTo>
                    <a:cubicBezTo>
                      <a:pt x="395447" y="988395"/>
                      <a:pt x="406972" y="982804"/>
                      <a:pt x="409700" y="970943"/>
                    </a:cubicBezTo>
                    <a:cubicBezTo>
                      <a:pt x="427318" y="962758"/>
                      <a:pt x="444933" y="954570"/>
                      <a:pt x="465002" y="954190"/>
                    </a:cubicBezTo>
                    <a:cubicBezTo>
                      <a:pt x="468432" y="954480"/>
                      <a:pt x="487742" y="967162"/>
                      <a:pt x="488512" y="970336"/>
                    </a:cubicBezTo>
                    <a:cubicBezTo>
                      <a:pt x="490016" y="981172"/>
                      <a:pt x="496731" y="983465"/>
                      <a:pt x="505996" y="980101"/>
                    </a:cubicBezTo>
                    <a:cubicBezTo>
                      <a:pt x="534994" y="968038"/>
                      <a:pt x="565418" y="959550"/>
                      <a:pt x="593248" y="944970"/>
                    </a:cubicBezTo>
                    <a:cubicBezTo>
                      <a:pt x="616041" y="932730"/>
                      <a:pt x="620918" y="915868"/>
                      <a:pt x="609991" y="893875"/>
                    </a:cubicBezTo>
                    <a:cubicBezTo>
                      <a:pt x="607252" y="889499"/>
                      <a:pt x="604512" y="885122"/>
                      <a:pt x="601772" y="880746"/>
                    </a:cubicBezTo>
                    <a:cubicBezTo>
                      <a:pt x="581712" y="844165"/>
                      <a:pt x="585643" y="830334"/>
                      <a:pt x="624050" y="813192"/>
                    </a:cubicBezTo>
                    <a:cubicBezTo>
                      <a:pt x="640866" y="806319"/>
                      <a:pt x="653483" y="795983"/>
                      <a:pt x="662447" y="779813"/>
                    </a:cubicBezTo>
                    <a:cubicBezTo>
                      <a:pt x="676364" y="754043"/>
                      <a:pt x="701833" y="755155"/>
                      <a:pt x="726244" y="756521"/>
                    </a:cubicBezTo>
                    <a:cubicBezTo>
                      <a:pt x="733795" y="753014"/>
                      <a:pt x="742881" y="755852"/>
                      <a:pt x="752403" y="753545"/>
                    </a:cubicBezTo>
                    <a:cubicBezTo>
                      <a:pt x="736345" y="747355"/>
                      <a:pt x="721199" y="742624"/>
                      <a:pt x="712065" y="728037"/>
                    </a:cubicBezTo>
                    <a:cubicBezTo>
                      <a:pt x="711809" y="726978"/>
                      <a:pt x="710495" y="726177"/>
                      <a:pt x="709181" y="725375"/>
                    </a:cubicBezTo>
                    <a:cubicBezTo>
                      <a:pt x="708525" y="724974"/>
                      <a:pt x="708268" y="723916"/>
                      <a:pt x="708669" y="723259"/>
                    </a:cubicBezTo>
                    <a:cubicBezTo>
                      <a:pt x="711437" y="669948"/>
                      <a:pt x="690353" y="629137"/>
                      <a:pt x="650882" y="593336"/>
                    </a:cubicBezTo>
                    <a:cubicBezTo>
                      <a:pt x="626749" y="572302"/>
                      <a:pt x="629108" y="556610"/>
                      <a:pt x="648317" y="529558"/>
                    </a:cubicBezTo>
                    <a:cubicBezTo>
                      <a:pt x="664317" y="507763"/>
                      <a:pt x="658168" y="482373"/>
                      <a:pt x="659135" y="458620"/>
                    </a:cubicBezTo>
                    <a:cubicBezTo>
                      <a:pt x="657855" y="453329"/>
                      <a:pt x="658289" y="448184"/>
                      <a:pt x="659780" y="442783"/>
                    </a:cubicBezTo>
                    <a:cubicBezTo>
                      <a:pt x="665190" y="407314"/>
                      <a:pt x="669541" y="372100"/>
                      <a:pt x="661486" y="336531"/>
                    </a:cubicBezTo>
                    <a:cubicBezTo>
                      <a:pt x="665384" y="327187"/>
                      <a:pt x="660817" y="319894"/>
                      <a:pt x="655593" y="312199"/>
                    </a:cubicBezTo>
                    <a:cubicBezTo>
                      <a:pt x="649746" y="299615"/>
                      <a:pt x="652619" y="286040"/>
                      <a:pt x="651660" y="272833"/>
                    </a:cubicBezTo>
                    <a:cubicBezTo>
                      <a:pt x="640279" y="276709"/>
                      <a:pt x="636237" y="287767"/>
                      <a:pt x="629055" y="295107"/>
                    </a:cubicBezTo>
                    <a:cubicBezTo>
                      <a:pt x="616950" y="307558"/>
                      <a:pt x="605747" y="305231"/>
                      <a:pt x="605735" y="288995"/>
                    </a:cubicBezTo>
                    <a:cubicBezTo>
                      <a:pt x="604763" y="259550"/>
                      <a:pt x="585819" y="250698"/>
                      <a:pt x="562756" y="245643"/>
                    </a:cubicBezTo>
                    <a:cubicBezTo>
                      <a:pt x="549581" y="242116"/>
                      <a:pt x="539581" y="237817"/>
                      <a:pt x="540627" y="221325"/>
                    </a:cubicBezTo>
                    <a:cubicBezTo>
                      <a:pt x="541059" y="216179"/>
                      <a:pt x="539122" y="210488"/>
                      <a:pt x="535580" y="207427"/>
                    </a:cubicBezTo>
                    <a:cubicBezTo>
                      <a:pt x="516157" y="191970"/>
                      <a:pt x="516033" y="172961"/>
                      <a:pt x="526088" y="152046"/>
                    </a:cubicBezTo>
                    <a:cubicBezTo>
                      <a:pt x="529873" y="139929"/>
                      <a:pt x="534316" y="128214"/>
                      <a:pt x="528467" y="115631"/>
                    </a:cubicBezTo>
                    <a:cubicBezTo>
                      <a:pt x="528246" y="110085"/>
                      <a:pt x="530795" y="104427"/>
                      <a:pt x="526741" y="99248"/>
                    </a:cubicBezTo>
                    <a:cubicBezTo>
                      <a:pt x="523560" y="91899"/>
                      <a:pt x="522087" y="85816"/>
                      <a:pt x="523821" y="81126"/>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latin typeface="Arial" panose="020B0604020202020204" pitchFamily="34" charset="0"/>
                </a:endParaRPr>
              </a:p>
            </p:txBody>
          </p:sp>
          <p:sp>
            <p:nvSpPr>
              <p:cNvPr id="56" name="Freeform: Shape 55">
                <a:extLst>
                  <a:ext uri="{FF2B5EF4-FFF2-40B4-BE49-F238E27FC236}">
                    <a16:creationId xmlns:a16="http://schemas.microsoft.com/office/drawing/2014/main" id="{1169DE97-1FBD-4328-B19B-A631147CE834}"/>
                  </a:ext>
                </a:extLst>
              </p:cNvPr>
              <p:cNvSpPr/>
              <p:nvPr/>
            </p:nvSpPr>
            <p:spPr>
              <a:xfrm rot="3494497">
                <a:off x="7081579" y="1521344"/>
                <a:ext cx="1232348" cy="1956871"/>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57" name="Freeform: Shape 56">
                <a:extLst>
                  <a:ext uri="{FF2B5EF4-FFF2-40B4-BE49-F238E27FC236}">
                    <a16:creationId xmlns:a16="http://schemas.microsoft.com/office/drawing/2014/main" id="{1835E9D2-F4BD-4682-8368-53FB0CE744F8}"/>
                  </a:ext>
                </a:extLst>
              </p:cNvPr>
              <p:cNvSpPr/>
              <p:nvPr/>
            </p:nvSpPr>
            <p:spPr>
              <a:xfrm>
                <a:off x="8164923" y="3424532"/>
                <a:ext cx="1732071" cy="1727593"/>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58" name="Freeform: Shape 57">
                <a:extLst>
                  <a:ext uri="{FF2B5EF4-FFF2-40B4-BE49-F238E27FC236}">
                    <a16:creationId xmlns:a16="http://schemas.microsoft.com/office/drawing/2014/main" id="{F565793E-7036-4A8B-86F8-C2CDB493C327}"/>
                  </a:ext>
                </a:extLst>
              </p:cNvPr>
              <p:cNvSpPr/>
              <p:nvPr/>
            </p:nvSpPr>
            <p:spPr>
              <a:xfrm>
                <a:off x="9225499" y="2908452"/>
                <a:ext cx="1214854" cy="1185788"/>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59" name="Freeform: Shape 58">
                <a:extLst>
                  <a:ext uri="{FF2B5EF4-FFF2-40B4-BE49-F238E27FC236}">
                    <a16:creationId xmlns:a16="http://schemas.microsoft.com/office/drawing/2014/main" id="{04F3B14F-78AE-4910-85E6-C7E1B9A16F34}"/>
                  </a:ext>
                </a:extLst>
              </p:cNvPr>
              <p:cNvSpPr/>
              <p:nvPr/>
            </p:nvSpPr>
            <p:spPr>
              <a:xfrm rot="16200000">
                <a:off x="8719824" y="1990944"/>
                <a:ext cx="1546554" cy="129340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dirty="0">
                  <a:latin typeface="Arial" panose="020B0604020202020204" pitchFamily="34" charset="0"/>
                </a:endParaRPr>
              </a:p>
            </p:txBody>
          </p:sp>
          <p:sp>
            <p:nvSpPr>
              <p:cNvPr id="64" name="Freeform: Shape 63">
                <a:extLst>
                  <a:ext uri="{FF2B5EF4-FFF2-40B4-BE49-F238E27FC236}">
                    <a16:creationId xmlns:a16="http://schemas.microsoft.com/office/drawing/2014/main" id="{AF637892-B62C-44F7-9601-0F23DBEF9BE7}"/>
                  </a:ext>
                </a:extLst>
              </p:cNvPr>
              <p:cNvSpPr/>
              <p:nvPr/>
            </p:nvSpPr>
            <p:spPr>
              <a:xfrm rot="6300000">
                <a:off x="6991010" y="3116762"/>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latin typeface="Arial" panose="020B0604020202020204" pitchFamily="34" charset="0"/>
                </a:endParaRPr>
              </a:p>
            </p:txBody>
          </p:sp>
          <p:sp>
            <p:nvSpPr>
              <p:cNvPr id="88" name="Freeform: Shape 87">
                <a:extLst>
                  <a:ext uri="{FF2B5EF4-FFF2-40B4-BE49-F238E27FC236}">
                    <a16:creationId xmlns:a16="http://schemas.microsoft.com/office/drawing/2014/main" id="{A7229D89-D737-4F30-BDCE-D4BB54A6746A}"/>
                  </a:ext>
                </a:extLst>
              </p:cNvPr>
              <p:cNvSpPr/>
              <p:nvPr/>
            </p:nvSpPr>
            <p:spPr>
              <a:xfrm>
                <a:off x="8074422" y="4675268"/>
                <a:ext cx="238292" cy="940948"/>
              </a:xfrm>
              <a:custGeom>
                <a:avLst/>
                <a:gdLst>
                  <a:gd name="connsiteX0" fmla="*/ 176276 w 300181"/>
                  <a:gd name="connsiteY0" fmla="*/ 917144 h 1185333"/>
                  <a:gd name="connsiteX1" fmla="*/ 176276 w 300181"/>
                  <a:gd name="connsiteY1" fmla="*/ 920223 h 1185333"/>
                  <a:gd name="connsiteX2" fmla="*/ 187821 w 300181"/>
                  <a:gd name="connsiteY2" fmla="*/ 1036447 h 1185333"/>
                  <a:gd name="connsiteX3" fmla="*/ 124706 w 300181"/>
                  <a:gd name="connsiteY3" fmla="*/ 1174993 h 1185333"/>
                  <a:gd name="connsiteX4" fmla="*/ 71597 w 300181"/>
                  <a:gd name="connsiteY4" fmla="*/ 1170375 h 1185333"/>
                  <a:gd name="connsiteX5" fmla="*/ 45427 w 300181"/>
                  <a:gd name="connsiteY5" fmla="*/ 1073393 h 1185333"/>
                  <a:gd name="connsiteX6" fmla="*/ 45427 w 300181"/>
                  <a:gd name="connsiteY6" fmla="*/ 1073393 h 1185333"/>
                  <a:gd name="connsiteX7" fmla="*/ 4633 w 300181"/>
                  <a:gd name="connsiteY7" fmla="*/ 997193 h 1185333"/>
                  <a:gd name="connsiteX8" fmla="*/ 18488 w 300181"/>
                  <a:gd name="connsiteY8" fmla="*/ 893284 h 1185333"/>
                  <a:gd name="connsiteX9" fmla="*/ 66209 w 300181"/>
                  <a:gd name="connsiteY9" fmla="*/ 707017 h 1185333"/>
                  <a:gd name="connsiteX10" fmla="*/ 67748 w 300181"/>
                  <a:gd name="connsiteY10" fmla="*/ 700090 h 1185333"/>
                  <a:gd name="connsiteX11" fmla="*/ 76985 w 300181"/>
                  <a:gd name="connsiteY11" fmla="*/ 664684 h 1185333"/>
                  <a:gd name="connsiteX12" fmla="*/ 93918 w 300181"/>
                  <a:gd name="connsiteY12" fmla="*/ 622351 h 1185333"/>
                  <a:gd name="connsiteX13" fmla="*/ 157033 w 300181"/>
                  <a:gd name="connsiteY13" fmla="*/ 495350 h 1185333"/>
                  <a:gd name="connsiteX14" fmla="*/ 133942 w 300181"/>
                  <a:gd name="connsiteY14" fmla="*/ 451478 h 1185333"/>
                  <a:gd name="connsiteX15" fmla="*/ 69288 w 300181"/>
                  <a:gd name="connsiteY15" fmla="*/ 396059 h 1185333"/>
                  <a:gd name="connsiteX16" fmla="*/ 67748 w 300181"/>
                  <a:gd name="connsiteY16" fmla="*/ 386053 h 1185333"/>
                  <a:gd name="connsiteX17" fmla="*/ 72367 w 300181"/>
                  <a:gd name="connsiteY17" fmla="*/ 372968 h 1185333"/>
                  <a:gd name="connsiteX18" fmla="*/ 73136 w 300181"/>
                  <a:gd name="connsiteY18" fmla="*/ 361423 h 1185333"/>
                  <a:gd name="connsiteX19" fmla="*/ 83912 w 300181"/>
                  <a:gd name="connsiteY19" fmla="*/ 280605 h 1185333"/>
                  <a:gd name="connsiteX20" fmla="*/ 63900 w 300181"/>
                  <a:gd name="connsiteY20" fmla="*/ 229805 h 1185333"/>
                  <a:gd name="connsiteX21" fmla="*/ 46967 w 300181"/>
                  <a:gd name="connsiteY21" fmla="*/ 219799 h 1185333"/>
                  <a:gd name="connsiteX22" fmla="*/ 40039 w 300181"/>
                  <a:gd name="connsiteY22" fmla="*/ 177466 h 1185333"/>
                  <a:gd name="connsiteX23" fmla="*/ 71597 w 300181"/>
                  <a:gd name="connsiteY23" fmla="*/ 146678 h 1185333"/>
                  <a:gd name="connsiteX24" fmla="*/ 137791 w 300181"/>
                  <a:gd name="connsiteY24" fmla="*/ 48156 h 1185333"/>
                  <a:gd name="connsiteX25" fmla="*/ 141639 w 300181"/>
                  <a:gd name="connsiteY25" fmla="*/ 37381 h 1185333"/>
                  <a:gd name="connsiteX26" fmla="*/ 201676 w 300181"/>
                  <a:gd name="connsiteY26" fmla="*/ 4284 h 1185333"/>
                  <a:gd name="connsiteX27" fmla="*/ 262482 w 300181"/>
                  <a:gd name="connsiteY27" fmla="*/ 9671 h 1185333"/>
                  <a:gd name="connsiteX28" fmla="*/ 303276 w 300181"/>
                  <a:gd name="connsiteY28" fmla="*/ 51235 h 1185333"/>
                  <a:gd name="connsiteX29" fmla="*/ 278645 w 300181"/>
                  <a:gd name="connsiteY29" fmla="*/ 148987 h 1185333"/>
                  <a:gd name="connsiteX30" fmla="*/ 244779 w 300181"/>
                  <a:gd name="connsiteY30" fmla="*/ 239811 h 1185333"/>
                  <a:gd name="connsiteX31" fmla="*/ 237852 w 300181"/>
                  <a:gd name="connsiteY31" fmla="*/ 272138 h 1185333"/>
                  <a:gd name="connsiteX32" fmla="*/ 252476 w 300181"/>
                  <a:gd name="connsiteY32" fmla="*/ 295999 h 1185333"/>
                  <a:gd name="connsiteX33" fmla="*/ 287112 w 300181"/>
                  <a:gd name="connsiteY33" fmla="*/ 337563 h 1185333"/>
                  <a:gd name="connsiteX34" fmla="*/ 287112 w 300181"/>
                  <a:gd name="connsiteY34" fmla="*/ 420690 h 1185333"/>
                  <a:gd name="connsiteX35" fmla="*/ 260173 w 300181"/>
                  <a:gd name="connsiteY35" fmla="*/ 508435 h 1185333"/>
                  <a:gd name="connsiteX36" fmla="*/ 248627 w 300181"/>
                  <a:gd name="connsiteY36" fmla="*/ 526908 h 1185333"/>
                  <a:gd name="connsiteX37" fmla="*/ 248627 w 300181"/>
                  <a:gd name="connsiteY37" fmla="*/ 526908 h 1185333"/>
                  <a:gd name="connsiteX38" fmla="*/ 230924 w 300181"/>
                  <a:gd name="connsiteY38" fmla="*/ 570781 h 1185333"/>
                  <a:gd name="connsiteX39" fmla="*/ 230924 w 300181"/>
                  <a:gd name="connsiteY39" fmla="*/ 570781 h 1185333"/>
                  <a:gd name="connsiteX40" fmla="*/ 213221 w 300181"/>
                  <a:gd name="connsiteY40" fmla="*/ 614654 h 1185333"/>
                  <a:gd name="connsiteX41" fmla="*/ 213221 w 300181"/>
                  <a:gd name="connsiteY41" fmla="*/ 614654 h 1185333"/>
                  <a:gd name="connsiteX42" fmla="*/ 204754 w 300181"/>
                  <a:gd name="connsiteY42" fmla="*/ 640823 h 1185333"/>
                  <a:gd name="connsiteX43" fmla="*/ 203985 w 300181"/>
                  <a:gd name="connsiteY43" fmla="*/ 645441 h 1185333"/>
                  <a:gd name="connsiteX44" fmla="*/ 183973 w 300181"/>
                  <a:gd name="connsiteY44" fmla="*/ 797072 h 1185333"/>
                  <a:gd name="connsiteX45" fmla="*/ 184742 w 300181"/>
                  <a:gd name="connsiteY45" fmla="*/ 856338 h 1185333"/>
                  <a:gd name="connsiteX46" fmla="*/ 177815 w 300181"/>
                  <a:gd name="connsiteY46" fmla="*/ 883278 h 1185333"/>
                  <a:gd name="connsiteX47" fmla="*/ 177815 w 300181"/>
                  <a:gd name="connsiteY47" fmla="*/ 883278 h 1185333"/>
                  <a:gd name="connsiteX48" fmla="*/ 176276 w 300181"/>
                  <a:gd name="connsiteY48" fmla="*/ 917144 h 11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00181" h="1185333">
                    <a:moveTo>
                      <a:pt x="176276" y="917144"/>
                    </a:moveTo>
                    <a:cubicBezTo>
                      <a:pt x="175506" y="917914"/>
                      <a:pt x="175506" y="919453"/>
                      <a:pt x="176276" y="920223"/>
                    </a:cubicBezTo>
                    <a:cubicBezTo>
                      <a:pt x="193979" y="957938"/>
                      <a:pt x="200906" y="996423"/>
                      <a:pt x="187821" y="1036447"/>
                    </a:cubicBezTo>
                    <a:cubicBezTo>
                      <a:pt x="171658" y="1084938"/>
                      <a:pt x="156264" y="1133429"/>
                      <a:pt x="124706" y="1174993"/>
                    </a:cubicBezTo>
                    <a:cubicBezTo>
                      <a:pt x="106233" y="1199623"/>
                      <a:pt x="83912" y="1198853"/>
                      <a:pt x="71597" y="1170375"/>
                    </a:cubicBezTo>
                    <a:cubicBezTo>
                      <a:pt x="57742" y="1139587"/>
                      <a:pt x="50045" y="1107260"/>
                      <a:pt x="45427" y="1073393"/>
                    </a:cubicBezTo>
                    <a:lnTo>
                      <a:pt x="45427" y="1073393"/>
                    </a:lnTo>
                    <a:cubicBezTo>
                      <a:pt x="26954" y="1050302"/>
                      <a:pt x="10791" y="1024902"/>
                      <a:pt x="4633" y="997193"/>
                    </a:cubicBezTo>
                    <a:cubicBezTo>
                      <a:pt x="-3833" y="962557"/>
                      <a:pt x="-1524" y="923302"/>
                      <a:pt x="18488" y="893284"/>
                    </a:cubicBezTo>
                    <a:cubicBezTo>
                      <a:pt x="55433" y="835557"/>
                      <a:pt x="63130" y="772441"/>
                      <a:pt x="66209" y="707017"/>
                    </a:cubicBezTo>
                    <a:cubicBezTo>
                      <a:pt x="66209" y="704708"/>
                      <a:pt x="66979" y="702399"/>
                      <a:pt x="67748" y="700090"/>
                    </a:cubicBezTo>
                    <a:cubicBezTo>
                      <a:pt x="71597" y="688544"/>
                      <a:pt x="73906" y="676229"/>
                      <a:pt x="76985" y="664684"/>
                    </a:cubicBezTo>
                    <a:cubicBezTo>
                      <a:pt x="80833" y="650059"/>
                      <a:pt x="89300" y="636974"/>
                      <a:pt x="93918" y="622351"/>
                    </a:cubicBezTo>
                    <a:cubicBezTo>
                      <a:pt x="115470" y="580017"/>
                      <a:pt x="139330" y="539223"/>
                      <a:pt x="157033" y="495350"/>
                    </a:cubicBezTo>
                    <a:cubicBezTo>
                      <a:pt x="168579" y="466102"/>
                      <a:pt x="164730" y="459175"/>
                      <a:pt x="133942" y="451478"/>
                    </a:cubicBezTo>
                    <a:cubicBezTo>
                      <a:pt x="103924" y="442241"/>
                      <a:pt x="76985" y="429926"/>
                      <a:pt x="69288" y="396059"/>
                    </a:cubicBezTo>
                    <a:cubicBezTo>
                      <a:pt x="68518" y="392981"/>
                      <a:pt x="67748" y="389132"/>
                      <a:pt x="67748" y="386053"/>
                    </a:cubicBezTo>
                    <a:cubicBezTo>
                      <a:pt x="67748" y="381435"/>
                      <a:pt x="69288" y="376817"/>
                      <a:pt x="72367" y="372968"/>
                    </a:cubicBezTo>
                    <a:cubicBezTo>
                      <a:pt x="72367" y="369120"/>
                      <a:pt x="73136" y="365272"/>
                      <a:pt x="73136" y="361423"/>
                    </a:cubicBezTo>
                    <a:cubicBezTo>
                      <a:pt x="70827" y="333714"/>
                      <a:pt x="84682" y="308314"/>
                      <a:pt x="83912" y="280605"/>
                    </a:cubicBezTo>
                    <a:cubicBezTo>
                      <a:pt x="89300" y="256744"/>
                      <a:pt x="83912" y="242890"/>
                      <a:pt x="63900" y="229805"/>
                    </a:cubicBezTo>
                    <a:cubicBezTo>
                      <a:pt x="58512" y="225957"/>
                      <a:pt x="52355" y="223648"/>
                      <a:pt x="46967" y="219799"/>
                    </a:cubicBezTo>
                    <a:cubicBezTo>
                      <a:pt x="31573" y="207484"/>
                      <a:pt x="28494" y="194399"/>
                      <a:pt x="40039" y="177466"/>
                    </a:cubicBezTo>
                    <a:cubicBezTo>
                      <a:pt x="48506" y="165150"/>
                      <a:pt x="60051" y="155914"/>
                      <a:pt x="71597" y="146678"/>
                    </a:cubicBezTo>
                    <a:cubicBezTo>
                      <a:pt x="103924" y="121277"/>
                      <a:pt x="128554" y="89720"/>
                      <a:pt x="137791" y="48156"/>
                    </a:cubicBezTo>
                    <a:cubicBezTo>
                      <a:pt x="138560" y="44308"/>
                      <a:pt x="140100" y="41229"/>
                      <a:pt x="141639" y="37381"/>
                    </a:cubicBezTo>
                    <a:cubicBezTo>
                      <a:pt x="154724" y="435"/>
                      <a:pt x="164730" y="-5723"/>
                      <a:pt x="201676" y="4284"/>
                    </a:cubicBezTo>
                    <a:cubicBezTo>
                      <a:pt x="221688" y="9671"/>
                      <a:pt x="242470" y="9671"/>
                      <a:pt x="262482" y="9671"/>
                    </a:cubicBezTo>
                    <a:cubicBezTo>
                      <a:pt x="292500" y="10441"/>
                      <a:pt x="304045" y="21987"/>
                      <a:pt x="303276" y="51235"/>
                    </a:cubicBezTo>
                    <a:cubicBezTo>
                      <a:pt x="302506" y="85872"/>
                      <a:pt x="290191" y="117429"/>
                      <a:pt x="278645" y="148987"/>
                    </a:cubicBezTo>
                    <a:cubicBezTo>
                      <a:pt x="267870" y="179005"/>
                      <a:pt x="255554" y="209023"/>
                      <a:pt x="244779" y="239811"/>
                    </a:cubicBezTo>
                    <a:cubicBezTo>
                      <a:pt x="240930" y="249817"/>
                      <a:pt x="238621" y="260593"/>
                      <a:pt x="237852" y="272138"/>
                    </a:cubicBezTo>
                    <a:cubicBezTo>
                      <a:pt x="237082" y="283684"/>
                      <a:pt x="240161" y="292150"/>
                      <a:pt x="252476" y="295999"/>
                    </a:cubicBezTo>
                    <a:cubicBezTo>
                      <a:pt x="273257" y="302156"/>
                      <a:pt x="282494" y="317550"/>
                      <a:pt x="287112" y="337563"/>
                    </a:cubicBezTo>
                    <a:cubicBezTo>
                      <a:pt x="293270" y="365272"/>
                      <a:pt x="289421" y="392981"/>
                      <a:pt x="287112" y="420690"/>
                    </a:cubicBezTo>
                    <a:cubicBezTo>
                      <a:pt x="279415" y="450708"/>
                      <a:pt x="270179" y="479957"/>
                      <a:pt x="260173" y="508435"/>
                    </a:cubicBezTo>
                    <a:cubicBezTo>
                      <a:pt x="257863" y="515362"/>
                      <a:pt x="255554" y="522290"/>
                      <a:pt x="248627" y="526908"/>
                    </a:cubicBezTo>
                    <a:lnTo>
                      <a:pt x="248627" y="526908"/>
                    </a:lnTo>
                    <a:cubicBezTo>
                      <a:pt x="242470" y="541532"/>
                      <a:pt x="243239" y="559235"/>
                      <a:pt x="230924" y="570781"/>
                    </a:cubicBezTo>
                    <a:lnTo>
                      <a:pt x="230924" y="570781"/>
                    </a:lnTo>
                    <a:cubicBezTo>
                      <a:pt x="228615" y="586944"/>
                      <a:pt x="225536" y="603108"/>
                      <a:pt x="213221" y="614654"/>
                    </a:cubicBezTo>
                    <a:lnTo>
                      <a:pt x="213221" y="614654"/>
                    </a:lnTo>
                    <a:cubicBezTo>
                      <a:pt x="208603" y="623120"/>
                      <a:pt x="211682" y="633126"/>
                      <a:pt x="204754" y="640823"/>
                    </a:cubicBezTo>
                    <a:cubicBezTo>
                      <a:pt x="204754" y="642362"/>
                      <a:pt x="203985" y="643902"/>
                      <a:pt x="203985" y="645441"/>
                    </a:cubicBezTo>
                    <a:cubicBezTo>
                      <a:pt x="200136" y="696241"/>
                      <a:pt x="192439" y="747042"/>
                      <a:pt x="183973" y="797072"/>
                    </a:cubicBezTo>
                    <a:cubicBezTo>
                      <a:pt x="180894" y="817084"/>
                      <a:pt x="186282" y="836326"/>
                      <a:pt x="184742" y="856338"/>
                    </a:cubicBezTo>
                    <a:cubicBezTo>
                      <a:pt x="183973" y="865575"/>
                      <a:pt x="185512" y="875581"/>
                      <a:pt x="177815" y="883278"/>
                    </a:cubicBezTo>
                    <a:lnTo>
                      <a:pt x="177815" y="883278"/>
                    </a:lnTo>
                    <a:cubicBezTo>
                      <a:pt x="173197" y="895593"/>
                      <a:pt x="173197" y="906368"/>
                      <a:pt x="176276" y="917144"/>
                    </a:cubicBezTo>
                    <a:close/>
                  </a:path>
                </a:pathLst>
              </a:custGeom>
              <a:solidFill>
                <a:srgbClr val="A2BE2A"/>
              </a:solidFill>
              <a:ln w="7692" cap="flat">
                <a:noFill/>
                <a:prstDash val="solid"/>
                <a:miter/>
              </a:ln>
            </p:spPr>
            <p:txBody>
              <a:bodyPr rtlCol="0" anchor="ctr"/>
              <a:lstStyle/>
              <a:p>
                <a:endParaRPr lang="en-US" dirty="0">
                  <a:latin typeface="Arial" panose="020B0604020202020204" pitchFamily="34" charset="0"/>
                </a:endParaRPr>
              </a:p>
            </p:txBody>
          </p:sp>
          <p:sp>
            <p:nvSpPr>
              <p:cNvPr id="89" name="Freeform: Shape 88">
                <a:extLst>
                  <a:ext uri="{FF2B5EF4-FFF2-40B4-BE49-F238E27FC236}">
                    <a16:creationId xmlns:a16="http://schemas.microsoft.com/office/drawing/2014/main" id="{BBBA7C75-DF5C-4DA8-B566-ADB9259F07A1}"/>
                  </a:ext>
                </a:extLst>
              </p:cNvPr>
              <p:cNvSpPr/>
              <p:nvPr/>
            </p:nvSpPr>
            <p:spPr>
              <a:xfrm>
                <a:off x="6664163" y="1413281"/>
                <a:ext cx="627162" cy="377529"/>
              </a:xfrm>
              <a:custGeom>
                <a:avLst/>
                <a:gdLst>
                  <a:gd name="connsiteX0" fmla="*/ 332897 w 790050"/>
                  <a:gd name="connsiteY0" fmla="*/ 80354 h 475582"/>
                  <a:gd name="connsiteX1" fmla="*/ 356710 w 790050"/>
                  <a:gd name="connsiteY1" fmla="*/ 98430 h 475582"/>
                  <a:gd name="connsiteX2" fmla="*/ 371334 w 790050"/>
                  <a:gd name="connsiteY2" fmla="*/ 105357 h 475582"/>
                  <a:gd name="connsiteX3" fmla="*/ 463699 w 790050"/>
                  <a:gd name="connsiteY3" fmla="*/ 184636 h 475582"/>
                  <a:gd name="connsiteX4" fmla="*/ 500644 w 790050"/>
                  <a:gd name="connsiteY4" fmla="*/ 219272 h 475582"/>
                  <a:gd name="connsiteX5" fmla="*/ 620717 w 790050"/>
                  <a:gd name="connsiteY5" fmla="*/ 320103 h 475582"/>
                  <a:gd name="connsiteX6" fmla="*/ 629183 w 790050"/>
                  <a:gd name="connsiteY6" fmla="*/ 336266 h 475582"/>
                  <a:gd name="connsiteX7" fmla="*/ 636880 w 790050"/>
                  <a:gd name="connsiteY7" fmla="*/ 341654 h 475582"/>
                  <a:gd name="connsiteX8" fmla="*/ 646886 w 790050"/>
                  <a:gd name="connsiteY8" fmla="*/ 347042 h 475582"/>
                  <a:gd name="connsiteX9" fmla="*/ 699996 w 790050"/>
                  <a:gd name="connsiteY9" fmla="*/ 380909 h 475582"/>
                  <a:gd name="connsiteX10" fmla="*/ 710002 w 790050"/>
                  <a:gd name="connsiteY10" fmla="*/ 382448 h 475582"/>
                  <a:gd name="connsiteX11" fmla="*/ 778505 w 790050"/>
                  <a:gd name="connsiteY11" fmla="*/ 460188 h 475582"/>
                  <a:gd name="connsiteX12" fmla="*/ 790050 w 790050"/>
                  <a:gd name="connsiteY12" fmla="*/ 475582 h 475582"/>
                  <a:gd name="connsiteX13" fmla="*/ 689989 w 790050"/>
                  <a:gd name="connsiteY13" fmla="*/ 437866 h 475582"/>
                  <a:gd name="connsiteX14" fmla="*/ 633032 w 790050"/>
                  <a:gd name="connsiteY14" fmla="*/ 381679 h 475582"/>
                  <a:gd name="connsiteX15" fmla="*/ 499874 w 790050"/>
                  <a:gd name="connsiteY15" fmla="*/ 307788 h 475582"/>
                  <a:gd name="connsiteX16" fmla="*/ 423674 w 790050"/>
                  <a:gd name="connsiteY16" fmla="*/ 273151 h 475582"/>
                  <a:gd name="connsiteX17" fmla="*/ 355940 w 790050"/>
                  <a:gd name="connsiteY17" fmla="*/ 245442 h 475582"/>
                  <a:gd name="connsiteX18" fmla="*/ 268195 w 790050"/>
                  <a:gd name="connsiteY18" fmla="*/ 170012 h 475582"/>
                  <a:gd name="connsiteX19" fmla="*/ 285897 w 790050"/>
                  <a:gd name="connsiteY19" fmla="*/ 160775 h 475582"/>
                  <a:gd name="connsiteX20" fmla="*/ 338237 w 790050"/>
                  <a:gd name="connsiteY20" fmla="*/ 173860 h 475582"/>
                  <a:gd name="connsiteX21" fmla="*/ 362097 w 790050"/>
                  <a:gd name="connsiteY21" fmla="*/ 166163 h 475582"/>
                  <a:gd name="connsiteX22" fmla="*/ 356710 w 790050"/>
                  <a:gd name="connsiteY22" fmla="*/ 146151 h 475582"/>
                  <a:gd name="connsiteX23" fmla="*/ 338237 w 790050"/>
                  <a:gd name="connsiteY23" fmla="*/ 116903 h 475582"/>
                  <a:gd name="connsiteX24" fmla="*/ 327461 w 790050"/>
                  <a:gd name="connsiteY24" fmla="*/ 103818 h 475582"/>
                  <a:gd name="connsiteX25" fmla="*/ 321304 w 790050"/>
                  <a:gd name="connsiteY25" fmla="*/ 82266 h 475582"/>
                  <a:gd name="connsiteX26" fmla="*/ 332897 w 790050"/>
                  <a:gd name="connsiteY26" fmla="*/ 80354 h 475582"/>
                  <a:gd name="connsiteX27" fmla="*/ 9287 w 790050"/>
                  <a:gd name="connsiteY27" fmla="*/ 6 h 475582"/>
                  <a:gd name="connsiteX28" fmla="*/ 21121 w 790050"/>
                  <a:gd name="connsiteY28" fmla="*/ 1449 h 475582"/>
                  <a:gd name="connsiteX29" fmla="*/ 133497 w 790050"/>
                  <a:gd name="connsiteY29" fmla="*/ 41473 h 475582"/>
                  <a:gd name="connsiteX30" fmla="*/ 197382 w 790050"/>
                  <a:gd name="connsiteY30" fmla="*/ 88426 h 475582"/>
                  <a:gd name="connsiteX31" fmla="*/ 186606 w 790050"/>
                  <a:gd name="connsiteY31" fmla="*/ 99201 h 475582"/>
                  <a:gd name="connsiteX32" fmla="*/ 135806 w 790050"/>
                  <a:gd name="connsiteY32" fmla="*/ 79959 h 475582"/>
                  <a:gd name="connsiteX33" fmla="*/ 99631 w 790050"/>
                  <a:gd name="connsiteY33" fmla="*/ 63795 h 475582"/>
                  <a:gd name="connsiteX34" fmla="*/ 14194 w 790050"/>
                  <a:gd name="connsiteY34" fmla="*/ 20691 h 475582"/>
                  <a:gd name="connsiteX35" fmla="*/ 339 w 790050"/>
                  <a:gd name="connsiteY35" fmla="*/ 6067 h 475582"/>
                  <a:gd name="connsiteX36" fmla="*/ 9287 w 790050"/>
                  <a:gd name="connsiteY36" fmla="*/ 6 h 47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90050" h="475582">
                    <a:moveTo>
                      <a:pt x="332897" y="80354"/>
                    </a:moveTo>
                    <a:cubicBezTo>
                      <a:pt x="342999" y="81833"/>
                      <a:pt x="349205" y="92080"/>
                      <a:pt x="356710" y="98430"/>
                    </a:cubicBezTo>
                    <a:cubicBezTo>
                      <a:pt x="359019" y="105357"/>
                      <a:pt x="365946" y="103818"/>
                      <a:pt x="371334" y="105357"/>
                    </a:cubicBezTo>
                    <a:cubicBezTo>
                      <a:pt x="403662" y="129988"/>
                      <a:pt x="432911" y="158466"/>
                      <a:pt x="463699" y="184636"/>
                    </a:cubicBezTo>
                    <a:cubicBezTo>
                      <a:pt x="476014" y="196181"/>
                      <a:pt x="486789" y="210036"/>
                      <a:pt x="500644" y="219272"/>
                    </a:cubicBezTo>
                    <a:cubicBezTo>
                      <a:pt x="539898" y="253909"/>
                      <a:pt x="578383" y="289315"/>
                      <a:pt x="620717" y="320103"/>
                    </a:cubicBezTo>
                    <a:cubicBezTo>
                      <a:pt x="626105" y="323951"/>
                      <a:pt x="631492" y="328569"/>
                      <a:pt x="629183" y="336266"/>
                    </a:cubicBezTo>
                    <a:cubicBezTo>
                      <a:pt x="629953" y="340885"/>
                      <a:pt x="633802" y="340885"/>
                      <a:pt x="636880" y="341654"/>
                    </a:cubicBezTo>
                    <a:cubicBezTo>
                      <a:pt x="640729" y="342424"/>
                      <a:pt x="644577" y="343194"/>
                      <a:pt x="646886" y="347042"/>
                    </a:cubicBezTo>
                    <a:cubicBezTo>
                      <a:pt x="662280" y="362436"/>
                      <a:pt x="683062" y="368594"/>
                      <a:pt x="699996" y="380909"/>
                    </a:cubicBezTo>
                    <a:cubicBezTo>
                      <a:pt x="703844" y="379369"/>
                      <a:pt x="707693" y="380139"/>
                      <a:pt x="710002" y="382448"/>
                    </a:cubicBezTo>
                    <a:cubicBezTo>
                      <a:pt x="734632" y="405539"/>
                      <a:pt x="760032" y="430169"/>
                      <a:pt x="778505" y="460188"/>
                    </a:cubicBezTo>
                    <a:cubicBezTo>
                      <a:pt x="781583" y="464806"/>
                      <a:pt x="785432" y="469424"/>
                      <a:pt x="790050" y="475582"/>
                    </a:cubicBezTo>
                    <a:cubicBezTo>
                      <a:pt x="752335" y="471733"/>
                      <a:pt x="720777" y="456339"/>
                      <a:pt x="689989" y="437866"/>
                    </a:cubicBezTo>
                    <a:cubicBezTo>
                      <a:pt x="679983" y="410157"/>
                      <a:pt x="659971" y="390915"/>
                      <a:pt x="633032" y="381679"/>
                    </a:cubicBezTo>
                    <a:cubicBezTo>
                      <a:pt x="584541" y="364745"/>
                      <a:pt x="542208" y="335497"/>
                      <a:pt x="499874" y="307788"/>
                    </a:cubicBezTo>
                    <a:cubicBezTo>
                      <a:pt x="476014" y="291624"/>
                      <a:pt x="452923" y="277769"/>
                      <a:pt x="423674" y="273151"/>
                    </a:cubicBezTo>
                    <a:cubicBezTo>
                      <a:pt x="399813" y="269303"/>
                      <a:pt x="377491" y="257757"/>
                      <a:pt x="355940" y="245442"/>
                    </a:cubicBezTo>
                    <a:cubicBezTo>
                      <a:pt x="326692" y="220042"/>
                      <a:pt x="297443" y="194642"/>
                      <a:pt x="268195" y="170012"/>
                    </a:cubicBezTo>
                    <a:cubicBezTo>
                      <a:pt x="266655" y="152309"/>
                      <a:pt x="278200" y="160006"/>
                      <a:pt x="285897" y="160775"/>
                    </a:cubicBezTo>
                    <a:cubicBezTo>
                      <a:pt x="303601" y="165394"/>
                      <a:pt x="320534" y="170012"/>
                      <a:pt x="338237" y="173860"/>
                    </a:cubicBezTo>
                    <a:cubicBezTo>
                      <a:pt x="346703" y="175400"/>
                      <a:pt x="356710" y="174630"/>
                      <a:pt x="362097" y="166163"/>
                    </a:cubicBezTo>
                    <a:cubicBezTo>
                      <a:pt x="366716" y="159236"/>
                      <a:pt x="359788" y="152309"/>
                      <a:pt x="356710" y="146151"/>
                    </a:cubicBezTo>
                    <a:cubicBezTo>
                      <a:pt x="350552" y="136145"/>
                      <a:pt x="344394" y="126909"/>
                      <a:pt x="338237" y="116903"/>
                    </a:cubicBezTo>
                    <a:cubicBezTo>
                      <a:pt x="334388" y="113054"/>
                      <a:pt x="332079" y="106897"/>
                      <a:pt x="327461" y="103818"/>
                    </a:cubicBezTo>
                    <a:cubicBezTo>
                      <a:pt x="324382" y="96891"/>
                      <a:pt x="316685" y="90733"/>
                      <a:pt x="321304" y="82266"/>
                    </a:cubicBezTo>
                    <a:cubicBezTo>
                      <a:pt x="325730" y="80342"/>
                      <a:pt x="329530" y="79861"/>
                      <a:pt x="332897" y="80354"/>
                    </a:cubicBezTo>
                    <a:close/>
                    <a:moveTo>
                      <a:pt x="9287" y="6"/>
                    </a:moveTo>
                    <a:cubicBezTo>
                      <a:pt x="13232" y="-91"/>
                      <a:pt x="17658" y="1064"/>
                      <a:pt x="21121" y="1449"/>
                    </a:cubicBezTo>
                    <a:cubicBezTo>
                      <a:pt x="61915" y="5297"/>
                      <a:pt x="97321" y="23770"/>
                      <a:pt x="133497" y="41473"/>
                    </a:cubicBezTo>
                    <a:cubicBezTo>
                      <a:pt x="157358" y="53020"/>
                      <a:pt x="182758" y="63795"/>
                      <a:pt x="197382" y="88426"/>
                    </a:cubicBezTo>
                    <a:cubicBezTo>
                      <a:pt x="200461" y="98432"/>
                      <a:pt x="196612" y="102280"/>
                      <a:pt x="186606" y="99201"/>
                    </a:cubicBezTo>
                    <a:cubicBezTo>
                      <a:pt x="169673" y="93044"/>
                      <a:pt x="152740" y="86886"/>
                      <a:pt x="135806" y="79959"/>
                    </a:cubicBezTo>
                    <a:cubicBezTo>
                      <a:pt x="125030" y="73801"/>
                      <a:pt x="109636" y="74571"/>
                      <a:pt x="99631" y="63795"/>
                    </a:cubicBezTo>
                    <a:cubicBezTo>
                      <a:pt x="71152" y="49171"/>
                      <a:pt x="40364" y="39164"/>
                      <a:pt x="14194" y="20691"/>
                    </a:cubicBezTo>
                    <a:cubicBezTo>
                      <a:pt x="8036" y="16843"/>
                      <a:pt x="-1970" y="12994"/>
                      <a:pt x="339" y="6067"/>
                    </a:cubicBezTo>
                    <a:cubicBezTo>
                      <a:pt x="1879" y="1449"/>
                      <a:pt x="5342" y="102"/>
                      <a:pt x="9287" y="6"/>
                    </a:cubicBezTo>
                    <a:close/>
                  </a:path>
                </a:pathLst>
              </a:custGeom>
              <a:solidFill>
                <a:srgbClr val="BDD14F"/>
              </a:solidFill>
              <a:ln w="7692" cap="flat">
                <a:noFill/>
                <a:prstDash val="solid"/>
                <a:miter/>
              </a:ln>
            </p:spPr>
            <p:txBody>
              <a:bodyPr rtlCol="0" anchor="ctr"/>
              <a:lstStyle/>
              <a:p>
                <a:endParaRPr lang="en-US" dirty="0">
                  <a:latin typeface="Arial" panose="020B0604020202020204" pitchFamily="34" charset="0"/>
                </a:endParaRPr>
              </a:p>
            </p:txBody>
          </p:sp>
          <p:sp>
            <p:nvSpPr>
              <p:cNvPr id="90" name="Freeform: Shape 89">
                <a:extLst>
                  <a:ext uri="{FF2B5EF4-FFF2-40B4-BE49-F238E27FC236}">
                    <a16:creationId xmlns:a16="http://schemas.microsoft.com/office/drawing/2014/main" id="{CB177F14-8651-421D-BF45-8004508BE10D}"/>
                  </a:ext>
                </a:extLst>
              </p:cNvPr>
              <p:cNvSpPr/>
              <p:nvPr/>
            </p:nvSpPr>
            <p:spPr>
              <a:xfrm>
                <a:off x="6682439" y="4094239"/>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91" name="Freeform: Shape 90">
                <a:extLst>
                  <a:ext uri="{FF2B5EF4-FFF2-40B4-BE49-F238E27FC236}">
                    <a16:creationId xmlns:a16="http://schemas.microsoft.com/office/drawing/2014/main" id="{8328946D-8F52-414C-9F12-417441B0C1AF}"/>
                  </a:ext>
                </a:extLst>
              </p:cNvPr>
              <p:cNvSpPr/>
              <p:nvPr/>
            </p:nvSpPr>
            <p:spPr>
              <a:xfrm rot="13519709">
                <a:off x="9186971" y="525034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dirty="0">
                  <a:latin typeface="Arial" panose="020B0604020202020204" pitchFamily="34" charset="0"/>
                </a:endParaRPr>
              </a:p>
            </p:txBody>
          </p:sp>
          <p:sp>
            <p:nvSpPr>
              <p:cNvPr id="92" name="Freeform: Shape 91">
                <a:extLst>
                  <a:ext uri="{FF2B5EF4-FFF2-40B4-BE49-F238E27FC236}">
                    <a16:creationId xmlns:a16="http://schemas.microsoft.com/office/drawing/2014/main" id="{917D5369-FE75-4DA8-8CD0-253BE2D79F18}"/>
                  </a:ext>
                </a:extLst>
              </p:cNvPr>
              <p:cNvSpPr/>
              <p:nvPr/>
            </p:nvSpPr>
            <p:spPr>
              <a:xfrm>
                <a:off x="7173254" y="1305348"/>
                <a:ext cx="293283" cy="317722"/>
              </a:xfrm>
              <a:custGeom>
                <a:avLst/>
                <a:gdLst>
                  <a:gd name="connsiteX0" fmla="*/ 284468 w 369454"/>
                  <a:gd name="connsiteY0" fmla="*/ 142742 h 400242"/>
                  <a:gd name="connsiteX1" fmla="*/ 249062 w 369454"/>
                  <a:gd name="connsiteY1" fmla="*/ 181226 h 400242"/>
                  <a:gd name="connsiteX2" fmla="*/ 309868 w 369454"/>
                  <a:gd name="connsiteY2" fmla="*/ 151208 h 400242"/>
                  <a:gd name="connsiteX3" fmla="*/ 371444 w 369454"/>
                  <a:gd name="connsiteY3" fmla="*/ 202778 h 400242"/>
                  <a:gd name="connsiteX4" fmla="*/ 268304 w 369454"/>
                  <a:gd name="connsiteY4" fmla="*/ 261275 h 400242"/>
                  <a:gd name="connsiteX5" fmla="*/ 244444 w 369454"/>
                  <a:gd name="connsiteY5" fmla="*/ 251269 h 400242"/>
                  <a:gd name="connsiteX6" fmla="*/ 282929 w 369454"/>
                  <a:gd name="connsiteY6" fmla="*/ 322851 h 400242"/>
                  <a:gd name="connsiteX7" fmla="*/ 307559 w 369454"/>
                  <a:gd name="connsiteY7" fmla="*/ 337475 h 400242"/>
                  <a:gd name="connsiteX8" fmla="*/ 281389 w 369454"/>
                  <a:gd name="connsiteY8" fmla="*/ 362875 h 400242"/>
                  <a:gd name="connsiteX9" fmla="*/ 245213 w 369454"/>
                  <a:gd name="connsiteY9" fmla="*/ 398281 h 400242"/>
                  <a:gd name="connsiteX10" fmla="*/ 193644 w 369454"/>
                  <a:gd name="connsiteY10" fmla="*/ 394433 h 400242"/>
                  <a:gd name="connsiteX11" fmla="*/ 172092 w 369454"/>
                  <a:gd name="connsiteY11" fmla="*/ 329778 h 400242"/>
                  <a:gd name="connsiteX12" fmla="*/ 175941 w 369454"/>
                  <a:gd name="connsiteY12" fmla="*/ 305917 h 400242"/>
                  <a:gd name="connsiteX13" fmla="*/ 183638 w 369454"/>
                  <a:gd name="connsiteY13" fmla="*/ 275129 h 400242"/>
                  <a:gd name="connsiteX14" fmla="*/ 184407 w 369454"/>
                  <a:gd name="connsiteY14" fmla="*/ 272051 h 400242"/>
                  <a:gd name="connsiteX15" fmla="*/ 184407 w 369454"/>
                  <a:gd name="connsiteY15" fmla="*/ 274360 h 400242"/>
                  <a:gd name="connsiteX16" fmla="*/ 171323 w 369454"/>
                  <a:gd name="connsiteY16" fmla="*/ 288214 h 400242"/>
                  <a:gd name="connsiteX17" fmla="*/ 87426 w 369454"/>
                  <a:gd name="connsiteY17" fmla="*/ 344402 h 400242"/>
                  <a:gd name="connsiteX18" fmla="*/ 44323 w 369454"/>
                  <a:gd name="connsiteY18" fmla="*/ 342093 h 400242"/>
                  <a:gd name="connsiteX19" fmla="*/ 1219 w 369454"/>
                  <a:gd name="connsiteY19" fmla="*/ 293602 h 400242"/>
                  <a:gd name="connsiteX20" fmla="*/ 32777 w 369454"/>
                  <a:gd name="connsiteY20" fmla="*/ 242032 h 400242"/>
                  <a:gd name="connsiteX21" fmla="*/ 122832 w 369454"/>
                  <a:gd name="connsiteY21" fmla="*/ 217402 h 400242"/>
                  <a:gd name="connsiteX22" fmla="*/ 145923 w 369454"/>
                  <a:gd name="connsiteY22" fmla="*/ 214323 h 400242"/>
                  <a:gd name="connsiteX23" fmla="*/ 122062 w 369454"/>
                  <a:gd name="connsiteY23" fmla="*/ 208935 h 400242"/>
                  <a:gd name="connsiteX24" fmla="*/ 25850 w 369454"/>
                  <a:gd name="connsiteY24" fmla="*/ 159675 h 400242"/>
                  <a:gd name="connsiteX25" fmla="*/ 7377 w 369454"/>
                  <a:gd name="connsiteY25" fmla="*/ 75778 h 400242"/>
                  <a:gd name="connsiteX26" fmla="*/ 88195 w 369454"/>
                  <a:gd name="connsiteY26" fmla="*/ 62693 h 400242"/>
                  <a:gd name="connsiteX27" fmla="*/ 100511 w 369454"/>
                  <a:gd name="connsiteY27" fmla="*/ 67311 h 400242"/>
                  <a:gd name="connsiteX28" fmla="*/ 113595 w 369454"/>
                  <a:gd name="connsiteY28" fmla="*/ 76548 h 400242"/>
                  <a:gd name="connsiteX29" fmla="*/ 167474 w 369454"/>
                  <a:gd name="connsiteY29" fmla="*/ 137354 h 400242"/>
                  <a:gd name="connsiteX30" fmla="*/ 183638 w 369454"/>
                  <a:gd name="connsiteY30" fmla="*/ 158136 h 400242"/>
                  <a:gd name="connsiteX31" fmla="*/ 187486 w 369454"/>
                  <a:gd name="connsiteY31" fmla="*/ 165833 h 400242"/>
                  <a:gd name="connsiteX32" fmla="*/ 182098 w 369454"/>
                  <a:gd name="connsiteY32" fmla="*/ 154287 h 400242"/>
                  <a:gd name="connsiteX33" fmla="*/ 175941 w 369454"/>
                  <a:gd name="connsiteY33" fmla="*/ 128117 h 400242"/>
                  <a:gd name="connsiteX34" fmla="*/ 169783 w 369454"/>
                  <a:gd name="connsiteY34" fmla="*/ 51917 h 400242"/>
                  <a:gd name="connsiteX35" fmla="*/ 209807 w 369454"/>
                  <a:gd name="connsiteY35" fmla="*/ 348 h 400242"/>
                  <a:gd name="connsiteX36" fmla="*/ 272153 w 369454"/>
                  <a:gd name="connsiteY36" fmla="*/ 40372 h 400242"/>
                  <a:gd name="connsiteX37" fmla="*/ 280620 w 369454"/>
                  <a:gd name="connsiteY37" fmla="*/ 58075 h 400242"/>
                  <a:gd name="connsiteX38" fmla="*/ 286777 w 369454"/>
                  <a:gd name="connsiteY38" fmla="*/ 105026 h 400242"/>
                  <a:gd name="connsiteX39" fmla="*/ 279080 w 369454"/>
                  <a:gd name="connsiteY39" fmla="*/ 125039 h 400242"/>
                  <a:gd name="connsiteX40" fmla="*/ 284468 w 369454"/>
                  <a:gd name="connsiteY40" fmla="*/ 142742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9454" h="400242">
                    <a:moveTo>
                      <a:pt x="284468" y="142742"/>
                    </a:moveTo>
                    <a:cubicBezTo>
                      <a:pt x="265226" y="147360"/>
                      <a:pt x="256759" y="161214"/>
                      <a:pt x="249062" y="181226"/>
                    </a:cubicBezTo>
                    <a:cubicBezTo>
                      <a:pt x="271383" y="169681"/>
                      <a:pt x="287547" y="155826"/>
                      <a:pt x="309868" y="151208"/>
                    </a:cubicBezTo>
                    <a:cubicBezTo>
                      <a:pt x="342965" y="144281"/>
                      <a:pt x="372983" y="168911"/>
                      <a:pt x="371444" y="202778"/>
                    </a:cubicBezTo>
                    <a:cubicBezTo>
                      <a:pt x="367595" y="262814"/>
                      <a:pt x="322953" y="288214"/>
                      <a:pt x="268304" y="261275"/>
                    </a:cubicBezTo>
                    <a:cubicBezTo>
                      <a:pt x="260607" y="257426"/>
                      <a:pt x="252910" y="254348"/>
                      <a:pt x="244444" y="251269"/>
                    </a:cubicBezTo>
                    <a:cubicBezTo>
                      <a:pt x="263686" y="272051"/>
                      <a:pt x="276771" y="295911"/>
                      <a:pt x="282929" y="322851"/>
                    </a:cubicBezTo>
                    <a:cubicBezTo>
                      <a:pt x="286007" y="336705"/>
                      <a:pt x="302171" y="328239"/>
                      <a:pt x="307559" y="337475"/>
                    </a:cubicBezTo>
                    <a:cubicBezTo>
                      <a:pt x="295244" y="342093"/>
                      <a:pt x="286777" y="350560"/>
                      <a:pt x="281389" y="362875"/>
                    </a:cubicBezTo>
                    <a:cubicBezTo>
                      <a:pt x="274462" y="379039"/>
                      <a:pt x="261377" y="391354"/>
                      <a:pt x="245213" y="398281"/>
                    </a:cubicBezTo>
                    <a:cubicBezTo>
                      <a:pt x="227511" y="401360"/>
                      <a:pt x="209807" y="404439"/>
                      <a:pt x="193644" y="394433"/>
                    </a:cubicBezTo>
                    <a:cubicBezTo>
                      <a:pt x="171323" y="377499"/>
                      <a:pt x="169783" y="354408"/>
                      <a:pt x="172092" y="329778"/>
                    </a:cubicBezTo>
                    <a:cubicBezTo>
                      <a:pt x="172862" y="322081"/>
                      <a:pt x="175171" y="314384"/>
                      <a:pt x="175941" y="305917"/>
                    </a:cubicBezTo>
                    <a:cubicBezTo>
                      <a:pt x="180559" y="295142"/>
                      <a:pt x="176710" y="282057"/>
                      <a:pt x="183638" y="275129"/>
                    </a:cubicBezTo>
                    <a:cubicBezTo>
                      <a:pt x="186716" y="270511"/>
                      <a:pt x="181329" y="271281"/>
                      <a:pt x="184407" y="272051"/>
                    </a:cubicBezTo>
                    <a:cubicBezTo>
                      <a:pt x="185177" y="272051"/>
                      <a:pt x="185177" y="272820"/>
                      <a:pt x="184407" y="274360"/>
                    </a:cubicBezTo>
                    <a:cubicBezTo>
                      <a:pt x="180559" y="279748"/>
                      <a:pt x="178250" y="286675"/>
                      <a:pt x="171323" y="288214"/>
                    </a:cubicBezTo>
                    <a:cubicBezTo>
                      <a:pt x="148232" y="314384"/>
                      <a:pt x="123601" y="337475"/>
                      <a:pt x="87426" y="344402"/>
                    </a:cubicBezTo>
                    <a:cubicBezTo>
                      <a:pt x="72801" y="347481"/>
                      <a:pt x="58177" y="347481"/>
                      <a:pt x="44323" y="342093"/>
                    </a:cubicBezTo>
                    <a:cubicBezTo>
                      <a:pt x="21232" y="333626"/>
                      <a:pt x="4298" y="318232"/>
                      <a:pt x="1219" y="293602"/>
                    </a:cubicBezTo>
                    <a:cubicBezTo>
                      <a:pt x="-1090" y="270511"/>
                      <a:pt x="14304" y="255117"/>
                      <a:pt x="32777" y="242032"/>
                    </a:cubicBezTo>
                    <a:cubicBezTo>
                      <a:pt x="60486" y="223560"/>
                      <a:pt x="92814" y="224329"/>
                      <a:pt x="122832" y="217402"/>
                    </a:cubicBezTo>
                    <a:cubicBezTo>
                      <a:pt x="128219" y="211245"/>
                      <a:pt x="135147" y="216632"/>
                      <a:pt x="145923" y="214323"/>
                    </a:cubicBezTo>
                    <a:cubicBezTo>
                      <a:pt x="134377" y="215093"/>
                      <a:pt x="127450" y="213554"/>
                      <a:pt x="122062" y="208935"/>
                    </a:cubicBezTo>
                    <a:cubicBezTo>
                      <a:pt x="87426" y="197390"/>
                      <a:pt x="54329" y="184305"/>
                      <a:pt x="25850" y="159675"/>
                    </a:cubicBezTo>
                    <a:cubicBezTo>
                      <a:pt x="-1090" y="136584"/>
                      <a:pt x="-6478" y="94251"/>
                      <a:pt x="7377" y="75778"/>
                    </a:cubicBezTo>
                    <a:cubicBezTo>
                      <a:pt x="23541" y="52687"/>
                      <a:pt x="55098" y="47299"/>
                      <a:pt x="88195" y="62693"/>
                    </a:cubicBezTo>
                    <a:cubicBezTo>
                      <a:pt x="92044" y="64232"/>
                      <a:pt x="95892" y="65772"/>
                      <a:pt x="100511" y="67311"/>
                    </a:cubicBezTo>
                    <a:cubicBezTo>
                      <a:pt x="104359" y="71160"/>
                      <a:pt x="110517" y="71160"/>
                      <a:pt x="113595" y="76548"/>
                    </a:cubicBezTo>
                    <a:cubicBezTo>
                      <a:pt x="134377" y="94251"/>
                      <a:pt x="152080" y="115032"/>
                      <a:pt x="167474" y="137354"/>
                    </a:cubicBezTo>
                    <a:cubicBezTo>
                      <a:pt x="175941" y="141972"/>
                      <a:pt x="179789" y="149669"/>
                      <a:pt x="183638" y="158136"/>
                    </a:cubicBezTo>
                    <a:cubicBezTo>
                      <a:pt x="185177" y="160445"/>
                      <a:pt x="185177" y="164293"/>
                      <a:pt x="187486" y="165833"/>
                    </a:cubicBezTo>
                    <a:cubicBezTo>
                      <a:pt x="185947" y="161984"/>
                      <a:pt x="184407" y="158136"/>
                      <a:pt x="182098" y="154287"/>
                    </a:cubicBezTo>
                    <a:cubicBezTo>
                      <a:pt x="178250" y="145820"/>
                      <a:pt x="179789" y="136584"/>
                      <a:pt x="175941" y="128117"/>
                    </a:cubicBezTo>
                    <a:cubicBezTo>
                      <a:pt x="174401" y="102717"/>
                      <a:pt x="163626" y="78087"/>
                      <a:pt x="169783" y="51917"/>
                    </a:cubicBezTo>
                    <a:cubicBezTo>
                      <a:pt x="176710" y="20360"/>
                      <a:pt x="188256" y="3426"/>
                      <a:pt x="209807" y="348"/>
                    </a:cubicBezTo>
                    <a:cubicBezTo>
                      <a:pt x="232898" y="-2731"/>
                      <a:pt x="260607" y="14972"/>
                      <a:pt x="272153" y="40372"/>
                    </a:cubicBezTo>
                    <a:cubicBezTo>
                      <a:pt x="275232" y="46529"/>
                      <a:pt x="277541" y="51917"/>
                      <a:pt x="280620" y="58075"/>
                    </a:cubicBezTo>
                    <a:cubicBezTo>
                      <a:pt x="290626" y="72699"/>
                      <a:pt x="284468" y="89632"/>
                      <a:pt x="286777" y="105026"/>
                    </a:cubicBezTo>
                    <a:cubicBezTo>
                      <a:pt x="285238" y="111954"/>
                      <a:pt x="282159" y="118881"/>
                      <a:pt x="279080" y="125039"/>
                    </a:cubicBezTo>
                    <a:cubicBezTo>
                      <a:pt x="272923" y="135814"/>
                      <a:pt x="278310" y="138893"/>
                      <a:pt x="284468" y="142742"/>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93" name="Freeform: Shape 92">
                <a:extLst>
                  <a:ext uri="{FF2B5EF4-FFF2-40B4-BE49-F238E27FC236}">
                    <a16:creationId xmlns:a16="http://schemas.microsoft.com/office/drawing/2014/main" id="{7A675D3D-CF3F-498B-BA41-181D882D7DB9}"/>
                  </a:ext>
                </a:extLst>
              </p:cNvPr>
              <p:cNvSpPr/>
              <p:nvPr/>
            </p:nvSpPr>
            <p:spPr>
              <a:xfrm>
                <a:off x="10569835" y="2852422"/>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94" name="Freeform: Shape 93">
                <a:extLst>
                  <a:ext uri="{FF2B5EF4-FFF2-40B4-BE49-F238E27FC236}">
                    <a16:creationId xmlns:a16="http://schemas.microsoft.com/office/drawing/2014/main" id="{AE173B87-F25B-4347-AE5B-82253FD6FD3D}"/>
                  </a:ext>
                </a:extLst>
              </p:cNvPr>
              <p:cNvSpPr/>
              <p:nvPr/>
            </p:nvSpPr>
            <p:spPr>
              <a:xfrm>
                <a:off x="9925469" y="4301464"/>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95" name="Freeform: Shape 94">
                <a:extLst>
                  <a:ext uri="{FF2B5EF4-FFF2-40B4-BE49-F238E27FC236}">
                    <a16:creationId xmlns:a16="http://schemas.microsoft.com/office/drawing/2014/main" id="{E280BC4A-93B6-4F55-AE3C-8BEF2B1552B6}"/>
                  </a:ext>
                </a:extLst>
              </p:cNvPr>
              <p:cNvSpPr/>
              <p:nvPr/>
            </p:nvSpPr>
            <p:spPr>
              <a:xfrm>
                <a:off x="9030958" y="5149862"/>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96" name="Freeform: Shape 95">
                <a:extLst>
                  <a:ext uri="{FF2B5EF4-FFF2-40B4-BE49-F238E27FC236}">
                    <a16:creationId xmlns:a16="http://schemas.microsoft.com/office/drawing/2014/main" id="{8C4DDD2C-6862-4F41-A106-2B607F9746E5}"/>
                  </a:ext>
                </a:extLst>
              </p:cNvPr>
              <p:cNvSpPr/>
              <p:nvPr/>
            </p:nvSpPr>
            <p:spPr>
              <a:xfrm>
                <a:off x="7413340" y="4542833"/>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97" name="Freeform: Shape 96">
                <a:extLst>
                  <a:ext uri="{FF2B5EF4-FFF2-40B4-BE49-F238E27FC236}">
                    <a16:creationId xmlns:a16="http://schemas.microsoft.com/office/drawing/2014/main" id="{605D50D3-753B-4539-B809-610F8E3FFA21}"/>
                  </a:ext>
                </a:extLst>
              </p:cNvPr>
              <p:cNvSpPr/>
              <p:nvPr/>
            </p:nvSpPr>
            <p:spPr>
              <a:xfrm>
                <a:off x="8792524" y="1621808"/>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98" name="Freeform: Shape 97">
                <a:extLst>
                  <a:ext uri="{FF2B5EF4-FFF2-40B4-BE49-F238E27FC236}">
                    <a16:creationId xmlns:a16="http://schemas.microsoft.com/office/drawing/2014/main" id="{52CAE4AB-CF67-426C-9EAF-B376709CBBE0}"/>
                  </a:ext>
                </a:extLst>
              </p:cNvPr>
              <p:cNvSpPr/>
              <p:nvPr/>
            </p:nvSpPr>
            <p:spPr>
              <a:xfrm>
                <a:off x="9822309" y="1500996"/>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99" name="Freeform: Shape 98">
                <a:extLst>
                  <a:ext uri="{FF2B5EF4-FFF2-40B4-BE49-F238E27FC236}">
                    <a16:creationId xmlns:a16="http://schemas.microsoft.com/office/drawing/2014/main" id="{0A7617F6-7E52-470F-A88C-8CC3B9D20EF3}"/>
                  </a:ext>
                </a:extLst>
              </p:cNvPr>
              <p:cNvSpPr/>
              <p:nvPr/>
            </p:nvSpPr>
            <p:spPr>
              <a:xfrm>
                <a:off x="9994073" y="1907415"/>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100" name="Freeform: Shape 99">
                <a:extLst>
                  <a:ext uri="{FF2B5EF4-FFF2-40B4-BE49-F238E27FC236}">
                    <a16:creationId xmlns:a16="http://schemas.microsoft.com/office/drawing/2014/main" id="{DE3A26AE-D8EB-41F6-97A5-F01416ADA31C}"/>
                  </a:ext>
                </a:extLst>
              </p:cNvPr>
              <p:cNvSpPr/>
              <p:nvPr/>
            </p:nvSpPr>
            <p:spPr>
              <a:xfrm>
                <a:off x="8146771" y="1363150"/>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101" name="Freeform: Shape 100">
                <a:extLst>
                  <a:ext uri="{FF2B5EF4-FFF2-40B4-BE49-F238E27FC236}">
                    <a16:creationId xmlns:a16="http://schemas.microsoft.com/office/drawing/2014/main" id="{5E97E803-E8C7-42AC-BF83-302D7D86B4FF}"/>
                  </a:ext>
                </a:extLst>
              </p:cNvPr>
              <p:cNvSpPr/>
              <p:nvPr/>
            </p:nvSpPr>
            <p:spPr>
              <a:xfrm>
                <a:off x="6668582" y="313630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114" name="Freeform: Shape 113">
                <a:extLst>
                  <a:ext uri="{FF2B5EF4-FFF2-40B4-BE49-F238E27FC236}">
                    <a16:creationId xmlns:a16="http://schemas.microsoft.com/office/drawing/2014/main" id="{6F315D2E-9525-42CC-869D-0137CA4F81E8}"/>
                  </a:ext>
                </a:extLst>
              </p:cNvPr>
              <p:cNvSpPr/>
              <p:nvPr/>
            </p:nvSpPr>
            <p:spPr>
              <a:xfrm>
                <a:off x="10476610" y="4399742"/>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115" name="Freeform: Shape 114">
                <a:extLst>
                  <a:ext uri="{FF2B5EF4-FFF2-40B4-BE49-F238E27FC236}">
                    <a16:creationId xmlns:a16="http://schemas.microsoft.com/office/drawing/2014/main" id="{E747EA66-20C4-4B22-B541-F4147F80927D}"/>
                  </a:ext>
                </a:extLst>
              </p:cNvPr>
              <p:cNvSpPr/>
              <p:nvPr/>
            </p:nvSpPr>
            <p:spPr>
              <a:xfrm>
                <a:off x="10462753" y="344181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117" name="Freeform: Shape 116">
                <a:extLst>
                  <a:ext uri="{FF2B5EF4-FFF2-40B4-BE49-F238E27FC236}">
                    <a16:creationId xmlns:a16="http://schemas.microsoft.com/office/drawing/2014/main" id="{2DBA37FE-8B14-48FE-97FF-C473D1A9AB03}"/>
                  </a:ext>
                </a:extLst>
              </p:cNvPr>
              <p:cNvSpPr/>
              <p:nvPr/>
            </p:nvSpPr>
            <p:spPr>
              <a:xfrm>
                <a:off x="7590642" y="4988734"/>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dirty="0">
                  <a:latin typeface="Arial" panose="020B0604020202020204" pitchFamily="34" charset="0"/>
                </a:endParaRPr>
              </a:p>
            </p:txBody>
          </p:sp>
          <p:sp>
            <p:nvSpPr>
              <p:cNvPr id="118" name="Freeform: Shape 117">
                <a:extLst>
                  <a:ext uri="{FF2B5EF4-FFF2-40B4-BE49-F238E27FC236}">
                    <a16:creationId xmlns:a16="http://schemas.microsoft.com/office/drawing/2014/main" id="{4BE18392-B3D5-457C-8FBE-FA0519C20763}"/>
                  </a:ext>
                </a:extLst>
              </p:cNvPr>
              <p:cNvSpPr/>
              <p:nvPr/>
            </p:nvSpPr>
            <p:spPr>
              <a:xfrm>
                <a:off x="8718354" y="490023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dirty="0">
                  <a:latin typeface="Arial" panose="020B0604020202020204" pitchFamily="34" charset="0"/>
                </a:endParaRPr>
              </a:p>
            </p:txBody>
          </p:sp>
          <p:sp>
            <p:nvSpPr>
              <p:cNvPr id="119" name="Freeform: Shape 118">
                <a:extLst>
                  <a:ext uri="{FF2B5EF4-FFF2-40B4-BE49-F238E27FC236}">
                    <a16:creationId xmlns:a16="http://schemas.microsoft.com/office/drawing/2014/main" id="{D47C59BE-879F-442F-ACAD-50BD2511753A}"/>
                  </a:ext>
                </a:extLst>
              </p:cNvPr>
              <p:cNvSpPr/>
              <p:nvPr/>
            </p:nvSpPr>
            <p:spPr>
              <a:xfrm rot="19265104" flipH="1">
                <a:off x="10955015" y="3365922"/>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dirty="0">
                  <a:latin typeface="Arial" panose="020B0604020202020204" pitchFamily="34" charset="0"/>
                </a:endParaRPr>
              </a:p>
            </p:txBody>
          </p:sp>
          <p:sp>
            <p:nvSpPr>
              <p:cNvPr id="120" name="Freeform: Shape 119">
                <a:extLst>
                  <a:ext uri="{FF2B5EF4-FFF2-40B4-BE49-F238E27FC236}">
                    <a16:creationId xmlns:a16="http://schemas.microsoft.com/office/drawing/2014/main" id="{502EAD64-3488-4958-945E-92F3C647F06D}"/>
                  </a:ext>
                </a:extLst>
              </p:cNvPr>
              <p:cNvSpPr/>
              <p:nvPr/>
            </p:nvSpPr>
            <p:spPr>
              <a:xfrm flipH="1">
                <a:off x="10542345" y="2010335"/>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dirty="0">
                  <a:latin typeface="Arial" panose="020B0604020202020204" pitchFamily="34" charset="0"/>
                </a:endParaRPr>
              </a:p>
            </p:txBody>
          </p:sp>
          <p:sp>
            <p:nvSpPr>
              <p:cNvPr id="121" name="Freeform: Shape 120">
                <a:extLst>
                  <a:ext uri="{FF2B5EF4-FFF2-40B4-BE49-F238E27FC236}">
                    <a16:creationId xmlns:a16="http://schemas.microsoft.com/office/drawing/2014/main" id="{26E104DC-D923-4F26-BC6D-666CAB86D77B}"/>
                  </a:ext>
                </a:extLst>
              </p:cNvPr>
              <p:cNvSpPr/>
              <p:nvPr/>
            </p:nvSpPr>
            <p:spPr>
              <a:xfrm rot="18674865" flipH="1">
                <a:off x="7520869" y="851319"/>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dirty="0">
                  <a:latin typeface="Arial" panose="020B0604020202020204" pitchFamily="34" charset="0"/>
                </a:endParaRPr>
              </a:p>
            </p:txBody>
          </p:sp>
          <p:sp>
            <p:nvSpPr>
              <p:cNvPr id="122" name="Freeform: Shape 121">
                <a:extLst>
                  <a:ext uri="{FF2B5EF4-FFF2-40B4-BE49-F238E27FC236}">
                    <a16:creationId xmlns:a16="http://schemas.microsoft.com/office/drawing/2014/main" id="{3A381E96-39C4-47D2-9896-5A717949D177}"/>
                  </a:ext>
                </a:extLst>
              </p:cNvPr>
              <p:cNvSpPr/>
              <p:nvPr/>
            </p:nvSpPr>
            <p:spPr>
              <a:xfrm rot="13519709">
                <a:off x="9277445" y="3864913"/>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rgbClr val="C4CD92"/>
              </a:solidFill>
              <a:ln w="7692" cap="flat">
                <a:noFill/>
                <a:prstDash val="solid"/>
                <a:miter/>
              </a:ln>
            </p:spPr>
            <p:txBody>
              <a:bodyPr rtlCol="0" anchor="ctr"/>
              <a:lstStyle/>
              <a:p>
                <a:endParaRPr lang="en-US" dirty="0">
                  <a:latin typeface="Arial" panose="020B0604020202020204" pitchFamily="34" charset="0"/>
                </a:endParaRPr>
              </a:p>
            </p:txBody>
          </p:sp>
          <p:sp>
            <p:nvSpPr>
              <p:cNvPr id="123" name="Freeform: Shape 122">
                <a:extLst>
                  <a:ext uri="{FF2B5EF4-FFF2-40B4-BE49-F238E27FC236}">
                    <a16:creationId xmlns:a16="http://schemas.microsoft.com/office/drawing/2014/main" id="{6F47F523-F5B2-473E-B67F-51D25C10A31E}"/>
                  </a:ext>
                </a:extLst>
              </p:cNvPr>
              <p:cNvSpPr/>
              <p:nvPr/>
            </p:nvSpPr>
            <p:spPr>
              <a:xfrm>
                <a:off x="6368136" y="4062039"/>
                <a:ext cx="134421" cy="134421"/>
              </a:xfrm>
              <a:custGeom>
                <a:avLst/>
                <a:gdLst>
                  <a:gd name="connsiteX0" fmla="*/ 157018 w 169333"/>
                  <a:gd name="connsiteY0" fmla="*/ 136236 h 169333"/>
                  <a:gd name="connsiteX1" fmla="*/ 127770 w 169333"/>
                  <a:gd name="connsiteY1" fmla="*/ 152400 h 169333"/>
                  <a:gd name="connsiteX2" fmla="*/ 69273 w 169333"/>
                  <a:gd name="connsiteY2" fmla="*/ 170103 h 169333"/>
                  <a:gd name="connsiteX3" fmla="*/ 33867 w 169333"/>
                  <a:gd name="connsiteY3" fmla="*/ 160867 h 169333"/>
                  <a:gd name="connsiteX4" fmla="*/ 29248 w 169333"/>
                  <a:gd name="connsiteY4" fmla="*/ 153939 h 169333"/>
                  <a:gd name="connsiteX5" fmla="*/ 17703 w 169333"/>
                  <a:gd name="connsiteY5" fmla="*/ 146242 h 169333"/>
                  <a:gd name="connsiteX6" fmla="*/ 0 w 169333"/>
                  <a:gd name="connsiteY6" fmla="*/ 109297 h 169333"/>
                  <a:gd name="connsiteX7" fmla="*/ 4618 w 169333"/>
                  <a:gd name="connsiteY7" fmla="*/ 76200 h 169333"/>
                  <a:gd name="connsiteX8" fmla="*/ 10776 w 169333"/>
                  <a:gd name="connsiteY8" fmla="*/ 55418 h 169333"/>
                  <a:gd name="connsiteX9" fmla="*/ 43873 w 169333"/>
                  <a:gd name="connsiteY9" fmla="*/ 13085 h 169333"/>
                  <a:gd name="connsiteX10" fmla="*/ 83127 w 169333"/>
                  <a:gd name="connsiteY10" fmla="*/ 3079 h 169333"/>
                  <a:gd name="connsiteX11" fmla="*/ 132388 w 169333"/>
                  <a:gd name="connsiteY11" fmla="*/ 6157 h 169333"/>
                  <a:gd name="connsiteX12" fmla="*/ 151630 w 169333"/>
                  <a:gd name="connsiteY12" fmla="*/ 0 h 169333"/>
                  <a:gd name="connsiteX13" fmla="*/ 165485 w 169333"/>
                  <a:gd name="connsiteY13" fmla="*/ 23861 h 169333"/>
                  <a:gd name="connsiteX14" fmla="*/ 168564 w 169333"/>
                  <a:gd name="connsiteY14" fmla="*/ 28479 h 169333"/>
                  <a:gd name="connsiteX15" fmla="*/ 173952 w 169333"/>
                  <a:gd name="connsiteY15" fmla="*/ 61576 h 169333"/>
                  <a:gd name="connsiteX16" fmla="*/ 172412 w 169333"/>
                  <a:gd name="connsiteY16" fmla="*/ 82358 h 169333"/>
                  <a:gd name="connsiteX17" fmla="*/ 169333 w 169333"/>
                  <a:gd name="connsiteY17" fmla="*/ 104679 h 169333"/>
                  <a:gd name="connsiteX18" fmla="*/ 157018 w 169333"/>
                  <a:gd name="connsiteY18" fmla="*/ 136236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333" h="169333">
                    <a:moveTo>
                      <a:pt x="157018" y="136236"/>
                    </a:moveTo>
                    <a:cubicBezTo>
                      <a:pt x="143933" y="135467"/>
                      <a:pt x="135467" y="145473"/>
                      <a:pt x="127770" y="152400"/>
                    </a:cubicBezTo>
                    <a:cubicBezTo>
                      <a:pt x="110836" y="167794"/>
                      <a:pt x="90055" y="170873"/>
                      <a:pt x="69273" y="170103"/>
                    </a:cubicBezTo>
                    <a:cubicBezTo>
                      <a:pt x="57727" y="170103"/>
                      <a:pt x="47721" y="157018"/>
                      <a:pt x="33867" y="160867"/>
                    </a:cubicBezTo>
                    <a:cubicBezTo>
                      <a:pt x="31558" y="159327"/>
                      <a:pt x="30018" y="157018"/>
                      <a:pt x="29248" y="153939"/>
                    </a:cubicBezTo>
                    <a:cubicBezTo>
                      <a:pt x="27709" y="148551"/>
                      <a:pt x="21551" y="148551"/>
                      <a:pt x="17703" y="146242"/>
                    </a:cubicBezTo>
                    <a:cubicBezTo>
                      <a:pt x="6927" y="136236"/>
                      <a:pt x="3848" y="122382"/>
                      <a:pt x="0" y="109297"/>
                    </a:cubicBezTo>
                    <a:cubicBezTo>
                      <a:pt x="7697" y="99291"/>
                      <a:pt x="10776" y="88515"/>
                      <a:pt x="4618" y="76200"/>
                    </a:cubicBezTo>
                    <a:cubicBezTo>
                      <a:pt x="0" y="67733"/>
                      <a:pt x="6927" y="60036"/>
                      <a:pt x="10776" y="55418"/>
                    </a:cubicBezTo>
                    <a:cubicBezTo>
                      <a:pt x="22321" y="41564"/>
                      <a:pt x="40024" y="33097"/>
                      <a:pt x="43873" y="13085"/>
                    </a:cubicBezTo>
                    <a:cubicBezTo>
                      <a:pt x="59267" y="18473"/>
                      <a:pt x="69273" y="3079"/>
                      <a:pt x="83127" y="3079"/>
                    </a:cubicBezTo>
                    <a:cubicBezTo>
                      <a:pt x="99291" y="3848"/>
                      <a:pt x="116224" y="3079"/>
                      <a:pt x="132388" y="6157"/>
                    </a:cubicBezTo>
                    <a:cubicBezTo>
                      <a:pt x="141624" y="7697"/>
                      <a:pt x="145473" y="2309"/>
                      <a:pt x="151630" y="0"/>
                    </a:cubicBezTo>
                    <a:cubicBezTo>
                      <a:pt x="159327" y="6157"/>
                      <a:pt x="146242" y="24630"/>
                      <a:pt x="165485" y="23861"/>
                    </a:cubicBezTo>
                    <a:cubicBezTo>
                      <a:pt x="167024" y="25400"/>
                      <a:pt x="167794" y="26939"/>
                      <a:pt x="168564" y="28479"/>
                    </a:cubicBezTo>
                    <a:cubicBezTo>
                      <a:pt x="168564" y="40024"/>
                      <a:pt x="167794" y="50800"/>
                      <a:pt x="173952" y="61576"/>
                    </a:cubicBezTo>
                    <a:cubicBezTo>
                      <a:pt x="167794" y="67733"/>
                      <a:pt x="167794" y="75430"/>
                      <a:pt x="172412" y="82358"/>
                    </a:cubicBezTo>
                    <a:cubicBezTo>
                      <a:pt x="169333" y="89285"/>
                      <a:pt x="167024" y="96982"/>
                      <a:pt x="169333" y="104679"/>
                    </a:cubicBezTo>
                    <a:cubicBezTo>
                      <a:pt x="167024" y="116225"/>
                      <a:pt x="159327" y="124691"/>
                      <a:pt x="157018" y="136236"/>
                    </a:cubicBezTo>
                    <a:close/>
                  </a:path>
                </a:pathLst>
              </a:custGeom>
              <a:solidFill>
                <a:srgbClr val="84AF2E"/>
              </a:solidFill>
              <a:ln w="7692" cap="flat">
                <a:noFill/>
                <a:prstDash val="solid"/>
                <a:miter/>
              </a:ln>
            </p:spPr>
            <p:txBody>
              <a:bodyPr rtlCol="0" anchor="ctr"/>
              <a:lstStyle/>
              <a:p>
                <a:endParaRPr lang="en-US" dirty="0">
                  <a:latin typeface="Arial" panose="020B0604020202020204" pitchFamily="34" charset="0"/>
                </a:endParaRPr>
              </a:p>
            </p:txBody>
          </p:sp>
          <p:sp>
            <p:nvSpPr>
              <p:cNvPr id="124" name="Freeform: Shape 123">
                <a:extLst>
                  <a:ext uri="{FF2B5EF4-FFF2-40B4-BE49-F238E27FC236}">
                    <a16:creationId xmlns:a16="http://schemas.microsoft.com/office/drawing/2014/main" id="{859C7899-8393-4E39-9E3E-C6DEE6E9B439}"/>
                  </a:ext>
                </a:extLst>
              </p:cNvPr>
              <p:cNvSpPr/>
              <p:nvPr/>
            </p:nvSpPr>
            <p:spPr>
              <a:xfrm>
                <a:off x="8854039" y="5391678"/>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125" name="Freeform: Shape 124">
                <a:extLst>
                  <a:ext uri="{FF2B5EF4-FFF2-40B4-BE49-F238E27FC236}">
                    <a16:creationId xmlns:a16="http://schemas.microsoft.com/office/drawing/2014/main" id="{4C8208DE-4F48-4A8F-8D1C-694AB337A40C}"/>
                  </a:ext>
                </a:extLst>
              </p:cNvPr>
              <p:cNvSpPr/>
              <p:nvPr/>
            </p:nvSpPr>
            <p:spPr>
              <a:xfrm>
                <a:off x="10662143" y="4663077"/>
                <a:ext cx="122201" cy="146641"/>
              </a:xfrm>
              <a:custGeom>
                <a:avLst/>
                <a:gdLst>
                  <a:gd name="connsiteX0" fmla="*/ 18647 w 153939"/>
                  <a:gd name="connsiteY0" fmla="*/ 161877 h 184727"/>
                  <a:gd name="connsiteX1" fmla="*/ 9410 w 153939"/>
                  <a:gd name="connsiteY1" fmla="*/ 136478 h 184727"/>
                  <a:gd name="connsiteX2" fmla="*/ 7101 w 153939"/>
                  <a:gd name="connsiteY2" fmla="*/ 77980 h 184727"/>
                  <a:gd name="connsiteX3" fmla="*/ 4022 w 153939"/>
                  <a:gd name="connsiteY3" fmla="*/ 65665 h 184727"/>
                  <a:gd name="connsiteX4" fmla="*/ 17107 w 153939"/>
                  <a:gd name="connsiteY4" fmla="*/ 47962 h 184727"/>
                  <a:gd name="connsiteX5" fmla="*/ 17107 w 153939"/>
                  <a:gd name="connsiteY5" fmla="*/ 47962 h 184727"/>
                  <a:gd name="connsiteX6" fmla="*/ 25574 w 153939"/>
                  <a:gd name="connsiteY6" fmla="*/ 34877 h 184727"/>
                  <a:gd name="connsiteX7" fmla="*/ 50974 w 153939"/>
                  <a:gd name="connsiteY7" fmla="*/ 4090 h 184727"/>
                  <a:gd name="connsiteX8" fmla="*/ 58671 w 153939"/>
                  <a:gd name="connsiteY8" fmla="*/ 10247 h 184727"/>
                  <a:gd name="connsiteX9" fmla="*/ 68677 w 153939"/>
                  <a:gd name="connsiteY9" fmla="*/ 20253 h 184727"/>
                  <a:gd name="connsiteX10" fmla="*/ 77914 w 153939"/>
                  <a:gd name="connsiteY10" fmla="*/ 9478 h 184727"/>
                  <a:gd name="connsiteX11" fmla="*/ 86380 w 153939"/>
                  <a:gd name="connsiteY11" fmla="*/ 241 h 184727"/>
                  <a:gd name="connsiteX12" fmla="*/ 144107 w 153939"/>
                  <a:gd name="connsiteY12" fmla="*/ 49501 h 184727"/>
                  <a:gd name="connsiteX13" fmla="*/ 143338 w 153939"/>
                  <a:gd name="connsiteY13" fmla="*/ 49501 h 184727"/>
                  <a:gd name="connsiteX14" fmla="*/ 144877 w 153939"/>
                  <a:gd name="connsiteY14" fmla="*/ 62586 h 184727"/>
                  <a:gd name="connsiteX15" fmla="*/ 157192 w 153939"/>
                  <a:gd name="connsiteY15" fmla="*/ 130320 h 184727"/>
                  <a:gd name="connsiteX16" fmla="*/ 88689 w 153939"/>
                  <a:gd name="connsiteY16" fmla="*/ 190356 h 184727"/>
                  <a:gd name="connsiteX17" fmla="*/ 25574 w 153939"/>
                  <a:gd name="connsiteY17" fmla="*/ 165726 h 184727"/>
                  <a:gd name="connsiteX18" fmla="*/ 18647 w 153939"/>
                  <a:gd name="connsiteY18" fmla="*/ 161877 h 18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939" h="184727">
                    <a:moveTo>
                      <a:pt x="18647" y="161877"/>
                    </a:moveTo>
                    <a:cubicBezTo>
                      <a:pt x="20956" y="151102"/>
                      <a:pt x="10950" y="145714"/>
                      <a:pt x="9410" y="136478"/>
                    </a:cubicBezTo>
                    <a:cubicBezTo>
                      <a:pt x="5562" y="117235"/>
                      <a:pt x="-8293" y="98762"/>
                      <a:pt x="7101" y="77980"/>
                    </a:cubicBezTo>
                    <a:cubicBezTo>
                      <a:pt x="8641" y="75671"/>
                      <a:pt x="5562" y="70283"/>
                      <a:pt x="4022" y="65665"/>
                    </a:cubicBezTo>
                    <a:cubicBezTo>
                      <a:pt x="9410" y="60277"/>
                      <a:pt x="10180" y="51811"/>
                      <a:pt x="17107" y="47962"/>
                    </a:cubicBezTo>
                    <a:lnTo>
                      <a:pt x="17107" y="47962"/>
                    </a:lnTo>
                    <a:cubicBezTo>
                      <a:pt x="21725" y="44883"/>
                      <a:pt x="22495" y="39495"/>
                      <a:pt x="25574" y="34877"/>
                    </a:cubicBezTo>
                    <a:cubicBezTo>
                      <a:pt x="39429" y="28720"/>
                      <a:pt x="57901" y="26411"/>
                      <a:pt x="50974" y="4090"/>
                    </a:cubicBezTo>
                    <a:cubicBezTo>
                      <a:pt x="57901" y="2550"/>
                      <a:pt x="57132" y="7938"/>
                      <a:pt x="58671" y="10247"/>
                    </a:cubicBezTo>
                    <a:cubicBezTo>
                      <a:pt x="61750" y="14096"/>
                      <a:pt x="61750" y="21023"/>
                      <a:pt x="68677" y="20253"/>
                    </a:cubicBezTo>
                    <a:cubicBezTo>
                      <a:pt x="74835" y="20253"/>
                      <a:pt x="75604" y="14096"/>
                      <a:pt x="77914" y="9478"/>
                    </a:cubicBezTo>
                    <a:cubicBezTo>
                      <a:pt x="79453" y="4859"/>
                      <a:pt x="78683" y="-1298"/>
                      <a:pt x="86380" y="241"/>
                    </a:cubicBezTo>
                    <a:cubicBezTo>
                      <a:pt x="105623" y="16405"/>
                      <a:pt x="131022" y="26411"/>
                      <a:pt x="144107" y="49501"/>
                    </a:cubicBezTo>
                    <a:cubicBezTo>
                      <a:pt x="144107" y="49501"/>
                      <a:pt x="143338" y="49501"/>
                      <a:pt x="143338" y="49501"/>
                    </a:cubicBezTo>
                    <a:cubicBezTo>
                      <a:pt x="144107" y="54120"/>
                      <a:pt x="142568" y="60277"/>
                      <a:pt x="144877" y="62586"/>
                    </a:cubicBezTo>
                    <a:cubicBezTo>
                      <a:pt x="171047" y="81059"/>
                      <a:pt x="155653" y="107999"/>
                      <a:pt x="157192" y="130320"/>
                    </a:cubicBezTo>
                    <a:cubicBezTo>
                      <a:pt x="160271" y="158799"/>
                      <a:pt x="118707" y="187277"/>
                      <a:pt x="88689" y="190356"/>
                    </a:cubicBezTo>
                    <a:cubicBezTo>
                      <a:pt x="62520" y="192665"/>
                      <a:pt x="40968" y="189586"/>
                      <a:pt x="25574" y="165726"/>
                    </a:cubicBezTo>
                    <a:cubicBezTo>
                      <a:pt x="24804" y="163417"/>
                      <a:pt x="20956" y="162647"/>
                      <a:pt x="18647" y="161877"/>
                    </a:cubicBez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126" name="Freeform: Shape 125">
                <a:extLst>
                  <a:ext uri="{FF2B5EF4-FFF2-40B4-BE49-F238E27FC236}">
                    <a16:creationId xmlns:a16="http://schemas.microsoft.com/office/drawing/2014/main" id="{D2F98F6C-B9DA-401B-8592-7EACA2BC3291}"/>
                  </a:ext>
                </a:extLst>
              </p:cNvPr>
              <p:cNvSpPr/>
              <p:nvPr/>
            </p:nvSpPr>
            <p:spPr>
              <a:xfrm>
                <a:off x="10647498" y="2630334"/>
                <a:ext cx="103871" cy="134421"/>
              </a:xfrm>
              <a:custGeom>
                <a:avLst/>
                <a:gdLst>
                  <a:gd name="connsiteX0" fmla="*/ 102370 w 130848"/>
                  <a:gd name="connsiteY0" fmla="*/ 20619 h 169333"/>
                  <a:gd name="connsiteX1" fmla="*/ 132388 w 130848"/>
                  <a:gd name="connsiteY1" fmla="*/ 89892 h 169333"/>
                  <a:gd name="connsiteX2" fmla="*/ 100831 w 130848"/>
                  <a:gd name="connsiteY2" fmla="*/ 139922 h 169333"/>
                  <a:gd name="connsiteX3" fmla="*/ 80818 w 130848"/>
                  <a:gd name="connsiteY3" fmla="*/ 147619 h 169333"/>
                  <a:gd name="connsiteX4" fmla="*/ 70812 w 130848"/>
                  <a:gd name="connsiteY4" fmla="*/ 153007 h 169333"/>
                  <a:gd name="connsiteX5" fmla="*/ 26939 w 130848"/>
                  <a:gd name="connsiteY5" fmla="*/ 163013 h 169333"/>
                  <a:gd name="connsiteX6" fmla="*/ 11545 w 130848"/>
                  <a:gd name="connsiteY6" fmla="*/ 132225 h 169333"/>
                  <a:gd name="connsiteX7" fmla="*/ 0 w 130848"/>
                  <a:gd name="connsiteY7" fmla="*/ 109135 h 169333"/>
                  <a:gd name="connsiteX8" fmla="*/ 5388 w 130848"/>
                  <a:gd name="connsiteY8" fmla="*/ 73728 h 169333"/>
                  <a:gd name="connsiteX9" fmla="*/ 53109 w 130848"/>
                  <a:gd name="connsiteY9" fmla="*/ 12922 h 169333"/>
                  <a:gd name="connsiteX10" fmla="*/ 58497 w 130848"/>
                  <a:gd name="connsiteY10" fmla="*/ 9844 h 169333"/>
                  <a:gd name="connsiteX11" fmla="*/ 83897 w 130848"/>
                  <a:gd name="connsiteY11" fmla="*/ 12153 h 169333"/>
                  <a:gd name="connsiteX12" fmla="*/ 90055 w 130848"/>
                  <a:gd name="connsiteY12" fmla="*/ 12153 h 169333"/>
                  <a:gd name="connsiteX13" fmla="*/ 102370 w 130848"/>
                  <a:gd name="connsiteY13" fmla="*/ 2061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848" h="169333">
                    <a:moveTo>
                      <a:pt x="102370" y="20619"/>
                    </a:moveTo>
                    <a:cubicBezTo>
                      <a:pt x="124691" y="30625"/>
                      <a:pt x="142394" y="66801"/>
                      <a:pt x="132388" y="89892"/>
                    </a:cubicBezTo>
                    <a:cubicBezTo>
                      <a:pt x="124691" y="107595"/>
                      <a:pt x="119303" y="127607"/>
                      <a:pt x="100831" y="139922"/>
                    </a:cubicBezTo>
                    <a:cubicBezTo>
                      <a:pt x="93903" y="144541"/>
                      <a:pt x="89285" y="150698"/>
                      <a:pt x="80818" y="147619"/>
                    </a:cubicBezTo>
                    <a:cubicBezTo>
                      <a:pt x="75431" y="146080"/>
                      <a:pt x="72352" y="148389"/>
                      <a:pt x="70812" y="153007"/>
                    </a:cubicBezTo>
                    <a:cubicBezTo>
                      <a:pt x="61576" y="180716"/>
                      <a:pt x="43873" y="169171"/>
                      <a:pt x="26939" y="163013"/>
                    </a:cubicBezTo>
                    <a:cubicBezTo>
                      <a:pt x="15394" y="156086"/>
                      <a:pt x="17703" y="142231"/>
                      <a:pt x="11545" y="132225"/>
                    </a:cubicBezTo>
                    <a:cubicBezTo>
                      <a:pt x="7697" y="124529"/>
                      <a:pt x="5388" y="116062"/>
                      <a:pt x="0" y="109135"/>
                    </a:cubicBezTo>
                    <a:cubicBezTo>
                      <a:pt x="3079" y="97589"/>
                      <a:pt x="5388" y="84504"/>
                      <a:pt x="5388" y="73728"/>
                    </a:cubicBezTo>
                    <a:cubicBezTo>
                      <a:pt x="5388" y="39092"/>
                      <a:pt x="27709" y="25238"/>
                      <a:pt x="53109" y="12922"/>
                    </a:cubicBezTo>
                    <a:cubicBezTo>
                      <a:pt x="55418" y="12153"/>
                      <a:pt x="57727" y="11383"/>
                      <a:pt x="58497" y="9844"/>
                    </a:cubicBezTo>
                    <a:cubicBezTo>
                      <a:pt x="67734" y="-932"/>
                      <a:pt x="76970" y="-6320"/>
                      <a:pt x="83897" y="12153"/>
                    </a:cubicBezTo>
                    <a:cubicBezTo>
                      <a:pt x="83897" y="12922"/>
                      <a:pt x="87746" y="12153"/>
                      <a:pt x="90055" y="12153"/>
                    </a:cubicBezTo>
                    <a:cubicBezTo>
                      <a:pt x="100061" y="9074"/>
                      <a:pt x="96982" y="19850"/>
                      <a:pt x="102370" y="20619"/>
                    </a:cubicBezTo>
                    <a:close/>
                  </a:path>
                </a:pathLst>
              </a:custGeom>
              <a:solidFill>
                <a:srgbClr val="84AF2E"/>
              </a:solidFill>
              <a:ln w="7692" cap="flat">
                <a:noFill/>
                <a:prstDash val="solid"/>
                <a:miter/>
              </a:ln>
            </p:spPr>
            <p:txBody>
              <a:bodyPr rtlCol="0" anchor="ctr"/>
              <a:lstStyle/>
              <a:p>
                <a:endParaRPr lang="en-US" dirty="0">
                  <a:latin typeface="Arial" panose="020B0604020202020204" pitchFamily="34" charset="0"/>
                </a:endParaRPr>
              </a:p>
            </p:txBody>
          </p:sp>
          <p:sp>
            <p:nvSpPr>
              <p:cNvPr id="127" name="Freeform: Shape 126">
                <a:extLst>
                  <a:ext uri="{FF2B5EF4-FFF2-40B4-BE49-F238E27FC236}">
                    <a16:creationId xmlns:a16="http://schemas.microsoft.com/office/drawing/2014/main" id="{864BA7C5-325D-4455-B8EE-C03A6FF26528}"/>
                  </a:ext>
                </a:extLst>
              </p:cNvPr>
              <p:cNvSpPr/>
              <p:nvPr/>
            </p:nvSpPr>
            <p:spPr>
              <a:xfrm>
                <a:off x="6312916" y="2339457"/>
                <a:ext cx="116091" cy="103871"/>
              </a:xfrm>
              <a:custGeom>
                <a:avLst/>
                <a:gdLst>
                  <a:gd name="connsiteX0" fmla="*/ 121132 w 146242"/>
                  <a:gd name="connsiteY0" fmla="*/ 121043 h 130848"/>
                  <a:gd name="connsiteX1" fmla="*/ 76489 w 146242"/>
                  <a:gd name="connsiteY1" fmla="*/ 134897 h 130848"/>
                  <a:gd name="connsiteX2" fmla="*/ 17223 w 146242"/>
                  <a:gd name="connsiteY2" fmla="*/ 117964 h 130848"/>
                  <a:gd name="connsiteX3" fmla="*/ 1829 w 146242"/>
                  <a:gd name="connsiteY3" fmla="*/ 57158 h 130848"/>
                  <a:gd name="connsiteX4" fmla="*/ 44932 w 146242"/>
                  <a:gd name="connsiteY4" fmla="*/ 970 h 130848"/>
                  <a:gd name="connsiteX5" fmla="*/ 106508 w 146242"/>
                  <a:gd name="connsiteY5" fmla="*/ 4049 h 130848"/>
                  <a:gd name="connsiteX6" fmla="*/ 131138 w 146242"/>
                  <a:gd name="connsiteY6" fmla="*/ 27909 h 130848"/>
                  <a:gd name="connsiteX7" fmla="*/ 142683 w 146242"/>
                  <a:gd name="connsiteY7" fmla="*/ 37146 h 130848"/>
                  <a:gd name="connsiteX8" fmla="*/ 152689 w 146242"/>
                  <a:gd name="connsiteY8" fmla="*/ 75631 h 130848"/>
                  <a:gd name="connsiteX9" fmla="*/ 126520 w 146242"/>
                  <a:gd name="connsiteY9" fmla="*/ 109497 h 130848"/>
                  <a:gd name="connsiteX10" fmla="*/ 123441 w 146242"/>
                  <a:gd name="connsiteY10" fmla="*/ 119503 h 130848"/>
                  <a:gd name="connsiteX11" fmla="*/ 121132 w 146242"/>
                  <a:gd name="connsiteY11" fmla="*/ 121043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2" h="130848">
                    <a:moveTo>
                      <a:pt x="121132" y="121043"/>
                    </a:moveTo>
                    <a:cubicBezTo>
                      <a:pt x="104199" y="117194"/>
                      <a:pt x="91114" y="130279"/>
                      <a:pt x="76489" y="134897"/>
                    </a:cubicBezTo>
                    <a:cubicBezTo>
                      <a:pt x="51089" y="143364"/>
                      <a:pt x="30308" y="131818"/>
                      <a:pt x="17223" y="117964"/>
                    </a:cubicBezTo>
                    <a:cubicBezTo>
                      <a:pt x="3368" y="104109"/>
                      <a:pt x="-3559" y="83328"/>
                      <a:pt x="1829" y="57158"/>
                    </a:cubicBezTo>
                    <a:cubicBezTo>
                      <a:pt x="7217" y="27140"/>
                      <a:pt x="36465" y="23291"/>
                      <a:pt x="44932" y="970"/>
                    </a:cubicBezTo>
                    <a:cubicBezTo>
                      <a:pt x="64944" y="4818"/>
                      <a:pt x="85726" y="-5188"/>
                      <a:pt x="106508" y="4049"/>
                    </a:cubicBezTo>
                    <a:cubicBezTo>
                      <a:pt x="118053" y="9437"/>
                      <a:pt x="134986" y="7897"/>
                      <a:pt x="131138" y="27909"/>
                    </a:cubicBezTo>
                    <a:cubicBezTo>
                      <a:pt x="134217" y="31758"/>
                      <a:pt x="141144" y="30218"/>
                      <a:pt x="142683" y="37146"/>
                    </a:cubicBezTo>
                    <a:cubicBezTo>
                      <a:pt x="148071" y="49461"/>
                      <a:pt x="139605" y="65624"/>
                      <a:pt x="152689" y="75631"/>
                    </a:cubicBezTo>
                    <a:cubicBezTo>
                      <a:pt x="151150" y="92564"/>
                      <a:pt x="138835" y="101031"/>
                      <a:pt x="126520" y="109497"/>
                    </a:cubicBezTo>
                    <a:cubicBezTo>
                      <a:pt x="124980" y="112576"/>
                      <a:pt x="124980" y="116424"/>
                      <a:pt x="123441" y="119503"/>
                    </a:cubicBezTo>
                    <a:cubicBezTo>
                      <a:pt x="122671" y="119503"/>
                      <a:pt x="121901" y="120273"/>
                      <a:pt x="121132" y="121043"/>
                    </a:cubicBezTo>
                    <a:close/>
                  </a:path>
                </a:pathLst>
              </a:custGeom>
              <a:solidFill>
                <a:srgbClr val="A2BE2C"/>
              </a:solidFill>
              <a:ln w="7692" cap="flat">
                <a:noFill/>
                <a:prstDash val="solid"/>
                <a:miter/>
              </a:ln>
            </p:spPr>
            <p:txBody>
              <a:bodyPr rtlCol="0" anchor="ctr"/>
              <a:lstStyle/>
              <a:p>
                <a:endParaRPr lang="en-US" dirty="0">
                  <a:latin typeface="Arial" panose="020B0604020202020204" pitchFamily="34" charset="0"/>
                </a:endParaRPr>
              </a:p>
            </p:txBody>
          </p:sp>
          <p:sp>
            <p:nvSpPr>
              <p:cNvPr id="128" name="Freeform: Shape 127">
                <a:extLst>
                  <a:ext uri="{FF2B5EF4-FFF2-40B4-BE49-F238E27FC236}">
                    <a16:creationId xmlns:a16="http://schemas.microsoft.com/office/drawing/2014/main" id="{D86EEC35-C0A5-4946-8ADF-B7DF4C850761}"/>
                  </a:ext>
                </a:extLst>
              </p:cNvPr>
              <p:cNvSpPr/>
              <p:nvPr/>
            </p:nvSpPr>
            <p:spPr>
              <a:xfrm>
                <a:off x="6406629" y="2379942"/>
                <a:ext cx="122201" cy="103871"/>
              </a:xfrm>
              <a:custGeom>
                <a:avLst/>
                <a:gdLst>
                  <a:gd name="connsiteX0" fmla="*/ 3079 w 153939"/>
                  <a:gd name="connsiteY0" fmla="*/ 56958 h 130848"/>
                  <a:gd name="connsiteX1" fmla="*/ 0 w 153939"/>
                  <a:gd name="connsiteY1" fmla="*/ 52339 h 130848"/>
                  <a:gd name="connsiteX2" fmla="*/ 33097 w 153939"/>
                  <a:gd name="connsiteY2" fmla="*/ 26170 h 130848"/>
                  <a:gd name="connsiteX3" fmla="*/ 33097 w 153939"/>
                  <a:gd name="connsiteY3" fmla="*/ 17703 h 130848"/>
                  <a:gd name="connsiteX4" fmla="*/ 55418 w 153939"/>
                  <a:gd name="connsiteY4" fmla="*/ 8467 h 130848"/>
                  <a:gd name="connsiteX5" fmla="*/ 72352 w 153939"/>
                  <a:gd name="connsiteY5" fmla="*/ 0 h 130848"/>
                  <a:gd name="connsiteX6" fmla="*/ 107758 w 153939"/>
                  <a:gd name="connsiteY6" fmla="*/ 6927 h 130848"/>
                  <a:gd name="connsiteX7" fmla="*/ 147012 w 153939"/>
                  <a:gd name="connsiteY7" fmla="*/ 101600 h 130848"/>
                  <a:gd name="connsiteX8" fmla="*/ 81588 w 153939"/>
                  <a:gd name="connsiteY8" fmla="*/ 131618 h 130848"/>
                  <a:gd name="connsiteX9" fmla="*/ 10006 w 153939"/>
                  <a:gd name="connsiteY9" fmla="*/ 80048 h 130848"/>
                  <a:gd name="connsiteX10" fmla="*/ 6927 w 153939"/>
                  <a:gd name="connsiteY10" fmla="*/ 72351 h 130848"/>
                  <a:gd name="connsiteX11" fmla="*/ 3079 w 153939"/>
                  <a:gd name="connsiteY11" fmla="*/ 569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939" h="130848">
                    <a:moveTo>
                      <a:pt x="3079" y="56958"/>
                    </a:moveTo>
                    <a:cubicBezTo>
                      <a:pt x="2309" y="55418"/>
                      <a:pt x="770" y="53879"/>
                      <a:pt x="0" y="52339"/>
                    </a:cubicBezTo>
                    <a:cubicBezTo>
                      <a:pt x="19242" y="53879"/>
                      <a:pt x="22321" y="34636"/>
                      <a:pt x="33097" y="26170"/>
                    </a:cubicBezTo>
                    <a:cubicBezTo>
                      <a:pt x="30788" y="23091"/>
                      <a:pt x="30788" y="20782"/>
                      <a:pt x="33097" y="17703"/>
                    </a:cubicBezTo>
                    <a:cubicBezTo>
                      <a:pt x="40024" y="13085"/>
                      <a:pt x="46182" y="8467"/>
                      <a:pt x="55418" y="8467"/>
                    </a:cubicBezTo>
                    <a:cubicBezTo>
                      <a:pt x="58497" y="770"/>
                      <a:pt x="67733" y="4618"/>
                      <a:pt x="72352" y="0"/>
                    </a:cubicBezTo>
                    <a:cubicBezTo>
                      <a:pt x="83897" y="2309"/>
                      <a:pt x="96212" y="4618"/>
                      <a:pt x="107758" y="6927"/>
                    </a:cubicBezTo>
                    <a:cubicBezTo>
                      <a:pt x="144703" y="14624"/>
                      <a:pt x="171643" y="75430"/>
                      <a:pt x="147012" y="101600"/>
                    </a:cubicBezTo>
                    <a:cubicBezTo>
                      <a:pt x="130848" y="118533"/>
                      <a:pt x="110067" y="133157"/>
                      <a:pt x="81588" y="131618"/>
                    </a:cubicBezTo>
                    <a:cubicBezTo>
                      <a:pt x="45412" y="129309"/>
                      <a:pt x="26170" y="107758"/>
                      <a:pt x="10006" y="80048"/>
                    </a:cubicBezTo>
                    <a:cubicBezTo>
                      <a:pt x="8467" y="77739"/>
                      <a:pt x="6927" y="75430"/>
                      <a:pt x="6927" y="72351"/>
                    </a:cubicBezTo>
                    <a:cubicBezTo>
                      <a:pt x="9236" y="65424"/>
                      <a:pt x="7697" y="60806"/>
                      <a:pt x="3079" y="56958"/>
                    </a:cubicBez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129" name="Freeform: Shape 128">
                <a:extLst>
                  <a:ext uri="{FF2B5EF4-FFF2-40B4-BE49-F238E27FC236}">
                    <a16:creationId xmlns:a16="http://schemas.microsoft.com/office/drawing/2014/main" id="{34C123A4-DA4C-4C3E-9BA9-96372CEBA8B5}"/>
                  </a:ext>
                </a:extLst>
              </p:cNvPr>
              <p:cNvSpPr/>
              <p:nvPr/>
            </p:nvSpPr>
            <p:spPr>
              <a:xfrm>
                <a:off x="7879426" y="5167743"/>
                <a:ext cx="116091" cy="103871"/>
              </a:xfrm>
              <a:custGeom>
                <a:avLst/>
                <a:gdLst>
                  <a:gd name="connsiteX0" fmla="*/ 107413 w 146242"/>
                  <a:gd name="connsiteY0" fmla="*/ 134969 h 130848"/>
                  <a:gd name="connsiteX1" fmla="*/ 62001 w 146242"/>
                  <a:gd name="connsiteY1" fmla="*/ 129581 h 130848"/>
                  <a:gd name="connsiteX2" fmla="*/ 23516 w 146242"/>
                  <a:gd name="connsiteY2" fmla="*/ 96484 h 130848"/>
                  <a:gd name="connsiteX3" fmla="*/ 2734 w 146242"/>
                  <a:gd name="connsiteY3" fmla="*/ 57999 h 130848"/>
                  <a:gd name="connsiteX4" fmla="*/ 9661 w 146242"/>
                  <a:gd name="connsiteY4" fmla="*/ 32599 h 130848"/>
                  <a:gd name="connsiteX5" fmla="*/ 96637 w 146242"/>
                  <a:gd name="connsiteY5" fmla="*/ 1042 h 130848"/>
                  <a:gd name="connsiteX6" fmla="*/ 147437 w 146242"/>
                  <a:gd name="connsiteY6" fmla="*/ 57999 h 130848"/>
                  <a:gd name="connsiteX7" fmla="*/ 148977 w 146242"/>
                  <a:gd name="connsiteY7" fmla="*/ 96484 h 130848"/>
                  <a:gd name="connsiteX8" fmla="*/ 126655 w 146242"/>
                  <a:gd name="connsiteY8" fmla="*/ 127272 h 130848"/>
                  <a:gd name="connsiteX9" fmla="*/ 107413 w 146242"/>
                  <a:gd name="connsiteY9" fmla="*/ 134969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242" h="130848">
                    <a:moveTo>
                      <a:pt x="107413" y="134969"/>
                    </a:moveTo>
                    <a:cubicBezTo>
                      <a:pt x="93558" y="128042"/>
                      <a:pt x="78934" y="136508"/>
                      <a:pt x="62001" y="129581"/>
                    </a:cubicBezTo>
                    <a:cubicBezTo>
                      <a:pt x="43528" y="121884"/>
                      <a:pt x="34292" y="108029"/>
                      <a:pt x="23516" y="96484"/>
                    </a:cubicBezTo>
                    <a:cubicBezTo>
                      <a:pt x="14280" y="86478"/>
                      <a:pt x="12740" y="69545"/>
                      <a:pt x="2734" y="57999"/>
                    </a:cubicBezTo>
                    <a:cubicBezTo>
                      <a:pt x="-4193" y="49533"/>
                      <a:pt x="3504" y="39527"/>
                      <a:pt x="9661" y="32599"/>
                    </a:cubicBezTo>
                    <a:cubicBezTo>
                      <a:pt x="32752" y="7199"/>
                      <a:pt x="62771" y="-3577"/>
                      <a:pt x="96637" y="1042"/>
                    </a:cubicBezTo>
                    <a:cubicBezTo>
                      <a:pt x="112031" y="2581"/>
                      <a:pt x="145898" y="41836"/>
                      <a:pt x="147437" y="57999"/>
                    </a:cubicBezTo>
                    <a:cubicBezTo>
                      <a:pt x="148977" y="70315"/>
                      <a:pt x="152055" y="83399"/>
                      <a:pt x="148977" y="96484"/>
                    </a:cubicBezTo>
                    <a:cubicBezTo>
                      <a:pt x="148207" y="100332"/>
                      <a:pt x="130504" y="124963"/>
                      <a:pt x="126655" y="127272"/>
                    </a:cubicBezTo>
                    <a:cubicBezTo>
                      <a:pt x="117419" y="124193"/>
                      <a:pt x="114340" y="134199"/>
                      <a:pt x="107413" y="134969"/>
                    </a:cubicBezTo>
                    <a:close/>
                  </a:path>
                </a:pathLst>
              </a:custGeom>
              <a:solidFill>
                <a:srgbClr val="84AF2E"/>
              </a:solidFill>
              <a:ln w="7692" cap="flat">
                <a:noFill/>
                <a:prstDash val="solid"/>
                <a:miter/>
              </a:ln>
            </p:spPr>
            <p:txBody>
              <a:bodyPr rtlCol="0" anchor="ctr"/>
              <a:lstStyle/>
              <a:p>
                <a:endParaRPr lang="en-US" dirty="0">
                  <a:latin typeface="Arial" panose="020B0604020202020204" pitchFamily="34" charset="0"/>
                </a:endParaRPr>
              </a:p>
            </p:txBody>
          </p:sp>
          <p:sp>
            <p:nvSpPr>
              <p:cNvPr id="130" name="Freeform: Shape 129">
                <a:extLst>
                  <a:ext uri="{FF2B5EF4-FFF2-40B4-BE49-F238E27FC236}">
                    <a16:creationId xmlns:a16="http://schemas.microsoft.com/office/drawing/2014/main" id="{2B9E9DE0-5F88-4908-850A-1BA92C19091F}"/>
                  </a:ext>
                </a:extLst>
              </p:cNvPr>
              <p:cNvSpPr/>
              <p:nvPr/>
            </p:nvSpPr>
            <p:spPr>
              <a:xfrm>
                <a:off x="8313123" y="1164959"/>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dirty="0">
                  <a:latin typeface="Arial" panose="020B0604020202020204" pitchFamily="34" charset="0"/>
                </a:endParaRPr>
              </a:p>
            </p:txBody>
          </p:sp>
          <p:sp>
            <p:nvSpPr>
              <p:cNvPr id="131" name="Freeform: Shape 130">
                <a:extLst>
                  <a:ext uri="{FF2B5EF4-FFF2-40B4-BE49-F238E27FC236}">
                    <a16:creationId xmlns:a16="http://schemas.microsoft.com/office/drawing/2014/main" id="{E3DB4AFA-F818-433A-887C-5F6BBD90D2E8}"/>
                  </a:ext>
                </a:extLst>
              </p:cNvPr>
              <p:cNvSpPr/>
              <p:nvPr/>
            </p:nvSpPr>
            <p:spPr>
              <a:xfrm>
                <a:off x="7195437" y="5073025"/>
                <a:ext cx="128311" cy="103871"/>
              </a:xfrm>
              <a:custGeom>
                <a:avLst/>
                <a:gdLst>
                  <a:gd name="connsiteX0" fmla="*/ 100830 w 161636"/>
                  <a:gd name="connsiteY0" fmla="*/ 1058 h 130848"/>
                  <a:gd name="connsiteX1" fmla="*/ 144703 w 161636"/>
                  <a:gd name="connsiteY1" fmla="*/ 8755 h 130848"/>
                  <a:gd name="connsiteX2" fmla="*/ 154709 w 161636"/>
                  <a:gd name="connsiteY2" fmla="*/ 17221 h 130848"/>
                  <a:gd name="connsiteX3" fmla="*/ 164715 w 161636"/>
                  <a:gd name="connsiteY3" fmla="*/ 45700 h 130848"/>
                  <a:gd name="connsiteX4" fmla="*/ 106218 w 161636"/>
                  <a:gd name="connsiteY4" fmla="*/ 126518 h 130848"/>
                  <a:gd name="connsiteX5" fmla="*/ 32327 w 161636"/>
                  <a:gd name="connsiteY5" fmla="*/ 118051 h 130848"/>
                  <a:gd name="connsiteX6" fmla="*/ 6927 w 161636"/>
                  <a:gd name="connsiteY6" fmla="*/ 114203 h 130848"/>
                  <a:gd name="connsiteX7" fmla="*/ 15394 w 161636"/>
                  <a:gd name="connsiteY7" fmla="*/ 94960 h 130848"/>
                  <a:gd name="connsiteX8" fmla="*/ 0 w 161636"/>
                  <a:gd name="connsiteY8" fmla="*/ 90342 h 130848"/>
                  <a:gd name="connsiteX9" fmla="*/ 20012 w 161636"/>
                  <a:gd name="connsiteY9" fmla="*/ 40312 h 130848"/>
                  <a:gd name="connsiteX10" fmla="*/ 40794 w 161636"/>
                  <a:gd name="connsiteY10" fmla="*/ 12603 h 130848"/>
                  <a:gd name="connsiteX11" fmla="*/ 48491 w 161636"/>
                  <a:gd name="connsiteY11" fmla="*/ 16452 h 130848"/>
                  <a:gd name="connsiteX12" fmla="*/ 71582 w 161636"/>
                  <a:gd name="connsiteY12" fmla="*/ 7985 h 130848"/>
                  <a:gd name="connsiteX13" fmla="*/ 100830 w 161636"/>
                  <a:gd name="connsiteY13" fmla="*/ 10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636" h="130848">
                    <a:moveTo>
                      <a:pt x="100830" y="1058"/>
                    </a:moveTo>
                    <a:cubicBezTo>
                      <a:pt x="113146" y="16452"/>
                      <a:pt x="129309" y="11064"/>
                      <a:pt x="144703" y="8755"/>
                    </a:cubicBezTo>
                    <a:cubicBezTo>
                      <a:pt x="147782" y="11833"/>
                      <a:pt x="150861" y="14912"/>
                      <a:pt x="154709" y="17221"/>
                    </a:cubicBezTo>
                    <a:cubicBezTo>
                      <a:pt x="165485" y="24149"/>
                      <a:pt x="170103" y="38003"/>
                      <a:pt x="164715" y="45700"/>
                    </a:cubicBezTo>
                    <a:cubicBezTo>
                      <a:pt x="145473" y="72639"/>
                      <a:pt x="144703" y="111894"/>
                      <a:pt x="106218" y="126518"/>
                    </a:cubicBezTo>
                    <a:cubicBezTo>
                      <a:pt x="84667" y="134985"/>
                      <a:pt x="46952" y="136524"/>
                      <a:pt x="32327" y="118051"/>
                    </a:cubicBezTo>
                    <a:cubicBezTo>
                      <a:pt x="23861" y="108045"/>
                      <a:pt x="17703" y="108815"/>
                      <a:pt x="6927" y="114203"/>
                    </a:cubicBezTo>
                    <a:cubicBezTo>
                      <a:pt x="7697" y="104967"/>
                      <a:pt x="19242" y="102657"/>
                      <a:pt x="15394" y="94960"/>
                    </a:cubicBezTo>
                    <a:cubicBezTo>
                      <a:pt x="12315" y="88803"/>
                      <a:pt x="4618" y="92651"/>
                      <a:pt x="0" y="90342"/>
                    </a:cubicBezTo>
                    <a:cubicBezTo>
                      <a:pt x="6927" y="73409"/>
                      <a:pt x="13855" y="57245"/>
                      <a:pt x="20012" y="40312"/>
                    </a:cubicBezTo>
                    <a:cubicBezTo>
                      <a:pt x="23861" y="28767"/>
                      <a:pt x="39255" y="25688"/>
                      <a:pt x="40794" y="12603"/>
                    </a:cubicBezTo>
                    <a:cubicBezTo>
                      <a:pt x="43103" y="14142"/>
                      <a:pt x="46182" y="14912"/>
                      <a:pt x="48491" y="16452"/>
                    </a:cubicBezTo>
                    <a:cubicBezTo>
                      <a:pt x="55418" y="12603"/>
                      <a:pt x="63885" y="11833"/>
                      <a:pt x="71582" y="7985"/>
                    </a:cubicBezTo>
                    <a:cubicBezTo>
                      <a:pt x="77739" y="-7409"/>
                      <a:pt x="91594" y="4906"/>
                      <a:pt x="100830" y="1058"/>
                    </a:cubicBezTo>
                    <a:close/>
                  </a:path>
                </a:pathLst>
              </a:custGeom>
              <a:solidFill>
                <a:srgbClr val="85AF2D"/>
              </a:solidFill>
              <a:ln w="7692" cap="flat">
                <a:noFill/>
                <a:prstDash val="solid"/>
                <a:miter/>
              </a:ln>
            </p:spPr>
            <p:txBody>
              <a:bodyPr rtlCol="0" anchor="ctr"/>
              <a:lstStyle/>
              <a:p>
                <a:endParaRPr lang="en-US" dirty="0">
                  <a:latin typeface="Arial" panose="020B0604020202020204" pitchFamily="34" charset="0"/>
                </a:endParaRPr>
              </a:p>
            </p:txBody>
          </p:sp>
          <p:sp>
            <p:nvSpPr>
              <p:cNvPr id="132" name="Freeform: Shape 131">
                <a:extLst>
                  <a:ext uri="{FF2B5EF4-FFF2-40B4-BE49-F238E27FC236}">
                    <a16:creationId xmlns:a16="http://schemas.microsoft.com/office/drawing/2014/main" id="{52D3A470-E4B2-4820-82EB-B099CA55D389}"/>
                  </a:ext>
                </a:extLst>
              </p:cNvPr>
              <p:cNvSpPr/>
              <p:nvPr/>
            </p:nvSpPr>
            <p:spPr>
              <a:xfrm>
                <a:off x="10858500" y="3965928"/>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133" name="Freeform: Shape 132">
                <a:extLst>
                  <a:ext uri="{FF2B5EF4-FFF2-40B4-BE49-F238E27FC236}">
                    <a16:creationId xmlns:a16="http://schemas.microsoft.com/office/drawing/2014/main" id="{2F04F84F-9084-4069-B043-B1376B38DD83}"/>
                  </a:ext>
                </a:extLst>
              </p:cNvPr>
              <p:cNvSpPr/>
              <p:nvPr/>
            </p:nvSpPr>
            <p:spPr>
              <a:xfrm>
                <a:off x="6595261" y="4371058"/>
                <a:ext cx="146641" cy="122201"/>
              </a:xfrm>
              <a:custGeom>
                <a:avLst/>
                <a:gdLst>
                  <a:gd name="connsiteX0" fmla="*/ 54176 w 184727"/>
                  <a:gd name="connsiteY0" fmla="*/ 11353 h 153939"/>
                  <a:gd name="connsiteX1" fmla="*/ 124988 w 184727"/>
                  <a:gd name="connsiteY1" fmla="*/ 10583 h 153939"/>
                  <a:gd name="connsiteX2" fmla="*/ 138842 w 184727"/>
                  <a:gd name="connsiteY2" fmla="*/ 19050 h 153939"/>
                  <a:gd name="connsiteX3" fmla="*/ 151927 w 184727"/>
                  <a:gd name="connsiteY3" fmla="*/ 19050 h 153939"/>
                  <a:gd name="connsiteX4" fmla="*/ 185024 w 184727"/>
                  <a:gd name="connsiteY4" fmla="*/ 25977 h 153939"/>
                  <a:gd name="connsiteX5" fmla="*/ 172709 w 184727"/>
                  <a:gd name="connsiteY5" fmla="*/ 64462 h 153939"/>
                  <a:gd name="connsiteX6" fmla="*/ 191182 w 184727"/>
                  <a:gd name="connsiteY6" fmla="*/ 73699 h 153939"/>
                  <a:gd name="connsiteX7" fmla="*/ 169630 w 184727"/>
                  <a:gd name="connsiteY7" fmla="*/ 102947 h 153939"/>
                  <a:gd name="connsiteX8" fmla="*/ 165012 w 184727"/>
                  <a:gd name="connsiteY8" fmla="*/ 112183 h 153939"/>
                  <a:gd name="connsiteX9" fmla="*/ 124218 w 184727"/>
                  <a:gd name="connsiteY9" fmla="*/ 155286 h 153939"/>
                  <a:gd name="connsiteX10" fmla="*/ 104976 w 184727"/>
                  <a:gd name="connsiteY10" fmla="*/ 153747 h 153939"/>
                  <a:gd name="connsiteX11" fmla="*/ 53406 w 184727"/>
                  <a:gd name="connsiteY11" fmla="*/ 157595 h 153939"/>
                  <a:gd name="connsiteX12" fmla="*/ 28006 w 184727"/>
                  <a:gd name="connsiteY12" fmla="*/ 142971 h 153939"/>
                  <a:gd name="connsiteX13" fmla="*/ 1067 w 184727"/>
                  <a:gd name="connsiteY13" fmla="*/ 95250 h 153939"/>
                  <a:gd name="connsiteX14" fmla="*/ 25697 w 184727"/>
                  <a:gd name="connsiteY14" fmla="*/ 23668 h 153939"/>
                  <a:gd name="connsiteX15" fmla="*/ 39552 w 184727"/>
                  <a:gd name="connsiteY15" fmla="*/ 19050 h 153939"/>
                  <a:gd name="connsiteX16" fmla="*/ 54176 w 184727"/>
                  <a:gd name="connsiteY16" fmla="*/ 11353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727" h="153939">
                    <a:moveTo>
                      <a:pt x="54176" y="11353"/>
                    </a:moveTo>
                    <a:cubicBezTo>
                      <a:pt x="77267" y="-4041"/>
                      <a:pt x="101127" y="-3271"/>
                      <a:pt x="124988" y="10583"/>
                    </a:cubicBezTo>
                    <a:cubicBezTo>
                      <a:pt x="130376" y="12892"/>
                      <a:pt x="134224" y="16741"/>
                      <a:pt x="138842" y="19050"/>
                    </a:cubicBezTo>
                    <a:cubicBezTo>
                      <a:pt x="143461" y="19050"/>
                      <a:pt x="147309" y="19820"/>
                      <a:pt x="151927" y="19050"/>
                    </a:cubicBezTo>
                    <a:cubicBezTo>
                      <a:pt x="163473" y="17511"/>
                      <a:pt x="177327" y="11353"/>
                      <a:pt x="185024" y="25977"/>
                    </a:cubicBezTo>
                    <a:cubicBezTo>
                      <a:pt x="192721" y="41371"/>
                      <a:pt x="187333" y="55226"/>
                      <a:pt x="172709" y="64462"/>
                    </a:cubicBezTo>
                    <a:cubicBezTo>
                      <a:pt x="177327" y="70620"/>
                      <a:pt x="184254" y="69850"/>
                      <a:pt x="191182" y="73699"/>
                    </a:cubicBezTo>
                    <a:cubicBezTo>
                      <a:pt x="181176" y="81396"/>
                      <a:pt x="171939" y="89862"/>
                      <a:pt x="169630" y="102947"/>
                    </a:cubicBezTo>
                    <a:cubicBezTo>
                      <a:pt x="171939" y="107565"/>
                      <a:pt x="167321" y="109105"/>
                      <a:pt x="165012" y="112183"/>
                    </a:cubicBezTo>
                    <a:cubicBezTo>
                      <a:pt x="155006" y="129886"/>
                      <a:pt x="135764" y="138353"/>
                      <a:pt x="124218" y="155286"/>
                    </a:cubicBezTo>
                    <a:cubicBezTo>
                      <a:pt x="119600" y="162983"/>
                      <a:pt x="112673" y="152208"/>
                      <a:pt x="104976" y="153747"/>
                    </a:cubicBezTo>
                    <a:cubicBezTo>
                      <a:pt x="88812" y="156056"/>
                      <a:pt x="71879" y="166832"/>
                      <a:pt x="53406" y="157595"/>
                    </a:cubicBezTo>
                    <a:cubicBezTo>
                      <a:pt x="44939" y="152977"/>
                      <a:pt x="39552" y="141432"/>
                      <a:pt x="28006" y="142971"/>
                    </a:cubicBezTo>
                    <a:cubicBezTo>
                      <a:pt x="12612" y="130656"/>
                      <a:pt x="4915" y="116032"/>
                      <a:pt x="1067" y="95250"/>
                    </a:cubicBezTo>
                    <a:cubicBezTo>
                      <a:pt x="-3552" y="65232"/>
                      <a:pt x="7224" y="44450"/>
                      <a:pt x="25697" y="23668"/>
                    </a:cubicBezTo>
                    <a:cubicBezTo>
                      <a:pt x="29545" y="19050"/>
                      <a:pt x="34933" y="19820"/>
                      <a:pt x="39552" y="19050"/>
                    </a:cubicBezTo>
                    <a:cubicBezTo>
                      <a:pt x="44939" y="15971"/>
                      <a:pt x="49557" y="13662"/>
                      <a:pt x="54176" y="11353"/>
                    </a:cubicBezTo>
                    <a:close/>
                  </a:path>
                </a:pathLst>
              </a:custGeom>
              <a:solidFill>
                <a:srgbClr val="84AF2D"/>
              </a:solidFill>
              <a:ln w="7692" cap="flat">
                <a:noFill/>
                <a:prstDash val="solid"/>
                <a:miter/>
              </a:ln>
            </p:spPr>
            <p:txBody>
              <a:bodyPr rtlCol="0" anchor="ctr"/>
              <a:lstStyle/>
              <a:p>
                <a:endParaRPr lang="en-US" dirty="0">
                  <a:latin typeface="Arial" panose="020B0604020202020204" pitchFamily="34" charset="0"/>
                </a:endParaRPr>
              </a:p>
            </p:txBody>
          </p:sp>
          <p:sp>
            <p:nvSpPr>
              <p:cNvPr id="134" name="Freeform: Shape 133">
                <a:extLst>
                  <a:ext uri="{FF2B5EF4-FFF2-40B4-BE49-F238E27FC236}">
                    <a16:creationId xmlns:a16="http://schemas.microsoft.com/office/drawing/2014/main" id="{7FDAEFBB-765C-4B80-A063-BFCD9250250E}"/>
                  </a:ext>
                </a:extLst>
              </p:cNvPr>
              <p:cNvSpPr>
                <a:spLocks/>
              </p:cNvSpPr>
              <p:nvPr/>
            </p:nvSpPr>
            <p:spPr bwMode="auto">
              <a:xfrm rot="900000">
                <a:off x="7089267" y="1926620"/>
                <a:ext cx="3271787" cy="2983845"/>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US" dirty="0">
                  <a:latin typeface="Arial" panose="020B0604020202020204" pitchFamily="34" charset="0"/>
                </a:endParaRPr>
              </a:p>
            </p:txBody>
          </p:sp>
          <p:sp>
            <p:nvSpPr>
              <p:cNvPr id="135" name="Freeform: Shape 134">
                <a:extLst>
                  <a:ext uri="{FF2B5EF4-FFF2-40B4-BE49-F238E27FC236}">
                    <a16:creationId xmlns:a16="http://schemas.microsoft.com/office/drawing/2014/main" id="{B8CBB5FA-51ED-4753-A32D-0927D30E46B1}"/>
                  </a:ext>
                </a:extLst>
              </p:cNvPr>
              <p:cNvSpPr/>
              <p:nvPr/>
            </p:nvSpPr>
            <p:spPr>
              <a:xfrm>
                <a:off x="7000161" y="2031424"/>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dirty="0">
                  <a:latin typeface="Arial" panose="020B0604020202020204" pitchFamily="34" charset="0"/>
                </a:endParaRPr>
              </a:p>
            </p:txBody>
          </p:sp>
          <p:sp>
            <p:nvSpPr>
              <p:cNvPr id="136" name="Freeform: Shape 135">
                <a:extLst>
                  <a:ext uri="{FF2B5EF4-FFF2-40B4-BE49-F238E27FC236}">
                    <a16:creationId xmlns:a16="http://schemas.microsoft.com/office/drawing/2014/main" id="{CC4075BD-BC71-41DA-A721-E2020562AF33}"/>
                  </a:ext>
                </a:extLst>
              </p:cNvPr>
              <p:cNvSpPr/>
              <p:nvPr/>
            </p:nvSpPr>
            <p:spPr>
              <a:xfrm flipH="1">
                <a:off x="8784570" y="1883600"/>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dirty="0">
                  <a:latin typeface="Arial" panose="020B0604020202020204" pitchFamily="34" charset="0"/>
                </a:endParaRPr>
              </a:p>
            </p:txBody>
          </p:sp>
          <p:sp>
            <p:nvSpPr>
              <p:cNvPr id="137" name="Freeform: Shape 136">
                <a:extLst>
                  <a:ext uri="{FF2B5EF4-FFF2-40B4-BE49-F238E27FC236}">
                    <a16:creationId xmlns:a16="http://schemas.microsoft.com/office/drawing/2014/main" id="{74DD2201-8F8B-4958-9811-FF0D9CEE6C50}"/>
                  </a:ext>
                </a:extLst>
              </p:cNvPr>
              <p:cNvSpPr/>
              <p:nvPr/>
            </p:nvSpPr>
            <p:spPr>
              <a:xfrm flipV="1">
                <a:off x="5899199" y="4439734"/>
                <a:ext cx="603449" cy="60827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dirty="0">
                  <a:latin typeface="Arial" panose="020B0604020202020204" pitchFamily="34" charset="0"/>
                </a:endParaRPr>
              </a:p>
            </p:txBody>
          </p:sp>
          <p:sp>
            <p:nvSpPr>
              <p:cNvPr id="138" name="Freeform: Shape 137">
                <a:extLst>
                  <a:ext uri="{FF2B5EF4-FFF2-40B4-BE49-F238E27FC236}">
                    <a16:creationId xmlns:a16="http://schemas.microsoft.com/office/drawing/2014/main" id="{727A3E93-930A-42FE-B5C7-CB1E30695DF4}"/>
                  </a:ext>
                </a:extLst>
              </p:cNvPr>
              <p:cNvSpPr/>
              <p:nvPr/>
            </p:nvSpPr>
            <p:spPr>
              <a:xfrm rot="19531334">
                <a:off x="6084441" y="3363823"/>
                <a:ext cx="441381" cy="44491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dirty="0">
                  <a:latin typeface="Arial" panose="020B0604020202020204" pitchFamily="34" charset="0"/>
                </a:endParaRPr>
              </a:p>
            </p:txBody>
          </p:sp>
          <p:sp>
            <p:nvSpPr>
              <p:cNvPr id="139" name="Freeform: Shape 138">
                <a:extLst>
                  <a:ext uri="{FF2B5EF4-FFF2-40B4-BE49-F238E27FC236}">
                    <a16:creationId xmlns:a16="http://schemas.microsoft.com/office/drawing/2014/main" id="{FCF075F2-9A11-40D7-8CBF-B70A5F7E3B16}"/>
                  </a:ext>
                </a:extLst>
              </p:cNvPr>
              <p:cNvSpPr/>
              <p:nvPr/>
            </p:nvSpPr>
            <p:spPr>
              <a:xfrm rot="9900000" flipH="1">
                <a:off x="8046141" y="3975013"/>
                <a:ext cx="660342" cy="66562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dirty="0">
                  <a:latin typeface="Arial" panose="020B0604020202020204" pitchFamily="34" charset="0"/>
                </a:endParaRPr>
              </a:p>
            </p:txBody>
          </p:sp>
        </p:grpSp>
        <p:grpSp>
          <p:nvGrpSpPr>
            <p:cNvPr id="147" name="Group 146">
              <a:extLst>
                <a:ext uri="{FF2B5EF4-FFF2-40B4-BE49-F238E27FC236}">
                  <a16:creationId xmlns:a16="http://schemas.microsoft.com/office/drawing/2014/main" id="{E4FFBAE7-B433-4A70-B535-1E9F57F6A05E}"/>
                </a:ext>
              </a:extLst>
            </p:cNvPr>
            <p:cNvGrpSpPr/>
            <p:nvPr/>
          </p:nvGrpSpPr>
          <p:grpSpPr>
            <a:xfrm>
              <a:off x="7720748" y="2726920"/>
              <a:ext cx="2054743" cy="1190495"/>
              <a:chOff x="5121914" y="2261078"/>
              <a:chExt cx="2054743" cy="1190495"/>
            </a:xfrm>
          </p:grpSpPr>
          <p:grpSp>
            <p:nvGrpSpPr>
              <p:cNvPr id="149" name="Group 148">
                <a:extLst>
                  <a:ext uri="{FF2B5EF4-FFF2-40B4-BE49-F238E27FC236}">
                    <a16:creationId xmlns:a16="http://schemas.microsoft.com/office/drawing/2014/main" id="{65E6FB1A-03D9-43E9-B1D6-46060F8AE553}"/>
                  </a:ext>
                </a:extLst>
              </p:cNvPr>
              <p:cNvGrpSpPr/>
              <p:nvPr/>
            </p:nvGrpSpPr>
            <p:grpSpPr>
              <a:xfrm rot="10579261" flipH="1">
                <a:off x="6559487" y="3020135"/>
                <a:ext cx="617170" cy="431438"/>
                <a:chOff x="3755403" y="3352246"/>
                <a:chExt cx="1133941" cy="792691"/>
              </a:xfrm>
              <a:solidFill>
                <a:schemeClr val="accent1"/>
              </a:solidFill>
            </p:grpSpPr>
            <p:sp>
              <p:nvSpPr>
                <p:cNvPr id="153" name="Freeform: Shape 152">
                  <a:extLst>
                    <a:ext uri="{FF2B5EF4-FFF2-40B4-BE49-F238E27FC236}">
                      <a16:creationId xmlns:a16="http://schemas.microsoft.com/office/drawing/2014/main" id="{91C0D289-F389-4B60-874D-B101C7895D36}"/>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dirty="0">
                    <a:latin typeface="Arial" panose="020B0604020202020204" pitchFamily="34" charset="0"/>
                  </a:endParaRPr>
                </a:p>
              </p:txBody>
            </p:sp>
            <p:sp>
              <p:nvSpPr>
                <p:cNvPr id="154" name="Freeform: Shape 153">
                  <a:extLst>
                    <a:ext uri="{FF2B5EF4-FFF2-40B4-BE49-F238E27FC236}">
                      <a16:creationId xmlns:a16="http://schemas.microsoft.com/office/drawing/2014/main" id="{BC1928D9-0F53-49E1-8BA6-CE932C01E223}"/>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dirty="0">
                    <a:latin typeface="Arial" panose="020B0604020202020204" pitchFamily="34" charset="0"/>
                  </a:endParaRPr>
                </a:p>
              </p:txBody>
            </p:sp>
          </p:grpSp>
          <p:grpSp>
            <p:nvGrpSpPr>
              <p:cNvPr id="150" name="Group 149">
                <a:extLst>
                  <a:ext uri="{FF2B5EF4-FFF2-40B4-BE49-F238E27FC236}">
                    <a16:creationId xmlns:a16="http://schemas.microsoft.com/office/drawing/2014/main" id="{84035B4C-47C0-41E0-8ECF-6C711949B901}"/>
                  </a:ext>
                </a:extLst>
              </p:cNvPr>
              <p:cNvGrpSpPr/>
              <p:nvPr/>
            </p:nvGrpSpPr>
            <p:grpSpPr>
              <a:xfrm rot="2700000" flipH="1">
                <a:off x="5029048" y="2353944"/>
                <a:ext cx="617170" cy="431438"/>
                <a:chOff x="3755403" y="3352246"/>
                <a:chExt cx="1133941" cy="792691"/>
              </a:xfrm>
              <a:solidFill>
                <a:schemeClr val="accent1"/>
              </a:solidFill>
            </p:grpSpPr>
            <p:sp>
              <p:nvSpPr>
                <p:cNvPr id="151" name="Freeform: Shape 150">
                  <a:extLst>
                    <a:ext uri="{FF2B5EF4-FFF2-40B4-BE49-F238E27FC236}">
                      <a16:creationId xmlns:a16="http://schemas.microsoft.com/office/drawing/2014/main" id="{11A1A45C-55D3-4EC0-A373-C0B7A2E11607}"/>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dirty="0">
                    <a:latin typeface="Arial" panose="020B0604020202020204" pitchFamily="34" charset="0"/>
                  </a:endParaRPr>
                </a:p>
              </p:txBody>
            </p:sp>
            <p:sp>
              <p:nvSpPr>
                <p:cNvPr id="152" name="Freeform: Shape 151">
                  <a:extLst>
                    <a:ext uri="{FF2B5EF4-FFF2-40B4-BE49-F238E27FC236}">
                      <a16:creationId xmlns:a16="http://schemas.microsoft.com/office/drawing/2014/main" id="{B43F1755-B952-4492-B071-B8B1B27D92CB}"/>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dirty="0">
                    <a:latin typeface="Arial" panose="020B0604020202020204" pitchFamily="34" charset="0"/>
                  </a:endParaRPr>
                </a:p>
              </p:txBody>
            </p:sp>
          </p:grpSp>
        </p:grpSp>
      </p:grpSp>
      <p:sp>
        <p:nvSpPr>
          <p:cNvPr id="155" name="TextBox 154">
            <a:extLst>
              <a:ext uri="{FF2B5EF4-FFF2-40B4-BE49-F238E27FC236}">
                <a16:creationId xmlns:a16="http://schemas.microsoft.com/office/drawing/2014/main" id="{DEAB6518-19CD-4637-B0D8-F1C81470B1F1}"/>
              </a:ext>
            </a:extLst>
          </p:cNvPr>
          <p:cNvSpPr txBox="1"/>
          <p:nvPr/>
        </p:nvSpPr>
        <p:spPr>
          <a:xfrm>
            <a:off x="169351" y="3000892"/>
            <a:ext cx="6423648" cy="830997"/>
          </a:xfrm>
          <a:prstGeom prst="rect">
            <a:avLst/>
          </a:prstGeom>
          <a:noFill/>
        </p:spPr>
        <p:txBody>
          <a:bodyPr wrap="square" rtlCol="0" anchor="ctr">
            <a:spAutoFit/>
          </a:bodyPr>
          <a:lstStyle/>
          <a:p>
            <a:pPr algn="ctr"/>
            <a:r>
              <a:rPr lang="ko-KR" altLang="en-US" sz="4800" b="1" dirty="0" err="1">
                <a:solidFill>
                  <a:schemeClr val="tx2"/>
                </a:solidFill>
                <a:latin typeface="Arial" panose="020B0604020202020204" pitchFamily="34" charset="0"/>
                <a:cs typeface="Arial" panose="020B0604020202020204" pitchFamily="34" charset="0"/>
              </a:rPr>
              <a:t>分組討論、角色扮演</a:t>
            </a:r>
            <a:endParaRPr lang="ko-KR" altLang="en-US" sz="4800"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701096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CD8B415-D66D-478C-8722-16B7A62BA839}"/>
              </a:ext>
            </a:extLst>
          </p:cNvPr>
          <p:cNvSpPr/>
          <p:nvPr/>
        </p:nvSpPr>
        <p:spPr>
          <a:xfrm rot="8100000">
            <a:off x="1948531" y="1733685"/>
            <a:ext cx="2186343" cy="2180691"/>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D00098B-F27A-449A-A8F9-AEF70D500B04}"/>
              </a:ext>
            </a:extLst>
          </p:cNvPr>
          <p:cNvSpPr>
            <a:spLocks/>
          </p:cNvSpPr>
          <p:nvPr/>
        </p:nvSpPr>
        <p:spPr bwMode="auto">
          <a:xfrm rot="3516856">
            <a:off x="1130573" y="1483816"/>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93" name="Freeform: Shape 92">
            <a:extLst>
              <a:ext uri="{FF2B5EF4-FFF2-40B4-BE49-F238E27FC236}">
                <a16:creationId xmlns:a16="http://schemas.microsoft.com/office/drawing/2014/main" id="{7C8FC170-40E8-4D5B-AF75-12273B4C4EBC}"/>
              </a:ext>
            </a:extLst>
          </p:cNvPr>
          <p:cNvSpPr/>
          <p:nvPr/>
        </p:nvSpPr>
        <p:spPr>
          <a:xfrm rot="244704">
            <a:off x="-17584" y="1202832"/>
            <a:ext cx="4714957" cy="6253045"/>
          </a:xfrm>
          <a:custGeom>
            <a:avLst/>
            <a:gdLst>
              <a:gd name="connsiteX0" fmla="*/ 2224071 w 4714957"/>
              <a:gd name="connsiteY0" fmla="*/ 5682709 h 6253045"/>
              <a:gd name="connsiteX1" fmla="*/ 2609077 w 4714957"/>
              <a:gd name="connsiteY1" fmla="*/ 5655257 h 6253045"/>
              <a:gd name="connsiteX2" fmla="*/ 2614000 w 4714957"/>
              <a:gd name="connsiteY2" fmla="*/ 5688938 h 6253045"/>
              <a:gd name="connsiteX3" fmla="*/ 2682827 w 4714957"/>
              <a:gd name="connsiteY3" fmla="*/ 6253045 h 6253045"/>
              <a:gd name="connsiteX4" fmla="*/ 2137736 w 4714957"/>
              <a:gd name="connsiteY4" fmla="*/ 6246586 h 6253045"/>
              <a:gd name="connsiteX5" fmla="*/ 2223836 w 4714957"/>
              <a:gd name="connsiteY5" fmla="*/ 5708196 h 6253045"/>
              <a:gd name="connsiteX6" fmla="*/ 2212973 w 4714957"/>
              <a:gd name="connsiteY6" fmla="*/ 5328795 h 6253045"/>
              <a:gd name="connsiteX7" fmla="*/ 2213172 w 4714957"/>
              <a:gd name="connsiteY7" fmla="*/ 5330621 h 6253045"/>
              <a:gd name="connsiteX8" fmla="*/ 2213117 w 4714957"/>
              <a:gd name="connsiteY8" fmla="*/ 5331050 h 6253045"/>
              <a:gd name="connsiteX9" fmla="*/ 2303071 w 4714957"/>
              <a:gd name="connsiteY9" fmla="*/ 5304204 h 6253045"/>
              <a:gd name="connsiteX10" fmla="*/ 2308014 w 4714957"/>
              <a:gd name="connsiteY10" fmla="*/ 5322041 h 6253045"/>
              <a:gd name="connsiteX11" fmla="*/ 2312957 w 4714957"/>
              <a:gd name="connsiteY11" fmla="*/ 5339877 h 6253045"/>
              <a:gd name="connsiteX12" fmla="*/ 2312033 w 4714957"/>
              <a:gd name="connsiteY12" fmla="*/ 5352675 h 6253045"/>
              <a:gd name="connsiteX13" fmla="*/ 2312162 w 4714957"/>
              <a:gd name="connsiteY13" fmla="*/ 5354485 h 6253045"/>
              <a:gd name="connsiteX14" fmla="*/ 2309283 w 4714957"/>
              <a:gd name="connsiteY14" fmla="*/ 5365603 h 6253045"/>
              <a:gd name="connsiteX15" fmla="*/ 2301075 w 4714957"/>
              <a:gd name="connsiteY15" fmla="*/ 5353456 h 6253045"/>
              <a:gd name="connsiteX16" fmla="*/ 2300816 w 4714957"/>
              <a:gd name="connsiteY16" fmla="*/ 5349836 h 6253045"/>
              <a:gd name="connsiteX17" fmla="*/ 2303071 w 4714957"/>
              <a:gd name="connsiteY17" fmla="*/ 5304204 h 6253045"/>
              <a:gd name="connsiteX18" fmla="*/ 2533856 w 4714957"/>
              <a:gd name="connsiteY18" fmla="*/ 5271378 h 6253045"/>
              <a:gd name="connsiteX19" fmla="*/ 2549201 w 4714957"/>
              <a:gd name="connsiteY19" fmla="*/ 5332126 h 6253045"/>
              <a:gd name="connsiteX20" fmla="*/ 2549330 w 4714957"/>
              <a:gd name="connsiteY20" fmla="*/ 5333937 h 6253045"/>
              <a:gd name="connsiteX21" fmla="*/ 2546194 w 4714957"/>
              <a:gd name="connsiteY21" fmla="*/ 5341436 h 6253045"/>
              <a:gd name="connsiteX22" fmla="*/ 2537856 w 4714957"/>
              <a:gd name="connsiteY22" fmla="*/ 5327479 h 6253045"/>
              <a:gd name="connsiteX23" fmla="*/ 2534372 w 4714957"/>
              <a:gd name="connsiteY23" fmla="*/ 5278616 h 6253045"/>
              <a:gd name="connsiteX24" fmla="*/ 2533856 w 4714957"/>
              <a:gd name="connsiteY24" fmla="*/ 5271378 h 6253045"/>
              <a:gd name="connsiteX25" fmla="*/ 2398189 w 4714957"/>
              <a:gd name="connsiteY25" fmla="*/ 5273776 h 6253045"/>
              <a:gd name="connsiteX26" fmla="*/ 2402616 w 4714957"/>
              <a:gd name="connsiteY26" fmla="*/ 5284373 h 6253045"/>
              <a:gd name="connsiteX27" fmla="*/ 2411599 w 4714957"/>
              <a:gd name="connsiteY27" fmla="*/ 5307380 h 6253045"/>
              <a:gd name="connsiteX28" fmla="*/ 2408721 w 4714957"/>
              <a:gd name="connsiteY28" fmla="*/ 5318498 h 6253045"/>
              <a:gd name="connsiteX29" fmla="*/ 2404422 w 4714957"/>
              <a:gd name="connsiteY29" fmla="*/ 5309709 h 6253045"/>
              <a:gd name="connsiteX30" fmla="*/ 2403906 w 4714957"/>
              <a:gd name="connsiteY30" fmla="*/ 5302470 h 6253045"/>
              <a:gd name="connsiteX31" fmla="*/ 2398189 w 4714957"/>
              <a:gd name="connsiteY31" fmla="*/ 5273776 h 6253045"/>
              <a:gd name="connsiteX32" fmla="*/ 2454826 w 4714957"/>
              <a:gd name="connsiteY32" fmla="*/ 5244273 h 6253045"/>
              <a:gd name="connsiteX33" fmla="*/ 2455084 w 4714957"/>
              <a:gd name="connsiteY33" fmla="*/ 5247892 h 6253045"/>
              <a:gd name="connsiteX34" fmla="*/ 2457944 w 4714957"/>
              <a:gd name="connsiteY34" fmla="*/ 5262239 h 6253045"/>
              <a:gd name="connsiteX35" fmla="*/ 2453496 w 4714957"/>
              <a:gd name="connsiteY35" fmla="*/ 5277108 h 6253045"/>
              <a:gd name="connsiteX36" fmla="*/ 2448811 w 4714957"/>
              <a:gd name="connsiteY36" fmla="*/ 5262890 h 6253045"/>
              <a:gd name="connsiteX37" fmla="*/ 2453517 w 4714957"/>
              <a:gd name="connsiteY37" fmla="*/ 5251642 h 6253045"/>
              <a:gd name="connsiteX38" fmla="*/ 2454826 w 4714957"/>
              <a:gd name="connsiteY38" fmla="*/ 5244273 h 6253045"/>
              <a:gd name="connsiteX39" fmla="*/ 2337036 w 4714957"/>
              <a:gd name="connsiteY39" fmla="*/ 5239940 h 6253045"/>
              <a:gd name="connsiteX40" fmla="*/ 2343419 w 4714957"/>
              <a:gd name="connsiteY40" fmla="*/ 5252216 h 6253045"/>
              <a:gd name="connsiteX41" fmla="*/ 2341850 w 4714957"/>
              <a:gd name="connsiteY41" fmla="*/ 5255966 h 6253045"/>
              <a:gd name="connsiteX42" fmla="*/ 2337036 w 4714957"/>
              <a:gd name="connsiteY42" fmla="*/ 5239940 h 6253045"/>
              <a:gd name="connsiteX43" fmla="*/ 2509896 w 4714957"/>
              <a:gd name="connsiteY43" fmla="*/ 5218519 h 6253045"/>
              <a:gd name="connsiteX44" fmla="*/ 2511850 w 4714957"/>
              <a:gd name="connsiteY44" fmla="*/ 5220200 h 6253045"/>
              <a:gd name="connsiteX45" fmla="*/ 2516148 w 4714957"/>
              <a:gd name="connsiteY45" fmla="*/ 5228987 h 6253045"/>
              <a:gd name="connsiteX46" fmla="*/ 2513380 w 4714957"/>
              <a:gd name="connsiteY46" fmla="*/ 5267382 h 6253045"/>
              <a:gd name="connsiteX47" fmla="*/ 2509359 w 4714957"/>
              <a:gd name="connsiteY47" fmla="*/ 5236747 h 6253045"/>
              <a:gd name="connsiteX48" fmla="*/ 2508456 w 4714957"/>
              <a:gd name="connsiteY48" fmla="*/ 5224080 h 6253045"/>
              <a:gd name="connsiteX49" fmla="*/ 2510025 w 4714957"/>
              <a:gd name="connsiteY49" fmla="*/ 5220330 h 6253045"/>
              <a:gd name="connsiteX50" fmla="*/ 2509896 w 4714957"/>
              <a:gd name="connsiteY50" fmla="*/ 5218519 h 6253045"/>
              <a:gd name="connsiteX51" fmla="*/ 2505082 w 4714957"/>
              <a:gd name="connsiteY51" fmla="*/ 5202494 h 6253045"/>
              <a:gd name="connsiteX52" fmla="*/ 2510947 w 4714957"/>
              <a:gd name="connsiteY52" fmla="*/ 5207531 h 6253045"/>
              <a:gd name="connsiteX53" fmla="*/ 2514773 w 4714957"/>
              <a:gd name="connsiteY53" fmla="*/ 5209684 h 6253045"/>
              <a:gd name="connsiteX54" fmla="*/ 2518769 w 4714957"/>
              <a:gd name="connsiteY54" fmla="*/ 5214249 h 6253045"/>
              <a:gd name="connsiteX55" fmla="*/ 2517460 w 4714957"/>
              <a:gd name="connsiteY55" fmla="*/ 5221618 h 6253045"/>
              <a:gd name="connsiteX56" fmla="*/ 2517201 w 4714957"/>
              <a:gd name="connsiteY56" fmla="*/ 5217999 h 6253045"/>
              <a:gd name="connsiteX57" fmla="*/ 2513161 w 4714957"/>
              <a:gd name="connsiteY57" fmla="*/ 5212831 h 6253045"/>
              <a:gd name="connsiteX58" fmla="*/ 2507682 w 4714957"/>
              <a:gd name="connsiteY58" fmla="*/ 5213222 h 6253045"/>
              <a:gd name="connsiteX59" fmla="*/ 2505856 w 4714957"/>
              <a:gd name="connsiteY59" fmla="*/ 5213352 h 6253045"/>
              <a:gd name="connsiteX60" fmla="*/ 2352023 w 4714957"/>
              <a:gd name="connsiteY60" fmla="*/ 5194870 h 6253045"/>
              <a:gd name="connsiteX61" fmla="*/ 2352203 w 4714957"/>
              <a:gd name="connsiteY61" fmla="*/ 5195205 h 6253045"/>
              <a:gd name="connsiteX62" fmla="*/ 2352332 w 4714957"/>
              <a:gd name="connsiteY62" fmla="*/ 5197014 h 6253045"/>
              <a:gd name="connsiteX63" fmla="*/ 2508883 w 4714957"/>
              <a:gd name="connsiteY63" fmla="*/ 5178576 h 6253045"/>
              <a:gd name="connsiteX64" fmla="*/ 2510968 w 4714957"/>
              <a:gd name="connsiteY64" fmla="*/ 5182065 h 6253045"/>
              <a:gd name="connsiteX65" fmla="*/ 2511355 w 4714957"/>
              <a:gd name="connsiteY65" fmla="*/ 5187495 h 6253045"/>
              <a:gd name="connsiteX66" fmla="*/ 2516685 w 4714957"/>
              <a:gd name="connsiteY66" fmla="*/ 5210760 h 6253045"/>
              <a:gd name="connsiteX67" fmla="*/ 2514773 w 4714957"/>
              <a:gd name="connsiteY67" fmla="*/ 5209684 h 6253045"/>
              <a:gd name="connsiteX68" fmla="*/ 2512774 w 4714957"/>
              <a:gd name="connsiteY68" fmla="*/ 5207401 h 6253045"/>
              <a:gd name="connsiteX69" fmla="*/ 2504953 w 4714957"/>
              <a:gd name="connsiteY69" fmla="*/ 5200683 h 6253045"/>
              <a:gd name="connsiteX70" fmla="*/ 2505082 w 4714957"/>
              <a:gd name="connsiteY70" fmla="*/ 5202494 h 6253045"/>
              <a:gd name="connsiteX71" fmla="*/ 2503126 w 4714957"/>
              <a:gd name="connsiteY71" fmla="*/ 5200813 h 6253045"/>
              <a:gd name="connsiteX72" fmla="*/ 2502609 w 4714957"/>
              <a:gd name="connsiteY72" fmla="*/ 5193575 h 6253045"/>
              <a:gd name="connsiteX73" fmla="*/ 2508883 w 4714957"/>
              <a:gd name="connsiteY73" fmla="*/ 5178576 h 6253045"/>
              <a:gd name="connsiteX74" fmla="*/ 2211058 w 4714957"/>
              <a:gd name="connsiteY74" fmla="*/ 5197994 h 6253045"/>
              <a:gd name="connsiteX75" fmla="*/ 2212883 w 4714957"/>
              <a:gd name="connsiteY75" fmla="*/ 5197864 h 6253045"/>
              <a:gd name="connsiteX76" fmla="*/ 2214711 w 4714957"/>
              <a:gd name="connsiteY76" fmla="*/ 5197733 h 6253045"/>
              <a:gd name="connsiteX77" fmla="*/ 2219138 w 4714957"/>
              <a:gd name="connsiteY77" fmla="*/ 5208331 h 6253045"/>
              <a:gd name="connsiteX78" fmla="*/ 2215743 w 4714957"/>
              <a:gd name="connsiteY78" fmla="*/ 5212211 h 6253045"/>
              <a:gd name="connsiteX79" fmla="*/ 2211058 w 4714957"/>
              <a:gd name="connsiteY79" fmla="*/ 5197994 h 6253045"/>
              <a:gd name="connsiteX80" fmla="*/ 2381851 w 4714957"/>
              <a:gd name="connsiteY80" fmla="*/ 5147618 h 6253045"/>
              <a:gd name="connsiteX81" fmla="*/ 2378696 w 4714957"/>
              <a:gd name="connsiteY81" fmla="*/ 5180583 h 6253045"/>
              <a:gd name="connsiteX82" fmla="*/ 2378438 w 4714957"/>
              <a:gd name="connsiteY82" fmla="*/ 5176964 h 6253045"/>
              <a:gd name="connsiteX83" fmla="*/ 2378309 w 4714957"/>
              <a:gd name="connsiteY83" fmla="*/ 5175155 h 6253045"/>
              <a:gd name="connsiteX84" fmla="*/ 2381851 w 4714957"/>
              <a:gd name="connsiteY84" fmla="*/ 5147618 h 6253045"/>
              <a:gd name="connsiteX85" fmla="*/ 2261312 w 4714957"/>
              <a:gd name="connsiteY85" fmla="*/ 5156213 h 6253045"/>
              <a:gd name="connsiteX86" fmla="*/ 2285253 w 4714957"/>
              <a:gd name="connsiteY86" fmla="*/ 5234537 h 6253045"/>
              <a:gd name="connsiteX87" fmla="*/ 2283665 w 4714957"/>
              <a:gd name="connsiteY87" fmla="*/ 5263752 h 6253045"/>
              <a:gd name="connsiteX88" fmla="*/ 2280251 w 4714957"/>
              <a:gd name="connsiteY88" fmla="*/ 5293098 h 6253045"/>
              <a:gd name="connsiteX89" fmla="*/ 2280122 w 4714957"/>
              <a:gd name="connsiteY89" fmla="*/ 5291290 h 6253045"/>
              <a:gd name="connsiteX90" fmla="*/ 2276617 w 4714957"/>
              <a:gd name="connsiteY90" fmla="*/ 5267893 h 6253045"/>
              <a:gd name="connsiteX91" fmla="*/ 2277263 w 4714957"/>
              <a:gd name="connsiteY91" fmla="*/ 5276942 h 6253045"/>
              <a:gd name="connsiteX92" fmla="*/ 2262562 w 4714957"/>
              <a:gd name="connsiteY92" fmla="*/ 5225241 h 6253045"/>
              <a:gd name="connsiteX93" fmla="*/ 2250206 w 4714957"/>
              <a:gd name="connsiteY93" fmla="*/ 5180651 h 6253045"/>
              <a:gd name="connsiteX94" fmla="*/ 2261312 w 4714957"/>
              <a:gd name="connsiteY94" fmla="*/ 5156213 h 6253045"/>
              <a:gd name="connsiteX95" fmla="*/ 2396333 w 4714957"/>
              <a:gd name="connsiteY95" fmla="*/ 5144767 h 6253045"/>
              <a:gd name="connsiteX96" fmla="*/ 2403104 w 4714957"/>
              <a:gd name="connsiteY96" fmla="*/ 5162474 h 6253045"/>
              <a:gd name="connsiteX97" fmla="*/ 2408821 w 4714957"/>
              <a:gd name="connsiteY97" fmla="*/ 5191168 h 6253045"/>
              <a:gd name="connsiteX98" fmla="*/ 2414001 w 4714957"/>
              <a:gd name="connsiteY98" fmla="*/ 5238090 h 6253045"/>
              <a:gd name="connsiteX99" fmla="*/ 2417098 w 4714957"/>
              <a:gd name="connsiteY99" fmla="*/ 5281523 h 6253045"/>
              <a:gd name="connsiteX100" fmla="*/ 2414885 w 4714957"/>
              <a:gd name="connsiteY100" fmla="*/ 5276223 h 6253045"/>
              <a:gd name="connsiteX101" fmla="*/ 2395996 w 4714957"/>
              <a:gd name="connsiteY101" fmla="*/ 5243012 h 6253045"/>
              <a:gd name="connsiteX102" fmla="*/ 2397455 w 4714957"/>
              <a:gd name="connsiteY102" fmla="*/ 5211985 h 6253045"/>
              <a:gd name="connsiteX103" fmla="*/ 2397068 w 4714957"/>
              <a:gd name="connsiteY103" fmla="*/ 5206558 h 6253045"/>
              <a:gd name="connsiteX104" fmla="*/ 2396551 w 4714957"/>
              <a:gd name="connsiteY104" fmla="*/ 5199319 h 6253045"/>
              <a:gd name="connsiteX105" fmla="*/ 2396333 w 4714957"/>
              <a:gd name="connsiteY105" fmla="*/ 5144767 h 6253045"/>
              <a:gd name="connsiteX106" fmla="*/ 2498093 w 4714957"/>
              <a:gd name="connsiteY106" fmla="*/ 5130236 h 6253045"/>
              <a:gd name="connsiteX107" fmla="*/ 2500437 w 4714957"/>
              <a:gd name="connsiteY107" fmla="*/ 5137345 h 6253045"/>
              <a:gd name="connsiteX108" fmla="*/ 2505251 w 4714957"/>
              <a:gd name="connsiteY108" fmla="*/ 5153370 h 6253045"/>
              <a:gd name="connsiteX109" fmla="*/ 2503681 w 4714957"/>
              <a:gd name="connsiteY109" fmla="*/ 5157120 h 6253045"/>
              <a:gd name="connsiteX110" fmla="*/ 2499771 w 4714957"/>
              <a:gd name="connsiteY110" fmla="*/ 5153761 h 6253045"/>
              <a:gd name="connsiteX111" fmla="*/ 2529188 w 4714957"/>
              <a:gd name="connsiteY111" fmla="*/ 5116541 h 6253045"/>
              <a:gd name="connsiteX112" fmla="*/ 2538039 w 4714957"/>
              <a:gd name="connsiteY112" fmla="*/ 5176042 h 6253045"/>
              <a:gd name="connsiteX113" fmla="*/ 2531852 w 4714957"/>
              <a:gd name="connsiteY113" fmla="*/ 5166025 h 6253045"/>
              <a:gd name="connsiteX114" fmla="*/ 2519733 w 4714957"/>
              <a:gd name="connsiteY114" fmla="*/ 5150520 h 6253045"/>
              <a:gd name="connsiteX115" fmla="*/ 2519604 w 4714957"/>
              <a:gd name="connsiteY115" fmla="*/ 5148709 h 6253045"/>
              <a:gd name="connsiteX116" fmla="*/ 2526928 w 4714957"/>
              <a:gd name="connsiteY116" fmla="*/ 5122723 h 6253045"/>
              <a:gd name="connsiteX117" fmla="*/ 2200496 w 4714957"/>
              <a:gd name="connsiteY117" fmla="*/ 5135693 h 6253045"/>
              <a:gd name="connsiteX118" fmla="*/ 2216149 w 4714957"/>
              <a:gd name="connsiteY118" fmla="*/ 5192173 h 6253045"/>
              <a:gd name="connsiteX119" fmla="*/ 2212367 w 4714957"/>
              <a:gd name="connsiteY119" fmla="*/ 5190625 h 6253045"/>
              <a:gd name="connsiteX120" fmla="*/ 2204214 w 4714957"/>
              <a:gd name="connsiteY120" fmla="*/ 5162757 h 6253045"/>
              <a:gd name="connsiteX121" fmla="*/ 2201696 w 4714957"/>
              <a:gd name="connsiteY121" fmla="*/ 5153999 h 6253045"/>
              <a:gd name="connsiteX122" fmla="*/ 2456538 w 4714957"/>
              <a:gd name="connsiteY122" fmla="*/ 5114390 h 6253045"/>
              <a:gd name="connsiteX123" fmla="*/ 2459833 w 4714957"/>
              <a:gd name="connsiteY123" fmla="*/ 5118185 h 6253045"/>
              <a:gd name="connsiteX124" fmla="*/ 2480475 w 4714957"/>
              <a:gd name="connsiteY124" fmla="*/ 5140586 h 6253045"/>
              <a:gd name="connsiteX125" fmla="*/ 2480327 w 4714957"/>
              <a:gd name="connsiteY125" fmla="*/ 5164243 h 6253045"/>
              <a:gd name="connsiteX126" fmla="*/ 2481230 w 4714957"/>
              <a:gd name="connsiteY126" fmla="*/ 5176910 h 6253045"/>
              <a:gd name="connsiteX127" fmla="*/ 2478758 w 4714957"/>
              <a:gd name="connsiteY127" fmla="*/ 5167993 h 6253045"/>
              <a:gd name="connsiteX128" fmla="*/ 2478629 w 4714957"/>
              <a:gd name="connsiteY128" fmla="*/ 5166182 h 6253045"/>
              <a:gd name="connsiteX129" fmla="*/ 2463006 w 4714957"/>
              <a:gd name="connsiteY129" fmla="*/ 5127280 h 6253045"/>
              <a:gd name="connsiteX130" fmla="*/ 2505806 w 4714957"/>
              <a:gd name="connsiteY130" fmla="*/ 5109678 h 6253045"/>
              <a:gd name="connsiteX131" fmla="*/ 2512446 w 4714957"/>
              <a:gd name="connsiteY131" fmla="*/ 5125575 h 6253045"/>
              <a:gd name="connsiteX132" fmla="*/ 2514790 w 4714957"/>
              <a:gd name="connsiteY132" fmla="*/ 5132684 h 6253045"/>
              <a:gd name="connsiteX133" fmla="*/ 2505806 w 4714957"/>
              <a:gd name="connsiteY133" fmla="*/ 5109678 h 6253045"/>
              <a:gd name="connsiteX134" fmla="*/ 2452583 w 4714957"/>
              <a:gd name="connsiteY134" fmla="*/ 5109834 h 6253045"/>
              <a:gd name="connsiteX135" fmla="*/ 2455181 w 4714957"/>
              <a:gd name="connsiteY135" fmla="*/ 5111685 h 6253045"/>
              <a:gd name="connsiteX136" fmla="*/ 2456538 w 4714957"/>
              <a:gd name="connsiteY136" fmla="*/ 5114390 h 6253045"/>
              <a:gd name="connsiteX137" fmla="*/ 2277252 w 4714957"/>
              <a:gd name="connsiteY137" fmla="*/ 5122336 h 6253045"/>
              <a:gd name="connsiteX138" fmla="*/ 2279467 w 4714957"/>
              <a:gd name="connsiteY138" fmla="*/ 5127636 h 6253045"/>
              <a:gd name="connsiteX139" fmla="*/ 2282325 w 4714957"/>
              <a:gd name="connsiteY139" fmla="*/ 5141983 h 6253045"/>
              <a:gd name="connsiteX140" fmla="*/ 2277252 w 4714957"/>
              <a:gd name="connsiteY140" fmla="*/ 5122336 h 6253045"/>
              <a:gd name="connsiteX141" fmla="*/ 0 w 4714957"/>
              <a:gd name="connsiteY141" fmla="*/ 0 h 6253045"/>
              <a:gd name="connsiteX142" fmla="*/ 86542 w 4714957"/>
              <a:gd name="connsiteY142" fmla="*/ 19375 h 6253045"/>
              <a:gd name="connsiteX143" fmla="*/ 517965 w 4714957"/>
              <a:gd name="connsiteY143" fmla="*/ 697510 h 6253045"/>
              <a:gd name="connsiteX144" fmla="*/ 468881 w 4714957"/>
              <a:gd name="connsiteY144" fmla="*/ 82668 h 6253045"/>
              <a:gd name="connsiteX145" fmla="*/ 539924 w 4714957"/>
              <a:gd name="connsiteY145" fmla="*/ 138210 h 6253045"/>
              <a:gd name="connsiteX146" fmla="*/ 780177 w 4714957"/>
              <a:gd name="connsiteY146" fmla="*/ 1105682 h 6253045"/>
              <a:gd name="connsiteX147" fmla="*/ 1179307 w 4714957"/>
              <a:gd name="connsiteY147" fmla="*/ 1987902 h 6253045"/>
              <a:gd name="connsiteX148" fmla="*/ 1022141 w 4714957"/>
              <a:gd name="connsiteY148" fmla="*/ 220877 h 6253045"/>
              <a:gd name="connsiteX149" fmla="*/ 1261633 w 4714957"/>
              <a:gd name="connsiteY149" fmla="*/ 1189807 h 6253045"/>
              <a:gd name="connsiteX150" fmla="*/ 1365310 w 4714957"/>
              <a:gd name="connsiteY150" fmla="*/ 1772191 h 6253045"/>
              <a:gd name="connsiteX151" fmla="*/ 1404060 w 4714957"/>
              <a:gd name="connsiteY151" fmla="*/ 2193280 h 6253045"/>
              <a:gd name="connsiteX152" fmla="*/ 1704148 w 4714957"/>
              <a:gd name="connsiteY152" fmla="*/ 2890981 h 6253045"/>
              <a:gd name="connsiteX153" fmla="*/ 1803191 w 4714957"/>
              <a:gd name="connsiteY153" fmla="*/ 2600160 h 6253045"/>
              <a:gd name="connsiteX154" fmla="*/ 2002110 w 4714957"/>
              <a:gd name="connsiteY154" fmla="*/ 1946568 h 6253045"/>
              <a:gd name="connsiteX155" fmla="*/ 1424727 w 4714957"/>
              <a:gd name="connsiteY155" fmla="*/ 830552 h 6253045"/>
              <a:gd name="connsiteX156" fmla="*/ 2007277 w 4714957"/>
              <a:gd name="connsiteY156" fmla="*/ 1755398 h 6253045"/>
              <a:gd name="connsiteX157" fmla="*/ 1631820 w 4714957"/>
              <a:gd name="connsiteY157" fmla="*/ 339672 h 6253045"/>
              <a:gd name="connsiteX158" fmla="*/ 2049259 w 4714957"/>
              <a:gd name="connsiteY158" fmla="*/ 1513095 h 6253045"/>
              <a:gd name="connsiteX159" fmla="*/ 2349573 w 4714957"/>
              <a:gd name="connsiteY159" fmla="*/ 868012 h 6253045"/>
              <a:gd name="connsiteX160" fmla="*/ 2120945 w 4714957"/>
              <a:gd name="connsiteY160" fmla="*/ 1615896 h 6253045"/>
              <a:gd name="connsiteX161" fmla="*/ 2035694 w 4714957"/>
              <a:gd name="connsiteY161" fmla="*/ 2346990 h 6253045"/>
              <a:gd name="connsiteX162" fmla="*/ 1847108 w 4714957"/>
              <a:gd name="connsiteY162" fmla="*/ 3017375 h 6253045"/>
              <a:gd name="connsiteX163" fmla="*/ 2234614 w 4714957"/>
              <a:gd name="connsiteY163" fmla="*/ 3571507 h 6253045"/>
              <a:gd name="connsiteX164" fmla="*/ 2490367 w 4714957"/>
              <a:gd name="connsiteY164" fmla="*/ 2269489 h 6253045"/>
              <a:gd name="connsiteX165" fmla="*/ 2571742 w 4714957"/>
              <a:gd name="connsiteY165" fmla="*/ 1122473 h 6253045"/>
              <a:gd name="connsiteX166" fmla="*/ 2628576 w 4714957"/>
              <a:gd name="connsiteY166" fmla="*/ 2326323 h 6253045"/>
              <a:gd name="connsiteX167" fmla="*/ 3137616 w 4714957"/>
              <a:gd name="connsiteY167" fmla="*/ 1131194 h 6253045"/>
              <a:gd name="connsiteX168" fmla="*/ 2682827 w 4714957"/>
              <a:gd name="connsiteY168" fmla="*/ 2716412 h 6253045"/>
              <a:gd name="connsiteX169" fmla="*/ 2454200 w 4714957"/>
              <a:gd name="connsiteY169" fmla="*/ 3521132 h 6253045"/>
              <a:gd name="connsiteX170" fmla="*/ 2517492 w 4714957"/>
              <a:gd name="connsiteY170" fmla="*/ 3388088 h 6253045"/>
              <a:gd name="connsiteX171" fmla="*/ 2908872 w 4714957"/>
              <a:gd name="connsiteY171" fmla="*/ 3142667 h 6253045"/>
              <a:gd name="connsiteX172" fmla="*/ 3026415 w 4714957"/>
              <a:gd name="connsiteY172" fmla="*/ 2764205 h 6253045"/>
              <a:gd name="connsiteX173" fmla="*/ 3502403 w 4714957"/>
              <a:gd name="connsiteY173" fmla="*/ 792370 h 6253045"/>
              <a:gd name="connsiteX174" fmla="*/ 3282655 w 4714957"/>
              <a:gd name="connsiteY174" fmla="*/ 1956576 h 6253045"/>
              <a:gd name="connsiteX175" fmla="*/ 3736841 w 4714957"/>
              <a:gd name="connsiteY175" fmla="*/ 689760 h 6253045"/>
              <a:gd name="connsiteX176" fmla="*/ 3190876 w 4714957"/>
              <a:gd name="connsiteY176" fmla="*/ 2460091 h 6253045"/>
              <a:gd name="connsiteX177" fmla="*/ 3890460 w 4714957"/>
              <a:gd name="connsiteY177" fmla="*/ 1946709 h 6253045"/>
              <a:gd name="connsiteX178" fmla="*/ 4098399 w 4714957"/>
              <a:gd name="connsiteY178" fmla="*/ 1475057 h 6253045"/>
              <a:gd name="connsiteX179" fmla="*/ 4064472 w 4714957"/>
              <a:gd name="connsiteY179" fmla="*/ 1809308 h 6253045"/>
              <a:gd name="connsiteX180" fmla="*/ 4714957 w 4714957"/>
              <a:gd name="connsiteY180" fmla="*/ 1093341 h 6253045"/>
              <a:gd name="connsiteX181" fmla="*/ 4424133 w 4714957"/>
              <a:gd name="connsiteY181" fmla="*/ 1562857 h 6253045"/>
              <a:gd name="connsiteX182" fmla="*/ 4000345 w 4714957"/>
              <a:gd name="connsiteY182" fmla="*/ 1967235 h 6253045"/>
              <a:gd name="connsiteX183" fmla="*/ 3185293 w 4714957"/>
              <a:gd name="connsiteY183" fmla="*/ 2609202 h 6253045"/>
              <a:gd name="connsiteX184" fmla="*/ 3109083 w 4714957"/>
              <a:gd name="connsiteY184" fmla="*/ 2973458 h 6253045"/>
              <a:gd name="connsiteX185" fmla="*/ 2455491 w 4714957"/>
              <a:gd name="connsiteY185" fmla="*/ 3521132 h 6253045"/>
              <a:gd name="connsiteX186" fmla="*/ 2429657 w 4714957"/>
              <a:gd name="connsiteY186" fmla="*/ 4072872 h 6253045"/>
              <a:gd name="connsiteX187" fmla="*/ 2481631 w 4714957"/>
              <a:gd name="connsiteY187" fmla="*/ 4768371 h 6253045"/>
              <a:gd name="connsiteX188" fmla="*/ 2500870 w 4714957"/>
              <a:gd name="connsiteY188" fmla="*/ 4918743 h 6253045"/>
              <a:gd name="connsiteX189" fmla="*/ 2521556 w 4714957"/>
              <a:gd name="connsiteY189" fmla="*/ 5064006 h 6253045"/>
              <a:gd name="connsiteX190" fmla="*/ 2498947 w 4714957"/>
              <a:gd name="connsiteY190" fmla="*/ 5039231 h 6253045"/>
              <a:gd name="connsiteX191" fmla="*/ 2461279 w 4714957"/>
              <a:gd name="connsiteY191" fmla="*/ 5000081 h 6253045"/>
              <a:gd name="connsiteX192" fmla="*/ 2493727 w 4714957"/>
              <a:gd name="connsiteY192" fmla="*/ 5043241 h 6253045"/>
              <a:gd name="connsiteX193" fmla="*/ 2509478 w 4714957"/>
              <a:gd name="connsiteY193" fmla="*/ 5064626 h 6253045"/>
              <a:gd name="connsiteX194" fmla="*/ 2524526 w 4714957"/>
              <a:gd name="connsiteY194" fmla="*/ 5084868 h 6253045"/>
              <a:gd name="connsiteX195" fmla="*/ 2525655 w 4714957"/>
              <a:gd name="connsiteY195" fmla="*/ 5092795 h 6253045"/>
              <a:gd name="connsiteX196" fmla="*/ 2525847 w 4714957"/>
              <a:gd name="connsiteY196" fmla="*/ 5094088 h 6253045"/>
              <a:gd name="connsiteX197" fmla="*/ 2518461 w 4714957"/>
              <a:gd name="connsiteY197" fmla="*/ 5106957 h 6253045"/>
              <a:gd name="connsiteX198" fmla="*/ 2511930 w 4714957"/>
              <a:gd name="connsiteY198" fmla="*/ 5118336 h 6253045"/>
              <a:gd name="connsiteX199" fmla="*/ 2506471 w 4714957"/>
              <a:gd name="connsiteY199" fmla="*/ 5093261 h 6253045"/>
              <a:gd name="connsiteX200" fmla="*/ 2500477 w 4714957"/>
              <a:gd name="connsiteY200" fmla="*/ 5086413 h 6253045"/>
              <a:gd name="connsiteX201" fmla="*/ 2496824 w 4714957"/>
              <a:gd name="connsiteY201" fmla="*/ 5086673 h 6253045"/>
              <a:gd name="connsiteX202" fmla="*/ 2490053 w 4714957"/>
              <a:gd name="connsiteY202" fmla="*/ 5068967 h 6253045"/>
              <a:gd name="connsiteX203" fmla="*/ 2472732 w 4714957"/>
              <a:gd name="connsiteY203" fmla="*/ 5032005 h 6253045"/>
              <a:gd name="connsiteX204" fmla="*/ 2482877 w 4714957"/>
              <a:gd name="connsiteY204" fmla="*/ 5071297 h 6253045"/>
              <a:gd name="connsiteX205" fmla="*/ 2488078 w 4714957"/>
              <a:gd name="connsiteY205" fmla="*/ 5092753 h 6253045"/>
              <a:gd name="connsiteX206" fmla="*/ 2486511 w 4714957"/>
              <a:gd name="connsiteY206" fmla="*/ 5096502 h 6253045"/>
              <a:gd name="connsiteX207" fmla="*/ 2459135 w 4714957"/>
              <a:gd name="connsiteY207" fmla="*/ 5072990 h 6253045"/>
              <a:gd name="connsiteX208" fmla="*/ 2447532 w 4714957"/>
              <a:gd name="connsiteY208" fmla="*/ 5064723 h 6253045"/>
              <a:gd name="connsiteX209" fmla="*/ 2457437 w 4714957"/>
              <a:gd name="connsiteY209" fmla="*/ 5074931 h 6253045"/>
              <a:gd name="connsiteX210" fmla="*/ 2481547 w 4714957"/>
              <a:gd name="connsiteY210" fmla="*/ 5104132 h 6253045"/>
              <a:gd name="connsiteX211" fmla="*/ 2481657 w 4714957"/>
              <a:gd name="connsiteY211" fmla="*/ 5131408 h 6253045"/>
              <a:gd name="connsiteX212" fmla="*/ 2459836 w 4714957"/>
              <a:gd name="connsiteY212" fmla="*/ 5115002 h 6253045"/>
              <a:gd name="connsiteX213" fmla="*/ 2455181 w 4714957"/>
              <a:gd name="connsiteY213" fmla="*/ 5111685 h 6253045"/>
              <a:gd name="connsiteX214" fmla="*/ 2448027 w 4714957"/>
              <a:gd name="connsiteY214" fmla="*/ 5097428 h 6253045"/>
              <a:gd name="connsiteX215" fmla="*/ 2433308 w 4714957"/>
              <a:gd name="connsiteY215" fmla="*/ 5071193 h 6253045"/>
              <a:gd name="connsiteX216" fmla="*/ 2440851 w 4714957"/>
              <a:gd name="connsiteY216" fmla="*/ 5099758 h 6253045"/>
              <a:gd name="connsiteX217" fmla="*/ 2450479 w 4714957"/>
              <a:gd name="connsiteY217" fmla="*/ 5131811 h 6253045"/>
              <a:gd name="connsiteX218" fmla="*/ 2460752 w 4714957"/>
              <a:gd name="connsiteY218" fmla="*/ 5172914 h 6253045"/>
              <a:gd name="connsiteX219" fmla="*/ 2463354 w 4714957"/>
              <a:gd name="connsiteY219" fmla="*/ 5183642 h 6253045"/>
              <a:gd name="connsiteX220" fmla="*/ 2444335 w 4714957"/>
              <a:gd name="connsiteY220" fmla="*/ 5148620 h 6253045"/>
              <a:gd name="connsiteX221" fmla="*/ 2427659 w 4714957"/>
              <a:gd name="connsiteY221" fmla="*/ 5120707 h 6253045"/>
              <a:gd name="connsiteX222" fmla="*/ 2411371 w 4714957"/>
              <a:gd name="connsiteY222" fmla="*/ 5098222 h 6253045"/>
              <a:gd name="connsiteX223" fmla="*/ 2420483 w 4714957"/>
              <a:gd name="connsiteY223" fmla="*/ 5123037 h 6253045"/>
              <a:gd name="connsiteX224" fmla="*/ 2431809 w 4714957"/>
              <a:gd name="connsiteY224" fmla="*/ 5153152 h 6253045"/>
              <a:gd name="connsiteX225" fmla="*/ 2443779 w 4714957"/>
              <a:gd name="connsiteY225" fmla="*/ 5192313 h 6253045"/>
              <a:gd name="connsiteX226" fmla="*/ 2451194 w 4714957"/>
              <a:gd name="connsiteY226" fmla="*/ 5219067 h 6253045"/>
              <a:gd name="connsiteX227" fmla="*/ 2444921 w 4714957"/>
              <a:gd name="connsiteY227" fmla="*/ 5234065 h 6253045"/>
              <a:gd name="connsiteX228" fmla="*/ 2444792 w 4714957"/>
              <a:gd name="connsiteY228" fmla="*/ 5232257 h 6253045"/>
              <a:gd name="connsiteX229" fmla="*/ 2442449 w 4714957"/>
              <a:gd name="connsiteY229" fmla="*/ 5225148 h 6253045"/>
              <a:gd name="connsiteX230" fmla="*/ 2443889 w 4714957"/>
              <a:gd name="connsiteY230" fmla="*/ 5219588 h 6253045"/>
              <a:gd name="connsiteX231" fmla="*/ 2442320 w 4714957"/>
              <a:gd name="connsiteY231" fmla="*/ 5223338 h 6253045"/>
              <a:gd name="connsiteX232" fmla="*/ 2422141 w 4714957"/>
              <a:gd name="connsiteY232" fmla="*/ 5172029 h 6253045"/>
              <a:gd name="connsiteX233" fmla="*/ 2400652 w 4714957"/>
              <a:gd name="connsiteY233" fmla="*/ 5128089 h 6253045"/>
              <a:gd name="connsiteX234" fmla="*/ 2400136 w 4714957"/>
              <a:gd name="connsiteY234" fmla="*/ 5120850 h 6253045"/>
              <a:gd name="connsiteX235" fmla="*/ 2398348 w 4714957"/>
              <a:gd name="connsiteY235" fmla="*/ 5070048 h 6253045"/>
              <a:gd name="connsiteX236" fmla="*/ 2393426 w 4714957"/>
              <a:gd name="connsiteY236" fmla="*/ 5026746 h 6253045"/>
              <a:gd name="connsiteX237" fmla="*/ 2391043 w 4714957"/>
              <a:gd name="connsiteY237" fmla="*/ 5070569 h 6253045"/>
              <a:gd name="connsiteX238" fmla="*/ 2387350 w 4714957"/>
              <a:gd name="connsiteY238" fmla="*/ 5121762 h 6253045"/>
              <a:gd name="connsiteX239" fmla="*/ 2387738 w 4714957"/>
              <a:gd name="connsiteY239" fmla="*/ 5127191 h 6253045"/>
              <a:gd name="connsiteX240" fmla="*/ 2378457 w 4714957"/>
              <a:gd name="connsiteY240" fmla="*/ 5151498 h 6253045"/>
              <a:gd name="connsiteX241" fmla="*/ 2368054 w 4714957"/>
              <a:gd name="connsiteY241" fmla="*/ 5108586 h 6253045"/>
              <a:gd name="connsiteX242" fmla="*/ 2351658 w 4714957"/>
              <a:gd name="connsiteY242" fmla="*/ 5058826 h 6253045"/>
              <a:gd name="connsiteX243" fmla="*/ 2314952 w 4714957"/>
              <a:gd name="connsiteY243" fmla="*/ 4955948 h 6253045"/>
              <a:gd name="connsiteX244" fmla="*/ 2329871 w 4714957"/>
              <a:gd name="connsiteY244" fmla="*/ 5062200 h 6253045"/>
              <a:gd name="connsiteX245" fmla="*/ 2339091 w 4714957"/>
              <a:gd name="connsiteY245" fmla="*/ 5114289 h 6253045"/>
              <a:gd name="connsiteX246" fmla="*/ 2348700 w 4714957"/>
              <a:gd name="connsiteY246" fmla="*/ 5171809 h 6253045"/>
              <a:gd name="connsiteX247" fmla="*/ 2352023 w 4714957"/>
              <a:gd name="connsiteY247" fmla="*/ 5194870 h 6253045"/>
              <a:gd name="connsiteX248" fmla="*/ 2343736 w 4714957"/>
              <a:gd name="connsiteY248" fmla="*/ 5179438 h 6253045"/>
              <a:gd name="connsiteX249" fmla="*/ 2339696 w 4714957"/>
              <a:gd name="connsiteY249" fmla="*/ 5174270 h 6253045"/>
              <a:gd name="connsiteX250" fmla="*/ 2338148 w 4714957"/>
              <a:gd name="connsiteY250" fmla="*/ 5152554 h 6253045"/>
              <a:gd name="connsiteX251" fmla="*/ 2335657 w 4714957"/>
              <a:gd name="connsiteY251" fmla="*/ 5169100 h 6253045"/>
              <a:gd name="connsiteX252" fmla="*/ 2319110 w 4714957"/>
              <a:gd name="connsiteY252" fmla="*/ 5142998 h 6253045"/>
              <a:gd name="connsiteX253" fmla="*/ 2318981 w 4714957"/>
              <a:gd name="connsiteY253" fmla="*/ 5141187 h 6253045"/>
              <a:gd name="connsiteX254" fmla="*/ 2289839 w 4714957"/>
              <a:gd name="connsiteY254" fmla="*/ 5041407 h 6253045"/>
              <a:gd name="connsiteX255" fmla="*/ 2263685 w 4714957"/>
              <a:gd name="connsiteY255" fmla="*/ 4957786 h 6253045"/>
              <a:gd name="connsiteX256" fmla="*/ 2240776 w 4714957"/>
              <a:gd name="connsiteY256" fmla="*/ 4893939 h 6253045"/>
              <a:gd name="connsiteX257" fmla="*/ 2220338 w 4714957"/>
              <a:gd name="connsiteY257" fmla="*/ 4839009 h 6253045"/>
              <a:gd name="connsiteX258" fmla="*/ 2233600 w 4714957"/>
              <a:gd name="connsiteY258" fmla="*/ 4896269 h 6253045"/>
              <a:gd name="connsiteX259" fmla="*/ 2251158 w 4714957"/>
              <a:gd name="connsiteY259" fmla="*/ 4962317 h 6253045"/>
              <a:gd name="connsiteX260" fmla="*/ 2270137 w 4714957"/>
              <a:gd name="connsiteY260" fmla="*/ 5048270 h 6253045"/>
              <a:gd name="connsiteX261" fmla="*/ 2278196 w 4714957"/>
              <a:gd name="connsiteY261" fmla="*/ 5084073 h 6253045"/>
              <a:gd name="connsiteX262" fmla="*/ 2272072 w 4714957"/>
              <a:gd name="connsiteY262" fmla="*/ 5075414 h 6253045"/>
              <a:gd name="connsiteX263" fmla="*/ 2264122 w 4714957"/>
              <a:gd name="connsiteY263" fmla="*/ 5066888 h 6253045"/>
              <a:gd name="connsiteX264" fmla="*/ 2262036 w 4714957"/>
              <a:gd name="connsiteY264" fmla="*/ 5063399 h 6253045"/>
              <a:gd name="connsiteX265" fmla="*/ 2240031 w 4714957"/>
              <a:gd name="connsiteY265" fmla="*/ 5012219 h 6253045"/>
              <a:gd name="connsiteX266" fmla="*/ 2220369 w 4714957"/>
              <a:gd name="connsiteY266" fmla="*/ 4968150 h 6253045"/>
              <a:gd name="connsiteX267" fmla="*/ 2232854 w 4714957"/>
              <a:gd name="connsiteY267" fmla="*/ 5014551 h 6253045"/>
              <a:gd name="connsiteX268" fmla="*/ 2249511 w 4714957"/>
              <a:gd name="connsiteY268" fmla="*/ 5067930 h 6253045"/>
              <a:gd name="connsiteX269" fmla="*/ 2262125 w 4714957"/>
              <a:gd name="connsiteY269" fmla="*/ 5116139 h 6253045"/>
              <a:gd name="connsiteX270" fmla="*/ 2249103 w 4714957"/>
              <a:gd name="connsiteY270" fmla="*/ 5087965 h 6253045"/>
              <a:gd name="connsiteX271" fmla="*/ 2261462 w 4714957"/>
              <a:gd name="connsiteY271" fmla="*/ 5132557 h 6253045"/>
              <a:gd name="connsiteX272" fmla="*/ 2248141 w 4714957"/>
              <a:gd name="connsiteY272" fmla="*/ 5151696 h 6253045"/>
              <a:gd name="connsiteX273" fmla="*/ 2233828 w 4714957"/>
              <a:gd name="connsiteY273" fmla="*/ 5105425 h 6253045"/>
              <a:gd name="connsiteX274" fmla="*/ 2218889 w 4714957"/>
              <a:gd name="connsiteY274" fmla="*/ 5024640 h 6253045"/>
              <a:gd name="connsiteX275" fmla="*/ 2219515 w 4714957"/>
              <a:gd name="connsiteY275" fmla="*/ 5059155 h 6253045"/>
              <a:gd name="connsiteX276" fmla="*/ 2196477 w 4714957"/>
              <a:gd name="connsiteY276" fmla="*/ 4993497 h 6253045"/>
              <a:gd name="connsiteX277" fmla="*/ 2189721 w 4714957"/>
              <a:gd name="connsiteY277" fmla="*/ 4975643 h 6253045"/>
              <a:gd name="connsiteX278" fmla="*/ 2185592 w 4714957"/>
              <a:gd name="connsiteY278" fmla="*/ 4918956 h 6253045"/>
              <a:gd name="connsiteX279" fmla="*/ 2189453 w 4714957"/>
              <a:gd name="connsiteY279" fmla="*/ 4904646 h 6253045"/>
              <a:gd name="connsiteX280" fmla="*/ 2192775 w 4714957"/>
              <a:gd name="connsiteY280" fmla="*/ 4890086 h 6253045"/>
              <a:gd name="connsiteX281" fmla="*/ 2188151 w 4714957"/>
              <a:gd name="connsiteY281" fmla="*/ 4902466 h 6253045"/>
              <a:gd name="connsiteX282" fmla="*/ 2184990 w 4714957"/>
              <a:gd name="connsiteY282" fmla="*/ 4910684 h 6253045"/>
              <a:gd name="connsiteX283" fmla="*/ 2171045 w 4714957"/>
              <a:gd name="connsiteY283" fmla="*/ 4719227 h 6253045"/>
              <a:gd name="connsiteX284" fmla="*/ 2066545 w 4714957"/>
              <a:gd name="connsiteY284" fmla="*/ 3799769 h 6253045"/>
              <a:gd name="connsiteX285" fmla="*/ 2049145 w 4714957"/>
              <a:gd name="connsiteY285" fmla="*/ 3731919 h 6253045"/>
              <a:gd name="connsiteX286" fmla="*/ 1869862 w 4714957"/>
              <a:gd name="connsiteY286" fmla="*/ 3604284 h 6253045"/>
              <a:gd name="connsiteX287" fmla="*/ 1215163 w 4714957"/>
              <a:gd name="connsiteY287" fmla="*/ 3100963 h 6253045"/>
              <a:gd name="connsiteX288" fmla="*/ 798457 w 4714957"/>
              <a:gd name="connsiteY288" fmla="*/ 2334996 h 6253045"/>
              <a:gd name="connsiteX289" fmla="*/ 117767 w 4714957"/>
              <a:gd name="connsiteY289" fmla="*/ 1769072 h 6253045"/>
              <a:gd name="connsiteX290" fmla="*/ 198502 w 4714957"/>
              <a:gd name="connsiteY290" fmla="*/ 1760808 h 6253045"/>
              <a:gd name="connsiteX291" fmla="*/ 736299 w 4714957"/>
              <a:gd name="connsiteY291" fmla="*/ 2224123 h 6253045"/>
              <a:gd name="connsiteX292" fmla="*/ 552533 w 4714957"/>
              <a:gd name="connsiteY292" fmla="*/ 1743192 h 6253045"/>
              <a:gd name="connsiteX293" fmla="*/ 666033 w 4714957"/>
              <a:gd name="connsiteY293" fmla="*/ 1737671 h 6253045"/>
              <a:gd name="connsiteX294" fmla="*/ 630806 w 4714957"/>
              <a:gd name="connsiteY294" fmla="*/ 1764212 h 6253045"/>
              <a:gd name="connsiteX295" fmla="*/ 984220 w 4714957"/>
              <a:gd name="connsiteY295" fmla="*/ 2534441 h 6253045"/>
              <a:gd name="connsiteX296" fmla="*/ 1441258 w 4714957"/>
              <a:gd name="connsiteY296" fmla="*/ 3166025 h 6253045"/>
              <a:gd name="connsiteX297" fmla="*/ 1658080 w 4714957"/>
              <a:gd name="connsiteY297" fmla="*/ 3255236 h 6253045"/>
              <a:gd name="connsiteX298" fmla="*/ 1674724 w 4714957"/>
              <a:gd name="connsiteY298" fmla="*/ 3257908 h 6253045"/>
              <a:gd name="connsiteX299" fmla="*/ 1661188 w 4714957"/>
              <a:gd name="connsiteY299" fmla="*/ 3241257 h 6253045"/>
              <a:gd name="connsiteX300" fmla="*/ 1587479 w 4714957"/>
              <a:gd name="connsiteY300" fmla="*/ 3142667 h 6253045"/>
              <a:gd name="connsiteX301" fmla="*/ 948096 w 4714957"/>
              <a:gd name="connsiteY301" fmla="*/ 1803192 h 6253045"/>
              <a:gd name="connsiteX302" fmla="*/ 581258 w 4714957"/>
              <a:gd name="connsiteY302" fmla="*/ 857679 h 6253045"/>
              <a:gd name="connsiteX303" fmla="*/ 0 w 4714957"/>
              <a:gd name="connsiteY303" fmla="*/ 0 h 625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4714957" h="6253045">
                <a:moveTo>
                  <a:pt x="2224071" y="5682709"/>
                </a:moveTo>
                <a:lnTo>
                  <a:pt x="2609077" y="5655257"/>
                </a:lnTo>
                <a:lnTo>
                  <a:pt x="2614000" y="5688938"/>
                </a:lnTo>
                <a:cubicBezTo>
                  <a:pt x="2643088" y="5892528"/>
                  <a:pt x="2668924" y="6090779"/>
                  <a:pt x="2682827" y="6253045"/>
                </a:cubicBezTo>
                <a:cubicBezTo>
                  <a:pt x="2500701" y="6242710"/>
                  <a:pt x="2318572" y="6255627"/>
                  <a:pt x="2137736" y="6246586"/>
                </a:cubicBezTo>
                <a:cubicBezTo>
                  <a:pt x="2158081" y="6051864"/>
                  <a:pt x="2208215" y="5888386"/>
                  <a:pt x="2223836" y="5708196"/>
                </a:cubicBezTo>
                <a:close/>
                <a:moveTo>
                  <a:pt x="2212973" y="5328795"/>
                </a:moveTo>
                <a:lnTo>
                  <a:pt x="2213172" y="5330621"/>
                </a:lnTo>
                <a:lnTo>
                  <a:pt x="2213117" y="5331050"/>
                </a:lnTo>
                <a:close/>
                <a:moveTo>
                  <a:pt x="2303071" y="5304204"/>
                </a:moveTo>
                <a:cubicBezTo>
                  <a:pt x="2305283" y="5309502"/>
                  <a:pt x="2305670" y="5314932"/>
                  <a:pt x="2308014" y="5322041"/>
                </a:cubicBezTo>
                <a:cubicBezTo>
                  <a:pt x="2310226" y="5327339"/>
                  <a:pt x="2310742" y="5334577"/>
                  <a:pt x="2312957" y="5339877"/>
                </a:cubicBezTo>
                <a:cubicBezTo>
                  <a:pt x="2313215" y="5343497"/>
                  <a:pt x="2311646" y="5347246"/>
                  <a:pt x="2312033" y="5352675"/>
                </a:cubicBezTo>
                <a:cubicBezTo>
                  <a:pt x="2312033" y="5352675"/>
                  <a:pt x="2312033" y="5352675"/>
                  <a:pt x="2312162" y="5354485"/>
                </a:cubicBezTo>
                <a:cubicBezTo>
                  <a:pt x="2310595" y="5358234"/>
                  <a:pt x="2309025" y="5361984"/>
                  <a:pt x="2309283" y="5365603"/>
                </a:cubicBezTo>
                <a:cubicBezTo>
                  <a:pt x="2307071" y="5360304"/>
                  <a:pt x="2303160" y="5356945"/>
                  <a:pt x="2301075" y="5353456"/>
                </a:cubicBezTo>
                <a:cubicBezTo>
                  <a:pt x="2300946" y="5351647"/>
                  <a:pt x="2300816" y="5349836"/>
                  <a:pt x="2300816" y="5349836"/>
                </a:cubicBezTo>
                <a:cubicBezTo>
                  <a:pt x="2301612" y="5335229"/>
                  <a:pt x="2302276" y="5318812"/>
                  <a:pt x="2303071" y="5304204"/>
                </a:cubicBezTo>
                <a:close/>
                <a:moveTo>
                  <a:pt x="2533856" y="5271378"/>
                </a:moveTo>
                <a:cubicBezTo>
                  <a:pt x="2538928" y="5291025"/>
                  <a:pt x="2542175" y="5310800"/>
                  <a:pt x="2549201" y="5332126"/>
                </a:cubicBezTo>
                <a:cubicBezTo>
                  <a:pt x="2549201" y="5332126"/>
                  <a:pt x="2549330" y="5333937"/>
                  <a:pt x="2549330" y="5333937"/>
                </a:cubicBezTo>
                <a:cubicBezTo>
                  <a:pt x="2547634" y="5335876"/>
                  <a:pt x="2546065" y="5339625"/>
                  <a:pt x="2546194" y="5341436"/>
                </a:cubicBezTo>
                <a:cubicBezTo>
                  <a:pt x="2543981" y="5336136"/>
                  <a:pt x="2540071" y="5332777"/>
                  <a:pt x="2537856" y="5327479"/>
                </a:cubicBezTo>
                <a:cubicBezTo>
                  <a:pt x="2536695" y="5311191"/>
                  <a:pt x="2535404" y="5293094"/>
                  <a:pt x="2534372" y="5278616"/>
                </a:cubicBezTo>
                <a:cubicBezTo>
                  <a:pt x="2534114" y="5274997"/>
                  <a:pt x="2533985" y="5273189"/>
                  <a:pt x="2533856" y="5271378"/>
                </a:cubicBezTo>
                <a:close/>
                <a:moveTo>
                  <a:pt x="2398189" y="5273776"/>
                </a:moveTo>
                <a:cubicBezTo>
                  <a:pt x="2398447" y="5277395"/>
                  <a:pt x="2400533" y="5280884"/>
                  <a:pt x="2402616" y="5284373"/>
                </a:cubicBezTo>
                <a:cubicBezTo>
                  <a:pt x="2404960" y="5291481"/>
                  <a:pt x="2409258" y="5300271"/>
                  <a:pt x="2411599" y="5307380"/>
                </a:cubicBezTo>
                <a:cubicBezTo>
                  <a:pt x="2410032" y="5311129"/>
                  <a:pt x="2410290" y="5314748"/>
                  <a:pt x="2408721" y="5318498"/>
                </a:cubicBezTo>
                <a:cubicBezTo>
                  <a:pt x="2406637" y="5315009"/>
                  <a:pt x="2406508" y="5313198"/>
                  <a:pt x="2404422" y="5309709"/>
                </a:cubicBezTo>
                <a:cubicBezTo>
                  <a:pt x="2404293" y="5307900"/>
                  <a:pt x="2404035" y="5304281"/>
                  <a:pt x="2403906" y="5302470"/>
                </a:cubicBezTo>
                <a:cubicBezTo>
                  <a:pt x="2401436" y="5293553"/>
                  <a:pt x="2400662" y="5282695"/>
                  <a:pt x="2398189" y="5273776"/>
                </a:cubicBezTo>
                <a:close/>
                <a:moveTo>
                  <a:pt x="2454826" y="5244273"/>
                </a:moveTo>
                <a:cubicBezTo>
                  <a:pt x="2454955" y="5246083"/>
                  <a:pt x="2454955" y="5246083"/>
                  <a:pt x="2455084" y="5247892"/>
                </a:cubicBezTo>
                <a:cubicBezTo>
                  <a:pt x="2455343" y="5251511"/>
                  <a:pt x="2457557" y="5256811"/>
                  <a:pt x="2457944" y="5262239"/>
                </a:cubicBezTo>
                <a:cubicBezTo>
                  <a:pt x="2456375" y="5265989"/>
                  <a:pt x="2454936" y="5271549"/>
                  <a:pt x="2453496" y="5277108"/>
                </a:cubicBezTo>
                <a:cubicBezTo>
                  <a:pt x="2451283" y="5271810"/>
                  <a:pt x="2450896" y="5266380"/>
                  <a:pt x="2448811" y="5262890"/>
                </a:cubicBezTo>
                <a:cubicBezTo>
                  <a:pt x="2450380" y="5259141"/>
                  <a:pt x="2451948" y="5255391"/>
                  <a:pt x="2453517" y="5251642"/>
                </a:cubicBezTo>
                <a:cubicBezTo>
                  <a:pt x="2453388" y="5249833"/>
                  <a:pt x="2454955" y="5246083"/>
                  <a:pt x="2454826" y="5244273"/>
                </a:cubicBezTo>
                <a:close/>
                <a:moveTo>
                  <a:pt x="2337036" y="5239940"/>
                </a:moveTo>
                <a:cubicBezTo>
                  <a:pt x="2339250" y="5245238"/>
                  <a:pt x="2341334" y="5248727"/>
                  <a:pt x="2343419" y="5252216"/>
                </a:cubicBezTo>
                <a:cubicBezTo>
                  <a:pt x="2343548" y="5254027"/>
                  <a:pt x="2341721" y="5254157"/>
                  <a:pt x="2341850" y="5255966"/>
                </a:cubicBezTo>
                <a:cubicBezTo>
                  <a:pt x="2339638" y="5250668"/>
                  <a:pt x="2339250" y="5245238"/>
                  <a:pt x="2337036" y="5239940"/>
                </a:cubicBezTo>
                <a:close/>
                <a:moveTo>
                  <a:pt x="2509896" y="5218519"/>
                </a:moveTo>
                <a:cubicBezTo>
                  <a:pt x="2509896" y="5218519"/>
                  <a:pt x="2511850" y="5220200"/>
                  <a:pt x="2511850" y="5220200"/>
                </a:cubicBezTo>
                <a:cubicBezTo>
                  <a:pt x="2513807" y="5221878"/>
                  <a:pt x="2514065" y="5225498"/>
                  <a:pt x="2516148" y="5228987"/>
                </a:cubicBezTo>
                <a:cubicBezTo>
                  <a:pt x="2515097" y="5239975"/>
                  <a:pt x="2514173" y="5252775"/>
                  <a:pt x="2513380" y="5267382"/>
                </a:cubicBezTo>
                <a:cubicBezTo>
                  <a:pt x="2512606" y="5256524"/>
                  <a:pt x="2510004" y="5245796"/>
                  <a:pt x="2509359" y="5236747"/>
                </a:cubicBezTo>
                <a:lnTo>
                  <a:pt x="2508456" y="5224080"/>
                </a:lnTo>
                <a:cubicBezTo>
                  <a:pt x="2508327" y="5222269"/>
                  <a:pt x="2510154" y="5222139"/>
                  <a:pt x="2510025" y="5220330"/>
                </a:cubicBezTo>
                <a:cubicBezTo>
                  <a:pt x="2510025" y="5220330"/>
                  <a:pt x="2509896" y="5218519"/>
                  <a:pt x="2509896" y="5218519"/>
                </a:cubicBezTo>
                <a:close/>
                <a:moveTo>
                  <a:pt x="2505082" y="5202494"/>
                </a:moveTo>
                <a:lnTo>
                  <a:pt x="2510947" y="5207531"/>
                </a:lnTo>
                <a:lnTo>
                  <a:pt x="2514773" y="5209684"/>
                </a:lnTo>
                <a:lnTo>
                  <a:pt x="2518769" y="5214249"/>
                </a:lnTo>
                <a:cubicBezTo>
                  <a:pt x="2517201" y="5217999"/>
                  <a:pt x="2517331" y="5219809"/>
                  <a:pt x="2517460" y="5221618"/>
                </a:cubicBezTo>
                <a:cubicBezTo>
                  <a:pt x="2517331" y="5219809"/>
                  <a:pt x="2517331" y="5219809"/>
                  <a:pt x="2517201" y="5217999"/>
                </a:cubicBezTo>
                <a:cubicBezTo>
                  <a:pt x="2517072" y="5216190"/>
                  <a:pt x="2515116" y="5214510"/>
                  <a:pt x="2513161" y="5212831"/>
                </a:cubicBezTo>
                <a:cubicBezTo>
                  <a:pt x="2511334" y="5212961"/>
                  <a:pt x="2509380" y="5211281"/>
                  <a:pt x="2507682" y="5213222"/>
                </a:cubicBezTo>
                <a:cubicBezTo>
                  <a:pt x="2507682" y="5213222"/>
                  <a:pt x="2507682" y="5213222"/>
                  <a:pt x="2505856" y="5213352"/>
                </a:cubicBezTo>
                <a:close/>
                <a:moveTo>
                  <a:pt x="2352023" y="5194870"/>
                </a:moveTo>
                <a:lnTo>
                  <a:pt x="2352203" y="5195205"/>
                </a:lnTo>
                <a:lnTo>
                  <a:pt x="2352332" y="5197014"/>
                </a:lnTo>
                <a:close/>
                <a:moveTo>
                  <a:pt x="2508883" y="5178576"/>
                </a:moveTo>
                <a:cubicBezTo>
                  <a:pt x="2509012" y="5180387"/>
                  <a:pt x="2510839" y="5180257"/>
                  <a:pt x="2510968" y="5182065"/>
                </a:cubicBezTo>
                <a:cubicBezTo>
                  <a:pt x="2511097" y="5183876"/>
                  <a:pt x="2511226" y="5185685"/>
                  <a:pt x="2511355" y="5187495"/>
                </a:cubicBezTo>
                <a:cubicBezTo>
                  <a:pt x="2513697" y="5194604"/>
                  <a:pt x="2514342" y="5203651"/>
                  <a:pt x="2516685" y="5210760"/>
                </a:cubicBezTo>
                <a:lnTo>
                  <a:pt x="2514773" y="5209684"/>
                </a:lnTo>
                <a:lnTo>
                  <a:pt x="2512774" y="5207401"/>
                </a:lnTo>
                <a:cubicBezTo>
                  <a:pt x="2508864" y="5204042"/>
                  <a:pt x="2506907" y="5202364"/>
                  <a:pt x="2504953" y="5200683"/>
                </a:cubicBezTo>
                <a:lnTo>
                  <a:pt x="2505082" y="5202494"/>
                </a:lnTo>
                <a:lnTo>
                  <a:pt x="2503126" y="5200813"/>
                </a:lnTo>
                <a:lnTo>
                  <a:pt x="2502609" y="5193575"/>
                </a:lnTo>
                <a:cubicBezTo>
                  <a:pt x="2506004" y="5189695"/>
                  <a:pt x="2507444" y="5184136"/>
                  <a:pt x="2508883" y="5178576"/>
                </a:cubicBezTo>
                <a:close/>
                <a:moveTo>
                  <a:pt x="2211058" y="5197994"/>
                </a:moveTo>
                <a:lnTo>
                  <a:pt x="2212883" y="5197864"/>
                </a:lnTo>
                <a:lnTo>
                  <a:pt x="2214711" y="5197733"/>
                </a:lnTo>
                <a:cubicBezTo>
                  <a:pt x="2216923" y="5203031"/>
                  <a:pt x="2218880" y="5204712"/>
                  <a:pt x="2219138" y="5208331"/>
                </a:cubicBezTo>
                <a:cubicBezTo>
                  <a:pt x="2217439" y="5210270"/>
                  <a:pt x="2217568" y="5212080"/>
                  <a:pt x="2215743" y="5212211"/>
                </a:cubicBezTo>
                <a:cubicBezTo>
                  <a:pt x="2213528" y="5206911"/>
                  <a:pt x="2213270" y="5203291"/>
                  <a:pt x="2211058" y="5197994"/>
                </a:cubicBezTo>
                <a:close/>
                <a:moveTo>
                  <a:pt x="2381851" y="5147618"/>
                </a:moveTo>
                <a:cubicBezTo>
                  <a:pt x="2380800" y="5158606"/>
                  <a:pt x="2379747" y="5169595"/>
                  <a:pt x="2378696" y="5180583"/>
                </a:cubicBezTo>
                <a:cubicBezTo>
                  <a:pt x="2378567" y="5178774"/>
                  <a:pt x="2378567" y="5178774"/>
                  <a:pt x="2378438" y="5176964"/>
                </a:cubicBezTo>
                <a:cubicBezTo>
                  <a:pt x="2378438" y="5176964"/>
                  <a:pt x="2378309" y="5175155"/>
                  <a:pt x="2378309" y="5175155"/>
                </a:cubicBezTo>
                <a:cubicBezTo>
                  <a:pt x="2379360" y="5164167"/>
                  <a:pt x="2380542" y="5154987"/>
                  <a:pt x="2381851" y="5147618"/>
                </a:cubicBezTo>
                <a:close/>
                <a:moveTo>
                  <a:pt x="2261312" y="5156213"/>
                </a:moveTo>
                <a:cubicBezTo>
                  <a:pt x="2268340" y="5177539"/>
                  <a:pt x="2275754" y="5204294"/>
                  <a:pt x="2285253" y="5234537"/>
                </a:cubicBezTo>
                <a:cubicBezTo>
                  <a:pt x="2284072" y="5243717"/>
                  <a:pt x="2283020" y="5254705"/>
                  <a:pt x="2283665" y="5263752"/>
                </a:cubicBezTo>
                <a:cubicBezTo>
                  <a:pt x="2282485" y="5272932"/>
                  <a:pt x="2281431" y="5283920"/>
                  <a:pt x="2280251" y="5293098"/>
                </a:cubicBezTo>
                <a:cubicBezTo>
                  <a:pt x="2280251" y="5293098"/>
                  <a:pt x="2280251" y="5293098"/>
                  <a:pt x="2280122" y="5291290"/>
                </a:cubicBezTo>
                <a:cubicBezTo>
                  <a:pt x="2277263" y="5276942"/>
                  <a:pt x="2276617" y="5267893"/>
                  <a:pt x="2276617" y="5267893"/>
                </a:cubicBezTo>
                <a:cubicBezTo>
                  <a:pt x="2276617" y="5267893"/>
                  <a:pt x="2276875" y="5271512"/>
                  <a:pt x="2277263" y="5276942"/>
                </a:cubicBezTo>
                <a:cubicBezTo>
                  <a:pt x="2272319" y="5259106"/>
                  <a:pt x="2267505" y="5243078"/>
                  <a:pt x="2262562" y="5225241"/>
                </a:cubicBezTo>
                <a:cubicBezTo>
                  <a:pt x="2257877" y="5211024"/>
                  <a:pt x="2254891" y="5194868"/>
                  <a:pt x="2250206" y="5180651"/>
                </a:cubicBezTo>
                <a:cubicBezTo>
                  <a:pt x="2253213" y="5171341"/>
                  <a:pt x="2256350" y="5163842"/>
                  <a:pt x="2261312" y="5156213"/>
                </a:cubicBezTo>
                <a:close/>
                <a:moveTo>
                  <a:pt x="2396333" y="5144767"/>
                </a:moveTo>
                <a:cubicBezTo>
                  <a:pt x="2398548" y="5150065"/>
                  <a:pt x="2400760" y="5155365"/>
                  <a:pt x="2403104" y="5162474"/>
                </a:cubicBezTo>
                <a:cubicBezTo>
                  <a:pt x="2403620" y="5169712"/>
                  <a:pt x="2406090" y="5178630"/>
                  <a:pt x="2408821" y="5191168"/>
                </a:cubicBezTo>
                <a:cubicBezTo>
                  <a:pt x="2411549" y="5203705"/>
                  <a:pt x="2412711" y="5219993"/>
                  <a:pt x="2414001" y="5238090"/>
                </a:cubicBezTo>
                <a:cubicBezTo>
                  <a:pt x="2416732" y="5250627"/>
                  <a:pt x="2416066" y="5267045"/>
                  <a:pt x="2417098" y="5281523"/>
                </a:cubicBezTo>
                <a:cubicBezTo>
                  <a:pt x="2416969" y="5279712"/>
                  <a:pt x="2415014" y="5278033"/>
                  <a:pt x="2414885" y="5276223"/>
                </a:cubicBezTo>
                <a:cubicBezTo>
                  <a:pt x="2408502" y="5263947"/>
                  <a:pt x="2402250" y="5253479"/>
                  <a:pt x="2395996" y="5243012"/>
                </a:cubicBezTo>
                <a:cubicBezTo>
                  <a:pt x="2397178" y="5233832"/>
                  <a:pt x="2398100" y="5221035"/>
                  <a:pt x="2397455" y="5211985"/>
                </a:cubicBezTo>
                <a:cubicBezTo>
                  <a:pt x="2397326" y="5210177"/>
                  <a:pt x="2397196" y="5208366"/>
                  <a:pt x="2397068" y="5206558"/>
                </a:cubicBezTo>
                <a:cubicBezTo>
                  <a:pt x="2396938" y="5204747"/>
                  <a:pt x="2396680" y="5201128"/>
                  <a:pt x="2396551" y="5199319"/>
                </a:cubicBezTo>
                <a:cubicBezTo>
                  <a:pt x="2396960" y="5179281"/>
                  <a:pt x="2397495" y="5161054"/>
                  <a:pt x="2396333" y="5144767"/>
                </a:cubicBezTo>
                <a:close/>
                <a:moveTo>
                  <a:pt x="2498093" y="5130236"/>
                </a:moveTo>
                <a:cubicBezTo>
                  <a:pt x="2498351" y="5133856"/>
                  <a:pt x="2498480" y="5135665"/>
                  <a:pt x="2500437" y="5137345"/>
                </a:cubicBezTo>
                <a:cubicBezTo>
                  <a:pt x="2502649" y="5142643"/>
                  <a:pt x="2503036" y="5148073"/>
                  <a:pt x="2505251" y="5153370"/>
                </a:cubicBezTo>
                <a:cubicBezTo>
                  <a:pt x="2505380" y="5155181"/>
                  <a:pt x="2503681" y="5157120"/>
                  <a:pt x="2503681" y="5157120"/>
                </a:cubicBezTo>
                <a:cubicBezTo>
                  <a:pt x="2501727" y="5155442"/>
                  <a:pt x="2501727" y="5155442"/>
                  <a:pt x="2499771" y="5153761"/>
                </a:cubicBezTo>
                <a:close/>
                <a:moveTo>
                  <a:pt x="2529188" y="5116541"/>
                </a:moveTo>
                <a:lnTo>
                  <a:pt x="2538039" y="5176042"/>
                </a:lnTo>
                <a:lnTo>
                  <a:pt x="2531852" y="5166025"/>
                </a:lnTo>
                <a:cubicBezTo>
                  <a:pt x="2527812" y="5160857"/>
                  <a:pt x="2523772" y="5155687"/>
                  <a:pt x="2519733" y="5150520"/>
                </a:cubicBezTo>
                <a:cubicBezTo>
                  <a:pt x="2519733" y="5150520"/>
                  <a:pt x="2519604" y="5148709"/>
                  <a:pt x="2519604" y="5148709"/>
                </a:cubicBezTo>
                <a:cubicBezTo>
                  <a:pt x="2522482" y="5137591"/>
                  <a:pt x="2525619" y="5130091"/>
                  <a:pt x="2526928" y="5122723"/>
                </a:cubicBezTo>
                <a:close/>
                <a:moveTo>
                  <a:pt x="2200496" y="5135693"/>
                </a:moveTo>
                <a:lnTo>
                  <a:pt x="2216149" y="5192173"/>
                </a:lnTo>
                <a:cubicBezTo>
                  <a:pt x="2214323" y="5192303"/>
                  <a:pt x="2212367" y="5190625"/>
                  <a:pt x="2212367" y="5190625"/>
                </a:cubicBezTo>
                <a:cubicBezTo>
                  <a:pt x="2209342" y="5180381"/>
                  <a:pt x="2206610" y="5171027"/>
                  <a:pt x="2204214" y="5162757"/>
                </a:cubicBezTo>
                <a:lnTo>
                  <a:pt x="2201696" y="5153999"/>
                </a:lnTo>
                <a:close/>
                <a:moveTo>
                  <a:pt x="2456538" y="5114390"/>
                </a:moveTo>
                <a:lnTo>
                  <a:pt x="2459833" y="5118185"/>
                </a:lnTo>
                <a:cubicBezTo>
                  <a:pt x="2464574" y="5123531"/>
                  <a:pt x="2471547" y="5131219"/>
                  <a:pt x="2480475" y="5140586"/>
                </a:cubicBezTo>
                <a:cubicBezTo>
                  <a:pt x="2480991" y="5147825"/>
                  <a:pt x="2479811" y="5157004"/>
                  <a:pt x="2480327" y="5164243"/>
                </a:cubicBezTo>
                <a:cubicBezTo>
                  <a:pt x="2480585" y="5167862"/>
                  <a:pt x="2480843" y="5171482"/>
                  <a:pt x="2481230" y="5176910"/>
                </a:cubicBezTo>
                <a:cubicBezTo>
                  <a:pt x="2480972" y="5173291"/>
                  <a:pt x="2479016" y="5171612"/>
                  <a:pt x="2478758" y="5167993"/>
                </a:cubicBezTo>
                <a:cubicBezTo>
                  <a:pt x="2478758" y="5167993"/>
                  <a:pt x="2478629" y="5166182"/>
                  <a:pt x="2478629" y="5166182"/>
                </a:cubicBezTo>
                <a:cubicBezTo>
                  <a:pt x="2473944" y="5151965"/>
                  <a:pt x="2467562" y="5139689"/>
                  <a:pt x="2463006" y="5127280"/>
                </a:cubicBezTo>
                <a:close/>
                <a:moveTo>
                  <a:pt x="2505806" y="5109678"/>
                </a:moveTo>
                <a:cubicBezTo>
                  <a:pt x="2506064" y="5113297"/>
                  <a:pt x="2508277" y="5118597"/>
                  <a:pt x="2512446" y="5125575"/>
                </a:cubicBezTo>
                <a:cubicBezTo>
                  <a:pt x="2512575" y="5127384"/>
                  <a:pt x="2514661" y="5130873"/>
                  <a:pt x="2514790" y="5132684"/>
                </a:cubicBezTo>
                <a:cubicBezTo>
                  <a:pt x="2512317" y="5123764"/>
                  <a:pt x="2509976" y="5116656"/>
                  <a:pt x="2505806" y="5109678"/>
                </a:cubicBezTo>
                <a:close/>
                <a:moveTo>
                  <a:pt x="2452583" y="5109834"/>
                </a:moveTo>
                <a:lnTo>
                  <a:pt x="2455181" y="5111685"/>
                </a:lnTo>
                <a:lnTo>
                  <a:pt x="2456538" y="5114390"/>
                </a:lnTo>
                <a:close/>
                <a:moveTo>
                  <a:pt x="2277252" y="5122336"/>
                </a:moveTo>
                <a:cubicBezTo>
                  <a:pt x="2277382" y="5124147"/>
                  <a:pt x="2279338" y="5125825"/>
                  <a:pt x="2279467" y="5127636"/>
                </a:cubicBezTo>
                <a:cubicBezTo>
                  <a:pt x="2279854" y="5133064"/>
                  <a:pt x="2282067" y="5138364"/>
                  <a:pt x="2282325" y="5141983"/>
                </a:cubicBezTo>
                <a:cubicBezTo>
                  <a:pt x="2281809" y="5134744"/>
                  <a:pt x="2279596" y="5129445"/>
                  <a:pt x="2277252" y="5122336"/>
                </a:cubicBezTo>
                <a:close/>
                <a:moveTo>
                  <a:pt x="0" y="0"/>
                </a:moveTo>
                <a:cubicBezTo>
                  <a:pt x="29708" y="7750"/>
                  <a:pt x="58125" y="12917"/>
                  <a:pt x="86542" y="19375"/>
                </a:cubicBezTo>
                <a:cubicBezTo>
                  <a:pt x="198920" y="275128"/>
                  <a:pt x="310004" y="506340"/>
                  <a:pt x="517965" y="697510"/>
                </a:cubicBezTo>
                <a:cubicBezTo>
                  <a:pt x="439173" y="501174"/>
                  <a:pt x="468881" y="290628"/>
                  <a:pt x="468881" y="82668"/>
                </a:cubicBezTo>
                <a:lnTo>
                  <a:pt x="539924" y="138210"/>
                </a:lnTo>
                <a:cubicBezTo>
                  <a:pt x="546382" y="530882"/>
                  <a:pt x="641966" y="747885"/>
                  <a:pt x="780177" y="1105682"/>
                </a:cubicBezTo>
                <a:cubicBezTo>
                  <a:pt x="896429" y="1405353"/>
                  <a:pt x="1019138" y="1710190"/>
                  <a:pt x="1179307" y="1987902"/>
                </a:cubicBezTo>
                <a:cubicBezTo>
                  <a:pt x="1228391" y="1316226"/>
                  <a:pt x="1141850" y="599446"/>
                  <a:pt x="1022141" y="220877"/>
                </a:cubicBezTo>
                <a:cubicBezTo>
                  <a:pt x="1170157" y="436867"/>
                  <a:pt x="1208459" y="931255"/>
                  <a:pt x="1261633" y="1189807"/>
                </a:cubicBezTo>
                <a:cubicBezTo>
                  <a:pt x="1314807" y="1448360"/>
                  <a:pt x="1341572" y="1604946"/>
                  <a:pt x="1365310" y="1772191"/>
                </a:cubicBezTo>
                <a:cubicBezTo>
                  <a:pt x="1389046" y="1939436"/>
                  <a:pt x="1371769" y="1987902"/>
                  <a:pt x="1404060" y="2193280"/>
                </a:cubicBezTo>
                <a:cubicBezTo>
                  <a:pt x="1460533" y="2379745"/>
                  <a:pt x="1637626" y="2823168"/>
                  <a:pt x="1704148" y="2890981"/>
                </a:cubicBezTo>
                <a:cubicBezTo>
                  <a:pt x="1770671" y="2958794"/>
                  <a:pt x="1753531" y="2757563"/>
                  <a:pt x="1803191" y="2600160"/>
                </a:cubicBezTo>
                <a:cubicBezTo>
                  <a:pt x="1852851" y="2442758"/>
                  <a:pt x="1991777" y="2144196"/>
                  <a:pt x="2002110" y="1946568"/>
                </a:cubicBezTo>
                <a:cubicBezTo>
                  <a:pt x="1939033" y="1651634"/>
                  <a:pt x="1423866" y="862414"/>
                  <a:pt x="1424727" y="830552"/>
                </a:cubicBezTo>
                <a:cubicBezTo>
                  <a:pt x="1425588" y="798691"/>
                  <a:pt x="1847313" y="1494640"/>
                  <a:pt x="2007277" y="1755398"/>
                </a:cubicBezTo>
                <a:cubicBezTo>
                  <a:pt x="1908389" y="1275993"/>
                  <a:pt x="1714939" y="581630"/>
                  <a:pt x="1631820" y="339672"/>
                </a:cubicBezTo>
                <a:cubicBezTo>
                  <a:pt x="1904992" y="772136"/>
                  <a:pt x="2002501" y="1394277"/>
                  <a:pt x="2049259" y="1513095"/>
                </a:cubicBezTo>
                <a:cubicBezTo>
                  <a:pt x="2168885" y="1601152"/>
                  <a:pt x="2362031" y="672511"/>
                  <a:pt x="2349573" y="868012"/>
                </a:cubicBezTo>
                <a:cubicBezTo>
                  <a:pt x="2337114" y="1063513"/>
                  <a:pt x="2206197" y="1413103"/>
                  <a:pt x="2120945" y="1615896"/>
                </a:cubicBezTo>
                <a:cubicBezTo>
                  <a:pt x="2132570" y="1799316"/>
                  <a:pt x="2097695" y="2232031"/>
                  <a:pt x="2035694" y="2346990"/>
                </a:cubicBezTo>
                <a:cubicBezTo>
                  <a:pt x="1953026" y="2500701"/>
                  <a:pt x="1845816" y="3016083"/>
                  <a:pt x="1847108" y="3017375"/>
                </a:cubicBezTo>
                <a:cubicBezTo>
                  <a:pt x="1880261" y="3221461"/>
                  <a:pt x="2132230" y="3406655"/>
                  <a:pt x="2234614" y="3571507"/>
                </a:cubicBezTo>
                <a:cubicBezTo>
                  <a:pt x="2570451" y="2809413"/>
                  <a:pt x="2496825" y="3114250"/>
                  <a:pt x="2490367" y="2269489"/>
                </a:cubicBezTo>
                <a:cubicBezTo>
                  <a:pt x="2464532" y="1957815"/>
                  <a:pt x="2437734" y="1436274"/>
                  <a:pt x="2571742" y="1122473"/>
                </a:cubicBezTo>
                <a:cubicBezTo>
                  <a:pt x="2522402" y="1556543"/>
                  <a:pt x="2547935" y="2229175"/>
                  <a:pt x="2628576" y="2326323"/>
                </a:cubicBezTo>
                <a:cubicBezTo>
                  <a:pt x="2709218" y="2423471"/>
                  <a:pt x="3114100" y="1042055"/>
                  <a:pt x="3137616" y="1131194"/>
                </a:cubicBezTo>
                <a:cubicBezTo>
                  <a:pt x="3161133" y="1220333"/>
                  <a:pt x="2691384" y="2486964"/>
                  <a:pt x="2682827" y="2716412"/>
                </a:cubicBezTo>
                <a:cubicBezTo>
                  <a:pt x="2695744" y="2992832"/>
                  <a:pt x="2576909" y="3267961"/>
                  <a:pt x="2454200" y="3521132"/>
                </a:cubicBezTo>
                <a:cubicBezTo>
                  <a:pt x="2474867" y="3478506"/>
                  <a:pt x="2494241" y="3430714"/>
                  <a:pt x="2517492" y="3388088"/>
                </a:cubicBezTo>
                <a:cubicBezTo>
                  <a:pt x="2690577" y="3351920"/>
                  <a:pt x="2833955" y="3317045"/>
                  <a:pt x="2908872" y="3142667"/>
                </a:cubicBezTo>
                <a:cubicBezTo>
                  <a:pt x="2983790" y="2966998"/>
                  <a:pt x="2927493" y="3155921"/>
                  <a:pt x="3026415" y="2764205"/>
                </a:cubicBezTo>
                <a:cubicBezTo>
                  <a:pt x="3125337" y="2372489"/>
                  <a:pt x="3436261" y="1192118"/>
                  <a:pt x="3502403" y="792370"/>
                </a:cubicBezTo>
                <a:cubicBezTo>
                  <a:pt x="3531438" y="1144283"/>
                  <a:pt x="3360046" y="1617802"/>
                  <a:pt x="3282655" y="1956576"/>
                </a:cubicBezTo>
                <a:cubicBezTo>
                  <a:pt x="3316904" y="1886400"/>
                  <a:pt x="3674939" y="1189661"/>
                  <a:pt x="3736841" y="689760"/>
                </a:cubicBezTo>
                <a:cubicBezTo>
                  <a:pt x="3755319" y="1150026"/>
                  <a:pt x="3348152" y="1939466"/>
                  <a:pt x="3190876" y="2460091"/>
                </a:cubicBezTo>
                <a:cubicBezTo>
                  <a:pt x="3363640" y="2320576"/>
                  <a:pt x="3636273" y="2140634"/>
                  <a:pt x="3890460" y="1946709"/>
                </a:cubicBezTo>
                <a:cubicBezTo>
                  <a:pt x="4019196" y="1868583"/>
                  <a:pt x="4038036" y="1771372"/>
                  <a:pt x="4098399" y="1475057"/>
                </a:cubicBezTo>
                <a:cubicBezTo>
                  <a:pt x="4115674" y="1728864"/>
                  <a:pt x="4082722" y="1739810"/>
                  <a:pt x="4064472" y="1809308"/>
                </a:cubicBezTo>
                <a:cubicBezTo>
                  <a:pt x="4138281" y="1700656"/>
                  <a:pt x="4627210" y="1309127"/>
                  <a:pt x="4714957" y="1093341"/>
                </a:cubicBezTo>
                <a:cubicBezTo>
                  <a:pt x="4621306" y="1370714"/>
                  <a:pt x="4543236" y="1417208"/>
                  <a:pt x="4424133" y="1562857"/>
                </a:cubicBezTo>
                <a:cubicBezTo>
                  <a:pt x="4305032" y="1708506"/>
                  <a:pt x="4206819" y="1792844"/>
                  <a:pt x="4000345" y="1967235"/>
                </a:cubicBezTo>
                <a:cubicBezTo>
                  <a:pt x="3793872" y="2141626"/>
                  <a:pt x="3432004" y="2314699"/>
                  <a:pt x="3185293" y="2609202"/>
                </a:cubicBezTo>
                <a:cubicBezTo>
                  <a:pt x="3163333" y="2737079"/>
                  <a:pt x="3147834" y="2844289"/>
                  <a:pt x="3109083" y="2973458"/>
                </a:cubicBezTo>
                <a:cubicBezTo>
                  <a:pt x="2995415" y="3349337"/>
                  <a:pt x="2821038" y="3441047"/>
                  <a:pt x="2455491" y="3521132"/>
                </a:cubicBezTo>
                <a:cubicBezTo>
                  <a:pt x="2385740" y="3689051"/>
                  <a:pt x="2409407" y="3887211"/>
                  <a:pt x="2429657" y="4072872"/>
                </a:cubicBezTo>
                <a:cubicBezTo>
                  <a:pt x="2449224" y="4254316"/>
                  <a:pt x="2439436" y="4405009"/>
                  <a:pt x="2481631" y="4768371"/>
                </a:cubicBezTo>
                <a:cubicBezTo>
                  <a:pt x="2486905" y="4813792"/>
                  <a:pt x="2493426" y="4864294"/>
                  <a:pt x="2500870" y="4918743"/>
                </a:cubicBezTo>
                <a:lnTo>
                  <a:pt x="2521556" y="5064006"/>
                </a:lnTo>
                <a:lnTo>
                  <a:pt x="2498947" y="5039231"/>
                </a:lnTo>
                <a:cubicBezTo>
                  <a:pt x="2475224" y="5015458"/>
                  <a:pt x="2461279" y="5000081"/>
                  <a:pt x="2461279" y="5000081"/>
                </a:cubicBezTo>
                <a:cubicBezTo>
                  <a:pt x="2461279" y="5000081"/>
                  <a:pt x="2473399" y="5015588"/>
                  <a:pt x="2493727" y="5043241"/>
                </a:cubicBezTo>
                <a:cubicBezTo>
                  <a:pt x="2498744" y="5049248"/>
                  <a:pt x="2503858" y="5056614"/>
                  <a:pt x="2509478" y="5064626"/>
                </a:cubicBezTo>
                <a:lnTo>
                  <a:pt x="2524526" y="5084868"/>
                </a:lnTo>
                <a:lnTo>
                  <a:pt x="2525655" y="5092795"/>
                </a:lnTo>
                <a:lnTo>
                  <a:pt x="2525847" y="5094088"/>
                </a:lnTo>
                <a:lnTo>
                  <a:pt x="2518461" y="5106957"/>
                </a:lnTo>
                <a:cubicBezTo>
                  <a:pt x="2516894" y="5110707"/>
                  <a:pt x="2515325" y="5114456"/>
                  <a:pt x="2511930" y="5118336"/>
                </a:cubicBezTo>
                <a:cubicBezTo>
                  <a:pt x="2511285" y="5109287"/>
                  <a:pt x="2508943" y="5102178"/>
                  <a:pt x="2506471" y="5093261"/>
                </a:cubicBezTo>
                <a:cubicBezTo>
                  <a:pt x="2506342" y="5091450"/>
                  <a:pt x="2504258" y="5087961"/>
                  <a:pt x="2500477" y="5086413"/>
                </a:cubicBezTo>
                <a:cubicBezTo>
                  <a:pt x="2500477" y="5086413"/>
                  <a:pt x="2498649" y="5086543"/>
                  <a:pt x="2496824" y="5086673"/>
                </a:cubicBezTo>
                <a:cubicBezTo>
                  <a:pt x="2494609" y="5081374"/>
                  <a:pt x="2492268" y="5074265"/>
                  <a:pt x="2490053" y="5068967"/>
                </a:cubicBezTo>
                <a:cubicBezTo>
                  <a:pt x="2479245" y="5046091"/>
                  <a:pt x="2472732" y="5032005"/>
                  <a:pt x="2472732" y="5032005"/>
                </a:cubicBezTo>
                <a:cubicBezTo>
                  <a:pt x="2472732" y="5032005"/>
                  <a:pt x="2475592" y="5046352"/>
                  <a:pt x="2482877" y="5071297"/>
                </a:cubicBezTo>
                <a:cubicBezTo>
                  <a:pt x="2485220" y="5078405"/>
                  <a:pt x="2485737" y="5085644"/>
                  <a:pt x="2488078" y="5092753"/>
                </a:cubicBezTo>
                <a:cubicBezTo>
                  <a:pt x="2488207" y="5094563"/>
                  <a:pt x="2486382" y="5094693"/>
                  <a:pt x="2486511" y="5096502"/>
                </a:cubicBezTo>
                <a:cubicBezTo>
                  <a:pt x="2474778" y="5086426"/>
                  <a:pt x="2466828" y="5077899"/>
                  <a:pt x="2459135" y="5072990"/>
                </a:cubicBezTo>
                <a:cubicBezTo>
                  <a:pt x="2451443" y="5068082"/>
                  <a:pt x="2447532" y="5064723"/>
                  <a:pt x="2447532" y="5064723"/>
                </a:cubicBezTo>
                <a:cubicBezTo>
                  <a:pt x="2447532" y="5064723"/>
                  <a:pt x="2451443" y="5068082"/>
                  <a:pt x="2457437" y="5074931"/>
                </a:cubicBezTo>
                <a:cubicBezTo>
                  <a:pt x="2463433" y="5081779"/>
                  <a:pt x="2471513" y="5092116"/>
                  <a:pt x="2481547" y="5104132"/>
                </a:cubicBezTo>
                <a:cubicBezTo>
                  <a:pt x="2480367" y="5113311"/>
                  <a:pt x="2481012" y="5122359"/>
                  <a:pt x="2481657" y="5131408"/>
                </a:cubicBezTo>
                <a:cubicBezTo>
                  <a:pt x="2471944" y="5123915"/>
                  <a:pt x="2464676" y="5118522"/>
                  <a:pt x="2459836" y="5115002"/>
                </a:cubicBezTo>
                <a:lnTo>
                  <a:pt x="2455181" y="5111685"/>
                </a:lnTo>
                <a:lnTo>
                  <a:pt x="2448027" y="5097428"/>
                </a:lnTo>
                <a:cubicBezTo>
                  <a:pt x="2437735" y="5081791"/>
                  <a:pt x="2433308" y="5071193"/>
                  <a:pt x="2433308" y="5071193"/>
                </a:cubicBezTo>
                <a:cubicBezTo>
                  <a:pt x="2433308" y="5071193"/>
                  <a:pt x="2435908" y="5081921"/>
                  <a:pt x="2440851" y="5099758"/>
                </a:cubicBezTo>
                <a:cubicBezTo>
                  <a:pt x="2443323" y="5108677"/>
                  <a:pt x="2445923" y="5119405"/>
                  <a:pt x="2450479" y="5131811"/>
                </a:cubicBezTo>
                <a:cubicBezTo>
                  <a:pt x="2453209" y="5144350"/>
                  <a:pt x="2456067" y="5158697"/>
                  <a:pt x="2460752" y="5172914"/>
                </a:cubicBezTo>
                <a:cubicBezTo>
                  <a:pt x="2461010" y="5176534"/>
                  <a:pt x="2463096" y="5180023"/>
                  <a:pt x="2463354" y="5183642"/>
                </a:cubicBezTo>
                <a:cubicBezTo>
                  <a:pt x="2456970" y="5171364"/>
                  <a:pt x="2450589" y="5159088"/>
                  <a:pt x="2444335" y="5148620"/>
                </a:cubicBezTo>
                <a:cubicBezTo>
                  <a:pt x="2438083" y="5138153"/>
                  <a:pt x="2431957" y="5129494"/>
                  <a:pt x="2427659" y="5120707"/>
                </a:cubicBezTo>
                <a:cubicBezTo>
                  <a:pt x="2417496" y="5106881"/>
                  <a:pt x="2411371" y="5098222"/>
                  <a:pt x="2411371" y="5098222"/>
                </a:cubicBezTo>
                <a:cubicBezTo>
                  <a:pt x="2411371" y="5098222"/>
                  <a:pt x="2415669" y="5107011"/>
                  <a:pt x="2420483" y="5123037"/>
                </a:cubicBezTo>
                <a:cubicBezTo>
                  <a:pt x="2424781" y="5131826"/>
                  <a:pt x="2427253" y="5140743"/>
                  <a:pt x="2431809" y="5153152"/>
                </a:cubicBezTo>
                <a:cubicBezTo>
                  <a:pt x="2436236" y="5163749"/>
                  <a:pt x="2439094" y="5178097"/>
                  <a:pt x="2443779" y="5192313"/>
                </a:cubicBezTo>
                <a:cubicBezTo>
                  <a:pt x="2446251" y="5201231"/>
                  <a:pt x="2448722" y="5210150"/>
                  <a:pt x="2451194" y="5219067"/>
                </a:cubicBezTo>
                <a:cubicBezTo>
                  <a:pt x="2449754" y="5224627"/>
                  <a:pt x="2446360" y="5228508"/>
                  <a:pt x="2444921" y="5234065"/>
                </a:cubicBezTo>
                <a:cubicBezTo>
                  <a:pt x="2444921" y="5234065"/>
                  <a:pt x="2444792" y="5232257"/>
                  <a:pt x="2444792" y="5232257"/>
                </a:cubicBezTo>
                <a:cubicBezTo>
                  <a:pt x="2444663" y="5230446"/>
                  <a:pt x="2442578" y="5226957"/>
                  <a:pt x="2442449" y="5225148"/>
                </a:cubicBezTo>
                <a:cubicBezTo>
                  <a:pt x="2444018" y="5221399"/>
                  <a:pt x="2443889" y="5219588"/>
                  <a:pt x="2443889" y="5219588"/>
                </a:cubicBezTo>
                <a:cubicBezTo>
                  <a:pt x="2443889" y="5219588"/>
                  <a:pt x="2444018" y="5221399"/>
                  <a:pt x="2442320" y="5223338"/>
                </a:cubicBezTo>
                <a:cubicBezTo>
                  <a:pt x="2435422" y="5203823"/>
                  <a:pt x="2428652" y="5186117"/>
                  <a:pt x="2422141" y="5172029"/>
                </a:cubicBezTo>
                <a:cubicBezTo>
                  <a:pt x="2411460" y="5150964"/>
                  <a:pt x="2404950" y="5136878"/>
                  <a:pt x="2400652" y="5128089"/>
                </a:cubicBezTo>
                <a:cubicBezTo>
                  <a:pt x="2400523" y="5126280"/>
                  <a:pt x="2400265" y="5122660"/>
                  <a:pt x="2400136" y="5120850"/>
                </a:cubicBezTo>
                <a:cubicBezTo>
                  <a:pt x="2398717" y="5100944"/>
                  <a:pt x="2399381" y="5084526"/>
                  <a:pt x="2398348" y="5070048"/>
                </a:cubicBezTo>
                <a:cubicBezTo>
                  <a:pt x="2396413" y="5042904"/>
                  <a:pt x="2393426" y="5026746"/>
                  <a:pt x="2393426" y="5026746"/>
                </a:cubicBezTo>
                <a:cubicBezTo>
                  <a:pt x="2393426" y="5026746"/>
                  <a:pt x="2392760" y="5043164"/>
                  <a:pt x="2391043" y="5070569"/>
                </a:cubicBezTo>
                <a:cubicBezTo>
                  <a:pt x="2390250" y="5085177"/>
                  <a:pt x="2387758" y="5101725"/>
                  <a:pt x="2387350" y="5121762"/>
                </a:cubicBezTo>
                <a:cubicBezTo>
                  <a:pt x="2387479" y="5123572"/>
                  <a:pt x="2387608" y="5125381"/>
                  <a:pt x="2387738" y="5127191"/>
                </a:cubicBezTo>
                <a:cubicBezTo>
                  <a:pt x="2386299" y="5132750"/>
                  <a:pt x="2383163" y="5140249"/>
                  <a:pt x="2378457" y="5151498"/>
                </a:cubicBezTo>
                <a:cubicBezTo>
                  <a:pt x="2375599" y="5137150"/>
                  <a:pt x="2372739" y="5122803"/>
                  <a:pt x="2368054" y="5108586"/>
                </a:cubicBezTo>
                <a:cubicBezTo>
                  <a:pt x="2363111" y="5090750"/>
                  <a:pt x="2356472" y="5074854"/>
                  <a:pt x="2351658" y="5058826"/>
                </a:cubicBezTo>
                <a:cubicBezTo>
                  <a:pt x="2330704" y="4996660"/>
                  <a:pt x="2314952" y="4955948"/>
                  <a:pt x="2314952" y="4955948"/>
                </a:cubicBezTo>
                <a:cubicBezTo>
                  <a:pt x="2314952" y="4955948"/>
                  <a:pt x="2319875" y="4999250"/>
                  <a:pt x="2329871" y="5062200"/>
                </a:cubicBezTo>
                <a:cubicBezTo>
                  <a:pt x="2332858" y="5078356"/>
                  <a:pt x="2335975" y="5096323"/>
                  <a:pt x="2339091" y="5114289"/>
                </a:cubicBezTo>
                <a:cubicBezTo>
                  <a:pt x="2342208" y="5132256"/>
                  <a:pt x="2343628" y="5152163"/>
                  <a:pt x="2348700" y="5171809"/>
                </a:cubicBezTo>
                <a:lnTo>
                  <a:pt x="2352023" y="5194870"/>
                </a:lnTo>
                <a:lnTo>
                  <a:pt x="2343736" y="5179438"/>
                </a:lnTo>
                <a:cubicBezTo>
                  <a:pt x="2341781" y="5177759"/>
                  <a:pt x="2341652" y="5175949"/>
                  <a:pt x="2339696" y="5174270"/>
                </a:cubicBezTo>
                <a:cubicBezTo>
                  <a:pt x="2338793" y="5161601"/>
                  <a:pt x="2338148" y="5152554"/>
                  <a:pt x="2338148" y="5152554"/>
                </a:cubicBezTo>
                <a:cubicBezTo>
                  <a:pt x="2338148" y="5152554"/>
                  <a:pt x="2336709" y="5158112"/>
                  <a:pt x="2335657" y="5169100"/>
                </a:cubicBezTo>
                <a:cubicBezTo>
                  <a:pt x="2329533" y="5160444"/>
                  <a:pt x="2325235" y="5151655"/>
                  <a:pt x="2319110" y="5142998"/>
                </a:cubicBezTo>
                <a:cubicBezTo>
                  <a:pt x="2319110" y="5142998"/>
                  <a:pt x="2318981" y="5141187"/>
                  <a:pt x="2318981" y="5141187"/>
                </a:cubicBezTo>
                <a:cubicBezTo>
                  <a:pt x="2309095" y="5105515"/>
                  <a:pt x="2299338" y="5071652"/>
                  <a:pt x="2289839" y="5041407"/>
                </a:cubicBezTo>
                <a:cubicBezTo>
                  <a:pt x="2280340" y="5011165"/>
                  <a:pt x="2272797" y="4982600"/>
                  <a:pt x="2263685" y="4957786"/>
                </a:cubicBezTo>
                <a:cubicBezTo>
                  <a:pt x="2254573" y="4932971"/>
                  <a:pt x="2247545" y="4911645"/>
                  <a:pt x="2240776" y="4893939"/>
                </a:cubicBezTo>
                <a:cubicBezTo>
                  <a:pt x="2227238" y="4858526"/>
                  <a:pt x="2220338" y="4839009"/>
                  <a:pt x="2220338" y="4839009"/>
                </a:cubicBezTo>
                <a:cubicBezTo>
                  <a:pt x="2220338" y="4839009"/>
                  <a:pt x="2225539" y="4860465"/>
                  <a:pt x="2233600" y="4896269"/>
                </a:cubicBezTo>
                <a:cubicBezTo>
                  <a:pt x="2238543" y="4914105"/>
                  <a:pt x="2243873" y="4937371"/>
                  <a:pt x="2251158" y="4962317"/>
                </a:cubicBezTo>
                <a:cubicBezTo>
                  <a:pt x="2258444" y="4987261"/>
                  <a:pt x="2264162" y="5015956"/>
                  <a:pt x="2270137" y="5048270"/>
                </a:cubicBezTo>
                <a:cubicBezTo>
                  <a:pt x="2272736" y="5058998"/>
                  <a:pt x="2275467" y="5071535"/>
                  <a:pt x="2278196" y="5084073"/>
                </a:cubicBezTo>
                <a:cubicBezTo>
                  <a:pt x="2276112" y="5080584"/>
                  <a:pt x="2274156" y="5078904"/>
                  <a:pt x="2272072" y="5075414"/>
                </a:cubicBezTo>
                <a:cubicBezTo>
                  <a:pt x="2269987" y="5071925"/>
                  <a:pt x="2266076" y="5068566"/>
                  <a:pt x="2264122" y="5066888"/>
                </a:cubicBezTo>
                <a:cubicBezTo>
                  <a:pt x="2263993" y="5065077"/>
                  <a:pt x="2263993" y="5065077"/>
                  <a:pt x="2262036" y="5063399"/>
                </a:cubicBezTo>
                <a:cubicBezTo>
                  <a:pt x="2253312" y="5044012"/>
                  <a:pt x="2246543" y="5026306"/>
                  <a:pt x="2240031" y="5012219"/>
                </a:cubicBezTo>
                <a:cubicBezTo>
                  <a:pt x="2227008" y="4984045"/>
                  <a:pt x="2220369" y="4968150"/>
                  <a:pt x="2220369" y="4968150"/>
                </a:cubicBezTo>
                <a:cubicBezTo>
                  <a:pt x="2220369" y="4968150"/>
                  <a:pt x="2225183" y="4984175"/>
                  <a:pt x="2232854" y="5014551"/>
                </a:cubicBezTo>
                <a:cubicBezTo>
                  <a:pt x="2237539" y="5028767"/>
                  <a:pt x="2242482" y="5046604"/>
                  <a:pt x="2249511" y="5067930"/>
                </a:cubicBezTo>
                <a:cubicBezTo>
                  <a:pt x="2254196" y="5082146"/>
                  <a:pt x="2259139" y="5099983"/>
                  <a:pt x="2262125" y="5116139"/>
                </a:cubicBezTo>
                <a:cubicBezTo>
                  <a:pt x="2253530" y="5098563"/>
                  <a:pt x="2249103" y="5087965"/>
                  <a:pt x="2249103" y="5087965"/>
                </a:cubicBezTo>
                <a:cubicBezTo>
                  <a:pt x="2249103" y="5087965"/>
                  <a:pt x="2253917" y="5103993"/>
                  <a:pt x="2261462" y="5132557"/>
                </a:cubicBezTo>
                <a:cubicBezTo>
                  <a:pt x="2258196" y="5138246"/>
                  <a:pt x="2253232" y="5145875"/>
                  <a:pt x="2248141" y="5151696"/>
                </a:cubicBezTo>
                <a:cubicBezTo>
                  <a:pt x="2243327" y="5135668"/>
                  <a:pt x="2238513" y="5119643"/>
                  <a:pt x="2233828" y="5105425"/>
                </a:cubicBezTo>
                <a:cubicBezTo>
                  <a:pt x="2224735" y="5055145"/>
                  <a:pt x="2218889" y="5024640"/>
                  <a:pt x="2218889" y="5024640"/>
                </a:cubicBezTo>
                <a:cubicBezTo>
                  <a:pt x="2218889" y="5024640"/>
                  <a:pt x="2219792" y="5037308"/>
                  <a:pt x="2219515" y="5059155"/>
                </a:cubicBezTo>
                <a:cubicBezTo>
                  <a:pt x="2212357" y="5036019"/>
                  <a:pt x="2205331" y="5014693"/>
                  <a:pt x="2196477" y="4993497"/>
                </a:cubicBezTo>
                <a:lnTo>
                  <a:pt x="2189721" y="4975643"/>
                </a:lnTo>
                <a:lnTo>
                  <a:pt x="2185592" y="4918956"/>
                </a:lnTo>
                <a:lnTo>
                  <a:pt x="2189453" y="4904646"/>
                </a:lnTo>
                <a:cubicBezTo>
                  <a:pt x="2191760" y="4895160"/>
                  <a:pt x="2192775" y="4890086"/>
                  <a:pt x="2192775" y="4890086"/>
                </a:cubicBezTo>
                <a:cubicBezTo>
                  <a:pt x="2192775" y="4890086"/>
                  <a:pt x="2191239" y="4894288"/>
                  <a:pt x="2188151" y="4902466"/>
                </a:cubicBezTo>
                <a:lnTo>
                  <a:pt x="2184990" y="4910684"/>
                </a:lnTo>
                <a:lnTo>
                  <a:pt x="2171045" y="4719227"/>
                </a:lnTo>
                <a:cubicBezTo>
                  <a:pt x="2143855" y="4366034"/>
                  <a:pt x="2108337" y="3993170"/>
                  <a:pt x="2066545" y="3799769"/>
                </a:cubicBezTo>
                <a:lnTo>
                  <a:pt x="2049145" y="3731919"/>
                </a:lnTo>
                <a:lnTo>
                  <a:pt x="1869862" y="3604284"/>
                </a:lnTo>
                <a:cubicBezTo>
                  <a:pt x="1649064" y="3450647"/>
                  <a:pt x="1408964" y="3287282"/>
                  <a:pt x="1215163" y="3100963"/>
                </a:cubicBezTo>
                <a:cubicBezTo>
                  <a:pt x="1133097" y="3023376"/>
                  <a:pt x="863623" y="2519025"/>
                  <a:pt x="798457" y="2334996"/>
                </a:cubicBezTo>
                <a:cubicBezTo>
                  <a:pt x="453401" y="2151578"/>
                  <a:pt x="360051" y="2004784"/>
                  <a:pt x="117767" y="1769072"/>
                </a:cubicBezTo>
                <a:lnTo>
                  <a:pt x="198502" y="1760808"/>
                </a:lnTo>
                <a:cubicBezTo>
                  <a:pt x="365370" y="1937921"/>
                  <a:pt x="550133" y="2112979"/>
                  <a:pt x="736299" y="2224123"/>
                </a:cubicBezTo>
                <a:cubicBezTo>
                  <a:pt x="696722" y="2171663"/>
                  <a:pt x="619040" y="1933068"/>
                  <a:pt x="552533" y="1743192"/>
                </a:cubicBezTo>
                <a:lnTo>
                  <a:pt x="666033" y="1737671"/>
                </a:lnTo>
                <a:lnTo>
                  <a:pt x="630806" y="1764212"/>
                </a:lnTo>
                <a:cubicBezTo>
                  <a:pt x="714581" y="1999358"/>
                  <a:pt x="888307" y="2316437"/>
                  <a:pt x="984220" y="2534441"/>
                </a:cubicBezTo>
                <a:cubicBezTo>
                  <a:pt x="1062916" y="2717418"/>
                  <a:pt x="1248779" y="3017354"/>
                  <a:pt x="1441258" y="3166025"/>
                </a:cubicBezTo>
                <a:cubicBezTo>
                  <a:pt x="1531583" y="3257102"/>
                  <a:pt x="1603556" y="3253158"/>
                  <a:pt x="1658080" y="3255236"/>
                </a:cubicBezTo>
                <a:lnTo>
                  <a:pt x="1674724" y="3257908"/>
                </a:lnTo>
                <a:lnTo>
                  <a:pt x="1661188" y="3241257"/>
                </a:lnTo>
                <a:cubicBezTo>
                  <a:pt x="1637694" y="3211187"/>
                  <a:pt x="1613151" y="3178512"/>
                  <a:pt x="1587479" y="3142667"/>
                </a:cubicBezTo>
                <a:cubicBezTo>
                  <a:pt x="1382102" y="2855913"/>
                  <a:pt x="1190933" y="2255281"/>
                  <a:pt x="948096" y="1803192"/>
                </a:cubicBezTo>
                <a:cubicBezTo>
                  <a:pt x="891262" y="1695981"/>
                  <a:pt x="621299" y="1041098"/>
                  <a:pt x="581258" y="857679"/>
                </a:cubicBezTo>
                <a:cubicBezTo>
                  <a:pt x="227337" y="567049"/>
                  <a:pt x="184710" y="370713"/>
                  <a:pt x="0" y="0"/>
                </a:cubicBezTo>
                <a:close/>
              </a:path>
            </a:pathLst>
          </a:custGeom>
          <a:solidFill>
            <a:schemeClr val="accent2">
              <a:lumMod val="75000"/>
              <a:alpha val="40000"/>
            </a:schemeClr>
          </a:solidFill>
          <a:ln w="9525" cap="flat">
            <a:noFill/>
            <a:prstDash val="solid"/>
            <a:miter/>
          </a:ln>
        </p:spPr>
        <p:txBody>
          <a:bodyPr wrap="square" rtlCol="0" anchor="ctr">
            <a:noAutofit/>
          </a:bodyPr>
          <a:lstStyle/>
          <a:p>
            <a:endParaRPr lang="en-US"/>
          </a:p>
        </p:txBody>
      </p:sp>
      <p:sp>
        <p:nvSpPr>
          <p:cNvPr id="16" name="Freeform: Shape 15">
            <a:extLst>
              <a:ext uri="{FF2B5EF4-FFF2-40B4-BE49-F238E27FC236}">
                <a16:creationId xmlns:a16="http://schemas.microsoft.com/office/drawing/2014/main" id="{1C8DC64B-3501-4849-B243-514EF2E17695}"/>
              </a:ext>
            </a:extLst>
          </p:cNvPr>
          <p:cNvSpPr>
            <a:spLocks/>
          </p:cNvSpPr>
          <p:nvPr/>
        </p:nvSpPr>
        <p:spPr bwMode="auto">
          <a:xfrm rot="3516856">
            <a:off x="1277503" y="73662"/>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5" name="Freeform: Shape 14">
            <a:extLst>
              <a:ext uri="{FF2B5EF4-FFF2-40B4-BE49-F238E27FC236}">
                <a16:creationId xmlns:a16="http://schemas.microsoft.com/office/drawing/2014/main" id="{D3D69E91-364B-4E0C-B560-54F0129A9B92}"/>
              </a:ext>
            </a:extLst>
          </p:cNvPr>
          <p:cNvSpPr>
            <a:spLocks/>
          </p:cNvSpPr>
          <p:nvPr/>
        </p:nvSpPr>
        <p:spPr bwMode="auto">
          <a:xfrm rot="3516856">
            <a:off x="2949119" y="563692"/>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Freeform: Shape 4">
            <a:extLst>
              <a:ext uri="{FF2B5EF4-FFF2-40B4-BE49-F238E27FC236}">
                <a16:creationId xmlns:a16="http://schemas.microsoft.com/office/drawing/2014/main" id="{B0184EF0-7718-4059-B5C9-D07102B27A90}"/>
              </a:ext>
            </a:extLst>
          </p:cNvPr>
          <p:cNvSpPr>
            <a:spLocks/>
          </p:cNvSpPr>
          <p:nvPr/>
        </p:nvSpPr>
        <p:spPr bwMode="auto">
          <a:xfrm rot="3516856">
            <a:off x="-408435" y="2000837"/>
            <a:ext cx="2441682" cy="2226796"/>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7" name="Freeform: Shape 6">
            <a:extLst>
              <a:ext uri="{FF2B5EF4-FFF2-40B4-BE49-F238E27FC236}">
                <a16:creationId xmlns:a16="http://schemas.microsoft.com/office/drawing/2014/main" id="{CC232968-C98C-4EE3-86B4-4B62717A388D}"/>
              </a:ext>
            </a:extLst>
          </p:cNvPr>
          <p:cNvSpPr/>
          <p:nvPr/>
        </p:nvSpPr>
        <p:spPr>
          <a:xfrm>
            <a:off x="457805" y="1554504"/>
            <a:ext cx="2186343" cy="2180691"/>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399CD0AC-3D6E-4750-A56E-977B83809024}"/>
              </a:ext>
            </a:extLst>
          </p:cNvPr>
          <p:cNvSpPr/>
          <p:nvPr/>
        </p:nvSpPr>
        <p:spPr>
          <a:xfrm>
            <a:off x="1369014" y="2090465"/>
            <a:ext cx="1461533" cy="1426565"/>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8F9966BA-8880-4DFF-9BE2-B617C12A0085}"/>
              </a:ext>
            </a:extLst>
          </p:cNvPr>
          <p:cNvSpPr/>
          <p:nvPr/>
        </p:nvSpPr>
        <p:spPr>
          <a:xfrm rot="6300000">
            <a:off x="-286926" y="1615768"/>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0637572B-8153-4D37-A830-7F291519E1EA}"/>
              </a:ext>
            </a:extLst>
          </p:cNvPr>
          <p:cNvSpPr>
            <a:spLocks/>
          </p:cNvSpPr>
          <p:nvPr/>
        </p:nvSpPr>
        <p:spPr bwMode="auto">
          <a:xfrm rot="900000">
            <a:off x="1679985" y="680362"/>
            <a:ext cx="2324975" cy="2120360"/>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8" name="Freeform: Shape 17">
            <a:extLst>
              <a:ext uri="{FF2B5EF4-FFF2-40B4-BE49-F238E27FC236}">
                <a16:creationId xmlns:a16="http://schemas.microsoft.com/office/drawing/2014/main" id="{7D792863-086B-47CC-A08E-76E4DB79A440}"/>
              </a:ext>
            </a:extLst>
          </p:cNvPr>
          <p:cNvSpPr/>
          <p:nvPr/>
        </p:nvSpPr>
        <p:spPr>
          <a:xfrm>
            <a:off x="843064" y="572701"/>
            <a:ext cx="1892960" cy="1847670"/>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C0E5D4EE-9CCF-4987-937B-F9DFCBFBD041}"/>
              </a:ext>
            </a:extLst>
          </p:cNvPr>
          <p:cNvSpPr>
            <a:spLocks/>
          </p:cNvSpPr>
          <p:nvPr/>
        </p:nvSpPr>
        <p:spPr bwMode="auto">
          <a:xfrm rot="3516856">
            <a:off x="-261744" y="335050"/>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6" name="Freeform: Shape 5">
            <a:extLst>
              <a:ext uri="{FF2B5EF4-FFF2-40B4-BE49-F238E27FC236}">
                <a16:creationId xmlns:a16="http://schemas.microsoft.com/office/drawing/2014/main" id="{D4CCE9C9-365E-4726-8A36-A66D788D4B92}"/>
              </a:ext>
            </a:extLst>
          </p:cNvPr>
          <p:cNvSpPr/>
          <p:nvPr/>
        </p:nvSpPr>
        <p:spPr>
          <a:xfrm rot="3494497">
            <a:off x="2863371" y="933396"/>
            <a:ext cx="1398052" cy="2219996"/>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31E508F-0A20-421A-AE75-14F7B273F646}"/>
              </a:ext>
            </a:extLst>
          </p:cNvPr>
          <p:cNvSpPr>
            <a:spLocks/>
          </p:cNvSpPr>
          <p:nvPr/>
        </p:nvSpPr>
        <p:spPr bwMode="auto">
          <a:xfrm rot="3516856">
            <a:off x="3394900" y="1813556"/>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9" name="Freeform: Shape 8">
            <a:extLst>
              <a:ext uri="{FF2B5EF4-FFF2-40B4-BE49-F238E27FC236}">
                <a16:creationId xmlns:a16="http://schemas.microsoft.com/office/drawing/2014/main" id="{91FAF7A6-4DCE-4ECC-A5AA-764EE25A5ED2}"/>
              </a:ext>
            </a:extLst>
          </p:cNvPr>
          <p:cNvSpPr/>
          <p:nvPr/>
        </p:nvSpPr>
        <p:spPr>
          <a:xfrm rot="16200000">
            <a:off x="2929773" y="2468218"/>
            <a:ext cx="1635850" cy="136808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48D969A-8682-4B28-AC36-6DB15E8D8DB3}"/>
              </a:ext>
            </a:extLst>
          </p:cNvPr>
          <p:cNvSpPr/>
          <p:nvPr/>
        </p:nvSpPr>
        <p:spPr>
          <a:xfrm>
            <a:off x="6001007" y="2201449"/>
            <a:ext cx="6201066" cy="583725"/>
          </a:xfrm>
          <a:custGeom>
            <a:avLst/>
            <a:gdLst>
              <a:gd name="connsiteX0" fmla="*/ 0 w 6201066"/>
              <a:gd name="connsiteY0" fmla="*/ 0 h 583725"/>
              <a:gd name="connsiteX1" fmla="*/ 6201066 w 6201066"/>
              <a:gd name="connsiteY1" fmla="*/ 0 h 583725"/>
              <a:gd name="connsiteX2" fmla="*/ 6201066 w 6201066"/>
              <a:gd name="connsiteY2" fmla="*/ 583725 h 583725"/>
              <a:gd name="connsiteX3" fmla="*/ 0 w 6201066"/>
              <a:gd name="connsiteY3" fmla="*/ 583725 h 583725"/>
            </a:gdLst>
            <a:ahLst/>
            <a:cxnLst>
              <a:cxn ang="0">
                <a:pos x="connsiteX0" y="connsiteY0"/>
              </a:cxn>
              <a:cxn ang="0">
                <a:pos x="connsiteX1" y="connsiteY1"/>
              </a:cxn>
              <a:cxn ang="0">
                <a:pos x="connsiteX2" y="connsiteY2"/>
              </a:cxn>
              <a:cxn ang="0">
                <a:pos x="connsiteX3" y="connsiteY3"/>
              </a:cxn>
            </a:cxnLst>
            <a:rect l="l" t="t" r="r" b="b"/>
            <a:pathLst>
              <a:path w="6201066" h="583725">
                <a:moveTo>
                  <a:pt x="0" y="0"/>
                </a:moveTo>
                <a:lnTo>
                  <a:pt x="6201066" y="0"/>
                </a:lnTo>
                <a:lnTo>
                  <a:pt x="6201066" y="583725"/>
                </a:lnTo>
                <a:lnTo>
                  <a:pt x="0" y="583725"/>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latin typeface="Arial" pitchFamily="34" charset="0"/>
              <a:cs typeface="Arial" pitchFamily="34" charset="0"/>
            </a:endParaRPr>
          </a:p>
        </p:txBody>
      </p:sp>
      <p:sp>
        <p:nvSpPr>
          <p:cNvPr id="24" name="Freeform: Shape 23">
            <a:extLst>
              <a:ext uri="{FF2B5EF4-FFF2-40B4-BE49-F238E27FC236}">
                <a16:creationId xmlns:a16="http://schemas.microsoft.com/office/drawing/2014/main" id="{CAA30986-2355-4E80-82EF-613EDD893B70}"/>
              </a:ext>
            </a:extLst>
          </p:cNvPr>
          <p:cNvSpPr/>
          <p:nvPr/>
        </p:nvSpPr>
        <p:spPr>
          <a:xfrm>
            <a:off x="5748752" y="2195768"/>
            <a:ext cx="259017" cy="592035"/>
          </a:xfrm>
          <a:custGeom>
            <a:avLst/>
            <a:gdLst/>
            <a:ahLst/>
            <a:cxnLst/>
            <a:rect l="l" t="t" r="r" b="b"/>
            <a:pathLst>
              <a:path w="215653" h="492919">
                <a:moveTo>
                  <a:pt x="139304" y="0"/>
                </a:moveTo>
                <a:lnTo>
                  <a:pt x="215653" y="0"/>
                </a:lnTo>
                <a:lnTo>
                  <a:pt x="215653" y="492919"/>
                </a:lnTo>
                <a:lnTo>
                  <a:pt x="121556" y="492919"/>
                </a:lnTo>
                <a:lnTo>
                  <a:pt x="121556" y="138299"/>
                </a:lnTo>
                <a:cubicBezTo>
                  <a:pt x="87177" y="170446"/>
                  <a:pt x="46658" y="194221"/>
                  <a:pt x="0" y="209625"/>
                </a:cubicBezTo>
                <a:lnTo>
                  <a:pt x="0" y="124235"/>
                </a:lnTo>
                <a:cubicBezTo>
                  <a:pt x="24557" y="116198"/>
                  <a:pt x="51235" y="100962"/>
                  <a:pt x="80033" y="78526"/>
                </a:cubicBezTo>
                <a:cubicBezTo>
                  <a:pt x="108831" y="56090"/>
                  <a:pt x="128588" y="29915"/>
                  <a:pt x="139304"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4CEEAC66-AB21-4FF0-AD1C-7A7DA88B4883}"/>
              </a:ext>
            </a:extLst>
          </p:cNvPr>
          <p:cNvSpPr/>
          <p:nvPr/>
        </p:nvSpPr>
        <p:spPr>
          <a:xfrm>
            <a:off x="6024021" y="4134312"/>
            <a:ext cx="6178052" cy="583725"/>
          </a:xfrm>
          <a:custGeom>
            <a:avLst/>
            <a:gdLst>
              <a:gd name="connsiteX0" fmla="*/ 0 w 6178052"/>
              <a:gd name="connsiteY0" fmla="*/ 0 h 583725"/>
              <a:gd name="connsiteX1" fmla="*/ 6178052 w 6178052"/>
              <a:gd name="connsiteY1" fmla="*/ 0 h 583725"/>
              <a:gd name="connsiteX2" fmla="*/ 6178052 w 6178052"/>
              <a:gd name="connsiteY2" fmla="*/ 583725 h 583725"/>
              <a:gd name="connsiteX3" fmla="*/ 0 w 6178052"/>
              <a:gd name="connsiteY3" fmla="*/ 583725 h 583725"/>
            </a:gdLst>
            <a:ahLst/>
            <a:cxnLst>
              <a:cxn ang="0">
                <a:pos x="connsiteX0" y="connsiteY0"/>
              </a:cxn>
              <a:cxn ang="0">
                <a:pos x="connsiteX1" y="connsiteY1"/>
              </a:cxn>
              <a:cxn ang="0">
                <a:pos x="connsiteX2" y="connsiteY2"/>
              </a:cxn>
              <a:cxn ang="0">
                <a:pos x="connsiteX3" y="connsiteY3"/>
              </a:cxn>
            </a:cxnLst>
            <a:rect l="l" t="t" r="r" b="b"/>
            <a:pathLst>
              <a:path w="6178052" h="583725">
                <a:moveTo>
                  <a:pt x="0" y="0"/>
                </a:moveTo>
                <a:lnTo>
                  <a:pt x="6178052" y="0"/>
                </a:lnTo>
                <a:lnTo>
                  <a:pt x="6178052" y="583725"/>
                </a:lnTo>
                <a:lnTo>
                  <a:pt x="0" y="583725"/>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latin typeface="Arial" pitchFamily="34" charset="0"/>
              <a:cs typeface="Arial" pitchFamily="34" charset="0"/>
            </a:endParaRPr>
          </a:p>
        </p:txBody>
      </p:sp>
      <p:sp>
        <p:nvSpPr>
          <p:cNvPr id="29" name="Freeform: Shape 28">
            <a:extLst>
              <a:ext uri="{FF2B5EF4-FFF2-40B4-BE49-F238E27FC236}">
                <a16:creationId xmlns:a16="http://schemas.microsoft.com/office/drawing/2014/main" id="{9A9147DB-0E27-4EE9-8E01-312269548D87}"/>
              </a:ext>
            </a:extLst>
          </p:cNvPr>
          <p:cNvSpPr/>
          <p:nvPr/>
        </p:nvSpPr>
        <p:spPr>
          <a:xfrm>
            <a:off x="5748752" y="4134771"/>
            <a:ext cx="391741" cy="602091"/>
          </a:xfrm>
          <a:custGeom>
            <a:avLst/>
            <a:gdLst/>
            <a:ahLst/>
            <a:cxnLst/>
            <a:rect l="l" t="t" r="r" b="b"/>
            <a:pathLst>
              <a:path w="326157" h="501291">
                <a:moveTo>
                  <a:pt x="158391" y="0"/>
                </a:moveTo>
                <a:cubicBezTo>
                  <a:pt x="204602" y="0"/>
                  <a:pt x="241660" y="14734"/>
                  <a:pt x="269565" y="44202"/>
                </a:cubicBezTo>
                <a:cubicBezTo>
                  <a:pt x="292559" y="68312"/>
                  <a:pt x="304056" y="95548"/>
                  <a:pt x="304056" y="125909"/>
                </a:cubicBezTo>
                <a:cubicBezTo>
                  <a:pt x="304056" y="168995"/>
                  <a:pt x="280504" y="203374"/>
                  <a:pt x="233400" y="229047"/>
                </a:cubicBezTo>
                <a:cubicBezTo>
                  <a:pt x="261528" y="235074"/>
                  <a:pt x="284020" y="248581"/>
                  <a:pt x="300875" y="269565"/>
                </a:cubicBezTo>
                <a:cubicBezTo>
                  <a:pt x="317730" y="290550"/>
                  <a:pt x="326157" y="315888"/>
                  <a:pt x="326157" y="345579"/>
                </a:cubicBezTo>
                <a:cubicBezTo>
                  <a:pt x="326157" y="388665"/>
                  <a:pt x="310418" y="425388"/>
                  <a:pt x="278941" y="455749"/>
                </a:cubicBezTo>
                <a:cubicBezTo>
                  <a:pt x="247464" y="486110"/>
                  <a:pt x="208285" y="501291"/>
                  <a:pt x="161404" y="501291"/>
                </a:cubicBezTo>
                <a:cubicBezTo>
                  <a:pt x="116979" y="501291"/>
                  <a:pt x="80144" y="488510"/>
                  <a:pt x="50899" y="462949"/>
                </a:cubicBezTo>
                <a:cubicBezTo>
                  <a:pt x="21655" y="437388"/>
                  <a:pt x="4688" y="403957"/>
                  <a:pt x="0" y="362657"/>
                </a:cubicBezTo>
                <a:lnTo>
                  <a:pt x="91083" y="351607"/>
                </a:lnTo>
                <a:cubicBezTo>
                  <a:pt x="93985" y="374824"/>
                  <a:pt x="101799" y="392572"/>
                  <a:pt x="114523" y="404850"/>
                </a:cubicBezTo>
                <a:cubicBezTo>
                  <a:pt x="127248" y="417128"/>
                  <a:pt x="142652" y="423268"/>
                  <a:pt x="160735" y="423268"/>
                </a:cubicBezTo>
                <a:cubicBezTo>
                  <a:pt x="180157" y="423268"/>
                  <a:pt x="196509" y="415901"/>
                  <a:pt x="209792" y="401167"/>
                </a:cubicBezTo>
                <a:cubicBezTo>
                  <a:pt x="223075" y="386433"/>
                  <a:pt x="229716" y="366564"/>
                  <a:pt x="229716" y="341561"/>
                </a:cubicBezTo>
                <a:cubicBezTo>
                  <a:pt x="229716" y="317897"/>
                  <a:pt x="223354" y="299145"/>
                  <a:pt x="210629" y="285304"/>
                </a:cubicBezTo>
                <a:cubicBezTo>
                  <a:pt x="197904" y="271463"/>
                  <a:pt x="182389" y="264542"/>
                  <a:pt x="164083" y="264542"/>
                </a:cubicBezTo>
                <a:cubicBezTo>
                  <a:pt x="152028" y="264542"/>
                  <a:pt x="137629" y="266886"/>
                  <a:pt x="120886" y="271575"/>
                </a:cubicBezTo>
                <a:lnTo>
                  <a:pt x="131267" y="194891"/>
                </a:lnTo>
                <a:cubicBezTo>
                  <a:pt x="156716" y="195561"/>
                  <a:pt x="176138" y="190035"/>
                  <a:pt x="189533" y="178315"/>
                </a:cubicBezTo>
                <a:cubicBezTo>
                  <a:pt x="202927" y="166595"/>
                  <a:pt x="209625" y="151024"/>
                  <a:pt x="209625" y="131602"/>
                </a:cubicBezTo>
                <a:cubicBezTo>
                  <a:pt x="209625" y="115082"/>
                  <a:pt x="204713" y="101910"/>
                  <a:pt x="194891" y="92088"/>
                </a:cubicBezTo>
                <a:cubicBezTo>
                  <a:pt x="185068" y="82265"/>
                  <a:pt x="172008" y="77354"/>
                  <a:pt x="155712" y="77354"/>
                </a:cubicBezTo>
                <a:cubicBezTo>
                  <a:pt x="139638" y="77354"/>
                  <a:pt x="125909" y="82935"/>
                  <a:pt x="114523" y="94097"/>
                </a:cubicBezTo>
                <a:cubicBezTo>
                  <a:pt x="103138" y="105259"/>
                  <a:pt x="96217" y="121556"/>
                  <a:pt x="93762" y="142987"/>
                </a:cubicBezTo>
                <a:lnTo>
                  <a:pt x="7032" y="128253"/>
                </a:lnTo>
                <a:cubicBezTo>
                  <a:pt x="13060" y="98562"/>
                  <a:pt x="22157" y="74842"/>
                  <a:pt x="34324" y="57095"/>
                </a:cubicBezTo>
                <a:cubicBezTo>
                  <a:pt x="46490" y="39347"/>
                  <a:pt x="63457" y="25394"/>
                  <a:pt x="85223" y="15237"/>
                </a:cubicBezTo>
                <a:cubicBezTo>
                  <a:pt x="106989" y="5079"/>
                  <a:pt x="131378" y="0"/>
                  <a:pt x="15839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5A049F81-5BE2-485A-A864-EC83452513F0}"/>
              </a:ext>
            </a:extLst>
          </p:cNvPr>
          <p:cNvSpPr/>
          <p:nvPr/>
        </p:nvSpPr>
        <p:spPr>
          <a:xfrm>
            <a:off x="5786187" y="3171465"/>
            <a:ext cx="6415886" cy="583725"/>
          </a:xfrm>
          <a:custGeom>
            <a:avLst/>
            <a:gdLst>
              <a:gd name="connsiteX0" fmla="*/ 199305 w 6415886"/>
              <a:gd name="connsiteY0" fmla="*/ 0 h 583725"/>
              <a:gd name="connsiteX1" fmla="*/ 6415886 w 6415886"/>
              <a:gd name="connsiteY1" fmla="*/ 0 h 583725"/>
              <a:gd name="connsiteX2" fmla="*/ 6415886 w 6415886"/>
              <a:gd name="connsiteY2" fmla="*/ 583725 h 583725"/>
              <a:gd name="connsiteX3" fmla="*/ 398608 w 6415886"/>
              <a:gd name="connsiteY3" fmla="*/ 583725 h 583725"/>
              <a:gd name="connsiteX4" fmla="*/ 199305 w 6415886"/>
              <a:gd name="connsiteY4" fmla="*/ 583725 h 583725"/>
              <a:gd name="connsiteX5" fmla="*/ 0 w 6415886"/>
              <a:gd name="connsiteY5" fmla="*/ 583725 h 583725"/>
              <a:gd name="connsiteX6" fmla="*/ 271832 w 6415886"/>
              <a:gd name="connsiteY6" fmla="*/ 283741 h 583725"/>
              <a:gd name="connsiteX7" fmla="*/ 199305 w 6415886"/>
              <a:gd name="connsiteY7" fmla="*/ 0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5886" h="583725">
                <a:moveTo>
                  <a:pt x="199305" y="0"/>
                </a:moveTo>
                <a:lnTo>
                  <a:pt x="6415886" y="0"/>
                </a:lnTo>
                <a:lnTo>
                  <a:pt x="6415886" y="583725"/>
                </a:lnTo>
                <a:lnTo>
                  <a:pt x="398608" y="583725"/>
                </a:lnTo>
                <a:lnTo>
                  <a:pt x="199305" y="583725"/>
                </a:lnTo>
                <a:lnTo>
                  <a:pt x="0" y="583725"/>
                </a:lnTo>
                <a:cubicBezTo>
                  <a:pt x="90611" y="483731"/>
                  <a:pt x="77612" y="352653"/>
                  <a:pt x="271832" y="283741"/>
                </a:cubicBezTo>
                <a:cubicBezTo>
                  <a:pt x="458331" y="103683"/>
                  <a:pt x="199305" y="86809"/>
                  <a:pt x="199305" y="0"/>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dirty="0"/>
          </a:p>
        </p:txBody>
      </p:sp>
      <p:sp>
        <p:nvSpPr>
          <p:cNvPr id="42" name="Freeform: Shape 41">
            <a:extLst>
              <a:ext uri="{FF2B5EF4-FFF2-40B4-BE49-F238E27FC236}">
                <a16:creationId xmlns:a16="http://schemas.microsoft.com/office/drawing/2014/main" id="{C447C401-F04D-42F9-9FD5-7D55E755FBE1}"/>
              </a:ext>
            </a:extLst>
          </p:cNvPr>
          <p:cNvSpPr/>
          <p:nvPr/>
        </p:nvSpPr>
        <p:spPr>
          <a:xfrm>
            <a:off x="5748752" y="3165040"/>
            <a:ext cx="396164" cy="592035"/>
          </a:xfrm>
          <a:custGeom>
            <a:avLst/>
            <a:gdLst/>
            <a:ahLst/>
            <a:cxnLst/>
            <a:rect l="l" t="t" r="r" b="b"/>
            <a:pathLst>
              <a:path w="329840" h="492919">
                <a:moveTo>
                  <a:pt x="174129" y="0"/>
                </a:moveTo>
                <a:cubicBezTo>
                  <a:pt x="222572" y="0"/>
                  <a:pt x="260635" y="13060"/>
                  <a:pt x="288317" y="39179"/>
                </a:cubicBezTo>
                <a:cubicBezTo>
                  <a:pt x="315999" y="65299"/>
                  <a:pt x="329840" y="97780"/>
                  <a:pt x="329840" y="136625"/>
                </a:cubicBezTo>
                <a:cubicBezTo>
                  <a:pt x="329840" y="158726"/>
                  <a:pt x="325878" y="179766"/>
                  <a:pt x="317952" y="199746"/>
                </a:cubicBezTo>
                <a:cubicBezTo>
                  <a:pt x="310027" y="219727"/>
                  <a:pt x="297470" y="240655"/>
                  <a:pt x="280280" y="262533"/>
                </a:cubicBezTo>
                <a:cubicBezTo>
                  <a:pt x="268895" y="277044"/>
                  <a:pt x="248357" y="297917"/>
                  <a:pt x="218665" y="325153"/>
                </a:cubicBezTo>
                <a:cubicBezTo>
                  <a:pt x="188974" y="352388"/>
                  <a:pt x="170166" y="370471"/>
                  <a:pt x="162241" y="379401"/>
                </a:cubicBezTo>
                <a:cubicBezTo>
                  <a:pt x="154316" y="388330"/>
                  <a:pt x="147898" y="397037"/>
                  <a:pt x="142986" y="405520"/>
                </a:cubicBezTo>
                <a:lnTo>
                  <a:pt x="329840" y="405520"/>
                </a:lnTo>
                <a:lnTo>
                  <a:pt x="329840" y="492919"/>
                </a:lnTo>
                <a:lnTo>
                  <a:pt x="0" y="492919"/>
                </a:lnTo>
                <a:cubicBezTo>
                  <a:pt x="3572" y="459879"/>
                  <a:pt x="14287" y="428570"/>
                  <a:pt x="32147" y="398990"/>
                </a:cubicBezTo>
                <a:cubicBezTo>
                  <a:pt x="50006" y="369410"/>
                  <a:pt x="85278" y="330176"/>
                  <a:pt x="137963" y="281286"/>
                </a:cubicBezTo>
                <a:cubicBezTo>
                  <a:pt x="180379" y="241772"/>
                  <a:pt x="206387" y="214983"/>
                  <a:pt x="215987" y="200918"/>
                </a:cubicBezTo>
                <a:cubicBezTo>
                  <a:pt x="228935" y="181496"/>
                  <a:pt x="235409" y="162297"/>
                  <a:pt x="235409" y="143322"/>
                </a:cubicBezTo>
                <a:cubicBezTo>
                  <a:pt x="235409" y="122337"/>
                  <a:pt x="229772" y="106208"/>
                  <a:pt x="218498" y="94934"/>
                </a:cubicBezTo>
                <a:cubicBezTo>
                  <a:pt x="207224" y="83660"/>
                  <a:pt x="191653" y="78024"/>
                  <a:pt x="171785" y="78024"/>
                </a:cubicBezTo>
                <a:cubicBezTo>
                  <a:pt x="152139" y="78024"/>
                  <a:pt x="136512" y="83939"/>
                  <a:pt x="124904" y="95771"/>
                </a:cubicBezTo>
                <a:cubicBezTo>
                  <a:pt x="113295" y="107603"/>
                  <a:pt x="106598" y="127248"/>
                  <a:pt x="104812" y="154707"/>
                </a:cubicBezTo>
                <a:lnTo>
                  <a:pt x="11050" y="145331"/>
                </a:lnTo>
                <a:cubicBezTo>
                  <a:pt x="16631" y="93539"/>
                  <a:pt x="34156" y="56369"/>
                  <a:pt x="63624" y="33822"/>
                </a:cubicBezTo>
                <a:cubicBezTo>
                  <a:pt x="93092" y="11274"/>
                  <a:pt x="129927" y="0"/>
                  <a:pt x="17412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500A91DE-DFAB-4C09-AD01-853556A9D3C3}"/>
              </a:ext>
            </a:extLst>
          </p:cNvPr>
          <p:cNvSpPr txBox="1"/>
          <p:nvPr/>
        </p:nvSpPr>
        <p:spPr bwMode="auto">
          <a:xfrm>
            <a:off x="6177317" y="2355556"/>
            <a:ext cx="5848439" cy="323165"/>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defRPr/>
            </a:pPr>
            <a:r>
              <a:rPr lang="zh-TW" altLang="en-US" sz="1500" dirty="0">
                <a:solidFill>
                  <a:schemeClr val="bg2">
                    <a:lumMod val="25000"/>
                  </a:schemeClr>
                </a:solidFill>
              </a:rPr>
              <a:t>學生分成</a:t>
            </a:r>
            <a:r>
              <a:rPr lang="en-US" sz="1500" dirty="0">
                <a:solidFill>
                  <a:schemeClr val="bg2">
                    <a:lumMod val="25000"/>
                  </a:schemeClr>
                </a:solidFill>
              </a:rPr>
              <a:t>5</a:t>
            </a:r>
            <a:r>
              <a:rPr lang="zh-TW" altLang="en-US" sz="1500" dirty="0">
                <a:solidFill>
                  <a:schemeClr val="bg2">
                    <a:lumMod val="25000"/>
                  </a:schemeClr>
                </a:solidFill>
              </a:rPr>
              <a:t>個小組，每組扮演不同持分者</a:t>
            </a:r>
            <a:endParaRPr lang="ko-KR" altLang="en-US" sz="1500" dirty="0">
              <a:solidFill>
                <a:schemeClr val="bg2">
                  <a:lumMod val="25000"/>
                </a:schemeClr>
              </a:solidFill>
              <a:latin typeface="Arial" pitchFamily="34" charset="0"/>
              <a:cs typeface="Arial" pitchFamily="34" charset="0"/>
            </a:endParaRPr>
          </a:p>
        </p:txBody>
      </p:sp>
      <p:sp>
        <p:nvSpPr>
          <p:cNvPr id="46" name="TextBox 45">
            <a:extLst>
              <a:ext uri="{FF2B5EF4-FFF2-40B4-BE49-F238E27FC236}">
                <a16:creationId xmlns:a16="http://schemas.microsoft.com/office/drawing/2014/main" id="{F93D855C-D96D-4C33-AA08-4D632D80BE26}"/>
              </a:ext>
            </a:extLst>
          </p:cNvPr>
          <p:cNvSpPr txBox="1"/>
          <p:nvPr/>
        </p:nvSpPr>
        <p:spPr bwMode="auto">
          <a:xfrm>
            <a:off x="6825172" y="3219515"/>
            <a:ext cx="4337916" cy="553998"/>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zh-TW" altLang="en-US" sz="1500" dirty="0">
                <a:solidFill>
                  <a:schemeClr val="bg2">
                    <a:lumMod val="25000"/>
                  </a:schemeClr>
                </a:solidFill>
              </a:rPr>
              <a:t>各組有</a:t>
            </a:r>
            <a:r>
              <a:rPr lang="en-US" sz="1500" dirty="0">
                <a:solidFill>
                  <a:schemeClr val="bg2">
                    <a:lumMod val="25000"/>
                  </a:schemeClr>
                </a:solidFill>
              </a:rPr>
              <a:t>10</a:t>
            </a:r>
            <a:r>
              <a:rPr lang="zh-TW" altLang="en-US" sz="1500" dirty="0">
                <a:solidFill>
                  <a:schemeClr val="bg2">
                    <a:lumMod val="25000"/>
                  </a:schemeClr>
                </a:solidFill>
              </a:rPr>
              <a:t>分鐘時間準備</a:t>
            </a:r>
            <a:r>
              <a:rPr lang="en-US" altLang="zh-TW" sz="1500" dirty="0">
                <a:solidFill>
                  <a:schemeClr val="bg2">
                    <a:lumMod val="25000"/>
                  </a:schemeClr>
                </a:solidFill>
              </a:rPr>
              <a:t> (</a:t>
            </a:r>
            <a:r>
              <a:rPr lang="zh-TW" altLang="en-US" sz="1500" dirty="0">
                <a:solidFill>
                  <a:schemeClr val="bg2">
                    <a:lumMod val="25000"/>
                  </a:schemeClr>
                </a:solidFill>
              </a:rPr>
              <a:t>附有相關閱讀資料</a:t>
            </a:r>
            <a:r>
              <a:rPr lang="en-US" altLang="zh-TW" sz="1500" dirty="0">
                <a:solidFill>
                  <a:schemeClr val="bg2">
                    <a:lumMod val="25000"/>
                  </a:schemeClr>
                </a:solidFill>
              </a:rPr>
              <a:t>)</a:t>
            </a:r>
            <a:br>
              <a:rPr lang="en-US" altLang="zh-TW" sz="1500" dirty="0">
                <a:solidFill>
                  <a:schemeClr val="bg2">
                    <a:lumMod val="25000"/>
                  </a:schemeClr>
                </a:solidFill>
              </a:rPr>
            </a:br>
            <a:r>
              <a:rPr lang="zh-TW" altLang="en-US" sz="1500" dirty="0">
                <a:solidFill>
                  <a:schemeClr val="bg2">
                    <a:lumMod val="25000"/>
                  </a:schemeClr>
                </a:solidFill>
              </a:rPr>
              <a:t>根據閱讀資料延伸該持分者意見</a:t>
            </a:r>
            <a:endParaRPr lang="ko-KR" altLang="en-US" sz="1500" dirty="0">
              <a:solidFill>
                <a:schemeClr val="bg2">
                  <a:lumMod val="25000"/>
                </a:schemeClr>
              </a:solidFill>
              <a:latin typeface="Arial" pitchFamily="34" charset="0"/>
              <a:cs typeface="Arial" pitchFamily="34" charset="0"/>
            </a:endParaRPr>
          </a:p>
        </p:txBody>
      </p:sp>
      <p:sp>
        <p:nvSpPr>
          <p:cNvPr id="47" name="TextBox 46">
            <a:extLst>
              <a:ext uri="{FF2B5EF4-FFF2-40B4-BE49-F238E27FC236}">
                <a16:creationId xmlns:a16="http://schemas.microsoft.com/office/drawing/2014/main" id="{1FB886D1-3DA3-47EB-9E13-EDAE0FB352C4}"/>
              </a:ext>
            </a:extLst>
          </p:cNvPr>
          <p:cNvSpPr txBox="1"/>
          <p:nvPr/>
        </p:nvSpPr>
        <p:spPr bwMode="auto">
          <a:xfrm>
            <a:off x="6264701" y="4182300"/>
            <a:ext cx="5673673" cy="553998"/>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defRPr/>
            </a:pPr>
            <a:r>
              <a:rPr lang="zh-TW" altLang="en-US" sz="1500" dirty="0">
                <a:solidFill>
                  <a:schemeClr val="bg2">
                    <a:lumMod val="25000"/>
                  </a:schemeClr>
                </a:solidFill>
              </a:rPr>
              <a:t>各組派出一名代表</a:t>
            </a:r>
            <a:br>
              <a:rPr lang="en-US" altLang="zh-TW" sz="1500" dirty="0">
                <a:solidFill>
                  <a:schemeClr val="bg2">
                    <a:lumMod val="25000"/>
                  </a:schemeClr>
                </a:solidFill>
              </a:rPr>
            </a:br>
            <a:r>
              <a:rPr lang="zh-TW" altLang="en-US" sz="1500" dirty="0">
                <a:solidFill>
                  <a:schemeClr val="bg2">
                    <a:lumMod val="25000"/>
                  </a:schemeClr>
                </a:solidFill>
              </a:rPr>
              <a:t>老師將扮演記者進行採訪不同持分者</a:t>
            </a:r>
            <a:endParaRPr lang="ko-KR" altLang="en-US" sz="1500" dirty="0">
              <a:solidFill>
                <a:schemeClr val="bg2">
                  <a:lumMod val="25000"/>
                </a:schemeClr>
              </a:solidFill>
              <a:latin typeface="Arial" pitchFamily="34" charset="0"/>
              <a:cs typeface="Arial" pitchFamily="34" charset="0"/>
            </a:endParaRPr>
          </a:p>
        </p:txBody>
      </p:sp>
      <p:sp>
        <p:nvSpPr>
          <p:cNvPr id="62" name="Freeform: Shape 61">
            <a:extLst>
              <a:ext uri="{FF2B5EF4-FFF2-40B4-BE49-F238E27FC236}">
                <a16:creationId xmlns:a16="http://schemas.microsoft.com/office/drawing/2014/main" id="{DDC0F012-E118-4B1F-BD95-CD0907AAEF06}"/>
              </a:ext>
            </a:extLst>
          </p:cNvPr>
          <p:cNvSpPr/>
          <p:nvPr/>
        </p:nvSpPr>
        <p:spPr>
          <a:xfrm rot="13519709">
            <a:off x="3669016" y="425505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A9B8515-9F87-4FAF-A7A4-66F550E7824C}"/>
              </a:ext>
            </a:extLst>
          </p:cNvPr>
          <p:cNvSpPr/>
          <p:nvPr/>
        </p:nvSpPr>
        <p:spPr>
          <a:xfrm>
            <a:off x="4407514" y="3306174"/>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0988B082-A386-4A17-BFDC-07FA0377A6F5}"/>
              </a:ext>
            </a:extLst>
          </p:cNvPr>
          <p:cNvSpPr/>
          <p:nvPr/>
        </p:nvSpPr>
        <p:spPr>
          <a:xfrm>
            <a:off x="3513003" y="4154572"/>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8770CCC9-DE59-4F9A-9376-159977C64F4A}"/>
              </a:ext>
            </a:extLst>
          </p:cNvPr>
          <p:cNvSpPr/>
          <p:nvPr/>
        </p:nvSpPr>
        <p:spPr>
          <a:xfrm>
            <a:off x="3274484" y="301900"/>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FFA747A8-C249-40F3-B104-F7EC0C85DCFE}"/>
              </a:ext>
            </a:extLst>
          </p:cNvPr>
          <p:cNvSpPr/>
          <p:nvPr/>
        </p:nvSpPr>
        <p:spPr>
          <a:xfrm>
            <a:off x="4304354" y="505706"/>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77A1D930-E16C-4F1D-A16A-123DD54E007D}"/>
              </a:ext>
            </a:extLst>
          </p:cNvPr>
          <p:cNvSpPr/>
          <p:nvPr/>
        </p:nvSpPr>
        <p:spPr>
          <a:xfrm>
            <a:off x="4476118" y="912125"/>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9A27852-9CC4-4796-B890-1F7BB41429B1}"/>
              </a:ext>
            </a:extLst>
          </p:cNvPr>
          <p:cNvSpPr/>
          <p:nvPr/>
        </p:nvSpPr>
        <p:spPr>
          <a:xfrm>
            <a:off x="3938994" y="149202"/>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553F137E-5EA1-4546-816C-92DAD1EFC3C8}"/>
              </a:ext>
            </a:extLst>
          </p:cNvPr>
          <p:cNvSpPr/>
          <p:nvPr/>
        </p:nvSpPr>
        <p:spPr>
          <a:xfrm>
            <a:off x="4958655" y="3404452"/>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3C17A8CC-B7A6-495C-AD44-7A59D77551DB}"/>
              </a:ext>
            </a:extLst>
          </p:cNvPr>
          <p:cNvSpPr/>
          <p:nvPr/>
        </p:nvSpPr>
        <p:spPr>
          <a:xfrm>
            <a:off x="4944798" y="244652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58A1C0F-7DB6-4E37-8CFF-7C558D5CF20B}"/>
              </a:ext>
            </a:extLst>
          </p:cNvPr>
          <p:cNvSpPr/>
          <p:nvPr/>
        </p:nvSpPr>
        <p:spPr>
          <a:xfrm>
            <a:off x="3200399" y="390494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D1173147-58EF-4634-9D03-19500B7FFAE0}"/>
              </a:ext>
            </a:extLst>
          </p:cNvPr>
          <p:cNvSpPr/>
          <p:nvPr/>
        </p:nvSpPr>
        <p:spPr>
          <a:xfrm rot="19265104" flipH="1">
            <a:off x="4859060" y="178770"/>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ECC085F-3C88-452E-BCDC-04E605FDA619}"/>
              </a:ext>
            </a:extLst>
          </p:cNvPr>
          <p:cNvSpPr/>
          <p:nvPr/>
        </p:nvSpPr>
        <p:spPr>
          <a:xfrm flipH="1">
            <a:off x="5024390" y="1376781"/>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070DDF78-1E5E-45B5-9633-23919A5AC28E}"/>
              </a:ext>
            </a:extLst>
          </p:cNvPr>
          <p:cNvSpPr/>
          <p:nvPr/>
        </p:nvSpPr>
        <p:spPr>
          <a:xfrm rot="18674865" flipH="1">
            <a:off x="1949389" y="-40217"/>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27991BBC-9040-4F6E-A91B-2026C93F1C3D}"/>
              </a:ext>
            </a:extLst>
          </p:cNvPr>
          <p:cNvSpPr/>
          <p:nvPr/>
        </p:nvSpPr>
        <p:spPr>
          <a:xfrm>
            <a:off x="3336084" y="4396388"/>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805FE08F-CF80-4F55-9582-79F538CC7FDB}"/>
              </a:ext>
            </a:extLst>
          </p:cNvPr>
          <p:cNvSpPr/>
          <p:nvPr/>
        </p:nvSpPr>
        <p:spPr>
          <a:xfrm>
            <a:off x="3059413" y="132271"/>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DB29791D-4A71-43F8-9898-2A53B67B0622}"/>
              </a:ext>
            </a:extLst>
          </p:cNvPr>
          <p:cNvSpPr/>
          <p:nvPr/>
        </p:nvSpPr>
        <p:spPr>
          <a:xfrm>
            <a:off x="5398711" y="2987718"/>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0EA57B99-8B02-470B-9C0D-9EFF4205F8D8}"/>
              </a:ext>
            </a:extLst>
          </p:cNvPr>
          <p:cNvSpPr/>
          <p:nvPr/>
        </p:nvSpPr>
        <p:spPr>
          <a:xfrm>
            <a:off x="761627" y="4181419"/>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586D5003-FA75-4C1B-A0EB-A9699E06E3D2}"/>
              </a:ext>
            </a:extLst>
          </p:cNvPr>
          <p:cNvSpPr/>
          <p:nvPr/>
        </p:nvSpPr>
        <p:spPr>
          <a:xfrm>
            <a:off x="601123" y="3421873"/>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462B11A5-B2FF-4F77-A44E-7EFC8471E8B3}"/>
              </a:ext>
            </a:extLst>
          </p:cNvPr>
          <p:cNvSpPr/>
          <p:nvPr/>
        </p:nvSpPr>
        <p:spPr>
          <a:xfrm>
            <a:off x="45658" y="4241815"/>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772A5690-2923-4AC4-A84B-467019946761}"/>
              </a:ext>
            </a:extLst>
          </p:cNvPr>
          <p:cNvSpPr/>
          <p:nvPr/>
        </p:nvSpPr>
        <p:spPr>
          <a:xfrm>
            <a:off x="1298911" y="3321766"/>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7B4370AD-57F6-46F9-9A63-D3F811F9BBE5}"/>
              </a:ext>
            </a:extLst>
          </p:cNvPr>
          <p:cNvSpPr/>
          <p:nvPr/>
        </p:nvSpPr>
        <p:spPr>
          <a:xfrm>
            <a:off x="12559" y="312594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56B2D83-05E1-4E9B-B758-EE29EE512E53}"/>
              </a:ext>
            </a:extLst>
          </p:cNvPr>
          <p:cNvSpPr/>
          <p:nvPr/>
        </p:nvSpPr>
        <p:spPr>
          <a:xfrm>
            <a:off x="148244" y="3617381"/>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77FAC772-7A93-4528-843E-918261FF1B59}"/>
              </a:ext>
            </a:extLst>
          </p:cNvPr>
          <p:cNvSpPr/>
          <p:nvPr/>
        </p:nvSpPr>
        <p:spPr>
          <a:xfrm>
            <a:off x="2130593" y="3646205"/>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94827D89-342D-41D7-AADA-E3A19C7F0FCA}"/>
              </a:ext>
            </a:extLst>
          </p:cNvPr>
          <p:cNvSpPr/>
          <p:nvPr/>
        </p:nvSpPr>
        <p:spPr>
          <a:xfrm>
            <a:off x="1314724" y="384409"/>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3B7DB198-0101-493B-9147-3C665DD5234B}"/>
              </a:ext>
            </a:extLst>
          </p:cNvPr>
          <p:cNvSpPr/>
          <p:nvPr/>
        </p:nvSpPr>
        <p:spPr>
          <a:xfrm>
            <a:off x="1002120" y="134785"/>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E08E7541-EF7F-4A5A-986A-D4A684B7E75F}"/>
              </a:ext>
            </a:extLst>
          </p:cNvPr>
          <p:cNvSpPr/>
          <p:nvPr/>
        </p:nvSpPr>
        <p:spPr>
          <a:xfrm>
            <a:off x="1137805" y="626225"/>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D7A0000-5413-4727-8172-4B942A900027}"/>
              </a:ext>
            </a:extLst>
          </p:cNvPr>
          <p:cNvSpPr/>
          <p:nvPr/>
        </p:nvSpPr>
        <p:spPr>
          <a:xfrm>
            <a:off x="238363" y="233689"/>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69FD1EC3-9086-4927-8FE1-48B80CC30AA1}"/>
              </a:ext>
            </a:extLst>
          </p:cNvPr>
          <p:cNvSpPr/>
          <p:nvPr/>
        </p:nvSpPr>
        <p:spPr>
          <a:xfrm>
            <a:off x="489204" y="-15935"/>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098FA81-7F68-4809-9C2D-FF22B22160A1}"/>
              </a:ext>
            </a:extLst>
          </p:cNvPr>
          <p:cNvSpPr/>
          <p:nvPr/>
        </p:nvSpPr>
        <p:spPr>
          <a:xfrm>
            <a:off x="12836" y="489454"/>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3" name="TextBox 2">
            <a:extLst>
              <a:ext uri="{FF2B5EF4-FFF2-40B4-BE49-F238E27FC236}">
                <a16:creationId xmlns:a16="http://schemas.microsoft.com/office/drawing/2014/main" id="{64135F5E-E577-8440-B39A-84E51A85724E}"/>
              </a:ext>
            </a:extLst>
          </p:cNvPr>
          <p:cNvSpPr txBox="1"/>
          <p:nvPr/>
        </p:nvSpPr>
        <p:spPr>
          <a:xfrm>
            <a:off x="5851147" y="1498944"/>
            <a:ext cx="5867198" cy="584775"/>
          </a:xfrm>
          <a:prstGeom prst="rect">
            <a:avLst/>
          </a:prstGeom>
          <a:noFill/>
        </p:spPr>
        <p:txBody>
          <a:bodyPr wrap="square" rtlCol="0">
            <a:spAutoFit/>
          </a:bodyPr>
          <a:lstStyle/>
          <a:p>
            <a:r>
              <a:rPr lang="ko-KR" altLang="en-US" sz="3200" b="1" dirty="0" err="1">
                <a:solidFill>
                  <a:schemeClr val="tx2"/>
                </a:solidFill>
                <a:latin typeface="Arial" panose="020B0604020202020204" pitchFamily="34" charset="0"/>
                <a:cs typeface="Arial" panose="020B0604020202020204" pitchFamily="34" charset="0"/>
              </a:rPr>
              <a:t>分組討論</a:t>
            </a:r>
            <a:endParaRPr lang="en-FR" sz="3000" b="1" dirty="0">
              <a:solidFill>
                <a:schemeClr val="tx2"/>
              </a:solidFill>
            </a:endParaRPr>
          </a:p>
        </p:txBody>
      </p:sp>
      <p:graphicFrame>
        <p:nvGraphicFramePr>
          <p:cNvPr id="2" name="Object 1">
            <a:extLst>
              <a:ext uri="{FF2B5EF4-FFF2-40B4-BE49-F238E27FC236}">
                <a16:creationId xmlns:a16="http://schemas.microsoft.com/office/drawing/2014/main" id="{F228E2DC-B729-FD47-B264-DCFE88AC87D0}"/>
              </a:ext>
            </a:extLst>
          </p:cNvPr>
          <p:cNvGraphicFramePr>
            <a:graphicFrameLocks noChangeAspect="1"/>
          </p:cNvGraphicFramePr>
          <p:nvPr>
            <p:extLst>
              <p:ext uri="{D42A27DB-BD31-4B8C-83A1-F6EECF244321}">
                <p14:modId xmlns:p14="http://schemas.microsoft.com/office/powerpoint/2010/main" val="662065559"/>
              </p:ext>
            </p:extLst>
          </p:nvPr>
        </p:nvGraphicFramePr>
        <p:xfrm>
          <a:off x="10439080" y="4841936"/>
          <a:ext cx="1448016" cy="1196365"/>
        </p:xfrm>
        <a:graphic>
          <a:graphicData uri="http://schemas.openxmlformats.org/presentationml/2006/ole">
            <mc:AlternateContent xmlns:mc="http://schemas.openxmlformats.org/markup-compatibility/2006">
              <mc:Choice xmlns:v="urn:schemas-microsoft-com:vml" Requires="v">
                <p:oleObj spid="_x0000_s1059" name="Document" showAsIcon="1" r:id="rId4" imgW="965200" imgH="609600" progId="Word.Document.12">
                  <p:embed/>
                </p:oleObj>
              </mc:Choice>
              <mc:Fallback>
                <p:oleObj name="Document" showAsIcon="1" r:id="rId4" imgW="965200" imgH="609600" progId="Word.Document.12">
                  <p:embed/>
                  <p:pic>
                    <p:nvPicPr>
                      <p:cNvPr id="0" name=""/>
                      <p:cNvPicPr/>
                      <p:nvPr/>
                    </p:nvPicPr>
                    <p:blipFill>
                      <a:blip r:embed="rId5"/>
                      <a:stretch>
                        <a:fillRect/>
                      </a:stretch>
                    </p:blipFill>
                    <p:spPr>
                      <a:xfrm>
                        <a:off x="10439080" y="4841936"/>
                        <a:ext cx="1448016" cy="1196365"/>
                      </a:xfrm>
                      <a:prstGeom prst="rect">
                        <a:avLst/>
                      </a:prstGeom>
                    </p:spPr>
                  </p:pic>
                </p:oleObj>
              </mc:Fallback>
            </mc:AlternateContent>
          </a:graphicData>
        </a:graphic>
      </p:graphicFrame>
      <p:sp>
        <p:nvSpPr>
          <p:cNvPr id="20" name="TextBox 19">
            <a:extLst>
              <a:ext uri="{FF2B5EF4-FFF2-40B4-BE49-F238E27FC236}">
                <a16:creationId xmlns:a16="http://schemas.microsoft.com/office/drawing/2014/main" id="{527A4F1A-8D31-6E42-AAC5-7F27C3E099D0}"/>
              </a:ext>
            </a:extLst>
          </p:cNvPr>
          <p:cNvSpPr txBox="1"/>
          <p:nvPr/>
        </p:nvSpPr>
        <p:spPr>
          <a:xfrm>
            <a:off x="10490358" y="5440119"/>
            <a:ext cx="1448016" cy="553998"/>
          </a:xfrm>
          <a:prstGeom prst="rect">
            <a:avLst/>
          </a:prstGeom>
          <a:solidFill>
            <a:schemeClr val="bg1"/>
          </a:solidFill>
        </p:spPr>
        <p:txBody>
          <a:bodyPr wrap="square" rtlCol="0">
            <a:spAutoFit/>
          </a:bodyPr>
          <a:lstStyle/>
          <a:p>
            <a:pPr algn="ctr"/>
            <a:r>
              <a:rPr lang="en-FR" sz="1500" dirty="0">
                <a:highlight>
                  <a:srgbClr val="808000"/>
                </a:highlight>
              </a:rPr>
              <a:t>Reading Materials</a:t>
            </a:r>
          </a:p>
        </p:txBody>
      </p:sp>
    </p:spTree>
    <p:extLst>
      <p:ext uri="{BB962C8B-B14F-4D97-AF65-F5344CB8AC3E}">
        <p14:creationId xmlns:p14="http://schemas.microsoft.com/office/powerpoint/2010/main" val="406451530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31EC4A-5ED1-E54A-AC91-D0D1AB1FC699}"/>
              </a:ext>
            </a:extLst>
          </p:cNvPr>
          <p:cNvSpPr/>
          <p:nvPr/>
        </p:nvSpPr>
        <p:spPr>
          <a:xfrm>
            <a:off x="0" y="1025987"/>
            <a:ext cx="12192000" cy="5184107"/>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4" name="Picture Placeholder 3" descr="A tree in a forest&#10;&#10;Description automatically generated">
            <a:extLst>
              <a:ext uri="{FF2B5EF4-FFF2-40B4-BE49-F238E27FC236}">
                <a16:creationId xmlns:a16="http://schemas.microsoft.com/office/drawing/2014/main" id="{28ABA13D-E016-F941-950E-8357D6D16008}"/>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4662" r="14662"/>
          <a:stretch>
            <a:fillRect/>
          </a:stretch>
        </p:blipFill>
        <p:spPr>
          <a:xfrm>
            <a:off x="6073400" y="440674"/>
            <a:ext cx="6118599" cy="5769419"/>
          </a:xfrm>
        </p:spPr>
      </p:pic>
      <p:sp>
        <p:nvSpPr>
          <p:cNvPr id="6" name="Rectangle 5">
            <a:extLst>
              <a:ext uri="{FF2B5EF4-FFF2-40B4-BE49-F238E27FC236}">
                <a16:creationId xmlns:a16="http://schemas.microsoft.com/office/drawing/2014/main" id="{7DB9CCB7-595E-484D-9F65-4978536BD94C}"/>
              </a:ext>
            </a:extLst>
          </p:cNvPr>
          <p:cNvSpPr/>
          <p:nvPr/>
        </p:nvSpPr>
        <p:spPr>
          <a:xfrm>
            <a:off x="211813" y="2140712"/>
            <a:ext cx="5884188" cy="2954655"/>
          </a:xfrm>
          <a:prstGeom prst="rect">
            <a:avLst/>
          </a:prstGeom>
        </p:spPr>
        <p:txBody>
          <a:bodyPr wrap="square">
            <a:spAutoFit/>
          </a:bodyPr>
          <a:lstStyle/>
          <a:p>
            <a:r>
              <a:rPr lang="ja-JP" altLang="en-US" sz="6200" b="1">
                <a:solidFill>
                  <a:schemeClr val="accent2"/>
                </a:solidFill>
                <a:latin typeface="noto sans tc"/>
              </a:rPr>
              <a:t>到底巴西政府現時有甚麼政策制止非法伐木？</a:t>
            </a:r>
            <a:endParaRPr lang="en-US" altLang="ja-JP" sz="6200" b="1" dirty="0">
              <a:solidFill>
                <a:schemeClr val="accent2"/>
              </a:solidFill>
              <a:latin typeface="noto sans tc"/>
            </a:endParaRPr>
          </a:p>
        </p:txBody>
      </p:sp>
      <p:sp>
        <p:nvSpPr>
          <p:cNvPr id="9" name="TextBox 8">
            <a:extLst>
              <a:ext uri="{FF2B5EF4-FFF2-40B4-BE49-F238E27FC236}">
                <a16:creationId xmlns:a16="http://schemas.microsoft.com/office/drawing/2014/main" id="{72A356B9-01C9-F740-A332-4A0DD1C8D680}"/>
              </a:ext>
            </a:extLst>
          </p:cNvPr>
          <p:cNvSpPr txBox="1"/>
          <p:nvPr/>
        </p:nvSpPr>
        <p:spPr>
          <a:xfrm>
            <a:off x="8394492" y="6341418"/>
            <a:ext cx="2018501" cy="292388"/>
          </a:xfrm>
          <a:prstGeom prst="rect">
            <a:avLst/>
          </a:prstGeom>
          <a:noFill/>
        </p:spPr>
        <p:txBody>
          <a:bodyPr wrap="none" rtlCol="0">
            <a:spAutoFit/>
          </a:bodyPr>
          <a:lstStyle/>
          <a:p>
            <a:r>
              <a:rPr lang="en-FR" sz="1300" dirty="0">
                <a:solidFill>
                  <a:schemeClr val="bg2">
                    <a:lumMod val="25000"/>
                  </a:schemeClr>
                </a:solidFill>
              </a:rPr>
              <a:t>圖片來源</a:t>
            </a:r>
            <a:r>
              <a:rPr lang="zh-TW" altLang="en-US" sz="1300" dirty="0">
                <a:solidFill>
                  <a:schemeClr val="bg2">
                    <a:lumMod val="25000"/>
                  </a:schemeClr>
                </a:solidFill>
              </a:rPr>
              <a:t>：國家地理雜誌</a:t>
            </a:r>
            <a:endParaRPr lang="en-FR" sz="1300" dirty="0">
              <a:solidFill>
                <a:schemeClr val="bg2">
                  <a:lumMod val="25000"/>
                </a:schemeClr>
              </a:solidFill>
            </a:endParaRPr>
          </a:p>
        </p:txBody>
      </p:sp>
    </p:spTree>
    <p:extLst>
      <p:ext uri="{BB962C8B-B14F-4D97-AF65-F5344CB8AC3E}">
        <p14:creationId xmlns:p14="http://schemas.microsoft.com/office/powerpoint/2010/main" val="128372222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56F5174-31D9-4DBB-AAB7-A1FD7BDB13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5614875" cy="6858000"/>
          </a:xfrm>
          <a:prstGeom prst="rect">
            <a:avLst/>
          </a:prstGeom>
          <a:gradFill>
            <a:gsLst>
              <a:gs pos="0">
                <a:schemeClr val="accent1">
                  <a:lumMod val="100000"/>
                  <a:alpha val="82000"/>
                </a:schemeClr>
              </a:gs>
              <a:gs pos="25000">
                <a:schemeClr val="accent1">
                  <a:alpha val="60000"/>
                </a:schemeClr>
              </a:gs>
              <a:gs pos="94000">
                <a:schemeClr val="bg2">
                  <a:lumMod val="75000"/>
                </a:schemeClr>
              </a:gs>
              <a:gs pos="100000">
                <a:schemeClr val="bg2">
                  <a:lumMod val="75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AE113210-7872-481A-ADE6-3A05CCAF5EB2}"/>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id="{CF981970-0D35-E946-8C15-8DBEF4235AC1}"/>
              </a:ext>
            </a:extLst>
          </p:cNvPr>
          <p:cNvSpPr txBox="1"/>
          <p:nvPr/>
        </p:nvSpPr>
        <p:spPr>
          <a:xfrm>
            <a:off x="5961902" y="738619"/>
            <a:ext cx="5275302" cy="145405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zh-TW" altLang="en-US" sz="4400" b="1" dirty="0">
                <a:solidFill>
                  <a:schemeClr val="accent2"/>
                </a:solidFill>
                <a:latin typeface="+mj-lt"/>
                <a:ea typeface="+mj-ea"/>
                <a:cs typeface="+mj-cs"/>
              </a:rPr>
              <a:t>巴西政府森林保護的政策</a:t>
            </a:r>
          </a:p>
        </p:txBody>
      </p:sp>
      <p:sp>
        <p:nvSpPr>
          <p:cNvPr id="15" name="Freeform 62">
            <a:extLst>
              <a:ext uri="{FF2B5EF4-FFF2-40B4-BE49-F238E27FC236}">
                <a16:creationId xmlns:a16="http://schemas.microsoft.com/office/drawing/2014/main" id="{F9A95BEE-6BB1-4A28-A8E6-A34B2E42EF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738619"/>
            <a:ext cx="5000438" cy="5400962"/>
          </a:xfrm>
          <a:custGeom>
            <a:avLst/>
            <a:gdLst>
              <a:gd name="connsiteX0" fmla="*/ 2299956 w 5000438"/>
              <a:gd name="connsiteY0" fmla="*/ 0 h 5400962"/>
              <a:gd name="connsiteX1" fmla="*/ 5000438 w 5000438"/>
              <a:gd name="connsiteY1" fmla="*/ 2700481 h 5400962"/>
              <a:gd name="connsiteX2" fmla="*/ 2299956 w 5000438"/>
              <a:gd name="connsiteY2" fmla="*/ 5400962 h 5400962"/>
              <a:gd name="connsiteX3" fmla="*/ 60675 w 5000438"/>
              <a:gd name="connsiteY3" fmla="*/ 4210346 h 5400962"/>
              <a:gd name="connsiteX4" fmla="*/ 0 w 5000438"/>
              <a:gd name="connsiteY4" fmla="*/ 4110472 h 5400962"/>
              <a:gd name="connsiteX5" fmla="*/ 0 w 5000438"/>
              <a:gd name="connsiteY5" fmla="*/ 1290491 h 5400962"/>
              <a:gd name="connsiteX6" fmla="*/ 60675 w 5000438"/>
              <a:gd name="connsiteY6" fmla="*/ 1190617 h 5400962"/>
              <a:gd name="connsiteX7" fmla="*/ 2299956 w 5000438"/>
              <a:gd name="connsiteY7" fmla="*/ 0 h 540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0438" h="5400962">
                <a:moveTo>
                  <a:pt x="2299956" y="0"/>
                </a:moveTo>
                <a:cubicBezTo>
                  <a:pt x="3791390" y="0"/>
                  <a:pt x="5000438" y="1209047"/>
                  <a:pt x="5000438" y="2700481"/>
                </a:cubicBezTo>
                <a:cubicBezTo>
                  <a:pt x="5000438" y="4191915"/>
                  <a:pt x="3791390" y="5400962"/>
                  <a:pt x="2299956" y="5400962"/>
                </a:cubicBezTo>
                <a:cubicBezTo>
                  <a:pt x="1367810" y="5400962"/>
                  <a:pt x="545971" y="4928678"/>
                  <a:pt x="60675" y="4210346"/>
                </a:cubicBezTo>
                <a:lnTo>
                  <a:pt x="0" y="4110472"/>
                </a:lnTo>
                <a:lnTo>
                  <a:pt x="0" y="1290491"/>
                </a:lnTo>
                <a:lnTo>
                  <a:pt x="60675" y="1190617"/>
                </a:lnTo>
                <a:cubicBezTo>
                  <a:pt x="545971" y="472284"/>
                  <a:pt x="1367810" y="0"/>
                  <a:pt x="2299956"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6" name="Picture 5" descr="A close up of text on a white background&#10;&#10;Description automatically generated">
            <a:extLst>
              <a:ext uri="{FF2B5EF4-FFF2-40B4-BE49-F238E27FC236}">
                <a16:creationId xmlns:a16="http://schemas.microsoft.com/office/drawing/2014/main" id="{70BA4F5A-14E1-2F42-912F-311EB061028A}"/>
              </a:ext>
            </a:extLst>
          </p:cNvPr>
          <p:cNvPicPr>
            <a:picLocks noChangeAspect="1"/>
          </p:cNvPicPr>
          <p:nvPr/>
        </p:nvPicPr>
        <p:blipFill rotWithShape="1">
          <a:blip r:embed="rId4">
            <a:alphaModFix/>
            <a:extLst>
              <a:ext uri="{28A0092B-C50C-407E-A947-70E740481C1C}">
                <a14:useLocalDpi xmlns:a14="http://schemas.microsoft.com/office/drawing/2010/main" val="0"/>
              </a:ext>
            </a:extLst>
          </a:blip>
          <a:srcRect r="45540" b="-2"/>
          <a:stretch/>
        </p:blipFill>
        <p:spPr>
          <a:xfrm>
            <a:off x="20" y="907231"/>
            <a:ext cx="4838021" cy="5063738"/>
          </a:xfrm>
          <a:custGeom>
            <a:avLst/>
            <a:gdLst/>
            <a:ahLst/>
            <a:cxnLst/>
            <a:rect l="l" t="t" r="r" b="b"/>
            <a:pathLst>
              <a:path w="4838041" h="5063738">
                <a:moveTo>
                  <a:pt x="2306172" y="0"/>
                </a:moveTo>
                <a:cubicBezTo>
                  <a:pt x="3704485" y="0"/>
                  <a:pt x="4838041" y="1133556"/>
                  <a:pt x="4838041" y="2531869"/>
                </a:cubicBezTo>
                <a:cubicBezTo>
                  <a:pt x="4838041" y="3930182"/>
                  <a:pt x="3704485" y="5063738"/>
                  <a:pt x="2306172" y="5063738"/>
                </a:cubicBezTo>
                <a:cubicBezTo>
                  <a:pt x="1344832" y="5063738"/>
                  <a:pt x="508631" y="4527956"/>
                  <a:pt x="79886" y="3738709"/>
                </a:cubicBezTo>
                <a:lnTo>
                  <a:pt x="0" y="3572876"/>
                </a:lnTo>
                <a:lnTo>
                  <a:pt x="0" y="1490863"/>
                </a:lnTo>
                <a:lnTo>
                  <a:pt x="79886" y="1325030"/>
                </a:lnTo>
                <a:cubicBezTo>
                  <a:pt x="508631" y="535783"/>
                  <a:pt x="1344832" y="0"/>
                  <a:pt x="2306172" y="0"/>
                </a:cubicBezTo>
                <a:close/>
              </a:path>
            </a:pathLst>
          </a:custGeom>
          <a:effectLst>
            <a:softEdge rad="0"/>
          </a:effectLst>
        </p:spPr>
      </p:pic>
      <p:sp>
        <p:nvSpPr>
          <p:cNvPr id="2" name="TextBox 1">
            <a:extLst>
              <a:ext uri="{FF2B5EF4-FFF2-40B4-BE49-F238E27FC236}">
                <a16:creationId xmlns:a16="http://schemas.microsoft.com/office/drawing/2014/main" id="{7A9660AA-0D15-CD41-8664-A1BD6157AA4E}"/>
              </a:ext>
            </a:extLst>
          </p:cNvPr>
          <p:cNvSpPr txBox="1"/>
          <p:nvPr/>
        </p:nvSpPr>
        <p:spPr>
          <a:xfrm>
            <a:off x="5961902" y="2282021"/>
            <a:ext cx="6123602" cy="4078270"/>
          </a:xfrm>
          <a:prstGeom prst="rect">
            <a:avLst/>
          </a:prstGeom>
        </p:spPr>
        <p:txBody>
          <a:bodyPr vert="horz" lIns="91440" tIns="45720" rIns="91440" bIns="45720" rtlCol="0" anchor="ctr">
            <a:normAutofit/>
          </a:bodyPr>
          <a:lstStyle/>
          <a:p>
            <a:pPr>
              <a:lnSpc>
                <a:spcPct val="90000"/>
              </a:lnSpc>
              <a:spcAft>
                <a:spcPts val="600"/>
              </a:spcAft>
            </a:pPr>
            <a:r>
              <a:rPr lang="ja-JP" altLang="en-US" b="1">
                <a:solidFill>
                  <a:schemeClr val="bg2">
                    <a:lumMod val="25000"/>
                  </a:schemeClr>
                </a:solidFill>
              </a:rPr>
              <a:t>巴西的</a:t>
            </a:r>
            <a:r>
              <a:rPr lang="en-US" altLang="ja-JP" b="1" dirty="0">
                <a:solidFill>
                  <a:schemeClr val="bg2">
                    <a:lumMod val="25000"/>
                  </a:schemeClr>
                </a:solidFill>
              </a:rPr>
              <a:t>《</a:t>
            </a:r>
            <a:r>
              <a:rPr lang="ja-JP" altLang="en-US" b="1">
                <a:solidFill>
                  <a:schemeClr val="bg2">
                    <a:lumMod val="25000"/>
                  </a:schemeClr>
                </a:solidFill>
              </a:rPr>
              <a:t>森林法</a:t>
            </a:r>
            <a:r>
              <a:rPr lang="en-US" altLang="ja-JP" b="1" dirty="0">
                <a:solidFill>
                  <a:schemeClr val="bg2">
                    <a:lumMod val="25000"/>
                  </a:schemeClr>
                </a:solidFill>
              </a:rPr>
              <a:t>》</a:t>
            </a:r>
            <a:r>
              <a:rPr lang="ja-JP" altLang="en-US" b="1">
                <a:solidFill>
                  <a:schemeClr val="bg2">
                    <a:lumMod val="25000"/>
                  </a:schemeClr>
                </a:solidFill>
              </a:rPr>
              <a:t>是一部有關土地管理的法律，從法律上要求巴西亞馬遜地區的土地所有者永久保留一定比例的土地（</a:t>
            </a:r>
            <a:r>
              <a:rPr lang="en-US" altLang="ja-JP" b="1" dirty="0">
                <a:solidFill>
                  <a:schemeClr val="bg2">
                    <a:lumMod val="25000"/>
                  </a:schemeClr>
                </a:solidFill>
              </a:rPr>
              <a:t>80</a:t>
            </a:r>
            <a:r>
              <a:rPr lang="ja-JP" altLang="en-US" b="1">
                <a:solidFill>
                  <a:schemeClr val="bg2">
                    <a:lumMod val="25000"/>
                  </a:schemeClr>
                </a:solidFill>
              </a:rPr>
              <a:t>％）為森林。 該法案於</a:t>
            </a:r>
            <a:r>
              <a:rPr lang="en-US" altLang="ja-JP" b="1" dirty="0">
                <a:solidFill>
                  <a:schemeClr val="bg2">
                    <a:lumMod val="25000"/>
                  </a:schemeClr>
                </a:solidFill>
              </a:rPr>
              <a:t>1965</a:t>
            </a:r>
            <a:r>
              <a:rPr lang="ja-JP" altLang="en-US" b="1">
                <a:solidFill>
                  <a:schemeClr val="bg2">
                    <a:lumMod val="25000"/>
                  </a:schemeClr>
                </a:solidFill>
              </a:rPr>
              <a:t>年獲得通過，但幾乎沒有實施，直到</a:t>
            </a:r>
            <a:r>
              <a:rPr lang="en-US" altLang="ja-JP" b="1" dirty="0">
                <a:solidFill>
                  <a:schemeClr val="bg2">
                    <a:lumMod val="25000"/>
                  </a:schemeClr>
                </a:solidFill>
              </a:rPr>
              <a:t>2012</a:t>
            </a:r>
            <a:r>
              <a:rPr lang="ja-JP" altLang="en-US" b="1">
                <a:solidFill>
                  <a:schemeClr val="bg2">
                    <a:lumMod val="25000"/>
                  </a:schemeClr>
                </a:solidFill>
              </a:rPr>
              <a:t>年進行了修訂。此後，引入了新的法律文書，這將導致巴西改善環境管理和土地利用規劃，包括重新造林，恢復或補償歷史上非法毀林的地區。</a:t>
            </a:r>
            <a:endParaRPr lang="en-US" altLang="ja-JP" b="1" dirty="0">
              <a:solidFill>
                <a:schemeClr val="bg2">
                  <a:lumMod val="25000"/>
                </a:schemeClr>
              </a:solidFill>
            </a:endParaRPr>
          </a:p>
          <a:p>
            <a:pPr indent="-228600">
              <a:lnSpc>
                <a:spcPct val="90000"/>
              </a:lnSpc>
              <a:spcAft>
                <a:spcPts val="600"/>
              </a:spcAft>
              <a:buFont typeface="Arial" panose="020B0604020202020204" pitchFamily="34" charset="0"/>
              <a:buChar char="•"/>
            </a:pPr>
            <a:endParaRPr lang="en-US" altLang="ja-JP" sz="1400" b="1" dirty="0">
              <a:solidFill>
                <a:schemeClr val="bg2">
                  <a:lumMod val="25000"/>
                </a:schemeClr>
              </a:solidFill>
            </a:endParaRPr>
          </a:p>
          <a:p>
            <a:pPr>
              <a:lnSpc>
                <a:spcPct val="90000"/>
              </a:lnSpc>
              <a:spcAft>
                <a:spcPts val="600"/>
              </a:spcAft>
            </a:pPr>
            <a:r>
              <a:rPr lang="ja-JP" altLang="en-US" sz="2200" b="1">
                <a:solidFill>
                  <a:schemeClr val="bg2">
                    <a:lumMod val="25000"/>
                  </a:schemeClr>
                </a:solidFill>
              </a:rPr>
              <a:t>巴西</a:t>
            </a:r>
            <a:r>
              <a:rPr lang="en-US" altLang="ja-JP" sz="2200" b="1" dirty="0">
                <a:solidFill>
                  <a:schemeClr val="bg2">
                    <a:lumMod val="25000"/>
                  </a:schemeClr>
                </a:solidFill>
              </a:rPr>
              <a:t>《</a:t>
            </a:r>
            <a:r>
              <a:rPr lang="ja-JP" altLang="en-US" sz="2200" b="1">
                <a:solidFill>
                  <a:schemeClr val="bg2">
                    <a:lumMod val="25000"/>
                  </a:schemeClr>
                </a:solidFill>
              </a:rPr>
              <a:t>森林法</a:t>
            </a:r>
            <a:r>
              <a:rPr lang="en-US" altLang="ja-JP" sz="2200" b="1" dirty="0">
                <a:solidFill>
                  <a:schemeClr val="bg2">
                    <a:lumMod val="25000"/>
                  </a:schemeClr>
                </a:solidFill>
              </a:rPr>
              <a:t>》</a:t>
            </a:r>
            <a:r>
              <a:rPr lang="ja-JP" altLang="en-US" sz="2200" b="1">
                <a:solidFill>
                  <a:schemeClr val="bg2">
                    <a:lumMod val="25000"/>
                  </a:schemeClr>
                </a:solidFill>
              </a:rPr>
              <a:t>（</a:t>
            </a:r>
            <a:r>
              <a:rPr lang="en-US" altLang="ja-JP" sz="2200" b="1" dirty="0">
                <a:solidFill>
                  <a:schemeClr val="bg2">
                    <a:lumMod val="25000"/>
                  </a:schemeClr>
                </a:solidFill>
              </a:rPr>
              <a:t>Forest Code, 2012</a:t>
            </a:r>
            <a:r>
              <a:rPr lang="ja-JP" altLang="en-US" sz="2200" b="1">
                <a:solidFill>
                  <a:schemeClr val="bg2">
                    <a:lumMod val="25000"/>
                  </a:schemeClr>
                </a:solidFill>
              </a:rPr>
              <a:t>）規定： </a:t>
            </a:r>
            <a:endParaRPr lang="en-US" altLang="ja-JP" sz="2200" b="1" dirty="0">
              <a:solidFill>
                <a:schemeClr val="bg2">
                  <a:lumMod val="25000"/>
                </a:schemeClr>
              </a:solidFill>
            </a:endParaRPr>
          </a:p>
          <a:p>
            <a:pPr marL="285750" indent="-228600">
              <a:lnSpc>
                <a:spcPct val="90000"/>
              </a:lnSpc>
              <a:spcAft>
                <a:spcPts val="600"/>
              </a:spcAft>
              <a:buFont typeface="Arial" panose="020B0604020202020204" pitchFamily="34" charset="0"/>
              <a:buChar char="•"/>
            </a:pPr>
            <a:r>
              <a:rPr lang="ja-JP" altLang="en-US" sz="1600">
                <a:solidFill>
                  <a:schemeClr val="bg2">
                    <a:lumMod val="25000"/>
                  </a:schemeClr>
                </a:solidFill>
              </a:rPr>
              <a:t>在亞馬遜區域，地主必須保留</a:t>
            </a:r>
            <a:r>
              <a:rPr lang="en-US" altLang="ja-JP" sz="1600" dirty="0">
                <a:solidFill>
                  <a:schemeClr val="bg2">
                    <a:lumMod val="25000"/>
                  </a:schemeClr>
                </a:solidFill>
              </a:rPr>
              <a:t>80%</a:t>
            </a:r>
            <a:r>
              <a:rPr lang="ja-JP" altLang="en-US" sz="1600">
                <a:solidFill>
                  <a:schemeClr val="bg2">
                    <a:lumMod val="25000"/>
                  </a:schemeClr>
                </a:solidFill>
              </a:rPr>
              <a:t>的森林區域，剩下</a:t>
            </a:r>
            <a:r>
              <a:rPr lang="en-US" altLang="ja-JP" sz="1600" dirty="0">
                <a:solidFill>
                  <a:schemeClr val="bg2">
                    <a:lumMod val="25000"/>
                  </a:schemeClr>
                </a:solidFill>
              </a:rPr>
              <a:t>20%</a:t>
            </a:r>
            <a:r>
              <a:rPr lang="ja-JP" altLang="en-US" sz="1600">
                <a:solidFill>
                  <a:schemeClr val="bg2">
                    <a:lumMod val="25000"/>
                  </a:schemeClr>
                </a:solidFill>
              </a:rPr>
              <a:t>能做經濟使用</a:t>
            </a:r>
            <a:endParaRPr lang="en-US" altLang="ja-JP" sz="1600" dirty="0">
              <a:solidFill>
                <a:schemeClr val="bg2">
                  <a:lumMod val="25000"/>
                </a:schemeClr>
              </a:solidFill>
            </a:endParaRPr>
          </a:p>
          <a:p>
            <a:pPr marL="285750" indent="-228600">
              <a:lnSpc>
                <a:spcPct val="90000"/>
              </a:lnSpc>
              <a:spcAft>
                <a:spcPts val="600"/>
              </a:spcAft>
              <a:buFont typeface="Arial" panose="020B0604020202020204" pitchFamily="34" charset="0"/>
              <a:buChar char="•"/>
            </a:pPr>
            <a:r>
              <a:rPr lang="ja-JP" altLang="en-US" sz="1600">
                <a:solidFill>
                  <a:schemeClr val="bg2">
                    <a:lumMod val="25000"/>
                  </a:schemeClr>
                </a:solidFill>
              </a:rPr>
              <a:t>在亞馬遜法定區域內的塞拉多稀疏草原地區，地主只需保留</a:t>
            </a:r>
            <a:r>
              <a:rPr lang="en-US" altLang="ja-JP" sz="1600" dirty="0">
                <a:solidFill>
                  <a:schemeClr val="bg2">
                    <a:lumMod val="25000"/>
                  </a:schemeClr>
                </a:solidFill>
              </a:rPr>
              <a:t>35%</a:t>
            </a:r>
            <a:r>
              <a:rPr lang="ja-JP" altLang="en-US" sz="1600">
                <a:solidFill>
                  <a:schemeClr val="bg2">
                    <a:lumMod val="25000"/>
                  </a:schemeClr>
                </a:solidFill>
              </a:rPr>
              <a:t>的原生植披，</a:t>
            </a:r>
            <a:r>
              <a:rPr lang="en-US" altLang="ja-JP" sz="1600" dirty="0">
                <a:solidFill>
                  <a:schemeClr val="bg2">
                    <a:lumMod val="25000"/>
                  </a:schemeClr>
                </a:solidFill>
              </a:rPr>
              <a:t>65%</a:t>
            </a:r>
            <a:r>
              <a:rPr lang="ja-JP" altLang="en-US" sz="1600">
                <a:solidFill>
                  <a:schemeClr val="bg2">
                    <a:lumMod val="25000"/>
                  </a:schemeClr>
                </a:solidFill>
              </a:rPr>
              <a:t>可為經濟使用</a:t>
            </a:r>
            <a:endParaRPr lang="en-US" altLang="ja-JP" sz="1600" dirty="0">
              <a:solidFill>
                <a:schemeClr val="bg2">
                  <a:lumMod val="25000"/>
                </a:schemeClr>
              </a:solidFill>
            </a:endParaRPr>
          </a:p>
          <a:p>
            <a:pPr marL="285750" indent="-228600">
              <a:lnSpc>
                <a:spcPct val="90000"/>
              </a:lnSpc>
              <a:spcAft>
                <a:spcPts val="600"/>
              </a:spcAft>
              <a:buFont typeface="Arial" panose="020B0604020202020204" pitchFamily="34" charset="0"/>
              <a:buChar char="•"/>
            </a:pPr>
            <a:r>
              <a:rPr lang="ja-JP" altLang="en-US" sz="1600">
                <a:solidFill>
                  <a:schemeClr val="bg2">
                    <a:lumMod val="25000"/>
                  </a:schemeClr>
                </a:solidFill>
              </a:rPr>
              <a:t>其他巴西區域（包含亞馬遜法定區域外的塞拉多），則為保留區</a:t>
            </a:r>
            <a:r>
              <a:rPr lang="en-US" altLang="ja-JP" sz="1600" dirty="0">
                <a:solidFill>
                  <a:schemeClr val="bg2">
                    <a:lumMod val="25000"/>
                  </a:schemeClr>
                </a:solidFill>
              </a:rPr>
              <a:t>20%</a:t>
            </a:r>
            <a:r>
              <a:rPr lang="ja-JP" altLang="en-US" sz="1600">
                <a:solidFill>
                  <a:schemeClr val="bg2">
                    <a:lumMod val="25000"/>
                  </a:schemeClr>
                </a:solidFill>
              </a:rPr>
              <a:t>，經濟使用</a:t>
            </a:r>
            <a:r>
              <a:rPr lang="en-US" altLang="ja-JP" sz="1600" dirty="0">
                <a:solidFill>
                  <a:schemeClr val="bg2">
                    <a:lumMod val="25000"/>
                  </a:schemeClr>
                </a:solidFill>
              </a:rPr>
              <a:t>80%</a:t>
            </a:r>
            <a:endParaRPr lang="en-US" sz="1600" dirty="0">
              <a:solidFill>
                <a:schemeClr val="bg2">
                  <a:lumMod val="25000"/>
                </a:schemeClr>
              </a:solidFill>
            </a:endParaRPr>
          </a:p>
        </p:txBody>
      </p:sp>
      <p:sp>
        <p:nvSpPr>
          <p:cNvPr id="14" name="TextBox 13">
            <a:extLst>
              <a:ext uri="{FF2B5EF4-FFF2-40B4-BE49-F238E27FC236}">
                <a16:creationId xmlns:a16="http://schemas.microsoft.com/office/drawing/2014/main" id="{47C4B089-8A1C-6849-8383-62A2FAF22398}"/>
              </a:ext>
            </a:extLst>
          </p:cNvPr>
          <p:cNvSpPr txBox="1"/>
          <p:nvPr/>
        </p:nvSpPr>
        <p:spPr>
          <a:xfrm>
            <a:off x="191099" y="6360291"/>
            <a:ext cx="2531462"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a:t>
            </a:r>
            <a:r>
              <a:rPr lang="en-US" sz="1200" dirty="0">
                <a:solidFill>
                  <a:schemeClr val="bg2">
                    <a:lumMod val="25000"/>
                  </a:schemeClr>
                </a:solidFill>
              </a:rPr>
              <a:t>Climate Policy Initiative</a:t>
            </a:r>
            <a:endParaRPr lang="en-FR" sz="1200" dirty="0">
              <a:solidFill>
                <a:schemeClr val="bg2">
                  <a:lumMod val="25000"/>
                </a:schemeClr>
              </a:solidFill>
            </a:endParaRPr>
          </a:p>
        </p:txBody>
      </p:sp>
    </p:spTree>
    <p:extLst>
      <p:ext uri="{BB962C8B-B14F-4D97-AF65-F5344CB8AC3E}">
        <p14:creationId xmlns:p14="http://schemas.microsoft.com/office/powerpoint/2010/main" val="201896676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F981970-0D35-E946-8C15-8DBEF4235AC1}"/>
              </a:ext>
            </a:extLst>
          </p:cNvPr>
          <p:cNvSpPr txBox="1"/>
          <p:nvPr/>
        </p:nvSpPr>
        <p:spPr>
          <a:xfrm>
            <a:off x="5928851" y="705882"/>
            <a:ext cx="5275302" cy="145405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zh-TW" altLang="en-US" sz="4400" b="1" dirty="0">
                <a:solidFill>
                  <a:schemeClr val="accent2"/>
                </a:solidFill>
                <a:latin typeface="+mj-lt"/>
                <a:ea typeface="+mj-ea"/>
                <a:cs typeface="+mj-cs"/>
              </a:rPr>
              <a:t>巴西政府森林保護的成效</a:t>
            </a:r>
          </a:p>
        </p:txBody>
      </p:sp>
      <p:pic>
        <p:nvPicPr>
          <p:cNvPr id="6" name="Picture 5" descr="A close up of text on a white background&#10;&#10;Description automatically generated">
            <a:extLst>
              <a:ext uri="{FF2B5EF4-FFF2-40B4-BE49-F238E27FC236}">
                <a16:creationId xmlns:a16="http://schemas.microsoft.com/office/drawing/2014/main" id="{70BA4F5A-14E1-2F42-912F-311EB061028A}"/>
              </a:ext>
            </a:extLst>
          </p:cNvPr>
          <p:cNvPicPr>
            <a:picLocks noChangeAspect="1"/>
          </p:cNvPicPr>
          <p:nvPr/>
        </p:nvPicPr>
        <p:blipFill rotWithShape="1">
          <a:blip r:embed="rId3">
            <a:alphaModFix/>
            <a:extLst>
              <a:ext uri="{28A0092B-C50C-407E-A947-70E740481C1C}">
                <a14:useLocalDpi xmlns:a14="http://schemas.microsoft.com/office/drawing/2010/main" val="0"/>
              </a:ext>
            </a:extLst>
          </a:blip>
          <a:srcRect r="45540" b="-2"/>
          <a:stretch/>
        </p:blipFill>
        <p:spPr>
          <a:xfrm>
            <a:off x="19" y="907231"/>
            <a:ext cx="4839418" cy="5065200"/>
          </a:xfrm>
          <a:custGeom>
            <a:avLst/>
            <a:gdLst/>
            <a:ahLst/>
            <a:cxnLst/>
            <a:rect l="l" t="t" r="r" b="b"/>
            <a:pathLst>
              <a:path w="4838041" h="5063738">
                <a:moveTo>
                  <a:pt x="2306172" y="0"/>
                </a:moveTo>
                <a:cubicBezTo>
                  <a:pt x="3704485" y="0"/>
                  <a:pt x="4838041" y="1133556"/>
                  <a:pt x="4838041" y="2531869"/>
                </a:cubicBezTo>
                <a:cubicBezTo>
                  <a:pt x="4838041" y="3930182"/>
                  <a:pt x="3704485" y="5063738"/>
                  <a:pt x="2306172" y="5063738"/>
                </a:cubicBezTo>
                <a:cubicBezTo>
                  <a:pt x="1344832" y="5063738"/>
                  <a:pt x="508631" y="4527956"/>
                  <a:pt x="79886" y="3738709"/>
                </a:cubicBezTo>
                <a:lnTo>
                  <a:pt x="0" y="3572876"/>
                </a:lnTo>
                <a:lnTo>
                  <a:pt x="0" y="1490863"/>
                </a:lnTo>
                <a:lnTo>
                  <a:pt x="79886" y="1325030"/>
                </a:lnTo>
                <a:cubicBezTo>
                  <a:pt x="508631" y="535783"/>
                  <a:pt x="1344832" y="0"/>
                  <a:pt x="2306172" y="0"/>
                </a:cubicBezTo>
                <a:close/>
              </a:path>
            </a:pathLst>
          </a:custGeom>
          <a:effectLst>
            <a:softEdge rad="0"/>
          </a:effectLst>
        </p:spPr>
      </p:pic>
      <p:sp>
        <p:nvSpPr>
          <p:cNvPr id="2" name="TextBox 1">
            <a:extLst>
              <a:ext uri="{FF2B5EF4-FFF2-40B4-BE49-F238E27FC236}">
                <a16:creationId xmlns:a16="http://schemas.microsoft.com/office/drawing/2014/main" id="{7A9660AA-0D15-CD41-8664-A1BD6157AA4E}"/>
              </a:ext>
            </a:extLst>
          </p:cNvPr>
          <p:cNvSpPr txBox="1"/>
          <p:nvPr/>
        </p:nvSpPr>
        <p:spPr>
          <a:xfrm>
            <a:off x="5928851" y="2123993"/>
            <a:ext cx="6072049" cy="4236298"/>
          </a:xfrm>
          <a:prstGeom prst="rect">
            <a:avLst/>
          </a:prstGeom>
        </p:spPr>
        <p:txBody>
          <a:bodyPr vert="horz" lIns="91440" tIns="45720" rIns="91440" bIns="45720" rtlCol="0" anchor="ctr">
            <a:normAutofit/>
          </a:bodyPr>
          <a:lstStyle/>
          <a:p>
            <a:pPr marL="285750" indent="-285750">
              <a:lnSpc>
                <a:spcPct val="90000"/>
              </a:lnSpc>
              <a:spcAft>
                <a:spcPts val="600"/>
              </a:spcAft>
              <a:buFont typeface="Arial" panose="020B0604020202020204" pitchFamily="34" charset="0"/>
              <a:buChar char="•"/>
            </a:pPr>
            <a:r>
              <a:rPr lang="ja-JP" altLang="en-US">
                <a:solidFill>
                  <a:schemeClr val="bg2">
                    <a:lumMod val="25000"/>
                  </a:schemeClr>
                </a:solidFill>
              </a:rPr>
              <a:t>保護森林和生物多樣性，其中最有效的方法，就是建立森林保護區和原住民地域，避免被干擾。然而，巴西政府暫停了新原住民地域的劃分，並逐步拆解該保護系統，導致非法破壞森林的活動不斷增加</a:t>
            </a:r>
            <a:endParaRPr lang="en-US" altLang="ja-JP" dirty="0">
              <a:solidFill>
                <a:schemeClr val="bg2">
                  <a:lumMod val="25000"/>
                </a:schemeClr>
              </a:solidFill>
            </a:endParaRPr>
          </a:p>
          <a:p>
            <a:pPr marL="285750" indent="-285750">
              <a:lnSpc>
                <a:spcPct val="90000"/>
              </a:lnSpc>
              <a:spcAft>
                <a:spcPts val="600"/>
              </a:spcAft>
              <a:buFont typeface="Arial" panose="020B0604020202020204" pitchFamily="34" charset="0"/>
              <a:buChar char="•"/>
            </a:pPr>
            <a:r>
              <a:rPr lang="ja-JP" altLang="en-US">
                <a:solidFill>
                  <a:schemeClr val="bg2">
                    <a:lumMod val="25000"/>
                  </a:schemeClr>
                </a:solidFill>
              </a:rPr>
              <a:t>土地掠奪者、伐木者、畜牧業者，仗著巴西政府反環保的執政態度，大舉入侵廣闊雨林，令巴西獨特的生物物種面臨滅絕風險</a:t>
            </a:r>
            <a:endParaRPr lang="en-US" altLang="ja-JP" dirty="0">
              <a:solidFill>
                <a:schemeClr val="bg2">
                  <a:lumMod val="25000"/>
                </a:schemeClr>
              </a:solidFill>
            </a:endParaRPr>
          </a:p>
          <a:p>
            <a:pPr marL="285750" indent="-285750">
              <a:lnSpc>
                <a:spcPct val="90000"/>
              </a:lnSpc>
              <a:spcAft>
                <a:spcPts val="600"/>
              </a:spcAft>
              <a:buFont typeface="Arial" panose="020B0604020202020204" pitchFamily="34" charset="0"/>
              <a:buChar char="•"/>
            </a:pPr>
            <a:r>
              <a:rPr lang="ja-JP" altLang="en-US">
                <a:solidFill>
                  <a:schemeClr val="bg2">
                    <a:lumMod val="25000"/>
                  </a:schemeClr>
                </a:solidFill>
              </a:rPr>
              <a:t>綠色和平巴西辦公室進行調查，發現原本該受全面保護的雨林範圍，超過 </a:t>
            </a:r>
            <a:r>
              <a:rPr lang="en-US" altLang="ja-JP" dirty="0">
                <a:solidFill>
                  <a:schemeClr val="bg2">
                    <a:lumMod val="25000"/>
                  </a:schemeClr>
                </a:solidFill>
              </a:rPr>
              <a:t>38,000 </a:t>
            </a:r>
            <a:r>
              <a:rPr lang="ja-JP" altLang="en-US">
                <a:solidFill>
                  <a:schemeClr val="bg2">
                    <a:lumMod val="25000"/>
                  </a:schemeClr>
                </a:solidFill>
              </a:rPr>
              <a:t>公頃的森林被清空。儘管馬托格羅索州的檢控部門於 </a:t>
            </a:r>
            <a:r>
              <a:rPr lang="en-US" altLang="ja-JP" dirty="0">
                <a:solidFill>
                  <a:schemeClr val="bg2">
                    <a:lumMod val="25000"/>
                  </a:schemeClr>
                </a:solidFill>
              </a:rPr>
              <a:t>2016 </a:t>
            </a:r>
            <a:r>
              <a:rPr lang="ja-JP" altLang="en-US">
                <a:solidFill>
                  <a:schemeClr val="bg2">
                    <a:lumMod val="25000"/>
                  </a:schemeClr>
                </a:solidFill>
              </a:rPr>
              <a:t>年時，禁止曾涉及保護區內非法毀林的農場進行經濟活動，並要求凍結相關地主的資產，但訴訟仍在進行中。此外，當地農民與政客的强大政治壓力，拖延執行保護公園的重要措施</a:t>
            </a:r>
            <a:endParaRPr lang="en-US" dirty="0">
              <a:solidFill>
                <a:schemeClr val="bg2">
                  <a:lumMod val="25000"/>
                </a:schemeClr>
              </a:solidFill>
            </a:endParaRPr>
          </a:p>
        </p:txBody>
      </p:sp>
      <p:sp>
        <p:nvSpPr>
          <p:cNvPr id="14" name="TextBox 13">
            <a:extLst>
              <a:ext uri="{FF2B5EF4-FFF2-40B4-BE49-F238E27FC236}">
                <a16:creationId xmlns:a16="http://schemas.microsoft.com/office/drawing/2014/main" id="{47C4B089-8A1C-6849-8383-62A2FAF22398}"/>
              </a:ext>
            </a:extLst>
          </p:cNvPr>
          <p:cNvSpPr txBox="1"/>
          <p:nvPr/>
        </p:nvSpPr>
        <p:spPr>
          <a:xfrm>
            <a:off x="191099" y="6360291"/>
            <a:ext cx="2531462"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a:t>
            </a:r>
            <a:r>
              <a:rPr lang="en-US" sz="1200" dirty="0">
                <a:solidFill>
                  <a:schemeClr val="bg2">
                    <a:lumMod val="25000"/>
                  </a:schemeClr>
                </a:solidFill>
              </a:rPr>
              <a:t>Climate Policy Initiative</a:t>
            </a:r>
            <a:endParaRPr lang="en-FR" sz="1200" dirty="0">
              <a:solidFill>
                <a:schemeClr val="bg2">
                  <a:lumMod val="25000"/>
                </a:schemeClr>
              </a:solidFill>
            </a:endParaRPr>
          </a:p>
        </p:txBody>
      </p:sp>
    </p:spTree>
    <p:extLst>
      <p:ext uri="{BB962C8B-B14F-4D97-AF65-F5344CB8AC3E}">
        <p14:creationId xmlns:p14="http://schemas.microsoft.com/office/powerpoint/2010/main" val="266324462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31EC4A-5ED1-E54A-AC91-D0D1AB1FC699}"/>
              </a:ext>
            </a:extLst>
          </p:cNvPr>
          <p:cNvSpPr/>
          <p:nvPr/>
        </p:nvSpPr>
        <p:spPr>
          <a:xfrm>
            <a:off x="0" y="948869"/>
            <a:ext cx="12192000" cy="5184107"/>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4" name="Picture Placeholder 3" descr="A tree in a forest&#10;&#10;Description automatically generated">
            <a:extLst>
              <a:ext uri="{FF2B5EF4-FFF2-40B4-BE49-F238E27FC236}">
                <a16:creationId xmlns:a16="http://schemas.microsoft.com/office/drawing/2014/main" id="{28ABA13D-E016-F941-950E-8357D6D16008}"/>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4662" r="14662"/>
          <a:stretch>
            <a:fillRect/>
          </a:stretch>
        </p:blipFill>
        <p:spPr>
          <a:xfrm>
            <a:off x="6061718" y="352540"/>
            <a:ext cx="6130282" cy="5780436"/>
          </a:xfrm>
        </p:spPr>
      </p:pic>
      <p:sp>
        <p:nvSpPr>
          <p:cNvPr id="6" name="Rectangle 5">
            <a:extLst>
              <a:ext uri="{FF2B5EF4-FFF2-40B4-BE49-F238E27FC236}">
                <a16:creationId xmlns:a16="http://schemas.microsoft.com/office/drawing/2014/main" id="{7DB9CCB7-595E-484D-9F65-4978536BD94C}"/>
              </a:ext>
            </a:extLst>
          </p:cNvPr>
          <p:cNvSpPr/>
          <p:nvPr/>
        </p:nvSpPr>
        <p:spPr>
          <a:xfrm>
            <a:off x="167745" y="1936283"/>
            <a:ext cx="6662713" cy="2985433"/>
          </a:xfrm>
          <a:prstGeom prst="rect">
            <a:avLst/>
          </a:prstGeom>
        </p:spPr>
        <p:txBody>
          <a:bodyPr wrap="square">
            <a:spAutoFit/>
          </a:bodyPr>
          <a:lstStyle/>
          <a:p>
            <a:r>
              <a:rPr lang="ja-JP" altLang="en-US" sz="3500" b="1">
                <a:solidFill>
                  <a:schemeClr val="accent2"/>
                </a:solidFill>
                <a:latin typeface="noto sans tc"/>
              </a:rPr>
              <a:t>森林對於抵禦氣候變遷有著極大幫助，同時也是維持許多物種生存的家園</a:t>
            </a:r>
            <a:endParaRPr lang="en-US" altLang="ja-JP" sz="3500" b="1" dirty="0">
              <a:solidFill>
                <a:schemeClr val="accent2"/>
              </a:solidFill>
              <a:latin typeface="noto sans tc"/>
            </a:endParaRPr>
          </a:p>
          <a:p>
            <a:endParaRPr lang="en-US" altLang="ja-JP" sz="3800" b="1" dirty="0">
              <a:solidFill>
                <a:schemeClr val="accent2"/>
              </a:solidFill>
              <a:latin typeface="noto sans tc"/>
            </a:endParaRPr>
          </a:p>
          <a:p>
            <a:r>
              <a:rPr lang="ja-JP" altLang="en-US" sz="4500" b="1">
                <a:solidFill>
                  <a:schemeClr val="accent2"/>
                </a:solidFill>
                <a:latin typeface="noto sans tc"/>
              </a:rPr>
              <a:t>我們可以如何守護樹林？</a:t>
            </a:r>
            <a:endParaRPr lang="en-US" altLang="ja-JP" sz="4500" b="1" dirty="0">
              <a:solidFill>
                <a:schemeClr val="accent2"/>
              </a:solidFill>
              <a:latin typeface="noto sans tc"/>
            </a:endParaRPr>
          </a:p>
        </p:txBody>
      </p:sp>
      <p:sp>
        <p:nvSpPr>
          <p:cNvPr id="9" name="TextBox 8">
            <a:extLst>
              <a:ext uri="{FF2B5EF4-FFF2-40B4-BE49-F238E27FC236}">
                <a16:creationId xmlns:a16="http://schemas.microsoft.com/office/drawing/2014/main" id="{72A356B9-01C9-F740-A332-4A0DD1C8D680}"/>
              </a:ext>
            </a:extLst>
          </p:cNvPr>
          <p:cNvSpPr txBox="1"/>
          <p:nvPr/>
        </p:nvSpPr>
        <p:spPr>
          <a:xfrm>
            <a:off x="8394492" y="6341418"/>
            <a:ext cx="2018501" cy="292388"/>
          </a:xfrm>
          <a:prstGeom prst="rect">
            <a:avLst/>
          </a:prstGeom>
          <a:noFill/>
        </p:spPr>
        <p:txBody>
          <a:bodyPr wrap="none" rtlCol="0">
            <a:spAutoFit/>
          </a:bodyPr>
          <a:lstStyle/>
          <a:p>
            <a:r>
              <a:rPr lang="en-FR" sz="1300" dirty="0">
                <a:solidFill>
                  <a:schemeClr val="bg2">
                    <a:lumMod val="25000"/>
                  </a:schemeClr>
                </a:solidFill>
              </a:rPr>
              <a:t>圖片來源</a:t>
            </a:r>
            <a:r>
              <a:rPr lang="zh-TW" altLang="en-US" sz="1300" dirty="0">
                <a:solidFill>
                  <a:schemeClr val="bg2">
                    <a:lumMod val="25000"/>
                  </a:schemeClr>
                </a:solidFill>
              </a:rPr>
              <a:t>：國家地理雜誌</a:t>
            </a:r>
            <a:endParaRPr lang="en-FR" sz="1300" dirty="0">
              <a:solidFill>
                <a:schemeClr val="bg2">
                  <a:lumMod val="25000"/>
                </a:schemeClr>
              </a:solidFill>
            </a:endParaRPr>
          </a:p>
        </p:txBody>
      </p:sp>
    </p:spTree>
    <p:extLst>
      <p:ext uri="{BB962C8B-B14F-4D97-AF65-F5344CB8AC3E}">
        <p14:creationId xmlns:p14="http://schemas.microsoft.com/office/powerpoint/2010/main" val="338513321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F981970-0D35-E946-8C15-8DBEF4235AC1}"/>
              </a:ext>
            </a:extLst>
          </p:cNvPr>
          <p:cNvSpPr txBox="1"/>
          <p:nvPr/>
        </p:nvSpPr>
        <p:spPr>
          <a:xfrm>
            <a:off x="2925901" y="330507"/>
            <a:ext cx="6340197" cy="707886"/>
          </a:xfrm>
          <a:prstGeom prst="rect">
            <a:avLst/>
          </a:prstGeom>
          <a:noFill/>
        </p:spPr>
        <p:txBody>
          <a:bodyPr wrap="none" rtlCol="0">
            <a:spAutoFit/>
          </a:bodyPr>
          <a:lstStyle/>
          <a:p>
            <a:r>
              <a:rPr lang="zh-TW" altLang="en-US" sz="4000" b="1" dirty="0">
                <a:solidFill>
                  <a:schemeClr val="accent2"/>
                </a:solidFill>
              </a:rPr>
              <a:t>不同持分者：如何守護樹林</a:t>
            </a:r>
          </a:p>
        </p:txBody>
      </p:sp>
      <p:sp>
        <p:nvSpPr>
          <p:cNvPr id="6" name="TextBox 5">
            <a:extLst>
              <a:ext uri="{FF2B5EF4-FFF2-40B4-BE49-F238E27FC236}">
                <a16:creationId xmlns:a16="http://schemas.microsoft.com/office/drawing/2014/main" id="{DED7AF79-A08C-4B40-8171-F481A664BCFC}"/>
              </a:ext>
            </a:extLst>
          </p:cNvPr>
          <p:cNvSpPr txBox="1"/>
          <p:nvPr/>
        </p:nvSpPr>
        <p:spPr>
          <a:xfrm>
            <a:off x="1843487" y="1277956"/>
            <a:ext cx="8505023" cy="4801314"/>
          </a:xfrm>
          <a:prstGeom prst="rect">
            <a:avLst/>
          </a:prstGeom>
          <a:noFill/>
          <a:ln>
            <a:solidFill>
              <a:schemeClr val="bg2">
                <a:lumMod val="50000"/>
              </a:schemeClr>
            </a:solidFill>
          </a:ln>
        </p:spPr>
        <p:txBody>
          <a:bodyPr wrap="square" rtlCol="0">
            <a:spAutoFit/>
          </a:bodyPr>
          <a:lstStyle/>
          <a:p>
            <a:r>
              <a:rPr lang="ja-JP" altLang="en-US" b="1">
                <a:solidFill>
                  <a:schemeClr val="bg2">
                    <a:lumMod val="25000"/>
                  </a:schemeClr>
                </a:solidFill>
              </a:rPr>
              <a:t>政府</a:t>
            </a:r>
            <a:r>
              <a:rPr lang="ja-JP" altLang="en-US">
                <a:solidFill>
                  <a:schemeClr val="bg2">
                    <a:lumMod val="25000"/>
                  </a:schemeClr>
                </a:solidFill>
              </a:rPr>
              <a:t>：</a:t>
            </a:r>
            <a:endParaRPr lang="en-US" altLang="ja-JP"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制定明確規範、積極推動護林政策，重視環境保育而非只以經濟發展為考量</a:t>
            </a:r>
            <a:endParaRPr lang="en-US" altLang="ja-JP"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政府要維護相關法例並監察社會，確保市民以至政府本身都要嚴格遵守</a:t>
            </a:r>
            <a:endParaRPr lang="en-US" altLang="ja-JP" dirty="0">
              <a:solidFill>
                <a:schemeClr val="bg2">
                  <a:lumMod val="25000"/>
                </a:schemeClr>
              </a:solidFill>
            </a:endParaRPr>
          </a:p>
          <a:p>
            <a:endParaRPr lang="en-US" altLang="ja-JP" dirty="0">
              <a:solidFill>
                <a:schemeClr val="bg2">
                  <a:lumMod val="25000"/>
                </a:schemeClr>
              </a:solidFill>
            </a:endParaRPr>
          </a:p>
          <a:p>
            <a:r>
              <a:rPr lang="ja-JP" altLang="en-US" b="1">
                <a:solidFill>
                  <a:schemeClr val="bg2">
                    <a:lumMod val="25000"/>
                  </a:schemeClr>
                </a:solidFill>
              </a:rPr>
              <a:t>巴西政府</a:t>
            </a:r>
            <a:r>
              <a:rPr lang="zh-TW" altLang="en-US" b="1" dirty="0">
                <a:solidFill>
                  <a:schemeClr val="bg2">
                    <a:lumMod val="25000"/>
                  </a:schemeClr>
                </a:solidFill>
              </a:rPr>
              <a:t>：</a:t>
            </a:r>
            <a:endParaRPr lang="en-US" altLang="zh-TW" b="1"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將派出</a:t>
            </a:r>
            <a:r>
              <a:rPr lang="en-US" altLang="ja-JP" dirty="0">
                <a:solidFill>
                  <a:schemeClr val="bg2">
                    <a:lumMod val="25000"/>
                  </a:schemeClr>
                </a:solidFill>
              </a:rPr>
              <a:t>3800</a:t>
            </a:r>
            <a:r>
              <a:rPr lang="ja-JP" altLang="en-US">
                <a:solidFill>
                  <a:schemeClr val="bg2">
                    <a:lumMod val="25000"/>
                  </a:schemeClr>
                </a:solidFill>
              </a:rPr>
              <a:t>人進駐及保護亞馬遜雨林，採取措施避免新冠疫情傳播，也在森林大火旺季來臨前，提早對濫伐做出應對。軍方目前獲授權部署</a:t>
            </a:r>
            <a:r>
              <a:rPr lang="en-US" altLang="ja-JP" dirty="0">
                <a:solidFill>
                  <a:schemeClr val="bg2">
                    <a:lumMod val="25000"/>
                  </a:schemeClr>
                </a:solidFill>
              </a:rPr>
              <a:t>30</a:t>
            </a:r>
            <a:r>
              <a:rPr lang="ja-JP" altLang="en-US">
                <a:solidFill>
                  <a:schemeClr val="bg2">
                    <a:lumMod val="25000"/>
                  </a:schemeClr>
                </a:solidFill>
              </a:rPr>
              <a:t>天，直到</a:t>
            </a:r>
            <a:r>
              <a:rPr lang="en-US" altLang="ja-JP" dirty="0">
                <a:solidFill>
                  <a:schemeClr val="bg2">
                    <a:lumMod val="25000"/>
                  </a:schemeClr>
                </a:solidFill>
              </a:rPr>
              <a:t>6</a:t>
            </a:r>
            <a:r>
              <a:rPr lang="ja-JP" altLang="en-US">
                <a:solidFill>
                  <a:schemeClr val="bg2">
                    <a:lumMod val="25000"/>
                  </a:schemeClr>
                </a:solidFill>
              </a:rPr>
              <a:t>月</a:t>
            </a:r>
            <a:r>
              <a:rPr lang="en-US" altLang="ja-JP" dirty="0">
                <a:solidFill>
                  <a:schemeClr val="bg2">
                    <a:lumMod val="25000"/>
                  </a:schemeClr>
                </a:solidFill>
              </a:rPr>
              <a:t>10</a:t>
            </a:r>
            <a:r>
              <a:rPr lang="ja-JP" altLang="en-US">
                <a:solidFill>
                  <a:schemeClr val="bg2">
                    <a:lumMod val="25000"/>
                  </a:schemeClr>
                </a:solidFill>
              </a:rPr>
              <a:t>日為止。由於通常會助長森林大火的乾旱季即將到來，部署時間有可能延長。</a:t>
            </a:r>
            <a:br>
              <a:rPr lang="en-US" altLang="ja-JP" dirty="0">
                <a:solidFill>
                  <a:schemeClr val="bg2">
                    <a:lumMod val="25000"/>
                  </a:schemeClr>
                </a:solidFill>
              </a:rPr>
            </a:br>
            <a:br>
              <a:rPr lang="en-US" altLang="ja-JP" dirty="0">
                <a:solidFill>
                  <a:schemeClr val="bg2">
                    <a:lumMod val="25000"/>
                  </a:schemeClr>
                </a:solidFill>
              </a:rPr>
            </a:br>
            <a:br>
              <a:rPr lang="en-US" altLang="ja-JP" dirty="0">
                <a:solidFill>
                  <a:schemeClr val="bg2">
                    <a:lumMod val="25000"/>
                  </a:schemeClr>
                </a:solidFill>
              </a:rPr>
            </a:br>
            <a:br>
              <a:rPr lang="en-US" altLang="ja-JP" dirty="0">
                <a:solidFill>
                  <a:schemeClr val="bg2">
                    <a:lumMod val="25000"/>
                  </a:schemeClr>
                </a:solidFill>
              </a:rPr>
            </a:br>
            <a:br>
              <a:rPr lang="en-US" altLang="ja-JP" dirty="0">
                <a:solidFill>
                  <a:schemeClr val="bg2">
                    <a:lumMod val="25000"/>
                  </a:schemeClr>
                </a:solidFill>
              </a:rPr>
            </a:br>
            <a:br>
              <a:rPr lang="en-US" altLang="ja-JP" dirty="0">
                <a:solidFill>
                  <a:schemeClr val="bg2">
                    <a:lumMod val="25000"/>
                  </a:schemeClr>
                </a:solidFill>
              </a:rPr>
            </a:br>
            <a:br>
              <a:rPr lang="en-US" altLang="ja-JP" dirty="0">
                <a:solidFill>
                  <a:schemeClr val="bg2">
                    <a:lumMod val="25000"/>
                  </a:schemeClr>
                </a:solidFill>
              </a:rPr>
            </a:br>
            <a:endParaRPr lang="en-US" altLang="ja-JP" dirty="0">
              <a:solidFill>
                <a:schemeClr val="bg2">
                  <a:lumMod val="25000"/>
                </a:schemeClr>
              </a:solidFill>
            </a:endParaRPr>
          </a:p>
          <a:p>
            <a:pPr marL="285750" indent="-285750">
              <a:buFont typeface="Arial" panose="020B0604020202020204" pitchFamily="34" charset="0"/>
              <a:buChar char="•"/>
            </a:pPr>
            <a:endParaRPr lang="en-US" altLang="ja-JP" dirty="0">
              <a:solidFill>
                <a:schemeClr val="bg2">
                  <a:lumMod val="25000"/>
                </a:schemeClr>
              </a:solidFill>
            </a:endParaRPr>
          </a:p>
          <a:p>
            <a:pPr marL="285750" indent="-285750">
              <a:buFont typeface="Arial" panose="020B0604020202020204" pitchFamily="34" charset="0"/>
              <a:buChar char="•"/>
            </a:pPr>
            <a:endParaRPr lang="en-US" altLang="ja-JP" dirty="0">
              <a:solidFill>
                <a:schemeClr val="bg2">
                  <a:lumMod val="25000"/>
                </a:schemeClr>
              </a:solidFill>
            </a:endParaRPr>
          </a:p>
        </p:txBody>
      </p:sp>
      <p:pic>
        <p:nvPicPr>
          <p:cNvPr id="8" name="Picture 7" descr="A picture containing bicycle, table, sitting, person&#10;&#10;Description automatically generated">
            <a:extLst>
              <a:ext uri="{FF2B5EF4-FFF2-40B4-BE49-F238E27FC236}">
                <a16:creationId xmlns:a16="http://schemas.microsoft.com/office/drawing/2014/main" id="{6EFDA35C-C18B-4F4C-AB7A-8786FE03FD0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04882" y="3712684"/>
            <a:ext cx="3540435" cy="1988545"/>
          </a:xfrm>
          <a:prstGeom prst="rect">
            <a:avLst/>
          </a:prstGeom>
        </p:spPr>
      </p:pic>
      <p:sp>
        <p:nvSpPr>
          <p:cNvPr id="9" name="TextBox 8">
            <a:extLst>
              <a:ext uri="{FF2B5EF4-FFF2-40B4-BE49-F238E27FC236}">
                <a16:creationId xmlns:a16="http://schemas.microsoft.com/office/drawing/2014/main" id="{D6BBB2B0-E964-6C4B-9A50-BC8A14411F3C}"/>
              </a:ext>
            </a:extLst>
          </p:cNvPr>
          <p:cNvSpPr txBox="1"/>
          <p:nvPr/>
        </p:nvSpPr>
        <p:spPr>
          <a:xfrm>
            <a:off x="8839163" y="5786882"/>
            <a:ext cx="1406154" cy="292388"/>
          </a:xfrm>
          <a:prstGeom prst="rect">
            <a:avLst/>
          </a:prstGeom>
          <a:noFill/>
        </p:spPr>
        <p:txBody>
          <a:bodyPr wrap="none" rtlCol="0">
            <a:spAutoFit/>
          </a:bodyPr>
          <a:lstStyle/>
          <a:p>
            <a:r>
              <a:rPr lang="en-GB" sz="1300" dirty="0">
                <a:solidFill>
                  <a:schemeClr val="bg2">
                    <a:lumMod val="25000"/>
                  </a:schemeClr>
                </a:solidFill>
              </a:rPr>
              <a:t>（AP</a:t>
            </a:r>
            <a:r>
              <a:rPr lang="ja-JP" altLang="en-US" sz="1300">
                <a:solidFill>
                  <a:schemeClr val="bg2">
                    <a:lumMod val="25000"/>
                  </a:schemeClr>
                </a:solidFill>
              </a:rPr>
              <a:t>資料圖片）</a:t>
            </a:r>
            <a:endParaRPr lang="en-FR" sz="1300" dirty="0">
              <a:solidFill>
                <a:schemeClr val="bg2">
                  <a:lumMod val="25000"/>
                </a:schemeClr>
              </a:solidFill>
            </a:endParaRPr>
          </a:p>
        </p:txBody>
      </p:sp>
      <p:grpSp>
        <p:nvGrpSpPr>
          <p:cNvPr id="12" name="Group 11">
            <a:extLst>
              <a:ext uri="{FF2B5EF4-FFF2-40B4-BE49-F238E27FC236}">
                <a16:creationId xmlns:a16="http://schemas.microsoft.com/office/drawing/2014/main" id="{A51F1029-6C2C-044A-9B84-415F6B18EE79}"/>
              </a:ext>
            </a:extLst>
          </p:cNvPr>
          <p:cNvGrpSpPr/>
          <p:nvPr/>
        </p:nvGrpSpPr>
        <p:grpSpPr>
          <a:xfrm>
            <a:off x="2008198" y="4713902"/>
            <a:ext cx="1156041" cy="987327"/>
            <a:chOff x="4035985" y="2025828"/>
            <a:chExt cx="4113453" cy="3654758"/>
          </a:xfrm>
        </p:grpSpPr>
        <p:sp>
          <p:nvSpPr>
            <p:cNvPr id="13" name="Freeform: Shape 100">
              <a:extLst>
                <a:ext uri="{FF2B5EF4-FFF2-40B4-BE49-F238E27FC236}">
                  <a16:creationId xmlns:a16="http://schemas.microsoft.com/office/drawing/2014/main" id="{8B326E9C-0187-CE43-8917-8339A33F92BE}"/>
                </a:ext>
              </a:extLst>
            </p:cNvPr>
            <p:cNvSpPr/>
            <p:nvPr/>
          </p:nvSpPr>
          <p:spPr>
            <a:xfrm>
              <a:off x="6105685" y="2122042"/>
              <a:ext cx="1164169" cy="1565269"/>
            </a:xfrm>
            <a:custGeom>
              <a:avLst/>
              <a:gdLst>
                <a:gd name="connsiteX0" fmla="*/ 567785 w 1133475"/>
                <a:gd name="connsiteY0" fmla="*/ 714573 h 1524000"/>
                <a:gd name="connsiteX1" fmla="*/ 64865 w 1133475"/>
                <a:gd name="connsiteY1" fmla="*/ 1521340 h 1524000"/>
                <a:gd name="connsiteX2" fmla="*/ 269653 w 1133475"/>
                <a:gd name="connsiteY2" fmla="*/ 473590 h 1524000"/>
                <a:gd name="connsiteX3" fmla="*/ 915448 w 1133475"/>
                <a:gd name="connsiteY3" fmla="*/ 55443 h 1524000"/>
                <a:gd name="connsiteX4" fmla="*/ 1029748 w 1133475"/>
                <a:gd name="connsiteY4" fmla="*/ 8770 h 1524000"/>
                <a:gd name="connsiteX5" fmla="*/ 1087851 w 1133475"/>
                <a:gd name="connsiteY5" fmla="*/ 35440 h 1524000"/>
                <a:gd name="connsiteX6" fmla="*/ 908780 w 1133475"/>
                <a:gd name="connsiteY6" fmla="*/ 946983 h 1524000"/>
                <a:gd name="connsiteX7" fmla="*/ 223933 w 1133475"/>
                <a:gd name="connsiteY7" fmla="*/ 1474668 h 1524000"/>
                <a:gd name="connsiteX8" fmla="*/ 113443 w 1133475"/>
                <a:gd name="connsiteY8" fmla="*/ 1530865 h 1524000"/>
                <a:gd name="connsiteX9" fmla="*/ 101060 w 1133475"/>
                <a:gd name="connsiteY9" fmla="*/ 1528960 h 1524000"/>
                <a:gd name="connsiteX10" fmla="*/ 567785 w 1133475"/>
                <a:gd name="connsiteY10" fmla="*/ 714573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3475" h="1524000">
                  <a:moveTo>
                    <a:pt x="567785" y="714573"/>
                  </a:moveTo>
                  <a:cubicBezTo>
                    <a:pt x="370618" y="960318"/>
                    <a:pt x="207740" y="1228923"/>
                    <a:pt x="64865" y="1521340"/>
                  </a:cubicBezTo>
                  <a:cubicBezTo>
                    <a:pt x="-58007" y="1126053"/>
                    <a:pt x="-15145" y="775533"/>
                    <a:pt x="269653" y="473590"/>
                  </a:cubicBezTo>
                  <a:cubicBezTo>
                    <a:pt x="450628" y="282138"/>
                    <a:pt x="676370" y="158313"/>
                    <a:pt x="915448" y="55443"/>
                  </a:cubicBezTo>
                  <a:cubicBezTo>
                    <a:pt x="953548" y="39250"/>
                    <a:pt x="992601" y="25915"/>
                    <a:pt x="1029748" y="8770"/>
                  </a:cubicBezTo>
                  <a:cubicBezTo>
                    <a:pt x="1063086" y="-7422"/>
                    <a:pt x="1076420" y="-2660"/>
                    <a:pt x="1087851" y="35440"/>
                  </a:cubicBezTo>
                  <a:cubicBezTo>
                    <a:pt x="1187863" y="370720"/>
                    <a:pt x="1127855" y="674568"/>
                    <a:pt x="908780" y="946983"/>
                  </a:cubicBezTo>
                  <a:cubicBezTo>
                    <a:pt x="723043" y="1177488"/>
                    <a:pt x="481108" y="1336555"/>
                    <a:pt x="223933" y="1474668"/>
                  </a:cubicBezTo>
                  <a:cubicBezTo>
                    <a:pt x="187738" y="1493718"/>
                    <a:pt x="150590" y="1511815"/>
                    <a:pt x="113443" y="1530865"/>
                  </a:cubicBezTo>
                  <a:cubicBezTo>
                    <a:pt x="111538" y="1531818"/>
                    <a:pt x="107728" y="1529913"/>
                    <a:pt x="101060" y="1528960"/>
                  </a:cubicBezTo>
                  <a:cubicBezTo>
                    <a:pt x="234410" y="1243210"/>
                    <a:pt x="391573" y="973653"/>
                    <a:pt x="567785" y="714573"/>
                  </a:cubicBezTo>
                  <a:close/>
                </a:path>
              </a:pathLst>
            </a:custGeom>
            <a:solidFill>
              <a:schemeClr val="accent2"/>
            </a:solidFill>
            <a:ln w="9525" cap="flat">
              <a:noFill/>
              <a:prstDash val="solid"/>
              <a:miter/>
            </a:ln>
          </p:spPr>
          <p:txBody>
            <a:bodyPr rtlCol="0" anchor="ctr"/>
            <a:lstStyle/>
            <a:p>
              <a:endParaRPr lang="en-US"/>
            </a:p>
          </p:txBody>
        </p:sp>
        <p:sp>
          <p:nvSpPr>
            <p:cNvPr id="14" name="Freeform: Shape 101">
              <a:extLst>
                <a:ext uri="{FF2B5EF4-FFF2-40B4-BE49-F238E27FC236}">
                  <a16:creationId xmlns:a16="http://schemas.microsoft.com/office/drawing/2014/main" id="{AE52345B-C2EE-F446-BA46-143E4F1D2D99}"/>
                </a:ext>
              </a:extLst>
            </p:cNvPr>
            <p:cNvSpPr/>
            <p:nvPr/>
          </p:nvSpPr>
          <p:spPr>
            <a:xfrm>
              <a:off x="5093994" y="2025828"/>
              <a:ext cx="929379" cy="1672882"/>
            </a:xfrm>
            <a:custGeom>
              <a:avLst/>
              <a:gdLst>
                <a:gd name="connsiteX0" fmla="*/ 894625 w 904875"/>
                <a:gd name="connsiteY0" fmla="*/ 1601682 h 1628775"/>
                <a:gd name="connsiteX1" fmla="*/ 413613 w 904875"/>
                <a:gd name="connsiteY1" fmla="*/ 780627 h 1628775"/>
                <a:gd name="connsiteX2" fmla="*/ 864145 w 904875"/>
                <a:gd name="connsiteY2" fmla="*/ 1633114 h 1628775"/>
                <a:gd name="connsiteX3" fmla="*/ 451713 w 904875"/>
                <a:gd name="connsiteY3" fmla="*/ 1469284 h 1628775"/>
                <a:gd name="connsiteX4" fmla="*/ 29755 w 904875"/>
                <a:gd name="connsiteY4" fmla="*/ 807297 h 1628775"/>
                <a:gd name="connsiteX5" fmla="*/ 39280 w 904875"/>
                <a:gd name="connsiteY5" fmla="*/ 26247 h 1628775"/>
                <a:gd name="connsiteX6" fmla="*/ 81190 w 904875"/>
                <a:gd name="connsiteY6" fmla="*/ 3387 h 1628775"/>
                <a:gd name="connsiteX7" fmla="*/ 810805 w 904875"/>
                <a:gd name="connsiteY7" fmla="*/ 673947 h 1628775"/>
                <a:gd name="connsiteX8" fmla="*/ 894625 w 904875"/>
                <a:gd name="connsiteY8" fmla="*/ 1601682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1628775">
                  <a:moveTo>
                    <a:pt x="894625" y="1601682"/>
                  </a:moveTo>
                  <a:cubicBezTo>
                    <a:pt x="707935" y="1342602"/>
                    <a:pt x="549820" y="1068282"/>
                    <a:pt x="413613" y="780627"/>
                  </a:cubicBezTo>
                  <a:cubicBezTo>
                    <a:pt x="527913" y="1080664"/>
                    <a:pt x="682218" y="1358794"/>
                    <a:pt x="864145" y="1633114"/>
                  </a:cubicBezTo>
                  <a:cubicBezTo>
                    <a:pt x="711745" y="1601682"/>
                    <a:pt x="576490" y="1550247"/>
                    <a:pt x="451713" y="1469284"/>
                  </a:cubicBezTo>
                  <a:cubicBezTo>
                    <a:pt x="209778" y="1313074"/>
                    <a:pt x="83095" y="1083522"/>
                    <a:pt x="29755" y="807297"/>
                  </a:cubicBezTo>
                  <a:cubicBezTo>
                    <a:pt x="-20727" y="546312"/>
                    <a:pt x="228" y="286279"/>
                    <a:pt x="39280" y="26247"/>
                  </a:cubicBezTo>
                  <a:cubicBezTo>
                    <a:pt x="44043" y="-4233"/>
                    <a:pt x="56425" y="-2328"/>
                    <a:pt x="81190" y="3387"/>
                  </a:cubicBezTo>
                  <a:cubicBezTo>
                    <a:pt x="452665" y="87207"/>
                    <a:pt x="690790" y="317712"/>
                    <a:pt x="810805" y="673947"/>
                  </a:cubicBezTo>
                  <a:cubicBezTo>
                    <a:pt x="912723" y="974937"/>
                    <a:pt x="917485" y="1286404"/>
                    <a:pt x="894625" y="1601682"/>
                  </a:cubicBezTo>
                  <a:close/>
                </a:path>
              </a:pathLst>
            </a:custGeom>
            <a:solidFill>
              <a:schemeClr val="accent1"/>
            </a:solidFill>
            <a:ln w="9525" cap="flat">
              <a:noFill/>
              <a:prstDash val="solid"/>
              <a:miter/>
            </a:ln>
          </p:spPr>
          <p:txBody>
            <a:bodyPr rtlCol="0" anchor="ctr"/>
            <a:lstStyle/>
            <a:p>
              <a:endParaRPr lang="en-US"/>
            </a:p>
          </p:txBody>
        </p:sp>
        <p:sp>
          <p:nvSpPr>
            <p:cNvPr id="15" name="Freeform: Shape 102">
              <a:extLst>
                <a:ext uri="{FF2B5EF4-FFF2-40B4-BE49-F238E27FC236}">
                  <a16:creationId xmlns:a16="http://schemas.microsoft.com/office/drawing/2014/main" id="{B9D1FE42-FA30-AA4B-94AB-48F2D5952B94}"/>
                </a:ext>
              </a:extLst>
            </p:cNvPr>
            <p:cNvSpPr/>
            <p:nvPr/>
          </p:nvSpPr>
          <p:spPr>
            <a:xfrm>
              <a:off x="4917602" y="4013286"/>
              <a:ext cx="1164169" cy="1575052"/>
            </a:xfrm>
            <a:custGeom>
              <a:avLst/>
              <a:gdLst>
                <a:gd name="connsiteX0" fmla="*/ 1035886 w 1133475"/>
                <a:gd name="connsiteY0" fmla="*/ 0 h 1533525"/>
                <a:gd name="connsiteX1" fmla="*/ 546301 w 1133475"/>
                <a:gd name="connsiteY1" fmla="*/ 848677 h 1533525"/>
                <a:gd name="connsiteX2" fmla="*/ 1069224 w 1133475"/>
                <a:gd name="connsiteY2" fmla="*/ 17145 h 1533525"/>
                <a:gd name="connsiteX3" fmla="*/ 903489 w 1133475"/>
                <a:gd name="connsiteY3" fmla="*/ 1021080 h 1533525"/>
                <a:gd name="connsiteX4" fmla="*/ 289126 w 1133475"/>
                <a:gd name="connsiteY4" fmla="*/ 1451610 h 1533525"/>
                <a:gd name="connsiteX5" fmla="*/ 96721 w 1133475"/>
                <a:gd name="connsiteY5" fmla="*/ 1531620 h 1533525"/>
                <a:gd name="connsiteX6" fmla="*/ 49096 w 1133475"/>
                <a:gd name="connsiteY6" fmla="*/ 1508760 h 1533525"/>
                <a:gd name="connsiteX7" fmla="*/ 239596 w 1133475"/>
                <a:gd name="connsiteY7" fmla="*/ 574358 h 1533525"/>
                <a:gd name="connsiteX8" fmla="*/ 892059 w 1133475"/>
                <a:gd name="connsiteY8" fmla="*/ 73342 h 1533525"/>
                <a:gd name="connsiteX9" fmla="*/ 1014931 w 1133475"/>
                <a:gd name="connsiteY9" fmla="*/ 10478 h 1533525"/>
                <a:gd name="connsiteX10" fmla="*/ 1035886 w 1133475"/>
                <a:gd name="connsiteY10" fmla="*/ 0 h 153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3475" h="1533525">
                  <a:moveTo>
                    <a:pt x="1035886" y="0"/>
                  </a:moveTo>
                  <a:cubicBezTo>
                    <a:pt x="893964" y="302895"/>
                    <a:pt x="731086" y="581977"/>
                    <a:pt x="546301" y="848677"/>
                  </a:cubicBezTo>
                  <a:cubicBezTo>
                    <a:pt x="752041" y="595313"/>
                    <a:pt x="920634" y="318135"/>
                    <a:pt x="1069224" y="17145"/>
                  </a:cubicBezTo>
                  <a:cubicBezTo>
                    <a:pt x="1183524" y="387667"/>
                    <a:pt x="1156854" y="723900"/>
                    <a:pt x="903489" y="1021080"/>
                  </a:cubicBezTo>
                  <a:cubicBezTo>
                    <a:pt x="735849" y="1217295"/>
                    <a:pt x="519631" y="1345883"/>
                    <a:pt x="289126" y="1451610"/>
                  </a:cubicBezTo>
                  <a:cubicBezTo>
                    <a:pt x="226261" y="1481138"/>
                    <a:pt x="159586" y="1503045"/>
                    <a:pt x="96721" y="1531620"/>
                  </a:cubicBezTo>
                  <a:cubicBezTo>
                    <a:pt x="68146" y="1544955"/>
                    <a:pt x="57669" y="1540193"/>
                    <a:pt x="49096" y="1508760"/>
                  </a:cubicBezTo>
                  <a:cubicBezTo>
                    <a:pt x="-56631" y="1162050"/>
                    <a:pt x="9091" y="851535"/>
                    <a:pt x="239596" y="574358"/>
                  </a:cubicBezTo>
                  <a:cubicBezTo>
                    <a:pt x="418666" y="358140"/>
                    <a:pt x="648219" y="206692"/>
                    <a:pt x="892059" y="73342"/>
                  </a:cubicBezTo>
                  <a:cubicBezTo>
                    <a:pt x="932064" y="51435"/>
                    <a:pt x="973974" y="31433"/>
                    <a:pt x="1014931" y="10478"/>
                  </a:cubicBezTo>
                  <a:cubicBezTo>
                    <a:pt x="1017789" y="7620"/>
                    <a:pt x="1021599" y="5715"/>
                    <a:pt x="1035886" y="0"/>
                  </a:cubicBezTo>
                  <a:close/>
                </a:path>
              </a:pathLst>
            </a:custGeom>
            <a:solidFill>
              <a:schemeClr val="accent5"/>
            </a:solidFill>
            <a:ln w="9525" cap="flat">
              <a:noFill/>
              <a:prstDash val="solid"/>
              <a:miter/>
            </a:ln>
          </p:spPr>
          <p:txBody>
            <a:bodyPr rtlCol="0" anchor="ctr"/>
            <a:lstStyle/>
            <a:p>
              <a:endParaRPr lang="en-US"/>
            </a:p>
          </p:txBody>
        </p:sp>
        <p:sp>
          <p:nvSpPr>
            <p:cNvPr id="16" name="Freeform: Shape 103">
              <a:extLst>
                <a:ext uri="{FF2B5EF4-FFF2-40B4-BE49-F238E27FC236}">
                  <a16:creationId xmlns:a16="http://schemas.microsoft.com/office/drawing/2014/main" id="{85AB0F96-788C-DC43-B914-42D6B21DBE9B}"/>
                </a:ext>
              </a:extLst>
            </p:cNvPr>
            <p:cNvSpPr/>
            <p:nvPr/>
          </p:nvSpPr>
          <p:spPr>
            <a:xfrm>
              <a:off x="4035985" y="3407222"/>
              <a:ext cx="1868541" cy="851115"/>
            </a:xfrm>
            <a:custGeom>
              <a:avLst/>
              <a:gdLst>
                <a:gd name="connsiteX0" fmla="*/ 793168 w 1819275"/>
                <a:gd name="connsiteY0" fmla="*/ 414825 h 828675"/>
                <a:gd name="connsiteX1" fmla="*/ 1816153 w 1819275"/>
                <a:gd name="connsiteY1" fmla="*/ 456735 h 828675"/>
                <a:gd name="connsiteX2" fmla="*/ 1703758 w 1819275"/>
                <a:gd name="connsiteY2" fmla="*/ 571035 h 828675"/>
                <a:gd name="connsiteX3" fmla="*/ 1005576 w 1819275"/>
                <a:gd name="connsiteY3" fmla="*/ 832020 h 828675"/>
                <a:gd name="connsiteX4" fmla="*/ 442648 w 1819275"/>
                <a:gd name="connsiteY4" fmla="*/ 658665 h 828675"/>
                <a:gd name="connsiteX5" fmla="*/ 18786 w 1819275"/>
                <a:gd name="connsiteY5" fmla="*/ 370058 h 828675"/>
                <a:gd name="connsiteX6" fmla="*/ 14976 w 1819275"/>
                <a:gd name="connsiteY6" fmla="*/ 320528 h 828675"/>
                <a:gd name="connsiteX7" fmla="*/ 933186 w 1819275"/>
                <a:gd name="connsiteY7" fmla="*/ 19538 h 828675"/>
                <a:gd name="connsiteX8" fmla="*/ 1819963 w 1819275"/>
                <a:gd name="connsiteY8" fmla="*/ 419588 h 828675"/>
                <a:gd name="connsiteX9" fmla="*/ 793168 w 1819275"/>
                <a:gd name="connsiteY9" fmla="*/ 41482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9275" h="828675">
                  <a:moveTo>
                    <a:pt x="793168" y="414825"/>
                  </a:moveTo>
                  <a:cubicBezTo>
                    <a:pt x="1129401" y="469118"/>
                    <a:pt x="1467538" y="482453"/>
                    <a:pt x="1816153" y="456735"/>
                  </a:cubicBezTo>
                  <a:cubicBezTo>
                    <a:pt x="1775196" y="498645"/>
                    <a:pt x="1741858" y="537698"/>
                    <a:pt x="1703758" y="571035"/>
                  </a:cubicBezTo>
                  <a:cubicBezTo>
                    <a:pt x="1504686" y="747248"/>
                    <a:pt x="1276086" y="846308"/>
                    <a:pt x="1005576" y="832020"/>
                  </a:cubicBezTo>
                  <a:cubicBezTo>
                    <a:pt x="803646" y="821543"/>
                    <a:pt x="618861" y="752963"/>
                    <a:pt x="442648" y="658665"/>
                  </a:cubicBezTo>
                  <a:cubicBezTo>
                    <a:pt x="291201" y="577703"/>
                    <a:pt x="152136" y="477690"/>
                    <a:pt x="18786" y="370058"/>
                  </a:cubicBezTo>
                  <a:cubicBezTo>
                    <a:pt x="-4074" y="351960"/>
                    <a:pt x="-6932" y="343388"/>
                    <a:pt x="14976" y="320528"/>
                  </a:cubicBezTo>
                  <a:cubicBezTo>
                    <a:pt x="265483" y="50018"/>
                    <a:pt x="573141" y="-45232"/>
                    <a:pt x="933186" y="19538"/>
                  </a:cubicBezTo>
                  <a:cubicBezTo>
                    <a:pt x="1257988" y="77640"/>
                    <a:pt x="1538023" y="235755"/>
                    <a:pt x="1819963" y="419588"/>
                  </a:cubicBezTo>
                  <a:cubicBezTo>
                    <a:pt x="1469443" y="451020"/>
                    <a:pt x="1131306" y="447210"/>
                    <a:pt x="793168" y="414825"/>
                  </a:cubicBezTo>
                  <a:close/>
                </a:path>
              </a:pathLst>
            </a:custGeom>
            <a:solidFill>
              <a:schemeClr val="accent6"/>
            </a:solidFill>
            <a:ln w="9525" cap="flat">
              <a:noFill/>
              <a:prstDash val="solid"/>
              <a:miter/>
            </a:ln>
          </p:spPr>
          <p:txBody>
            <a:bodyPr rtlCol="0" anchor="ctr"/>
            <a:lstStyle/>
            <a:p>
              <a:endParaRPr lang="en-US"/>
            </a:p>
          </p:txBody>
        </p:sp>
        <p:sp>
          <p:nvSpPr>
            <p:cNvPr id="17" name="Freeform: Shape 104">
              <a:extLst>
                <a:ext uri="{FF2B5EF4-FFF2-40B4-BE49-F238E27FC236}">
                  <a16:creationId xmlns:a16="http://schemas.microsoft.com/office/drawing/2014/main" id="{97191D44-F546-8548-9AB0-A874AC176B39}"/>
                </a:ext>
              </a:extLst>
            </p:cNvPr>
            <p:cNvSpPr/>
            <p:nvPr/>
          </p:nvSpPr>
          <p:spPr>
            <a:xfrm>
              <a:off x="6280897" y="3451054"/>
              <a:ext cx="1868541" cy="851115"/>
            </a:xfrm>
            <a:custGeom>
              <a:avLst/>
              <a:gdLst>
                <a:gd name="connsiteX0" fmla="*/ 1072515 w 1819275"/>
                <a:gd name="connsiteY0" fmla="*/ 424536 h 828675"/>
                <a:gd name="connsiteX1" fmla="*/ 11430 w 1819275"/>
                <a:gd name="connsiteY1" fmla="*/ 375958 h 828675"/>
                <a:gd name="connsiteX2" fmla="*/ 29528 w 1819275"/>
                <a:gd name="connsiteY2" fmla="*/ 345478 h 828675"/>
                <a:gd name="connsiteX3" fmla="*/ 619125 w 1819275"/>
                <a:gd name="connsiteY3" fmla="*/ 12103 h 828675"/>
                <a:gd name="connsiteX4" fmla="*/ 1186815 w 1819275"/>
                <a:gd name="connsiteY4" fmla="*/ 86398 h 828675"/>
                <a:gd name="connsiteX5" fmla="*/ 1807845 w 1819275"/>
                <a:gd name="connsiteY5" fmla="*/ 468351 h 828675"/>
                <a:gd name="connsiteX6" fmla="*/ 1808798 w 1819275"/>
                <a:gd name="connsiteY6" fmla="*/ 508356 h 828675"/>
                <a:gd name="connsiteX7" fmla="*/ 929640 w 1819275"/>
                <a:gd name="connsiteY7" fmla="*/ 821728 h 828675"/>
                <a:gd name="connsiteX8" fmla="*/ 53340 w 1819275"/>
                <a:gd name="connsiteY8" fmla="*/ 448348 h 828675"/>
                <a:gd name="connsiteX9" fmla="*/ 0 w 1819275"/>
                <a:gd name="connsiteY9" fmla="*/ 413106 h 828675"/>
                <a:gd name="connsiteX10" fmla="*/ 1072515 w 1819275"/>
                <a:gd name="connsiteY10" fmla="*/ 424536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275" h="828675">
                  <a:moveTo>
                    <a:pt x="1072515" y="424536"/>
                  </a:moveTo>
                  <a:cubicBezTo>
                    <a:pt x="721043" y="365481"/>
                    <a:pt x="366713" y="350241"/>
                    <a:pt x="11430" y="375958"/>
                  </a:cubicBezTo>
                  <a:cubicBezTo>
                    <a:pt x="6668" y="358813"/>
                    <a:pt x="21908" y="353098"/>
                    <a:pt x="29528" y="345478"/>
                  </a:cubicBezTo>
                  <a:cubicBezTo>
                    <a:pt x="193358" y="175933"/>
                    <a:pt x="381953" y="51156"/>
                    <a:pt x="619125" y="12103"/>
                  </a:cubicBezTo>
                  <a:cubicBezTo>
                    <a:pt x="816293" y="-20282"/>
                    <a:pt x="1004888" y="14961"/>
                    <a:pt x="1186815" y="86398"/>
                  </a:cubicBezTo>
                  <a:cubicBezTo>
                    <a:pt x="1416368" y="175933"/>
                    <a:pt x="1617345" y="314998"/>
                    <a:pt x="1807845" y="468351"/>
                  </a:cubicBezTo>
                  <a:cubicBezTo>
                    <a:pt x="1827848" y="484543"/>
                    <a:pt x="1823085" y="493116"/>
                    <a:pt x="1808798" y="508356"/>
                  </a:cubicBezTo>
                  <a:cubicBezTo>
                    <a:pt x="1570673" y="766483"/>
                    <a:pt x="1278255" y="874116"/>
                    <a:pt x="929640" y="821728"/>
                  </a:cubicBezTo>
                  <a:cubicBezTo>
                    <a:pt x="605790" y="773151"/>
                    <a:pt x="323850" y="622656"/>
                    <a:pt x="53340" y="448348"/>
                  </a:cubicBezTo>
                  <a:cubicBezTo>
                    <a:pt x="39053" y="438823"/>
                    <a:pt x="24765" y="429298"/>
                    <a:pt x="0" y="413106"/>
                  </a:cubicBezTo>
                  <a:cubicBezTo>
                    <a:pt x="366713" y="382626"/>
                    <a:pt x="719138" y="386436"/>
                    <a:pt x="1072515" y="424536"/>
                  </a:cubicBezTo>
                  <a:close/>
                </a:path>
              </a:pathLst>
            </a:custGeom>
            <a:solidFill>
              <a:schemeClr val="accent3"/>
            </a:solidFill>
            <a:ln w="9525" cap="flat">
              <a:noFill/>
              <a:prstDash val="solid"/>
              <a:miter/>
            </a:ln>
          </p:spPr>
          <p:txBody>
            <a:bodyPr rtlCol="0" anchor="ctr"/>
            <a:lstStyle/>
            <a:p>
              <a:endParaRPr lang="en-US"/>
            </a:p>
          </p:txBody>
        </p:sp>
        <p:sp>
          <p:nvSpPr>
            <p:cNvPr id="18" name="Freeform: Shape 105">
              <a:extLst>
                <a:ext uri="{FF2B5EF4-FFF2-40B4-BE49-F238E27FC236}">
                  <a16:creationId xmlns:a16="http://schemas.microsoft.com/office/drawing/2014/main" id="{19407FF6-6056-FB4B-9CEA-8004C8983D3D}"/>
                </a:ext>
              </a:extLst>
            </p:cNvPr>
            <p:cNvSpPr/>
            <p:nvPr/>
          </p:nvSpPr>
          <p:spPr>
            <a:xfrm>
              <a:off x="6164426" y="4017487"/>
              <a:ext cx="919596" cy="1663099"/>
            </a:xfrm>
            <a:custGeom>
              <a:avLst/>
              <a:gdLst>
                <a:gd name="connsiteX0" fmla="*/ 484876 w 895350"/>
                <a:gd name="connsiteY0" fmla="*/ 817917 h 1619250"/>
                <a:gd name="connsiteX1" fmla="*/ 74348 w 895350"/>
                <a:gd name="connsiteY1" fmla="*/ 47345 h 1619250"/>
                <a:gd name="connsiteX2" fmla="*/ 43868 w 895350"/>
                <a:gd name="connsiteY2" fmla="*/ 672 h 1619250"/>
                <a:gd name="connsiteX3" fmla="*/ 129593 w 895350"/>
                <a:gd name="connsiteY3" fmla="*/ 16865 h 1619250"/>
                <a:gd name="connsiteX4" fmla="*/ 885878 w 895350"/>
                <a:gd name="connsiteY4" fmla="*/ 888402 h 1619250"/>
                <a:gd name="connsiteX5" fmla="*/ 864923 w 895350"/>
                <a:gd name="connsiteY5" fmla="*/ 1598967 h 1619250"/>
                <a:gd name="connsiteX6" fmla="*/ 823966 w 895350"/>
                <a:gd name="connsiteY6" fmla="*/ 1624685 h 1619250"/>
                <a:gd name="connsiteX7" fmla="*/ 131498 w 895350"/>
                <a:gd name="connsiteY7" fmla="*/ 1051280 h 1619250"/>
                <a:gd name="connsiteX8" fmla="*/ 10531 w 895350"/>
                <a:gd name="connsiteY8" fmla="*/ 23532 h 1619250"/>
                <a:gd name="connsiteX9" fmla="*/ 476303 w 895350"/>
                <a:gd name="connsiteY9" fmla="*/ 826490 h 1619250"/>
                <a:gd name="connsiteX10" fmla="*/ 542026 w 895350"/>
                <a:gd name="connsiteY10" fmla="*/ 968412 h 1619250"/>
                <a:gd name="connsiteX11" fmla="*/ 484876 w 895350"/>
                <a:gd name="connsiteY11" fmla="*/ 817917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5350" h="1619250">
                  <a:moveTo>
                    <a:pt x="484876" y="817917"/>
                  </a:moveTo>
                  <a:cubicBezTo>
                    <a:pt x="375338" y="546455"/>
                    <a:pt x="235321" y="292137"/>
                    <a:pt x="74348" y="47345"/>
                  </a:cubicBezTo>
                  <a:cubicBezTo>
                    <a:pt x="64823" y="33057"/>
                    <a:pt x="55298" y="18770"/>
                    <a:pt x="43868" y="672"/>
                  </a:cubicBezTo>
                  <a:cubicBezTo>
                    <a:pt x="77206" y="-3138"/>
                    <a:pt x="102923" y="10197"/>
                    <a:pt x="129593" y="16865"/>
                  </a:cubicBezTo>
                  <a:cubicBezTo>
                    <a:pt x="564886" y="135927"/>
                    <a:pt x="826823" y="440727"/>
                    <a:pt x="885878" y="888402"/>
                  </a:cubicBezTo>
                  <a:cubicBezTo>
                    <a:pt x="917311" y="1127480"/>
                    <a:pt x="899213" y="1362747"/>
                    <a:pt x="864923" y="1598967"/>
                  </a:cubicBezTo>
                  <a:cubicBezTo>
                    <a:pt x="861113" y="1626590"/>
                    <a:pt x="850636" y="1630400"/>
                    <a:pt x="823966" y="1624685"/>
                  </a:cubicBezTo>
                  <a:cubicBezTo>
                    <a:pt x="496306" y="1549437"/>
                    <a:pt x="262943" y="1361795"/>
                    <a:pt x="131498" y="1051280"/>
                  </a:cubicBezTo>
                  <a:cubicBezTo>
                    <a:pt x="-8519" y="720762"/>
                    <a:pt x="-12329" y="374052"/>
                    <a:pt x="10531" y="23532"/>
                  </a:cubicBezTo>
                  <a:cubicBezTo>
                    <a:pt x="191506" y="276897"/>
                    <a:pt x="348668" y="543597"/>
                    <a:pt x="476303" y="826490"/>
                  </a:cubicBezTo>
                  <a:cubicBezTo>
                    <a:pt x="509641" y="872210"/>
                    <a:pt x="523928" y="925550"/>
                    <a:pt x="542026" y="968412"/>
                  </a:cubicBezTo>
                  <a:cubicBezTo>
                    <a:pt x="531548" y="921740"/>
                    <a:pt x="495353" y="874115"/>
                    <a:pt x="484876" y="817917"/>
                  </a:cubicBezTo>
                  <a:close/>
                </a:path>
              </a:pathLst>
            </a:custGeom>
            <a:solidFill>
              <a:schemeClr val="accent4"/>
            </a:solidFill>
            <a:ln w="9525" cap="flat">
              <a:noFill/>
              <a:prstDash val="solid"/>
              <a:miter/>
            </a:ln>
          </p:spPr>
          <p:txBody>
            <a:bodyPr rtlCol="0" anchor="ctr"/>
            <a:lstStyle/>
            <a:p>
              <a:endParaRPr lang="en-US"/>
            </a:p>
          </p:txBody>
        </p:sp>
      </p:grpSp>
      <p:grpSp>
        <p:nvGrpSpPr>
          <p:cNvPr id="19" name="Group 18">
            <a:extLst>
              <a:ext uri="{FF2B5EF4-FFF2-40B4-BE49-F238E27FC236}">
                <a16:creationId xmlns:a16="http://schemas.microsoft.com/office/drawing/2014/main" id="{D8D205E1-18C9-5C47-B96F-4CBA132C8EFF}"/>
              </a:ext>
            </a:extLst>
          </p:cNvPr>
          <p:cNvGrpSpPr/>
          <p:nvPr/>
        </p:nvGrpSpPr>
        <p:grpSpPr>
          <a:xfrm>
            <a:off x="3446365" y="4172110"/>
            <a:ext cx="916316" cy="686329"/>
            <a:chOff x="4035985" y="2025828"/>
            <a:chExt cx="4113453" cy="3654758"/>
          </a:xfrm>
        </p:grpSpPr>
        <p:sp>
          <p:nvSpPr>
            <p:cNvPr id="20" name="Freeform: Shape 100">
              <a:extLst>
                <a:ext uri="{FF2B5EF4-FFF2-40B4-BE49-F238E27FC236}">
                  <a16:creationId xmlns:a16="http://schemas.microsoft.com/office/drawing/2014/main" id="{4FCC1A5B-C061-0744-8F46-D68068ED6C51}"/>
                </a:ext>
              </a:extLst>
            </p:cNvPr>
            <p:cNvSpPr/>
            <p:nvPr/>
          </p:nvSpPr>
          <p:spPr>
            <a:xfrm>
              <a:off x="6105685" y="2122042"/>
              <a:ext cx="1164169" cy="1565269"/>
            </a:xfrm>
            <a:custGeom>
              <a:avLst/>
              <a:gdLst>
                <a:gd name="connsiteX0" fmla="*/ 567785 w 1133475"/>
                <a:gd name="connsiteY0" fmla="*/ 714573 h 1524000"/>
                <a:gd name="connsiteX1" fmla="*/ 64865 w 1133475"/>
                <a:gd name="connsiteY1" fmla="*/ 1521340 h 1524000"/>
                <a:gd name="connsiteX2" fmla="*/ 269653 w 1133475"/>
                <a:gd name="connsiteY2" fmla="*/ 473590 h 1524000"/>
                <a:gd name="connsiteX3" fmla="*/ 915448 w 1133475"/>
                <a:gd name="connsiteY3" fmla="*/ 55443 h 1524000"/>
                <a:gd name="connsiteX4" fmla="*/ 1029748 w 1133475"/>
                <a:gd name="connsiteY4" fmla="*/ 8770 h 1524000"/>
                <a:gd name="connsiteX5" fmla="*/ 1087851 w 1133475"/>
                <a:gd name="connsiteY5" fmla="*/ 35440 h 1524000"/>
                <a:gd name="connsiteX6" fmla="*/ 908780 w 1133475"/>
                <a:gd name="connsiteY6" fmla="*/ 946983 h 1524000"/>
                <a:gd name="connsiteX7" fmla="*/ 223933 w 1133475"/>
                <a:gd name="connsiteY7" fmla="*/ 1474668 h 1524000"/>
                <a:gd name="connsiteX8" fmla="*/ 113443 w 1133475"/>
                <a:gd name="connsiteY8" fmla="*/ 1530865 h 1524000"/>
                <a:gd name="connsiteX9" fmla="*/ 101060 w 1133475"/>
                <a:gd name="connsiteY9" fmla="*/ 1528960 h 1524000"/>
                <a:gd name="connsiteX10" fmla="*/ 567785 w 1133475"/>
                <a:gd name="connsiteY10" fmla="*/ 714573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3475" h="1524000">
                  <a:moveTo>
                    <a:pt x="567785" y="714573"/>
                  </a:moveTo>
                  <a:cubicBezTo>
                    <a:pt x="370618" y="960318"/>
                    <a:pt x="207740" y="1228923"/>
                    <a:pt x="64865" y="1521340"/>
                  </a:cubicBezTo>
                  <a:cubicBezTo>
                    <a:pt x="-58007" y="1126053"/>
                    <a:pt x="-15145" y="775533"/>
                    <a:pt x="269653" y="473590"/>
                  </a:cubicBezTo>
                  <a:cubicBezTo>
                    <a:pt x="450628" y="282138"/>
                    <a:pt x="676370" y="158313"/>
                    <a:pt x="915448" y="55443"/>
                  </a:cubicBezTo>
                  <a:cubicBezTo>
                    <a:pt x="953548" y="39250"/>
                    <a:pt x="992601" y="25915"/>
                    <a:pt x="1029748" y="8770"/>
                  </a:cubicBezTo>
                  <a:cubicBezTo>
                    <a:pt x="1063086" y="-7422"/>
                    <a:pt x="1076420" y="-2660"/>
                    <a:pt x="1087851" y="35440"/>
                  </a:cubicBezTo>
                  <a:cubicBezTo>
                    <a:pt x="1187863" y="370720"/>
                    <a:pt x="1127855" y="674568"/>
                    <a:pt x="908780" y="946983"/>
                  </a:cubicBezTo>
                  <a:cubicBezTo>
                    <a:pt x="723043" y="1177488"/>
                    <a:pt x="481108" y="1336555"/>
                    <a:pt x="223933" y="1474668"/>
                  </a:cubicBezTo>
                  <a:cubicBezTo>
                    <a:pt x="187738" y="1493718"/>
                    <a:pt x="150590" y="1511815"/>
                    <a:pt x="113443" y="1530865"/>
                  </a:cubicBezTo>
                  <a:cubicBezTo>
                    <a:pt x="111538" y="1531818"/>
                    <a:pt x="107728" y="1529913"/>
                    <a:pt x="101060" y="1528960"/>
                  </a:cubicBezTo>
                  <a:cubicBezTo>
                    <a:pt x="234410" y="1243210"/>
                    <a:pt x="391573" y="973653"/>
                    <a:pt x="567785" y="714573"/>
                  </a:cubicBezTo>
                  <a:close/>
                </a:path>
              </a:pathLst>
            </a:custGeom>
            <a:solidFill>
              <a:schemeClr val="accent2"/>
            </a:solidFill>
            <a:ln w="9525" cap="flat">
              <a:noFill/>
              <a:prstDash val="solid"/>
              <a:miter/>
            </a:ln>
          </p:spPr>
          <p:txBody>
            <a:bodyPr rtlCol="0" anchor="ctr"/>
            <a:lstStyle/>
            <a:p>
              <a:endParaRPr lang="en-US"/>
            </a:p>
          </p:txBody>
        </p:sp>
        <p:sp>
          <p:nvSpPr>
            <p:cNvPr id="21" name="Freeform: Shape 101">
              <a:extLst>
                <a:ext uri="{FF2B5EF4-FFF2-40B4-BE49-F238E27FC236}">
                  <a16:creationId xmlns:a16="http://schemas.microsoft.com/office/drawing/2014/main" id="{A8B97574-3964-E94A-A033-CE06FD86117F}"/>
                </a:ext>
              </a:extLst>
            </p:cNvPr>
            <p:cNvSpPr/>
            <p:nvPr/>
          </p:nvSpPr>
          <p:spPr>
            <a:xfrm>
              <a:off x="5093994" y="2025828"/>
              <a:ext cx="929379" cy="1672882"/>
            </a:xfrm>
            <a:custGeom>
              <a:avLst/>
              <a:gdLst>
                <a:gd name="connsiteX0" fmla="*/ 894625 w 904875"/>
                <a:gd name="connsiteY0" fmla="*/ 1601682 h 1628775"/>
                <a:gd name="connsiteX1" fmla="*/ 413613 w 904875"/>
                <a:gd name="connsiteY1" fmla="*/ 780627 h 1628775"/>
                <a:gd name="connsiteX2" fmla="*/ 864145 w 904875"/>
                <a:gd name="connsiteY2" fmla="*/ 1633114 h 1628775"/>
                <a:gd name="connsiteX3" fmla="*/ 451713 w 904875"/>
                <a:gd name="connsiteY3" fmla="*/ 1469284 h 1628775"/>
                <a:gd name="connsiteX4" fmla="*/ 29755 w 904875"/>
                <a:gd name="connsiteY4" fmla="*/ 807297 h 1628775"/>
                <a:gd name="connsiteX5" fmla="*/ 39280 w 904875"/>
                <a:gd name="connsiteY5" fmla="*/ 26247 h 1628775"/>
                <a:gd name="connsiteX6" fmla="*/ 81190 w 904875"/>
                <a:gd name="connsiteY6" fmla="*/ 3387 h 1628775"/>
                <a:gd name="connsiteX7" fmla="*/ 810805 w 904875"/>
                <a:gd name="connsiteY7" fmla="*/ 673947 h 1628775"/>
                <a:gd name="connsiteX8" fmla="*/ 894625 w 904875"/>
                <a:gd name="connsiteY8" fmla="*/ 1601682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1628775">
                  <a:moveTo>
                    <a:pt x="894625" y="1601682"/>
                  </a:moveTo>
                  <a:cubicBezTo>
                    <a:pt x="707935" y="1342602"/>
                    <a:pt x="549820" y="1068282"/>
                    <a:pt x="413613" y="780627"/>
                  </a:cubicBezTo>
                  <a:cubicBezTo>
                    <a:pt x="527913" y="1080664"/>
                    <a:pt x="682218" y="1358794"/>
                    <a:pt x="864145" y="1633114"/>
                  </a:cubicBezTo>
                  <a:cubicBezTo>
                    <a:pt x="711745" y="1601682"/>
                    <a:pt x="576490" y="1550247"/>
                    <a:pt x="451713" y="1469284"/>
                  </a:cubicBezTo>
                  <a:cubicBezTo>
                    <a:pt x="209778" y="1313074"/>
                    <a:pt x="83095" y="1083522"/>
                    <a:pt x="29755" y="807297"/>
                  </a:cubicBezTo>
                  <a:cubicBezTo>
                    <a:pt x="-20727" y="546312"/>
                    <a:pt x="228" y="286279"/>
                    <a:pt x="39280" y="26247"/>
                  </a:cubicBezTo>
                  <a:cubicBezTo>
                    <a:pt x="44043" y="-4233"/>
                    <a:pt x="56425" y="-2328"/>
                    <a:pt x="81190" y="3387"/>
                  </a:cubicBezTo>
                  <a:cubicBezTo>
                    <a:pt x="452665" y="87207"/>
                    <a:pt x="690790" y="317712"/>
                    <a:pt x="810805" y="673947"/>
                  </a:cubicBezTo>
                  <a:cubicBezTo>
                    <a:pt x="912723" y="974937"/>
                    <a:pt x="917485" y="1286404"/>
                    <a:pt x="894625" y="1601682"/>
                  </a:cubicBezTo>
                  <a:close/>
                </a:path>
              </a:pathLst>
            </a:custGeom>
            <a:solidFill>
              <a:schemeClr val="accent1"/>
            </a:solidFill>
            <a:ln w="9525" cap="flat">
              <a:noFill/>
              <a:prstDash val="solid"/>
              <a:miter/>
            </a:ln>
          </p:spPr>
          <p:txBody>
            <a:bodyPr rtlCol="0" anchor="ctr"/>
            <a:lstStyle/>
            <a:p>
              <a:endParaRPr lang="en-US"/>
            </a:p>
          </p:txBody>
        </p:sp>
        <p:sp>
          <p:nvSpPr>
            <p:cNvPr id="22" name="Freeform: Shape 102">
              <a:extLst>
                <a:ext uri="{FF2B5EF4-FFF2-40B4-BE49-F238E27FC236}">
                  <a16:creationId xmlns:a16="http://schemas.microsoft.com/office/drawing/2014/main" id="{04213490-9853-8945-A13B-064200010D7C}"/>
                </a:ext>
              </a:extLst>
            </p:cNvPr>
            <p:cNvSpPr/>
            <p:nvPr/>
          </p:nvSpPr>
          <p:spPr>
            <a:xfrm>
              <a:off x="4917602" y="4013286"/>
              <a:ext cx="1164169" cy="1575052"/>
            </a:xfrm>
            <a:custGeom>
              <a:avLst/>
              <a:gdLst>
                <a:gd name="connsiteX0" fmla="*/ 1035886 w 1133475"/>
                <a:gd name="connsiteY0" fmla="*/ 0 h 1533525"/>
                <a:gd name="connsiteX1" fmla="*/ 546301 w 1133475"/>
                <a:gd name="connsiteY1" fmla="*/ 848677 h 1533525"/>
                <a:gd name="connsiteX2" fmla="*/ 1069224 w 1133475"/>
                <a:gd name="connsiteY2" fmla="*/ 17145 h 1533525"/>
                <a:gd name="connsiteX3" fmla="*/ 903489 w 1133475"/>
                <a:gd name="connsiteY3" fmla="*/ 1021080 h 1533525"/>
                <a:gd name="connsiteX4" fmla="*/ 289126 w 1133475"/>
                <a:gd name="connsiteY4" fmla="*/ 1451610 h 1533525"/>
                <a:gd name="connsiteX5" fmla="*/ 96721 w 1133475"/>
                <a:gd name="connsiteY5" fmla="*/ 1531620 h 1533525"/>
                <a:gd name="connsiteX6" fmla="*/ 49096 w 1133475"/>
                <a:gd name="connsiteY6" fmla="*/ 1508760 h 1533525"/>
                <a:gd name="connsiteX7" fmla="*/ 239596 w 1133475"/>
                <a:gd name="connsiteY7" fmla="*/ 574358 h 1533525"/>
                <a:gd name="connsiteX8" fmla="*/ 892059 w 1133475"/>
                <a:gd name="connsiteY8" fmla="*/ 73342 h 1533525"/>
                <a:gd name="connsiteX9" fmla="*/ 1014931 w 1133475"/>
                <a:gd name="connsiteY9" fmla="*/ 10478 h 1533525"/>
                <a:gd name="connsiteX10" fmla="*/ 1035886 w 1133475"/>
                <a:gd name="connsiteY10" fmla="*/ 0 h 153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3475" h="1533525">
                  <a:moveTo>
                    <a:pt x="1035886" y="0"/>
                  </a:moveTo>
                  <a:cubicBezTo>
                    <a:pt x="893964" y="302895"/>
                    <a:pt x="731086" y="581977"/>
                    <a:pt x="546301" y="848677"/>
                  </a:cubicBezTo>
                  <a:cubicBezTo>
                    <a:pt x="752041" y="595313"/>
                    <a:pt x="920634" y="318135"/>
                    <a:pt x="1069224" y="17145"/>
                  </a:cubicBezTo>
                  <a:cubicBezTo>
                    <a:pt x="1183524" y="387667"/>
                    <a:pt x="1156854" y="723900"/>
                    <a:pt x="903489" y="1021080"/>
                  </a:cubicBezTo>
                  <a:cubicBezTo>
                    <a:pt x="735849" y="1217295"/>
                    <a:pt x="519631" y="1345883"/>
                    <a:pt x="289126" y="1451610"/>
                  </a:cubicBezTo>
                  <a:cubicBezTo>
                    <a:pt x="226261" y="1481138"/>
                    <a:pt x="159586" y="1503045"/>
                    <a:pt x="96721" y="1531620"/>
                  </a:cubicBezTo>
                  <a:cubicBezTo>
                    <a:pt x="68146" y="1544955"/>
                    <a:pt x="57669" y="1540193"/>
                    <a:pt x="49096" y="1508760"/>
                  </a:cubicBezTo>
                  <a:cubicBezTo>
                    <a:pt x="-56631" y="1162050"/>
                    <a:pt x="9091" y="851535"/>
                    <a:pt x="239596" y="574358"/>
                  </a:cubicBezTo>
                  <a:cubicBezTo>
                    <a:pt x="418666" y="358140"/>
                    <a:pt x="648219" y="206692"/>
                    <a:pt x="892059" y="73342"/>
                  </a:cubicBezTo>
                  <a:cubicBezTo>
                    <a:pt x="932064" y="51435"/>
                    <a:pt x="973974" y="31433"/>
                    <a:pt x="1014931" y="10478"/>
                  </a:cubicBezTo>
                  <a:cubicBezTo>
                    <a:pt x="1017789" y="7620"/>
                    <a:pt x="1021599" y="5715"/>
                    <a:pt x="1035886" y="0"/>
                  </a:cubicBezTo>
                  <a:close/>
                </a:path>
              </a:pathLst>
            </a:custGeom>
            <a:solidFill>
              <a:schemeClr val="accent5"/>
            </a:solidFill>
            <a:ln w="9525" cap="flat">
              <a:noFill/>
              <a:prstDash val="solid"/>
              <a:miter/>
            </a:ln>
          </p:spPr>
          <p:txBody>
            <a:bodyPr rtlCol="0" anchor="ctr"/>
            <a:lstStyle/>
            <a:p>
              <a:endParaRPr lang="en-US"/>
            </a:p>
          </p:txBody>
        </p:sp>
        <p:sp>
          <p:nvSpPr>
            <p:cNvPr id="23" name="Freeform: Shape 103">
              <a:extLst>
                <a:ext uri="{FF2B5EF4-FFF2-40B4-BE49-F238E27FC236}">
                  <a16:creationId xmlns:a16="http://schemas.microsoft.com/office/drawing/2014/main" id="{4D0B3E39-86CD-DF44-9A82-C0454D8D7E89}"/>
                </a:ext>
              </a:extLst>
            </p:cNvPr>
            <p:cNvSpPr/>
            <p:nvPr/>
          </p:nvSpPr>
          <p:spPr>
            <a:xfrm>
              <a:off x="4035985" y="3407222"/>
              <a:ext cx="1868541" cy="851115"/>
            </a:xfrm>
            <a:custGeom>
              <a:avLst/>
              <a:gdLst>
                <a:gd name="connsiteX0" fmla="*/ 793168 w 1819275"/>
                <a:gd name="connsiteY0" fmla="*/ 414825 h 828675"/>
                <a:gd name="connsiteX1" fmla="*/ 1816153 w 1819275"/>
                <a:gd name="connsiteY1" fmla="*/ 456735 h 828675"/>
                <a:gd name="connsiteX2" fmla="*/ 1703758 w 1819275"/>
                <a:gd name="connsiteY2" fmla="*/ 571035 h 828675"/>
                <a:gd name="connsiteX3" fmla="*/ 1005576 w 1819275"/>
                <a:gd name="connsiteY3" fmla="*/ 832020 h 828675"/>
                <a:gd name="connsiteX4" fmla="*/ 442648 w 1819275"/>
                <a:gd name="connsiteY4" fmla="*/ 658665 h 828675"/>
                <a:gd name="connsiteX5" fmla="*/ 18786 w 1819275"/>
                <a:gd name="connsiteY5" fmla="*/ 370058 h 828675"/>
                <a:gd name="connsiteX6" fmla="*/ 14976 w 1819275"/>
                <a:gd name="connsiteY6" fmla="*/ 320528 h 828675"/>
                <a:gd name="connsiteX7" fmla="*/ 933186 w 1819275"/>
                <a:gd name="connsiteY7" fmla="*/ 19538 h 828675"/>
                <a:gd name="connsiteX8" fmla="*/ 1819963 w 1819275"/>
                <a:gd name="connsiteY8" fmla="*/ 419588 h 828675"/>
                <a:gd name="connsiteX9" fmla="*/ 793168 w 1819275"/>
                <a:gd name="connsiteY9" fmla="*/ 41482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9275" h="828675">
                  <a:moveTo>
                    <a:pt x="793168" y="414825"/>
                  </a:moveTo>
                  <a:cubicBezTo>
                    <a:pt x="1129401" y="469118"/>
                    <a:pt x="1467538" y="482453"/>
                    <a:pt x="1816153" y="456735"/>
                  </a:cubicBezTo>
                  <a:cubicBezTo>
                    <a:pt x="1775196" y="498645"/>
                    <a:pt x="1741858" y="537698"/>
                    <a:pt x="1703758" y="571035"/>
                  </a:cubicBezTo>
                  <a:cubicBezTo>
                    <a:pt x="1504686" y="747248"/>
                    <a:pt x="1276086" y="846308"/>
                    <a:pt x="1005576" y="832020"/>
                  </a:cubicBezTo>
                  <a:cubicBezTo>
                    <a:pt x="803646" y="821543"/>
                    <a:pt x="618861" y="752963"/>
                    <a:pt x="442648" y="658665"/>
                  </a:cubicBezTo>
                  <a:cubicBezTo>
                    <a:pt x="291201" y="577703"/>
                    <a:pt x="152136" y="477690"/>
                    <a:pt x="18786" y="370058"/>
                  </a:cubicBezTo>
                  <a:cubicBezTo>
                    <a:pt x="-4074" y="351960"/>
                    <a:pt x="-6932" y="343388"/>
                    <a:pt x="14976" y="320528"/>
                  </a:cubicBezTo>
                  <a:cubicBezTo>
                    <a:pt x="265483" y="50018"/>
                    <a:pt x="573141" y="-45232"/>
                    <a:pt x="933186" y="19538"/>
                  </a:cubicBezTo>
                  <a:cubicBezTo>
                    <a:pt x="1257988" y="77640"/>
                    <a:pt x="1538023" y="235755"/>
                    <a:pt x="1819963" y="419588"/>
                  </a:cubicBezTo>
                  <a:cubicBezTo>
                    <a:pt x="1469443" y="451020"/>
                    <a:pt x="1131306" y="447210"/>
                    <a:pt x="793168" y="414825"/>
                  </a:cubicBezTo>
                  <a:close/>
                </a:path>
              </a:pathLst>
            </a:custGeom>
            <a:solidFill>
              <a:schemeClr val="accent6"/>
            </a:solidFill>
            <a:ln w="9525" cap="flat">
              <a:noFill/>
              <a:prstDash val="solid"/>
              <a:miter/>
            </a:ln>
          </p:spPr>
          <p:txBody>
            <a:bodyPr rtlCol="0" anchor="ctr"/>
            <a:lstStyle/>
            <a:p>
              <a:endParaRPr lang="en-US"/>
            </a:p>
          </p:txBody>
        </p:sp>
        <p:sp>
          <p:nvSpPr>
            <p:cNvPr id="24" name="Freeform: Shape 104">
              <a:extLst>
                <a:ext uri="{FF2B5EF4-FFF2-40B4-BE49-F238E27FC236}">
                  <a16:creationId xmlns:a16="http://schemas.microsoft.com/office/drawing/2014/main" id="{3449F498-CF80-FC41-9785-62635AC57176}"/>
                </a:ext>
              </a:extLst>
            </p:cNvPr>
            <p:cNvSpPr/>
            <p:nvPr/>
          </p:nvSpPr>
          <p:spPr>
            <a:xfrm>
              <a:off x="6280897" y="3451054"/>
              <a:ext cx="1868541" cy="851115"/>
            </a:xfrm>
            <a:custGeom>
              <a:avLst/>
              <a:gdLst>
                <a:gd name="connsiteX0" fmla="*/ 1072515 w 1819275"/>
                <a:gd name="connsiteY0" fmla="*/ 424536 h 828675"/>
                <a:gd name="connsiteX1" fmla="*/ 11430 w 1819275"/>
                <a:gd name="connsiteY1" fmla="*/ 375958 h 828675"/>
                <a:gd name="connsiteX2" fmla="*/ 29528 w 1819275"/>
                <a:gd name="connsiteY2" fmla="*/ 345478 h 828675"/>
                <a:gd name="connsiteX3" fmla="*/ 619125 w 1819275"/>
                <a:gd name="connsiteY3" fmla="*/ 12103 h 828675"/>
                <a:gd name="connsiteX4" fmla="*/ 1186815 w 1819275"/>
                <a:gd name="connsiteY4" fmla="*/ 86398 h 828675"/>
                <a:gd name="connsiteX5" fmla="*/ 1807845 w 1819275"/>
                <a:gd name="connsiteY5" fmla="*/ 468351 h 828675"/>
                <a:gd name="connsiteX6" fmla="*/ 1808798 w 1819275"/>
                <a:gd name="connsiteY6" fmla="*/ 508356 h 828675"/>
                <a:gd name="connsiteX7" fmla="*/ 929640 w 1819275"/>
                <a:gd name="connsiteY7" fmla="*/ 821728 h 828675"/>
                <a:gd name="connsiteX8" fmla="*/ 53340 w 1819275"/>
                <a:gd name="connsiteY8" fmla="*/ 448348 h 828675"/>
                <a:gd name="connsiteX9" fmla="*/ 0 w 1819275"/>
                <a:gd name="connsiteY9" fmla="*/ 413106 h 828675"/>
                <a:gd name="connsiteX10" fmla="*/ 1072515 w 1819275"/>
                <a:gd name="connsiteY10" fmla="*/ 424536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275" h="828675">
                  <a:moveTo>
                    <a:pt x="1072515" y="424536"/>
                  </a:moveTo>
                  <a:cubicBezTo>
                    <a:pt x="721043" y="365481"/>
                    <a:pt x="366713" y="350241"/>
                    <a:pt x="11430" y="375958"/>
                  </a:cubicBezTo>
                  <a:cubicBezTo>
                    <a:pt x="6668" y="358813"/>
                    <a:pt x="21908" y="353098"/>
                    <a:pt x="29528" y="345478"/>
                  </a:cubicBezTo>
                  <a:cubicBezTo>
                    <a:pt x="193358" y="175933"/>
                    <a:pt x="381953" y="51156"/>
                    <a:pt x="619125" y="12103"/>
                  </a:cubicBezTo>
                  <a:cubicBezTo>
                    <a:pt x="816293" y="-20282"/>
                    <a:pt x="1004888" y="14961"/>
                    <a:pt x="1186815" y="86398"/>
                  </a:cubicBezTo>
                  <a:cubicBezTo>
                    <a:pt x="1416368" y="175933"/>
                    <a:pt x="1617345" y="314998"/>
                    <a:pt x="1807845" y="468351"/>
                  </a:cubicBezTo>
                  <a:cubicBezTo>
                    <a:pt x="1827848" y="484543"/>
                    <a:pt x="1823085" y="493116"/>
                    <a:pt x="1808798" y="508356"/>
                  </a:cubicBezTo>
                  <a:cubicBezTo>
                    <a:pt x="1570673" y="766483"/>
                    <a:pt x="1278255" y="874116"/>
                    <a:pt x="929640" y="821728"/>
                  </a:cubicBezTo>
                  <a:cubicBezTo>
                    <a:pt x="605790" y="773151"/>
                    <a:pt x="323850" y="622656"/>
                    <a:pt x="53340" y="448348"/>
                  </a:cubicBezTo>
                  <a:cubicBezTo>
                    <a:pt x="39053" y="438823"/>
                    <a:pt x="24765" y="429298"/>
                    <a:pt x="0" y="413106"/>
                  </a:cubicBezTo>
                  <a:cubicBezTo>
                    <a:pt x="366713" y="382626"/>
                    <a:pt x="719138" y="386436"/>
                    <a:pt x="1072515" y="424536"/>
                  </a:cubicBezTo>
                  <a:close/>
                </a:path>
              </a:pathLst>
            </a:custGeom>
            <a:solidFill>
              <a:schemeClr val="accent3"/>
            </a:solidFill>
            <a:ln w="9525" cap="flat">
              <a:noFill/>
              <a:prstDash val="solid"/>
              <a:miter/>
            </a:ln>
          </p:spPr>
          <p:txBody>
            <a:bodyPr rtlCol="0" anchor="ctr"/>
            <a:lstStyle/>
            <a:p>
              <a:endParaRPr lang="en-US"/>
            </a:p>
          </p:txBody>
        </p:sp>
        <p:sp>
          <p:nvSpPr>
            <p:cNvPr id="25" name="Freeform: Shape 105">
              <a:extLst>
                <a:ext uri="{FF2B5EF4-FFF2-40B4-BE49-F238E27FC236}">
                  <a16:creationId xmlns:a16="http://schemas.microsoft.com/office/drawing/2014/main" id="{8CE86DF7-C9BA-E849-AD67-41DBE45C415E}"/>
                </a:ext>
              </a:extLst>
            </p:cNvPr>
            <p:cNvSpPr/>
            <p:nvPr/>
          </p:nvSpPr>
          <p:spPr>
            <a:xfrm>
              <a:off x="6164426" y="4017487"/>
              <a:ext cx="919596" cy="1663099"/>
            </a:xfrm>
            <a:custGeom>
              <a:avLst/>
              <a:gdLst>
                <a:gd name="connsiteX0" fmla="*/ 484876 w 895350"/>
                <a:gd name="connsiteY0" fmla="*/ 817917 h 1619250"/>
                <a:gd name="connsiteX1" fmla="*/ 74348 w 895350"/>
                <a:gd name="connsiteY1" fmla="*/ 47345 h 1619250"/>
                <a:gd name="connsiteX2" fmla="*/ 43868 w 895350"/>
                <a:gd name="connsiteY2" fmla="*/ 672 h 1619250"/>
                <a:gd name="connsiteX3" fmla="*/ 129593 w 895350"/>
                <a:gd name="connsiteY3" fmla="*/ 16865 h 1619250"/>
                <a:gd name="connsiteX4" fmla="*/ 885878 w 895350"/>
                <a:gd name="connsiteY4" fmla="*/ 888402 h 1619250"/>
                <a:gd name="connsiteX5" fmla="*/ 864923 w 895350"/>
                <a:gd name="connsiteY5" fmla="*/ 1598967 h 1619250"/>
                <a:gd name="connsiteX6" fmla="*/ 823966 w 895350"/>
                <a:gd name="connsiteY6" fmla="*/ 1624685 h 1619250"/>
                <a:gd name="connsiteX7" fmla="*/ 131498 w 895350"/>
                <a:gd name="connsiteY7" fmla="*/ 1051280 h 1619250"/>
                <a:gd name="connsiteX8" fmla="*/ 10531 w 895350"/>
                <a:gd name="connsiteY8" fmla="*/ 23532 h 1619250"/>
                <a:gd name="connsiteX9" fmla="*/ 476303 w 895350"/>
                <a:gd name="connsiteY9" fmla="*/ 826490 h 1619250"/>
                <a:gd name="connsiteX10" fmla="*/ 542026 w 895350"/>
                <a:gd name="connsiteY10" fmla="*/ 968412 h 1619250"/>
                <a:gd name="connsiteX11" fmla="*/ 484876 w 895350"/>
                <a:gd name="connsiteY11" fmla="*/ 817917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5350" h="1619250">
                  <a:moveTo>
                    <a:pt x="484876" y="817917"/>
                  </a:moveTo>
                  <a:cubicBezTo>
                    <a:pt x="375338" y="546455"/>
                    <a:pt x="235321" y="292137"/>
                    <a:pt x="74348" y="47345"/>
                  </a:cubicBezTo>
                  <a:cubicBezTo>
                    <a:pt x="64823" y="33057"/>
                    <a:pt x="55298" y="18770"/>
                    <a:pt x="43868" y="672"/>
                  </a:cubicBezTo>
                  <a:cubicBezTo>
                    <a:pt x="77206" y="-3138"/>
                    <a:pt x="102923" y="10197"/>
                    <a:pt x="129593" y="16865"/>
                  </a:cubicBezTo>
                  <a:cubicBezTo>
                    <a:pt x="564886" y="135927"/>
                    <a:pt x="826823" y="440727"/>
                    <a:pt x="885878" y="888402"/>
                  </a:cubicBezTo>
                  <a:cubicBezTo>
                    <a:pt x="917311" y="1127480"/>
                    <a:pt x="899213" y="1362747"/>
                    <a:pt x="864923" y="1598967"/>
                  </a:cubicBezTo>
                  <a:cubicBezTo>
                    <a:pt x="861113" y="1626590"/>
                    <a:pt x="850636" y="1630400"/>
                    <a:pt x="823966" y="1624685"/>
                  </a:cubicBezTo>
                  <a:cubicBezTo>
                    <a:pt x="496306" y="1549437"/>
                    <a:pt x="262943" y="1361795"/>
                    <a:pt x="131498" y="1051280"/>
                  </a:cubicBezTo>
                  <a:cubicBezTo>
                    <a:pt x="-8519" y="720762"/>
                    <a:pt x="-12329" y="374052"/>
                    <a:pt x="10531" y="23532"/>
                  </a:cubicBezTo>
                  <a:cubicBezTo>
                    <a:pt x="191506" y="276897"/>
                    <a:pt x="348668" y="543597"/>
                    <a:pt x="476303" y="826490"/>
                  </a:cubicBezTo>
                  <a:cubicBezTo>
                    <a:pt x="509641" y="872210"/>
                    <a:pt x="523928" y="925550"/>
                    <a:pt x="542026" y="968412"/>
                  </a:cubicBezTo>
                  <a:cubicBezTo>
                    <a:pt x="531548" y="921740"/>
                    <a:pt x="495353" y="874115"/>
                    <a:pt x="484876" y="817917"/>
                  </a:cubicBezTo>
                  <a:close/>
                </a:path>
              </a:pathLst>
            </a:custGeom>
            <a:solidFill>
              <a:schemeClr val="accent4"/>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89837086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F981970-0D35-E946-8C15-8DBEF4235AC1}"/>
              </a:ext>
            </a:extLst>
          </p:cNvPr>
          <p:cNvSpPr txBox="1"/>
          <p:nvPr/>
        </p:nvSpPr>
        <p:spPr>
          <a:xfrm>
            <a:off x="2925901" y="330507"/>
            <a:ext cx="6340197" cy="707886"/>
          </a:xfrm>
          <a:prstGeom prst="rect">
            <a:avLst/>
          </a:prstGeom>
          <a:noFill/>
        </p:spPr>
        <p:txBody>
          <a:bodyPr wrap="none" rtlCol="0">
            <a:spAutoFit/>
          </a:bodyPr>
          <a:lstStyle/>
          <a:p>
            <a:r>
              <a:rPr lang="zh-TW" altLang="en-US" sz="4000" b="1" dirty="0">
                <a:solidFill>
                  <a:schemeClr val="accent2"/>
                </a:solidFill>
              </a:rPr>
              <a:t>不同持分者：如何守護樹林</a:t>
            </a:r>
          </a:p>
        </p:txBody>
      </p:sp>
      <p:sp>
        <p:nvSpPr>
          <p:cNvPr id="6" name="TextBox 5">
            <a:extLst>
              <a:ext uri="{FF2B5EF4-FFF2-40B4-BE49-F238E27FC236}">
                <a16:creationId xmlns:a16="http://schemas.microsoft.com/office/drawing/2014/main" id="{DED7AF79-A08C-4B40-8171-F481A664BCFC}"/>
              </a:ext>
            </a:extLst>
          </p:cNvPr>
          <p:cNvSpPr txBox="1"/>
          <p:nvPr/>
        </p:nvSpPr>
        <p:spPr>
          <a:xfrm>
            <a:off x="1584593" y="1172181"/>
            <a:ext cx="9022814" cy="5355312"/>
          </a:xfrm>
          <a:prstGeom prst="rect">
            <a:avLst/>
          </a:prstGeom>
          <a:noFill/>
          <a:ln>
            <a:solidFill>
              <a:schemeClr val="bg2">
                <a:lumMod val="50000"/>
              </a:schemeClr>
            </a:solidFill>
          </a:ln>
        </p:spPr>
        <p:txBody>
          <a:bodyPr wrap="square" rtlCol="0">
            <a:spAutoFit/>
          </a:bodyPr>
          <a:lstStyle/>
          <a:p>
            <a:r>
              <a:rPr lang="ja-JP" altLang="en-US" b="1">
                <a:solidFill>
                  <a:schemeClr val="bg2">
                    <a:lumMod val="25000"/>
                  </a:schemeClr>
                </a:solidFill>
              </a:rPr>
              <a:t>非政府組織</a:t>
            </a:r>
            <a:r>
              <a:rPr lang="ja-JP" altLang="en-US">
                <a:solidFill>
                  <a:schemeClr val="bg2">
                    <a:lumMod val="25000"/>
                  </a:schemeClr>
                </a:solidFill>
              </a:rPr>
              <a:t>：</a:t>
            </a:r>
            <a:endParaRPr lang="en-US" altLang="ja-JP"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遊說各國政府加強森林保護政策，要求伐木公司終止森林砍伐，並督促企業採用顧及生態且可持續的方式管理森林</a:t>
            </a:r>
            <a:br>
              <a:rPr lang="en-US" altLang="ja-JP" dirty="0">
                <a:solidFill>
                  <a:schemeClr val="bg2">
                    <a:lumMod val="25000"/>
                  </a:schemeClr>
                </a:solidFill>
              </a:rPr>
            </a:br>
            <a:endParaRPr lang="en-US" altLang="ja-JP" dirty="0">
              <a:solidFill>
                <a:schemeClr val="bg2">
                  <a:lumMod val="25000"/>
                </a:schemeClr>
              </a:solidFill>
            </a:endParaRPr>
          </a:p>
          <a:p>
            <a:r>
              <a:rPr lang="ja-JP" altLang="en-US" b="1">
                <a:solidFill>
                  <a:schemeClr val="bg2">
                    <a:lumMod val="25000"/>
                  </a:schemeClr>
                </a:solidFill>
              </a:rPr>
              <a:t>森林管理委員會（</a:t>
            </a:r>
            <a:r>
              <a:rPr lang="en-GB" b="1" dirty="0">
                <a:solidFill>
                  <a:schemeClr val="bg2">
                    <a:lumMod val="25000"/>
                  </a:schemeClr>
                </a:solidFill>
              </a:rPr>
              <a:t>Forest Stewardship </a:t>
            </a:r>
            <a:r>
              <a:rPr lang="en-GB" b="1" dirty="0" err="1">
                <a:solidFill>
                  <a:schemeClr val="bg2">
                    <a:lumMod val="25000"/>
                  </a:schemeClr>
                </a:solidFill>
              </a:rPr>
              <a:t>Council，FSC</a:t>
            </a:r>
            <a:r>
              <a:rPr lang="en-GB" b="1" dirty="0">
                <a:solidFill>
                  <a:schemeClr val="bg2">
                    <a:lumMod val="25000"/>
                  </a:schemeClr>
                </a:solidFill>
              </a:rPr>
              <a:t>）</a:t>
            </a:r>
            <a:endParaRPr lang="en-US" b="1"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非政府組織</a:t>
            </a:r>
            <a:r>
              <a:rPr lang="en-US" altLang="ja-JP" dirty="0">
                <a:solidFill>
                  <a:schemeClr val="bg2">
                    <a:lumMod val="25000"/>
                  </a:schemeClr>
                </a:solidFill>
              </a:rPr>
              <a:t>, </a:t>
            </a:r>
            <a:r>
              <a:rPr lang="ja-JP" altLang="en-US">
                <a:solidFill>
                  <a:schemeClr val="bg2">
                    <a:lumMod val="25000"/>
                  </a:schemeClr>
                </a:solidFill>
              </a:rPr>
              <a:t>成立於</a:t>
            </a:r>
            <a:r>
              <a:rPr lang="en-US" altLang="ja-JP" dirty="0">
                <a:solidFill>
                  <a:schemeClr val="bg2">
                    <a:lumMod val="25000"/>
                  </a:schemeClr>
                </a:solidFill>
              </a:rPr>
              <a:t>1993</a:t>
            </a:r>
            <a:r>
              <a:rPr lang="ja-JP" altLang="en-US">
                <a:solidFill>
                  <a:schemeClr val="bg2">
                    <a:lumMod val="25000"/>
                  </a:schemeClr>
                </a:solidFill>
              </a:rPr>
              <a:t>年</a:t>
            </a:r>
            <a:endParaRPr lang="en-US" altLang="ja-JP"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目的為阻止森林遭到不斷破壞</a:t>
            </a:r>
            <a:endParaRPr lang="en-US" altLang="ja-JP" dirty="0">
              <a:solidFill>
                <a:schemeClr val="bg2">
                  <a:lumMod val="25000"/>
                </a:schemeClr>
              </a:solidFill>
            </a:endParaRPr>
          </a:p>
          <a:p>
            <a:pPr marL="285750" indent="-285750">
              <a:buFont typeface="Arial" panose="020B0604020202020204" pitchFamily="34" charset="0"/>
              <a:buChar char="•"/>
            </a:pPr>
            <a:r>
              <a:rPr lang="en-GB" dirty="0">
                <a:solidFill>
                  <a:schemeClr val="bg2">
                    <a:lumMod val="25000"/>
                  </a:schemeClr>
                </a:solidFill>
              </a:rPr>
              <a:t>FSC</a:t>
            </a:r>
            <a:r>
              <a:rPr lang="ja-JP" altLang="en-US">
                <a:solidFill>
                  <a:schemeClr val="bg2">
                    <a:lumMod val="25000"/>
                  </a:schemeClr>
                </a:solidFill>
              </a:rPr>
              <a:t>通過制訂森林良好經營的標準和木材加工的產銷監管鏈標準，來追蹤木製品從森林到消費者的整個過程，從而可以控制木材的合法及可持續來源</a:t>
            </a:r>
            <a:endParaRPr lang="en-US" altLang="ja-JP" dirty="0">
              <a:solidFill>
                <a:schemeClr val="bg2">
                  <a:lumMod val="25000"/>
                </a:schemeClr>
              </a:solidFill>
            </a:endParaRPr>
          </a:p>
          <a:p>
            <a:pPr marL="285750" indent="-285750">
              <a:buFont typeface="Arial" panose="020B0604020202020204" pitchFamily="34" charset="0"/>
              <a:buChar char="•"/>
            </a:pPr>
            <a:r>
              <a:rPr lang="en-GB" dirty="0">
                <a:solidFill>
                  <a:schemeClr val="bg2">
                    <a:lumMod val="25000"/>
                  </a:schemeClr>
                </a:solidFill>
              </a:rPr>
              <a:t>FSC</a:t>
            </a:r>
            <a:r>
              <a:rPr lang="ja-JP" altLang="en-US">
                <a:solidFill>
                  <a:schemeClr val="bg2">
                    <a:lumMod val="25000"/>
                  </a:schemeClr>
                </a:solidFill>
              </a:rPr>
              <a:t>希望通過市場機制，使林區的作業結構和經營能夠更加合理，確保經營者在獲取利潤的同時，卻不以犧牲森林資源、生態系統或影響社區為代價</a:t>
            </a:r>
            <a:endParaRPr lang="en-US" altLang="ja-JP" dirty="0">
              <a:solidFill>
                <a:schemeClr val="bg2">
                  <a:lumMod val="25000"/>
                </a:schemeClr>
              </a:solidFill>
            </a:endParaRPr>
          </a:p>
          <a:p>
            <a:pPr marL="285750" indent="-285750">
              <a:buFont typeface="Arial" panose="020B0604020202020204" pitchFamily="34" charset="0"/>
              <a:buChar char="•"/>
            </a:pPr>
            <a:r>
              <a:rPr lang="en-US" altLang="ja-JP" dirty="0">
                <a:solidFill>
                  <a:schemeClr val="bg2">
                    <a:lumMod val="25000"/>
                  </a:schemeClr>
                </a:solidFill>
              </a:rPr>
              <a:t>2007</a:t>
            </a:r>
            <a:r>
              <a:rPr lang="ja-JP" altLang="en-US">
                <a:solidFill>
                  <a:schemeClr val="bg2">
                    <a:lumMod val="25000"/>
                  </a:schemeClr>
                </a:solidFill>
              </a:rPr>
              <a:t>年為止，全球超過</a:t>
            </a:r>
            <a:r>
              <a:rPr lang="en-US" altLang="ja-JP" dirty="0">
                <a:solidFill>
                  <a:schemeClr val="bg2">
                    <a:lumMod val="25000"/>
                  </a:schemeClr>
                </a:solidFill>
              </a:rPr>
              <a:t>7%</a:t>
            </a:r>
            <a:r>
              <a:rPr lang="ja-JP" altLang="en-US">
                <a:solidFill>
                  <a:schemeClr val="bg2">
                    <a:lumMod val="25000"/>
                  </a:schemeClr>
                </a:solidFill>
              </a:rPr>
              <a:t>的用材林是由</a:t>
            </a:r>
            <a:r>
              <a:rPr lang="en-GB" dirty="0">
                <a:solidFill>
                  <a:schemeClr val="bg2">
                    <a:lumMod val="25000"/>
                  </a:schemeClr>
                </a:solidFill>
              </a:rPr>
              <a:t>FSC</a:t>
            </a:r>
            <a:r>
              <a:rPr lang="ja-JP" altLang="en-US">
                <a:solidFill>
                  <a:schemeClr val="bg2">
                    <a:lumMod val="25000"/>
                  </a:schemeClr>
                </a:solidFill>
              </a:rPr>
              <a:t>認證的，</a:t>
            </a:r>
            <a:r>
              <a:rPr lang="en-GB" dirty="0">
                <a:solidFill>
                  <a:schemeClr val="bg2">
                    <a:lumMod val="25000"/>
                  </a:schemeClr>
                </a:solidFill>
              </a:rPr>
              <a:t>FSC</a:t>
            </a:r>
            <a:r>
              <a:rPr lang="ja-JP" altLang="en-US">
                <a:solidFill>
                  <a:schemeClr val="bg2">
                    <a:lumMod val="25000"/>
                  </a:schemeClr>
                </a:solidFill>
              </a:rPr>
              <a:t>已被納入到許多國家的綠色採購政策中</a:t>
            </a:r>
            <a:endParaRPr lang="en-US" dirty="0">
              <a:solidFill>
                <a:schemeClr val="bg2">
                  <a:lumMod val="25000"/>
                </a:schemeClr>
              </a:solidFill>
            </a:endParaRPr>
          </a:p>
          <a:p>
            <a:endParaRPr lang="en-FR" dirty="0">
              <a:solidFill>
                <a:schemeClr val="bg2">
                  <a:lumMod val="25000"/>
                </a:schemeClr>
              </a:solidFill>
            </a:endParaRPr>
          </a:p>
          <a:p>
            <a:endParaRPr lang="en-FR" dirty="0">
              <a:solidFill>
                <a:schemeClr val="bg2">
                  <a:lumMod val="25000"/>
                </a:schemeClr>
              </a:solidFill>
            </a:endParaRPr>
          </a:p>
          <a:p>
            <a:endParaRPr lang="en-FR" dirty="0">
              <a:solidFill>
                <a:schemeClr val="bg2">
                  <a:lumMod val="25000"/>
                </a:schemeClr>
              </a:solidFill>
            </a:endParaRPr>
          </a:p>
          <a:p>
            <a:endParaRPr lang="en-FR" dirty="0">
              <a:solidFill>
                <a:schemeClr val="bg2">
                  <a:lumMod val="25000"/>
                </a:schemeClr>
              </a:solidFill>
            </a:endParaRPr>
          </a:p>
          <a:p>
            <a:endParaRPr lang="en-FR" dirty="0">
              <a:solidFill>
                <a:schemeClr val="bg2">
                  <a:lumMod val="25000"/>
                </a:schemeClr>
              </a:solidFill>
            </a:endParaRPr>
          </a:p>
          <a:p>
            <a:endParaRPr lang="en-FR" dirty="0">
              <a:solidFill>
                <a:schemeClr val="bg2">
                  <a:lumMod val="25000"/>
                </a:schemeClr>
              </a:solidFill>
            </a:endParaRPr>
          </a:p>
        </p:txBody>
      </p:sp>
      <p:pic>
        <p:nvPicPr>
          <p:cNvPr id="5" name="Picture 4" descr="A picture containing shirt&#10;&#10;Description automatically generated">
            <a:extLst>
              <a:ext uri="{FF2B5EF4-FFF2-40B4-BE49-F238E27FC236}">
                <a16:creationId xmlns:a16="http://schemas.microsoft.com/office/drawing/2014/main" id="{12762237-D908-D440-911E-9407882C496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45631" y="4383750"/>
            <a:ext cx="2981255" cy="2037967"/>
          </a:xfrm>
          <a:prstGeom prst="rect">
            <a:avLst/>
          </a:prstGeom>
        </p:spPr>
      </p:pic>
    </p:spTree>
    <p:extLst>
      <p:ext uri="{BB962C8B-B14F-4D97-AF65-F5344CB8AC3E}">
        <p14:creationId xmlns:p14="http://schemas.microsoft.com/office/powerpoint/2010/main" val="13383599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0EDFB25-B6A2-5B44-AED2-344344667E2B}"/>
              </a:ext>
            </a:extLst>
          </p:cNvPr>
          <p:cNvGrpSpPr/>
          <p:nvPr/>
        </p:nvGrpSpPr>
        <p:grpSpPr>
          <a:xfrm>
            <a:off x="1462493" y="3321102"/>
            <a:ext cx="2926815" cy="3206391"/>
            <a:chOff x="3738889" y="1759234"/>
            <a:chExt cx="4623692" cy="5098767"/>
          </a:xfrm>
        </p:grpSpPr>
        <p:sp>
          <p:nvSpPr>
            <p:cNvPr id="13" name="Freeform: Shape 5">
              <a:extLst>
                <a:ext uri="{FF2B5EF4-FFF2-40B4-BE49-F238E27FC236}">
                  <a16:creationId xmlns:a16="http://schemas.microsoft.com/office/drawing/2014/main" id="{BCD202DA-CA2A-1948-B7CF-A9C580C4E70D}"/>
                </a:ext>
              </a:extLst>
            </p:cNvPr>
            <p:cNvSpPr/>
            <p:nvPr/>
          </p:nvSpPr>
          <p:spPr>
            <a:xfrm>
              <a:off x="6230011" y="3855986"/>
              <a:ext cx="1384644" cy="3002014"/>
            </a:xfrm>
            <a:custGeom>
              <a:avLst/>
              <a:gdLst>
                <a:gd name="connsiteX0" fmla="*/ 86592 w 1257542"/>
                <a:gd name="connsiteY0" fmla="*/ 286 h 2726447"/>
                <a:gd name="connsiteX1" fmla="*/ 113308 w 1257542"/>
                <a:gd name="connsiteY1" fmla="*/ 13184 h 2726447"/>
                <a:gd name="connsiteX2" fmla="*/ 161670 w 1257542"/>
                <a:gd name="connsiteY2" fmla="*/ 109448 h 2726447"/>
                <a:gd name="connsiteX3" fmla="*/ 246420 w 1257542"/>
                <a:gd name="connsiteY3" fmla="*/ 403770 h 2726447"/>
                <a:gd name="connsiteX4" fmla="*/ 273595 w 1257542"/>
                <a:gd name="connsiteY4" fmla="*/ 436472 h 2726447"/>
                <a:gd name="connsiteX5" fmla="*/ 491458 w 1257542"/>
                <a:gd name="connsiteY5" fmla="*/ 504180 h 2726447"/>
                <a:gd name="connsiteX6" fmla="*/ 692739 w 1257542"/>
                <a:gd name="connsiteY6" fmla="*/ 498193 h 2726447"/>
                <a:gd name="connsiteX7" fmla="*/ 765053 w 1257542"/>
                <a:gd name="connsiteY7" fmla="*/ 485756 h 2726447"/>
                <a:gd name="connsiteX8" fmla="*/ 880203 w 1257542"/>
                <a:gd name="connsiteY8" fmla="*/ 436012 h 2726447"/>
                <a:gd name="connsiteX9" fmla="*/ 1189724 w 1257542"/>
                <a:gd name="connsiteY9" fmla="*/ 211700 h 2726447"/>
                <a:gd name="connsiteX10" fmla="*/ 1198476 w 1257542"/>
                <a:gd name="connsiteY10" fmla="*/ 205252 h 2726447"/>
                <a:gd name="connsiteX11" fmla="*/ 1250523 w 1257542"/>
                <a:gd name="connsiteY11" fmla="*/ 207556 h 2726447"/>
                <a:gd name="connsiteX12" fmla="*/ 1238548 w 1257542"/>
                <a:gd name="connsiteY12" fmla="*/ 257761 h 2726447"/>
                <a:gd name="connsiteX13" fmla="*/ 801901 w 1257542"/>
                <a:gd name="connsiteY13" fmla="*/ 599984 h 2726447"/>
                <a:gd name="connsiteX14" fmla="*/ 648982 w 1257542"/>
                <a:gd name="connsiteY14" fmla="*/ 701316 h 2726447"/>
                <a:gd name="connsiteX15" fmla="*/ 392429 w 1257542"/>
                <a:gd name="connsiteY15" fmla="*/ 927930 h 2726447"/>
                <a:gd name="connsiteX16" fmla="*/ 321498 w 1257542"/>
                <a:gd name="connsiteY16" fmla="*/ 1040775 h 2726447"/>
                <a:gd name="connsiteX17" fmla="*/ 304916 w 1257542"/>
                <a:gd name="connsiteY17" fmla="*/ 1124144 h 2726447"/>
                <a:gd name="connsiteX18" fmla="*/ 337619 w 1257542"/>
                <a:gd name="connsiteY18" fmla="*/ 1639092 h 2726447"/>
                <a:gd name="connsiteX19" fmla="*/ 371702 w 1257542"/>
                <a:gd name="connsiteY19" fmla="*/ 2071132 h 2726447"/>
                <a:gd name="connsiteX20" fmla="*/ 414077 w 1257542"/>
                <a:gd name="connsiteY20" fmla="*/ 2574565 h 2726447"/>
                <a:gd name="connsiteX21" fmla="*/ 426913 w 1257542"/>
                <a:gd name="connsiteY21" fmla="*/ 2726447 h 2726447"/>
                <a:gd name="connsiteX22" fmla="*/ 445 w 1257542"/>
                <a:gd name="connsiteY22" fmla="*/ 2726447 h 2726447"/>
                <a:gd name="connsiteX23" fmla="*/ 0 w 1257542"/>
                <a:gd name="connsiteY23" fmla="*/ 708685 h 2726447"/>
                <a:gd name="connsiteX24" fmla="*/ 22109 w 1257542"/>
                <a:gd name="connsiteY24" fmla="*/ 650650 h 2726447"/>
                <a:gd name="connsiteX25" fmla="*/ 46981 w 1257542"/>
                <a:gd name="connsiteY25" fmla="*/ 621171 h 2726447"/>
                <a:gd name="connsiteX26" fmla="*/ 87975 w 1257542"/>
                <a:gd name="connsiteY26" fmla="*/ 470556 h 2726447"/>
                <a:gd name="connsiteX27" fmla="*/ 55733 w 1257542"/>
                <a:gd name="connsiteY27" fmla="*/ 93788 h 2726447"/>
                <a:gd name="connsiteX28" fmla="*/ 55733 w 1257542"/>
                <a:gd name="connsiteY28" fmla="*/ 31147 h 2726447"/>
                <a:gd name="connsiteX29" fmla="*/ 86592 w 1257542"/>
                <a:gd name="connsiteY29" fmla="*/ 286 h 272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7542" h="2726447">
                  <a:moveTo>
                    <a:pt x="86592" y="286"/>
                  </a:moveTo>
                  <a:cubicBezTo>
                    <a:pt x="93962" y="-1557"/>
                    <a:pt x="109162" y="5814"/>
                    <a:pt x="113308" y="13184"/>
                  </a:cubicBezTo>
                  <a:cubicBezTo>
                    <a:pt x="131271" y="44504"/>
                    <a:pt x="151076" y="75824"/>
                    <a:pt x="161670" y="109448"/>
                  </a:cubicBezTo>
                  <a:cubicBezTo>
                    <a:pt x="192069" y="206634"/>
                    <a:pt x="219244" y="305202"/>
                    <a:pt x="246420" y="403770"/>
                  </a:cubicBezTo>
                  <a:cubicBezTo>
                    <a:pt x="251026" y="420351"/>
                    <a:pt x="257935" y="429564"/>
                    <a:pt x="273595" y="436472"/>
                  </a:cubicBezTo>
                  <a:cubicBezTo>
                    <a:pt x="343606" y="468254"/>
                    <a:pt x="414538" y="499574"/>
                    <a:pt x="491458" y="504180"/>
                  </a:cubicBezTo>
                  <a:cubicBezTo>
                    <a:pt x="558244" y="508326"/>
                    <a:pt x="625953" y="501876"/>
                    <a:pt x="692739" y="498193"/>
                  </a:cubicBezTo>
                  <a:cubicBezTo>
                    <a:pt x="717151" y="496811"/>
                    <a:pt x="741102" y="490362"/>
                    <a:pt x="765053" y="485756"/>
                  </a:cubicBezTo>
                  <a:cubicBezTo>
                    <a:pt x="806967" y="477465"/>
                    <a:pt x="845658" y="461345"/>
                    <a:pt x="880203" y="436012"/>
                  </a:cubicBezTo>
                  <a:cubicBezTo>
                    <a:pt x="983376" y="360935"/>
                    <a:pt x="1086551" y="286779"/>
                    <a:pt x="1189724" y="211700"/>
                  </a:cubicBezTo>
                  <a:cubicBezTo>
                    <a:pt x="1192487" y="209398"/>
                    <a:pt x="1195713" y="207095"/>
                    <a:pt x="1198476" y="205252"/>
                  </a:cubicBezTo>
                  <a:cubicBezTo>
                    <a:pt x="1219202" y="190513"/>
                    <a:pt x="1238087" y="191434"/>
                    <a:pt x="1250523" y="207556"/>
                  </a:cubicBezTo>
                  <a:cubicBezTo>
                    <a:pt x="1262959" y="223676"/>
                    <a:pt x="1258814" y="242100"/>
                    <a:pt x="1238548" y="257761"/>
                  </a:cubicBezTo>
                  <a:cubicBezTo>
                    <a:pt x="1092999" y="371989"/>
                    <a:pt x="948832" y="487598"/>
                    <a:pt x="801901" y="599984"/>
                  </a:cubicBezTo>
                  <a:cubicBezTo>
                    <a:pt x="753538" y="637293"/>
                    <a:pt x="699187" y="666311"/>
                    <a:pt x="648982" y="701316"/>
                  </a:cubicBezTo>
                  <a:cubicBezTo>
                    <a:pt x="555020" y="767182"/>
                    <a:pt x="464743" y="838113"/>
                    <a:pt x="392429" y="927930"/>
                  </a:cubicBezTo>
                  <a:cubicBezTo>
                    <a:pt x="364794" y="962474"/>
                    <a:pt x="340843" y="1001164"/>
                    <a:pt x="321498" y="1040775"/>
                  </a:cubicBezTo>
                  <a:cubicBezTo>
                    <a:pt x="309522" y="1065648"/>
                    <a:pt x="303534" y="1096508"/>
                    <a:pt x="304916" y="1124144"/>
                  </a:cubicBezTo>
                  <a:cubicBezTo>
                    <a:pt x="314128" y="1295946"/>
                    <a:pt x="325643" y="1467749"/>
                    <a:pt x="337619" y="1639092"/>
                  </a:cubicBezTo>
                  <a:cubicBezTo>
                    <a:pt x="347752" y="1783258"/>
                    <a:pt x="360187" y="1927425"/>
                    <a:pt x="371702" y="2071132"/>
                  </a:cubicBezTo>
                  <a:cubicBezTo>
                    <a:pt x="385520" y="2238790"/>
                    <a:pt x="399799" y="2406908"/>
                    <a:pt x="414077" y="2574565"/>
                  </a:cubicBezTo>
                  <a:lnTo>
                    <a:pt x="426913" y="2726447"/>
                  </a:lnTo>
                  <a:lnTo>
                    <a:pt x="445" y="2726447"/>
                  </a:lnTo>
                  <a:lnTo>
                    <a:pt x="0" y="708685"/>
                  </a:lnTo>
                  <a:cubicBezTo>
                    <a:pt x="0" y="686116"/>
                    <a:pt x="5987" y="666770"/>
                    <a:pt x="22109" y="650650"/>
                  </a:cubicBezTo>
                  <a:cubicBezTo>
                    <a:pt x="30861" y="641438"/>
                    <a:pt x="38691" y="630845"/>
                    <a:pt x="46981" y="621171"/>
                  </a:cubicBezTo>
                  <a:cubicBezTo>
                    <a:pt x="83829" y="577416"/>
                    <a:pt x="93962" y="527670"/>
                    <a:pt x="87975" y="470556"/>
                  </a:cubicBezTo>
                  <a:cubicBezTo>
                    <a:pt x="74616" y="345274"/>
                    <a:pt x="65866" y="219531"/>
                    <a:pt x="55733" y="93788"/>
                  </a:cubicBezTo>
                  <a:cubicBezTo>
                    <a:pt x="53890" y="73061"/>
                    <a:pt x="56193" y="52334"/>
                    <a:pt x="55733" y="31147"/>
                  </a:cubicBezTo>
                  <a:cubicBezTo>
                    <a:pt x="55733" y="10419"/>
                    <a:pt x="72314" y="3971"/>
                    <a:pt x="86592" y="286"/>
                  </a:cubicBezTo>
                  <a:close/>
                </a:path>
              </a:pathLst>
            </a:custGeom>
            <a:solidFill>
              <a:schemeClr val="accent4"/>
            </a:solidFill>
            <a:ln w="3729" cap="flat">
              <a:noFill/>
              <a:prstDash val="solid"/>
              <a:miter/>
            </a:ln>
          </p:spPr>
          <p:txBody>
            <a:bodyPr rtlCol="0" anchor="ctr"/>
            <a:lstStyle/>
            <a:p>
              <a:endParaRPr lang="en-US"/>
            </a:p>
          </p:txBody>
        </p:sp>
        <p:sp>
          <p:nvSpPr>
            <p:cNvPr id="14" name="Freeform: Shape 6">
              <a:extLst>
                <a:ext uri="{FF2B5EF4-FFF2-40B4-BE49-F238E27FC236}">
                  <a16:creationId xmlns:a16="http://schemas.microsoft.com/office/drawing/2014/main" id="{1D9D44DD-11C1-0C43-844F-B91FAFA92EF7}"/>
                </a:ext>
              </a:extLst>
            </p:cNvPr>
            <p:cNvSpPr/>
            <p:nvPr/>
          </p:nvSpPr>
          <p:spPr>
            <a:xfrm>
              <a:off x="4535359" y="3852840"/>
              <a:ext cx="1384277" cy="3005161"/>
            </a:xfrm>
            <a:custGeom>
              <a:avLst/>
              <a:gdLst>
                <a:gd name="connsiteX0" fmla="*/ 1170617 w 1257209"/>
                <a:gd name="connsiteY0" fmla="*/ 842 h 2729305"/>
                <a:gd name="connsiteX1" fmla="*/ 1201478 w 1257209"/>
                <a:gd name="connsiteY1" fmla="*/ 38149 h 2729305"/>
                <a:gd name="connsiteX2" fmla="*/ 1192265 w 1257209"/>
                <a:gd name="connsiteY2" fmla="*/ 241734 h 2729305"/>
                <a:gd name="connsiteX3" fmla="*/ 1168314 w 1257209"/>
                <a:gd name="connsiteY3" fmla="*/ 494141 h 2729305"/>
                <a:gd name="connsiteX4" fmla="*/ 1200556 w 1257209"/>
                <a:gd name="connsiteY4" fmla="*/ 609290 h 2729305"/>
                <a:gd name="connsiteX5" fmla="*/ 1230035 w 1257209"/>
                <a:gd name="connsiteY5" fmla="*/ 646599 h 2729305"/>
                <a:gd name="connsiteX6" fmla="*/ 1257209 w 1257209"/>
                <a:gd name="connsiteY6" fmla="*/ 717531 h 2729305"/>
                <a:gd name="connsiteX7" fmla="*/ 1256760 w 1257209"/>
                <a:gd name="connsiteY7" fmla="*/ 2729305 h 2729305"/>
                <a:gd name="connsiteX8" fmla="*/ 831157 w 1257209"/>
                <a:gd name="connsiteY8" fmla="*/ 2729305 h 2729305"/>
                <a:gd name="connsiteX9" fmla="*/ 831157 w 1257209"/>
                <a:gd name="connsiteY9" fmla="*/ 2718365 h 2729305"/>
                <a:gd name="connsiteX10" fmla="*/ 887811 w 1257209"/>
                <a:gd name="connsiteY10" fmla="*/ 2050498 h 2729305"/>
                <a:gd name="connsiteX11" fmla="*/ 933870 w 1257209"/>
                <a:gd name="connsiteY11" fmla="*/ 1457250 h 2729305"/>
                <a:gd name="connsiteX12" fmla="*/ 953216 w 1257209"/>
                <a:gd name="connsiteY12" fmla="*/ 1149110 h 2729305"/>
                <a:gd name="connsiteX13" fmla="*/ 910380 w 1257209"/>
                <a:gd name="connsiteY13" fmla="*/ 992507 h 2729305"/>
                <a:gd name="connsiteX14" fmla="*/ 760686 w 1257209"/>
                <a:gd name="connsiteY14" fmla="*/ 824389 h 2729305"/>
                <a:gd name="connsiteX15" fmla="*/ 491698 w 1257209"/>
                <a:gd name="connsiteY15" fmla="*/ 626332 h 2729305"/>
                <a:gd name="connsiteX16" fmla="*/ 383457 w 1257209"/>
                <a:gd name="connsiteY16" fmla="*/ 547110 h 2729305"/>
                <a:gd name="connsiteX17" fmla="*/ 22348 w 1257209"/>
                <a:gd name="connsiteY17" fmla="*/ 263382 h 2729305"/>
                <a:gd name="connsiteX18" fmla="*/ 10833 w 1257209"/>
                <a:gd name="connsiteY18" fmla="*/ 254170 h 2729305"/>
                <a:gd name="connsiteX19" fmla="*/ 6688 w 1257209"/>
                <a:gd name="connsiteY19" fmla="*/ 210873 h 2729305"/>
                <a:gd name="connsiteX20" fmla="*/ 50905 w 1257209"/>
                <a:gd name="connsiteY20" fmla="*/ 203043 h 2729305"/>
                <a:gd name="connsiteX21" fmla="*/ 107558 w 1257209"/>
                <a:gd name="connsiteY21" fmla="*/ 244037 h 2729305"/>
                <a:gd name="connsiteX22" fmla="*/ 358585 w 1257209"/>
                <a:gd name="connsiteY22" fmla="*/ 426433 h 2729305"/>
                <a:gd name="connsiteX23" fmla="*/ 548351 w 1257209"/>
                <a:gd name="connsiteY23" fmla="*/ 498747 h 2729305"/>
                <a:gd name="connsiteX24" fmla="*/ 681924 w 1257209"/>
                <a:gd name="connsiteY24" fmla="*/ 510262 h 2729305"/>
                <a:gd name="connsiteX25" fmla="*/ 979009 w 1257209"/>
                <a:gd name="connsiteY25" fmla="*/ 441172 h 2729305"/>
                <a:gd name="connsiteX26" fmla="*/ 1012632 w 1257209"/>
                <a:gd name="connsiteY26" fmla="*/ 400639 h 2729305"/>
                <a:gd name="connsiteX27" fmla="*/ 1102909 w 1257209"/>
                <a:gd name="connsiteY27" fmla="*/ 92500 h 2729305"/>
                <a:gd name="connsiteX28" fmla="*/ 1140218 w 1257209"/>
                <a:gd name="connsiteY28" fmla="*/ 19266 h 2729305"/>
                <a:gd name="connsiteX29" fmla="*/ 1170617 w 1257209"/>
                <a:gd name="connsiteY29" fmla="*/ 842 h 272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7209" h="2729305">
                  <a:moveTo>
                    <a:pt x="1170617" y="842"/>
                  </a:moveTo>
                  <a:cubicBezTo>
                    <a:pt x="1190423" y="5908"/>
                    <a:pt x="1201938" y="18344"/>
                    <a:pt x="1201478" y="38149"/>
                  </a:cubicBezTo>
                  <a:cubicBezTo>
                    <a:pt x="1199174" y="105858"/>
                    <a:pt x="1196871" y="174026"/>
                    <a:pt x="1192265" y="241734"/>
                  </a:cubicBezTo>
                  <a:cubicBezTo>
                    <a:pt x="1185817" y="326023"/>
                    <a:pt x="1177987" y="410313"/>
                    <a:pt x="1168314" y="494141"/>
                  </a:cubicBezTo>
                  <a:cubicBezTo>
                    <a:pt x="1163247" y="537898"/>
                    <a:pt x="1175684" y="575206"/>
                    <a:pt x="1200556" y="609290"/>
                  </a:cubicBezTo>
                  <a:cubicBezTo>
                    <a:pt x="1209769" y="622187"/>
                    <a:pt x="1218980" y="635544"/>
                    <a:pt x="1230035" y="646599"/>
                  </a:cubicBezTo>
                  <a:cubicBezTo>
                    <a:pt x="1250300" y="666404"/>
                    <a:pt x="1257209" y="689434"/>
                    <a:pt x="1257209" y="717531"/>
                  </a:cubicBezTo>
                  <a:lnTo>
                    <a:pt x="1256760" y="2729305"/>
                  </a:lnTo>
                  <a:lnTo>
                    <a:pt x="831157" y="2729305"/>
                  </a:lnTo>
                  <a:lnTo>
                    <a:pt x="831157" y="2718365"/>
                  </a:lnTo>
                  <a:cubicBezTo>
                    <a:pt x="850042" y="2495896"/>
                    <a:pt x="869387" y="2272967"/>
                    <a:pt x="887811" y="2050498"/>
                  </a:cubicBezTo>
                  <a:cubicBezTo>
                    <a:pt x="903932" y="1852902"/>
                    <a:pt x="919132" y="1654846"/>
                    <a:pt x="933870" y="1457250"/>
                  </a:cubicBezTo>
                  <a:cubicBezTo>
                    <a:pt x="941240" y="1354536"/>
                    <a:pt x="945846" y="1251823"/>
                    <a:pt x="953216" y="1149110"/>
                  </a:cubicBezTo>
                  <a:cubicBezTo>
                    <a:pt x="957361" y="1091536"/>
                    <a:pt x="940779" y="1040409"/>
                    <a:pt x="910380" y="992507"/>
                  </a:cubicBezTo>
                  <a:cubicBezTo>
                    <a:pt x="869847" y="928023"/>
                    <a:pt x="816879" y="874594"/>
                    <a:pt x="760686" y="824389"/>
                  </a:cubicBezTo>
                  <a:cubicBezTo>
                    <a:pt x="676857" y="750233"/>
                    <a:pt x="585659" y="686671"/>
                    <a:pt x="491698" y="626332"/>
                  </a:cubicBezTo>
                  <a:cubicBezTo>
                    <a:pt x="454389" y="602381"/>
                    <a:pt x="418923" y="574746"/>
                    <a:pt x="383457" y="547110"/>
                  </a:cubicBezTo>
                  <a:cubicBezTo>
                    <a:pt x="262780" y="452687"/>
                    <a:pt x="142565" y="357804"/>
                    <a:pt x="22348" y="263382"/>
                  </a:cubicBezTo>
                  <a:cubicBezTo>
                    <a:pt x="18663" y="260158"/>
                    <a:pt x="14518" y="257394"/>
                    <a:pt x="10833" y="254170"/>
                  </a:cubicBezTo>
                  <a:cubicBezTo>
                    <a:pt x="-2063" y="241734"/>
                    <a:pt x="-3445" y="224231"/>
                    <a:pt x="6688" y="210873"/>
                  </a:cubicBezTo>
                  <a:cubicBezTo>
                    <a:pt x="16821" y="197056"/>
                    <a:pt x="35705" y="192910"/>
                    <a:pt x="50905" y="203043"/>
                  </a:cubicBezTo>
                  <a:cubicBezTo>
                    <a:pt x="70251" y="215940"/>
                    <a:pt x="88675" y="230680"/>
                    <a:pt x="107558" y="244037"/>
                  </a:cubicBezTo>
                  <a:cubicBezTo>
                    <a:pt x="191387" y="304835"/>
                    <a:pt x="276138" y="363792"/>
                    <a:pt x="358585" y="426433"/>
                  </a:cubicBezTo>
                  <a:cubicBezTo>
                    <a:pt x="415238" y="469729"/>
                    <a:pt x="479261" y="490456"/>
                    <a:pt x="548351" y="498747"/>
                  </a:cubicBezTo>
                  <a:cubicBezTo>
                    <a:pt x="592567" y="504275"/>
                    <a:pt x="637246" y="507499"/>
                    <a:pt x="681924" y="510262"/>
                  </a:cubicBezTo>
                  <a:cubicBezTo>
                    <a:pt x="787861" y="517632"/>
                    <a:pt x="884586" y="483547"/>
                    <a:pt x="979009" y="441172"/>
                  </a:cubicBezTo>
                  <a:cubicBezTo>
                    <a:pt x="997894" y="432881"/>
                    <a:pt x="1007105" y="421367"/>
                    <a:pt x="1012632" y="400639"/>
                  </a:cubicBezTo>
                  <a:cubicBezTo>
                    <a:pt x="1041189" y="297466"/>
                    <a:pt x="1071128" y="194753"/>
                    <a:pt x="1102909" y="92500"/>
                  </a:cubicBezTo>
                  <a:cubicBezTo>
                    <a:pt x="1110740" y="66706"/>
                    <a:pt x="1126400" y="42756"/>
                    <a:pt x="1140218" y="19266"/>
                  </a:cubicBezTo>
                  <a:cubicBezTo>
                    <a:pt x="1146205" y="8672"/>
                    <a:pt x="1154957" y="-3304"/>
                    <a:pt x="1170617" y="842"/>
                  </a:cubicBezTo>
                  <a:close/>
                </a:path>
              </a:pathLst>
            </a:custGeom>
            <a:solidFill>
              <a:schemeClr val="accent3"/>
            </a:solidFill>
            <a:ln w="3729" cap="flat">
              <a:noFill/>
              <a:prstDash val="solid"/>
              <a:miter/>
            </a:ln>
          </p:spPr>
          <p:txBody>
            <a:bodyPr rtlCol="0" anchor="ctr"/>
            <a:lstStyle/>
            <a:p>
              <a:endParaRPr lang="en-US"/>
            </a:p>
          </p:txBody>
        </p:sp>
        <p:grpSp>
          <p:nvGrpSpPr>
            <p:cNvPr id="15" name="Group 14">
              <a:extLst>
                <a:ext uri="{FF2B5EF4-FFF2-40B4-BE49-F238E27FC236}">
                  <a16:creationId xmlns:a16="http://schemas.microsoft.com/office/drawing/2014/main" id="{18A57A82-3FCD-2E44-8952-53FD08AD2D93}"/>
                </a:ext>
              </a:extLst>
            </p:cNvPr>
            <p:cNvGrpSpPr/>
            <p:nvPr/>
          </p:nvGrpSpPr>
          <p:grpSpPr>
            <a:xfrm>
              <a:off x="3738889" y="1759234"/>
              <a:ext cx="4623692" cy="3326062"/>
              <a:chOff x="3784154" y="1759234"/>
              <a:chExt cx="4623692" cy="3326062"/>
            </a:xfrm>
            <a:solidFill>
              <a:schemeClr val="accent1"/>
            </a:solidFill>
          </p:grpSpPr>
          <p:sp>
            <p:nvSpPr>
              <p:cNvPr id="16" name="Freeform: Shape 8">
                <a:extLst>
                  <a:ext uri="{FF2B5EF4-FFF2-40B4-BE49-F238E27FC236}">
                    <a16:creationId xmlns:a16="http://schemas.microsoft.com/office/drawing/2014/main" id="{CEA4BBE3-99CB-F142-AB3B-FC1C9DD6566B}"/>
                  </a:ext>
                </a:extLst>
              </p:cNvPr>
              <p:cNvSpPr/>
              <p:nvPr/>
            </p:nvSpPr>
            <p:spPr>
              <a:xfrm>
                <a:off x="8068055" y="4002915"/>
                <a:ext cx="339791" cy="157217"/>
              </a:xfrm>
              <a:custGeom>
                <a:avLst/>
                <a:gdLst>
                  <a:gd name="connsiteX0" fmla="*/ 250770 w 250396"/>
                  <a:gd name="connsiteY0" fmla="*/ 80316 h 115854"/>
                  <a:gd name="connsiteX1" fmla="*/ 153975 w 250396"/>
                  <a:gd name="connsiteY1" fmla="*/ 108346 h 115854"/>
                  <a:gd name="connsiteX2" fmla="*/ 117350 w 250396"/>
                  <a:gd name="connsiteY2" fmla="*/ 115073 h 115854"/>
                  <a:gd name="connsiteX3" fmla="*/ 0 w 250396"/>
                  <a:gd name="connsiteY3" fmla="*/ 59388 h 115854"/>
                  <a:gd name="connsiteX4" fmla="*/ 173035 w 250396"/>
                  <a:gd name="connsiteY4" fmla="*/ 71721 h 115854"/>
                  <a:gd name="connsiteX5" fmla="*/ 173782 w 250396"/>
                  <a:gd name="connsiteY5" fmla="*/ 66489 h 115854"/>
                  <a:gd name="connsiteX6" fmla="*/ 1869 w 250396"/>
                  <a:gd name="connsiteY6" fmla="*/ 32480 h 115854"/>
                  <a:gd name="connsiteX7" fmla="*/ 118471 w 250396"/>
                  <a:gd name="connsiteY7" fmla="*/ 5198 h 115854"/>
                  <a:gd name="connsiteX8" fmla="*/ 234700 w 250396"/>
                  <a:gd name="connsiteY8" fmla="*/ 67610 h 115854"/>
                  <a:gd name="connsiteX9" fmla="*/ 250770 w 250396"/>
                  <a:gd name="connsiteY9" fmla="*/ 77700 h 115854"/>
                  <a:gd name="connsiteX10" fmla="*/ 250770 w 250396"/>
                  <a:gd name="connsiteY10" fmla="*/ 80316 h 1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396" h="115854">
                    <a:moveTo>
                      <a:pt x="250770" y="80316"/>
                    </a:moveTo>
                    <a:cubicBezTo>
                      <a:pt x="218629" y="89660"/>
                      <a:pt x="186489" y="99377"/>
                      <a:pt x="153975" y="108346"/>
                    </a:cubicBezTo>
                    <a:cubicBezTo>
                      <a:pt x="142016" y="111710"/>
                      <a:pt x="129683" y="113204"/>
                      <a:pt x="117350" y="115073"/>
                    </a:cubicBezTo>
                    <a:cubicBezTo>
                      <a:pt x="70261" y="121053"/>
                      <a:pt x="25787" y="99377"/>
                      <a:pt x="0" y="59388"/>
                    </a:cubicBezTo>
                    <a:cubicBezTo>
                      <a:pt x="57180" y="63499"/>
                      <a:pt x="115108" y="67610"/>
                      <a:pt x="173035" y="71721"/>
                    </a:cubicBezTo>
                    <a:cubicBezTo>
                      <a:pt x="173409" y="69852"/>
                      <a:pt x="173409" y="68357"/>
                      <a:pt x="173782" y="66489"/>
                    </a:cubicBezTo>
                    <a:cubicBezTo>
                      <a:pt x="116976" y="55277"/>
                      <a:pt x="60170" y="44065"/>
                      <a:pt x="1869" y="32480"/>
                    </a:cubicBezTo>
                    <a:cubicBezTo>
                      <a:pt x="37373" y="7814"/>
                      <a:pt x="73998" y="-9004"/>
                      <a:pt x="118471" y="5198"/>
                    </a:cubicBezTo>
                    <a:cubicBezTo>
                      <a:pt x="161076" y="19026"/>
                      <a:pt x="198075" y="43318"/>
                      <a:pt x="234700" y="67610"/>
                    </a:cubicBezTo>
                    <a:cubicBezTo>
                      <a:pt x="239932" y="70973"/>
                      <a:pt x="245538" y="74337"/>
                      <a:pt x="250770" y="77700"/>
                    </a:cubicBezTo>
                    <a:cubicBezTo>
                      <a:pt x="250770" y="78448"/>
                      <a:pt x="250770" y="79569"/>
                      <a:pt x="250770" y="80316"/>
                    </a:cubicBezTo>
                    <a:close/>
                  </a:path>
                </a:pathLst>
              </a:custGeom>
              <a:grpFill/>
              <a:ln w="3729" cap="flat">
                <a:noFill/>
                <a:prstDash val="solid"/>
                <a:miter/>
              </a:ln>
            </p:spPr>
            <p:txBody>
              <a:bodyPr rtlCol="0" anchor="ctr"/>
              <a:lstStyle/>
              <a:p>
                <a:endParaRPr lang="en-US"/>
              </a:p>
            </p:txBody>
          </p:sp>
          <p:sp>
            <p:nvSpPr>
              <p:cNvPr id="17" name="Freeform: Shape 9">
                <a:extLst>
                  <a:ext uri="{FF2B5EF4-FFF2-40B4-BE49-F238E27FC236}">
                    <a16:creationId xmlns:a16="http://schemas.microsoft.com/office/drawing/2014/main" id="{E63CB9E0-EAAC-7140-8C37-2896E1FF202F}"/>
                  </a:ext>
                </a:extLst>
              </p:cNvPr>
              <p:cNvSpPr/>
              <p:nvPr/>
            </p:nvSpPr>
            <p:spPr>
              <a:xfrm>
                <a:off x="5596698" y="2945459"/>
                <a:ext cx="355005" cy="816512"/>
              </a:xfrm>
              <a:custGeom>
                <a:avLst/>
                <a:gdLst>
                  <a:gd name="connsiteX0" fmla="*/ 133056 w 261607"/>
                  <a:gd name="connsiteY0" fmla="*/ 0 h 601698"/>
                  <a:gd name="connsiteX1" fmla="*/ 185377 w 261607"/>
                  <a:gd name="connsiteY1" fmla="*/ 109502 h 601698"/>
                  <a:gd name="connsiteX2" fmla="*/ 257880 w 261607"/>
                  <a:gd name="connsiteY2" fmla="*/ 315424 h 601698"/>
                  <a:gd name="connsiteX3" fmla="*/ 225740 w 261607"/>
                  <a:gd name="connsiteY3" fmla="*/ 515741 h 601698"/>
                  <a:gd name="connsiteX4" fmla="*/ 160711 w 261607"/>
                  <a:gd name="connsiteY4" fmla="*/ 603193 h 601698"/>
                  <a:gd name="connsiteX5" fmla="*/ 132682 w 261607"/>
                  <a:gd name="connsiteY5" fmla="*/ 169298 h 601698"/>
                  <a:gd name="connsiteX6" fmla="*/ 107642 w 261607"/>
                  <a:gd name="connsiteY6" fmla="*/ 604314 h 601698"/>
                  <a:gd name="connsiteX7" fmla="*/ 97925 w 261607"/>
                  <a:gd name="connsiteY7" fmla="*/ 595719 h 601698"/>
                  <a:gd name="connsiteX8" fmla="*/ 4494 w 261607"/>
                  <a:gd name="connsiteY8" fmla="*/ 425673 h 601698"/>
                  <a:gd name="connsiteX9" fmla="*/ 11221 w 261607"/>
                  <a:gd name="connsiteY9" fmla="*/ 300475 h 601698"/>
                  <a:gd name="connsiteX10" fmla="*/ 133056 w 261607"/>
                  <a:gd name="connsiteY10" fmla="*/ 0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1607" h="601698">
                    <a:moveTo>
                      <a:pt x="133056" y="0"/>
                    </a:moveTo>
                    <a:cubicBezTo>
                      <a:pt x="151742" y="38867"/>
                      <a:pt x="169307" y="73998"/>
                      <a:pt x="185377" y="109502"/>
                    </a:cubicBezTo>
                    <a:cubicBezTo>
                      <a:pt x="215275" y="176025"/>
                      <a:pt x="241436" y="244043"/>
                      <a:pt x="257880" y="315424"/>
                    </a:cubicBezTo>
                    <a:cubicBezTo>
                      <a:pt x="274324" y="386806"/>
                      <a:pt x="263486" y="453703"/>
                      <a:pt x="225740" y="515741"/>
                    </a:cubicBezTo>
                    <a:cubicBezTo>
                      <a:pt x="207053" y="546387"/>
                      <a:pt x="184256" y="574790"/>
                      <a:pt x="160711" y="603193"/>
                    </a:cubicBezTo>
                    <a:cubicBezTo>
                      <a:pt x="162954" y="457066"/>
                      <a:pt x="147631" y="313182"/>
                      <a:pt x="132682" y="169298"/>
                    </a:cubicBezTo>
                    <a:cubicBezTo>
                      <a:pt x="118107" y="313182"/>
                      <a:pt x="102036" y="456693"/>
                      <a:pt x="107642" y="604314"/>
                    </a:cubicBezTo>
                    <a:cubicBezTo>
                      <a:pt x="103158" y="600203"/>
                      <a:pt x="100168" y="598335"/>
                      <a:pt x="97925" y="595719"/>
                    </a:cubicBezTo>
                    <a:cubicBezTo>
                      <a:pt x="53826" y="546013"/>
                      <a:pt x="18322" y="491823"/>
                      <a:pt x="4494" y="425673"/>
                    </a:cubicBezTo>
                    <a:cubicBezTo>
                      <a:pt x="-4475" y="383069"/>
                      <a:pt x="1131" y="341585"/>
                      <a:pt x="11221" y="300475"/>
                    </a:cubicBezTo>
                    <a:cubicBezTo>
                      <a:pt x="37008" y="195832"/>
                      <a:pt x="82229" y="99411"/>
                      <a:pt x="133056" y="0"/>
                    </a:cubicBezTo>
                    <a:close/>
                  </a:path>
                </a:pathLst>
              </a:custGeom>
              <a:grpFill/>
              <a:ln w="3729" cap="flat">
                <a:noFill/>
                <a:prstDash val="solid"/>
                <a:miter/>
              </a:ln>
            </p:spPr>
            <p:txBody>
              <a:bodyPr rtlCol="0" anchor="ctr"/>
              <a:lstStyle/>
              <a:p>
                <a:endParaRPr lang="en-US"/>
              </a:p>
            </p:txBody>
          </p:sp>
          <p:sp>
            <p:nvSpPr>
              <p:cNvPr id="18" name="Freeform: Shape 10">
                <a:extLst>
                  <a:ext uri="{FF2B5EF4-FFF2-40B4-BE49-F238E27FC236}">
                    <a16:creationId xmlns:a16="http://schemas.microsoft.com/office/drawing/2014/main" id="{9E818FDB-F72C-EB47-BCFE-A6AC48DF7E94}"/>
                  </a:ext>
                </a:extLst>
              </p:cNvPr>
              <p:cNvSpPr/>
              <p:nvPr/>
            </p:nvSpPr>
            <p:spPr>
              <a:xfrm>
                <a:off x="6234879" y="2947995"/>
                <a:ext cx="355005" cy="816512"/>
              </a:xfrm>
              <a:custGeom>
                <a:avLst/>
                <a:gdLst>
                  <a:gd name="connsiteX0" fmla="*/ 157959 w 261607"/>
                  <a:gd name="connsiteY0" fmla="*/ 600203 h 601698"/>
                  <a:gd name="connsiteX1" fmla="*/ 132919 w 261607"/>
                  <a:gd name="connsiteY1" fmla="*/ 167803 h 601698"/>
                  <a:gd name="connsiteX2" fmla="*/ 107879 w 261607"/>
                  <a:gd name="connsiteY2" fmla="*/ 599830 h 601698"/>
                  <a:gd name="connsiteX3" fmla="*/ 104890 w 261607"/>
                  <a:gd name="connsiteY3" fmla="*/ 600203 h 601698"/>
                  <a:gd name="connsiteX4" fmla="*/ 2862 w 261607"/>
                  <a:gd name="connsiteY4" fmla="*/ 413714 h 601698"/>
                  <a:gd name="connsiteX5" fmla="*/ 13327 w 261607"/>
                  <a:gd name="connsiteY5" fmla="*/ 290011 h 601698"/>
                  <a:gd name="connsiteX6" fmla="*/ 128808 w 261607"/>
                  <a:gd name="connsiteY6" fmla="*/ 6727 h 601698"/>
                  <a:gd name="connsiteX7" fmla="*/ 134040 w 261607"/>
                  <a:gd name="connsiteY7" fmla="*/ 0 h 601698"/>
                  <a:gd name="connsiteX8" fmla="*/ 189351 w 261607"/>
                  <a:gd name="connsiteY8" fmla="*/ 116976 h 601698"/>
                  <a:gd name="connsiteX9" fmla="*/ 259612 w 261607"/>
                  <a:gd name="connsiteY9" fmla="*/ 325141 h 601698"/>
                  <a:gd name="connsiteX10" fmla="*/ 228219 w 261607"/>
                  <a:gd name="connsiteY10" fmla="*/ 508640 h 601698"/>
                  <a:gd name="connsiteX11" fmla="*/ 163564 w 261607"/>
                  <a:gd name="connsiteY11" fmla="*/ 602819 h 601698"/>
                  <a:gd name="connsiteX12" fmla="*/ 157959 w 261607"/>
                  <a:gd name="connsiteY12" fmla="*/ 600203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607" h="601698">
                    <a:moveTo>
                      <a:pt x="157959" y="600203"/>
                    </a:moveTo>
                    <a:cubicBezTo>
                      <a:pt x="163191" y="455198"/>
                      <a:pt x="147494" y="311687"/>
                      <a:pt x="132919" y="167803"/>
                    </a:cubicBezTo>
                    <a:cubicBezTo>
                      <a:pt x="117970" y="311313"/>
                      <a:pt x="102273" y="454824"/>
                      <a:pt x="107879" y="599830"/>
                    </a:cubicBezTo>
                    <a:cubicBezTo>
                      <a:pt x="106384" y="600203"/>
                      <a:pt x="105263" y="600577"/>
                      <a:pt x="104890" y="600203"/>
                    </a:cubicBezTo>
                    <a:cubicBezTo>
                      <a:pt x="54437" y="547134"/>
                      <a:pt x="15569" y="487712"/>
                      <a:pt x="2862" y="413714"/>
                    </a:cubicBezTo>
                    <a:cubicBezTo>
                      <a:pt x="-4238" y="371483"/>
                      <a:pt x="2862" y="330373"/>
                      <a:pt x="13327" y="290011"/>
                    </a:cubicBezTo>
                    <a:cubicBezTo>
                      <a:pt x="39488" y="190600"/>
                      <a:pt x="81718" y="97542"/>
                      <a:pt x="128808" y="6727"/>
                    </a:cubicBezTo>
                    <a:cubicBezTo>
                      <a:pt x="129555" y="5232"/>
                      <a:pt x="131050" y="3737"/>
                      <a:pt x="134040" y="0"/>
                    </a:cubicBezTo>
                    <a:cubicBezTo>
                      <a:pt x="153100" y="39989"/>
                      <a:pt x="171786" y="78109"/>
                      <a:pt x="189351" y="116976"/>
                    </a:cubicBezTo>
                    <a:cubicBezTo>
                      <a:pt x="219249" y="184247"/>
                      <a:pt x="245037" y="252638"/>
                      <a:pt x="259612" y="325141"/>
                    </a:cubicBezTo>
                    <a:cubicBezTo>
                      <a:pt x="272692" y="390543"/>
                      <a:pt x="261854" y="451834"/>
                      <a:pt x="228219" y="508640"/>
                    </a:cubicBezTo>
                    <a:cubicBezTo>
                      <a:pt x="208785" y="541528"/>
                      <a:pt x="185240" y="571426"/>
                      <a:pt x="163564" y="602819"/>
                    </a:cubicBezTo>
                    <a:cubicBezTo>
                      <a:pt x="161696" y="602072"/>
                      <a:pt x="159827" y="600951"/>
                      <a:pt x="157959" y="600203"/>
                    </a:cubicBezTo>
                    <a:close/>
                  </a:path>
                </a:pathLst>
              </a:custGeom>
              <a:grpFill/>
              <a:ln w="3729" cap="flat">
                <a:noFill/>
                <a:prstDash val="solid"/>
                <a:miter/>
              </a:ln>
            </p:spPr>
            <p:txBody>
              <a:bodyPr rtlCol="0" anchor="ctr"/>
              <a:lstStyle/>
              <a:p>
                <a:endParaRPr lang="en-US"/>
              </a:p>
            </p:txBody>
          </p:sp>
          <p:sp>
            <p:nvSpPr>
              <p:cNvPr id="19" name="Freeform: Shape 11">
                <a:extLst>
                  <a:ext uri="{FF2B5EF4-FFF2-40B4-BE49-F238E27FC236}">
                    <a16:creationId xmlns:a16="http://schemas.microsoft.com/office/drawing/2014/main" id="{22407C69-88AE-EB45-A388-91ECAB7575F8}"/>
                  </a:ext>
                </a:extLst>
              </p:cNvPr>
              <p:cNvSpPr/>
              <p:nvPr/>
            </p:nvSpPr>
            <p:spPr>
              <a:xfrm>
                <a:off x="3797340" y="3458189"/>
                <a:ext cx="684653" cy="507151"/>
              </a:xfrm>
              <a:custGeom>
                <a:avLst/>
                <a:gdLst>
                  <a:gd name="connsiteX0" fmla="*/ 2242 w 504529"/>
                  <a:gd name="connsiteY0" fmla="*/ 0 h 373725"/>
                  <a:gd name="connsiteX1" fmla="*/ 117724 w 504529"/>
                  <a:gd name="connsiteY1" fmla="*/ 19808 h 373725"/>
                  <a:gd name="connsiteX2" fmla="*/ 312808 w 504529"/>
                  <a:gd name="connsiteY2" fmla="*/ 72876 h 373725"/>
                  <a:gd name="connsiteX3" fmla="*/ 487338 w 504529"/>
                  <a:gd name="connsiteY3" fmla="*/ 255628 h 373725"/>
                  <a:gd name="connsiteX4" fmla="*/ 506024 w 504529"/>
                  <a:gd name="connsiteY4" fmla="*/ 324768 h 373725"/>
                  <a:gd name="connsiteX5" fmla="*/ 138652 w 504529"/>
                  <a:gd name="connsiteY5" fmla="*/ 96421 h 373725"/>
                  <a:gd name="connsiteX6" fmla="*/ 136410 w 504529"/>
                  <a:gd name="connsiteY6" fmla="*/ 99411 h 373725"/>
                  <a:gd name="connsiteX7" fmla="*/ 245538 w 504529"/>
                  <a:gd name="connsiteY7" fmla="*/ 191721 h 373725"/>
                  <a:gd name="connsiteX8" fmla="*/ 359150 w 504529"/>
                  <a:gd name="connsiteY8" fmla="*/ 283284 h 373725"/>
                  <a:gd name="connsiteX9" fmla="*/ 476874 w 504529"/>
                  <a:gd name="connsiteY9" fmla="*/ 369241 h 373725"/>
                  <a:gd name="connsiteX10" fmla="*/ 187610 w 504529"/>
                  <a:gd name="connsiteY10" fmla="*/ 287021 h 373725"/>
                  <a:gd name="connsiteX11" fmla="*/ 42978 w 504529"/>
                  <a:gd name="connsiteY11" fmla="*/ 81472 h 373725"/>
                  <a:gd name="connsiteX12" fmla="*/ 0 w 504529"/>
                  <a:gd name="connsiteY12" fmla="*/ 4111 h 373725"/>
                  <a:gd name="connsiteX13" fmla="*/ 2242 w 504529"/>
                  <a:gd name="connsiteY13" fmla="*/ 0 h 37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29" h="373725">
                    <a:moveTo>
                      <a:pt x="2242" y="0"/>
                    </a:moveTo>
                    <a:cubicBezTo>
                      <a:pt x="40736" y="6353"/>
                      <a:pt x="79604" y="12333"/>
                      <a:pt x="117724" y="19808"/>
                    </a:cubicBezTo>
                    <a:cubicBezTo>
                      <a:pt x="184247" y="32140"/>
                      <a:pt x="249275" y="49706"/>
                      <a:pt x="312808" y="72876"/>
                    </a:cubicBezTo>
                    <a:cubicBezTo>
                      <a:pt x="401381" y="105391"/>
                      <a:pt x="457440" y="168177"/>
                      <a:pt x="487338" y="255628"/>
                    </a:cubicBezTo>
                    <a:cubicBezTo>
                      <a:pt x="494813" y="278052"/>
                      <a:pt x="500792" y="301223"/>
                      <a:pt x="506024" y="324768"/>
                    </a:cubicBezTo>
                    <a:cubicBezTo>
                      <a:pt x="389422" y="238063"/>
                      <a:pt x="263103" y="168550"/>
                      <a:pt x="138652" y="96421"/>
                    </a:cubicBezTo>
                    <a:cubicBezTo>
                      <a:pt x="137905" y="97542"/>
                      <a:pt x="137157" y="98290"/>
                      <a:pt x="136410" y="99411"/>
                    </a:cubicBezTo>
                    <a:cubicBezTo>
                      <a:pt x="172661" y="130430"/>
                      <a:pt x="208539" y="161449"/>
                      <a:pt x="245538" y="191721"/>
                    </a:cubicBezTo>
                    <a:cubicBezTo>
                      <a:pt x="282910" y="222740"/>
                      <a:pt x="320657" y="253760"/>
                      <a:pt x="359150" y="283284"/>
                    </a:cubicBezTo>
                    <a:cubicBezTo>
                      <a:pt x="397270" y="312435"/>
                      <a:pt x="436511" y="339717"/>
                      <a:pt x="476874" y="369241"/>
                    </a:cubicBezTo>
                    <a:cubicBezTo>
                      <a:pt x="367746" y="382321"/>
                      <a:pt x="266840" y="373352"/>
                      <a:pt x="187610" y="287021"/>
                    </a:cubicBezTo>
                    <a:cubicBezTo>
                      <a:pt x="130430" y="224983"/>
                      <a:pt x="85209" y="154349"/>
                      <a:pt x="42978" y="81472"/>
                    </a:cubicBezTo>
                    <a:cubicBezTo>
                      <a:pt x="28029" y="56806"/>
                      <a:pt x="14202" y="30272"/>
                      <a:pt x="0" y="4111"/>
                    </a:cubicBezTo>
                    <a:cubicBezTo>
                      <a:pt x="747" y="2990"/>
                      <a:pt x="1495" y="1495"/>
                      <a:pt x="2242" y="0"/>
                    </a:cubicBezTo>
                    <a:close/>
                  </a:path>
                </a:pathLst>
              </a:custGeom>
              <a:grpFill/>
              <a:ln w="3729" cap="flat">
                <a:noFill/>
                <a:prstDash val="solid"/>
                <a:miter/>
              </a:ln>
            </p:spPr>
            <p:txBody>
              <a:bodyPr rtlCol="0" anchor="ctr"/>
              <a:lstStyle/>
              <a:p>
                <a:endParaRPr lang="en-US"/>
              </a:p>
            </p:txBody>
          </p:sp>
          <p:sp>
            <p:nvSpPr>
              <p:cNvPr id="20" name="Freeform: Shape 12">
                <a:extLst>
                  <a:ext uri="{FF2B5EF4-FFF2-40B4-BE49-F238E27FC236}">
                    <a16:creationId xmlns:a16="http://schemas.microsoft.com/office/drawing/2014/main" id="{C37F0EEE-9A96-684F-BF03-2092D272D580}"/>
                  </a:ext>
                </a:extLst>
              </p:cNvPr>
              <p:cNvSpPr/>
              <p:nvPr/>
            </p:nvSpPr>
            <p:spPr>
              <a:xfrm>
                <a:off x="7708991" y="3460499"/>
                <a:ext cx="684653" cy="502079"/>
              </a:xfrm>
              <a:custGeom>
                <a:avLst/>
                <a:gdLst>
                  <a:gd name="connsiteX0" fmla="*/ 366251 w 504529"/>
                  <a:gd name="connsiteY0" fmla="*/ 94719 h 369988"/>
                  <a:gd name="connsiteX1" fmla="*/ 180509 w 504529"/>
                  <a:gd name="connsiteY1" fmla="*/ 204220 h 369988"/>
                  <a:gd name="connsiteX2" fmla="*/ 0 w 504529"/>
                  <a:gd name="connsiteY2" fmla="*/ 321196 h 369988"/>
                  <a:gd name="connsiteX3" fmla="*/ 747 w 504529"/>
                  <a:gd name="connsiteY3" fmla="*/ 312227 h 369988"/>
                  <a:gd name="connsiteX4" fmla="*/ 26161 w 504529"/>
                  <a:gd name="connsiteY4" fmla="*/ 232997 h 369988"/>
                  <a:gd name="connsiteX5" fmla="*/ 187237 w 504529"/>
                  <a:gd name="connsiteY5" fmla="*/ 73416 h 369988"/>
                  <a:gd name="connsiteX6" fmla="*/ 496681 w 504529"/>
                  <a:gd name="connsiteY6" fmla="*/ 166 h 369988"/>
                  <a:gd name="connsiteX7" fmla="*/ 504530 w 504529"/>
                  <a:gd name="connsiteY7" fmla="*/ 166 h 369988"/>
                  <a:gd name="connsiteX8" fmla="*/ 502661 w 504529"/>
                  <a:gd name="connsiteY8" fmla="*/ 6146 h 369988"/>
                  <a:gd name="connsiteX9" fmla="*/ 341585 w 504529"/>
                  <a:gd name="connsiteY9" fmla="*/ 259905 h 369988"/>
                  <a:gd name="connsiteX10" fmla="*/ 58675 w 504529"/>
                  <a:gd name="connsiteY10" fmla="*/ 371276 h 369988"/>
                  <a:gd name="connsiteX11" fmla="*/ 26161 w 504529"/>
                  <a:gd name="connsiteY11" fmla="*/ 367912 h 369988"/>
                  <a:gd name="connsiteX12" fmla="*/ 369241 w 504529"/>
                  <a:gd name="connsiteY12" fmla="*/ 98082 h 369988"/>
                  <a:gd name="connsiteX13" fmla="*/ 366251 w 504529"/>
                  <a:gd name="connsiteY13" fmla="*/ 9471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29" h="369988">
                    <a:moveTo>
                      <a:pt x="366251" y="94719"/>
                    </a:moveTo>
                    <a:cubicBezTo>
                      <a:pt x="304213" y="130970"/>
                      <a:pt x="241800" y="166474"/>
                      <a:pt x="180509" y="204220"/>
                    </a:cubicBezTo>
                    <a:cubicBezTo>
                      <a:pt x="119219" y="241967"/>
                      <a:pt x="59796" y="282329"/>
                      <a:pt x="0" y="321196"/>
                    </a:cubicBezTo>
                    <a:cubicBezTo>
                      <a:pt x="0" y="319701"/>
                      <a:pt x="0" y="315590"/>
                      <a:pt x="747" y="312227"/>
                    </a:cubicBezTo>
                    <a:cubicBezTo>
                      <a:pt x="8970" y="285692"/>
                      <a:pt x="16070" y="258784"/>
                      <a:pt x="26161" y="232997"/>
                    </a:cubicBezTo>
                    <a:cubicBezTo>
                      <a:pt x="56059" y="156383"/>
                      <a:pt x="109502" y="102941"/>
                      <a:pt x="187237" y="73416"/>
                    </a:cubicBezTo>
                    <a:cubicBezTo>
                      <a:pt x="287021" y="34923"/>
                      <a:pt x="391291" y="15115"/>
                      <a:pt x="496681" y="166"/>
                    </a:cubicBezTo>
                    <a:cubicBezTo>
                      <a:pt x="498924" y="-208"/>
                      <a:pt x="501540" y="166"/>
                      <a:pt x="504530" y="166"/>
                    </a:cubicBezTo>
                    <a:cubicBezTo>
                      <a:pt x="503782" y="2782"/>
                      <a:pt x="503782" y="4651"/>
                      <a:pt x="502661" y="6146"/>
                    </a:cubicBezTo>
                    <a:cubicBezTo>
                      <a:pt x="456319" y="95092"/>
                      <a:pt x="403997" y="180676"/>
                      <a:pt x="341585" y="259905"/>
                    </a:cubicBezTo>
                    <a:cubicBezTo>
                      <a:pt x="268335" y="352963"/>
                      <a:pt x="171914" y="382114"/>
                      <a:pt x="58675" y="371276"/>
                    </a:cubicBezTo>
                    <a:cubicBezTo>
                      <a:pt x="48958" y="370528"/>
                      <a:pt x="39241" y="369033"/>
                      <a:pt x="26161" y="367912"/>
                    </a:cubicBezTo>
                    <a:cubicBezTo>
                      <a:pt x="150985" y="287187"/>
                      <a:pt x="258992" y="191140"/>
                      <a:pt x="369241" y="98082"/>
                    </a:cubicBezTo>
                    <a:cubicBezTo>
                      <a:pt x="368120" y="96961"/>
                      <a:pt x="366999" y="95840"/>
                      <a:pt x="366251" y="94719"/>
                    </a:cubicBezTo>
                    <a:close/>
                  </a:path>
                </a:pathLst>
              </a:custGeom>
              <a:grpFill/>
              <a:ln w="3729" cap="flat">
                <a:noFill/>
                <a:prstDash val="solid"/>
                <a:miter/>
              </a:ln>
            </p:spPr>
            <p:txBody>
              <a:bodyPr rtlCol="0" anchor="ctr"/>
              <a:lstStyle/>
              <a:p>
                <a:endParaRPr lang="en-US"/>
              </a:p>
            </p:txBody>
          </p:sp>
          <p:sp>
            <p:nvSpPr>
              <p:cNvPr id="21" name="Freeform: Shape 13">
                <a:extLst>
                  <a:ext uri="{FF2B5EF4-FFF2-40B4-BE49-F238E27FC236}">
                    <a16:creationId xmlns:a16="http://schemas.microsoft.com/office/drawing/2014/main" id="{E90EF65B-5F33-D240-976A-AEFFD1CC088D}"/>
                  </a:ext>
                </a:extLst>
              </p:cNvPr>
              <p:cNvSpPr/>
              <p:nvPr/>
            </p:nvSpPr>
            <p:spPr>
              <a:xfrm>
                <a:off x="5755131" y="2039181"/>
                <a:ext cx="355005" cy="816512"/>
              </a:xfrm>
              <a:custGeom>
                <a:avLst/>
                <a:gdLst>
                  <a:gd name="connsiteX0" fmla="*/ 154957 w 261607"/>
                  <a:gd name="connsiteY0" fmla="*/ 602072 h 601698"/>
                  <a:gd name="connsiteX1" fmla="*/ 135897 w 261607"/>
                  <a:gd name="connsiteY1" fmla="*/ 168924 h 601698"/>
                  <a:gd name="connsiteX2" fmla="*/ 104878 w 261607"/>
                  <a:gd name="connsiteY2" fmla="*/ 602819 h 601698"/>
                  <a:gd name="connsiteX3" fmla="*/ 89929 w 261607"/>
                  <a:gd name="connsiteY3" fmla="*/ 586002 h 601698"/>
                  <a:gd name="connsiteX4" fmla="*/ 3225 w 261607"/>
                  <a:gd name="connsiteY4" fmla="*/ 417078 h 601698"/>
                  <a:gd name="connsiteX5" fmla="*/ 16679 w 261607"/>
                  <a:gd name="connsiteY5" fmla="*/ 278799 h 601698"/>
                  <a:gd name="connsiteX6" fmla="*/ 134402 w 261607"/>
                  <a:gd name="connsiteY6" fmla="*/ 4111 h 601698"/>
                  <a:gd name="connsiteX7" fmla="*/ 137766 w 261607"/>
                  <a:gd name="connsiteY7" fmla="*/ 0 h 601698"/>
                  <a:gd name="connsiteX8" fmla="*/ 140382 w 261607"/>
                  <a:gd name="connsiteY8" fmla="*/ 3737 h 601698"/>
                  <a:gd name="connsiteX9" fmla="*/ 254742 w 261607"/>
                  <a:gd name="connsiteY9" fmla="*/ 297112 h 601698"/>
                  <a:gd name="connsiteX10" fmla="*/ 185976 w 261607"/>
                  <a:gd name="connsiteY10" fmla="*/ 567315 h 601698"/>
                  <a:gd name="connsiteX11" fmla="*/ 160189 w 261607"/>
                  <a:gd name="connsiteY11" fmla="*/ 596466 h 601698"/>
                  <a:gd name="connsiteX12" fmla="*/ 154957 w 261607"/>
                  <a:gd name="connsiteY12" fmla="*/ 602072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607" h="601698">
                    <a:moveTo>
                      <a:pt x="154957" y="602072"/>
                    </a:moveTo>
                    <a:cubicBezTo>
                      <a:pt x="162805" y="455571"/>
                      <a:pt x="148604" y="312435"/>
                      <a:pt x="135897" y="168924"/>
                    </a:cubicBezTo>
                    <a:cubicBezTo>
                      <a:pt x="119079" y="312061"/>
                      <a:pt x="101141" y="455198"/>
                      <a:pt x="104878" y="602819"/>
                    </a:cubicBezTo>
                    <a:cubicBezTo>
                      <a:pt x="98898" y="596092"/>
                      <a:pt x="94414" y="591234"/>
                      <a:pt x="89929" y="586002"/>
                    </a:cubicBezTo>
                    <a:cubicBezTo>
                      <a:pt x="48072" y="536296"/>
                      <a:pt x="14810" y="482106"/>
                      <a:pt x="3225" y="417078"/>
                    </a:cubicBezTo>
                    <a:cubicBezTo>
                      <a:pt x="-4997" y="369615"/>
                      <a:pt x="3598" y="324020"/>
                      <a:pt x="16679" y="278799"/>
                    </a:cubicBezTo>
                    <a:cubicBezTo>
                      <a:pt x="44708" y="182378"/>
                      <a:pt x="86939" y="92310"/>
                      <a:pt x="134402" y="4111"/>
                    </a:cubicBezTo>
                    <a:cubicBezTo>
                      <a:pt x="135150" y="2990"/>
                      <a:pt x="136271" y="1869"/>
                      <a:pt x="137766" y="0"/>
                    </a:cubicBezTo>
                    <a:cubicBezTo>
                      <a:pt x="138887" y="1495"/>
                      <a:pt x="139634" y="2616"/>
                      <a:pt x="140382" y="3737"/>
                    </a:cubicBezTo>
                    <a:cubicBezTo>
                      <a:pt x="187471" y="98290"/>
                      <a:pt x="228581" y="194711"/>
                      <a:pt x="254742" y="297112"/>
                    </a:cubicBezTo>
                    <a:cubicBezTo>
                      <a:pt x="281276" y="400260"/>
                      <a:pt x="251378" y="488086"/>
                      <a:pt x="185976" y="567315"/>
                    </a:cubicBezTo>
                    <a:cubicBezTo>
                      <a:pt x="177754" y="577406"/>
                      <a:pt x="168785" y="586749"/>
                      <a:pt x="160189" y="596466"/>
                    </a:cubicBezTo>
                    <a:cubicBezTo>
                      <a:pt x="160189" y="598335"/>
                      <a:pt x="158321" y="599456"/>
                      <a:pt x="154957" y="602072"/>
                    </a:cubicBezTo>
                    <a:close/>
                  </a:path>
                </a:pathLst>
              </a:custGeom>
              <a:grpFill/>
              <a:ln w="3729" cap="flat">
                <a:noFill/>
                <a:prstDash val="solid"/>
                <a:miter/>
              </a:ln>
            </p:spPr>
            <p:txBody>
              <a:bodyPr rtlCol="0" anchor="ctr"/>
              <a:lstStyle/>
              <a:p>
                <a:endParaRPr lang="en-US"/>
              </a:p>
            </p:txBody>
          </p:sp>
          <p:sp>
            <p:nvSpPr>
              <p:cNvPr id="22" name="Freeform: Shape 14">
                <a:extLst>
                  <a:ext uri="{FF2B5EF4-FFF2-40B4-BE49-F238E27FC236}">
                    <a16:creationId xmlns:a16="http://schemas.microsoft.com/office/drawing/2014/main" id="{8B2BAB02-79EE-C244-803E-D659977872BE}"/>
                  </a:ext>
                </a:extLst>
              </p:cNvPr>
              <p:cNvSpPr/>
              <p:nvPr/>
            </p:nvSpPr>
            <p:spPr>
              <a:xfrm>
                <a:off x="4521527" y="2706084"/>
                <a:ext cx="380363" cy="791155"/>
              </a:xfrm>
              <a:custGeom>
                <a:avLst/>
                <a:gdLst>
                  <a:gd name="connsiteX0" fmla="*/ 27300 w 280294"/>
                  <a:gd name="connsiteY0" fmla="*/ 0 h 583011"/>
                  <a:gd name="connsiteX1" fmla="*/ 158851 w 280294"/>
                  <a:gd name="connsiteY1" fmla="*/ 146127 h 583011"/>
                  <a:gd name="connsiteX2" fmla="*/ 232849 w 280294"/>
                  <a:gd name="connsiteY2" fmla="*/ 247033 h 583011"/>
                  <a:gd name="connsiteX3" fmla="*/ 264615 w 280294"/>
                  <a:gd name="connsiteY3" fmla="*/ 497429 h 583011"/>
                  <a:gd name="connsiteX4" fmla="*/ 238081 w 280294"/>
                  <a:gd name="connsiteY4" fmla="*/ 564699 h 583011"/>
                  <a:gd name="connsiteX5" fmla="*/ 79247 w 280294"/>
                  <a:gd name="connsiteY5" fmla="*/ 162197 h 583011"/>
                  <a:gd name="connsiteX6" fmla="*/ 75510 w 280294"/>
                  <a:gd name="connsiteY6" fmla="*/ 163318 h 583011"/>
                  <a:gd name="connsiteX7" fmla="*/ 108398 w 280294"/>
                  <a:gd name="connsiteY7" fmla="*/ 303465 h 583011"/>
                  <a:gd name="connsiteX8" fmla="*/ 144276 w 280294"/>
                  <a:gd name="connsiteY8" fmla="*/ 443239 h 583011"/>
                  <a:gd name="connsiteX9" fmla="*/ 187628 w 280294"/>
                  <a:gd name="connsiteY9" fmla="*/ 583012 h 583011"/>
                  <a:gd name="connsiteX10" fmla="*/ 15714 w 280294"/>
                  <a:gd name="connsiteY10" fmla="*/ 396149 h 583011"/>
                  <a:gd name="connsiteX11" fmla="*/ 391 w 280294"/>
                  <a:gd name="connsiteY11" fmla="*/ 270951 h 583011"/>
                  <a:gd name="connsiteX12" fmla="*/ 22815 w 280294"/>
                  <a:gd name="connsiteY12" fmla="*/ 8596 h 583011"/>
                  <a:gd name="connsiteX13" fmla="*/ 27300 w 280294"/>
                  <a:gd name="connsiteY13" fmla="*/ 0 h 58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294" h="583011">
                    <a:moveTo>
                      <a:pt x="27300" y="0"/>
                    </a:moveTo>
                    <a:cubicBezTo>
                      <a:pt x="72520" y="50079"/>
                      <a:pt x="116994" y="96795"/>
                      <a:pt x="158851" y="146127"/>
                    </a:cubicBezTo>
                    <a:cubicBezTo>
                      <a:pt x="185759" y="177893"/>
                      <a:pt x="209304" y="212650"/>
                      <a:pt x="232849" y="247033"/>
                    </a:cubicBezTo>
                    <a:cubicBezTo>
                      <a:pt x="286291" y="324768"/>
                      <a:pt x="293018" y="409230"/>
                      <a:pt x="264615" y="497429"/>
                    </a:cubicBezTo>
                    <a:cubicBezTo>
                      <a:pt x="257141" y="520226"/>
                      <a:pt x="248171" y="542649"/>
                      <a:pt x="238081" y="564699"/>
                    </a:cubicBezTo>
                    <a:cubicBezTo>
                      <a:pt x="196224" y="425300"/>
                      <a:pt x="136427" y="294496"/>
                      <a:pt x="79247" y="162197"/>
                    </a:cubicBezTo>
                    <a:cubicBezTo>
                      <a:pt x="78126" y="162571"/>
                      <a:pt x="77005" y="162944"/>
                      <a:pt x="75510" y="163318"/>
                    </a:cubicBezTo>
                    <a:cubicBezTo>
                      <a:pt x="86348" y="210034"/>
                      <a:pt x="96813" y="257123"/>
                      <a:pt x="108398" y="303465"/>
                    </a:cubicBezTo>
                    <a:cubicBezTo>
                      <a:pt x="119984" y="350181"/>
                      <a:pt x="131195" y="396896"/>
                      <a:pt x="144276" y="443239"/>
                    </a:cubicBezTo>
                    <a:cubicBezTo>
                      <a:pt x="157356" y="489954"/>
                      <a:pt x="173053" y="535549"/>
                      <a:pt x="187628" y="583012"/>
                    </a:cubicBezTo>
                    <a:cubicBezTo>
                      <a:pt x="110267" y="538165"/>
                      <a:pt x="40380" y="486217"/>
                      <a:pt x="15714" y="396149"/>
                    </a:cubicBezTo>
                    <a:cubicBezTo>
                      <a:pt x="4502" y="356160"/>
                      <a:pt x="1513" y="312808"/>
                      <a:pt x="391" y="270951"/>
                    </a:cubicBezTo>
                    <a:cubicBezTo>
                      <a:pt x="-2225" y="182752"/>
                      <a:pt x="8613" y="95300"/>
                      <a:pt x="22815" y="8596"/>
                    </a:cubicBezTo>
                    <a:cubicBezTo>
                      <a:pt x="23189" y="7101"/>
                      <a:pt x="24310" y="5980"/>
                      <a:pt x="27300" y="0"/>
                    </a:cubicBezTo>
                    <a:close/>
                  </a:path>
                </a:pathLst>
              </a:custGeom>
              <a:grpFill/>
              <a:ln w="3729" cap="flat">
                <a:noFill/>
                <a:prstDash val="solid"/>
                <a:miter/>
              </a:ln>
            </p:spPr>
            <p:txBody>
              <a:bodyPr rtlCol="0" anchor="ctr"/>
              <a:lstStyle/>
              <a:p>
                <a:endParaRPr lang="en-US"/>
              </a:p>
            </p:txBody>
          </p:sp>
          <p:sp>
            <p:nvSpPr>
              <p:cNvPr id="23" name="Freeform: Shape 15">
                <a:extLst>
                  <a:ext uri="{FF2B5EF4-FFF2-40B4-BE49-F238E27FC236}">
                    <a16:creationId xmlns:a16="http://schemas.microsoft.com/office/drawing/2014/main" id="{2CBE841D-9BE1-6342-B313-292CB038D495}"/>
                  </a:ext>
                </a:extLst>
              </p:cNvPr>
              <p:cNvSpPr/>
              <p:nvPr/>
            </p:nvSpPr>
            <p:spPr>
              <a:xfrm>
                <a:off x="7288955" y="2708113"/>
                <a:ext cx="380363" cy="791155"/>
              </a:xfrm>
              <a:custGeom>
                <a:avLst/>
                <a:gdLst>
                  <a:gd name="connsiteX0" fmla="*/ 257583 w 280294"/>
                  <a:gd name="connsiteY0" fmla="*/ 2990 h 583011"/>
                  <a:gd name="connsiteX1" fmla="*/ 268795 w 280294"/>
                  <a:gd name="connsiteY1" fmla="*/ 83341 h 583011"/>
                  <a:gd name="connsiteX2" fmla="*/ 280380 w 280294"/>
                  <a:gd name="connsiteY2" fmla="*/ 300475 h 583011"/>
                  <a:gd name="connsiteX3" fmla="*/ 129395 w 280294"/>
                  <a:gd name="connsiteY3" fmla="*/ 559841 h 583011"/>
                  <a:gd name="connsiteX4" fmla="*/ 90901 w 280294"/>
                  <a:gd name="connsiteY4" fmla="*/ 583012 h 583011"/>
                  <a:gd name="connsiteX5" fmla="*/ 203393 w 280294"/>
                  <a:gd name="connsiteY5" fmla="*/ 161449 h 583011"/>
                  <a:gd name="connsiteX6" fmla="*/ 44933 w 280294"/>
                  <a:gd name="connsiteY6" fmla="*/ 562831 h 583011"/>
                  <a:gd name="connsiteX7" fmla="*/ 41570 w 280294"/>
                  <a:gd name="connsiteY7" fmla="*/ 561336 h 583011"/>
                  <a:gd name="connsiteX8" fmla="*/ 40822 w 280294"/>
                  <a:gd name="connsiteY8" fmla="*/ 257123 h 583011"/>
                  <a:gd name="connsiteX9" fmla="*/ 228806 w 280294"/>
                  <a:gd name="connsiteY9" fmla="*/ 26908 h 583011"/>
                  <a:gd name="connsiteX10" fmla="*/ 251603 w 280294"/>
                  <a:gd name="connsiteY10" fmla="*/ 0 h 583011"/>
                  <a:gd name="connsiteX11" fmla="*/ 257583 w 280294"/>
                  <a:gd name="connsiteY11" fmla="*/ 2990 h 58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294" h="583011">
                    <a:moveTo>
                      <a:pt x="257583" y="2990"/>
                    </a:moveTo>
                    <a:cubicBezTo>
                      <a:pt x="261320" y="29898"/>
                      <a:pt x="265431" y="56433"/>
                      <a:pt x="268795" y="83341"/>
                    </a:cubicBezTo>
                    <a:cubicBezTo>
                      <a:pt x="278138" y="155470"/>
                      <a:pt x="281128" y="227599"/>
                      <a:pt x="280380" y="300475"/>
                    </a:cubicBezTo>
                    <a:cubicBezTo>
                      <a:pt x="278885" y="415957"/>
                      <a:pt x="225069" y="499671"/>
                      <a:pt x="129395" y="559841"/>
                    </a:cubicBezTo>
                    <a:cubicBezTo>
                      <a:pt x="117810" y="567315"/>
                      <a:pt x="105477" y="574043"/>
                      <a:pt x="90901" y="583012"/>
                    </a:cubicBezTo>
                    <a:cubicBezTo>
                      <a:pt x="142849" y="444360"/>
                      <a:pt x="172374" y="302718"/>
                      <a:pt x="203393" y="161449"/>
                    </a:cubicBezTo>
                    <a:cubicBezTo>
                      <a:pt x="144344" y="293001"/>
                      <a:pt x="84548" y="423805"/>
                      <a:pt x="44933" y="562831"/>
                    </a:cubicBezTo>
                    <a:cubicBezTo>
                      <a:pt x="43438" y="562083"/>
                      <a:pt x="41943" y="562083"/>
                      <a:pt x="41570" y="561336"/>
                    </a:cubicBezTo>
                    <a:cubicBezTo>
                      <a:pt x="-4772" y="460056"/>
                      <a:pt x="-21964" y="358777"/>
                      <a:pt x="40822" y="257123"/>
                    </a:cubicBezTo>
                    <a:cubicBezTo>
                      <a:pt x="93144" y="171914"/>
                      <a:pt x="159293" y="97916"/>
                      <a:pt x="228806" y="26908"/>
                    </a:cubicBezTo>
                    <a:cubicBezTo>
                      <a:pt x="237028" y="18686"/>
                      <a:pt x="244129" y="8969"/>
                      <a:pt x="251603" y="0"/>
                    </a:cubicBezTo>
                    <a:cubicBezTo>
                      <a:pt x="253846" y="747"/>
                      <a:pt x="255715" y="1869"/>
                      <a:pt x="257583" y="2990"/>
                    </a:cubicBezTo>
                    <a:close/>
                  </a:path>
                </a:pathLst>
              </a:custGeom>
              <a:grpFill/>
              <a:ln w="3729" cap="flat">
                <a:noFill/>
                <a:prstDash val="solid"/>
                <a:miter/>
              </a:ln>
            </p:spPr>
            <p:txBody>
              <a:bodyPr rtlCol="0" anchor="ctr"/>
              <a:lstStyle/>
              <a:p>
                <a:endParaRPr lang="en-US"/>
              </a:p>
            </p:txBody>
          </p:sp>
          <p:sp>
            <p:nvSpPr>
              <p:cNvPr id="24" name="Freeform: Shape 16">
                <a:extLst>
                  <a:ext uri="{FF2B5EF4-FFF2-40B4-BE49-F238E27FC236}">
                    <a16:creationId xmlns:a16="http://schemas.microsoft.com/office/drawing/2014/main" id="{80FD9250-CBE2-DB4A-91BA-0883B13FA992}"/>
                  </a:ext>
                </a:extLst>
              </p:cNvPr>
              <p:cNvSpPr/>
              <p:nvPr/>
            </p:nvSpPr>
            <p:spPr>
              <a:xfrm>
                <a:off x="4631604" y="4630173"/>
                <a:ext cx="456435" cy="451365"/>
              </a:xfrm>
              <a:custGeom>
                <a:avLst/>
                <a:gdLst>
                  <a:gd name="connsiteX0" fmla="*/ 338222 w 336352"/>
                  <a:gd name="connsiteY0" fmla="*/ 34039 h 332615"/>
                  <a:gd name="connsiteX1" fmla="*/ 312061 w 336352"/>
                  <a:gd name="connsiteY1" fmla="*/ 195862 h 332615"/>
                  <a:gd name="connsiteX2" fmla="*/ 248527 w 336352"/>
                  <a:gd name="connsiteY2" fmla="*/ 254911 h 332615"/>
                  <a:gd name="connsiteX3" fmla="*/ 4858 w 336352"/>
                  <a:gd name="connsiteY3" fmla="*/ 336009 h 332615"/>
                  <a:gd name="connsiteX4" fmla="*/ 0 w 336352"/>
                  <a:gd name="connsiteY4" fmla="*/ 334514 h 332615"/>
                  <a:gd name="connsiteX5" fmla="*/ 22050 w 336352"/>
                  <a:gd name="connsiteY5" fmla="*/ 248931 h 332615"/>
                  <a:gd name="connsiteX6" fmla="*/ 74745 w 336352"/>
                  <a:gd name="connsiteY6" fmla="*/ 106915 h 332615"/>
                  <a:gd name="connsiteX7" fmla="*/ 230962 w 336352"/>
                  <a:gd name="connsiteY7" fmla="*/ 777 h 332615"/>
                  <a:gd name="connsiteX8" fmla="*/ 301223 w 336352"/>
                  <a:gd name="connsiteY8" fmla="*/ 404 h 332615"/>
                  <a:gd name="connsiteX9" fmla="*/ 191721 w 336352"/>
                  <a:gd name="connsiteY9" fmla="*/ 120370 h 332615"/>
                  <a:gd name="connsiteX10" fmla="*/ 91189 w 336352"/>
                  <a:gd name="connsiteY10" fmla="*/ 246315 h 332615"/>
                  <a:gd name="connsiteX11" fmla="*/ 338222 w 336352"/>
                  <a:gd name="connsiteY11" fmla="*/ 34039 h 33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352" h="332615">
                    <a:moveTo>
                      <a:pt x="338222" y="34039"/>
                    </a:moveTo>
                    <a:cubicBezTo>
                      <a:pt x="342333" y="92340"/>
                      <a:pt x="339717" y="146157"/>
                      <a:pt x="312061" y="195862"/>
                    </a:cubicBezTo>
                    <a:cubicBezTo>
                      <a:pt x="297486" y="222397"/>
                      <a:pt x="274315" y="240709"/>
                      <a:pt x="248527" y="254911"/>
                    </a:cubicBezTo>
                    <a:cubicBezTo>
                      <a:pt x="172288" y="296394"/>
                      <a:pt x="89320" y="318444"/>
                      <a:pt x="4858" y="336009"/>
                    </a:cubicBezTo>
                    <a:cubicBezTo>
                      <a:pt x="4111" y="336009"/>
                      <a:pt x="2990" y="335635"/>
                      <a:pt x="0" y="334514"/>
                    </a:cubicBezTo>
                    <a:cubicBezTo>
                      <a:pt x="7101" y="306111"/>
                      <a:pt x="12707" y="276587"/>
                      <a:pt x="22050" y="248931"/>
                    </a:cubicBezTo>
                    <a:cubicBezTo>
                      <a:pt x="38120" y="201094"/>
                      <a:pt x="54938" y="153257"/>
                      <a:pt x="74745" y="106915"/>
                    </a:cubicBezTo>
                    <a:cubicBezTo>
                      <a:pt x="103522" y="38897"/>
                      <a:pt x="158833" y="6009"/>
                      <a:pt x="230962" y="777"/>
                    </a:cubicBezTo>
                    <a:cubicBezTo>
                      <a:pt x="254507" y="-718"/>
                      <a:pt x="278052" y="404"/>
                      <a:pt x="301223" y="404"/>
                    </a:cubicBezTo>
                    <a:cubicBezTo>
                      <a:pt x="264224" y="40766"/>
                      <a:pt x="226851" y="79633"/>
                      <a:pt x="191721" y="120370"/>
                    </a:cubicBezTo>
                    <a:cubicBezTo>
                      <a:pt x="156591" y="160732"/>
                      <a:pt x="123703" y="203337"/>
                      <a:pt x="91189" y="246315"/>
                    </a:cubicBezTo>
                    <a:cubicBezTo>
                      <a:pt x="177520" y="181287"/>
                      <a:pt x="263103" y="116259"/>
                      <a:pt x="338222" y="34039"/>
                    </a:cubicBezTo>
                    <a:close/>
                  </a:path>
                </a:pathLst>
              </a:custGeom>
              <a:grpFill/>
              <a:ln w="3729" cap="flat">
                <a:noFill/>
                <a:prstDash val="solid"/>
                <a:miter/>
              </a:ln>
            </p:spPr>
            <p:txBody>
              <a:bodyPr rtlCol="0" anchor="ctr"/>
              <a:lstStyle/>
              <a:p>
                <a:endParaRPr lang="en-US"/>
              </a:p>
            </p:txBody>
          </p:sp>
          <p:sp>
            <p:nvSpPr>
              <p:cNvPr id="25" name="Freeform: Shape 17">
                <a:extLst>
                  <a:ext uri="{FF2B5EF4-FFF2-40B4-BE49-F238E27FC236}">
                    <a16:creationId xmlns:a16="http://schemas.microsoft.com/office/drawing/2014/main" id="{EFCE287F-7339-254A-9F95-E13D51C3CF13}"/>
                  </a:ext>
                </a:extLst>
              </p:cNvPr>
              <p:cNvSpPr/>
              <p:nvPr/>
            </p:nvSpPr>
            <p:spPr>
              <a:xfrm>
                <a:off x="7097876" y="4628810"/>
                <a:ext cx="461507" cy="456435"/>
              </a:xfrm>
              <a:custGeom>
                <a:avLst/>
                <a:gdLst>
                  <a:gd name="connsiteX0" fmla="*/ 39241 w 340090"/>
                  <a:gd name="connsiteY0" fmla="*/ 1409 h 336353"/>
                  <a:gd name="connsiteX1" fmla="*/ 182004 w 340090"/>
                  <a:gd name="connsiteY1" fmla="*/ 18974 h 336353"/>
                  <a:gd name="connsiteX2" fmla="*/ 254133 w 340090"/>
                  <a:gd name="connsiteY2" fmla="*/ 85497 h 336353"/>
                  <a:gd name="connsiteX3" fmla="*/ 327384 w 340090"/>
                  <a:gd name="connsiteY3" fmla="*/ 281703 h 336353"/>
                  <a:gd name="connsiteX4" fmla="*/ 340464 w 340090"/>
                  <a:gd name="connsiteY4" fmla="*/ 337762 h 336353"/>
                  <a:gd name="connsiteX5" fmla="*/ 310192 w 340090"/>
                  <a:gd name="connsiteY5" fmla="*/ 331408 h 336353"/>
                  <a:gd name="connsiteX6" fmla="*/ 131178 w 340090"/>
                  <a:gd name="connsiteY6" fmla="*/ 275723 h 336353"/>
                  <a:gd name="connsiteX7" fmla="*/ 0 w 340090"/>
                  <a:gd name="connsiteY7" fmla="*/ 81386 h 336353"/>
                  <a:gd name="connsiteX8" fmla="*/ 1869 w 340090"/>
                  <a:gd name="connsiteY8" fmla="*/ 37660 h 336353"/>
                  <a:gd name="connsiteX9" fmla="*/ 247033 w 340090"/>
                  <a:gd name="connsiteY9" fmla="*/ 248067 h 336353"/>
                  <a:gd name="connsiteX10" fmla="*/ 250022 w 340090"/>
                  <a:gd name="connsiteY10" fmla="*/ 245078 h 336353"/>
                  <a:gd name="connsiteX11" fmla="*/ 147622 w 340090"/>
                  <a:gd name="connsiteY11" fmla="*/ 120253 h 336353"/>
                  <a:gd name="connsiteX12" fmla="*/ 39241 w 340090"/>
                  <a:gd name="connsiteY12" fmla="*/ 1409 h 33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0090" h="336353">
                    <a:moveTo>
                      <a:pt x="39241" y="1409"/>
                    </a:moveTo>
                    <a:cubicBezTo>
                      <a:pt x="87826" y="-1955"/>
                      <a:pt x="136036" y="-460"/>
                      <a:pt x="182004" y="18974"/>
                    </a:cubicBezTo>
                    <a:cubicBezTo>
                      <a:pt x="213771" y="32802"/>
                      <a:pt x="236568" y="55973"/>
                      <a:pt x="254133" y="85497"/>
                    </a:cubicBezTo>
                    <a:cubicBezTo>
                      <a:pt x="290011" y="146788"/>
                      <a:pt x="309819" y="213685"/>
                      <a:pt x="327384" y="281703"/>
                    </a:cubicBezTo>
                    <a:cubicBezTo>
                      <a:pt x="331868" y="299268"/>
                      <a:pt x="335606" y="317207"/>
                      <a:pt x="340464" y="337762"/>
                    </a:cubicBezTo>
                    <a:cubicBezTo>
                      <a:pt x="329252" y="335519"/>
                      <a:pt x="319535" y="333651"/>
                      <a:pt x="310192" y="331408"/>
                    </a:cubicBezTo>
                    <a:cubicBezTo>
                      <a:pt x="248901" y="317580"/>
                      <a:pt x="189853" y="298520"/>
                      <a:pt x="131178" y="275723"/>
                    </a:cubicBezTo>
                    <a:cubicBezTo>
                      <a:pt x="41484" y="240967"/>
                      <a:pt x="374" y="175565"/>
                      <a:pt x="0" y="81386"/>
                    </a:cubicBezTo>
                    <a:cubicBezTo>
                      <a:pt x="0" y="67184"/>
                      <a:pt x="0" y="52609"/>
                      <a:pt x="1869" y="37660"/>
                    </a:cubicBezTo>
                    <a:cubicBezTo>
                      <a:pt x="76988" y="116516"/>
                      <a:pt x="162944" y="181544"/>
                      <a:pt x="247033" y="248067"/>
                    </a:cubicBezTo>
                    <a:cubicBezTo>
                      <a:pt x="248154" y="246946"/>
                      <a:pt x="249275" y="246199"/>
                      <a:pt x="250022" y="245078"/>
                    </a:cubicBezTo>
                    <a:cubicBezTo>
                      <a:pt x="216013" y="203594"/>
                      <a:pt x="182752" y="160989"/>
                      <a:pt x="147622" y="120253"/>
                    </a:cubicBezTo>
                    <a:cubicBezTo>
                      <a:pt x="113239" y="80638"/>
                      <a:pt x="76240" y="41771"/>
                      <a:pt x="39241" y="1409"/>
                    </a:cubicBezTo>
                    <a:close/>
                  </a:path>
                </a:pathLst>
              </a:custGeom>
              <a:grpFill/>
              <a:ln w="3729" cap="flat">
                <a:noFill/>
                <a:prstDash val="solid"/>
                <a:miter/>
              </a:ln>
            </p:spPr>
            <p:txBody>
              <a:bodyPr rtlCol="0" anchor="ctr"/>
              <a:lstStyle/>
              <a:p>
                <a:endParaRPr lang="en-US"/>
              </a:p>
            </p:txBody>
          </p:sp>
          <p:sp>
            <p:nvSpPr>
              <p:cNvPr id="26" name="Freeform: Shape 18">
                <a:extLst>
                  <a:ext uri="{FF2B5EF4-FFF2-40B4-BE49-F238E27FC236}">
                    <a16:creationId xmlns:a16="http://schemas.microsoft.com/office/drawing/2014/main" id="{C6B2B537-7638-DE4F-A721-030ED44A1B9A}"/>
                  </a:ext>
                </a:extLst>
              </p:cNvPr>
              <p:cNvSpPr/>
              <p:nvPr/>
            </p:nvSpPr>
            <p:spPr>
              <a:xfrm>
                <a:off x="4997751" y="2561546"/>
                <a:ext cx="314433" cy="608581"/>
              </a:xfrm>
              <a:custGeom>
                <a:avLst/>
                <a:gdLst>
                  <a:gd name="connsiteX0" fmla="*/ 85220 w 231709"/>
                  <a:gd name="connsiteY0" fmla="*/ 449966 h 448470"/>
                  <a:gd name="connsiteX1" fmla="*/ 10 w 231709"/>
                  <a:gd name="connsiteY1" fmla="*/ 281415 h 448470"/>
                  <a:gd name="connsiteX2" fmla="*/ 10848 w 231709"/>
                  <a:gd name="connsiteY2" fmla="*/ 223114 h 448470"/>
                  <a:gd name="connsiteX3" fmla="*/ 131936 w 231709"/>
                  <a:gd name="connsiteY3" fmla="*/ 0 h 448470"/>
                  <a:gd name="connsiteX4" fmla="*/ 136047 w 231709"/>
                  <a:gd name="connsiteY4" fmla="*/ 2242 h 448470"/>
                  <a:gd name="connsiteX5" fmla="*/ 230225 w 231709"/>
                  <a:gd name="connsiteY5" fmla="*/ 236195 h 448470"/>
                  <a:gd name="connsiteX6" fmla="*/ 199954 w 231709"/>
                  <a:gd name="connsiteY6" fmla="*/ 380079 h 448470"/>
                  <a:gd name="connsiteX7" fmla="*/ 130067 w 231709"/>
                  <a:gd name="connsiteY7" fmla="*/ 451087 h 448470"/>
                  <a:gd name="connsiteX8" fmla="*/ 126330 w 231709"/>
                  <a:gd name="connsiteY8" fmla="*/ 125198 h 448470"/>
                  <a:gd name="connsiteX9" fmla="*/ 85220 w 231709"/>
                  <a:gd name="connsiteY9" fmla="*/ 449966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709" h="448470">
                    <a:moveTo>
                      <a:pt x="85220" y="449966"/>
                    </a:moveTo>
                    <a:cubicBezTo>
                      <a:pt x="38878" y="399886"/>
                      <a:pt x="-737" y="350181"/>
                      <a:pt x="10" y="281415"/>
                    </a:cubicBezTo>
                    <a:cubicBezTo>
                      <a:pt x="384" y="261982"/>
                      <a:pt x="4495" y="241800"/>
                      <a:pt x="10848" y="223114"/>
                    </a:cubicBezTo>
                    <a:cubicBezTo>
                      <a:pt x="37757" y="141642"/>
                      <a:pt x="83725" y="70260"/>
                      <a:pt x="131936" y="0"/>
                    </a:cubicBezTo>
                    <a:cubicBezTo>
                      <a:pt x="133804" y="1121"/>
                      <a:pt x="135673" y="1495"/>
                      <a:pt x="136047" y="2242"/>
                    </a:cubicBezTo>
                    <a:cubicBezTo>
                      <a:pt x="176035" y="76987"/>
                      <a:pt x="211913" y="152854"/>
                      <a:pt x="230225" y="236195"/>
                    </a:cubicBezTo>
                    <a:cubicBezTo>
                      <a:pt x="241811" y="289264"/>
                      <a:pt x="231347" y="336727"/>
                      <a:pt x="199954" y="380079"/>
                    </a:cubicBezTo>
                    <a:cubicBezTo>
                      <a:pt x="180520" y="406613"/>
                      <a:pt x="158096" y="429784"/>
                      <a:pt x="130067" y="451087"/>
                    </a:cubicBezTo>
                    <a:cubicBezTo>
                      <a:pt x="140158" y="340838"/>
                      <a:pt x="133804" y="232831"/>
                      <a:pt x="126330" y="125198"/>
                    </a:cubicBezTo>
                    <a:cubicBezTo>
                      <a:pt x="106896" y="231336"/>
                      <a:pt x="86341" y="337100"/>
                      <a:pt x="85220" y="449966"/>
                    </a:cubicBezTo>
                    <a:close/>
                  </a:path>
                </a:pathLst>
              </a:custGeom>
              <a:grpFill/>
              <a:ln w="3729" cap="flat">
                <a:noFill/>
                <a:prstDash val="solid"/>
                <a:miter/>
              </a:ln>
            </p:spPr>
            <p:txBody>
              <a:bodyPr rtlCol="0" anchor="ctr"/>
              <a:lstStyle/>
              <a:p>
                <a:endParaRPr lang="en-US"/>
              </a:p>
            </p:txBody>
          </p:sp>
          <p:sp>
            <p:nvSpPr>
              <p:cNvPr id="27" name="Freeform: Shape 19">
                <a:extLst>
                  <a:ext uri="{FF2B5EF4-FFF2-40B4-BE49-F238E27FC236}">
                    <a16:creationId xmlns:a16="http://schemas.microsoft.com/office/drawing/2014/main" id="{CF3EDEAB-7119-B747-B293-A0F96E91B77E}"/>
                  </a:ext>
                </a:extLst>
              </p:cNvPr>
              <p:cNvSpPr/>
              <p:nvPr/>
            </p:nvSpPr>
            <p:spPr>
              <a:xfrm>
                <a:off x="6874160" y="2561039"/>
                <a:ext cx="314433" cy="608581"/>
              </a:xfrm>
              <a:custGeom>
                <a:avLst/>
                <a:gdLst>
                  <a:gd name="connsiteX0" fmla="*/ 153647 w 231709"/>
                  <a:gd name="connsiteY0" fmla="*/ 448097 h 448470"/>
                  <a:gd name="connsiteX1" fmla="*/ 107679 w 231709"/>
                  <a:gd name="connsiteY1" fmla="*/ 125946 h 448470"/>
                  <a:gd name="connsiteX2" fmla="*/ 102447 w 231709"/>
                  <a:gd name="connsiteY2" fmla="*/ 232831 h 448470"/>
                  <a:gd name="connsiteX3" fmla="*/ 100205 w 231709"/>
                  <a:gd name="connsiteY3" fmla="*/ 340090 h 448470"/>
                  <a:gd name="connsiteX4" fmla="*/ 104316 w 231709"/>
                  <a:gd name="connsiteY4" fmla="*/ 449966 h 448470"/>
                  <a:gd name="connsiteX5" fmla="*/ 95346 w 231709"/>
                  <a:gd name="connsiteY5" fmla="*/ 443986 h 448470"/>
                  <a:gd name="connsiteX6" fmla="*/ 6400 w 231709"/>
                  <a:gd name="connsiteY6" fmla="*/ 323273 h 448470"/>
                  <a:gd name="connsiteX7" fmla="*/ 9016 w 231709"/>
                  <a:gd name="connsiteY7" fmla="*/ 219003 h 448470"/>
                  <a:gd name="connsiteX8" fmla="*/ 98710 w 231709"/>
                  <a:gd name="connsiteY8" fmla="*/ 3737 h 448470"/>
                  <a:gd name="connsiteX9" fmla="*/ 102821 w 231709"/>
                  <a:gd name="connsiteY9" fmla="*/ 0 h 448470"/>
                  <a:gd name="connsiteX10" fmla="*/ 118891 w 231709"/>
                  <a:gd name="connsiteY10" fmla="*/ 23171 h 448470"/>
                  <a:gd name="connsiteX11" fmla="*/ 219049 w 231709"/>
                  <a:gd name="connsiteY11" fmla="*/ 205549 h 448470"/>
                  <a:gd name="connsiteX12" fmla="*/ 193263 w 231709"/>
                  <a:gd name="connsiteY12" fmla="*/ 399139 h 448470"/>
                  <a:gd name="connsiteX13" fmla="*/ 153647 w 231709"/>
                  <a:gd name="connsiteY13" fmla="*/ 448097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709" h="448470">
                    <a:moveTo>
                      <a:pt x="153647" y="448097"/>
                    </a:moveTo>
                    <a:cubicBezTo>
                      <a:pt x="149163" y="337474"/>
                      <a:pt x="128608" y="231710"/>
                      <a:pt x="107679" y="125946"/>
                    </a:cubicBezTo>
                    <a:cubicBezTo>
                      <a:pt x="105811" y="161449"/>
                      <a:pt x="103568" y="197327"/>
                      <a:pt x="102447" y="232831"/>
                    </a:cubicBezTo>
                    <a:cubicBezTo>
                      <a:pt x="101326" y="268709"/>
                      <a:pt x="99831" y="304213"/>
                      <a:pt x="100205" y="340090"/>
                    </a:cubicBezTo>
                    <a:cubicBezTo>
                      <a:pt x="100578" y="376342"/>
                      <a:pt x="102821" y="412593"/>
                      <a:pt x="104316" y="449966"/>
                    </a:cubicBezTo>
                    <a:cubicBezTo>
                      <a:pt x="101326" y="447723"/>
                      <a:pt x="97962" y="446228"/>
                      <a:pt x="95346" y="443986"/>
                    </a:cubicBezTo>
                    <a:cubicBezTo>
                      <a:pt x="56479" y="410724"/>
                      <a:pt x="22470" y="373726"/>
                      <a:pt x="6400" y="323273"/>
                    </a:cubicBezTo>
                    <a:cubicBezTo>
                      <a:pt x="-4812" y="288142"/>
                      <a:pt x="420" y="253386"/>
                      <a:pt x="9016" y="219003"/>
                    </a:cubicBezTo>
                    <a:cubicBezTo>
                      <a:pt x="28449" y="143137"/>
                      <a:pt x="61711" y="72503"/>
                      <a:pt x="98710" y="3737"/>
                    </a:cubicBezTo>
                    <a:cubicBezTo>
                      <a:pt x="99457" y="2616"/>
                      <a:pt x="100578" y="1869"/>
                      <a:pt x="102821" y="0"/>
                    </a:cubicBezTo>
                    <a:cubicBezTo>
                      <a:pt x="108427" y="8222"/>
                      <a:pt x="114033" y="15696"/>
                      <a:pt x="118891" y="23171"/>
                    </a:cubicBezTo>
                    <a:cubicBezTo>
                      <a:pt x="157759" y="81098"/>
                      <a:pt x="192515" y="140895"/>
                      <a:pt x="219049" y="205549"/>
                    </a:cubicBezTo>
                    <a:cubicBezTo>
                      <a:pt x="247826" y="275809"/>
                      <a:pt x="237736" y="339717"/>
                      <a:pt x="193263" y="399139"/>
                    </a:cubicBezTo>
                    <a:cubicBezTo>
                      <a:pt x="181303" y="415957"/>
                      <a:pt x="167102" y="431653"/>
                      <a:pt x="153647" y="448097"/>
                    </a:cubicBezTo>
                    <a:close/>
                  </a:path>
                </a:pathLst>
              </a:custGeom>
              <a:grpFill/>
              <a:ln w="3729" cap="flat">
                <a:noFill/>
                <a:prstDash val="solid"/>
                <a:miter/>
              </a:ln>
            </p:spPr>
            <p:txBody>
              <a:bodyPr rtlCol="0" anchor="ctr"/>
              <a:lstStyle/>
              <a:p>
                <a:endParaRPr lang="en-US"/>
              </a:p>
            </p:txBody>
          </p:sp>
          <p:sp>
            <p:nvSpPr>
              <p:cNvPr id="28" name="Freeform: Shape 20">
                <a:extLst>
                  <a:ext uri="{FF2B5EF4-FFF2-40B4-BE49-F238E27FC236}">
                    <a16:creationId xmlns:a16="http://schemas.microsoft.com/office/drawing/2014/main" id="{FC5C8E9D-01C2-BD42-86BD-9CEA49A23FBA}"/>
                  </a:ext>
                </a:extLst>
              </p:cNvPr>
              <p:cNvSpPr/>
              <p:nvPr/>
            </p:nvSpPr>
            <p:spPr>
              <a:xfrm>
                <a:off x="5275101" y="3555561"/>
                <a:ext cx="319505" cy="603508"/>
              </a:xfrm>
              <a:custGeom>
                <a:avLst/>
                <a:gdLst>
                  <a:gd name="connsiteX0" fmla="*/ 66953 w 235447"/>
                  <a:gd name="connsiteY0" fmla="*/ 0 h 444733"/>
                  <a:gd name="connsiteX1" fmla="*/ 74054 w 235447"/>
                  <a:gd name="connsiteY1" fmla="*/ 5980 h 444733"/>
                  <a:gd name="connsiteX2" fmla="*/ 199252 w 235447"/>
                  <a:gd name="connsiteY2" fmla="*/ 172288 h 444733"/>
                  <a:gd name="connsiteX3" fmla="*/ 192152 w 235447"/>
                  <a:gd name="connsiteY3" fmla="*/ 411472 h 444733"/>
                  <a:gd name="connsiteX4" fmla="*/ 170102 w 235447"/>
                  <a:gd name="connsiteY4" fmla="*/ 442491 h 444733"/>
                  <a:gd name="connsiteX5" fmla="*/ 91246 w 235447"/>
                  <a:gd name="connsiteY5" fmla="*/ 127440 h 444733"/>
                  <a:gd name="connsiteX6" fmla="*/ 125628 w 235447"/>
                  <a:gd name="connsiteY6" fmla="*/ 446976 h 444733"/>
                  <a:gd name="connsiteX7" fmla="*/ 57 w 235447"/>
                  <a:gd name="connsiteY7" fmla="*/ 274315 h 444733"/>
                  <a:gd name="connsiteX8" fmla="*/ 32197 w 235447"/>
                  <a:gd name="connsiteY8" fmla="*/ 100906 h 444733"/>
                  <a:gd name="connsiteX9" fmla="*/ 66953 w 235447"/>
                  <a:gd name="connsiteY9" fmla="*/ 0 h 4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447" h="444733">
                    <a:moveTo>
                      <a:pt x="66953" y="0"/>
                    </a:moveTo>
                    <a:cubicBezTo>
                      <a:pt x="70691" y="2990"/>
                      <a:pt x="72559" y="4485"/>
                      <a:pt x="74054" y="5980"/>
                    </a:cubicBezTo>
                    <a:cubicBezTo>
                      <a:pt x="120396" y="57927"/>
                      <a:pt x="161880" y="113239"/>
                      <a:pt x="199252" y="172288"/>
                    </a:cubicBezTo>
                    <a:cubicBezTo>
                      <a:pt x="251200" y="254507"/>
                      <a:pt x="245968" y="333363"/>
                      <a:pt x="192152" y="411472"/>
                    </a:cubicBezTo>
                    <a:cubicBezTo>
                      <a:pt x="185798" y="420815"/>
                      <a:pt x="179071" y="429784"/>
                      <a:pt x="170102" y="442491"/>
                    </a:cubicBezTo>
                    <a:cubicBezTo>
                      <a:pt x="155153" y="332242"/>
                      <a:pt x="123012" y="230215"/>
                      <a:pt x="91246" y="127440"/>
                    </a:cubicBezTo>
                    <a:cubicBezTo>
                      <a:pt x="96478" y="234700"/>
                      <a:pt x="101710" y="341585"/>
                      <a:pt x="125628" y="446976"/>
                    </a:cubicBezTo>
                    <a:cubicBezTo>
                      <a:pt x="62469" y="424926"/>
                      <a:pt x="1178" y="340464"/>
                      <a:pt x="57" y="274315"/>
                    </a:cubicBezTo>
                    <a:cubicBezTo>
                      <a:pt x="-1065" y="214518"/>
                      <a:pt x="14632" y="157338"/>
                      <a:pt x="32197" y="100906"/>
                    </a:cubicBezTo>
                    <a:cubicBezTo>
                      <a:pt x="42661" y="67644"/>
                      <a:pt x="54994" y="34756"/>
                      <a:pt x="66953" y="0"/>
                    </a:cubicBezTo>
                    <a:close/>
                  </a:path>
                </a:pathLst>
              </a:custGeom>
              <a:grpFill/>
              <a:ln w="3729" cap="flat">
                <a:noFill/>
                <a:prstDash val="solid"/>
                <a:miter/>
              </a:ln>
            </p:spPr>
            <p:txBody>
              <a:bodyPr rtlCol="0" anchor="ctr"/>
              <a:lstStyle/>
              <a:p>
                <a:endParaRPr lang="en-US"/>
              </a:p>
            </p:txBody>
          </p:sp>
          <p:sp>
            <p:nvSpPr>
              <p:cNvPr id="29" name="Freeform: Shape 21">
                <a:extLst>
                  <a:ext uri="{FF2B5EF4-FFF2-40B4-BE49-F238E27FC236}">
                    <a16:creationId xmlns:a16="http://schemas.microsoft.com/office/drawing/2014/main" id="{6D5BA6A1-E422-6C4D-BE1F-A8BB984146D6}"/>
                  </a:ext>
                </a:extLst>
              </p:cNvPr>
              <p:cNvSpPr/>
              <p:nvPr/>
            </p:nvSpPr>
            <p:spPr>
              <a:xfrm>
                <a:off x="6595493" y="3558098"/>
                <a:ext cx="319505" cy="608581"/>
              </a:xfrm>
              <a:custGeom>
                <a:avLst/>
                <a:gdLst>
                  <a:gd name="connsiteX0" fmla="*/ 110099 w 235447"/>
                  <a:gd name="connsiteY0" fmla="*/ 449592 h 448470"/>
                  <a:gd name="connsiteX1" fmla="*/ 145603 w 235447"/>
                  <a:gd name="connsiteY1" fmla="*/ 125945 h 448470"/>
                  <a:gd name="connsiteX2" fmla="*/ 66746 w 235447"/>
                  <a:gd name="connsiteY2" fmla="*/ 440249 h 448470"/>
                  <a:gd name="connsiteX3" fmla="*/ 11809 w 235447"/>
                  <a:gd name="connsiteY3" fmla="*/ 346444 h 448470"/>
                  <a:gd name="connsiteX4" fmla="*/ 15172 w 235447"/>
                  <a:gd name="connsiteY4" fmla="*/ 216013 h 448470"/>
                  <a:gd name="connsiteX5" fmla="*/ 166158 w 235447"/>
                  <a:gd name="connsiteY5" fmla="*/ 0 h 448470"/>
                  <a:gd name="connsiteX6" fmla="*/ 169521 w 235447"/>
                  <a:gd name="connsiteY6" fmla="*/ 1495 h 448470"/>
                  <a:gd name="connsiteX7" fmla="*/ 233428 w 235447"/>
                  <a:gd name="connsiteY7" fmla="*/ 219751 h 448470"/>
                  <a:gd name="connsiteX8" fmla="*/ 152703 w 235447"/>
                  <a:gd name="connsiteY8" fmla="*/ 418946 h 448470"/>
                  <a:gd name="connsiteX9" fmla="*/ 110099 w 235447"/>
                  <a:gd name="connsiteY9" fmla="*/ 449592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447" h="448470">
                    <a:moveTo>
                      <a:pt x="110099" y="449592"/>
                    </a:moveTo>
                    <a:cubicBezTo>
                      <a:pt x="134765" y="340090"/>
                      <a:pt x="139997" y="233205"/>
                      <a:pt x="145603" y="125945"/>
                    </a:cubicBezTo>
                    <a:cubicBezTo>
                      <a:pt x="113836" y="228346"/>
                      <a:pt x="81322" y="330373"/>
                      <a:pt x="66746" y="440249"/>
                    </a:cubicBezTo>
                    <a:cubicBezTo>
                      <a:pt x="42454" y="410351"/>
                      <a:pt x="24516" y="380079"/>
                      <a:pt x="11809" y="346444"/>
                    </a:cubicBezTo>
                    <a:cubicBezTo>
                      <a:pt x="-4635" y="302718"/>
                      <a:pt x="-4261" y="258992"/>
                      <a:pt x="15172" y="216013"/>
                    </a:cubicBezTo>
                    <a:cubicBezTo>
                      <a:pt x="52171" y="134541"/>
                      <a:pt x="108230" y="66523"/>
                      <a:pt x="166158" y="0"/>
                    </a:cubicBezTo>
                    <a:cubicBezTo>
                      <a:pt x="168026" y="747"/>
                      <a:pt x="169521" y="1121"/>
                      <a:pt x="169521" y="1495"/>
                    </a:cubicBezTo>
                    <a:cubicBezTo>
                      <a:pt x="197924" y="72129"/>
                      <a:pt x="219974" y="144258"/>
                      <a:pt x="233428" y="219751"/>
                    </a:cubicBezTo>
                    <a:cubicBezTo>
                      <a:pt x="248377" y="303839"/>
                      <a:pt x="218853" y="368493"/>
                      <a:pt x="152703" y="418946"/>
                    </a:cubicBezTo>
                    <a:cubicBezTo>
                      <a:pt x="139623" y="428663"/>
                      <a:pt x="126169" y="438006"/>
                      <a:pt x="110099" y="449592"/>
                    </a:cubicBezTo>
                    <a:close/>
                  </a:path>
                </a:pathLst>
              </a:custGeom>
              <a:grpFill/>
              <a:ln w="3729" cap="flat">
                <a:noFill/>
                <a:prstDash val="solid"/>
                <a:miter/>
              </a:ln>
            </p:spPr>
            <p:txBody>
              <a:bodyPr rtlCol="0" anchor="ctr"/>
              <a:lstStyle/>
              <a:p>
                <a:endParaRPr lang="en-US"/>
              </a:p>
            </p:txBody>
          </p:sp>
          <p:sp>
            <p:nvSpPr>
              <p:cNvPr id="30" name="Freeform: Shape 22">
                <a:extLst>
                  <a:ext uri="{FF2B5EF4-FFF2-40B4-BE49-F238E27FC236}">
                    <a16:creationId xmlns:a16="http://schemas.microsoft.com/office/drawing/2014/main" id="{F9720AE3-58E6-954E-8925-9A20AC420949}"/>
                  </a:ext>
                </a:extLst>
              </p:cNvPr>
              <p:cNvSpPr/>
              <p:nvPr/>
            </p:nvSpPr>
            <p:spPr>
              <a:xfrm>
                <a:off x="6438918" y="2425124"/>
                <a:ext cx="319505" cy="608581"/>
              </a:xfrm>
              <a:custGeom>
                <a:avLst/>
                <a:gdLst>
                  <a:gd name="connsiteX0" fmla="*/ 99161 w 235447"/>
                  <a:gd name="connsiteY0" fmla="*/ 124451 h 448470"/>
                  <a:gd name="connsiteX1" fmla="*/ 116726 w 235447"/>
                  <a:gd name="connsiteY1" fmla="*/ 451834 h 448470"/>
                  <a:gd name="connsiteX2" fmla="*/ 4235 w 235447"/>
                  <a:gd name="connsiteY2" fmla="*/ 310940 h 448470"/>
                  <a:gd name="connsiteX3" fmla="*/ 5356 w 235447"/>
                  <a:gd name="connsiteY3" fmla="*/ 223862 h 448470"/>
                  <a:gd name="connsiteX4" fmla="*/ 83839 w 235447"/>
                  <a:gd name="connsiteY4" fmla="*/ 0 h 448470"/>
                  <a:gd name="connsiteX5" fmla="*/ 89071 w 235447"/>
                  <a:gd name="connsiteY5" fmla="*/ 4111 h 448470"/>
                  <a:gd name="connsiteX6" fmla="*/ 205673 w 235447"/>
                  <a:gd name="connsiteY6" fmla="*/ 180136 h 448470"/>
                  <a:gd name="connsiteX7" fmla="*/ 216511 w 235447"/>
                  <a:gd name="connsiteY7" fmla="*/ 202933 h 448470"/>
                  <a:gd name="connsiteX8" fmla="*/ 204178 w 235447"/>
                  <a:gd name="connsiteY8" fmla="*/ 387180 h 448470"/>
                  <a:gd name="connsiteX9" fmla="*/ 162695 w 235447"/>
                  <a:gd name="connsiteY9" fmla="*/ 443239 h 448470"/>
                  <a:gd name="connsiteX10" fmla="*/ 99161 w 235447"/>
                  <a:gd name="connsiteY10" fmla="*/ 124451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447" h="448470">
                    <a:moveTo>
                      <a:pt x="99161" y="124451"/>
                    </a:moveTo>
                    <a:cubicBezTo>
                      <a:pt x="99535" y="233205"/>
                      <a:pt x="98040" y="341585"/>
                      <a:pt x="116726" y="451834"/>
                    </a:cubicBezTo>
                    <a:cubicBezTo>
                      <a:pt x="65152" y="413714"/>
                      <a:pt x="20305" y="373726"/>
                      <a:pt x="4235" y="310940"/>
                    </a:cubicBezTo>
                    <a:cubicBezTo>
                      <a:pt x="-3239" y="281789"/>
                      <a:pt x="498" y="252639"/>
                      <a:pt x="5356" y="223862"/>
                    </a:cubicBezTo>
                    <a:cubicBezTo>
                      <a:pt x="14699" y="167803"/>
                      <a:pt x="55062" y="52695"/>
                      <a:pt x="83839" y="0"/>
                    </a:cubicBezTo>
                    <a:cubicBezTo>
                      <a:pt x="85707" y="1495"/>
                      <a:pt x="87576" y="2616"/>
                      <a:pt x="89071" y="4111"/>
                    </a:cubicBezTo>
                    <a:cubicBezTo>
                      <a:pt x="133170" y="59422"/>
                      <a:pt x="173907" y="116976"/>
                      <a:pt x="205673" y="180136"/>
                    </a:cubicBezTo>
                    <a:cubicBezTo>
                      <a:pt x="209410" y="187610"/>
                      <a:pt x="212774" y="195458"/>
                      <a:pt x="216511" y="202933"/>
                    </a:cubicBezTo>
                    <a:cubicBezTo>
                      <a:pt x="247530" y="266840"/>
                      <a:pt x="241177" y="328131"/>
                      <a:pt x="204178" y="387180"/>
                    </a:cubicBezTo>
                    <a:cubicBezTo>
                      <a:pt x="191845" y="406613"/>
                      <a:pt x="177644" y="424926"/>
                      <a:pt x="162695" y="443239"/>
                    </a:cubicBezTo>
                    <a:cubicBezTo>
                      <a:pt x="151857" y="334111"/>
                      <a:pt x="125322" y="229468"/>
                      <a:pt x="99161" y="124451"/>
                    </a:cubicBezTo>
                    <a:close/>
                  </a:path>
                </a:pathLst>
              </a:custGeom>
              <a:grpFill/>
              <a:ln w="3729" cap="flat">
                <a:noFill/>
                <a:prstDash val="solid"/>
                <a:miter/>
              </a:ln>
            </p:spPr>
            <p:txBody>
              <a:bodyPr rtlCol="0" anchor="ctr"/>
              <a:lstStyle/>
              <a:p>
                <a:endParaRPr lang="en-US"/>
              </a:p>
            </p:txBody>
          </p:sp>
          <p:sp>
            <p:nvSpPr>
              <p:cNvPr id="31" name="Freeform: Shape 23">
                <a:extLst>
                  <a:ext uri="{FF2B5EF4-FFF2-40B4-BE49-F238E27FC236}">
                    <a16:creationId xmlns:a16="http://schemas.microsoft.com/office/drawing/2014/main" id="{13BD27F0-72CC-C849-9C93-8C34DF382E67}"/>
                  </a:ext>
                </a:extLst>
              </p:cNvPr>
              <p:cNvSpPr/>
              <p:nvPr/>
            </p:nvSpPr>
            <p:spPr>
              <a:xfrm>
                <a:off x="5223962" y="2015852"/>
                <a:ext cx="294148" cy="578152"/>
              </a:xfrm>
              <a:custGeom>
                <a:avLst/>
                <a:gdLst>
                  <a:gd name="connsiteX0" fmla="*/ 155838 w 216760"/>
                  <a:gd name="connsiteY0" fmla="*/ 427168 h 426047"/>
                  <a:gd name="connsiteX1" fmla="*/ 2237 w 216760"/>
                  <a:gd name="connsiteY1" fmla="*/ 227973 h 426047"/>
                  <a:gd name="connsiteX2" fmla="*/ 9338 w 216760"/>
                  <a:gd name="connsiteY2" fmla="*/ 4858 h 426047"/>
                  <a:gd name="connsiteX3" fmla="*/ 10833 w 216760"/>
                  <a:gd name="connsiteY3" fmla="*/ 0 h 426047"/>
                  <a:gd name="connsiteX4" fmla="*/ 16065 w 216760"/>
                  <a:gd name="connsiteY4" fmla="*/ 2242 h 426047"/>
                  <a:gd name="connsiteX5" fmla="*/ 175646 w 216760"/>
                  <a:gd name="connsiteY5" fmla="*/ 168550 h 426047"/>
                  <a:gd name="connsiteX6" fmla="*/ 193959 w 216760"/>
                  <a:gd name="connsiteY6" fmla="*/ 407361 h 426047"/>
                  <a:gd name="connsiteX7" fmla="*/ 61286 w 216760"/>
                  <a:gd name="connsiteY7" fmla="*/ 117350 h 426047"/>
                  <a:gd name="connsiteX8" fmla="*/ 56054 w 216760"/>
                  <a:gd name="connsiteY8" fmla="*/ 119592 h 426047"/>
                  <a:gd name="connsiteX9" fmla="*/ 155838 w 216760"/>
                  <a:gd name="connsiteY9" fmla="*/ 427168 h 42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760" h="426047">
                    <a:moveTo>
                      <a:pt x="155838" y="427168"/>
                    </a:moveTo>
                    <a:cubicBezTo>
                      <a:pt x="67639" y="386432"/>
                      <a:pt x="8964" y="328131"/>
                      <a:pt x="2237" y="227973"/>
                    </a:cubicBezTo>
                    <a:cubicBezTo>
                      <a:pt x="-2621" y="153227"/>
                      <a:pt x="742" y="79230"/>
                      <a:pt x="9338" y="4858"/>
                    </a:cubicBezTo>
                    <a:cubicBezTo>
                      <a:pt x="9338" y="3364"/>
                      <a:pt x="10085" y="2242"/>
                      <a:pt x="10833" y="0"/>
                    </a:cubicBezTo>
                    <a:cubicBezTo>
                      <a:pt x="12702" y="747"/>
                      <a:pt x="14570" y="1495"/>
                      <a:pt x="16065" y="2242"/>
                    </a:cubicBezTo>
                    <a:cubicBezTo>
                      <a:pt x="74366" y="52695"/>
                      <a:pt x="128930" y="106886"/>
                      <a:pt x="175646" y="168550"/>
                    </a:cubicBezTo>
                    <a:cubicBezTo>
                      <a:pt x="234695" y="246285"/>
                      <a:pt x="227594" y="327010"/>
                      <a:pt x="193959" y="407361"/>
                    </a:cubicBezTo>
                    <a:cubicBezTo>
                      <a:pt x="150233" y="311687"/>
                      <a:pt x="105759" y="214518"/>
                      <a:pt x="61286" y="117350"/>
                    </a:cubicBezTo>
                    <a:cubicBezTo>
                      <a:pt x="59417" y="118097"/>
                      <a:pt x="57549" y="118845"/>
                      <a:pt x="56054" y="119592"/>
                    </a:cubicBezTo>
                    <a:cubicBezTo>
                      <a:pt x="84831" y="222367"/>
                      <a:pt x="112113" y="325515"/>
                      <a:pt x="155838" y="427168"/>
                    </a:cubicBezTo>
                    <a:close/>
                  </a:path>
                </a:pathLst>
              </a:custGeom>
              <a:grpFill/>
              <a:ln w="3729" cap="flat">
                <a:noFill/>
                <a:prstDash val="solid"/>
                <a:miter/>
              </a:ln>
            </p:spPr>
            <p:txBody>
              <a:bodyPr rtlCol="0" anchor="ctr"/>
              <a:lstStyle/>
              <a:p>
                <a:endParaRPr lang="en-US"/>
              </a:p>
            </p:txBody>
          </p:sp>
          <p:sp>
            <p:nvSpPr>
              <p:cNvPr id="32" name="Freeform: Shape 24">
                <a:extLst>
                  <a:ext uri="{FF2B5EF4-FFF2-40B4-BE49-F238E27FC236}">
                    <a16:creationId xmlns:a16="http://schemas.microsoft.com/office/drawing/2014/main" id="{1B729E4C-5C7A-C141-8878-0A7A53425E8A}"/>
                  </a:ext>
                </a:extLst>
              </p:cNvPr>
              <p:cNvSpPr/>
              <p:nvPr/>
            </p:nvSpPr>
            <p:spPr>
              <a:xfrm>
                <a:off x="6693372" y="2009260"/>
                <a:ext cx="253576" cy="613653"/>
              </a:xfrm>
              <a:custGeom>
                <a:avLst/>
                <a:gdLst>
                  <a:gd name="connsiteX0" fmla="*/ 63384 w 186862"/>
                  <a:gd name="connsiteY0" fmla="*/ 444733 h 452207"/>
                  <a:gd name="connsiteX1" fmla="*/ 9568 w 186862"/>
                  <a:gd name="connsiteY1" fmla="*/ 222367 h 452207"/>
                  <a:gd name="connsiteX2" fmla="*/ 107484 w 186862"/>
                  <a:gd name="connsiteY2" fmla="*/ 2616 h 452207"/>
                  <a:gd name="connsiteX3" fmla="*/ 111595 w 186862"/>
                  <a:gd name="connsiteY3" fmla="*/ 0 h 452207"/>
                  <a:gd name="connsiteX4" fmla="*/ 134766 w 186862"/>
                  <a:gd name="connsiteY4" fmla="*/ 57554 h 452207"/>
                  <a:gd name="connsiteX5" fmla="*/ 185966 w 186862"/>
                  <a:gd name="connsiteY5" fmla="*/ 234700 h 452207"/>
                  <a:gd name="connsiteX6" fmla="*/ 159058 w 186862"/>
                  <a:gd name="connsiteY6" fmla="*/ 380453 h 452207"/>
                  <a:gd name="connsiteX7" fmla="*/ 106363 w 186862"/>
                  <a:gd name="connsiteY7" fmla="*/ 452955 h 452207"/>
                  <a:gd name="connsiteX8" fmla="*/ 106363 w 186862"/>
                  <a:gd name="connsiteY8" fmla="*/ 129683 h 452207"/>
                  <a:gd name="connsiteX9" fmla="*/ 99262 w 186862"/>
                  <a:gd name="connsiteY9" fmla="*/ 129309 h 452207"/>
                  <a:gd name="connsiteX10" fmla="*/ 63384 w 186862"/>
                  <a:gd name="connsiteY10" fmla="*/ 444733 h 45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862" h="452207">
                    <a:moveTo>
                      <a:pt x="63384" y="444733"/>
                    </a:moveTo>
                    <a:cubicBezTo>
                      <a:pt x="12931" y="380079"/>
                      <a:pt x="-16219" y="308324"/>
                      <a:pt x="9568" y="222367"/>
                    </a:cubicBezTo>
                    <a:cubicBezTo>
                      <a:pt x="32739" y="145006"/>
                      <a:pt x="68243" y="72876"/>
                      <a:pt x="107484" y="2616"/>
                    </a:cubicBezTo>
                    <a:cubicBezTo>
                      <a:pt x="107858" y="1869"/>
                      <a:pt x="108979" y="1495"/>
                      <a:pt x="111595" y="0"/>
                    </a:cubicBezTo>
                    <a:cubicBezTo>
                      <a:pt x="119443" y="19434"/>
                      <a:pt x="127291" y="38494"/>
                      <a:pt x="134766" y="57554"/>
                    </a:cubicBezTo>
                    <a:cubicBezTo>
                      <a:pt x="156816" y="115107"/>
                      <a:pt x="175502" y="173409"/>
                      <a:pt x="185966" y="234700"/>
                    </a:cubicBezTo>
                    <a:cubicBezTo>
                      <a:pt x="194562" y="286648"/>
                      <a:pt x="187461" y="335979"/>
                      <a:pt x="159058" y="380453"/>
                    </a:cubicBezTo>
                    <a:cubicBezTo>
                      <a:pt x="143735" y="404745"/>
                      <a:pt x="125423" y="426795"/>
                      <a:pt x="106363" y="452955"/>
                    </a:cubicBezTo>
                    <a:cubicBezTo>
                      <a:pt x="106363" y="341959"/>
                      <a:pt x="106363" y="235821"/>
                      <a:pt x="106363" y="129683"/>
                    </a:cubicBezTo>
                    <a:cubicBezTo>
                      <a:pt x="104121" y="129683"/>
                      <a:pt x="101504" y="129309"/>
                      <a:pt x="99262" y="129309"/>
                    </a:cubicBezTo>
                    <a:cubicBezTo>
                      <a:pt x="87303" y="234326"/>
                      <a:pt x="75344" y="339717"/>
                      <a:pt x="63384" y="444733"/>
                    </a:cubicBezTo>
                    <a:close/>
                  </a:path>
                </a:pathLst>
              </a:custGeom>
              <a:grpFill/>
              <a:ln w="3729" cap="flat">
                <a:noFill/>
                <a:prstDash val="solid"/>
                <a:miter/>
              </a:ln>
            </p:spPr>
            <p:txBody>
              <a:bodyPr rtlCol="0" anchor="ctr"/>
              <a:lstStyle/>
              <a:p>
                <a:endParaRPr lang="en-US"/>
              </a:p>
            </p:txBody>
          </p:sp>
          <p:sp>
            <p:nvSpPr>
              <p:cNvPr id="33" name="Freeform: Shape 25">
                <a:extLst>
                  <a:ext uri="{FF2B5EF4-FFF2-40B4-BE49-F238E27FC236}">
                    <a16:creationId xmlns:a16="http://schemas.microsoft.com/office/drawing/2014/main" id="{F3E6C495-8D6A-8B47-8C6C-CDBD0F56D71D}"/>
                  </a:ext>
                </a:extLst>
              </p:cNvPr>
              <p:cNvSpPr/>
              <p:nvPr/>
            </p:nvSpPr>
            <p:spPr>
              <a:xfrm>
                <a:off x="7207301" y="2225306"/>
                <a:ext cx="243432" cy="593366"/>
              </a:xfrm>
              <a:custGeom>
                <a:avLst/>
                <a:gdLst>
                  <a:gd name="connsiteX0" fmla="*/ 53531 w 179388"/>
                  <a:gd name="connsiteY0" fmla="*/ 127440 h 437258"/>
                  <a:gd name="connsiteX1" fmla="*/ 110711 w 179388"/>
                  <a:gd name="connsiteY1" fmla="*/ 437259 h 437258"/>
                  <a:gd name="connsiteX2" fmla="*/ 103984 w 179388"/>
                  <a:gd name="connsiteY2" fmla="*/ 433148 h 437258"/>
                  <a:gd name="connsiteX3" fmla="*/ 88 w 179388"/>
                  <a:gd name="connsiteY3" fmla="*/ 230589 h 437258"/>
                  <a:gd name="connsiteX4" fmla="*/ 6815 w 179388"/>
                  <a:gd name="connsiteY4" fmla="*/ 116229 h 437258"/>
                  <a:gd name="connsiteX5" fmla="*/ 23259 w 179388"/>
                  <a:gd name="connsiteY5" fmla="*/ 10464 h 437258"/>
                  <a:gd name="connsiteX6" fmla="*/ 25875 w 179388"/>
                  <a:gd name="connsiteY6" fmla="*/ 0 h 437258"/>
                  <a:gd name="connsiteX7" fmla="*/ 29986 w 179388"/>
                  <a:gd name="connsiteY7" fmla="*/ 2990 h 437258"/>
                  <a:gd name="connsiteX8" fmla="*/ 164153 w 179388"/>
                  <a:gd name="connsiteY8" fmla="*/ 214892 h 437258"/>
                  <a:gd name="connsiteX9" fmla="*/ 149952 w 179388"/>
                  <a:gd name="connsiteY9" fmla="*/ 429411 h 437258"/>
                  <a:gd name="connsiteX10" fmla="*/ 60258 w 179388"/>
                  <a:gd name="connsiteY10" fmla="*/ 125946 h 437258"/>
                  <a:gd name="connsiteX11" fmla="*/ 53531 w 179388"/>
                  <a:gd name="connsiteY11" fmla="*/ 12744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388" h="437258">
                    <a:moveTo>
                      <a:pt x="53531" y="127440"/>
                    </a:moveTo>
                    <a:cubicBezTo>
                      <a:pt x="72591" y="230962"/>
                      <a:pt x="92024" y="334484"/>
                      <a:pt x="110711" y="437259"/>
                    </a:cubicBezTo>
                    <a:cubicBezTo>
                      <a:pt x="109963" y="436885"/>
                      <a:pt x="106974" y="435390"/>
                      <a:pt x="103984" y="433148"/>
                    </a:cubicBezTo>
                    <a:cubicBezTo>
                      <a:pt x="38582" y="381574"/>
                      <a:pt x="-2154" y="316919"/>
                      <a:pt x="88" y="230589"/>
                    </a:cubicBezTo>
                    <a:cubicBezTo>
                      <a:pt x="1209" y="192469"/>
                      <a:pt x="3078" y="154349"/>
                      <a:pt x="6815" y="116229"/>
                    </a:cubicBezTo>
                    <a:cubicBezTo>
                      <a:pt x="10552" y="80725"/>
                      <a:pt x="17653" y="45595"/>
                      <a:pt x="23259" y="10464"/>
                    </a:cubicBezTo>
                    <a:cubicBezTo>
                      <a:pt x="23633" y="7101"/>
                      <a:pt x="24754" y="4111"/>
                      <a:pt x="25875" y="0"/>
                    </a:cubicBezTo>
                    <a:cubicBezTo>
                      <a:pt x="28117" y="1495"/>
                      <a:pt x="29239" y="1869"/>
                      <a:pt x="29986" y="2990"/>
                    </a:cubicBezTo>
                    <a:cubicBezTo>
                      <a:pt x="81560" y="69513"/>
                      <a:pt x="130145" y="137531"/>
                      <a:pt x="164153" y="214892"/>
                    </a:cubicBezTo>
                    <a:cubicBezTo>
                      <a:pt x="197041" y="289637"/>
                      <a:pt x="182092" y="360645"/>
                      <a:pt x="149952" y="429411"/>
                    </a:cubicBezTo>
                    <a:cubicBezTo>
                      <a:pt x="120054" y="328505"/>
                      <a:pt x="90156" y="227225"/>
                      <a:pt x="60258" y="125946"/>
                    </a:cubicBezTo>
                    <a:cubicBezTo>
                      <a:pt x="58389" y="126319"/>
                      <a:pt x="55773" y="126693"/>
                      <a:pt x="53531" y="127440"/>
                    </a:cubicBezTo>
                    <a:close/>
                  </a:path>
                </a:pathLst>
              </a:custGeom>
              <a:grpFill/>
              <a:ln w="3729" cap="flat">
                <a:noFill/>
                <a:prstDash val="solid"/>
                <a:miter/>
              </a:ln>
            </p:spPr>
            <p:txBody>
              <a:bodyPr rtlCol="0" anchor="ctr"/>
              <a:lstStyle/>
              <a:p>
                <a:endParaRPr lang="en-US"/>
              </a:p>
            </p:txBody>
          </p:sp>
          <p:sp>
            <p:nvSpPr>
              <p:cNvPr id="34" name="Freeform: Shape 26">
                <a:extLst>
                  <a:ext uri="{FF2B5EF4-FFF2-40B4-BE49-F238E27FC236}">
                    <a16:creationId xmlns:a16="http://schemas.microsoft.com/office/drawing/2014/main" id="{FE36AE51-9536-D74F-8914-F51E52EE0573}"/>
                  </a:ext>
                </a:extLst>
              </p:cNvPr>
              <p:cNvSpPr/>
              <p:nvPr/>
            </p:nvSpPr>
            <p:spPr>
              <a:xfrm>
                <a:off x="7515768" y="4176313"/>
                <a:ext cx="557866" cy="299218"/>
              </a:xfrm>
              <a:custGeom>
                <a:avLst/>
                <a:gdLst>
                  <a:gd name="connsiteX0" fmla="*/ 290385 w 411098"/>
                  <a:gd name="connsiteY0" fmla="*/ 54190 h 220498"/>
                  <a:gd name="connsiteX1" fmla="*/ 0 w 411098"/>
                  <a:gd name="connsiteY1" fmla="*/ 173409 h 220498"/>
                  <a:gd name="connsiteX2" fmla="*/ 133046 w 411098"/>
                  <a:gd name="connsiteY2" fmla="*/ 36999 h 220498"/>
                  <a:gd name="connsiteX3" fmla="*/ 411472 w 411098"/>
                  <a:gd name="connsiteY3" fmla="*/ 0 h 220498"/>
                  <a:gd name="connsiteX4" fmla="*/ 409977 w 411098"/>
                  <a:gd name="connsiteY4" fmla="*/ 5606 h 220498"/>
                  <a:gd name="connsiteX5" fmla="*/ 243295 w 411098"/>
                  <a:gd name="connsiteY5" fmla="*/ 171166 h 220498"/>
                  <a:gd name="connsiteX6" fmla="*/ 18686 w 411098"/>
                  <a:gd name="connsiteY6" fmla="*/ 210781 h 220498"/>
                  <a:gd name="connsiteX7" fmla="*/ 17565 w 411098"/>
                  <a:gd name="connsiteY7" fmla="*/ 210407 h 220498"/>
                  <a:gd name="connsiteX8" fmla="*/ 293748 w 411098"/>
                  <a:gd name="connsiteY8" fmla="*/ 61665 h 220498"/>
                  <a:gd name="connsiteX9" fmla="*/ 290385 w 411098"/>
                  <a:gd name="connsiteY9" fmla="*/ 54190 h 22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098" h="220498">
                    <a:moveTo>
                      <a:pt x="290385" y="54190"/>
                    </a:moveTo>
                    <a:cubicBezTo>
                      <a:pt x="193590" y="94179"/>
                      <a:pt x="96421" y="133794"/>
                      <a:pt x="0" y="173409"/>
                    </a:cubicBezTo>
                    <a:cubicBezTo>
                      <a:pt x="29151" y="114360"/>
                      <a:pt x="66897" y="60917"/>
                      <a:pt x="133046" y="36999"/>
                    </a:cubicBezTo>
                    <a:cubicBezTo>
                      <a:pt x="222367" y="4485"/>
                      <a:pt x="316546" y="2616"/>
                      <a:pt x="411472" y="0"/>
                    </a:cubicBezTo>
                    <a:cubicBezTo>
                      <a:pt x="410724" y="2990"/>
                      <a:pt x="410724" y="4485"/>
                      <a:pt x="409977" y="5606"/>
                    </a:cubicBezTo>
                    <a:cubicBezTo>
                      <a:pt x="359150" y="65776"/>
                      <a:pt x="305334" y="122582"/>
                      <a:pt x="243295" y="171166"/>
                    </a:cubicBezTo>
                    <a:cubicBezTo>
                      <a:pt x="175277" y="224983"/>
                      <a:pt x="99411" y="230215"/>
                      <a:pt x="18686" y="210781"/>
                    </a:cubicBezTo>
                    <a:cubicBezTo>
                      <a:pt x="17191" y="210407"/>
                      <a:pt x="16070" y="209286"/>
                      <a:pt x="17565" y="210407"/>
                    </a:cubicBezTo>
                    <a:cubicBezTo>
                      <a:pt x="108754" y="161449"/>
                      <a:pt x="201064" y="111370"/>
                      <a:pt x="293748" y="61665"/>
                    </a:cubicBezTo>
                    <a:cubicBezTo>
                      <a:pt x="292627" y="59049"/>
                      <a:pt x="291506" y="56433"/>
                      <a:pt x="290385" y="54190"/>
                    </a:cubicBezTo>
                    <a:close/>
                  </a:path>
                </a:pathLst>
              </a:custGeom>
              <a:grpFill/>
              <a:ln w="3729" cap="flat">
                <a:noFill/>
                <a:prstDash val="solid"/>
                <a:miter/>
              </a:ln>
            </p:spPr>
            <p:txBody>
              <a:bodyPr rtlCol="0" anchor="ctr"/>
              <a:lstStyle/>
              <a:p>
                <a:endParaRPr lang="en-US"/>
              </a:p>
            </p:txBody>
          </p:sp>
          <p:sp>
            <p:nvSpPr>
              <p:cNvPr id="35" name="Freeform: Shape 27">
                <a:extLst>
                  <a:ext uri="{FF2B5EF4-FFF2-40B4-BE49-F238E27FC236}">
                    <a16:creationId xmlns:a16="http://schemas.microsoft.com/office/drawing/2014/main" id="{A16F6A96-3529-C741-987C-A3EBEAC48561}"/>
                  </a:ext>
                </a:extLst>
              </p:cNvPr>
              <p:cNvSpPr/>
              <p:nvPr/>
            </p:nvSpPr>
            <p:spPr>
              <a:xfrm>
                <a:off x="5458895" y="2485473"/>
                <a:ext cx="238361" cy="603508"/>
              </a:xfrm>
              <a:custGeom>
                <a:avLst/>
                <a:gdLst>
                  <a:gd name="connsiteX0" fmla="*/ 50357 w 175651"/>
                  <a:gd name="connsiteY0" fmla="*/ 442491 h 444733"/>
                  <a:gd name="connsiteX1" fmla="*/ 13358 w 175651"/>
                  <a:gd name="connsiteY1" fmla="*/ 214892 h 444733"/>
                  <a:gd name="connsiteX2" fmla="*/ 113890 w 175651"/>
                  <a:gd name="connsiteY2" fmla="*/ 4485 h 444733"/>
                  <a:gd name="connsiteX3" fmla="*/ 118748 w 175651"/>
                  <a:gd name="connsiteY3" fmla="*/ 0 h 444733"/>
                  <a:gd name="connsiteX4" fmla="*/ 147899 w 175651"/>
                  <a:gd name="connsiteY4" fmla="*/ 99037 h 444733"/>
                  <a:gd name="connsiteX5" fmla="*/ 173312 w 175651"/>
                  <a:gd name="connsiteY5" fmla="*/ 227599 h 444733"/>
                  <a:gd name="connsiteX6" fmla="*/ 109405 w 175651"/>
                  <a:gd name="connsiteY6" fmla="*/ 427542 h 444733"/>
                  <a:gd name="connsiteX7" fmla="*/ 91840 w 175651"/>
                  <a:gd name="connsiteY7" fmla="*/ 445855 h 444733"/>
                  <a:gd name="connsiteX8" fmla="*/ 90719 w 175651"/>
                  <a:gd name="connsiteY8" fmla="*/ 446602 h 444733"/>
                  <a:gd name="connsiteX9" fmla="*/ 107163 w 175651"/>
                  <a:gd name="connsiteY9" fmla="*/ 133046 h 444733"/>
                  <a:gd name="connsiteX10" fmla="*/ 99315 w 175651"/>
                  <a:gd name="connsiteY10" fmla="*/ 132299 h 444733"/>
                  <a:gd name="connsiteX11" fmla="*/ 50357 w 175651"/>
                  <a:gd name="connsiteY11" fmla="*/ 442491 h 4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651" h="444733">
                    <a:moveTo>
                      <a:pt x="50357" y="442491"/>
                    </a:moveTo>
                    <a:cubicBezTo>
                      <a:pt x="4762" y="372604"/>
                      <a:pt x="-15419" y="298233"/>
                      <a:pt x="13358" y="214892"/>
                    </a:cubicBezTo>
                    <a:cubicBezTo>
                      <a:pt x="39145" y="140895"/>
                      <a:pt x="74649" y="71755"/>
                      <a:pt x="113890" y="4485"/>
                    </a:cubicBezTo>
                    <a:cubicBezTo>
                      <a:pt x="114637" y="3364"/>
                      <a:pt x="116132" y="2616"/>
                      <a:pt x="118748" y="0"/>
                    </a:cubicBezTo>
                    <a:cubicBezTo>
                      <a:pt x="128839" y="34009"/>
                      <a:pt x="140051" y="66149"/>
                      <a:pt x="147899" y="99037"/>
                    </a:cubicBezTo>
                    <a:cubicBezTo>
                      <a:pt x="157990" y="141642"/>
                      <a:pt x="166212" y="184247"/>
                      <a:pt x="173312" y="227599"/>
                    </a:cubicBezTo>
                    <a:cubicBezTo>
                      <a:pt x="186019" y="304586"/>
                      <a:pt x="159858" y="370362"/>
                      <a:pt x="109405" y="427542"/>
                    </a:cubicBezTo>
                    <a:cubicBezTo>
                      <a:pt x="103799" y="433895"/>
                      <a:pt x="97820" y="439875"/>
                      <a:pt x="91840" y="445855"/>
                    </a:cubicBezTo>
                    <a:cubicBezTo>
                      <a:pt x="90719" y="446976"/>
                      <a:pt x="89598" y="447349"/>
                      <a:pt x="90719" y="446602"/>
                    </a:cubicBezTo>
                    <a:cubicBezTo>
                      <a:pt x="96325" y="343080"/>
                      <a:pt x="101557" y="238063"/>
                      <a:pt x="107163" y="133046"/>
                    </a:cubicBezTo>
                    <a:cubicBezTo>
                      <a:pt x="104547" y="132673"/>
                      <a:pt x="101931" y="132673"/>
                      <a:pt x="99315" y="132299"/>
                    </a:cubicBezTo>
                    <a:cubicBezTo>
                      <a:pt x="83244" y="235447"/>
                      <a:pt x="66801" y="338969"/>
                      <a:pt x="50357" y="442491"/>
                    </a:cubicBezTo>
                    <a:close/>
                  </a:path>
                </a:pathLst>
              </a:custGeom>
              <a:grpFill/>
              <a:ln w="3729" cap="flat">
                <a:noFill/>
                <a:prstDash val="solid"/>
                <a:miter/>
              </a:ln>
            </p:spPr>
            <p:txBody>
              <a:bodyPr rtlCol="0" anchor="ctr"/>
              <a:lstStyle/>
              <a:p>
                <a:endParaRPr lang="en-US"/>
              </a:p>
            </p:txBody>
          </p:sp>
          <p:sp>
            <p:nvSpPr>
              <p:cNvPr id="36" name="Freeform: Shape 28">
                <a:extLst>
                  <a:ext uri="{FF2B5EF4-FFF2-40B4-BE49-F238E27FC236}">
                    <a16:creationId xmlns:a16="http://schemas.microsoft.com/office/drawing/2014/main" id="{31D9EAF7-8685-274D-B513-EC7BAB319574}"/>
                  </a:ext>
                </a:extLst>
              </p:cNvPr>
              <p:cNvSpPr/>
              <p:nvPr/>
            </p:nvSpPr>
            <p:spPr>
              <a:xfrm>
                <a:off x="4115323" y="4175807"/>
                <a:ext cx="557866" cy="299218"/>
              </a:xfrm>
              <a:custGeom>
                <a:avLst/>
                <a:gdLst>
                  <a:gd name="connsiteX0" fmla="*/ 413714 w 411098"/>
                  <a:gd name="connsiteY0" fmla="*/ 173783 h 220498"/>
                  <a:gd name="connsiteX1" fmla="*/ 122956 w 411098"/>
                  <a:gd name="connsiteY1" fmla="*/ 54564 h 220498"/>
                  <a:gd name="connsiteX2" fmla="*/ 120340 w 411098"/>
                  <a:gd name="connsiteY2" fmla="*/ 59796 h 220498"/>
                  <a:gd name="connsiteX3" fmla="*/ 210408 w 411098"/>
                  <a:gd name="connsiteY3" fmla="*/ 111370 h 220498"/>
                  <a:gd name="connsiteX4" fmla="*/ 301970 w 411098"/>
                  <a:gd name="connsiteY4" fmla="*/ 161449 h 220498"/>
                  <a:gd name="connsiteX5" fmla="*/ 397644 w 411098"/>
                  <a:gd name="connsiteY5" fmla="*/ 208913 h 220498"/>
                  <a:gd name="connsiteX6" fmla="*/ 393907 w 411098"/>
                  <a:gd name="connsiteY6" fmla="*/ 211529 h 220498"/>
                  <a:gd name="connsiteX7" fmla="*/ 165934 w 411098"/>
                  <a:gd name="connsiteY7" fmla="*/ 168550 h 220498"/>
                  <a:gd name="connsiteX8" fmla="*/ 4858 w 411098"/>
                  <a:gd name="connsiteY8" fmla="*/ 7475 h 220498"/>
                  <a:gd name="connsiteX9" fmla="*/ 0 w 411098"/>
                  <a:gd name="connsiteY9" fmla="*/ 0 h 220498"/>
                  <a:gd name="connsiteX10" fmla="*/ 96047 w 411098"/>
                  <a:gd name="connsiteY10" fmla="*/ 4859 h 220498"/>
                  <a:gd name="connsiteX11" fmla="*/ 258992 w 411098"/>
                  <a:gd name="connsiteY11" fmla="*/ 31019 h 220498"/>
                  <a:gd name="connsiteX12" fmla="*/ 413714 w 411098"/>
                  <a:gd name="connsiteY12" fmla="*/ 173783 h 22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98" h="220498">
                    <a:moveTo>
                      <a:pt x="413714" y="173783"/>
                    </a:moveTo>
                    <a:cubicBezTo>
                      <a:pt x="316546" y="133794"/>
                      <a:pt x="219751" y="94179"/>
                      <a:pt x="122956" y="54564"/>
                    </a:cubicBezTo>
                    <a:cubicBezTo>
                      <a:pt x="122208" y="56433"/>
                      <a:pt x="121087" y="57927"/>
                      <a:pt x="120340" y="59796"/>
                    </a:cubicBezTo>
                    <a:cubicBezTo>
                      <a:pt x="150238" y="76987"/>
                      <a:pt x="180136" y="94553"/>
                      <a:pt x="210408" y="111370"/>
                    </a:cubicBezTo>
                    <a:cubicBezTo>
                      <a:pt x="240679" y="128188"/>
                      <a:pt x="270951" y="145379"/>
                      <a:pt x="301970" y="161449"/>
                    </a:cubicBezTo>
                    <a:cubicBezTo>
                      <a:pt x="333363" y="177520"/>
                      <a:pt x="365130" y="192842"/>
                      <a:pt x="397644" y="208913"/>
                    </a:cubicBezTo>
                    <a:cubicBezTo>
                      <a:pt x="396523" y="209660"/>
                      <a:pt x="395028" y="211155"/>
                      <a:pt x="393907" y="211529"/>
                    </a:cubicBezTo>
                    <a:cubicBezTo>
                      <a:pt x="311313" y="231336"/>
                      <a:pt x="234700" y="223862"/>
                      <a:pt x="165934" y="168550"/>
                    </a:cubicBezTo>
                    <a:cubicBezTo>
                      <a:pt x="106512" y="120340"/>
                      <a:pt x="54190" y="65776"/>
                      <a:pt x="4858" y="7475"/>
                    </a:cubicBezTo>
                    <a:cubicBezTo>
                      <a:pt x="3737" y="5980"/>
                      <a:pt x="2990" y="4485"/>
                      <a:pt x="0" y="0"/>
                    </a:cubicBezTo>
                    <a:cubicBezTo>
                      <a:pt x="34009" y="1495"/>
                      <a:pt x="65402" y="747"/>
                      <a:pt x="96047" y="4859"/>
                    </a:cubicBezTo>
                    <a:cubicBezTo>
                      <a:pt x="150611" y="11959"/>
                      <a:pt x="205549" y="18313"/>
                      <a:pt x="258992" y="31019"/>
                    </a:cubicBezTo>
                    <a:cubicBezTo>
                      <a:pt x="336727" y="48958"/>
                      <a:pt x="380453" y="107633"/>
                      <a:pt x="413714" y="173783"/>
                    </a:cubicBezTo>
                    <a:close/>
                  </a:path>
                </a:pathLst>
              </a:custGeom>
              <a:grpFill/>
              <a:ln w="3729" cap="flat">
                <a:noFill/>
                <a:prstDash val="solid"/>
                <a:miter/>
              </a:ln>
            </p:spPr>
            <p:txBody>
              <a:bodyPr rtlCol="0" anchor="ctr"/>
              <a:lstStyle/>
              <a:p>
                <a:endParaRPr lang="en-US"/>
              </a:p>
            </p:txBody>
          </p:sp>
          <p:sp>
            <p:nvSpPr>
              <p:cNvPr id="37" name="Freeform: Shape 29">
                <a:extLst>
                  <a:ext uri="{FF2B5EF4-FFF2-40B4-BE49-F238E27FC236}">
                    <a16:creationId xmlns:a16="http://schemas.microsoft.com/office/drawing/2014/main" id="{68793C60-A88C-FA46-8A56-EB2CF533C8EB}"/>
                  </a:ext>
                </a:extLst>
              </p:cNvPr>
              <p:cNvSpPr/>
              <p:nvPr/>
            </p:nvSpPr>
            <p:spPr>
              <a:xfrm>
                <a:off x="7025905" y="3379580"/>
                <a:ext cx="248504" cy="593366"/>
              </a:xfrm>
              <a:custGeom>
                <a:avLst/>
                <a:gdLst>
                  <a:gd name="connsiteX0" fmla="*/ 71348 w 183125"/>
                  <a:gd name="connsiteY0" fmla="*/ 437259 h 437258"/>
                  <a:gd name="connsiteX1" fmla="*/ 133013 w 183125"/>
                  <a:gd name="connsiteY1" fmla="*/ 128935 h 437258"/>
                  <a:gd name="connsiteX2" fmla="*/ 125538 w 183125"/>
                  <a:gd name="connsiteY2" fmla="*/ 127067 h 437258"/>
                  <a:gd name="connsiteX3" fmla="*/ 31733 w 183125"/>
                  <a:gd name="connsiteY3" fmla="*/ 427168 h 437258"/>
                  <a:gd name="connsiteX4" fmla="*/ 18653 w 183125"/>
                  <a:gd name="connsiteY4" fmla="*/ 219751 h 437258"/>
                  <a:gd name="connsiteX5" fmla="*/ 100125 w 183125"/>
                  <a:gd name="connsiteY5" fmla="*/ 79977 h 437258"/>
                  <a:gd name="connsiteX6" fmla="*/ 159174 w 183125"/>
                  <a:gd name="connsiteY6" fmla="*/ 0 h 437258"/>
                  <a:gd name="connsiteX7" fmla="*/ 163285 w 183125"/>
                  <a:gd name="connsiteY7" fmla="*/ 747 h 437258"/>
                  <a:gd name="connsiteX8" fmla="*/ 173002 w 183125"/>
                  <a:gd name="connsiteY8" fmla="*/ 61291 h 437258"/>
                  <a:gd name="connsiteX9" fmla="*/ 183839 w 183125"/>
                  <a:gd name="connsiteY9" fmla="*/ 251144 h 437258"/>
                  <a:gd name="connsiteX10" fmla="*/ 71348 w 183125"/>
                  <a:gd name="connsiteY10" fmla="*/ 437259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125" h="437258">
                    <a:moveTo>
                      <a:pt x="71348" y="437259"/>
                    </a:moveTo>
                    <a:cubicBezTo>
                      <a:pt x="91903" y="335232"/>
                      <a:pt x="112458" y="232084"/>
                      <a:pt x="133013" y="128935"/>
                    </a:cubicBezTo>
                    <a:cubicBezTo>
                      <a:pt x="130397" y="128188"/>
                      <a:pt x="127781" y="127814"/>
                      <a:pt x="125538" y="127067"/>
                    </a:cubicBezTo>
                    <a:cubicBezTo>
                      <a:pt x="94145" y="227225"/>
                      <a:pt x="63126" y="327384"/>
                      <a:pt x="31733" y="427168"/>
                    </a:cubicBezTo>
                    <a:cubicBezTo>
                      <a:pt x="1461" y="360645"/>
                      <a:pt x="-14983" y="290385"/>
                      <a:pt x="18653" y="219751"/>
                    </a:cubicBezTo>
                    <a:cubicBezTo>
                      <a:pt x="41824" y="171166"/>
                      <a:pt x="71348" y="125572"/>
                      <a:pt x="100125" y="79977"/>
                    </a:cubicBezTo>
                    <a:cubicBezTo>
                      <a:pt x="117690" y="51948"/>
                      <a:pt x="139366" y="26535"/>
                      <a:pt x="159174" y="0"/>
                    </a:cubicBezTo>
                    <a:cubicBezTo>
                      <a:pt x="160668" y="374"/>
                      <a:pt x="161790" y="374"/>
                      <a:pt x="163285" y="747"/>
                    </a:cubicBezTo>
                    <a:cubicBezTo>
                      <a:pt x="166648" y="20929"/>
                      <a:pt x="170012" y="41110"/>
                      <a:pt x="173002" y="61291"/>
                    </a:cubicBezTo>
                    <a:cubicBezTo>
                      <a:pt x="181971" y="124451"/>
                      <a:pt x="187951" y="187610"/>
                      <a:pt x="183839" y="251144"/>
                    </a:cubicBezTo>
                    <a:cubicBezTo>
                      <a:pt x="178981" y="333737"/>
                      <a:pt x="132639" y="390917"/>
                      <a:pt x="71348" y="437259"/>
                    </a:cubicBezTo>
                    <a:close/>
                  </a:path>
                </a:pathLst>
              </a:custGeom>
              <a:grpFill/>
              <a:ln w="3729" cap="flat">
                <a:noFill/>
                <a:prstDash val="solid"/>
                <a:miter/>
              </a:ln>
            </p:spPr>
            <p:txBody>
              <a:bodyPr rtlCol="0" anchor="ctr"/>
              <a:lstStyle/>
              <a:p>
                <a:endParaRPr lang="en-US"/>
              </a:p>
            </p:txBody>
          </p:sp>
          <p:sp>
            <p:nvSpPr>
              <p:cNvPr id="38" name="Freeform: Shape 30">
                <a:extLst>
                  <a:ext uri="{FF2B5EF4-FFF2-40B4-BE49-F238E27FC236}">
                    <a16:creationId xmlns:a16="http://schemas.microsoft.com/office/drawing/2014/main" id="{FAD7A69D-9C68-BE4A-BB10-3FE02CA71DF7}"/>
                  </a:ext>
                </a:extLst>
              </p:cNvPr>
              <p:cNvSpPr/>
              <p:nvPr/>
            </p:nvSpPr>
            <p:spPr>
              <a:xfrm>
                <a:off x="4912906" y="3379580"/>
                <a:ext cx="248504" cy="593366"/>
              </a:xfrm>
              <a:custGeom>
                <a:avLst/>
                <a:gdLst>
                  <a:gd name="connsiteX0" fmla="*/ 24041 w 183125"/>
                  <a:gd name="connsiteY0" fmla="*/ 0 h 437258"/>
                  <a:gd name="connsiteX1" fmla="*/ 28152 w 183125"/>
                  <a:gd name="connsiteY1" fmla="*/ 2616 h 437258"/>
                  <a:gd name="connsiteX2" fmla="*/ 164936 w 183125"/>
                  <a:gd name="connsiteY2" fmla="*/ 211155 h 437258"/>
                  <a:gd name="connsiteX3" fmla="*/ 154471 w 183125"/>
                  <a:gd name="connsiteY3" fmla="*/ 426795 h 437258"/>
                  <a:gd name="connsiteX4" fmla="*/ 61040 w 183125"/>
                  <a:gd name="connsiteY4" fmla="*/ 127067 h 437258"/>
                  <a:gd name="connsiteX5" fmla="*/ 55434 w 183125"/>
                  <a:gd name="connsiteY5" fmla="*/ 128562 h 437258"/>
                  <a:gd name="connsiteX6" fmla="*/ 72999 w 183125"/>
                  <a:gd name="connsiteY6" fmla="*/ 230589 h 437258"/>
                  <a:gd name="connsiteX7" fmla="*/ 93180 w 183125"/>
                  <a:gd name="connsiteY7" fmla="*/ 334484 h 437258"/>
                  <a:gd name="connsiteX8" fmla="*/ 118594 w 183125"/>
                  <a:gd name="connsiteY8" fmla="*/ 439875 h 437258"/>
                  <a:gd name="connsiteX9" fmla="*/ 89817 w 183125"/>
                  <a:gd name="connsiteY9" fmla="*/ 416704 h 437258"/>
                  <a:gd name="connsiteX10" fmla="*/ 123 w 183125"/>
                  <a:gd name="connsiteY10" fmla="*/ 211529 h 437258"/>
                  <a:gd name="connsiteX11" fmla="*/ 21425 w 183125"/>
                  <a:gd name="connsiteY11" fmla="*/ 7475 h 437258"/>
                  <a:gd name="connsiteX12" fmla="*/ 24041 w 183125"/>
                  <a:gd name="connsiteY12" fmla="*/ 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125" h="437258">
                    <a:moveTo>
                      <a:pt x="24041" y="0"/>
                    </a:moveTo>
                    <a:cubicBezTo>
                      <a:pt x="25910" y="1121"/>
                      <a:pt x="27405" y="1495"/>
                      <a:pt x="28152" y="2616"/>
                    </a:cubicBezTo>
                    <a:cubicBezTo>
                      <a:pt x="80100" y="68018"/>
                      <a:pt x="129806" y="134915"/>
                      <a:pt x="164936" y="211155"/>
                    </a:cubicBezTo>
                    <a:cubicBezTo>
                      <a:pt x="199319" y="285526"/>
                      <a:pt x="185864" y="356908"/>
                      <a:pt x="154471" y="426795"/>
                    </a:cubicBezTo>
                    <a:cubicBezTo>
                      <a:pt x="123452" y="327010"/>
                      <a:pt x="92059" y="226851"/>
                      <a:pt x="61040" y="127067"/>
                    </a:cubicBezTo>
                    <a:cubicBezTo>
                      <a:pt x="59171" y="127440"/>
                      <a:pt x="57303" y="127814"/>
                      <a:pt x="55434" y="128562"/>
                    </a:cubicBezTo>
                    <a:cubicBezTo>
                      <a:pt x="61414" y="162571"/>
                      <a:pt x="67020" y="196580"/>
                      <a:pt x="72999" y="230589"/>
                    </a:cubicBezTo>
                    <a:cubicBezTo>
                      <a:pt x="79353" y="265345"/>
                      <a:pt x="85706" y="300102"/>
                      <a:pt x="93180" y="334484"/>
                    </a:cubicBezTo>
                    <a:cubicBezTo>
                      <a:pt x="100655" y="368867"/>
                      <a:pt x="109624" y="402876"/>
                      <a:pt x="118594" y="439875"/>
                    </a:cubicBezTo>
                    <a:cubicBezTo>
                      <a:pt x="107756" y="431279"/>
                      <a:pt x="98786" y="424179"/>
                      <a:pt x="89817" y="416704"/>
                    </a:cubicBezTo>
                    <a:cubicBezTo>
                      <a:pt x="26284" y="363261"/>
                      <a:pt x="-2120" y="294122"/>
                      <a:pt x="123" y="211529"/>
                    </a:cubicBezTo>
                    <a:cubicBezTo>
                      <a:pt x="1991" y="142763"/>
                      <a:pt x="9466" y="74745"/>
                      <a:pt x="21425" y="7475"/>
                    </a:cubicBezTo>
                    <a:cubicBezTo>
                      <a:pt x="22173" y="4859"/>
                      <a:pt x="22920" y="2616"/>
                      <a:pt x="24041" y="0"/>
                    </a:cubicBezTo>
                    <a:close/>
                  </a:path>
                </a:pathLst>
              </a:custGeom>
              <a:grpFill/>
              <a:ln w="3729" cap="flat">
                <a:noFill/>
                <a:prstDash val="solid"/>
                <a:miter/>
              </a:ln>
            </p:spPr>
            <p:txBody>
              <a:bodyPr rtlCol="0" anchor="ctr"/>
              <a:lstStyle/>
              <a:p>
                <a:endParaRPr lang="en-US"/>
              </a:p>
            </p:txBody>
          </p:sp>
          <p:sp>
            <p:nvSpPr>
              <p:cNvPr id="39" name="Freeform: Shape 31">
                <a:extLst>
                  <a:ext uri="{FF2B5EF4-FFF2-40B4-BE49-F238E27FC236}">
                    <a16:creationId xmlns:a16="http://schemas.microsoft.com/office/drawing/2014/main" id="{314C4A5B-4A86-1F4F-8CEB-CB62CD0F76AB}"/>
                  </a:ext>
                </a:extLst>
              </p:cNvPr>
              <p:cNvSpPr/>
              <p:nvPr/>
            </p:nvSpPr>
            <p:spPr>
              <a:xfrm>
                <a:off x="4717381" y="2246099"/>
                <a:ext cx="248504" cy="593366"/>
              </a:xfrm>
              <a:custGeom>
                <a:avLst/>
                <a:gdLst>
                  <a:gd name="connsiteX0" fmla="*/ 72826 w 183125"/>
                  <a:gd name="connsiteY0" fmla="*/ 439128 h 437258"/>
                  <a:gd name="connsiteX1" fmla="*/ 130753 w 183125"/>
                  <a:gd name="connsiteY1" fmla="*/ 124824 h 437258"/>
                  <a:gd name="connsiteX2" fmla="*/ 124026 w 183125"/>
                  <a:gd name="connsiteY2" fmla="*/ 122956 h 437258"/>
                  <a:gd name="connsiteX3" fmla="*/ 33211 w 183125"/>
                  <a:gd name="connsiteY3" fmla="*/ 429411 h 437258"/>
                  <a:gd name="connsiteX4" fmla="*/ 15272 w 183125"/>
                  <a:gd name="connsiteY4" fmla="*/ 227973 h 437258"/>
                  <a:gd name="connsiteX5" fmla="*/ 78805 w 183125"/>
                  <a:gd name="connsiteY5" fmla="*/ 108754 h 437258"/>
                  <a:gd name="connsiteX6" fmla="*/ 154298 w 183125"/>
                  <a:gd name="connsiteY6" fmla="*/ 0 h 437258"/>
                  <a:gd name="connsiteX7" fmla="*/ 158782 w 183125"/>
                  <a:gd name="connsiteY7" fmla="*/ 747 h 437258"/>
                  <a:gd name="connsiteX8" fmla="*/ 169247 w 183125"/>
                  <a:gd name="connsiteY8" fmla="*/ 59422 h 437258"/>
                  <a:gd name="connsiteX9" fmla="*/ 183075 w 183125"/>
                  <a:gd name="connsiteY9" fmla="*/ 252265 h 437258"/>
                  <a:gd name="connsiteX10" fmla="*/ 72826 w 183125"/>
                  <a:gd name="connsiteY10" fmla="*/ 439128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125" h="437258">
                    <a:moveTo>
                      <a:pt x="72826" y="439128"/>
                    </a:moveTo>
                    <a:cubicBezTo>
                      <a:pt x="92259" y="334484"/>
                      <a:pt x="111319" y="229841"/>
                      <a:pt x="130753" y="124824"/>
                    </a:cubicBezTo>
                    <a:cubicBezTo>
                      <a:pt x="128511" y="124077"/>
                      <a:pt x="126268" y="123703"/>
                      <a:pt x="124026" y="122956"/>
                    </a:cubicBezTo>
                    <a:cubicBezTo>
                      <a:pt x="93754" y="225357"/>
                      <a:pt x="63109" y="327757"/>
                      <a:pt x="33211" y="429411"/>
                    </a:cubicBezTo>
                    <a:cubicBezTo>
                      <a:pt x="3686" y="365877"/>
                      <a:pt x="-14626" y="298233"/>
                      <a:pt x="15272" y="227973"/>
                    </a:cubicBezTo>
                    <a:cubicBezTo>
                      <a:pt x="32837" y="186489"/>
                      <a:pt x="55260" y="146874"/>
                      <a:pt x="78805" y="108754"/>
                    </a:cubicBezTo>
                    <a:cubicBezTo>
                      <a:pt x="101976" y="71382"/>
                      <a:pt x="128884" y="36251"/>
                      <a:pt x="154298" y="0"/>
                    </a:cubicBezTo>
                    <a:cubicBezTo>
                      <a:pt x="155793" y="374"/>
                      <a:pt x="157288" y="374"/>
                      <a:pt x="158782" y="747"/>
                    </a:cubicBezTo>
                    <a:cubicBezTo>
                      <a:pt x="162146" y="20181"/>
                      <a:pt x="165883" y="39615"/>
                      <a:pt x="169247" y="59422"/>
                    </a:cubicBezTo>
                    <a:cubicBezTo>
                      <a:pt x="179711" y="123329"/>
                      <a:pt x="186438" y="187237"/>
                      <a:pt x="183075" y="252265"/>
                    </a:cubicBezTo>
                    <a:cubicBezTo>
                      <a:pt x="178590" y="334858"/>
                      <a:pt x="132995" y="392038"/>
                      <a:pt x="72826" y="439128"/>
                    </a:cubicBezTo>
                    <a:close/>
                  </a:path>
                </a:pathLst>
              </a:custGeom>
              <a:grpFill/>
              <a:ln w="3729" cap="flat">
                <a:noFill/>
                <a:prstDash val="solid"/>
                <a:miter/>
              </a:ln>
            </p:spPr>
            <p:txBody>
              <a:bodyPr rtlCol="0" anchor="ctr"/>
              <a:lstStyle/>
              <a:p>
                <a:endParaRPr lang="en-US"/>
              </a:p>
            </p:txBody>
          </p:sp>
          <p:sp>
            <p:nvSpPr>
              <p:cNvPr id="40" name="Freeform: Shape 32">
                <a:extLst>
                  <a:ext uri="{FF2B5EF4-FFF2-40B4-BE49-F238E27FC236}">
                    <a16:creationId xmlns:a16="http://schemas.microsoft.com/office/drawing/2014/main" id="{CC8AA16F-DF49-1748-86E2-DE6C1661C7EC}"/>
                  </a:ext>
                </a:extLst>
              </p:cNvPr>
              <p:cNvSpPr/>
              <p:nvPr/>
            </p:nvSpPr>
            <p:spPr>
              <a:xfrm>
                <a:off x="6006760" y="2714198"/>
                <a:ext cx="248504" cy="593366"/>
              </a:xfrm>
              <a:custGeom>
                <a:avLst/>
                <a:gdLst>
                  <a:gd name="connsiteX0" fmla="*/ 70433 w 183125"/>
                  <a:gd name="connsiteY0" fmla="*/ 438380 h 437258"/>
                  <a:gd name="connsiteX1" fmla="*/ 132472 w 183125"/>
                  <a:gd name="connsiteY1" fmla="*/ 128188 h 437258"/>
                  <a:gd name="connsiteX2" fmla="*/ 124997 w 183125"/>
                  <a:gd name="connsiteY2" fmla="*/ 126319 h 437258"/>
                  <a:gd name="connsiteX3" fmla="*/ 30818 w 183125"/>
                  <a:gd name="connsiteY3" fmla="*/ 427916 h 437258"/>
                  <a:gd name="connsiteX4" fmla="*/ 1294 w 183125"/>
                  <a:gd name="connsiteY4" fmla="*/ 327384 h 437258"/>
                  <a:gd name="connsiteX5" fmla="*/ 19233 w 183125"/>
                  <a:gd name="connsiteY5" fmla="*/ 215640 h 437258"/>
                  <a:gd name="connsiteX6" fmla="*/ 160501 w 183125"/>
                  <a:gd name="connsiteY6" fmla="*/ 0 h 437258"/>
                  <a:gd name="connsiteX7" fmla="*/ 163865 w 183125"/>
                  <a:gd name="connsiteY7" fmla="*/ 8969 h 437258"/>
                  <a:gd name="connsiteX8" fmla="*/ 183672 w 183125"/>
                  <a:gd name="connsiteY8" fmla="*/ 248901 h 437258"/>
                  <a:gd name="connsiteX9" fmla="*/ 70433 w 183125"/>
                  <a:gd name="connsiteY9" fmla="*/ 43838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125" h="437258">
                    <a:moveTo>
                      <a:pt x="70433" y="438380"/>
                    </a:moveTo>
                    <a:cubicBezTo>
                      <a:pt x="91362" y="334858"/>
                      <a:pt x="111917" y="231710"/>
                      <a:pt x="132472" y="128188"/>
                    </a:cubicBezTo>
                    <a:cubicBezTo>
                      <a:pt x="129856" y="127440"/>
                      <a:pt x="127613" y="127067"/>
                      <a:pt x="124997" y="126319"/>
                    </a:cubicBezTo>
                    <a:cubicBezTo>
                      <a:pt x="93604" y="226851"/>
                      <a:pt x="62211" y="327757"/>
                      <a:pt x="30818" y="427916"/>
                    </a:cubicBezTo>
                    <a:cubicBezTo>
                      <a:pt x="15496" y="397644"/>
                      <a:pt x="5405" y="363261"/>
                      <a:pt x="1294" y="327384"/>
                    </a:cubicBezTo>
                    <a:cubicBezTo>
                      <a:pt x="-2817" y="288516"/>
                      <a:pt x="2789" y="251144"/>
                      <a:pt x="19233" y="215640"/>
                    </a:cubicBezTo>
                    <a:cubicBezTo>
                      <a:pt x="54737" y="137157"/>
                      <a:pt x="105937" y="68766"/>
                      <a:pt x="160501" y="0"/>
                    </a:cubicBezTo>
                    <a:cubicBezTo>
                      <a:pt x="161996" y="4111"/>
                      <a:pt x="163491" y="6727"/>
                      <a:pt x="163865" y="8969"/>
                    </a:cubicBezTo>
                    <a:cubicBezTo>
                      <a:pt x="177693" y="88199"/>
                      <a:pt x="187409" y="168177"/>
                      <a:pt x="183672" y="248901"/>
                    </a:cubicBezTo>
                    <a:cubicBezTo>
                      <a:pt x="179561" y="333363"/>
                      <a:pt x="133219" y="391664"/>
                      <a:pt x="70433" y="438380"/>
                    </a:cubicBezTo>
                    <a:close/>
                  </a:path>
                </a:pathLst>
              </a:custGeom>
              <a:grpFill/>
              <a:ln w="3729" cap="flat">
                <a:noFill/>
                <a:prstDash val="solid"/>
                <a:miter/>
              </a:ln>
            </p:spPr>
            <p:txBody>
              <a:bodyPr rtlCol="0" anchor="ctr"/>
              <a:lstStyle/>
              <a:p>
                <a:endParaRPr lang="en-US"/>
              </a:p>
            </p:txBody>
          </p:sp>
          <p:sp>
            <p:nvSpPr>
              <p:cNvPr id="41" name="Freeform: Shape 33">
                <a:extLst>
                  <a:ext uri="{FF2B5EF4-FFF2-40B4-BE49-F238E27FC236}">
                    <a16:creationId xmlns:a16="http://schemas.microsoft.com/office/drawing/2014/main" id="{697CE9EF-5ED5-314A-A1D0-D0B96A651077}"/>
                  </a:ext>
                </a:extLst>
              </p:cNvPr>
              <p:cNvSpPr/>
              <p:nvPr/>
            </p:nvSpPr>
            <p:spPr>
              <a:xfrm>
                <a:off x="6340735" y="1899209"/>
                <a:ext cx="233290" cy="517293"/>
              </a:xfrm>
              <a:custGeom>
                <a:avLst/>
                <a:gdLst>
                  <a:gd name="connsiteX0" fmla="*/ 111719 w 171913"/>
                  <a:gd name="connsiteY0" fmla="*/ 0 h 381200"/>
                  <a:gd name="connsiteX1" fmla="*/ 174505 w 171913"/>
                  <a:gd name="connsiteY1" fmla="*/ 229841 h 381200"/>
                  <a:gd name="connsiteX2" fmla="*/ 149465 w 171913"/>
                  <a:gd name="connsiteY2" fmla="*/ 313929 h 381200"/>
                  <a:gd name="connsiteX3" fmla="*/ 92659 w 171913"/>
                  <a:gd name="connsiteY3" fmla="*/ 382695 h 381200"/>
                  <a:gd name="connsiteX4" fmla="*/ 104245 w 171913"/>
                  <a:gd name="connsiteY4" fmla="*/ 111370 h 381200"/>
                  <a:gd name="connsiteX5" fmla="*/ 96770 w 171913"/>
                  <a:gd name="connsiteY5" fmla="*/ 110623 h 381200"/>
                  <a:gd name="connsiteX6" fmla="*/ 52297 w 171913"/>
                  <a:gd name="connsiteY6" fmla="*/ 371857 h 381200"/>
                  <a:gd name="connsiteX7" fmla="*/ 4834 w 171913"/>
                  <a:gd name="connsiteY7" fmla="*/ 202933 h 381200"/>
                  <a:gd name="connsiteX8" fmla="*/ 81074 w 171913"/>
                  <a:gd name="connsiteY8" fmla="*/ 47089 h 381200"/>
                  <a:gd name="connsiteX9" fmla="*/ 111719 w 171913"/>
                  <a:gd name="connsiteY9" fmla="*/ 0 h 3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913" h="381200">
                    <a:moveTo>
                      <a:pt x="111719" y="0"/>
                    </a:moveTo>
                    <a:cubicBezTo>
                      <a:pt x="141617" y="76240"/>
                      <a:pt x="170768" y="149490"/>
                      <a:pt x="174505" y="229841"/>
                    </a:cubicBezTo>
                    <a:cubicBezTo>
                      <a:pt x="176000" y="260487"/>
                      <a:pt x="167031" y="289264"/>
                      <a:pt x="149465" y="313929"/>
                    </a:cubicBezTo>
                    <a:cubicBezTo>
                      <a:pt x="132648" y="337100"/>
                      <a:pt x="113214" y="358029"/>
                      <a:pt x="92659" y="382695"/>
                    </a:cubicBezTo>
                    <a:cubicBezTo>
                      <a:pt x="96770" y="288516"/>
                      <a:pt x="100507" y="199943"/>
                      <a:pt x="104245" y="111370"/>
                    </a:cubicBezTo>
                    <a:cubicBezTo>
                      <a:pt x="101629" y="110996"/>
                      <a:pt x="99386" y="110996"/>
                      <a:pt x="96770" y="110623"/>
                    </a:cubicBezTo>
                    <a:cubicBezTo>
                      <a:pt x="81821" y="198075"/>
                      <a:pt x="66872" y="285900"/>
                      <a:pt x="52297" y="371857"/>
                    </a:cubicBezTo>
                    <a:cubicBezTo>
                      <a:pt x="13429" y="341211"/>
                      <a:pt x="-10863" y="258618"/>
                      <a:pt x="4834" y="202933"/>
                    </a:cubicBezTo>
                    <a:cubicBezTo>
                      <a:pt x="20904" y="146500"/>
                      <a:pt x="50428" y="96421"/>
                      <a:pt x="81074" y="47089"/>
                    </a:cubicBezTo>
                    <a:cubicBezTo>
                      <a:pt x="90417" y="31767"/>
                      <a:pt x="100507" y="17191"/>
                      <a:pt x="111719" y="0"/>
                    </a:cubicBezTo>
                    <a:close/>
                  </a:path>
                </a:pathLst>
              </a:custGeom>
              <a:grpFill/>
              <a:ln w="3729" cap="flat">
                <a:noFill/>
                <a:prstDash val="solid"/>
                <a:miter/>
              </a:ln>
            </p:spPr>
            <p:txBody>
              <a:bodyPr rtlCol="0" anchor="ctr"/>
              <a:lstStyle/>
              <a:p>
                <a:endParaRPr lang="en-US"/>
              </a:p>
            </p:txBody>
          </p:sp>
          <p:sp>
            <p:nvSpPr>
              <p:cNvPr id="42" name="Freeform: Shape 34">
                <a:extLst>
                  <a:ext uri="{FF2B5EF4-FFF2-40B4-BE49-F238E27FC236}">
                    <a16:creationId xmlns:a16="http://schemas.microsoft.com/office/drawing/2014/main" id="{E5463496-EB56-6546-9487-DE902CB27CCC}"/>
                  </a:ext>
                </a:extLst>
              </p:cNvPr>
              <p:cNvSpPr/>
              <p:nvPr/>
            </p:nvSpPr>
            <p:spPr>
              <a:xfrm>
                <a:off x="7444258" y="4536496"/>
                <a:ext cx="456435" cy="263718"/>
              </a:xfrm>
              <a:custGeom>
                <a:avLst/>
                <a:gdLst>
                  <a:gd name="connsiteX0" fmla="*/ 333737 w 336352"/>
                  <a:gd name="connsiteY0" fmla="*/ 190896 h 194337"/>
                  <a:gd name="connsiteX1" fmla="*/ 124824 w 336352"/>
                  <a:gd name="connsiteY1" fmla="*/ 184169 h 194337"/>
                  <a:gd name="connsiteX2" fmla="*/ 40363 w 336352"/>
                  <a:gd name="connsiteY2" fmla="*/ 127362 h 194337"/>
                  <a:gd name="connsiteX3" fmla="*/ 0 w 336352"/>
                  <a:gd name="connsiteY3" fmla="*/ 54486 h 194337"/>
                  <a:gd name="connsiteX4" fmla="*/ 238811 w 336352"/>
                  <a:gd name="connsiteY4" fmla="*/ 148291 h 194337"/>
                  <a:gd name="connsiteX5" fmla="*/ 242174 w 336352"/>
                  <a:gd name="connsiteY5" fmla="*/ 141564 h 194337"/>
                  <a:gd name="connsiteX6" fmla="*/ 23171 w 336352"/>
                  <a:gd name="connsiteY6" fmla="*/ 19730 h 194337"/>
                  <a:gd name="connsiteX7" fmla="*/ 189479 w 336352"/>
                  <a:gd name="connsiteY7" fmla="*/ 26083 h 194337"/>
                  <a:gd name="connsiteX8" fmla="*/ 267214 w 336352"/>
                  <a:gd name="connsiteY8" fmla="*/ 99707 h 194337"/>
                  <a:gd name="connsiteX9" fmla="*/ 336353 w 336352"/>
                  <a:gd name="connsiteY9" fmla="*/ 186785 h 194337"/>
                  <a:gd name="connsiteX10" fmla="*/ 333737 w 336352"/>
                  <a:gd name="connsiteY10" fmla="*/ 190896 h 19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6352" h="194337">
                    <a:moveTo>
                      <a:pt x="333737" y="190896"/>
                    </a:moveTo>
                    <a:cubicBezTo>
                      <a:pt x="263850" y="196128"/>
                      <a:pt x="193964" y="199118"/>
                      <a:pt x="124824" y="184169"/>
                    </a:cubicBezTo>
                    <a:cubicBezTo>
                      <a:pt x="89321" y="176694"/>
                      <a:pt x="60170" y="157634"/>
                      <a:pt x="40363" y="127362"/>
                    </a:cubicBezTo>
                    <a:cubicBezTo>
                      <a:pt x="25414" y="104939"/>
                      <a:pt x="13828" y="79899"/>
                      <a:pt x="0" y="54486"/>
                    </a:cubicBezTo>
                    <a:cubicBezTo>
                      <a:pt x="82220" y="86626"/>
                      <a:pt x="160328" y="117646"/>
                      <a:pt x="238811" y="148291"/>
                    </a:cubicBezTo>
                    <a:cubicBezTo>
                      <a:pt x="239932" y="146049"/>
                      <a:pt x="241053" y="143806"/>
                      <a:pt x="242174" y="141564"/>
                    </a:cubicBezTo>
                    <a:cubicBezTo>
                      <a:pt x="168550" y="100828"/>
                      <a:pt x="95300" y="59718"/>
                      <a:pt x="23171" y="19730"/>
                    </a:cubicBezTo>
                    <a:cubicBezTo>
                      <a:pt x="65402" y="-7552"/>
                      <a:pt x="145753" y="-7552"/>
                      <a:pt x="189479" y="26083"/>
                    </a:cubicBezTo>
                    <a:cubicBezTo>
                      <a:pt x="217508" y="47759"/>
                      <a:pt x="243295" y="73172"/>
                      <a:pt x="267214" y="99707"/>
                    </a:cubicBezTo>
                    <a:cubicBezTo>
                      <a:pt x="291880" y="126989"/>
                      <a:pt x="313556" y="157634"/>
                      <a:pt x="336353" y="186785"/>
                    </a:cubicBezTo>
                    <a:cubicBezTo>
                      <a:pt x="335606" y="188280"/>
                      <a:pt x="334484" y="189775"/>
                      <a:pt x="333737" y="190896"/>
                    </a:cubicBezTo>
                    <a:close/>
                  </a:path>
                </a:pathLst>
              </a:custGeom>
              <a:grpFill/>
              <a:ln w="3729" cap="flat">
                <a:noFill/>
                <a:prstDash val="solid"/>
                <a:miter/>
              </a:ln>
            </p:spPr>
            <p:txBody>
              <a:bodyPr rtlCol="0" anchor="ctr"/>
              <a:lstStyle/>
              <a:p>
                <a:endParaRPr lang="en-US"/>
              </a:p>
            </p:txBody>
          </p:sp>
          <p:sp>
            <p:nvSpPr>
              <p:cNvPr id="43" name="Freeform: Shape 35">
                <a:extLst>
                  <a:ext uri="{FF2B5EF4-FFF2-40B4-BE49-F238E27FC236}">
                    <a16:creationId xmlns:a16="http://schemas.microsoft.com/office/drawing/2014/main" id="{4AD242B0-8101-944D-98E9-89B226C2FD05}"/>
                  </a:ext>
                </a:extLst>
              </p:cNvPr>
              <p:cNvSpPr/>
              <p:nvPr/>
            </p:nvSpPr>
            <p:spPr>
              <a:xfrm>
                <a:off x="4293334" y="4537874"/>
                <a:ext cx="446292" cy="263718"/>
              </a:xfrm>
              <a:custGeom>
                <a:avLst/>
                <a:gdLst>
                  <a:gd name="connsiteX0" fmla="*/ 312435 w 328878"/>
                  <a:gd name="connsiteY0" fmla="*/ 18340 h 194337"/>
                  <a:gd name="connsiteX1" fmla="*/ 91936 w 328878"/>
                  <a:gd name="connsiteY1" fmla="*/ 140922 h 194337"/>
                  <a:gd name="connsiteX2" fmla="*/ 95300 w 328878"/>
                  <a:gd name="connsiteY2" fmla="*/ 148023 h 194337"/>
                  <a:gd name="connsiteX3" fmla="*/ 329252 w 328878"/>
                  <a:gd name="connsiteY3" fmla="*/ 56086 h 194337"/>
                  <a:gd name="connsiteX4" fmla="*/ 210034 w 328878"/>
                  <a:gd name="connsiteY4" fmla="*/ 183527 h 194337"/>
                  <a:gd name="connsiteX5" fmla="*/ 0 w 328878"/>
                  <a:gd name="connsiteY5" fmla="*/ 190254 h 194337"/>
                  <a:gd name="connsiteX6" fmla="*/ 2242 w 328878"/>
                  <a:gd name="connsiteY6" fmla="*/ 183900 h 194337"/>
                  <a:gd name="connsiteX7" fmla="*/ 114734 w 328878"/>
                  <a:gd name="connsiteY7" fmla="*/ 48986 h 194337"/>
                  <a:gd name="connsiteX8" fmla="*/ 312435 w 328878"/>
                  <a:gd name="connsiteY8" fmla="*/ 18340 h 19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8878" h="194337">
                    <a:moveTo>
                      <a:pt x="312435" y="18340"/>
                    </a:moveTo>
                    <a:cubicBezTo>
                      <a:pt x="238811" y="59076"/>
                      <a:pt x="165560" y="99812"/>
                      <a:pt x="91936" y="140922"/>
                    </a:cubicBezTo>
                    <a:cubicBezTo>
                      <a:pt x="93058" y="143164"/>
                      <a:pt x="94179" y="145407"/>
                      <a:pt x="95300" y="148023"/>
                    </a:cubicBezTo>
                    <a:cubicBezTo>
                      <a:pt x="173782" y="117377"/>
                      <a:pt x="252265" y="86358"/>
                      <a:pt x="329252" y="56086"/>
                    </a:cubicBezTo>
                    <a:cubicBezTo>
                      <a:pt x="322151" y="109903"/>
                      <a:pt x="267961" y="170446"/>
                      <a:pt x="210034" y="183527"/>
                    </a:cubicBezTo>
                    <a:cubicBezTo>
                      <a:pt x="140895" y="199223"/>
                      <a:pt x="71008" y="195486"/>
                      <a:pt x="0" y="190254"/>
                    </a:cubicBezTo>
                    <a:cubicBezTo>
                      <a:pt x="747" y="187264"/>
                      <a:pt x="1121" y="185395"/>
                      <a:pt x="2242" y="183900"/>
                    </a:cubicBezTo>
                    <a:cubicBezTo>
                      <a:pt x="35878" y="135690"/>
                      <a:pt x="72876" y="90469"/>
                      <a:pt x="114734" y="48986"/>
                    </a:cubicBezTo>
                    <a:cubicBezTo>
                      <a:pt x="174156" y="-10063"/>
                      <a:pt x="241800" y="-9689"/>
                      <a:pt x="312435" y="18340"/>
                    </a:cubicBezTo>
                    <a:close/>
                  </a:path>
                </a:pathLst>
              </a:custGeom>
              <a:grpFill/>
              <a:ln w="3729" cap="flat">
                <a:noFill/>
                <a:prstDash val="solid"/>
                <a:miter/>
              </a:ln>
            </p:spPr>
            <p:txBody>
              <a:bodyPr rtlCol="0" anchor="ctr"/>
              <a:lstStyle/>
              <a:p>
                <a:endParaRPr lang="en-US"/>
              </a:p>
            </p:txBody>
          </p:sp>
          <p:sp>
            <p:nvSpPr>
              <p:cNvPr id="44" name="Freeform: Shape 36">
                <a:extLst>
                  <a:ext uri="{FF2B5EF4-FFF2-40B4-BE49-F238E27FC236}">
                    <a16:creationId xmlns:a16="http://schemas.microsoft.com/office/drawing/2014/main" id="{0CEA5E79-6C90-6E4F-9ED8-D1E068196C14}"/>
                  </a:ext>
                </a:extLst>
              </p:cNvPr>
              <p:cNvSpPr/>
              <p:nvPr/>
            </p:nvSpPr>
            <p:spPr>
              <a:xfrm>
                <a:off x="4267355" y="3020518"/>
                <a:ext cx="228217" cy="491936"/>
              </a:xfrm>
              <a:custGeom>
                <a:avLst/>
                <a:gdLst>
                  <a:gd name="connsiteX0" fmla="*/ 46052 w 168176"/>
                  <a:gd name="connsiteY0" fmla="*/ 107633 h 362513"/>
                  <a:gd name="connsiteX1" fmla="*/ 107717 w 168176"/>
                  <a:gd name="connsiteY1" fmla="*/ 365877 h 362513"/>
                  <a:gd name="connsiteX2" fmla="*/ 86414 w 168176"/>
                  <a:gd name="connsiteY2" fmla="*/ 351302 h 362513"/>
                  <a:gd name="connsiteX3" fmla="*/ 64365 w 168176"/>
                  <a:gd name="connsiteY3" fmla="*/ 333363 h 362513"/>
                  <a:gd name="connsiteX4" fmla="*/ 1205 w 168176"/>
                  <a:gd name="connsiteY4" fmla="*/ 209286 h 362513"/>
                  <a:gd name="connsiteX5" fmla="*/ 16528 w 168176"/>
                  <a:gd name="connsiteY5" fmla="*/ 0 h 362513"/>
                  <a:gd name="connsiteX6" fmla="*/ 20265 w 168176"/>
                  <a:gd name="connsiteY6" fmla="*/ 747 h 362513"/>
                  <a:gd name="connsiteX7" fmla="*/ 143968 w 168176"/>
                  <a:gd name="connsiteY7" fmla="*/ 162571 h 362513"/>
                  <a:gd name="connsiteX8" fmla="*/ 142473 w 168176"/>
                  <a:gd name="connsiteY8" fmla="*/ 357655 h 362513"/>
                  <a:gd name="connsiteX9" fmla="*/ 99121 w 168176"/>
                  <a:gd name="connsiteY9" fmla="*/ 230215 h 362513"/>
                  <a:gd name="connsiteX10" fmla="*/ 51284 w 168176"/>
                  <a:gd name="connsiteY10" fmla="*/ 106138 h 362513"/>
                  <a:gd name="connsiteX11" fmla="*/ 46052 w 168176"/>
                  <a:gd name="connsiteY11" fmla="*/ 107633 h 36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76" h="362513">
                    <a:moveTo>
                      <a:pt x="46052" y="107633"/>
                    </a:moveTo>
                    <a:cubicBezTo>
                      <a:pt x="66607" y="193964"/>
                      <a:pt x="87162" y="279920"/>
                      <a:pt x="107717" y="365877"/>
                    </a:cubicBezTo>
                    <a:cubicBezTo>
                      <a:pt x="101737" y="362140"/>
                      <a:pt x="93889" y="356908"/>
                      <a:pt x="86414" y="351302"/>
                    </a:cubicBezTo>
                    <a:cubicBezTo>
                      <a:pt x="78940" y="345696"/>
                      <a:pt x="71465" y="339717"/>
                      <a:pt x="64365" y="333363"/>
                    </a:cubicBezTo>
                    <a:cubicBezTo>
                      <a:pt x="27366" y="300102"/>
                      <a:pt x="5316" y="259366"/>
                      <a:pt x="1205" y="209286"/>
                    </a:cubicBezTo>
                    <a:cubicBezTo>
                      <a:pt x="-2906" y="157338"/>
                      <a:pt x="3821" y="51574"/>
                      <a:pt x="16528" y="0"/>
                    </a:cubicBezTo>
                    <a:cubicBezTo>
                      <a:pt x="17649" y="374"/>
                      <a:pt x="19518" y="0"/>
                      <a:pt x="20265" y="747"/>
                    </a:cubicBezTo>
                    <a:cubicBezTo>
                      <a:pt x="66607" y="50827"/>
                      <a:pt x="109959" y="103148"/>
                      <a:pt x="143968" y="162571"/>
                    </a:cubicBezTo>
                    <a:cubicBezTo>
                      <a:pt x="181714" y="227599"/>
                      <a:pt x="171998" y="291880"/>
                      <a:pt x="142473" y="357655"/>
                    </a:cubicBezTo>
                    <a:cubicBezTo>
                      <a:pt x="127898" y="314303"/>
                      <a:pt x="114070" y="272072"/>
                      <a:pt x="99121" y="230215"/>
                    </a:cubicBezTo>
                    <a:cubicBezTo>
                      <a:pt x="84172" y="188358"/>
                      <a:pt x="67354" y="147248"/>
                      <a:pt x="51284" y="106138"/>
                    </a:cubicBezTo>
                    <a:cubicBezTo>
                      <a:pt x="49789" y="106512"/>
                      <a:pt x="47921" y="107259"/>
                      <a:pt x="46052" y="107633"/>
                    </a:cubicBezTo>
                    <a:close/>
                  </a:path>
                </a:pathLst>
              </a:custGeom>
              <a:grpFill/>
              <a:ln w="3729" cap="flat">
                <a:noFill/>
                <a:prstDash val="solid"/>
                <a:miter/>
              </a:ln>
            </p:spPr>
            <p:txBody>
              <a:bodyPr rtlCol="0" anchor="ctr"/>
              <a:lstStyle/>
              <a:p>
                <a:endParaRPr lang="en-US"/>
              </a:p>
            </p:txBody>
          </p:sp>
          <p:sp>
            <p:nvSpPr>
              <p:cNvPr id="45" name="Freeform: Shape 37">
                <a:extLst>
                  <a:ext uri="{FF2B5EF4-FFF2-40B4-BE49-F238E27FC236}">
                    <a16:creationId xmlns:a16="http://schemas.microsoft.com/office/drawing/2014/main" id="{5BDD0789-615B-194D-9B5D-A454368CB339}"/>
                  </a:ext>
                </a:extLst>
              </p:cNvPr>
              <p:cNvSpPr/>
              <p:nvPr/>
            </p:nvSpPr>
            <p:spPr>
              <a:xfrm>
                <a:off x="7694008" y="3014432"/>
                <a:ext cx="223145" cy="502079"/>
              </a:xfrm>
              <a:custGeom>
                <a:avLst/>
                <a:gdLst>
                  <a:gd name="connsiteX0" fmla="*/ 116433 w 164439"/>
                  <a:gd name="connsiteY0" fmla="*/ 110623 h 369988"/>
                  <a:gd name="connsiteX1" fmla="*/ 25992 w 164439"/>
                  <a:gd name="connsiteY1" fmla="*/ 360271 h 369988"/>
                  <a:gd name="connsiteX2" fmla="*/ 12538 w 164439"/>
                  <a:gd name="connsiteY2" fmla="*/ 194337 h 369988"/>
                  <a:gd name="connsiteX3" fmla="*/ 153058 w 164439"/>
                  <a:gd name="connsiteY3" fmla="*/ 0 h 369988"/>
                  <a:gd name="connsiteX4" fmla="*/ 163149 w 164439"/>
                  <a:gd name="connsiteY4" fmla="*/ 76614 h 369988"/>
                  <a:gd name="connsiteX5" fmla="*/ 167260 w 164439"/>
                  <a:gd name="connsiteY5" fmla="*/ 208913 h 369988"/>
                  <a:gd name="connsiteX6" fmla="*/ 94757 w 164439"/>
                  <a:gd name="connsiteY6" fmla="*/ 346444 h 369988"/>
                  <a:gd name="connsiteX7" fmla="*/ 60748 w 164439"/>
                  <a:gd name="connsiteY7" fmla="*/ 371483 h 369988"/>
                  <a:gd name="connsiteX8" fmla="*/ 122787 w 164439"/>
                  <a:gd name="connsiteY8" fmla="*/ 112118 h 369988"/>
                  <a:gd name="connsiteX9" fmla="*/ 116433 w 164439"/>
                  <a:gd name="connsiteY9" fmla="*/ 110623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39" h="369988">
                    <a:moveTo>
                      <a:pt x="116433" y="110623"/>
                    </a:moveTo>
                    <a:cubicBezTo>
                      <a:pt x="86535" y="193964"/>
                      <a:pt x="56264" y="276931"/>
                      <a:pt x="25992" y="360271"/>
                    </a:cubicBezTo>
                    <a:cubicBezTo>
                      <a:pt x="2821" y="306829"/>
                      <a:pt x="-11754" y="251517"/>
                      <a:pt x="12538" y="194337"/>
                    </a:cubicBezTo>
                    <a:cubicBezTo>
                      <a:pt x="43931" y="120713"/>
                      <a:pt x="97373" y="62038"/>
                      <a:pt x="153058" y="0"/>
                    </a:cubicBezTo>
                    <a:cubicBezTo>
                      <a:pt x="156796" y="28403"/>
                      <a:pt x="161654" y="52322"/>
                      <a:pt x="163149" y="76614"/>
                    </a:cubicBezTo>
                    <a:cubicBezTo>
                      <a:pt x="165765" y="120713"/>
                      <a:pt x="168007" y="164813"/>
                      <a:pt x="167260" y="208913"/>
                    </a:cubicBezTo>
                    <a:cubicBezTo>
                      <a:pt x="166513" y="266466"/>
                      <a:pt x="138483" y="310940"/>
                      <a:pt x="94757" y="346444"/>
                    </a:cubicBezTo>
                    <a:cubicBezTo>
                      <a:pt x="83546" y="355413"/>
                      <a:pt x="71586" y="363635"/>
                      <a:pt x="60748" y="371483"/>
                    </a:cubicBezTo>
                    <a:cubicBezTo>
                      <a:pt x="81303" y="285153"/>
                      <a:pt x="102232" y="198448"/>
                      <a:pt x="122787" y="112118"/>
                    </a:cubicBezTo>
                    <a:cubicBezTo>
                      <a:pt x="121292" y="111744"/>
                      <a:pt x="118676" y="110997"/>
                      <a:pt x="116433" y="110623"/>
                    </a:cubicBezTo>
                    <a:close/>
                  </a:path>
                </a:pathLst>
              </a:custGeom>
              <a:grpFill/>
              <a:ln w="3729" cap="flat">
                <a:noFill/>
                <a:prstDash val="solid"/>
                <a:miter/>
              </a:ln>
            </p:spPr>
            <p:txBody>
              <a:bodyPr rtlCol="0" anchor="ctr"/>
              <a:lstStyle/>
              <a:p>
                <a:endParaRPr lang="en-US"/>
              </a:p>
            </p:txBody>
          </p:sp>
          <p:sp>
            <p:nvSpPr>
              <p:cNvPr id="46" name="Freeform: Shape 38">
                <a:extLst>
                  <a:ext uri="{FF2B5EF4-FFF2-40B4-BE49-F238E27FC236}">
                    <a16:creationId xmlns:a16="http://schemas.microsoft.com/office/drawing/2014/main" id="{17F16D28-0121-8A40-AD06-00983B631BA6}"/>
                  </a:ext>
                </a:extLst>
              </p:cNvPr>
              <p:cNvSpPr/>
              <p:nvPr/>
            </p:nvSpPr>
            <p:spPr>
              <a:xfrm>
                <a:off x="7729698" y="2522496"/>
                <a:ext cx="268790" cy="395578"/>
              </a:xfrm>
              <a:custGeom>
                <a:avLst/>
                <a:gdLst>
                  <a:gd name="connsiteX0" fmla="*/ 69577 w 198074"/>
                  <a:gd name="connsiteY0" fmla="*/ 0 h 291505"/>
                  <a:gd name="connsiteX1" fmla="*/ 192533 w 198074"/>
                  <a:gd name="connsiteY1" fmla="*/ 144632 h 291505"/>
                  <a:gd name="connsiteX2" fmla="*/ 195149 w 198074"/>
                  <a:gd name="connsiteY2" fmla="*/ 205549 h 291505"/>
                  <a:gd name="connsiteX3" fmla="*/ 140585 w 198074"/>
                  <a:gd name="connsiteY3" fmla="*/ 281789 h 291505"/>
                  <a:gd name="connsiteX4" fmla="*/ 88263 w 198074"/>
                  <a:gd name="connsiteY4" fmla="*/ 83715 h 291505"/>
                  <a:gd name="connsiteX5" fmla="*/ 83779 w 198074"/>
                  <a:gd name="connsiteY5" fmla="*/ 84462 h 291505"/>
                  <a:gd name="connsiteX6" fmla="*/ 83779 w 198074"/>
                  <a:gd name="connsiteY6" fmla="*/ 152854 h 291505"/>
                  <a:gd name="connsiteX7" fmla="*/ 88263 w 198074"/>
                  <a:gd name="connsiteY7" fmla="*/ 221246 h 291505"/>
                  <a:gd name="connsiteX8" fmla="*/ 97607 w 198074"/>
                  <a:gd name="connsiteY8" fmla="*/ 291880 h 291505"/>
                  <a:gd name="connsiteX9" fmla="*/ 12771 w 198074"/>
                  <a:gd name="connsiteY9" fmla="*/ 227599 h 291505"/>
                  <a:gd name="connsiteX10" fmla="*/ 438 w 198074"/>
                  <a:gd name="connsiteY10" fmla="*/ 177893 h 291505"/>
                  <a:gd name="connsiteX11" fmla="*/ 69577 w 198074"/>
                  <a:gd name="connsiteY11" fmla="*/ 0 h 2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74" h="291505">
                    <a:moveTo>
                      <a:pt x="69577" y="0"/>
                    </a:moveTo>
                    <a:cubicBezTo>
                      <a:pt x="117414" y="44100"/>
                      <a:pt x="164130" y="86704"/>
                      <a:pt x="192533" y="144632"/>
                    </a:cubicBezTo>
                    <a:cubicBezTo>
                      <a:pt x="202250" y="164439"/>
                      <a:pt x="202250" y="184994"/>
                      <a:pt x="195149" y="205549"/>
                    </a:cubicBezTo>
                    <a:cubicBezTo>
                      <a:pt x="186180" y="232084"/>
                      <a:pt x="159645" y="268335"/>
                      <a:pt x="140585" y="281789"/>
                    </a:cubicBezTo>
                    <a:cubicBezTo>
                      <a:pt x="123394" y="216387"/>
                      <a:pt x="105829" y="150238"/>
                      <a:pt x="88263" y="83715"/>
                    </a:cubicBezTo>
                    <a:cubicBezTo>
                      <a:pt x="86768" y="84088"/>
                      <a:pt x="85274" y="84462"/>
                      <a:pt x="83779" y="84462"/>
                    </a:cubicBezTo>
                    <a:cubicBezTo>
                      <a:pt x="83779" y="107259"/>
                      <a:pt x="83031" y="130057"/>
                      <a:pt x="83779" y="152854"/>
                    </a:cubicBezTo>
                    <a:cubicBezTo>
                      <a:pt x="84526" y="175651"/>
                      <a:pt x="86021" y="198448"/>
                      <a:pt x="88263" y="221246"/>
                    </a:cubicBezTo>
                    <a:cubicBezTo>
                      <a:pt x="90506" y="244417"/>
                      <a:pt x="94243" y="267214"/>
                      <a:pt x="97607" y="291880"/>
                    </a:cubicBezTo>
                    <a:cubicBezTo>
                      <a:pt x="64345" y="275809"/>
                      <a:pt x="33700" y="258244"/>
                      <a:pt x="12771" y="227599"/>
                    </a:cubicBezTo>
                    <a:cubicBezTo>
                      <a:pt x="2680" y="212650"/>
                      <a:pt x="-1431" y="195832"/>
                      <a:pt x="438" y="177893"/>
                    </a:cubicBezTo>
                    <a:cubicBezTo>
                      <a:pt x="7912" y="113613"/>
                      <a:pt x="38558" y="57927"/>
                      <a:pt x="69577" y="0"/>
                    </a:cubicBezTo>
                    <a:close/>
                  </a:path>
                </a:pathLst>
              </a:custGeom>
              <a:grpFill/>
              <a:ln w="3729" cap="flat">
                <a:noFill/>
                <a:prstDash val="solid"/>
                <a:miter/>
              </a:ln>
            </p:spPr>
            <p:txBody>
              <a:bodyPr rtlCol="0" anchor="ctr"/>
              <a:lstStyle/>
              <a:p>
                <a:endParaRPr lang="en-US"/>
              </a:p>
            </p:txBody>
          </p:sp>
          <p:sp>
            <p:nvSpPr>
              <p:cNvPr id="47" name="Freeform: Shape 39">
                <a:extLst>
                  <a:ext uri="{FF2B5EF4-FFF2-40B4-BE49-F238E27FC236}">
                    <a16:creationId xmlns:a16="http://schemas.microsoft.com/office/drawing/2014/main" id="{51996F59-4669-1C4C-8723-2154BD4BE996}"/>
                  </a:ext>
                </a:extLst>
              </p:cNvPr>
              <p:cNvSpPr/>
              <p:nvPr/>
            </p:nvSpPr>
            <p:spPr>
              <a:xfrm>
                <a:off x="4190694" y="2523003"/>
                <a:ext cx="268790" cy="390506"/>
              </a:xfrm>
              <a:custGeom>
                <a:avLst/>
                <a:gdLst>
                  <a:gd name="connsiteX0" fmla="*/ 105161 w 198074"/>
                  <a:gd name="connsiteY0" fmla="*/ 289637 h 287768"/>
                  <a:gd name="connsiteX1" fmla="*/ 120110 w 198074"/>
                  <a:gd name="connsiteY1" fmla="*/ 84462 h 287768"/>
                  <a:gd name="connsiteX2" fmla="*/ 114504 w 198074"/>
                  <a:gd name="connsiteY2" fmla="*/ 83715 h 287768"/>
                  <a:gd name="connsiteX3" fmla="*/ 62930 w 198074"/>
                  <a:gd name="connsiteY3" fmla="*/ 285526 h 287768"/>
                  <a:gd name="connsiteX4" fmla="*/ 51718 w 198074"/>
                  <a:gd name="connsiteY4" fmla="*/ 275062 h 287768"/>
                  <a:gd name="connsiteX5" fmla="*/ 11729 w 198074"/>
                  <a:gd name="connsiteY5" fmla="*/ 219751 h 287768"/>
                  <a:gd name="connsiteX6" fmla="*/ 12103 w 198074"/>
                  <a:gd name="connsiteY6" fmla="*/ 134541 h 287768"/>
                  <a:gd name="connsiteX7" fmla="*/ 94323 w 198074"/>
                  <a:gd name="connsiteY7" fmla="*/ 33262 h 287768"/>
                  <a:gd name="connsiteX8" fmla="*/ 130200 w 198074"/>
                  <a:gd name="connsiteY8" fmla="*/ 0 h 287768"/>
                  <a:gd name="connsiteX9" fmla="*/ 198218 w 198074"/>
                  <a:gd name="connsiteY9" fmla="*/ 170793 h 287768"/>
                  <a:gd name="connsiteX10" fmla="*/ 173553 w 198074"/>
                  <a:gd name="connsiteY10" fmla="*/ 244043 h 287768"/>
                  <a:gd name="connsiteX11" fmla="*/ 105161 w 198074"/>
                  <a:gd name="connsiteY11" fmla="*/ 289637 h 28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74" h="287768">
                    <a:moveTo>
                      <a:pt x="105161" y="289637"/>
                    </a:moveTo>
                    <a:cubicBezTo>
                      <a:pt x="110019" y="221246"/>
                      <a:pt x="115251" y="152854"/>
                      <a:pt x="120110" y="84462"/>
                    </a:cubicBezTo>
                    <a:cubicBezTo>
                      <a:pt x="118241" y="84088"/>
                      <a:pt x="116372" y="84088"/>
                      <a:pt x="114504" y="83715"/>
                    </a:cubicBezTo>
                    <a:cubicBezTo>
                      <a:pt x="93202" y="149116"/>
                      <a:pt x="71152" y="213771"/>
                      <a:pt x="62930" y="285526"/>
                    </a:cubicBezTo>
                    <a:cubicBezTo>
                      <a:pt x="58445" y="281042"/>
                      <a:pt x="54334" y="278426"/>
                      <a:pt x="51718" y="275062"/>
                    </a:cubicBezTo>
                    <a:cubicBezTo>
                      <a:pt x="37890" y="256749"/>
                      <a:pt x="22941" y="239558"/>
                      <a:pt x="11729" y="219751"/>
                    </a:cubicBezTo>
                    <a:cubicBezTo>
                      <a:pt x="-4341" y="192095"/>
                      <a:pt x="-3593" y="162944"/>
                      <a:pt x="12103" y="134541"/>
                    </a:cubicBezTo>
                    <a:cubicBezTo>
                      <a:pt x="33405" y="95674"/>
                      <a:pt x="63303" y="63907"/>
                      <a:pt x="94323" y="33262"/>
                    </a:cubicBezTo>
                    <a:cubicBezTo>
                      <a:pt x="105534" y="22050"/>
                      <a:pt x="117494" y="11959"/>
                      <a:pt x="130200" y="0"/>
                    </a:cubicBezTo>
                    <a:cubicBezTo>
                      <a:pt x="160098" y="55685"/>
                      <a:pt x="188875" y="109128"/>
                      <a:pt x="198218" y="170793"/>
                    </a:cubicBezTo>
                    <a:cubicBezTo>
                      <a:pt x="202703" y="199569"/>
                      <a:pt x="193734" y="223862"/>
                      <a:pt x="173553" y="244043"/>
                    </a:cubicBezTo>
                    <a:cubicBezTo>
                      <a:pt x="153371" y="264598"/>
                      <a:pt x="129453" y="279547"/>
                      <a:pt x="105161" y="289637"/>
                    </a:cubicBezTo>
                    <a:close/>
                  </a:path>
                </a:pathLst>
              </a:custGeom>
              <a:grpFill/>
              <a:ln w="3729" cap="flat">
                <a:noFill/>
                <a:prstDash val="solid"/>
                <a:miter/>
              </a:ln>
            </p:spPr>
            <p:txBody>
              <a:bodyPr rtlCol="0" anchor="ctr"/>
              <a:lstStyle/>
              <a:p>
                <a:endParaRPr lang="en-US"/>
              </a:p>
            </p:txBody>
          </p:sp>
          <p:sp>
            <p:nvSpPr>
              <p:cNvPr id="48" name="Freeform: Shape 40">
                <a:extLst>
                  <a:ext uri="{FF2B5EF4-FFF2-40B4-BE49-F238E27FC236}">
                    <a16:creationId xmlns:a16="http://schemas.microsoft.com/office/drawing/2014/main" id="{AD2C9166-F397-524E-9F09-D1E5E816C38A}"/>
                  </a:ext>
                </a:extLst>
              </p:cNvPr>
              <p:cNvSpPr/>
              <p:nvPr/>
            </p:nvSpPr>
            <p:spPr>
              <a:xfrm>
                <a:off x="6084373" y="1759234"/>
                <a:ext cx="213003" cy="486865"/>
              </a:xfrm>
              <a:custGeom>
                <a:avLst/>
                <a:gdLst>
                  <a:gd name="connsiteX0" fmla="*/ 86117 w 156964"/>
                  <a:gd name="connsiteY0" fmla="*/ 359150 h 358776"/>
                  <a:gd name="connsiteX1" fmla="*/ 95086 w 156964"/>
                  <a:gd name="connsiteY1" fmla="*/ 105391 h 358776"/>
                  <a:gd name="connsiteX2" fmla="*/ 89854 w 156964"/>
                  <a:gd name="connsiteY2" fmla="*/ 104643 h 358776"/>
                  <a:gd name="connsiteX3" fmla="*/ 67430 w 156964"/>
                  <a:gd name="connsiteY3" fmla="*/ 230215 h 358776"/>
                  <a:gd name="connsiteX4" fmla="*/ 50613 w 156964"/>
                  <a:gd name="connsiteY4" fmla="*/ 358777 h 358776"/>
                  <a:gd name="connsiteX5" fmla="*/ 3523 w 156964"/>
                  <a:gd name="connsiteY5" fmla="*/ 200317 h 358776"/>
                  <a:gd name="connsiteX6" fmla="*/ 102187 w 156964"/>
                  <a:gd name="connsiteY6" fmla="*/ 0 h 358776"/>
                  <a:gd name="connsiteX7" fmla="*/ 155630 w 156964"/>
                  <a:gd name="connsiteY7" fmla="*/ 176772 h 358776"/>
                  <a:gd name="connsiteX8" fmla="*/ 155256 w 156964"/>
                  <a:gd name="connsiteY8" fmla="*/ 254881 h 358776"/>
                  <a:gd name="connsiteX9" fmla="*/ 86117 w 156964"/>
                  <a:gd name="connsiteY9" fmla="*/ 359150 h 35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358776">
                    <a:moveTo>
                      <a:pt x="86117" y="359150"/>
                    </a:moveTo>
                    <a:cubicBezTo>
                      <a:pt x="89106" y="275062"/>
                      <a:pt x="92096" y="190226"/>
                      <a:pt x="95086" y="105391"/>
                    </a:cubicBezTo>
                    <a:cubicBezTo>
                      <a:pt x="93217" y="105017"/>
                      <a:pt x="91722" y="105017"/>
                      <a:pt x="89854" y="104643"/>
                    </a:cubicBezTo>
                    <a:cubicBezTo>
                      <a:pt x="82379" y="146500"/>
                      <a:pt x="73784" y="188358"/>
                      <a:pt x="67430" y="230215"/>
                    </a:cubicBezTo>
                    <a:cubicBezTo>
                      <a:pt x="61077" y="272072"/>
                      <a:pt x="56219" y="314303"/>
                      <a:pt x="50613" y="358777"/>
                    </a:cubicBezTo>
                    <a:cubicBezTo>
                      <a:pt x="15482" y="310566"/>
                      <a:pt x="-9557" y="261234"/>
                      <a:pt x="3523" y="200317"/>
                    </a:cubicBezTo>
                    <a:cubicBezTo>
                      <a:pt x="14361" y="150985"/>
                      <a:pt x="71915" y="33262"/>
                      <a:pt x="102187" y="0"/>
                    </a:cubicBezTo>
                    <a:cubicBezTo>
                      <a:pt x="125358" y="57554"/>
                      <a:pt x="147034" y="115481"/>
                      <a:pt x="155630" y="176772"/>
                    </a:cubicBezTo>
                    <a:cubicBezTo>
                      <a:pt x="159367" y="202559"/>
                      <a:pt x="159367" y="229468"/>
                      <a:pt x="155256" y="254881"/>
                    </a:cubicBezTo>
                    <a:cubicBezTo>
                      <a:pt x="149276" y="292627"/>
                      <a:pt x="116015" y="337474"/>
                      <a:pt x="86117" y="359150"/>
                    </a:cubicBezTo>
                    <a:close/>
                  </a:path>
                </a:pathLst>
              </a:custGeom>
              <a:grpFill/>
              <a:ln w="3729" cap="flat">
                <a:noFill/>
                <a:prstDash val="solid"/>
                <a:miter/>
              </a:ln>
            </p:spPr>
            <p:txBody>
              <a:bodyPr rtlCol="0" anchor="ctr"/>
              <a:lstStyle/>
              <a:p>
                <a:endParaRPr lang="en-US"/>
              </a:p>
            </p:txBody>
          </p:sp>
          <p:sp>
            <p:nvSpPr>
              <p:cNvPr id="49" name="Freeform: Shape 41">
                <a:extLst>
                  <a:ext uri="{FF2B5EF4-FFF2-40B4-BE49-F238E27FC236}">
                    <a16:creationId xmlns:a16="http://schemas.microsoft.com/office/drawing/2014/main" id="{4D7449BC-7E84-D54D-B192-9CAA5BD7C92C}"/>
                  </a:ext>
                </a:extLst>
              </p:cNvPr>
              <p:cNvSpPr/>
              <p:nvPr/>
            </p:nvSpPr>
            <p:spPr>
              <a:xfrm>
                <a:off x="5017037" y="4845998"/>
                <a:ext cx="349934" cy="238361"/>
              </a:xfrm>
              <a:custGeom>
                <a:avLst/>
                <a:gdLst>
                  <a:gd name="connsiteX0" fmla="*/ 243669 w 257870"/>
                  <a:gd name="connsiteY0" fmla="*/ 24859 h 175651"/>
                  <a:gd name="connsiteX1" fmla="*/ 71382 w 257870"/>
                  <a:gd name="connsiteY1" fmla="*/ 125391 h 175651"/>
                  <a:gd name="connsiteX2" fmla="*/ 74371 w 257870"/>
                  <a:gd name="connsiteY2" fmla="*/ 132118 h 175651"/>
                  <a:gd name="connsiteX3" fmla="*/ 261234 w 257870"/>
                  <a:gd name="connsiteY3" fmla="*/ 62232 h 175651"/>
                  <a:gd name="connsiteX4" fmla="*/ 216387 w 257870"/>
                  <a:gd name="connsiteY4" fmla="*/ 154542 h 175651"/>
                  <a:gd name="connsiteX5" fmla="*/ 153227 w 257870"/>
                  <a:gd name="connsiteY5" fmla="*/ 177713 h 175651"/>
                  <a:gd name="connsiteX6" fmla="*/ 0 w 257870"/>
                  <a:gd name="connsiteY6" fmla="*/ 164632 h 175651"/>
                  <a:gd name="connsiteX7" fmla="*/ 1495 w 257870"/>
                  <a:gd name="connsiteY7" fmla="*/ 157532 h 175651"/>
                  <a:gd name="connsiteX8" fmla="*/ 78856 w 257870"/>
                  <a:gd name="connsiteY8" fmla="*/ 43171 h 175651"/>
                  <a:gd name="connsiteX9" fmla="*/ 150611 w 257870"/>
                  <a:gd name="connsiteY9" fmla="*/ 193 h 175651"/>
                  <a:gd name="connsiteX10" fmla="*/ 243669 w 257870"/>
                  <a:gd name="connsiteY10" fmla="*/ 24859 h 17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870" h="175651">
                    <a:moveTo>
                      <a:pt x="243669" y="24859"/>
                    </a:moveTo>
                    <a:cubicBezTo>
                      <a:pt x="186489" y="58120"/>
                      <a:pt x="128935" y="91756"/>
                      <a:pt x="71382" y="125391"/>
                    </a:cubicBezTo>
                    <a:cubicBezTo>
                      <a:pt x="72503" y="127634"/>
                      <a:pt x="73624" y="129876"/>
                      <a:pt x="74371" y="132118"/>
                    </a:cubicBezTo>
                    <a:cubicBezTo>
                      <a:pt x="136784" y="108947"/>
                      <a:pt x="199196" y="85403"/>
                      <a:pt x="261234" y="62232"/>
                    </a:cubicBezTo>
                    <a:cubicBezTo>
                      <a:pt x="254133" y="95119"/>
                      <a:pt x="243669" y="128755"/>
                      <a:pt x="216387" y="154542"/>
                    </a:cubicBezTo>
                    <a:cubicBezTo>
                      <a:pt x="198822" y="171359"/>
                      <a:pt x="176399" y="175844"/>
                      <a:pt x="153227" y="177713"/>
                    </a:cubicBezTo>
                    <a:cubicBezTo>
                      <a:pt x="101653" y="181450"/>
                      <a:pt x="51200" y="174723"/>
                      <a:pt x="0" y="164632"/>
                    </a:cubicBezTo>
                    <a:cubicBezTo>
                      <a:pt x="374" y="162016"/>
                      <a:pt x="374" y="159400"/>
                      <a:pt x="1495" y="157532"/>
                    </a:cubicBezTo>
                    <a:cubicBezTo>
                      <a:pt x="26908" y="119038"/>
                      <a:pt x="51574" y="80170"/>
                      <a:pt x="78856" y="43171"/>
                    </a:cubicBezTo>
                    <a:cubicBezTo>
                      <a:pt x="96048" y="19627"/>
                      <a:pt x="119592" y="1688"/>
                      <a:pt x="150611" y="193"/>
                    </a:cubicBezTo>
                    <a:cubicBezTo>
                      <a:pt x="185368" y="-1676"/>
                      <a:pt x="216013" y="10284"/>
                      <a:pt x="243669" y="24859"/>
                    </a:cubicBezTo>
                    <a:close/>
                  </a:path>
                </a:pathLst>
              </a:custGeom>
              <a:grpFill/>
              <a:ln w="3729" cap="flat">
                <a:noFill/>
                <a:prstDash val="solid"/>
                <a:miter/>
              </a:ln>
            </p:spPr>
            <p:txBody>
              <a:bodyPr rtlCol="0" anchor="ctr"/>
              <a:lstStyle/>
              <a:p>
                <a:endParaRPr lang="en-US"/>
              </a:p>
            </p:txBody>
          </p:sp>
          <p:sp>
            <p:nvSpPr>
              <p:cNvPr id="50" name="Freeform: Shape 42">
                <a:extLst>
                  <a:ext uri="{FF2B5EF4-FFF2-40B4-BE49-F238E27FC236}">
                    <a16:creationId xmlns:a16="http://schemas.microsoft.com/office/drawing/2014/main" id="{CF23326B-5A87-2340-86E8-49A1D5652158}"/>
                  </a:ext>
                </a:extLst>
              </p:cNvPr>
              <p:cNvSpPr/>
              <p:nvPr/>
            </p:nvSpPr>
            <p:spPr>
              <a:xfrm>
                <a:off x="6821479" y="4846935"/>
                <a:ext cx="349934" cy="238361"/>
              </a:xfrm>
              <a:custGeom>
                <a:avLst/>
                <a:gdLst>
                  <a:gd name="connsiteX0" fmla="*/ 0 w 257870"/>
                  <a:gd name="connsiteY0" fmla="*/ 61914 h 175651"/>
                  <a:gd name="connsiteX1" fmla="*/ 184994 w 257870"/>
                  <a:gd name="connsiteY1" fmla="*/ 131053 h 175651"/>
                  <a:gd name="connsiteX2" fmla="*/ 187237 w 257870"/>
                  <a:gd name="connsiteY2" fmla="*/ 126195 h 175651"/>
                  <a:gd name="connsiteX3" fmla="*/ 132673 w 257870"/>
                  <a:gd name="connsiteY3" fmla="*/ 91064 h 175651"/>
                  <a:gd name="connsiteX4" fmla="*/ 75119 w 257870"/>
                  <a:gd name="connsiteY4" fmla="*/ 57055 h 175651"/>
                  <a:gd name="connsiteX5" fmla="*/ 15697 w 257870"/>
                  <a:gd name="connsiteY5" fmla="*/ 26784 h 175651"/>
                  <a:gd name="connsiteX6" fmla="*/ 163692 w 257870"/>
                  <a:gd name="connsiteY6" fmla="*/ 24541 h 175651"/>
                  <a:gd name="connsiteX7" fmla="*/ 259739 w 257870"/>
                  <a:gd name="connsiteY7" fmla="*/ 163941 h 175651"/>
                  <a:gd name="connsiteX8" fmla="*/ 81472 w 257870"/>
                  <a:gd name="connsiteY8" fmla="*/ 172537 h 175651"/>
                  <a:gd name="connsiteX9" fmla="*/ 44847 w 257870"/>
                  <a:gd name="connsiteY9" fmla="*/ 154224 h 175651"/>
                  <a:gd name="connsiteX10" fmla="*/ 0 w 257870"/>
                  <a:gd name="connsiteY10" fmla="*/ 61914 h 17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870" h="175651">
                    <a:moveTo>
                      <a:pt x="0" y="61914"/>
                    </a:moveTo>
                    <a:cubicBezTo>
                      <a:pt x="61665" y="85085"/>
                      <a:pt x="123329" y="107882"/>
                      <a:pt x="184994" y="131053"/>
                    </a:cubicBezTo>
                    <a:cubicBezTo>
                      <a:pt x="185742" y="129558"/>
                      <a:pt x="186489" y="128063"/>
                      <a:pt x="187237" y="126195"/>
                    </a:cubicBezTo>
                    <a:cubicBezTo>
                      <a:pt x="168924" y="114609"/>
                      <a:pt x="150985" y="102650"/>
                      <a:pt x="132673" y="91064"/>
                    </a:cubicBezTo>
                    <a:cubicBezTo>
                      <a:pt x="113613" y="79479"/>
                      <a:pt x="94553" y="67520"/>
                      <a:pt x="75119" y="57055"/>
                    </a:cubicBezTo>
                    <a:cubicBezTo>
                      <a:pt x="55685" y="46217"/>
                      <a:pt x="35504" y="36874"/>
                      <a:pt x="15697" y="26784"/>
                    </a:cubicBezTo>
                    <a:cubicBezTo>
                      <a:pt x="53069" y="-7973"/>
                      <a:pt x="125572" y="-9094"/>
                      <a:pt x="163692" y="24541"/>
                    </a:cubicBezTo>
                    <a:cubicBezTo>
                      <a:pt x="195085" y="52571"/>
                      <a:pt x="250770" y="132922"/>
                      <a:pt x="259739" y="163941"/>
                    </a:cubicBezTo>
                    <a:cubicBezTo>
                      <a:pt x="200317" y="174779"/>
                      <a:pt x="141268" y="184496"/>
                      <a:pt x="81472" y="172537"/>
                    </a:cubicBezTo>
                    <a:cubicBezTo>
                      <a:pt x="68392" y="169921"/>
                      <a:pt x="55311" y="162446"/>
                      <a:pt x="44847" y="154224"/>
                    </a:cubicBezTo>
                    <a:cubicBezTo>
                      <a:pt x="21676" y="135911"/>
                      <a:pt x="1121" y="89196"/>
                      <a:pt x="0" y="61914"/>
                    </a:cubicBezTo>
                    <a:close/>
                  </a:path>
                </a:pathLst>
              </a:custGeom>
              <a:grpFill/>
              <a:ln w="3729" cap="flat">
                <a:noFill/>
                <a:prstDash val="solid"/>
                <a:miter/>
              </a:ln>
            </p:spPr>
            <p:txBody>
              <a:bodyPr rtlCol="0" anchor="ctr"/>
              <a:lstStyle/>
              <a:p>
                <a:endParaRPr lang="en-US"/>
              </a:p>
            </p:txBody>
          </p:sp>
          <p:sp>
            <p:nvSpPr>
              <p:cNvPr id="51" name="Freeform: Shape 43">
                <a:extLst>
                  <a:ext uri="{FF2B5EF4-FFF2-40B4-BE49-F238E27FC236}">
                    <a16:creationId xmlns:a16="http://schemas.microsoft.com/office/drawing/2014/main" id="{69E59A15-3F4C-0E4D-B596-46F14AA7F147}"/>
                  </a:ext>
                </a:extLst>
              </p:cNvPr>
              <p:cNvSpPr/>
              <p:nvPr/>
            </p:nvSpPr>
            <p:spPr>
              <a:xfrm>
                <a:off x="5986281" y="3546941"/>
                <a:ext cx="218075" cy="380363"/>
              </a:xfrm>
              <a:custGeom>
                <a:avLst/>
                <a:gdLst>
                  <a:gd name="connsiteX0" fmla="*/ 129250 w 160701"/>
                  <a:gd name="connsiteY0" fmla="*/ 271325 h 280294"/>
                  <a:gd name="connsiteX1" fmla="*/ 56748 w 160701"/>
                  <a:gd name="connsiteY1" fmla="*/ 81846 h 280294"/>
                  <a:gd name="connsiteX2" fmla="*/ 50021 w 160701"/>
                  <a:gd name="connsiteY2" fmla="*/ 83715 h 280294"/>
                  <a:gd name="connsiteX3" fmla="*/ 93373 w 160701"/>
                  <a:gd name="connsiteY3" fmla="*/ 281042 h 280294"/>
                  <a:gd name="connsiteX4" fmla="*/ 689 w 160701"/>
                  <a:gd name="connsiteY4" fmla="*/ 148369 h 280294"/>
                  <a:gd name="connsiteX5" fmla="*/ 26102 w 160701"/>
                  <a:gd name="connsiteY5" fmla="*/ 6727 h 280294"/>
                  <a:gd name="connsiteX6" fmla="*/ 29466 w 160701"/>
                  <a:gd name="connsiteY6" fmla="*/ 0 h 280294"/>
                  <a:gd name="connsiteX7" fmla="*/ 151674 w 160701"/>
                  <a:gd name="connsiteY7" fmla="*/ 137531 h 280294"/>
                  <a:gd name="connsiteX8" fmla="*/ 159896 w 160701"/>
                  <a:gd name="connsiteY8" fmla="*/ 198448 h 280294"/>
                  <a:gd name="connsiteX9" fmla="*/ 129250 w 160701"/>
                  <a:gd name="connsiteY9" fmla="*/ 271325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01" h="280294">
                    <a:moveTo>
                      <a:pt x="129250" y="271325"/>
                    </a:moveTo>
                    <a:cubicBezTo>
                      <a:pt x="104958" y="208165"/>
                      <a:pt x="81040" y="145006"/>
                      <a:pt x="56748" y="81846"/>
                    </a:cubicBezTo>
                    <a:cubicBezTo>
                      <a:pt x="54505" y="82593"/>
                      <a:pt x="52263" y="82967"/>
                      <a:pt x="50021" y="83715"/>
                    </a:cubicBezTo>
                    <a:cubicBezTo>
                      <a:pt x="64596" y="149864"/>
                      <a:pt x="79171" y="216013"/>
                      <a:pt x="93373" y="281042"/>
                    </a:cubicBezTo>
                    <a:cubicBezTo>
                      <a:pt x="32455" y="262729"/>
                      <a:pt x="-5664" y="212650"/>
                      <a:pt x="689" y="148369"/>
                    </a:cubicBezTo>
                    <a:cubicBezTo>
                      <a:pt x="5174" y="100532"/>
                      <a:pt x="17133" y="53816"/>
                      <a:pt x="26102" y="6727"/>
                    </a:cubicBezTo>
                    <a:cubicBezTo>
                      <a:pt x="26476" y="4859"/>
                      <a:pt x="27971" y="3364"/>
                      <a:pt x="29466" y="0"/>
                    </a:cubicBezTo>
                    <a:cubicBezTo>
                      <a:pt x="76181" y="41484"/>
                      <a:pt x="122150" y="82220"/>
                      <a:pt x="151674" y="137531"/>
                    </a:cubicBezTo>
                    <a:cubicBezTo>
                      <a:pt x="161765" y="156591"/>
                      <a:pt x="163633" y="177146"/>
                      <a:pt x="159896" y="198448"/>
                    </a:cubicBezTo>
                    <a:cubicBezTo>
                      <a:pt x="155038" y="225357"/>
                      <a:pt x="143826" y="250022"/>
                      <a:pt x="129250" y="271325"/>
                    </a:cubicBezTo>
                    <a:close/>
                  </a:path>
                </a:pathLst>
              </a:custGeom>
              <a:grpFill/>
              <a:ln w="3729" cap="flat">
                <a:noFill/>
                <a:prstDash val="solid"/>
                <a:miter/>
              </a:ln>
            </p:spPr>
            <p:txBody>
              <a:bodyPr rtlCol="0" anchor="ctr"/>
              <a:lstStyle/>
              <a:p>
                <a:endParaRPr lang="en-US"/>
              </a:p>
            </p:txBody>
          </p:sp>
          <p:sp>
            <p:nvSpPr>
              <p:cNvPr id="52" name="Freeform: Shape 44">
                <a:extLst>
                  <a:ext uri="{FF2B5EF4-FFF2-40B4-BE49-F238E27FC236}">
                    <a16:creationId xmlns:a16="http://schemas.microsoft.com/office/drawing/2014/main" id="{4BE5040B-9B0C-044F-BBD1-649EAAB1BECE}"/>
                  </a:ext>
                </a:extLst>
              </p:cNvPr>
              <p:cNvSpPr/>
              <p:nvPr/>
            </p:nvSpPr>
            <p:spPr>
              <a:xfrm>
                <a:off x="7403018" y="3476953"/>
                <a:ext cx="213003" cy="385433"/>
              </a:xfrm>
              <a:custGeom>
                <a:avLst/>
                <a:gdLst>
                  <a:gd name="connsiteX0" fmla="*/ 31886 w 156964"/>
                  <a:gd name="connsiteY0" fmla="*/ 271698 h 284031"/>
                  <a:gd name="connsiteX1" fmla="*/ 17685 w 156964"/>
                  <a:gd name="connsiteY1" fmla="*/ 123703 h 284031"/>
                  <a:gd name="connsiteX2" fmla="*/ 133166 w 156964"/>
                  <a:gd name="connsiteY2" fmla="*/ 0 h 284031"/>
                  <a:gd name="connsiteX3" fmla="*/ 151105 w 156964"/>
                  <a:gd name="connsiteY3" fmla="*/ 77361 h 284031"/>
                  <a:gd name="connsiteX4" fmla="*/ 160448 w 156964"/>
                  <a:gd name="connsiteY4" fmla="*/ 170419 h 284031"/>
                  <a:gd name="connsiteX5" fmla="*/ 119338 w 156964"/>
                  <a:gd name="connsiteY5" fmla="*/ 252265 h 284031"/>
                  <a:gd name="connsiteX6" fmla="*/ 67017 w 156964"/>
                  <a:gd name="connsiteY6" fmla="*/ 286274 h 284031"/>
                  <a:gd name="connsiteX7" fmla="*/ 111490 w 156964"/>
                  <a:gd name="connsiteY7" fmla="*/ 84836 h 284031"/>
                  <a:gd name="connsiteX8" fmla="*/ 104763 w 156964"/>
                  <a:gd name="connsiteY8" fmla="*/ 82593 h 284031"/>
                  <a:gd name="connsiteX9" fmla="*/ 31886 w 156964"/>
                  <a:gd name="connsiteY9" fmla="*/ 271698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284031">
                    <a:moveTo>
                      <a:pt x="31886" y="271698"/>
                    </a:moveTo>
                    <a:cubicBezTo>
                      <a:pt x="-3617" y="233205"/>
                      <a:pt x="-11092" y="168924"/>
                      <a:pt x="17685" y="123703"/>
                    </a:cubicBezTo>
                    <a:cubicBezTo>
                      <a:pt x="47583" y="76240"/>
                      <a:pt x="88319" y="38494"/>
                      <a:pt x="133166" y="0"/>
                    </a:cubicBezTo>
                    <a:cubicBezTo>
                      <a:pt x="139519" y="27656"/>
                      <a:pt x="147368" y="52322"/>
                      <a:pt x="151105" y="77361"/>
                    </a:cubicBezTo>
                    <a:cubicBezTo>
                      <a:pt x="155963" y="108007"/>
                      <a:pt x="158953" y="139400"/>
                      <a:pt x="160448" y="170419"/>
                    </a:cubicBezTo>
                    <a:cubicBezTo>
                      <a:pt x="161943" y="204802"/>
                      <a:pt x="145873" y="232084"/>
                      <a:pt x="119338" y="252265"/>
                    </a:cubicBezTo>
                    <a:cubicBezTo>
                      <a:pt x="102894" y="264971"/>
                      <a:pt x="84582" y="275062"/>
                      <a:pt x="67017" y="286274"/>
                    </a:cubicBezTo>
                    <a:cubicBezTo>
                      <a:pt x="81966" y="217882"/>
                      <a:pt x="96915" y="151359"/>
                      <a:pt x="111490" y="84836"/>
                    </a:cubicBezTo>
                    <a:cubicBezTo>
                      <a:pt x="109248" y="84088"/>
                      <a:pt x="107005" y="83341"/>
                      <a:pt x="104763" y="82593"/>
                    </a:cubicBezTo>
                    <a:cubicBezTo>
                      <a:pt x="80097" y="146127"/>
                      <a:pt x="55805" y="209286"/>
                      <a:pt x="31886" y="271698"/>
                    </a:cubicBezTo>
                    <a:close/>
                  </a:path>
                </a:pathLst>
              </a:custGeom>
              <a:grpFill/>
              <a:ln w="3729" cap="flat">
                <a:noFill/>
                <a:prstDash val="solid"/>
                <a:miter/>
              </a:ln>
            </p:spPr>
            <p:txBody>
              <a:bodyPr rtlCol="0" anchor="ctr"/>
              <a:lstStyle/>
              <a:p>
                <a:endParaRPr lang="en-US"/>
              </a:p>
            </p:txBody>
          </p:sp>
          <p:sp>
            <p:nvSpPr>
              <p:cNvPr id="53" name="Freeform: Shape 45">
                <a:extLst>
                  <a:ext uri="{FF2B5EF4-FFF2-40B4-BE49-F238E27FC236}">
                    <a16:creationId xmlns:a16="http://schemas.microsoft.com/office/drawing/2014/main" id="{45AB676C-1157-A042-A4AA-6A5C173C05E5}"/>
                  </a:ext>
                </a:extLst>
              </p:cNvPr>
              <p:cNvSpPr/>
              <p:nvPr/>
            </p:nvSpPr>
            <p:spPr>
              <a:xfrm>
                <a:off x="4569552" y="3477967"/>
                <a:ext cx="218075" cy="380363"/>
              </a:xfrm>
              <a:custGeom>
                <a:avLst/>
                <a:gdLst>
                  <a:gd name="connsiteX0" fmla="*/ 28910 w 160701"/>
                  <a:gd name="connsiteY0" fmla="*/ 0 h 280294"/>
                  <a:gd name="connsiteX1" fmla="*/ 141027 w 160701"/>
                  <a:gd name="connsiteY1" fmla="*/ 118471 h 280294"/>
                  <a:gd name="connsiteX2" fmla="*/ 129442 w 160701"/>
                  <a:gd name="connsiteY2" fmla="*/ 271325 h 280294"/>
                  <a:gd name="connsiteX3" fmla="*/ 56939 w 160701"/>
                  <a:gd name="connsiteY3" fmla="*/ 81846 h 280294"/>
                  <a:gd name="connsiteX4" fmla="*/ 50212 w 160701"/>
                  <a:gd name="connsiteY4" fmla="*/ 83715 h 280294"/>
                  <a:gd name="connsiteX5" fmla="*/ 93564 w 160701"/>
                  <a:gd name="connsiteY5" fmla="*/ 281789 h 280294"/>
                  <a:gd name="connsiteX6" fmla="*/ 133 w 160701"/>
                  <a:gd name="connsiteY6" fmla="*/ 150985 h 280294"/>
                  <a:gd name="connsiteX7" fmla="*/ 28910 w 160701"/>
                  <a:gd name="connsiteY7" fmla="*/ 0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701" h="280294">
                    <a:moveTo>
                      <a:pt x="28910" y="0"/>
                    </a:moveTo>
                    <a:cubicBezTo>
                      <a:pt x="71888" y="36999"/>
                      <a:pt x="111129" y="73624"/>
                      <a:pt x="141027" y="118471"/>
                    </a:cubicBezTo>
                    <a:cubicBezTo>
                      <a:pt x="172420" y="166308"/>
                      <a:pt x="167188" y="224235"/>
                      <a:pt x="129442" y="271325"/>
                    </a:cubicBezTo>
                    <a:cubicBezTo>
                      <a:pt x="105523" y="208913"/>
                      <a:pt x="81231" y="145379"/>
                      <a:pt x="56939" y="81846"/>
                    </a:cubicBezTo>
                    <a:cubicBezTo>
                      <a:pt x="54697" y="82593"/>
                      <a:pt x="52454" y="83341"/>
                      <a:pt x="50212" y="83715"/>
                    </a:cubicBezTo>
                    <a:cubicBezTo>
                      <a:pt x="64787" y="150238"/>
                      <a:pt x="79362" y="216387"/>
                      <a:pt x="93564" y="281789"/>
                    </a:cubicBezTo>
                    <a:cubicBezTo>
                      <a:pt x="33768" y="264224"/>
                      <a:pt x="-2483" y="214145"/>
                      <a:pt x="133" y="150985"/>
                    </a:cubicBezTo>
                    <a:cubicBezTo>
                      <a:pt x="2749" y="100159"/>
                      <a:pt x="13960" y="50827"/>
                      <a:pt x="28910" y="0"/>
                    </a:cubicBezTo>
                    <a:close/>
                  </a:path>
                </a:pathLst>
              </a:custGeom>
              <a:grpFill/>
              <a:ln w="3729" cap="flat">
                <a:noFill/>
                <a:prstDash val="solid"/>
                <a:miter/>
              </a:ln>
            </p:spPr>
            <p:txBody>
              <a:bodyPr rtlCol="0" anchor="ctr"/>
              <a:lstStyle/>
              <a:p>
                <a:endParaRPr lang="en-US"/>
              </a:p>
            </p:txBody>
          </p:sp>
          <p:sp>
            <p:nvSpPr>
              <p:cNvPr id="54" name="Freeform: Shape 46">
                <a:extLst>
                  <a:ext uri="{FF2B5EF4-FFF2-40B4-BE49-F238E27FC236}">
                    <a16:creationId xmlns:a16="http://schemas.microsoft.com/office/drawing/2014/main" id="{DB74454D-B00A-934B-98FB-F4D74E7BD249}"/>
                  </a:ext>
                </a:extLst>
              </p:cNvPr>
              <p:cNvSpPr/>
              <p:nvPr/>
            </p:nvSpPr>
            <p:spPr>
              <a:xfrm>
                <a:off x="3921952" y="2963210"/>
                <a:ext cx="213003" cy="390506"/>
              </a:xfrm>
              <a:custGeom>
                <a:avLst/>
                <a:gdLst>
                  <a:gd name="connsiteX0" fmla="*/ 43834 w 156964"/>
                  <a:gd name="connsiteY0" fmla="*/ 282163 h 287768"/>
                  <a:gd name="connsiteX1" fmla="*/ 19542 w 156964"/>
                  <a:gd name="connsiteY1" fmla="*/ 118471 h 287768"/>
                  <a:gd name="connsiteX2" fmla="*/ 108115 w 156964"/>
                  <a:gd name="connsiteY2" fmla="*/ 0 h 287768"/>
                  <a:gd name="connsiteX3" fmla="*/ 117084 w 156964"/>
                  <a:gd name="connsiteY3" fmla="*/ 19807 h 287768"/>
                  <a:gd name="connsiteX4" fmla="*/ 158194 w 156964"/>
                  <a:gd name="connsiteY4" fmla="*/ 160702 h 287768"/>
                  <a:gd name="connsiteX5" fmla="*/ 129044 w 156964"/>
                  <a:gd name="connsiteY5" fmla="*/ 249275 h 287768"/>
                  <a:gd name="connsiteX6" fmla="*/ 80085 w 156964"/>
                  <a:gd name="connsiteY6" fmla="*/ 291506 h 287768"/>
                  <a:gd name="connsiteX7" fmla="*/ 98024 w 156964"/>
                  <a:gd name="connsiteY7" fmla="*/ 85209 h 287768"/>
                  <a:gd name="connsiteX8" fmla="*/ 91297 w 156964"/>
                  <a:gd name="connsiteY8" fmla="*/ 84088 h 287768"/>
                  <a:gd name="connsiteX9" fmla="*/ 43834 w 156964"/>
                  <a:gd name="connsiteY9" fmla="*/ 282163 h 28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287768">
                    <a:moveTo>
                      <a:pt x="43834" y="282163"/>
                    </a:moveTo>
                    <a:cubicBezTo>
                      <a:pt x="-4376" y="234326"/>
                      <a:pt x="-13346" y="178267"/>
                      <a:pt x="19542" y="118471"/>
                    </a:cubicBezTo>
                    <a:cubicBezTo>
                      <a:pt x="43087" y="75493"/>
                      <a:pt x="73732" y="38120"/>
                      <a:pt x="108115" y="0"/>
                    </a:cubicBezTo>
                    <a:cubicBezTo>
                      <a:pt x="111478" y="7475"/>
                      <a:pt x="114468" y="13454"/>
                      <a:pt x="117084" y="19807"/>
                    </a:cubicBezTo>
                    <a:cubicBezTo>
                      <a:pt x="135397" y="65402"/>
                      <a:pt x="152215" y="111370"/>
                      <a:pt x="158194" y="160702"/>
                    </a:cubicBezTo>
                    <a:cubicBezTo>
                      <a:pt x="162305" y="195458"/>
                      <a:pt x="152962" y="224983"/>
                      <a:pt x="129044" y="249275"/>
                    </a:cubicBezTo>
                    <a:cubicBezTo>
                      <a:pt x="114095" y="264598"/>
                      <a:pt x="96529" y="277678"/>
                      <a:pt x="80085" y="291506"/>
                    </a:cubicBezTo>
                    <a:cubicBezTo>
                      <a:pt x="86065" y="221246"/>
                      <a:pt x="92045" y="153227"/>
                      <a:pt x="98024" y="85209"/>
                    </a:cubicBezTo>
                    <a:cubicBezTo>
                      <a:pt x="95782" y="84836"/>
                      <a:pt x="93540" y="84462"/>
                      <a:pt x="91297" y="84088"/>
                    </a:cubicBezTo>
                    <a:cubicBezTo>
                      <a:pt x="75601" y="150238"/>
                      <a:pt x="59531" y="216387"/>
                      <a:pt x="43834" y="282163"/>
                    </a:cubicBezTo>
                    <a:close/>
                  </a:path>
                </a:pathLst>
              </a:custGeom>
              <a:grpFill/>
              <a:ln w="3729" cap="flat">
                <a:noFill/>
                <a:prstDash val="solid"/>
                <a:miter/>
              </a:ln>
            </p:spPr>
            <p:txBody>
              <a:bodyPr rtlCol="0" anchor="ctr"/>
              <a:lstStyle/>
              <a:p>
                <a:endParaRPr lang="en-US"/>
              </a:p>
            </p:txBody>
          </p:sp>
          <p:sp>
            <p:nvSpPr>
              <p:cNvPr id="55" name="Freeform: Shape 47">
                <a:extLst>
                  <a:ext uri="{FF2B5EF4-FFF2-40B4-BE49-F238E27FC236}">
                    <a16:creationId xmlns:a16="http://schemas.microsoft.com/office/drawing/2014/main" id="{2D9D9D09-5986-E04C-B904-03345BE32030}"/>
                  </a:ext>
                </a:extLst>
              </p:cNvPr>
              <p:cNvSpPr/>
              <p:nvPr/>
            </p:nvSpPr>
            <p:spPr>
              <a:xfrm>
                <a:off x="8053849" y="2964224"/>
                <a:ext cx="218075" cy="385433"/>
              </a:xfrm>
              <a:custGeom>
                <a:avLst/>
                <a:gdLst>
                  <a:gd name="connsiteX0" fmla="*/ 115485 w 160701"/>
                  <a:gd name="connsiteY0" fmla="*/ 282163 h 284031"/>
                  <a:gd name="connsiteX1" fmla="*/ 68022 w 160701"/>
                  <a:gd name="connsiteY1" fmla="*/ 83715 h 284031"/>
                  <a:gd name="connsiteX2" fmla="*/ 61295 w 160701"/>
                  <a:gd name="connsiteY2" fmla="*/ 84836 h 284031"/>
                  <a:gd name="connsiteX3" fmla="*/ 78860 w 160701"/>
                  <a:gd name="connsiteY3" fmla="*/ 286648 h 284031"/>
                  <a:gd name="connsiteX4" fmla="*/ 4 w 160701"/>
                  <a:gd name="connsiteY4" fmla="*/ 177146 h 284031"/>
                  <a:gd name="connsiteX5" fmla="*/ 52325 w 160701"/>
                  <a:gd name="connsiteY5" fmla="*/ 0 h 284031"/>
                  <a:gd name="connsiteX6" fmla="*/ 155473 w 160701"/>
                  <a:gd name="connsiteY6" fmla="*/ 152106 h 284031"/>
                  <a:gd name="connsiteX7" fmla="*/ 155847 w 160701"/>
                  <a:gd name="connsiteY7" fmla="*/ 213397 h 284031"/>
                  <a:gd name="connsiteX8" fmla="*/ 115485 w 160701"/>
                  <a:gd name="connsiteY8" fmla="*/ 282163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01" h="284031">
                    <a:moveTo>
                      <a:pt x="115485" y="282163"/>
                    </a:moveTo>
                    <a:cubicBezTo>
                      <a:pt x="99788" y="216013"/>
                      <a:pt x="83718" y="149864"/>
                      <a:pt x="68022" y="83715"/>
                    </a:cubicBezTo>
                    <a:cubicBezTo>
                      <a:pt x="65779" y="84088"/>
                      <a:pt x="63537" y="84462"/>
                      <a:pt x="61295" y="84836"/>
                    </a:cubicBezTo>
                    <a:cubicBezTo>
                      <a:pt x="67274" y="152480"/>
                      <a:pt x="72880" y="220124"/>
                      <a:pt x="78860" y="286648"/>
                    </a:cubicBezTo>
                    <a:cubicBezTo>
                      <a:pt x="41113" y="275062"/>
                      <a:pt x="377" y="220124"/>
                      <a:pt x="4" y="177146"/>
                    </a:cubicBezTo>
                    <a:cubicBezTo>
                      <a:pt x="-370" y="137157"/>
                      <a:pt x="29154" y="35878"/>
                      <a:pt x="52325" y="0"/>
                    </a:cubicBezTo>
                    <a:cubicBezTo>
                      <a:pt x="93061" y="46716"/>
                      <a:pt x="133424" y="93058"/>
                      <a:pt x="155473" y="152106"/>
                    </a:cubicBezTo>
                    <a:cubicBezTo>
                      <a:pt x="162948" y="172288"/>
                      <a:pt x="162200" y="193216"/>
                      <a:pt x="155847" y="213397"/>
                    </a:cubicBezTo>
                    <a:cubicBezTo>
                      <a:pt x="146878" y="239932"/>
                      <a:pt x="132302" y="262729"/>
                      <a:pt x="115485" y="282163"/>
                    </a:cubicBezTo>
                    <a:close/>
                  </a:path>
                </a:pathLst>
              </a:custGeom>
              <a:grpFill/>
              <a:ln w="3729" cap="flat">
                <a:noFill/>
                <a:prstDash val="solid"/>
                <a:miter/>
              </a:ln>
            </p:spPr>
            <p:txBody>
              <a:bodyPr rtlCol="0" anchor="ctr"/>
              <a:lstStyle/>
              <a:p>
                <a:endParaRPr lang="en-US"/>
              </a:p>
            </p:txBody>
          </p:sp>
          <p:sp>
            <p:nvSpPr>
              <p:cNvPr id="56" name="Freeform: Shape 48">
                <a:extLst>
                  <a:ext uri="{FF2B5EF4-FFF2-40B4-BE49-F238E27FC236}">
                    <a16:creationId xmlns:a16="http://schemas.microsoft.com/office/drawing/2014/main" id="{27723C87-916F-6C45-92EF-C40F9EDE20D9}"/>
                  </a:ext>
                </a:extLst>
              </p:cNvPr>
              <p:cNvSpPr/>
              <p:nvPr/>
            </p:nvSpPr>
            <p:spPr>
              <a:xfrm>
                <a:off x="6637102" y="3120933"/>
                <a:ext cx="218075" cy="385433"/>
              </a:xfrm>
              <a:custGeom>
                <a:avLst/>
                <a:gdLst>
                  <a:gd name="connsiteX0" fmla="*/ 67104 w 160701"/>
                  <a:gd name="connsiteY0" fmla="*/ 285526 h 284031"/>
                  <a:gd name="connsiteX1" fmla="*/ 111577 w 160701"/>
                  <a:gd name="connsiteY1" fmla="*/ 84462 h 284031"/>
                  <a:gd name="connsiteX2" fmla="*/ 106719 w 160701"/>
                  <a:gd name="connsiteY2" fmla="*/ 82967 h 284031"/>
                  <a:gd name="connsiteX3" fmla="*/ 80558 w 160701"/>
                  <a:gd name="connsiteY3" fmla="*/ 144258 h 284031"/>
                  <a:gd name="connsiteX4" fmla="*/ 55892 w 160701"/>
                  <a:gd name="connsiteY4" fmla="*/ 208165 h 284031"/>
                  <a:gd name="connsiteX5" fmla="*/ 34590 w 160701"/>
                  <a:gd name="connsiteY5" fmla="*/ 272820 h 284031"/>
                  <a:gd name="connsiteX6" fmla="*/ 14409 w 160701"/>
                  <a:gd name="connsiteY6" fmla="*/ 128935 h 284031"/>
                  <a:gd name="connsiteX7" fmla="*/ 133253 w 160701"/>
                  <a:gd name="connsiteY7" fmla="*/ 0 h 284031"/>
                  <a:gd name="connsiteX8" fmla="*/ 148576 w 160701"/>
                  <a:gd name="connsiteY8" fmla="*/ 61665 h 284031"/>
                  <a:gd name="connsiteX9" fmla="*/ 160909 w 160701"/>
                  <a:gd name="connsiteY9" fmla="*/ 166308 h 284031"/>
                  <a:gd name="connsiteX10" fmla="*/ 117931 w 160701"/>
                  <a:gd name="connsiteY10" fmla="*/ 253386 h 284031"/>
                  <a:gd name="connsiteX11" fmla="*/ 67104 w 160701"/>
                  <a:gd name="connsiteY11" fmla="*/ 285526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701" h="284031">
                    <a:moveTo>
                      <a:pt x="67104" y="285526"/>
                    </a:moveTo>
                    <a:cubicBezTo>
                      <a:pt x="82427" y="216387"/>
                      <a:pt x="97002" y="150238"/>
                      <a:pt x="111577" y="84462"/>
                    </a:cubicBezTo>
                    <a:cubicBezTo>
                      <a:pt x="110083" y="84088"/>
                      <a:pt x="108588" y="83341"/>
                      <a:pt x="106719" y="82967"/>
                    </a:cubicBezTo>
                    <a:cubicBezTo>
                      <a:pt x="98123" y="103148"/>
                      <a:pt x="88780" y="123703"/>
                      <a:pt x="80558" y="144258"/>
                    </a:cubicBezTo>
                    <a:cubicBezTo>
                      <a:pt x="71963" y="165187"/>
                      <a:pt x="63367" y="186489"/>
                      <a:pt x="55892" y="208165"/>
                    </a:cubicBezTo>
                    <a:cubicBezTo>
                      <a:pt x="48418" y="229467"/>
                      <a:pt x="41691" y="251517"/>
                      <a:pt x="34590" y="272820"/>
                    </a:cubicBezTo>
                    <a:cubicBezTo>
                      <a:pt x="-1288" y="228346"/>
                      <a:pt x="-11378" y="169671"/>
                      <a:pt x="14409" y="128935"/>
                    </a:cubicBezTo>
                    <a:cubicBezTo>
                      <a:pt x="45428" y="79604"/>
                      <a:pt x="87285" y="40362"/>
                      <a:pt x="133253" y="0"/>
                    </a:cubicBezTo>
                    <a:cubicBezTo>
                      <a:pt x="138859" y="22050"/>
                      <a:pt x="145213" y="41484"/>
                      <a:pt x="148576" y="61665"/>
                    </a:cubicBezTo>
                    <a:cubicBezTo>
                      <a:pt x="153808" y="96421"/>
                      <a:pt x="158667" y="131178"/>
                      <a:pt x="160909" y="166308"/>
                    </a:cubicBezTo>
                    <a:cubicBezTo>
                      <a:pt x="163525" y="202933"/>
                      <a:pt x="146334" y="231710"/>
                      <a:pt x="117931" y="253386"/>
                    </a:cubicBezTo>
                    <a:cubicBezTo>
                      <a:pt x="102234" y="264598"/>
                      <a:pt x="84669" y="274315"/>
                      <a:pt x="67104" y="285526"/>
                    </a:cubicBezTo>
                    <a:close/>
                  </a:path>
                </a:pathLst>
              </a:custGeom>
              <a:grpFill/>
              <a:ln w="3729" cap="flat">
                <a:noFill/>
                <a:prstDash val="solid"/>
                <a:miter/>
              </a:ln>
            </p:spPr>
            <p:txBody>
              <a:bodyPr rtlCol="0" anchor="ctr"/>
              <a:lstStyle/>
              <a:p>
                <a:endParaRPr lang="en-US"/>
              </a:p>
            </p:txBody>
          </p:sp>
          <p:sp>
            <p:nvSpPr>
              <p:cNvPr id="57" name="Freeform: Shape 49">
                <a:extLst>
                  <a:ext uri="{FF2B5EF4-FFF2-40B4-BE49-F238E27FC236}">
                    <a16:creationId xmlns:a16="http://schemas.microsoft.com/office/drawing/2014/main" id="{EF297724-F8B8-0348-A07C-9F00BCCB1DE5}"/>
                  </a:ext>
                </a:extLst>
              </p:cNvPr>
              <p:cNvSpPr/>
              <p:nvPr/>
            </p:nvSpPr>
            <p:spPr>
              <a:xfrm>
                <a:off x="5336010" y="3122455"/>
                <a:ext cx="218075" cy="375291"/>
              </a:xfrm>
              <a:custGeom>
                <a:avLst/>
                <a:gdLst>
                  <a:gd name="connsiteX0" fmla="*/ 127833 w 160701"/>
                  <a:gd name="connsiteY0" fmla="*/ 271698 h 276556"/>
                  <a:gd name="connsiteX1" fmla="*/ 93450 w 160701"/>
                  <a:gd name="connsiteY1" fmla="*/ 174904 h 276556"/>
                  <a:gd name="connsiteX2" fmla="*/ 54956 w 160701"/>
                  <a:gd name="connsiteY2" fmla="*/ 81472 h 276556"/>
                  <a:gd name="connsiteX3" fmla="*/ 49724 w 160701"/>
                  <a:gd name="connsiteY3" fmla="*/ 82967 h 276556"/>
                  <a:gd name="connsiteX4" fmla="*/ 93076 w 160701"/>
                  <a:gd name="connsiteY4" fmla="*/ 279920 h 276556"/>
                  <a:gd name="connsiteX5" fmla="*/ 392 w 160701"/>
                  <a:gd name="connsiteY5" fmla="*/ 172287 h 276556"/>
                  <a:gd name="connsiteX6" fmla="*/ 27674 w 160701"/>
                  <a:gd name="connsiteY6" fmla="*/ 0 h 276556"/>
                  <a:gd name="connsiteX7" fmla="*/ 35896 w 160701"/>
                  <a:gd name="connsiteY7" fmla="*/ 5232 h 276556"/>
                  <a:gd name="connsiteX8" fmla="*/ 127833 w 160701"/>
                  <a:gd name="connsiteY8" fmla="*/ 100532 h 276556"/>
                  <a:gd name="connsiteX9" fmla="*/ 127833 w 160701"/>
                  <a:gd name="connsiteY9" fmla="*/ 271698 h 27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01" h="276556">
                    <a:moveTo>
                      <a:pt x="127833" y="271698"/>
                    </a:moveTo>
                    <a:cubicBezTo>
                      <a:pt x="116247" y="239184"/>
                      <a:pt x="105409" y="206670"/>
                      <a:pt x="93450" y="174904"/>
                    </a:cubicBezTo>
                    <a:cubicBezTo>
                      <a:pt x="81491" y="143511"/>
                      <a:pt x="68037" y="112865"/>
                      <a:pt x="54956" y="81472"/>
                    </a:cubicBezTo>
                    <a:cubicBezTo>
                      <a:pt x="53088" y="81846"/>
                      <a:pt x="51593" y="82593"/>
                      <a:pt x="49724" y="82967"/>
                    </a:cubicBezTo>
                    <a:cubicBezTo>
                      <a:pt x="64300" y="149116"/>
                      <a:pt x="78501" y="214892"/>
                      <a:pt x="93076" y="279920"/>
                    </a:cubicBezTo>
                    <a:cubicBezTo>
                      <a:pt x="48229" y="270951"/>
                      <a:pt x="2635" y="220124"/>
                      <a:pt x="392" y="172287"/>
                    </a:cubicBezTo>
                    <a:cubicBezTo>
                      <a:pt x="-2597" y="113239"/>
                      <a:pt x="11978" y="57180"/>
                      <a:pt x="27674" y="0"/>
                    </a:cubicBezTo>
                    <a:cubicBezTo>
                      <a:pt x="31038" y="2242"/>
                      <a:pt x="34028" y="3364"/>
                      <a:pt x="35896" y="5232"/>
                    </a:cubicBezTo>
                    <a:cubicBezTo>
                      <a:pt x="66916" y="36625"/>
                      <a:pt x="99803" y="66523"/>
                      <a:pt x="127833" y="100532"/>
                    </a:cubicBezTo>
                    <a:cubicBezTo>
                      <a:pt x="173801" y="156965"/>
                      <a:pt x="172306" y="212650"/>
                      <a:pt x="127833" y="271698"/>
                    </a:cubicBezTo>
                    <a:close/>
                  </a:path>
                </a:pathLst>
              </a:custGeom>
              <a:grpFill/>
              <a:ln w="3729" cap="flat">
                <a:noFill/>
                <a:prstDash val="solid"/>
                <a:miter/>
              </a:ln>
            </p:spPr>
            <p:txBody>
              <a:bodyPr rtlCol="0" anchor="ctr"/>
              <a:lstStyle/>
              <a:p>
                <a:endParaRPr lang="en-US"/>
              </a:p>
            </p:txBody>
          </p:sp>
          <p:sp>
            <p:nvSpPr>
              <p:cNvPr id="58" name="Freeform: Shape 50">
                <a:extLst>
                  <a:ext uri="{FF2B5EF4-FFF2-40B4-BE49-F238E27FC236}">
                    <a16:creationId xmlns:a16="http://schemas.microsoft.com/office/drawing/2014/main" id="{7D2EE079-F2CD-384B-83DD-C58937DBDDAF}"/>
                  </a:ext>
                </a:extLst>
              </p:cNvPr>
              <p:cNvSpPr/>
              <p:nvPr/>
            </p:nvSpPr>
            <p:spPr>
              <a:xfrm>
                <a:off x="5523634" y="2012302"/>
                <a:ext cx="223145" cy="329649"/>
              </a:xfrm>
              <a:custGeom>
                <a:avLst/>
                <a:gdLst>
                  <a:gd name="connsiteX0" fmla="*/ 128596 w 164439"/>
                  <a:gd name="connsiteY0" fmla="*/ 237316 h 242921"/>
                  <a:gd name="connsiteX1" fmla="*/ 61699 w 164439"/>
                  <a:gd name="connsiteY1" fmla="*/ 70260 h 242921"/>
                  <a:gd name="connsiteX2" fmla="*/ 57215 w 164439"/>
                  <a:gd name="connsiteY2" fmla="*/ 71755 h 242921"/>
                  <a:gd name="connsiteX3" fmla="*/ 66184 w 164439"/>
                  <a:gd name="connsiteY3" fmla="*/ 128935 h 242921"/>
                  <a:gd name="connsiteX4" fmla="*/ 77770 w 164439"/>
                  <a:gd name="connsiteY4" fmla="*/ 188731 h 242921"/>
                  <a:gd name="connsiteX5" fmla="*/ 93092 w 164439"/>
                  <a:gd name="connsiteY5" fmla="*/ 245911 h 242921"/>
                  <a:gd name="connsiteX6" fmla="*/ 35 w 164439"/>
                  <a:gd name="connsiteY6" fmla="*/ 148743 h 242921"/>
                  <a:gd name="connsiteX7" fmla="*/ 37033 w 164439"/>
                  <a:gd name="connsiteY7" fmla="*/ 0 h 242921"/>
                  <a:gd name="connsiteX8" fmla="*/ 63942 w 164439"/>
                  <a:gd name="connsiteY8" fmla="*/ 19807 h 242921"/>
                  <a:gd name="connsiteX9" fmla="*/ 142050 w 164439"/>
                  <a:gd name="connsiteY9" fmla="*/ 93058 h 242921"/>
                  <a:gd name="connsiteX10" fmla="*/ 153636 w 164439"/>
                  <a:gd name="connsiteY10" fmla="*/ 196206 h 242921"/>
                  <a:gd name="connsiteX11" fmla="*/ 128596 w 164439"/>
                  <a:gd name="connsiteY11" fmla="*/ 237316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439" h="242921">
                    <a:moveTo>
                      <a:pt x="128596" y="237316"/>
                    </a:moveTo>
                    <a:cubicBezTo>
                      <a:pt x="105799" y="180509"/>
                      <a:pt x="83749" y="125198"/>
                      <a:pt x="61699" y="70260"/>
                    </a:cubicBezTo>
                    <a:cubicBezTo>
                      <a:pt x="60205" y="70634"/>
                      <a:pt x="58710" y="71382"/>
                      <a:pt x="57215" y="71755"/>
                    </a:cubicBezTo>
                    <a:cubicBezTo>
                      <a:pt x="60205" y="90815"/>
                      <a:pt x="62821" y="109875"/>
                      <a:pt x="66184" y="128935"/>
                    </a:cubicBezTo>
                    <a:cubicBezTo>
                      <a:pt x="69548" y="149116"/>
                      <a:pt x="73285" y="168924"/>
                      <a:pt x="77770" y="188731"/>
                    </a:cubicBezTo>
                    <a:cubicBezTo>
                      <a:pt x="82254" y="208165"/>
                      <a:pt x="87860" y="226851"/>
                      <a:pt x="93092" y="245911"/>
                    </a:cubicBezTo>
                    <a:cubicBezTo>
                      <a:pt x="45629" y="244043"/>
                      <a:pt x="-1460" y="196206"/>
                      <a:pt x="35" y="148743"/>
                    </a:cubicBezTo>
                    <a:cubicBezTo>
                      <a:pt x="1530" y="97169"/>
                      <a:pt x="18721" y="49705"/>
                      <a:pt x="37033" y="0"/>
                    </a:cubicBezTo>
                    <a:cubicBezTo>
                      <a:pt x="46750" y="7101"/>
                      <a:pt x="56094" y="12707"/>
                      <a:pt x="63942" y="19807"/>
                    </a:cubicBezTo>
                    <a:cubicBezTo>
                      <a:pt x="90476" y="43726"/>
                      <a:pt x="117384" y="67271"/>
                      <a:pt x="142050" y="93058"/>
                    </a:cubicBezTo>
                    <a:cubicBezTo>
                      <a:pt x="171575" y="123703"/>
                      <a:pt x="173070" y="159207"/>
                      <a:pt x="153636" y="196206"/>
                    </a:cubicBezTo>
                    <a:cubicBezTo>
                      <a:pt x="145788" y="210407"/>
                      <a:pt x="136445" y="223862"/>
                      <a:pt x="128596" y="237316"/>
                    </a:cubicBezTo>
                    <a:close/>
                  </a:path>
                </a:pathLst>
              </a:custGeom>
              <a:grpFill/>
              <a:ln w="3729" cap="flat">
                <a:noFill/>
                <a:prstDash val="solid"/>
                <a:miter/>
              </a:ln>
            </p:spPr>
            <p:txBody>
              <a:bodyPr rtlCol="0" anchor="ctr"/>
              <a:lstStyle/>
              <a:p>
                <a:endParaRPr lang="en-US"/>
              </a:p>
            </p:txBody>
          </p:sp>
          <p:sp>
            <p:nvSpPr>
              <p:cNvPr id="59" name="Freeform: Shape 51">
                <a:extLst>
                  <a:ext uri="{FF2B5EF4-FFF2-40B4-BE49-F238E27FC236}">
                    <a16:creationId xmlns:a16="http://schemas.microsoft.com/office/drawing/2014/main" id="{AAB897AA-A22D-F443-97BA-48835746F7FF}"/>
                  </a:ext>
                </a:extLst>
              </p:cNvPr>
              <p:cNvSpPr/>
              <p:nvPr/>
            </p:nvSpPr>
            <p:spPr>
              <a:xfrm>
                <a:off x="4839912" y="3901873"/>
                <a:ext cx="329649" cy="461507"/>
              </a:xfrm>
              <a:custGeom>
                <a:avLst/>
                <a:gdLst>
                  <a:gd name="connsiteX0" fmla="*/ 243391 w 242921"/>
                  <a:gd name="connsiteY0" fmla="*/ 340143 h 340090"/>
                  <a:gd name="connsiteX1" fmla="*/ 152576 w 242921"/>
                  <a:gd name="connsiteY1" fmla="*/ 312114 h 340090"/>
                  <a:gd name="connsiteX2" fmla="*/ 131274 w 242921"/>
                  <a:gd name="connsiteY2" fmla="*/ 288943 h 340090"/>
                  <a:gd name="connsiteX3" fmla="*/ 7944 w 242921"/>
                  <a:gd name="connsiteY3" fmla="*/ 47890 h 340090"/>
                  <a:gd name="connsiteX4" fmla="*/ 8318 w 242921"/>
                  <a:gd name="connsiteY4" fmla="*/ 7527 h 340090"/>
                  <a:gd name="connsiteX5" fmla="*/ 54286 w 242921"/>
                  <a:gd name="connsiteY5" fmla="*/ 6780 h 340090"/>
                  <a:gd name="connsiteX6" fmla="*/ 63629 w 242921"/>
                  <a:gd name="connsiteY6" fmla="*/ 19113 h 340090"/>
                  <a:gd name="connsiteX7" fmla="*/ 129779 w 242921"/>
                  <a:gd name="connsiteY7" fmla="*/ 172714 h 340090"/>
                  <a:gd name="connsiteX8" fmla="*/ 238159 w 242921"/>
                  <a:gd name="connsiteY8" fmla="*/ 331174 h 340090"/>
                  <a:gd name="connsiteX9" fmla="*/ 243391 w 242921"/>
                  <a:gd name="connsiteY9" fmla="*/ 340143 h 3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921" h="340090">
                    <a:moveTo>
                      <a:pt x="243391" y="340143"/>
                    </a:moveTo>
                    <a:cubicBezTo>
                      <a:pt x="210503" y="334537"/>
                      <a:pt x="179858" y="328558"/>
                      <a:pt x="152576" y="312114"/>
                    </a:cubicBezTo>
                    <a:cubicBezTo>
                      <a:pt x="143980" y="306882"/>
                      <a:pt x="135758" y="297912"/>
                      <a:pt x="131274" y="288943"/>
                    </a:cubicBezTo>
                    <a:cubicBezTo>
                      <a:pt x="89790" y="208965"/>
                      <a:pt x="48680" y="128241"/>
                      <a:pt x="7944" y="47890"/>
                    </a:cubicBezTo>
                    <a:cubicBezTo>
                      <a:pt x="-2894" y="26961"/>
                      <a:pt x="-2520" y="16871"/>
                      <a:pt x="8318" y="7527"/>
                    </a:cubicBezTo>
                    <a:cubicBezTo>
                      <a:pt x="19156" y="-2190"/>
                      <a:pt x="40084" y="-2563"/>
                      <a:pt x="54286" y="6780"/>
                    </a:cubicBezTo>
                    <a:cubicBezTo>
                      <a:pt x="58397" y="9396"/>
                      <a:pt x="62882" y="14628"/>
                      <a:pt x="63629" y="19113"/>
                    </a:cubicBezTo>
                    <a:cubicBezTo>
                      <a:pt x="72972" y="75919"/>
                      <a:pt x="99507" y="125251"/>
                      <a:pt x="129779" y="172714"/>
                    </a:cubicBezTo>
                    <a:cubicBezTo>
                      <a:pt x="163788" y="226904"/>
                      <a:pt x="201908" y="278478"/>
                      <a:pt x="238159" y="331174"/>
                    </a:cubicBezTo>
                    <a:cubicBezTo>
                      <a:pt x="239280" y="333416"/>
                      <a:pt x="240775" y="336032"/>
                      <a:pt x="243391" y="340143"/>
                    </a:cubicBezTo>
                    <a:close/>
                  </a:path>
                </a:pathLst>
              </a:custGeom>
              <a:grpFill/>
              <a:ln w="3729" cap="flat">
                <a:noFill/>
                <a:prstDash val="solid"/>
                <a:miter/>
              </a:ln>
            </p:spPr>
            <p:txBody>
              <a:bodyPr rtlCol="0" anchor="ctr"/>
              <a:lstStyle/>
              <a:p>
                <a:endParaRPr lang="en-US"/>
              </a:p>
            </p:txBody>
          </p:sp>
          <p:sp>
            <p:nvSpPr>
              <p:cNvPr id="60" name="Freeform: Shape 52">
                <a:extLst>
                  <a:ext uri="{FF2B5EF4-FFF2-40B4-BE49-F238E27FC236}">
                    <a16:creationId xmlns:a16="http://schemas.microsoft.com/office/drawing/2014/main" id="{7A7663CA-9A02-7147-8C83-20F60042E30F}"/>
                  </a:ext>
                </a:extLst>
              </p:cNvPr>
              <p:cNvSpPr/>
              <p:nvPr/>
            </p:nvSpPr>
            <p:spPr>
              <a:xfrm>
                <a:off x="7070997" y="3900872"/>
                <a:ext cx="329649" cy="461507"/>
              </a:xfrm>
              <a:custGeom>
                <a:avLst/>
                <a:gdLst>
                  <a:gd name="connsiteX0" fmla="*/ 0 w 242921"/>
                  <a:gd name="connsiteY0" fmla="*/ 340881 h 340090"/>
                  <a:gd name="connsiteX1" fmla="*/ 82593 w 242921"/>
                  <a:gd name="connsiteY1" fmla="*/ 222784 h 340090"/>
                  <a:gd name="connsiteX2" fmla="*/ 169298 w 242921"/>
                  <a:gd name="connsiteY2" fmla="*/ 58718 h 340090"/>
                  <a:gd name="connsiteX3" fmla="*/ 177893 w 242921"/>
                  <a:gd name="connsiteY3" fmla="*/ 23962 h 340090"/>
                  <a:gd name="connsiteX4" fmla="*/ 200691 w 242921"/>
                  <a:gd name="connsiteY4" fmla="*/ 1912 h 340090"/>
                  <a:gd name="connsiteX5" fmla="*/ 237689 w 242921"/>
                  <a:gd name="connsiteY5" fmla="*/ 10881 h 340090"/>
                  <a:gd name="connsiteX6" fmla="*/ 238437 w 242921"/>
                  <a:gd name="connsiteY6" fmla="*/ 41527 h 340090"/>
                  <a:gd name="connsiteX7" fmla="*/ 107633 w 242921"/>
                  <a:gd name="connsiteY7" fmla="*/ 297155 h 340090"/>
                  <a:gd name="connsiteX8" fmla="*/ 90442 w 242921"/>
                  <a:gd name="connsiteY8" fmla="*/ 312852 h 340090"/>
                  <a:gd name="connsiteX9" fmla="*/ 0 w 242921"/>
                  <a:gd name="connsiteY9" fmla="*/ 340881 h 3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921" h="340090">
                    <a:moveTo>
                      <a:pt x="0" y="340881"/>
                    </a:moveTo>
                    <a:cubicBezTo>
                      <a:pt x="28777" y="300145"/>
                      <a:pt x="56432" y="262025"/>
                      <a:pt x="82593" y="222784"/>
                    </a:cubicBezTo>
                    <a:cubicBezTo>
                      <a:pt x="116976" y="171210"/>
                      <a:pt x="149117" y="117767"/>
                      <a:pt x="169298" y="58718"/>
                    </a:cubicBezTo>
                    <a:cubicBezTo>
                      <a:pt x="173035" y="47506"/>
                      <a:pt x="176399" y="35921"/>
                      <a:pt x="177893" y="23962"/>
                    </a:cubicBezTo>
                    <a:cubicBezTo>
                      <a:pt x="179762" y="9760"/>
                      <a:pt x="189105" y="4902"/>
                      <a:pt x="200691" y="1912"/>
                    </a:cubicBezTo>
                    <a:cubicBezTo>
                      <a:pt x="214519" y="-1825"/>
                      <a:pt x="227599" y="-704"/>
                      <a:pt x="237689" y="10881"/>
                    </a:cubicBezTo>
                    <a:cubicBezTo>
                      <a:pt x="246285" y="20598"/>
                      <a:pt x="243669" y="31062"/>
                      <a:pt x="238437" y="41527"/>
                    </a:cubicBezTo>
                    <a:cubicBezTo>
                      <a:pt x="195085" y="126736"/>
                      <a:pt x="151732" y="212319"/>
                      <a:pt x="107633" y="297155"/>
                    </a:cubicBezTo>
                    <a:cubicBezTo>
                      <a:pt x="104270" y="303508"/>
                      <a:pt x="97169" y="308741"/>
                      <a:pt x="90442" y="312852"/>
                    </a:cubicBezTo>
                    <a:cubicBezTo>
                      <a:pt x="63160" y="328922"/>
                      <a:pt x="32514" y="335275"/>
                      <a:pt x="0" y="340881"/>
                    </a:cubicBezTo>
                    <a:close/>
                  </a:path>
                </a:pathLst>
              </a:custGeom>
              <a:grpFill/>
              <a:ln w="3729" cap="flat">
                <a:noFill/>
                <a:prstDash val="solid"/>
                <a:miter/>
              </a:ln>
            </p:spPr>
            <p:txBody>
              <a:bodyPr rtlCol="0" anchor="ctr"/>
              <a:lstStyle/>
              <a:p>
                <a:endParaRPr lang="en-US"/>
              </a:p>
            </p:txBody>
          </p:sp>
          <p:sp>
            <p:nvSpPr>
              <p:cNvPr id="61" name="Freeform: Shape 53">
                <a:extLst>
                  <a:ext uri="{FF2B5EF4-FFF2-40B4-BE49-F238E27FC236}">
                    <a16:creationId xmlns:a16="http://schemas.microsoft.com/office/drawing/2014/main" id="{5E7BE3BB-526E-2A42-8DBE-A16EC26F3EC0}"/>
                  </a:ext>
                </a:extLst>
              </p:cNvPr>
              <p:cNvSpPr/>
              <p:nvPr/>
            </p:nvSpPr>
            <p:spPr>
              <a:xfrm>
                <a:off x="6215011" y="2317100"/>
                <a:ext cx="157217" cy="344862"/>
              </a:xfrm>
              <a:custGeom>
                <a:avLst/>
                <a:gdLst>
                  <a:gd name="connsiteX0" fmla="*/ 48149 w 115854"/>
                  <a:gd name="connsiteY0" fmla="*/ 0 h 254133"/>
                  <a:gd name="connsiteX1" fmla="*/ 112803 w 115854"/>
                  <a:gd name="connsiteY1" fmla="*/ 137905 h 254133"/>
                  <a:gd name="connsiteX2" fmla="*/ 77299 w 115854"/>
                  <a:gd name="connsiteY2" fmla="*/ 251891 h 254133"/>
                  <a:gd name="connsiteX3" fmla="*/ 55623 w 115854"/>
                  <a:gd name="connsiteY3" fmla="*/ 78856 h 254133"/>
                  <a:gd name="connsiteX4" fmla="*/ 51139 w 115854"/>
                  <a:gd name="connsiteY4" fmla="*/ 79230 h 254133"/>
                  <a:gd name="connsiteX5" fmla="*/ 51139 w 115854"/>
                  <a:gd name="connsiteY5" fmla="*/ 254507 h 254133"/>
                  <a:gd name="connsiteX6" fmla="*/ 312 w 115854"/>
                  <a:gd name="connsiteY6" fmla="*/ 151733 h 254133"/>
                  <a:gd name="connsiteX7" fmla="*/ 48149 w 115854"/>
                  <a:gd name="connsiteY7" fmla="*/ 0 h 2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854" h="254133">
                    <a:moveTo>
                      <a:pt x="48149" y="0"/>
                    </a:moveTo>
                    <a:cubicBezTo>
                      <a:pt x="75805" y="45221"/>
                      <a:pt x="100470" y="88573"/>
                      <a:pt x="112803" y="137905"/>
                    </a:cubicBezTo>
                    <a:cubicBezTo>
                      <a:pt x="124015" y="182378"/>
                      <a:pt x="104208" y="217882"/>
                      <a:pt x="77299" y="251891"/>
                    </a:cubicBezTo>
                    <a:cubicBezTo>
                      <a:pt x="69825" y="193216"/>
                      <a:pt x="62724" y="136036"/>
                      <a:pt x="55623" y="78856"/>
                    </a:cubicBezTo>
                    <a:cubicBezTo>
                      <a:pt x="54129" y="78856"/>
                      <a:pt x="52634" y="79230"/>
                      <a:pt x="51139" y="79230"/>
                    </a:cubicBezTo>
                    <a:cubicBezTo>
                      <a:pt x="51139" y="136784"/>
                      <a:pt x="51139" y="194711"/>
                      <a:pt x="51139" y="254507"/>
                    </a:cubicBezTo>
                    <a:cubicBezTo>
                      <a:pt x="21241" y="225357"/>
                      <a:pt x="-3052" y="194711"/>
                      <a:pt x="312" y="151733"/>
                    </a:cubicBezTo>
                    <a:cubicBezTo>
                      <a:pt x="4797" y="98664"/>
                      <a:pt x="26099" y="50453"/>
                      <a:pt x="48149" y="0"/>
                    </a:cubicBezTo>
                    <a:close/>
                  </a:path>
                </a:pathLst>
              </a:custGeom>
              <a:grpFill/>
              <a:ln w="3729" cap="flat">
                <a:noFill/>
                <a:prstDash val="solid"/>
                <a:miter/>
              </a:ln>
            </p:spPr>
            <p:txBody>
              <a:bodyPr rtlCol="0" anchor="ctr"/>
              <a:lstStyle/>
              <a:p>
                <a:endParaRPr lang="en-US"/>
              </a:p>
            </p:txBody>
          </p:sp>
          <p:sp>
            <p:nvSpPr>
              <p:cNvPr id="62" name="Freeform: Shape 54">
                <a:extLst>
                  <a:ext uri="{FF2B5EF4-FFF2-40B4-BE49-F238E27FC236}">
                    <a16:creationId xmlns:a16="http://schemas.microsoft.com/office/drawing/2014/main" id="{36CB8A27-AD64-C64F-9C2B-3A820E170B95}"/>
                  </a:ext>
                </a:extLst>
              </p:cNvPr>
              <p:cNvSpPr/>
              <p:nvPr/>
            </p:nvSpPr>
            <p:spPr>
              <a:xfrm>
                <a:off x="5107760" y="3236056"/>
                <a:ext cx="162288" cy="329649"/>
              </a:xfrm>
              <a:custGeom>
                <a:avLst/>
                <a:gdLst>
                  <a:gd name="connsiteX0" fmla="*/ 100200 w 119592"/>
                  <a:gd name="connsiteY0" fmla="*/ 236942 h 242921"/>
                  <a:gd name="connsiteX1" fmla="*/ 40030 w 119592"/>
                  <a:gd name="connsiteY1" fmla="*/ 73250 h 242921"/>
                  <a:gd name="connsiteX2" fmla="*/ 34798 w 119592"/>
                  <a:gd name="connsiteY2" fmla="*/ 74745 h 242921"/>
                  <a:gd name="connsiteX3" fmla="*/ 74039 w 119592"/>
                  <a:gd name="connsiteY3" fmla="*/ 242922 h 242921"/>
                  <a:gd name="connsiteX4" fmla="*/ 2284 w 119592"/>
                  <a:gd name="connsiteY4" fmla="*/ 153975 h 242921"/>
                  <a:gd name="connsiteX5" fmla="*/ 14617 w 119592"/>
                  <a:gd name="connsiteY5" fmla="*/ 0 h 242921"/>
                  <a:gd name="connsiteX6" fmla="*/ 25829 w 119592"/>
                  <a:gd name="connsiteY6" fmla="*/ 9717 h 242921"/>
                  <a:gd name="connsiteX7" fmla="*/ 105432 w 119592"/>
                  <a:gd name="connsiteY7" fmla="*/ 111370 h 242921"/>
                  <a:gd name="connsiteX8" fmla="*/ 100200 w 119592"/>
                  <a:gd name="connsiteY8" fmla="*/ 236942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92" h="242921">
                    <a:moveTo>
                      <a:pt x="100200" y="236942"/>
                    </a:moveTo>
                    <a:cubicBezTo>
                      <a:pt x="80019" y="181631"/>
                      <a:pt x="59838" y="127440"/>
                      <a:pt x="40030" y="73250"/>
                    </a:cubicBezTo>
                    <a:cubicBezTo>
                      <a:pt x="38162" y="73624"/>
                      <a:pt x="36667" y="74371"/>
                      <a:pt x="34798" y="74745"/>
                    </a:cubicBezTo>
                    <a:cubicBezTo>
                      <a:pt x="47878" y="131178"/>
                      <a:pt x="60959" y="187610"/>
                      <a:pt x="74039" y="242922"/>
                    </a:cubicBezTo>
                    <a:cubicBezTo>
                      <a:pt x="40404" y="230962"/>
                      <a:pt x="7142" y="190974"/>
                      <a:pt x="2284" y="153975"/>
                    </a:cubicBezTo>
                    <a:cubicBezTo>
                      <a:pt x="-4443" y="102401"/>
                      <a:pt x="4900" y="52322"/>
                      <a:pt x="14617" y="0"/>
                    </a:cubicBezTo>
                    <a:cubicBezTo>
                      <a:pt x="19475" y="4111"/>
                      <a:pt x="23213" y="6727"/>
                      <a:pt x="25829" y="9717"/>
                    </a:cubicBezTo>
                    <a:cubicBezTo>
                      <a:pt x="52737" y="43352"/>
                      <a:pt x="81514" y="75866"/>
                      <a:pt x="105432" y="111370"/>
                    </a:cubicBezTo>
                    <a:cubicBezTo>
                      <a:pt x="132340" y="152854"/>
                      <a:pt x="120755" y="195832"/>
                      <a:pt x="100200" y="236942"/>
                    </a:cubicBezTo>
                    <a:close/>
                  </a:path>
                </a:pathLst>
              </a:custGeom>
              <a:grpFill/>
              <a:ln w="3729" cap="flat">
                <a:noFill/>
                <a:prstDash val="solid"/>
                <a:miter/>
              </a:ln>
            </p:spPr>
            <p:txBody>
              <a:bodyPr rtlCol="0" anchor="ctr"/>
              <a:lstStyle/>
              <a:p>
                <a:endParaRPr lang="en-US"/>
              </a:p>
            </p:txBody>
          </p:sp>
          <p:sp>
            <p:nvSpPr>
              <p:cNvPr id="63" name="Freeform: Shape 55">
                <a:extLst>
                  <a:ext uri="{FF2B5EF4-FFF2-40B4-BE49-F238E27FC236}">
                    <a16:creationId xmlns:a16="http://schemas.microsoft.com/office/drawing/2014/main" id="{197F8090-B771-7948-B3E0-409B3090F353}"/>
                  </a:ext>
                </a:extLst>
              </p:cNvPr>
              <p:cNvSpPr/>
              <p:nvPr/>
            </p:nvSpPr>
            <p:spPr>
              <a:xfrm>
                <a:off x="6920146" y="3233522"/>
                <a:ext cx="162288" cy="334719"/>
              </a:xfrm>
              <a:custGeom>
                <a:avLst/>
                <a:gdLst>
                  <a:gd name="connsiteX0" fmla="*/ 20348 w 119592"/>
                  <a:gd name="connsiteY0" fmla="*/ 238811 h 246658"/>
                  <a:gd name="connsiteX1" fmla="*/ 8015 w 119592"/>
                  <a:gd name="connsiteY1" fmla="*/ 128562 h 246658"/>
                  <a:gd name="connsiteX2" fmla="*/ 105931 w 119592"/>
                  <a:gd name="connsiteY2" fmla="*/ 0 h 246658"/>
                  <a:gd name="connsiteX3" fmla="*/ 115274 w 119592"/>
                  <a:gd name="connsiteY3" fmla="*/ 168924 h 246658"/>
                  <a:gd name="connsiteX4" fmla="*/ 46135 w 119592"/>
                  <a:gd name="connsiteY4" fmla="*/ 246659 h 246658"/>
                  <a:gd name="connsiteX5" fmla="*/ 86123 w 119592"/>
                  <a:gd name="connsiteY5" fmla="*/ 75866 h 246658"/>
                  <a:gd name="connsiteX6" fmla="*/ 80891 w 119592"/>
                  <a:gd name="connsiteY6" fmla="*/ 74371 h 246658"/>
                  <a:gd name="connsiteX7" fmla="*/ 20348 w 119592"/>
                  <a:gd name="connsiteY7" fmla="*/ 238811 h 24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6658">
                    <a:moveTo>
                      <a:pt x="20348" y="238811"/>
                    </a:moveTo>
                    <a:cubicBezTo>
                      <a:pt x="3530" y="202933"/>
                      <a:pt x="-8803" y="167055"/>
                      <a:pt x="8015" y="128562"/>
                    </a:cubicBezTo>
                    <a:cubicBezTo>
                      <a:pt x="29317" y="78856"/>
                      <a:pt x="67064" y="41110"/>
                      <a:pt x="105931" y="0"/>
                    </a:cubicBezTo>
                    <a:cubicBezTo>
                      <a:pt x="116021" y="58301"/>
                      <a:pt x="128728" y="113239"/>
                      <a:pt x="115274" y="168924"/>
                    </a:cubicBezTo>
                    <a:cubicBezTo>
                      <a:pt x="106305" y="206296"/>
                      <a:pt x="77154" y="227599"/>
                      <a:pt x="46135" y="246659"/>
                    </a:cubicBezTo>
                    <a:cubicBezTo>
                      <a:pt x="59589" y="189479"/>
                      <a:pt x="72669" y="132673"/>
                      <a:pt x="86123" y="75866"/>
                    </a:cubicBezTo>
                    <a:cubicBezTo>
                      <a:pt x="84255" y="75492"/>
                      <a:pt x="82760" y="74745"/>
                      <a:pt x="80891" y="74371"/>
                    </a:cubicBezTo>
                    <a:cubicBezTo>
                      <a:pt x="60710" y="128935"/>
                      <a:pt x="40903" y="182752"/>
                      <a:pt x="20348" y="238811"/>
                    </a:cubicBezTo>
                    <a:close/>
                  </a:path>
                </a:pathLst>
              </a:custGeom>
              <a:grpFill/>
              <a:ln w="3729" cap="flat">
                <a:noFill/>
                <a:prstDash val="solid"/>
                <a:miter/>
              </a:ln>
            </p:spPr>
            <p:txBody>
              <a:bodyPr rtlCol="0" anchor="ctr"/>
              <a:lstStyle/>
              <a:p>
                <a:endParaRPr lang="en-US"/>
              </a:p>
            </p:txBody>
          </p:sp>
          <p:sp>
            <p:nvSpPr>
              <p:cNvPr id="64" name="Freeform: Shape 56">
                <a:extLst>
                  <a:ext uri="{FF2B5EF4-FFF2-40B4-BE49-F238E27FC236}">
                    <a16:creationId xmlns:a16="http://schemas.microsoft.com/office/drawing/2014/main" id="{CD3C4CB7-BA44-2744-80C2-BB1D1685FFC0}"/>
                  </a:ext>
                </a:extLst>
              </p:cNvPr>
              <p:cNvSpPr/>
              <p:nvPr/>
            </p:nvSpPr>
            <p:spPr>
              <a:xfrm>
                <a:off x="4488594" y="2268920"/>
                <a:ext cx="162288" cy="329649"/>
              </a:xfrm>
              <a:custGeom>
                <a:avLst/>
                <a:gdLst>
                  <a:gd name="connsiteX0" fmla="*/ 100153 w 119592"/>
                  <a:gd name="connsiteY0" fmla="*/ 238063 h 242921"/>
                  <a:gd name="connsiteX1" fmla="*/ 39235 w 119592"/>
                  <a:gd name="connsiteY1" fmla="*/ 73250 h 242921"/>
                  <a:gd name="connsiteX2" fmla="*/ 34377 w 119592"/>
                  <a:gd name="connsiteY2" fmla="*/ 74745 h 242921"/>
                  <a:gd name="connsiteX3" fmla="*/ 74365 w 119592"/>
                  <a:gd name="connsiteY3" fmla="*/ 245911 h 242921"/>
                  <a:gd name="connsiteX4" fmla="*/ 1115 w 119592"/>
                  <a:gd name="connsiteY4" fmla="*/ 146874 h 242921"/>
                  <a:gd name="connsiteX5" fmla="*/ 14943 w 119592"/>
                  <a:gd name="connsiteY5" fmla="*/ 0 h 242921"/>
                  <a:gd name="connsiteX6" fmla="*/ 113607 w 119592"/>
                  <a:gd name="connsiteY6" fmla="*/ 130430 h 242921"/>
                  <a:gd name="connsiteX7" fmla="*/ 100153 w 119592"/>
                  <a:gd name="connsiteY7" fmla="*/ 238063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2921">
                    <a:moveTo>
                      <a:pt x="100153" y="238063"/>
                    </a:moveTo>
                    <a:cubicBezTo>
                      <a:pt x="79598" y="182378"/>
                      <a:pt x="59416" y="127814"/>
                      <a:pt x="39235" y="73250"/>
                    </a:cubicBezTo>
                    <a:cubicBezTo>
                      <a:pt x="37740" y="73624"/>
                      <a:pt x="35872" y="74371"/>
                      <a:pt x="34377" y="74745"/>
                    </a:cubicBezTo>
                    <a:cubicBezTo>
                      <a:pt x="47457" y="131551"/>
                      <a:pt x="60911" y="188358"/>
                      <a:pt x="74365" y="245911"/>
                    </a:cubicBezTo>
                    <a:cubicBezTo>
                      <a:pt x="36245" y="223114"/>
                      <a:pt x="5226" y="195458"/>
                      <a:pt x="1115" y="146874"/>
                    </a:cubicBezTo>
                    <a:cubicBezTo>
                      <a:pt x="-2996" y="97916"/>
                      <a:pt x="4852" y="50453"/>
                      <a:pt x="14943" y="0"/>
                    </a:cubicBezTo>
                    <a:cubicBezTo>
                      <a:pt x="54184" y="41110"/>
                      <a:pt x="92678" y="79230"/>
                      <a:pt x="113607" y="130430"/>
                    </a:cubicBezTo>
                    <a:cubicBezTo>
                      <a:pt x="128929" y="168176"/>
                      <a:pt x="116970" y="203680"/>
                      <a:pt x="100153" y="238063"/>
                    </a:cubicBezTo>
                    <a:close/>
                  </a:path>
                </a:pathLst>
              </a:custGeom>
              <a:grpFill/>
              <a:ln w="3729" cap="flat">
                <a:noFill/>
                <a:prstDash val="solid"/>
                <a:miter/>
              </a:ln>
            </p:spPr>
            <p:txBody>
              <a:bodyPr rtlCol="0" anchor="ctr"/>
              <a:lstStyle/>
              <a:p>
                <a:endParaRPr lang="en-US"/>
              </a:p>
            </p:txBody>
          </p:sp>
          <p:sp>
            <p:nvSpPr>
              <p:cNvPr id="65" name="Freeform: Shape 57">
                <a:extLst>
                  <a:ext uri="{FF2B5EF4-FFF2-40B4-BE49-F238E27FC236}">
                    <a16:creationId xmlns:a16="http://schemas.microsoft.com/office/drawing/2014/main" id="{E370D6F2-5ACF-034E-96B8-E3AA5C676E2B}"/>
                  </a:ext>
                </a:extLst>
              </p:cNvPr>
              <p:cNvSpPr/>
              <p:nvPr/>
            </p:nvSpPr>
            <p:spPr>
              <a:xfrm>
                <a:off x="7540576" y="2268414"/>
                <a:ext cx="162288" cy="329649"/>
              </a:xfrm>
              <a:custGeom>
                <a:avLst/>
                <a:gdLst>
                  <a:gd name="connsiteX0" fmla="*/ 105049 w 119592"/>
                  <a:gd name="connsiteY0" fmla="*/ 0 h 242921"/>
                  <a:gd name="connsiteX1" fmla="*/ 118503 w 119592"/>
                  <a:gd name="connsiteY1" fmla="*/ 148369 h 242921"/>
                  <a:gd name="connsiteX2" fmla="*/ 45626 w 119592"/>
                  <a:gd name="connsiteY2" fmla="*/ 245911 h 242921"/>
                  <a:gd name="connsiteX3" fmla="*/ 85615 w 119592"/>
                  <a:gd name="connsiteY3" fmla="*/ 74745 h 242921"/>
                  <a:gd name="connsiteX4" fmla="*/ 80757 w 119592"/>
                  <a:gd name="connsiteY4" fmla="*/ 73250 h 242921"/>
                  <a:gd name="connsiteX5" fmla="*/ 20587 w 119592"/>
                  <a:gd name="connsiteY5" fmla="*/ 235821 h 242921"/>
                  <a:gd name="connsiteX6" fmla="*/ 7880 w 119592"/>
                  <a:gd name="connsiteY6" fmla="*/ 126693 h 242921"/>
                  <a:gd name="connsiteX7" fmla="*/ 105049 w 119592"/>
                  <a:gd name="connsiteY7" fmla="*/ 0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2921">
                    <a:moveTo>
                      <a:pt x="105049" y="0"/>
                    </a:moveTo>
                    <a:cubicBezTo>
                      <a:pt x="114766" y="51574"/>
                      <a:pt x="122988" y="99411"/>
                      <a:pt x="118503" y="148369"/>
                    </a:cubicBezTo>
                    <a:cubicBezTo>
                      <a:pt x="114018" y="196206"/>
                      <a:pt x="83373" y="223488"/>
                      <a:pt x="45626" y="245911"/>
                    </a:cubicBezTo>
                    <a:cubicBezTo>
                      <a:pt x="59081" y="188358"/>
                      <a:pt x="72535" y="131551"/>
                      <a:pt x="85615" y="74745"/>
                    </a:cubicBezTo>
                    <a:cubicBezTo>
                      <a:pt x="84120" y="74371"/>
                      <a:pt x="82251" y="73624"/>
                      <a:pt x="80757" y="73250"/>
                    </a:cubicBezTo>
                    <a:cubicBezTo>
                      <a:pt x="60575" y="127814"/>
                      <a:pt x="40394" y="182004"/>
                      <a:pt x="20587" y="235821"/>
                    </a:cubicBezTo>
                    <a:cubicBezTo>
                      <a:pt x="406" y="212650"/>
                      <a:pt x="-7069" y="159207"/>
                      <a:pt x="7880" y="126693"/>
                    </a:cubicBezTo>
                    <a:cubicBezTo>
                      <a:pt x="29930" y="78109"/>
                      <a:pt x="66555" y="40362"/>
                      <a:pt x="105049" y="0"/>
                    </a:cubicBezTo>
                    <a:close/>
                  </a:path>
                </a:pathLst>
              </a:custGeom>
              <a:grpFill/>
              <a:ln w="3729" cap="flat">
                <a:noFill/>
                <a:prstDash val="solid"/>
                <a:miter/>
              </a:ln>
            </p:spPr>
            <p:txBody>
              <a:bodyPr rtlCol="0" anchor="ctr"/>
              <a:lstStyle/>
              <a:p>
                <a:endParaRPr lang="en-US"/>
              </a:p>
            </p:txBody>
          </p:sp>
          <p:sp>
            <p:nvSpPr>
              <p:cNvPr id="66" name="Freeform: Shape 58">
                <a:extLst>
                  <a:ext uri="{FF2B5EF4-FFF2-40B4-BE49-F238E27FC236}">
                    <a16:creationId xmlns:a16="http://schemas.microsoft.com/office/drawing/2014/main" id="{5BEFB633-B8E6-2C4F-8A3D-97AC64CF64A5}"/>
                  </a:ext>
                </a:extLst>
              </p:cNvPr>
              <p:cNvSpPr/>
              <p:nvPr/>
            </p:nvSpPr>
            <p:spPr>
              <a:xfrm>
                <a:off x="3784154" y="4001704"/>
                <a:ext cx="339791" cy="157217"/>
              </a:xfrm>
              <a:custGeom>
                <a:avLst/>
                <a:gdLst>
                  <a:gd name="connsiteX0" fmla="*/ 247780 w 250396"/>
                  <a:gd name="connsiteY0" fmla="*/ 32999 h 115854"/>
                  <a:gd name="connsiteX1" fmla="*/ 76240 w 250396"/>
                  <a:gd name="connsiteY1" fmla="*/ 66634 h 115854"/>
                  <a:gd name="connsiteX2" fmla="*/ 76987 w 250396"/>
                  <a:gd name="connsiteY2" fmla="*/ 71866 h 115854"/>
                  <a:gd name="connsiteX3" fmla="*/ 251144 w 250396"/>
                  <a:gd name="connsiteY3" fmla="*/ 59533 h 115854"/>
                  <a:gd name="connsiteX4" fmla="*/ 132673 w 250396"/>
                  <a:gd name="connsiteY4" fmla="*/ 115218 h 115854"/>
                  <a:gd name="connsiteX5" fmla="*/ 0 w 250396"/>
                  <a:gd name="connsiteY5" fmla="*/ 84199 h 115854"/>
                  <a:gd name="connsiteX6" fmla="*/ 3364 w 250396"/>
                  <a:gd name="connsiteY6" fmla="*/ 76725 h 115854"/>
                  <a:gd name="connsiteX7" fmla="*/ 116602 w 250396"/>
                  <a:gd name="connsiteY7" fmla="*/ 11323 h 115854"/>
                  <a:gd name="connsiteX8" fmla="*/ 247780 w 250396"/>
                  <a:gd name="connsiteY8" fmla="*/ 32999 h 1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396" h="115854">
                    <a:moveTo>
                      <a:pt x="247780" y="32999"/>
                    </a:moveTo>
                    <a:cubicBezTo>
                      <a:pt x="189479" y="44584"/>
                      <a:pt x="133046" y="55796"/>
                      <a:pt x="76240" y="66634"/>
                    </a:cubicBezTo>
                    <a:cubicBezTo>
                      <a:pt x="76614" y="68503"/>
                      <a:pt x="76614" y="70371"/>
                      <a:pt x="76987" y="71866"/>
                    </a:cubicBezTo>
                    <a:cubicBezTo>
                      <a:pt x="134915" y="67755"/>
                      <a:pt x="192842" y="63644"/>
                      <a:pt x="251144" y="59533"/>
                    </a:cubicBezTo>
                    <a:cubicBezTo>
                      <a:pt x="220498" y="96906"/>
                      <a:pt x="184247" y="124188"/>
                      <a:pt x="132673" y="115218"/>
                    </a:cubicBezTo>
                    <a:cubicBezTo>
                      <a:pt x="88573" y="107370"/>
                      <a:pt x="44847" y="94663"/>
                      <a:pt x="0" y="84199"/>
                    </a:cubicBezTo>
                    <a:cubicBezTo>
                      <a:pt x="2242" y="78967"/>
                      <a:pt x="2616" y="77098"/>
                      <a:pt x="3364" y="76725"/>
                    </a:cubicBezTo>
                    <a:cubicBezTo>
                      <a:pt x="41110" y="54675"/>
                      <a:pt x="77735" y="30756"/>
                      <a:pt x="116602" y="11323"/>
                    </a:cubicBezTo>
                    <a:cubicBezTo>
                      <a:pt x="164439" y="-12222"/>
                      <a:pt x="207418" y="3848"/>
                      <a:pt x="247780" y="32999"/>
                    </a:cubicBezTo>
                    <a:close/>
                  </a:path>
                </a:pathLst>
              </a:custGeom>
              <a:grpFill/>
              <a:ln w="3729" cap="flat">
                <a:noFill/>
                <a:prstDash val="solid"/>
                <a:miter/>
              </a:ln>
            </p:spPr>
            <p:txBody>
              <a:bodyPr rtlCol="0" anchor="ctr"/>
              <a:lstStyle/>
              <a:p>
                <a:endParaRPr lang="en-US"/>
              </a:p>
            </p:txBody>
          </p:sp>
          <p:sp>
            <p:nvSpPr>
              <p:cNvPr id="67" name="Freeform: Shape 59">
                <a:extLst>
                  <a:ext uri="{FF2B5EF4-FFF2-40B4-BE49-F238E27FC236}">
                    <a16:creationId xmlns:a16="http://schemas.microsoft.com/office/drawing/2014/main" id="{76641907-18C0-8E48-9945-2FDB96D3DF8B}"/>
                  </a:ext>
                </a:extLst>
              </p:cNvPr>
              <p:cNvSpPr/>
              <p:nvPr/>
            </p:nvSpPr>
            <p:spPr>
              <a:xfrm>
                <a:off x="5005225" y="2193355"/>
                <a:ext cx="162288" cy="334719"/>
              </a:xfrm>
              <a:custGeom>
                <a:avLst/>
                <a:gdLst>
                  <a:gd name="connsiteX0" fmla="*/ 15058 w 119592"/>
                  <a:gd name="connsiteY0" fmla="*/ 0 h 246658"/>
                  <a:gd name="connsiteX1" fmla="*/ 114843 w 119592"/>
                  <a:gd name="connsiteY1" fmla="*/ 132673 h 246658"/>
                  <a:gd name="connsiteX2" fmla="*/ 100641 w 119592"/>
                  <a:gd name="connsiteY2" fmla="*/ 238811 h 246658"/>
                  <a:gd name="connsiteX3" fmla="*/ 40098 w 119592"/>
                  <a:gd name="connsiteY3" fmla="*/ 74371 h 246658"/>
                  <a:gd name="connsiteX4" fmla="*/ 34866 w 119592"/>
                  <a:gd name="connsiteY4" fmla="*/ 75866 h 246658"/>
                  <a:gd name="connsiteX5" fmla="*/ 74854 w 119592"/>
                  <a:gd name="connsiteY5" fmla="*/ 247033 h 246658"/>
                  <a:gd name="connsiteX6" fmla="*/ 5341 w 119592"/>
                  <a:gd name="connsiteY6" fmla="*/ 168177 h 246658"/>
                  <a:gd name="connsiteX7" fmla="*/ 15058 w 119592"/>
                  <a:gd name="connsiteY7" fmla="*/ 0 h 24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6658">
                    <a:moveTo>
                      <a:pt x="15058" y="0"/>
                    </a:moveTo>
                    <a:cubicBezTo>
                      <a:pt x="55421" y="42231"/>
                      <a:pt x="94662" y="80725"/>
                      <a:pt x="114843" y="132673"/>
                    </a:cubicBezTo>
                    <a:cubicBezTo>
                      <a:pt x="129418" y="169671"/>
                      <a:pt x="117459" y="204802"/>
                      <a:pt x="100641" y="238811"/>
                    </a:cubicBezTo>
                    <a:cubicBezTo>
                      <a:pt x="80086" y="183499"/>
                      <a:pt x="60279" y="128935"/>
                      <a:pt x="40098" y="74371"/>
                    </a:cubicBezTo>
                    <a:cubicBezTo>
                      <a:pt x="38229" y="74745"/>
                      <a:pt x="36734" y="75493"/>
                      <a:pt x="34866" y="75866"/>
                    </a:cubicBezTo>
                    <a:cubicBezTo>
                      <a:pt x="47946" y="132299"/>
                      <a:pt x="61400" y="189105"/>
                      <a:pt x="74854" y="247033"/>
                    </a:cubicBezTo>
                    <a:cubicBezTo>
                      <a:pt x="43461" y="227973"/>
                      <a:pt x="14311" y="206297"/>
                      <a:pt x="5341" y="168177"/>
                    </a:cubicBezTo>
                    <a:cubicBezTo>
                      <a:pt x="-7365" y="112491"/>
                      <a:pt x="5341" y="57927"/>
                      <a:pt x="15058" y="0"/>
                    </a:cubicBezTo>
                    <a:close/>
                  </a:path>
                </a:pathLst>
              </a:custGeom>
              <a:grpFill/>
              <a:ln w="3729" cap="flat">
                <a:noFill/>
                <a:prstDash val="solid"/>
                <a:miter/>
              </a:ln>
            </p:spPr>
            <p:txBody>
              <a:bodyPr rtlCol="0" anchor="ctr"/>
              <a:lstStyle/>
              <a:p>
                <a:endParaRPr lang="en-US"/>
              </a:p>
            </p:txBody>
          </p:sp>
          <p:sp>
            <p:nvSpPr>
              <p:cNvPr id="68" name="Freeform: Shape 60">
                <a:extLst>
                  <a:ext uri="{FF2B5EF4-FFF2-40B4-BE49-F238E27FC236}">
                    <a16:creationId xmlns:a16="http://schemas.microsoft.com/office/drawing/2014/main" id="{4248ECF2-B968-CD44-95A5-ACBEC100EE0D}"/>
                  </a:ext>
                </a:extLst>
              </p:cNvPr>
              <p:cNvSpPr/>
              <p:nvPr/>
            </p:nvSpPr>
            <p:spPr>
              <a:xfrm>
                <a:off x="4650650" y="3921083"/>
                <a:ext cx="304290" cy="339791"/>
              </a:xfrm>
              <a:custGeom>
                <a:avLst/>
                <a:gdLst>
                  <a:gd name="connsiteX0" fmla="*/ 223279 w 224235"/>
                  <a:gd name="connsiteY0" fmla="*/ 252364 h 250396"/>
                  <a:gd name="connsiteX1" fmla="*/ 73789 w 224235"/>
                  <a:gd name="connsiteY1" fmla="*/ 131277 h 250396"/>
                  <a:gd name="connsiteX2" fmla="*/ 16983 w 224235"/>
                  <a:gd name="connsiteY2" fmla="*/ 66249 h 250396"/>
                  <a:gd name="connsiteX3" fmla="*/ 165 w 224235"/>
                  <a:gd name="connsiteY3" fmla="*/ 13927 h 250396"/>
                  <a:gd name="connsiteX4" fmla="*/ 11003 w 224235"/>
                  <a:gd name="connsiteY4" fmla="*/ 1595 h 250396"/>
                  <a:gd name="connsiteX5" fmla="*/ 62951 w 224235"/>
                  <a:gd name="connsiteY5" fmla="*/ 19160 h 250396"/>
                  <a:gd name="connsiteX6" fmla="*/ 188149 w 224235"/>
                  <a:gd name="connsiteY6" fmla="*/ 176124 h 250396"/>
                  <a:gd name="connsiteX7" fmla="*/ 227016 w 224235"/>
                  <a:gd name="connsiteY7" fmla="*/ 249001 h 250396"/>
                  <a:gd name="connsiteX8" fmla="*/ 223279 w 224235"/>
                  <a:gd name="connsiteY8" fmla="*/ 252364 h 25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235" h="250396">
                    <a:moveTo>
                      <a:pt x="223279" y="252364"/>
                    </a:moveTo>
                    <a:cubicBezTo>
                      <a:pt x="173947" y="211628"/>
                      <a:pt x="114899" y="182851"/>
                      <a:pt x="73789" y="131277"/>
                    </a:cubicBezTo>
                    <a:cubicBezTo>
                      <a:pt x="55850" y="108854"/>
                      <a:pt x="36043" y="87925"/>
                      <a:pt x="16983" y="66249"/>
                    </a:cubicBezTo>
                    <a:cubicBezTo>
                      <a:pt x="3528" y="51300"/>
                      <a:pt x="-956" y="33361"/>
                      <a:pt x="165" y="13927"/>
                    </a:cubicBezTo>
                    <a:cubicBezTo>
                      <a:pt x="539" y="9443"/>
                      <a:pt x="6518" y="2342"/>
                      <a:pt x="11003" y="1595"/>
                    </a:cubicBezTo>
                    <a:cubicBezTo>
                      <a:pt x="31558" y="-3264"/>
                      <a:pt x="49870" y="3089"/>
                      <a:pt x="62951" y="19160"/>
                    </a:cubicBezTo>
                    <a:cubicBezTo>
                      <a:pt x="105182" y="71108"/>
                      <a:pt x="148160" y="122682"/>
                      <a:pt x="188149" y="176124"/>
                    </a:cubicBezTo>
                    <a:cubicBezTo>
                      <a:pt x="204593" y="197800"/>
                      <a:pt x="214310" y="224709"/>
                      <a:pt x="227016" y="249001"/>
                    </a:cubicBezTo>
                    <a:cubicBezTo>
                      <a:pt x="225521" y="250122"/>
                      <a:pt x="224400" y="251243"/>
                      <a:pt x="223279" y="252364"/>
                    </a:cubicBezTo>
                    <a:close/>
                  </a:path>
                </a:pathLst>
              </a:custGeom>
              <a:grpFill/>
              <a:ln w="3729" cap="flat">
                <a:noFill/>
                <a:prstDash val="solid"/>
                <a:miter/>
              </a:ln>
            </p:spPr>
            <p:txBody>
              <a:bodyPr rtlCol="0" anchor="ctr"/>
              <a:lstStyle/>
              <a:p>
                <a:endParaRPr lang="en-US"/>
              </a:p>
            </p:txBody>
          </p:sp>
          <p:sp>
            <p:nvSpPr>
              <p:cNvPr id="69" name="Freeform: Shape 61">
                <a:extLst>
                  <a:ext uri="{FF2B5EF4-FFF2-40B4-BE49-F238E27FC236}">
                    <a16:creationId xmlns:a16="http://schemas.microsoft.com/office/drawing/2014/main" id="{AFF2515B-6949-C948-A9A9-B979E42091BF}"/>
                  </a:ext>
                </a:extLst>
              </p:cNvPr>
              <p:cNvSpPr/>
              <p:nvPr/>
            </p:nvSpPr>
            <p:spPr>
              <a:xfrm>
                <a:off x="7281465" y="3920851"/>
                <a:ext cx="309363" cy="339791"/>
              </a:xfrm>
              <a:custGeom>
                <a:avLst/>
                <a:gdLst>
                  <a:gd name="connsiteX0" fmla="*/ 0 w 227972"/>
                  <a:gd name="connsiteY0" fmla="*/ 249170 h 250396"/>
                  <a:gd name="connsiteX1" fmla="*/ 41110 w 227972"/>
                  <a:gd name="connsiteY1" fmla="*/ 174052 h 250396"/>
                  <a:gd name="connsiteX2" fmla="*/ 161449 w 227972"/>
                  <a:gd name="connsiteY2" fmla="*/ 22319 h 250396"/>
                  <a:gd name="connsiteX3" fmla="*/ 215266 w 227972"/>
                  <a:gd name="connsiteY3" fmla="*/ 643 h 250396"/>
                  <a:gd name="connsiteX4" fmla="*/ 227973 w 227972"/>
                  <a:gd name="connsiteY4" fmla="*/ 15218 h 250396"/>
                  <a:gd name="connsiteX5" fmla="*/ 209660 w 227972"/>
                  <a:gd name="connsiteY5" fmla="*/ 67166 h 250396"/>
                  <a:gd name="connsiteX6" fmla="*/ 129683 w 227972"/>
                  <a:gd name="connsiteY6" fmla="*/ 157234 h 250396"/>
                  <a:gd name="connsiteX7" fmla="*/ 91563 w 227972"/>
                  <a:gd name="connsiteY7" fmla="*/ 187879 h 250396"/>
                  <a:gd name="connsiteX8" fmla="*/ 3737 w 227972"/>
                  <a:gd name="connsiteY8" fmla="*/ 251413 h 250396"/>
                  <a:gd name="connsiteX9" fmla="*/ 0 w 227972"/>
                  <a:gd name="connsiteY9" fmla="*/ 249170 h 25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972" h="250396">
                    <a:moveTo>
                      <a:pt x="0" y="249170"/>
                    </a:moveTo>
                    <a:cubicBezTo>
                      <a:pt x="13454" y="224131"/>
                      <a:pt x="24292" y="196849"/>
                      <a:pt x="41110" y="174052"/>
                    </a:cubicBezTo>
                    <a:cubicBezTo>
                      <a:pt x="79604" y="122477"/>
                      <a:pt x="121087" y="72772"/>
                      <a:pt x="161449" y="22319"/>
                    </a:cubicBezTo>
                    <a:cubicBezTo>
                      <a:pt x="175277" y="5128"/>
                      <a:pt x="193216" y="-2347"/>
                      <a:pt x="215266" y="643"/>
                    </a:cubicBezTo>
                    <a:cubicBezTo>
                      <a:pt x="224235" y="1764"/>
                      <a:pt x="228346" y="5875"/>
                      <a:pt x="227973" y="15218"/>
                    </a:cubicBezTo>
                    <a:cubicBezTo>
                      <a:pt x="227225" y="34652"/>
                      <a:pt x="223114" y="52217"/>
                      <a:pt x="209660" y="67166"/>
                    </a:cubicBezTo>
                    <a:cubicBezTo>
                      <a:pt x="182752" y="97064"/>
                      <a:pt x="156965" y="128083"/>
                      <a:pt x="129683" y="157234"/>
                    </a:cubicBezTo>
                    <a:cubicBezTo>
                      <a:pt x="118471" y="169193"/>
                      <a:pt x="104643" y="178163"/>
                      <a:pt x="91563" y="187879"/>
                    </a:cubicBezTo>
                    <a:cubicBezTo>
                      <a:pt x="62412" y="209182"/>
                      <a:pt x="32888" y="230484"/>
                      <a:pt x="3737" y="251413"/>
                    </a:cubicBezTo>
                    <a:cubicBezTo>
                      <a:pt x="2242" y="251039"/>
                      <a:pt x="1121" y="249918"/>
                      <a:pt x="0" y="249170"/>
                    </a:cubicBezTo>
                    <a:close/>
                  </a:path>
                </a:pathLst>
              </a:custGeom>
              <a:grpFill/>
              <a:ln w="3729" cap="flat">
                <a:noFill/>
                <a:prstDash val="solid"/>
                <a:miter/>
              </a:ln>
            </p:spPr>
            <p:txBody>
              <a:bodyPr rtlCol="0" anchor="ctr"/>
              <a:lstStyle/>
              <a:p>
                <a:endParaRPr lang="en-US"/>
              </a:p>
            </p:txBody>
          </p:sp>
          <p:sp>
            <p:nvSpPr>
              <p:cNvPr id="70" name="Freeform: Shape 62">
                <a:extLst>
                  <a:ext uri="{FF2B5EF4-FFF2-40B4-BE49-F238E27FC236}">
                    <a16:creationId xmlns:a16="http://schemas.microsoft.com/office/drawing/2014/main" id="{66EDBD5A-9940-FE43-9140-795A91E532C0}"/>
                  </a:ext>
                </a:extLst>
              </p:cNvPr>
              <p:cNvSpPr/>
              <p:nvPr/>
            </p:nvSpPr>
            <p:spPr>
              <a:xfrm>
                <a:off x="6982303" y="2248916"/>
                <a:ext cx="157217" cy="273862"/>
              </a:xfrm>
              <a:custGeom>
                <a:avLst/>
                <a:gdLst>
                  <a:gd name="connsiteX0" fmla="*/ 100116 w 115854"/>
                  <a:gd name="connsiteY0" fmla="*/ 166 h 201811"/>
                  <a:gd name="connsiteX1" fmla="*/ 116186 w 115854"/>
                  <a:gd name="connsiteY1" fmla="*/ 114526 h 201811"/>
                  <a:gd name="connsiteX2" fmla="*/ 48916 w 115854"/>
                  <a:gd name="connsiteY2" fmla="*/ 202725 h 201811"/>
                  <a:gd name="connsiteX3" fmla="*/ 79935 w 115854"/>
                  <a:gd name="connsiteY3" fmla="*/ 61831 h 201811"/>
                  <a:gd name="connsiteX4" fmla="*/ 74703 w 115854"/>
                  <a:gd name="connsiteY4" fmla="*/ 60336 h 201811"/>
                  <a:gd name="connsiteX5" fmla="*/ 23502 w 115854"/>
                  <a:gd name="connsiteY5" fmla="*/ 194130 h 201811"/>
                  <a:gd name="connsiteX6" fmla="*/ 10422 w 115854"/>
                  <a:gd name="connsiteY6" fmla="*/ 91729 h 201811"/>
                  <a:gd name="connsiteX7" fmla="*/ 94136 w 115854"/>
                  <a:gd name="connsiteY7" fmla="*/ 166 h 201811"/>
                  <a:gd name="connsiteX8" fmla="*/ 100116 w 115854"/>
                  <a:gd name="connsiteY8" fmla="*/ 166 h 20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854" h="201811">
                    <a:moveTo>
                      <a:pt x="100116" y="166"/>
                    </a:moveTo>
                    <a:cubicBezTo>
                      <a:pt x="105722" y="38286"/>
                      <a:pt x="113570" y="76032"/>
                      <a:pt x="116186" y="114526"/>
                    </a:cubicBezTo>
                    <a:cubicBezTo>
                      <a:pt x="118802" y="156010"/>
                      <a:pt x="92268" y="187029"/>
                      <a:pt x="48916" y="202725"/>
                    </a:cubicBezTo>
                    <a:cubicBezTo>
                      <a:pt x="59380" y="156010"/>
                      <a:pt x="69470" y="108920"/>
                      <a:pt x="79935" y="61831"/>
                    </a:cubicBezTo>
                    <a:cubicBezTo>
                      <a:pt x="78066" y="61457"/>
                      <a:pt x="76571" y="60710"/>
                      <a:pt x="74703" y="60336"/>
                    </a:cubicBezTo>
                    <a:cubicBezTo>
                      <a:pt x="57511" y="105183"/>
                      <a:pt x="40320" y="150030"/>
                      <a:pt x="23502" y="194130"/>
                    </a:cubicBezTo>
                    <a:cubicBezTo>
                      <a:pt x="-1164" y="169464"/>
                      <a:pt x="-7891" y="122748"/>
                      <a:pt x="10422" y="91729"/>
                    </a:cubicBezTo>
                    <a:cubicBezTo>
                      <a:pt x="31724" y="55477"/>
                      <a:pt x="62743" y="27448"/>
                      <a:pt x="94136" y="166"/>
                    </a:cubicBezTo>
                    <a:cubicBezTo>
                      <a:pt x="96005" y="-208"/>
                      <a:pt x="98247" y="166"/>
                      <a:pt x="100116" y="166"/>
                    </a:cubicBezTo>
                    <a:close/>
                  </a:path>
                </a:pathLst>
              </a:custGeom>
              <a:grpFill/>
              <a:ln w="3729" cap="flat">
                <a:noFill/>
                <a:prstDash val="solid"/>
                <a:miter/>
              </a:ln>
            </p:spPr>
            <p:txBody>
              <a:bodyPr rtlCol="0" anchor="ctr"/>
              <a:lstStyle/>
              <a:p>
                <a:endParaRPr lang="en-US"/>
              </a:p>
            </p:txBody>
          </p:sp>
          <p:sp>
            <p:nvSpPr>
              <p:cNvPr id="71" name="Freeform: Shape 63">
                <a:extLst>
                  <a:ext uri="{FF2B5EF4-FFF2-40B4-BE49-F238E27FC236}">
                    <a16:creationId xmlns:a16="http://schemas.microsoft.com/office/drawing/2014/main" id="{EC4D892D-254E-FC40-87C3-FA07EB510C5F}"/>
                  </a:ext>
                </a:extLst>
              </p:cNvPr>
              <p:cNvSpPr/>
              <p:nvPr/>
            </p:nvSpPr>
            <p:spPr>
              <a:xfrm>
                <a:off x="6874223" y="4048353"/>
                <a:ext cx="136930" cy="324576"/>
              </a:xfrm>
              <a:custGeom>
                <a:avLst/>
                <a:gdLst>
                  <a:gd name="connsiteX0" fmla="*/ 0 w 100905"/>
                  <a:gd name="connsiteY0" fmla="*/ 242291 h 239184"/>
                  <a:gd name="connsiteX1" fmla="*/ 30272 w 100905"/>
                  <a:gd name="connsiteY1" fmla="*/ 126436 h 239184"/>
                  <a:gd name="connsiteX2" fmla="*/ 59422 w 100905"/>
                  <a:gd name="connsiteY2" fmla="*/ 17308 h 239184"/>
                  <a:gd name="connsiteX3" fmla="*/ 75119 w 100905"/>
                  <a:gd name="connsiteY3" fmla="*/ 490 h 239184"/>
                  <a:gd name="connsiteX4" fmla="*/ 96048 w 100905"/>
                  <a:gd name="connsiteY4" fmla="*/ 7217 h 239184"/>
                  <a:gd name="connsiteX5" fmla="*/ 100906 w 100905"/>
                  <a:gd name="connsiteY5" fmla="*/ 25904 h 239184"/>
                  <a:gd name="connsiteX6" fmla="*/ 67644 w 100905"/>
                  <a:gd name="connsiteY6" fmla="*/ 231453 h 239184"/>
                  <a:gd name="connsiteX7" fmla="*/ 59049 w 100905"/>
                  <a:gd name="connsiteY7" fmla="*/ 241917 h 239184"/>
                  <a:gd name="connsiteX8" fmla="*/ 0 w 100905"/>
                  <a:gd name="connsiteY8" fmla="*/ 242291 h 23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05" h="239184">
                    <a:moveTo>
                      <a:pt x="0" y="242291"/>
                    </a:moveTo>
                    <a:cubicBezTo>
                      <a:pt x="10091" y="203797"/>
                      <a:pt x="20181" y="165303"/>
                      <a:pt x="30272" y="126436"/>
                    </a:cubicBezTo>
                    <a:cubicBezTo>
                      <a:pt x="39615" y="90184"/>
                      <a:pt x="48958" y="53559"/>
                      <a:pt x="59422" y="17308"/>
                    </a:cubicBezTo>
                    <a:cubicBezTo>
                      <a:pt x="61291" y="10581"/>
                      <a:pt x="68765" y="2359"/>
                      <a:pt x="75119" y="490"/>
                    </a:cubicBezTo>
                    <a:cubicBezTo>
                      <a:pt x="81098" y="-1378"/>
                      <a:pt x="90815" y="2359"/>
                      <a:pt x="96048" y="7217"/>
                    </a:cubicBezTo>
                    <a:cubicBezTo>
                      <a:pt x="100158" y="10955"/>
                      <a:pt x="102027" y="19924"/>
                      <a:pt x="100906" y="25904"/>
                    </a:cubicBezTo>
                    <a:cubicBezTo>
                      <a:pt x="90442" y="94295"/>
                      <a:pt x="79230" y="163061"/>
                      <a:pt x="67644" y="231453"/>
                    </a:cubicBezTo>
                    <a:cubicBezTo>
                      <a:pt x="66897" y="235564"/>
                      <a:pt x="62038" y="241917"/>
                      <a:pt x="59049" y="241917"/>
                    </a:cubicBezTo>
                    <a:cubicBezTo>
                      <a:pt x="39989" y="242665"/>
                      <a:pt x="20555" y="242291"/>
                      <a:pt x="0" y="242291"/>
                    </a:cubicBezTo>
                    <a:close/>
                  </a:path>
                </a:pathLst>
              </a:custGeom>
              <a:grpFill/>
              <a:ln w="3729" cap="flat">
                <a:noFill/>
                <a:prstDash val="solid"/>
                <a:miter/>
              </a:ln>
            </p:spPr>
            <p:txBody>
              <a:bodyPr rtlCol="0" anchor="ctr"/>
              <a:lstStyle/>
              <a:p>
                <a:endParaRPr lang="en-US"/>
              </a:p>
            </p:txBody>
          </p:sp>
          <p:sp>
            <p:nvSpPr>
              <p:cNvPr id="72" name="Freeform: Shape 64">
                <a:extLst>
                  <a:ext uri="{FF2B5EF4-FFF2-40B4-BE49-F238E27FC236}">
                    <a16:creationId xmlns:a16="http://schemas.microsoft.com/office/drawing/2014/main" id="{994EC8F5-A0E7-0043-ACC3-EDA12BDF7E49}"/>
                  </a:ext>
                </a:extLst>
              </p:cNvPr>
              <p:cNvSpPr/>
              <p:nvPr/>
            </p:nvSpPr>
            <p:spPr>
              <a:xfrm>
                <a:off x="5228062" y="4046849"/>
                <a:ext cx="136930" cy="329649"/>
              </a:xfrm>
              <a:custGeom>
                <a:avLst/>
                <a:gdLst>
                  <a:gd name="connsiteX0" fmla="*/ 101616 w 100905"/>
                  <a:gd name="connsiteY0" fmla="*/ 243399 h 242921"/>
                  <a:gd name="connsiteX1" fmla="*/ 42568 w 100905"/>
                  <a:gd name="connsiteY1" fmla="*/ 243026 h 242921"/>
                  <a:gd name="connsiteX2" fmla="*/ 34346 w 100905"/>
                  <a:gd name="connsiteY2" fmla="*/ 233683 h 242921"/>
                  <a:gd name="connsiteX3" fmla="*/ 337 w 100905"/>
                  <a:gd name="connsiteY3" fmla="*/ 25517 h 242921"/>
                  <a:gd name="connsiteX4" fmla="*/ 16407 w 100905"/>
                  <a:gd name="connsiteY4" fmla="*/ 852 h 242921"/>
                  <a:gd name="connsiteX5" fmla="*/ 42568 w 100905"/>
                  <a:gd name="connsiteY5" fmla="*/ 18790 h 242921"/>
                  <a:gd name="connsiteX6" fmla="*/ 83304 w 100905"/>
                  <a:gd name="connsiteY6" fmla="*/ 173886 h 242921"/>
                  <a:gd name="connsiteX7" fmla="*/ 101616 w 100905"/>
                  <a:gd name="connsiteY7" fmla="*/ 243399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05" h="242921">
                    <a:moveTo>
                      <a:pt x="101616" y="243399"/>
                    </a:moveTo>
                    <a:cubicBezTo>
                      <a:pt x="81062" y="243399"/>
                      <a:pt x="62002" y="243773"/>
                      <a:pt x="42568" y="243026"/>
                    </a:cubicBezTo>
                    <a:cubicBezTo>
                      <a:pt x="39578" y="243026"/>
                      <a:pt x="34720" y="237420"/>
                      <a:pt x="34346" y="233683"/>
                    </a:cubicBezTo>
                    <a:cubicBezTo>
                      <a:pt x="22760" y="164170"/>
                      <a:pt x="11549" y="94657"/>
                      <a:pt x="337" y="25517"/>
                    </a:cubicBezTo>
                    <a:cubicBezTo>
                      <a:pt x="-1532" y="12811"/>
                      <a:pt x="4448" y="4215"/>
                      <a:pt x="16407" y="852"/>
                    </a:cubicBezTo>
                    <a:cubicBezTo>
                      <a:pt x="28366" y="-2512"/>
                      <a:pt x="38831" y="4215"/>
                      <a:pt x="42568" y="18790"/>
                    </a:cubicBezTo>
                    <a:cubicBezTo>
                      <a:pt x="56396" y="70364"/>
                      <a:pt x="69850" y="122312"/>
                      <a:pt x="83304" y="173886"/>
                    </a:cubicBezTo>
                    <a:cubicBezTo>
                      <a:pt x="89657" y="197058"/>
                      <a:pt x="95637" y="220228"/>
                      <a:pt x="101616" y="243399"/>
                    </a:cubicBezTo>
                    <a:close/>
                  </a:path>
                </a:pathLst>
              </a:custGeom>
              <a:grpFill/>
              <a:ln w="3729" cap="flat">
                <a:noFill/>
                <a:prstDash val="solid"/>
                <a:miter/>
              </a:ln>
            </p:spPr>
            <p:txBody>
              <a:bodyPr rtlCol="0" anchor="ctr"/>
              <a:lstStyle/>
              <a:p>
                <a:endParaRPr lang="en-US"/>
              </a:p>
            </p:txBody>
          </p:sp>
        </p:grpSp>
      </p:grpSp>
      <p:sp>
        <p:nvSpPr>
          <p:cNvPr id="4" name="TextBox 3">
            <a:extLst>
              <a:ext uri="{FF2B5EF4-FFF2-40B4-BE49-F238E27FC236}">
                <a16:creationId xmlns:a16="http://schemas.microsoft.com/office/drawing/2014/main" id="{CF981970-0D35-E946-8C15-8DBEF4235AC1}"/>
              </a:ext>
            </a:extLst>
          </p:cNvPr>
          <p:cNvSpPr txBox="1"/>
          <p:nvPr/>
        </p:nvSpPr>
        <p:spPr>
          <a:xfrm>
            <a:off x="2925901" y="330507"/>
            <a:ext cx="6340197" cy="707886"/>
          </a:xfrm>
          <a:prstGeom prst="rect">
            <a:avLst/>
          </a:prstGeom>
          <a:noFill/>
        </p:spPr>
        <p:txBody>
          <a:bodyPr wrap="none" rtlCol="0">
            <a:spAutoFit/>
          </a:bodyPr>
          <a:lstStyle/>
          <a:p>
            <a:r>
              <a:rPr lang="zh-TW" altLang="en-US" sz="4000" b="1" dirty="0">
                <a:solidFill>
                  <a:schemeClr val="accent2"/>
                </a:solidFill>
              </a:rPr>
              <a:t>不同持分者：如何守護樹林</a:t>
            </a:r>
          </a:p>
        </p:txBody>
      </p:sp>
      <p:sp>
        <p:nvSpPr>
          <p:cNvPr id="10" name="TextBox 9">
            <a:extLst>
              <a:ext uri="{FF2B5EF4-FFF2-40B4-BE49-F238E27FC236}">
                <a16:creationId xmlns:a16="http://schemas.microsoft.com/office/drawing/2014/main" id="{99BD83E7-8E93-C644-88BF-D31CAC7B705B}"/>
              </a:ext>
            </a:extLst>
          </p:cNvPr>
          <p:cNvSpPr txBox="1"/>
          <p:nvPr/>
        </p:nvSpPr>
        <p:spPr>
          <a:xfrm>
            <a:off x="1174219" y="1232776"/>
            <a:ext cx="3503363" cy="923330"/>
          </a:xfrm>
          <a:prstGeom prst="rect">
            <a:avLst/>
          </a:prstGeom>
          <a:noFill/>
          <a:ln>
            <a:solidFill>
              <a:schemeClr val="bg2">
                <a:lumMod val="50000"/>
              </a:schemeClr>
            </a:solidFill>
          </a:ln>
        </p:spPr>
        <p:txBody>
          <a:bodyPr wrap="square" rtlCol="0">
            <a:spAutoFit/>
          </a:bodyPr>
          <a:lstStyle/>
          <a:p>
            <a:r>
              <a:rPr lang="ja-JP" altLang="en-US" b="1">
                <a:solidFill>
                  <a:schemeClr val="bg2">
                    <a:lumMod val="25000"/>
                  </a:schemeClr>
                </a:solidFill>
              </a:rPr>
              <a:t>食品連鎖企業與貿易商</a:t>
            </a:r>
            <a:r>
              <a:rPr lang="ja-JP" altLang="en-US">
                <a:solidFill>
                  <a:schemeClr val="bg2">
                    <a:lumMod val="25000"/>
                  </a:schemeClr>
                </a:solidFill>
              </a:rPr>
              <a:t>：</a:t>
            </a:r>
            <a:endParaRPr lang="en-US" altLang="ja-JP"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停止向肉品商及相關企業購買毀林畜牧生產的肉品</a:t>
            </a:r>
            <a:endParaRPr lang="en-FR" dirty="0">
              <a:solidFill>
                <a:schemeClr val="bg2">
                  <a:lumMod val="25000"/>
                </a:schemeClr>
              </a:solidFill>
            </a:endParaRPr>
          </a:p>
        </p:txBody>
      </p:sp>
      <p:sp>
        <p:nvSpPr>
          <p:cNvPr id="11" name="TextBox 10">
            <a:extLst>
              <a:ext uri="{FF2B5EF4-FFF2-40B4-BE49-F238E27FC236}">
                <a16:creationId xmlns:a16="http://schemas.microsoft.com/office/drawing/2014/main" id="{C9D5CAC6-C128-6345-A617-337438159DEC}"/>
              </a:ext>
            </a:extLst>
          </p:cNvPr>
          <p:cNvSpPr txBox="1"/>
          <p:nvPr/>
        </p:nvSpPr>
        <p:spPr>
          <a:xfrm>
            <a:off x="6055783" y="1232776"/>
            <a:ext cx="4946572" cy="5355312"/>
          </a:xfrm>
          <a:prstGeom prst="rect">
            <a:avLst/>
          </a:prstGeom>
          <a:noFill/>
          <a:ln>
            <a:solidFill>
              <a:schemeClr val="bg2">
                <a:lumMod val="50000"/>
              </a:schemeClr>
            </a:solidFill>
          </a:ln>
        </p:spPr>
        <p:txBody>
          <a:bodyPr wrap="square" rtlCol="0">
            <a:spAutoFit/>
          </a:bodyPr>
          <a:lstStyle/>
          <a:p>
            <a:r>
              <a:rPr lang="ja-JP" altLang="en-US" b="1">
                <a:solidFill>
                  <a:schemeClr val="bg2">
                    <a:lumMod val="25000"/>
                  </a:schemeClr>
                </a:solidFill>
              </a:rPr>
              <a:t>公眾</a:t>
            </a:r>
            <a:r>
              <a:rPr lang="ja-JP" altLang="en-US">
                <a:solidFill>
                  <a:schemeClr val="bg2">
                    <a:lumMod val="25000"/>
                  </a:schemeClr>
                </a:solidFill>
              </a:rPr>
              <a:t>：</a:t>
            </a:r>
            <a:endParaRPr lang="en-US" altLang="ja-JP" dirty="0">
              <a:solidFill>
                <a:schemeClr val="bg2">
                  <a:lumMod val="25000"/>
                </a:schemeClr>
              </a:solidFill>
            </a:endParaRPr>
          </a:p>
          <a:p>
            <a:pPr marL="285750" indent="-285750">
              <a:buFont typeface="Arial" panose="020B0604020202020204" pitchFamily="34" charset="0"/>
              <a:buChar char="•"/>
            </a:pPr>
            <a:r>
              <a:rPr lang="ja-JP" altLang="en-US">
                <a:solidFill>
                  <a:schemeClr val="bg2">
                    <a:lumMod val="25000"/>
                  </a:schemeClr>
                </a:solidFill>
              </a:rPr>
              <a:t>監督居住地點鄰近之山坡地，有無濫伐、濫墾、濫葬和濫建等問題，隨時通報政府機關</a:t>
            </a:r>
          </a:p>
          <a:p>
            <a:pPr marL="285750" indent="-285750">
              <a:buFont typeface="Arial" panose="020B0604020202020204" pitchFamily="34" charset="0"/>
              <a:buChar char="•"/>
            </a:pPr>
            <a:r>
              <a:rPr lang="ja-JP" altLang="en-US">
                <a:solidFill>
                  <a:schemeClr val="bg2">
                    <a:lumMod val="25000"/>
                  </a:schemeClr>
                </a:solidFill>
              </a:rPr>
              <a:t>在外用餐時儘量自備可重複使用餐具，減少紙製餐具和免洗筷的消耗，可降低森林的砍伐量</a:t>
            </a:r>
          </a:p>
          <a:p>
            <a:pPr marL="285750" indent="-285750">
              <a:buFont typeface="Arial" panose="020B0604020202020204" pitchFamily="34" charset="0"/>
              <a:buChar char="•"/>
            </a:pPr>
            <a:r>
              <a:rPr lang="ja-JP" altLang="en-US">
                <a:solidFill>
                  <a:schemeClr val="bg2">
                    <a:lumMod val="25000"/>
                  </a:schemeClr>
                </a:solidFill>
              </a:rPr>
              <a:t>減少紙的用量，多用再生紙或重複使用。這樣不只可以減少森林的砍伐，也降低造紙業所排放的高污染廢水</a:t>
            </a:r>
          </a:p>
          <a:p>
            <a:pPr marL="285750" indent="-285750">
              <a:buFont typeface="Arial" panose="020B0604020202020204" pitchFamily="34" charset="0"/>
              <a:buChar char="•"/>
            </a:pPr>
            <a:r>
              <a:rPr lang="ja-JP" altLang="en-US">
                <a:solidFill>
                  <a:schemeClr val="bg2">
                    <a:lumMod val="25000"/>
                  </a:schemeClr>
                </a:solidFill>
              </a:rPr>
              <a:t>如果使用自然材質的家具或用品，要加以愛惜使用以增加壽命，避免經常性的汰舊換新</a:t>
            </a:r>
            <a:br>
              <a:rPr lang="en-US" altLang="ja-JP" dirty="0">
                <a:solidFill>
                  <a:schemeClr val="bg2">
                    <a:lumMod val="25000"/>
                  </a:schemeClr>
                </a:solidFill>
              </a:rPr>
            </a:br>
            <a:br>
              <a:rPr lang="en-US" altLang="ja-JP" dirty="0">
                <a:solidFill>
                  <a:schemeClr val="bg2">
                    <a:lumMod val="25000"/>
                  </a:schemeClr>
                </a:solidFill>
              </a:rPr>
            </a:br>
            <a:br>
              <a:rPr lang="en-US" altLang="ja-JP" dirty="0">
                <a:solidFill>
                  <a:schemeClr val="bg2">
                    <a:lumMod val="25000"/>
                  </a:schemeClr>
                </a:solidFill>
              </a:rPr>
            </a:br>
            <a:br>
              <a:rPr lang="en-US" altLang="ja-JP" dirty="0">
                <a:solidFill>
                  <a:schemeClr val="bg2">
                    <a:lumMod val="25000"/>
                  </a:schemeClr>
                </a:solidFill>
              </a:rPr>
            </a:br>
            <a:br>
              <a:rPr lang="en-US" altLang="ja-JP" dirty="0">
                <a:solidFill>
                  <a:schemeClr val="bg2">
                    <a:lumMod val="25000"/>
                  </a:schemeClr>
                </a:solidFill>
              </a:rPr>
            </a:br>
            <a:br>
              <a:rPr lang="en-US" altLang="ja-JP" dirty="0">
                <a:solidFill>
                  <a:schemeClr val="bg2">
                    <a:lumMod val="25000"/>
                  </a:schemeClr>
                </a:solidFill>
              </a:rPr>
            </a:br>
            <a:br>
              <a:rPr lang="en-US" altLang="ja-JP" dirty="0">
                <a:solidFill>
                  <a:schemeClr val="bg2">
                    <a:lumMod val="25000"/>
                  </a:schemeClr>
                </a:solidFill>
              </a:rPr>
            </a:br>
            <a:br>
              <a:rPr lang="en-US" altLang="ja-JP" dirty="0">
                <a:solidFill>
                  <a:schemeClr val="bg2">
                    <a:lumMod val="25000"/>
                  </a:schemeClr>
                </a:solidFill>
              </a:rPr>
            </a:br>
            <a:endParaRPr lang="ja-JP" altLang="en-US">
              <a:solidFill>
                <a:schemeClr val="bg2">
                  <a:lumMod val="25000"/>
                </a:schemeClr>
              </a:solidFill>
            </a:endParaRPr>
          </a:p>
        </p:txBody>
      </p:sp>
      <p:grpSp>
        <p:nvGrpSpPr>
          <p:cNvPr id="73" name="Group 72">
            <a:extLst>
              <a:ext uri="{FF2B5EF4-FFF2-40B4-BE49-F238E27FC236}">
                <a16:creationId xmlns:a16="http://schemas.microsoft.com/office/drawing/2014/main" id="{6A9D9C6B-24C0-2448-970B-DFE40A5DCCF8}"/>
              </a:ext>
            </a:extLst>
          </p:cNvPr>
          <p:cNvGrpSpPr/>
          <p:nvPr/>
        </p:nvGrpSpPr>
        <p:grpSpPr>
          <a:xfrm>
            <a:off x="3923815" y="5201246"/>
            <a:ext cx="816933" cy="1291696"/>
            <a:chOff x="6231869" y="4161827"/>
            <a:chExt cx="1230777" cy="1956399"/>
          </a:xfrm>
        </p:grpSpPr>
        <p:sp>
          <p:nvSpPr>
            <p:cNvPr id="74" name="Freeform: Shape 89">
              <a:extLst>
                <a:ext uri="{FF2B5EF4-FFF2-40B4-BE49-F238E27FC236}">
                  <a16:creationId xmlns:a16="http://schemas.microsoft.com/office/drawing/2014/main" id="{04C3891F-A8D4-3E4B-A22A-6EC2FC2D79E3}"/>
                </a:ext>
              </a:extLst>
            </p:cNvPr>
            <p:cNvSpPr/>
            <p:nvPr/>
          </p:nvSpPr>
          <p:spPr>
            <a:xfrm>
              <a:off x="7171552" y="4162018"/>
              <a:ext cx="15286" cy="1911"/>
            </a:xfrm>
            <a:custGeom>
              <a:avLst/>
              <a:gdLst>
                <a:gd name="connsiteX0" fmla="*/ 58879 w 53525"/>
                <a:gd name="connsiteY0" fmla="*/ 0 h 0"/>
                <a:gd name="connsiteX1" fmla="*/ 669 w 53525"/>
                <a:gd name="connsiteY1" fmla="*/ 5353 h 0"/>
                <a:gd name="connsiteX2" fmla="*/ 0 w 53525"/>
                <a:gd name="connsiteY2" fmla="*/ 0 h 0"/>
                <a:gd name="connsiteX3" fmla="*/ 58879 w 53525"/>
                <a:gd name="connsiteY3" fmla="*/ 0 h 0"/>
              </a:gdLst>
              <a:ahLst/>
              <a:cxnLst>
                <a:cxn ang="0">
                  <a:pos x="connsiteX0" y="connsiteY0"/>
                </a:cxn>
                <a:cxn ang="0">
                  <a:pos x="connsiteX1" y="connsiteY1"/>
                </a:cxn>
                <a:cxn ang="0">
                  <a:pos x="connsiteX2" y="connsiteY2"/>
                </a:cxn>
                <a:cxn ang="0">
                  <a:pos x="connsiteX3" y="connsiteY3"/>
                </a:cxn>
              </a:cxnLst>
              <a:rect l="l" t="t" r="r" b="b"/>
              <a:pathLst>
                <a:path w="53525">
                  <a:moveTo>
                    <a:pt x="58879" y="0"/>
                  </a:moveTo>
                  <a:cubicBezTo>
                    <a:pt x="40144" y="11374"/>
                    <a:pt x="20072" y="3345"/>
                    <a:pt x="669" y="5353"/>
                  </a:cubicBezTo>
                  <a:cubicBezTo>
                    <a:pt x="669" y="3345"/>
                    <a:pt x="0" y="1338"/>
                    <a:pt x="0" y="0"/>
                  </a:cubicBezTo>
                  <a:cubicBezTo>
                    <a:pt x="19403" y="0"/>
                    <a:pt x="39475" y="0"/>
                    <a:pt x="58879" y="0"/>
                  </a:cubicBezTo>
                  <a:close/>
                </a:path>
              </a:pathLst>
            </a:custGeom>
            <a:solidFill>
              <a:srgbClr val="48A960"/>
            </a:solidFill>
            <a:ln w="6685" cap="flat">
              <a:noFill/>
              <a:prstDash val="solid"/>
              <a:miter/>
            </a:ln>
          </p:spPr>
          <p:txBody>
            <a:bodyPr rtlCol="0" anchor="ctr"/>
            <a:lstStyle/>
            <a:p>
              <a:endParaRPr lang="en-US"/>
            </a:p>
          </p:txBody>
        </p:sp>
        <p:sp>
          <p:nvSpPr>
            <p:cNvPr id="75" name="Freeform: Shape 90">
              <a:extLst>
                <a:ext uri="{FF2B5EF4-FFF2-40B4-BE49-F238E27FC236}">
                  <a16:creationId xmlns:a16="http://schemas.microsoft.com/office/drawing/2014/main" id="{D8343C00-E6AA-B14A-9C11-848F89E49694}"/>
                </a:ext>
              </a:extLst>
            </p:cNvPr>
            <p:cNvSpPr/>
            <p:nvPr/>
          </p:nvSpPr>
          <p:spPr>
            <a:xfrm>
              <a:off x="7192951" y="4162018"/>
              <a:ext cx="9554" cy="1911"/>
            </a:xfrm>
            <a:custGeom>
              <a:avLst/>
              <a:gdLst>
                <a:gd name="connsiteX0" fmla="*/ 37468 w 33453"/>
                <a:gd name="connsiteY0" fmla="*/ 0 h 0"/>
                <a:gd name="connsiteX1" fmla="*/ 0 w 33453"/>
                <a:gd name="connsiteY1" fmla="*/ 0 h 0"/>
                <a:gd name="connsiteX2" fmla="*/ 37468 w 33453"/>
                <a:gd name="connsiteY2" fmla="*/ 0 h 0"/>
              </a:gdLst>
              <a:ahLst/>
              <a:cxnLst>
                <a:cxn ang="0">
                  <a:pos x="connsiteX0" y="connsiteY0"/>
                </a:cxn>
                <a:cxn ang="0">
                  <a:pos x="connsiteX1" y="connsiteY1"/>
                </a:cxn>
                <a:cxn ang="0">
                  <a:pos x="connsiteX2" y="connsiteY2"/>
                </a:cxn>
              </a:cxnLst>
              <a:rect l="l" t="t" r="r" b="b"/>
              <a:pathLst>
                <a:path w="33453">
                  <a:moveTo>
                    <a:pt x="37468" y="0"/>
                  </a:moveTo>
                  <a:cubicBezTo>
                    <a:pt x="24756" y="9367"/>
                    <a:pt x="12712" y="8029"/>
                    <a:pt x="0" y="0"/>
                  </a:cubicBezTo>
                  <a:cubicBezTo>
                    <a:pt x="12712" y="0"/>
                    <a:pt x="24756" y="0"/>
                    <a:pt x="37468" y="0"/>
                  </a:cubicBezTo>
                  <a:close/>
                </a:path>
              </a:pathLst>
            </a:custGeom>
            <a:solidFill>
              <a:srgbClr val="48A960"/>
            </a:solidFill>
            <a:ln w="6685" cap="flat">
              <a:noFill/>
              <a:prstDash val="solid"/>
              <a:miter/>
            </a:ln>
          </p:spPr>
          <p:txBody>
            <a:bodyPr rtlCol="0" anchor="ctr"/>
            <a:lstStyle/>
            <a:p>
              <a:endParaRPr lang="en-US"/>
            </a:p>
          </p:txBody>
        </p:sp>
        <p:sp>
          <p:nvSpPr>
            <p:cNvPr id="76" name="Freeform: Shape 91">
              <a:extLst>
                <a:ext uri="{FF2B5EF4-FFF2-40B4-BE49-F238E27FC236}">
                  <a16:creationId xmlns:a16="http://schemas.microsoft.com/office/drawing/2014/main" id="{697D3CBD-CEC6-7048-8505-BE963D1FC4FB}"/>
                </a:ext>
              </a:extLst>
            </p:cNvPr>
            <p:cNvSpPr/>
            <p:nvPr/>
          </p:nvSpPr>
          <p:spPr>
            <a:xfrm>
              <a:off x="6646093" y="5254557"/>
              <a:ext cx="508246" cy="622888"/>
            </a:xfrm>
            <a:custGeom>
              <a:avLst/>
              <a:gdLst>
                <a:gd name="connsiteX0" fmla="*/ 1601818 w 1779734"/>
                <a:gd name="connsiteY0" fmla="*/ 431552 h 2181178"/>
                <a:gd name="connsiteX1" fmla="*/ 1099344 w 1779734"/>
                <a:gd name="connsiteY1" fmla="*/ 28770 h 2181178"/>
                <a:gd name="connsiteX2" fmla="*/ 928061 w 1779734"/>
                <a:gd name="connsiteY2" fmla="*/ 0 h 2181178"/>
                <a:gd name="connsiteX3" fmla="*/ 805621 w 1779734"/>
                <a:gd name="connsiteY3" fmla="*/ 6021 h 2181178"/>
                <a:gd name="connsiteX4" fmla="*/ 813650 w 1779734"/>
                <a:gd name="connsiteY4" fmla="*/ 38806 h 2181178"/>
                <a:gd name="connsiteX5" fmla="*/ 805621 w 1779734"/>
                <a:gd name="connsiteY5" fmla="*/ 6021 h 2181178"/>
                <a:gd name="connsiteX6" fmla="*/ 704591 w 1779734"/>
                <a:gd name="connsiteY6" fmla="*/ 22079 h 2181178"/>
                <a:gd name="connsiteX7" fmla="*/ 689871 w 1779734"/>
                <a:gd name="connsiteY7" fmla="*/ 28101 h 2181178"/>
                <a:gd name="connsiteX8" fmla="*/ 407522 w 1779734"/>
                <a:gd name="connsiteY8" fmla="*/ 176635 h 2181178"/>
                <a:gd name="connsiteX9" fmla="*/ 52914 w 1779734"/>
                <a:gd name="connsiteY9" fmla="*/ 729959 h 2181178"/>
                <a:gd name="connsiteX10" fmla="*/ 99749 w 1779734"/>
                <a:gd name="connsiteY10" fmla="*/ 1586372 h 2181178"/>
                <a:gd name="connsiteX11" fmla="*/ 749419 w 1779734"/>
                <a:gd name="connsiteY11" fmla="*/ 2169804 h 2181178"/>
                <a:gd name="connsiteX12" fmla="*/ 994300 w 1779734"/>
                <a:gd name="connsiteY12" fmla="*/ 2177833 h 2181178"/>
                <a:gd name="connsiteX13" fmla="*/ 972220 w 1779734"/>
                <a:gd name="connsiteY13" fmla="*/ 2033313 h 2181178"/>
                <a:gd name="connsiteX14" fmla="*/ 973558 w 1779734"/>
                <a:gd name="connsiteY14" fmla="*/ 2005212 h 2181178"/>
                <a:gd name="connsiteX15" fmla="*/ 1083286 w 1779734"/>
                <a:gd name="connsiteY15" fmla="*/ 1662647 h 2181178"/>
                <a:gd name="connsiteX16" fmla="*/ 1148186 w 1779734"/>
                <a:gd name="connsiteY16" fmla="*/ 1298002 h 2181178"/>
                <a:gd name="connsiteX17" fmla="*/ 1149525 w 1779734"/>
                <a:gd name="connsiteY17" fmla="*/ 1174892 h 2181178"/>
                <a:gd name="connsiteX18" fmla="*/ 1156884 w 1779734"/>
                <a:gd name="connsiteY18" fmla="*/ 1082560 h 2181178"/>
                <a:gd name="connsiteX19" fmla="*/ 1245871 w 1779734"/>
                <a:gd name="connsiteY19" fmla="*/ 1493371 h 2181178"/>
                <a:gd name="connsiteX20" fmla="*/ 1307426 w 1779734"/>
                <a:gd name="connsiteY20" fmla="*/ 1735576 h 2181178"/>
                <a:gd name="connsiteX21" fmla="*/ 1320807 w 1779734"/>
                <a:gd name="connsiteY21" fmla="*/ 1827908 h 2181178"/>
                <a:gd name="connsiteX22" fmla="*/ 1322145 w 1779734"/>
                <a:gd name="connsiteY22" fmla="*/ 1843966 h 2181178"/>
                <a:gd name="connsiteX23" fmla="*/ 1326829 w 1779734"/>
                <a:gd name="connsiteY23" fmla="*/ 1884779 h 2181178"/>
                <a:gd name="connsiteX24" fmla="*/ 1330843 w 1779734"/>
                <a:gd name="connsiteY24" fmla="*/ 2018593 h 2181178"/>
                <a:gd name="connsiteX25" fmla="*/ 1333520 w 1779734"/>
                <a:gd name="connsiteY25" fmla="*/ 2035990 h 2181178"/>
                <a:gd name="connsiteX26" fmla="*/ 1348908 w 1779734"/>
                <a:gd name="connsiteY26" fmla="*/ 2029968 h 2181178"/>
                <a:gd name="connsiteX27" fmla="*/ 1694819 w 1779734"/>
                <a:gd name="connsiteY27" fmla="*/ 1560948 h 2181178"/>
                <a:gd name="connsiteX28" fmla="*/ 1728273 w 1779734"/>
                <a:gd name="connsiteY28" fmla="*/ 1467277 h 2181178"/>
                <a:gd name="connsiteX29" fmla="*/ 1775777 w 1779734"/>
                <a:gd name="connsiteY29" fmla="*/ 1219720 h 2181178"/>
                <a:gd name="connsiteX30" fmla="*/ 1601818 w 1779734"/>
                <a:gd name="connsiteY30" fmla="*/ 431552 h 21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79734" h="2181178">
                  <a:moveTo>
                    <a:pt x="1601818" y="431552"/>
                  </a:moveTo>
                  <a:cubicBezTo>
                    <a:pt x="1482723" y="238190"/>
                    <a:pt x="1319469" y="96346"/>
                    <a:pt x="1099344" y="28770"/>
                  </a:cubicBezTo>
                  <a:cubicBezTo>
                    <a:pt x="1043811" y="11374"/>
                    <a:pt x="986271" y="3345"/>
                    <a:pt x="928061" y="0"/>
                  </a:cubicBezTo>
                  <a:cubicBezTo>
                    <a:pt x="887248" y="2676"/>
                    <a:pt x="845765" y="-4015"/>
                    <a:pt x="805621" y="6021"/>
                  </a:cubicBezTo>
                  <a:cubicBezTo>
                    <a:pt x="804283" y="18065"/>
                    <a:pt x="808297" y="28770"/>
                    <a:pt x="813650" y="38806"/>
                  </a:cubicBezTo>
                  <a:cubicBezTo>
                    <a:pt x="808297" y="28770"/>
                    <a:pt x="804283" y="18734"/>
                    <a:pt x="805621" y="6021"/>
                  </a:cubicBezTo>
                  <a:cubicBezTo>
                    <a:pt x="770829" y="5353"/>
                    <a:pt x="738714" y="18734"/>
                    <a:pt x="704591" y="22079"/>
                  </a:cubicBezTo>
                  <a:cubicBezTo>
                    <a:pt x="699907" y="24086"/>
                    <a:pt x="695224" y="26763"/>
                    <a:pt x="689871" y="28101"/>
                  </a:cubicBezTo>
                  <a:cubicBezTo>
                    <a:pt x="585496" y="58209"/>
                    <a:pt x="491826" y="108390"/>
                    <a:pt x="407522" y="176635"/>
                  </a:cubicBezTo>
                  <a:cubicBezTo>
                    <a:pt x="228211" y="321824"/>
                    <a:pt x="114468" y="510503"/>
                    <a:pt x="52914" y="729959"/>
                  </a:cubicBezTo>
                  <a:cubicBezTo>
                    <a:pt x="-28713" y="1020337"/>
                    <a:pt x="-18008" y="1308038"/>
                    <a:pt x="99749" y="1586372"/>
                  </a:cubicBezTo>
                  <a:cubicBezTo>
                    <a:pt x="224196" y="1880765"/>
                    <a:pt x="424249" y="2096875"/>
                    <a:pt x="749419" y="2169804"/>
                  </a:cubicBezTo>
                  <a:cubicBezTo>
                    <a:pt x="830377" y="2187869"/>
                    <a:pt x="912004" y="2188538"/>
                    <a:pt x="994300" y="2177833"/>
                  </a:cubicBezTo>
                  <a:cubicBezTo>
                    <a:pt x="994969" y="2128322"/>
                    <a:pt x="989616" y="2080148"/>
                    <a:pt x="972220" y="2033313"/>
                  </a:cubicBezTo>
                  <a:cubicBezTo>
                    <a:pt x="968206" y="2023277"/>
                    <a:pt x="969544" y="2013910"/>
                    <a:pt x="973558" y="2005212"/>
                  </a:cubicBezTo>
                  <a:cubicBezTo>
                    <a:pt x="1019724" y="1894146"/>
                    <a:pt x="1053178" y="1779065"/>
                    <a:pt x="1083286" y="1662647"/>
                  </a:cubicBezTo>
                  <a:cubicBezTo>
                    <a:pt x="1114733" y="1542883"/>
                    <a:pt x="1136143" y="1421111"/>
                    <a:pt x="1148186" y="1298002"/>
                  </a:cubicBezTo>
                  <a:cubicBezTo>
                    <a:pt x="1152201" y="1257188"/>
                    <a:pt x="1148856" y="1215706"/>
                    <a:pt x="1149525" y="1174892"/>
                  </a:cubicBezTo>
                  <a:cubicBezTo>
                    <a:pt x="1150194" y="1144115"/>
                    <a:pt x="1153539" y="1113338"/>
                    <a:pt x="1156884" y="1082560"/>
                  </a:cubicBezTo>
                  <a:cubicBezTo>
                    <a:pt x="1181640" y="1220389"/>
                    <a:pt x="1211079" y="1357549"/>
                    <a:pt x="1245871" y="1493371"/>
                  </a:cubicBezTo>
                  <a:cubicBezTo>
                    <a:pt x="1266613" y="1573660"/>
                    <a:pt x="1292706" y="1653280"/>
                    <a:pt x="1307426" y="1735576"/>
                  </a:cubicBezTo>
                  <a:cubicBezTo>
                    <a:pt x="1312779" y="1765684"/>
                    <a:pt x="1322815" y="1795792"/>
                    <a:pt x="1320807" y="1827908"/>
                  </a:cubicBezTo>
                  <a:cubicBezTo>
                    <a:pt x="1321476" y="1833261"/>
                    <a:pt x="1322145" y="1838613"/>
                    <a:pt x="1322145" y="1843966"/>
                  </a:cubicBezTo>
                  <a:cubicBezTo>
                    <a:pt x="1330174" y="1856678"/>
                    <a:pt x="1325491" y="1870728"/>
                    <a:pt x="1326829" y="1884779"/>
                  </a:cubicBezTo>
                  <a:cubicBezTo>
                    <a:pt x="1328167" y="1929607"/>
                    <a:pt x="1329505" y="1973766"/>
                    <a:pt x="1330843" y="2018593"/>
                  </a:cubicBezTo>
                  <a:cubicBezTo>
                    <a:pt x="1330843" y="2024615"/>
                    <a:pt x="1328167" y="2031975"/>
                    <a:pt x="1333520" y="2035990"/>
                  </a:cubicBezTo>
                  <a:cubicBezTo>
                    <a:pt x="1340211" y="2040673"/>
                    <a:pt x="1344894" y="2032644"/>
                    <a:pt x="1348908" y="2029968"/>
                  </a:cubicBezTo>
                  <a:cubicBezTo>
                    <a:pt x="1511493" y="1908196"/>
                    <a:pt x="1624567" y="1750295"/>
                    <a:pt x="1694819" y="1560948"/>
                  </a:cubicBezTo>
                  <a:cubicBezTo>
                    <a:pt x="1706193" y="1529501"/>
                    <a:pt x="1718237" y="1498724"/>
                    <a:pt x="1728273" y="1467277"/>
                  </a:cubicBezTo>
                  <a:cubicBezTo>
                    <a:pt x="1754367" y="1386989"/>
                    <a:pt x="1768417" y="1303355"/>
                    <a:pt x="1775777" y="1219720"/>
                  </a:cubicBezTo>
                  <a:cubicBezTo>
                    <a:pt x="1801202" y="938040"/>
                    <a:pt x="1750352" y="673756"/>
                    <a:pt x="1601818" y="431552"/>
                  </a:cubicBezTo>
                  <a:close/>
                </a:path>
              </a:pathLst>
            </a:custGeom>
            <a:solidFill>
              <a:schemeClr val="accent4"/>
            </a:solidFill>
            <a:ln w="6685" cap="flat">
              <a:noFill/>
              <a:prstDash val="solid"/>
              <a:miter/>
            </a:ln>
          </p:spPr>
          <p:txBody>
            <a:bodyPr rtlCol="0" anchor="ctr"/>
            <a:lstStyle/>
            <a:p>
              <a:endParaRPr lang="en-US"/>
            </a:p>
          </p:txBody>
        </p:sp>
        <p:sp>
          <p:nvSpPr>
            <p:cNvPr id="77" name="Freeform: Shape 92">
              <a:extLst>
                <a:ext uri="{FF2B5EF4-FFF2-40B4-BE49-F238E27FC236}">
                  <a16:creationId xmlns:a16="http://schemas.microsoft.com/office/drawing/2014/main" id="{4E396B93-B4C8-8140-BC2C-070397C501D9}"/>
                </a:ext>
              </a:extLst>
            </p:cNvPr>
            <p:cNvSpPr/>
            <p:nvPr/>
          </p:nvSpPr>
          <p:spPr>
            <a:xfrm>
              <a:off x="6838883" y="5560850"/>
              <a:ext cx="188833" cy="557376"/>
            </a:xfrm>
            <a:custGeom>
              <a:avLst/>
              <a:gdLst>
                <a:gd name="connsiteX0" fmla="*/ 328541 w 655691"/>
                <a:gd name="connsiteY0" fmla="*/ 1095273 h 1947002"/>
                <a:gd name="connsiteX1" fmla="*/ 306462 w 655691"/>
                <a:gd name="connsiteY1" fmla="*/ 950753 h 1947002"/>
                <a:gd name="connsiteX2" fmla="*/ 307800 w 655691"/>
                <a:gd name="connsiteY2" fmla="*/ 922652 h 1947002"/>
                <a:gd name="connsiteX3" fmla="*/ 417528 w 655691"/>
                <a:gd name="connsiteY3" fmla="*/ 580087 h 1947002"/>
                <a:gd name="connsiteX4" fmla="*/ 482428 w 655691"/>
                <a:gd name="connsiteY4" fmla="*/ 215442 h 1947002"/>
                <a:gd name="connsiteX5" fmla="*/ 483766 w 655691"/>
                <a:gd name="connsiteY5" fmla="*/ 92332 h 1947002"/>
                <a:gd name="connsiteX6" fmla="*/ 491126 w 655691"/>
                <a:gd name="connsiteY6" fmla="*/ 0 h 1947002"/>
                <a:gd name="connsiteX7" fmla="*/ 580113 w 655691"/>
                <a:gd name="connsiteY7" fmla="*/ 410811 h 1947002"/>
                <a:gd name="connsiteX8" fmla="*/ 641668 w 655691"/>
                <a:gd name="connsiteY8" fmla="*/ 653015 h 1947002"/>
                <a:gd name="connsiteX9" fmla="*/ 655049 w 655691"/>
                <a:gd name="connsiteY9" fmla="*/ 745347 h 1947002"/>
                <a:gd name="connsiteX10" fmla="*/ 656387 w 655691"/>
                <a:gd name="connsiteY10" fmla="*/ 761405 h 1947002"/>
                <a:gd name="connsiteX11" fmla="*/ 661071 w 655691"/>
                <a:gd name="connsiteY11" fmla="*/ 802219 h 1947002"/>
                <a:gd name="connsiteX12" fmla="*/ 564055 w 655691"/>
                <a:gd name="connsiteY12" fmla="*/ 1047768 h 1947002"/>
                <a:gd name="connsiteX13" fmla="*/ 368686 w 655691"/>
                <a:gd name="connsiteY13" fmla="*/ 1581689 h 1947002"/>
                <a:gd name="connsiteX14" fmla="*/ 321181 w 655691"/>
                <a:gd name="connsiteY14" fmla="*/ 1722863 h 1947002"/>
                <a:gd name="connsiteX15" fmla="*/ 283044 w 655691"/>
                <a:gd name="connsiteY15" fmla="*/ 1769699 h 1947002"/>
                <a:gd name="connsiteX16" fmla="*/ 33480 w 655691"/>
                <a:gd name="connsiteY16" fmla="*/ 1947003 h 1947002"/>
                <a:gd name="connsiteX17" fmla="*/ 4041 w 655691"/>
                <a:gd name="connsiteY17" fmla="*/ 1944996 h 1947002"/>
                <a:gd name="connsiteX18" fmla="*/ 11400 w 655691"/>
                <a:gd name="connsiteY18" fmla="*/ 1914218 h 1947002"/>
                <a:gd name="connsiteX19" fmla="*/ 79646 w 655691"/>
                <a:gd name="connsiteY19" fmla="*/ 1850656 h 1947002"/>
                <a:gd name="connsiteX20" fmla="*/ 207439 w 655691"/>
                <a:gd name="connsiteY20" fmla="*/ 1635884 h 1947002"/>
                <a:gd name="connsiteX21" fmla="*/ 321181 w 655691"/>
                <a:gd name="connsiteY21" fmla="*/ 1226411 h 1947002"/>
                <a:gd name="connsiteX22" fmla="*/ 328541 w 655691"/>
                <a:gd name="connsiteY22" fmla="*/ 1095273 h 1947002"/>
                <a:gd name="connsiteX0" fmla="*/ 328541 w 661238"/>
                <a:gd name="connsiteY0" fmla="*/ 1095273 h 1951771"/>
                <a:gd name="connsiteX1" fmla="*/ 306462 w 661238"/>
                <a:gd name="connsiteY1" fmla="*/ 950753 h 1951771"/>
                <a:gd name="connsiteX2" fmla="*/ 307800 w 661238"/>
                <a:gd name="connsiteY2" fmla="*/ 922652 h 1951771"/>
                <a:gd name="connsiteX3" fmla="*/ 417528 w 661238"/>
                <a:gd name="connsiteY3" fmla="*/ 580087 h 1951771"/>
                <a:gd name="connsiteX4" fmla="*/ 482428 w 661238"/>
                <a:gd name="connsiteY4" fmla="*/ 215442 h 1951771"/>
                <a:gd name="connsiteX5" fmla="*/ 483766 w 661238"/>
                <a:gd name="connsiteY5" fmla="*/ 92332 h 1951771"/>
                <a:gd name="connsiteX6" fmla="*/ 491126 w 661238"/>
                <a:gd name="connsiteY6" fmla="*/ 0 h 1951771"/>
                <a:gd name="connsiteX7" fmla="*/ 580113 w 661238"/>
                <a:gd name="connsiteY7" fmla="*/ 410811 h 1951771"/>
                <a:gd name="connsiteX8" fmla="*/ 641668 w 661238"/>
                <a:gd name="connsiteY8" fmla="*/ 653015 h 1951771"/>
                <a:gd name="connsiteX9" fmla="*/ 655049 w 661238"/>
                <a:gd name="connsiteY9" fmla="*/ 745347 h 1951771"/>
                <a:gd name="connsiteX10" fmla="*/ 656387 w 661238"/>
                <a:gd name="connsiteY10" fmla="*/ 761405 h 1951771"/>
                <a:gd name="connsiteX11" fmla="*/ 661071 w 661238"/>
                <a:gd name="connsiteY11" fmla="*/ 802219 h 1951771"/>
                <a:gd name="connsiteX12" fmla="*/ 564055 w 661238"/>
                <a:gd name="connsiteY12" fmla="*/ 1047768 h 1951771"/>
                <a:gd name="connsiteX13" fmla="*/ 321181 w 661238"/>
                <a:gd name="connsiteY13" fmla="*/ 1722863 h 1951771"/>
                <a:gd name="connsiteX14" fmla="*/ 283044 w 661238"/>
                <a:gd name="connsiteY14" fmla="*/ 1769699 h 1951771"/>
                <a:gd name="connsiteX15" fmla="*/ 33480 w 661238"/>
                <a:gd name="connsiteY15" fmla="*/ 1947003 h 1951771"/>
                <a:gd name="connsiteX16" fmla="*/ 4041 w 661238"/>
                <a:gd name="connsiteY16" fmla="*/ 1944996 h 1951771"/>
                <a:gd name="connsiteX17" fmla="*/ 11400 w 661238"/>
                <a:gd name="connsiteY17" fmla="*/ 1914218 h 1951771"/>
                <a:gd name="connsiteX18" fmla="*/ 79646 w 661238"/>
                <a:gd name="connsiteY18" fmla="*/ 1850656 h 1951771"/>
                <a:gd name="connsiteX19" fmla="*/ 207439 w 661238"/>
                <a:gd name="connsiteY19" fmla="*/ 1635884 h 1951771"/>
                <a:gd name="connsiteX20" fmla="*/ 321181 w 661238"/>
                <a:gd name="connsiteY20" fmla="*/ 1226411 h 1951771"/>
                <a:gd name="connsiteX21" fmla="*/ 328541 w 661238"/>
                <a:gd name="connsiteY21" fmla="*/ 1095273 h 1951771"/>
                <a:gd name="connsiteX0" fmla="*/ 328541 w 661238"/>
                <a:gd name="connsiteY0" fmla="*/ 1095273 h 1951771"/>
                <a:gd name="connsiteX1" fmla="*/ 306462 w 661238"/>
                <a:gd name="connsiteY1" fmla="*/ 950753 h 1951771"/>
                <a:gd name="connsiteX2" fmla="*/ 307800 w 661238"/>
                <a:gd name="connsiteY2" fmla="*/ 922652 h 1951771"/>
                <a:gd name="connsiteX3" fmla="*/ 417528 w 661238"/>
                <a:gd name="connsiteY3" fmla="*/ 580087 h 1951771"/>
                <a:gd name="connsiteX4" fmla="*/ 482428 w 661238"/>
                <a:gd name="connsiteY4" fmla="*/ 215442 h 1951771"/>
                <a:gd name="connsiteX5" fmla="*/ 483766 w 661238"/>
                <a:gd name="connsiteY5" fmla="*/ 92332 h 1951771"/>
                <a:gd name="connsiteX6" fmla="*/ 491126 w 661238"/>
                <a:gd name="connsiteY6" fmla="*/ 0 h 1951771"/>
                <a:gd name="connsiteX7" fmla="*/ 580113 w 661238"/>
                <a:gd name="connsiteY7" fmla="*/ 410811 h 1951771"/>
                <a:gd name="connsiteX8" fmla="*/ 641668 w 661238"/>
                <a:gd name="connsiteY8" fmla="*/ 653015 h 1951771"/>
                <a:gd name="connsiteX9" fmla="*/ 655049 w 661238"/>
                <a:gd name="connsiteY9" fmla="*/ 745347 h 1951771"/>
                <a:gd name="connsiteX10" fmla="*/ 656387 w 661238"/>
                <a:gd name="connsiteY10" fmla="*/ 761405 h 1951771"/>
                <a:gd name="connsiteX11" fmla="*/ 661071 w 661238"/>
                <a:gd name="connsiteY11" fmla="*/ 802219 h 1951771"/>
                <a:gd name="connsiteX12" fmla="*/ 564055 w 661238"/>
                <a:gd name="connsiteY12" fmla="*/ 1047768 h 1951771"/>
                <a:gd name="connsiteX13" fmla="*/ 321181 w 661238"/>
                <a:gd name="connsiteY13" fmla="*/ 1722863 h 1951771"/>
                <a:gd name="connsiteX14" fmla="*/ 283044 w 661238"/>
                <a:gd name="connsiteY14" fmla="*/ 1769699 h 1951771"/>
                <a:gd name="connsiteX15" fmla="*/ 33480 w 661238"/>
                <a:gd name="connsiteY15" fmla="*/ 1947003 h 1951771"/>
                <a:gd name="connsiteX16" fmla="*/ 4041 w 661238"/>
                <a:gd name="connsiteY16" fmla="*/ 1944996 h 1951771"/>
                <a:gd name="connsiteX17" fmla="*/ 11400 w 661238"/>
                <a:gd name="connsiteY17" fmla="*/ 1914218 h 1951771"/>
                <a:gd name="connsiteX18" fmla="*/ 79646 w 661238"/>
                <a:gd name="connsiteY18" fmla="*/ 1850656 h 1951771"/>
                <a:gd name="connsiteX19" fmla="*/ 207439 w 661238"/>
                <a:gd name="connsiteY19" fmla="*/ 1635884 h 1951771"/>
                <a:gd name="connsiteX20" fmla="*/ 321181 w 661238"/>
                <a:gd name="connsiteY20" fmla="*/ 1226411 h 1951771"/>
                <a:gd name="connsiteX21" fmla="*/ 328541 w 661238"/>
                <a:gd name="connsiteY21" fmla="*/ 1095273 h 1951771"/>
                <a:gd name="connsiteX0" fmla="*/ 328541 w 661238"/>
                <a:gd name="connsiteY0" fmla="*/ 1095273 h 1951771"/>
                <a:gd name="connsiteX1" fmla="*/ 306462 w 661238"/>
                <a:gd name="connsiteY1" fmla="*/ 950753 h 1951771"/>
                <a:gd name="connsiteX2" fmla="*/ 307800 w 661238"/>
                <a:gd name="connsiteY2" fmla="*/ 922652 h 1951771"/>
                <a:gd name="connsiteX3" fmla="*/ 417528 w 661238"/>
                <a:gd name="connsiteY3" fmla="*/ 580087 h 1951771"/>
                <a:gd name="connsiteX4" fmla="*/ 482428 w 661238"/>
                <a:gd name="connsiteY4" fmla="*/ 215442 h 1951771"/>
                <a:gd name="connsiteX5" fmla="*/ 483766 w 661238"/>
                <a:gd name="connsiteY5" fmla="*/ 92332 h 1951771"/>
                <a:gd name="connsiteX6" fmla="*/ 491126 w 661238"/>
                <a:gd name="connsiteY6" fmla="*/ 0 h 1951771"/>
                <a:gd name="connsiteX7" fmla="*/ 580113 w 661238"/>
                <a:gd name="connsiteY7" fmla="*/ 410811 h 1951771"/>
                <a:gd name="connsiteX8" fmla="*/ 641668 w 661238"/>
                <a:gd name="connsiteY8" fmla="*/ 653015 h 1951771"/>
                <a:gd name="connsiteX9" fmla="*/ 655049 w 661238"/>
                <a:gd name="connsiteY9" fmla="*/ 745347 h 1951771"/>
                <a:gd name="connsiteX10" fmla="*/ 656387 w 661238"/>
                <a:gd name="connsiteY10" fmla="*/ 761405 h 1951771"/>
                <a:gd name="connsiteX11" fmla="*/ 661071 w 661238"/>
                <a:gd name="connsiteY11" fmla="*/ 802219 h 1951771"/>
                <a:gd name="connsiteX12" fmla="*/ 574063 w 661238"/>
                <a:gd name="connsiteY12" fmla="*/ 1077785 h 1951771"/>
                <a:gd name="connsiteX13" fmla="*/ 321181 w 661238"/>
                <a:gd name="connsiteY13" fmla="*/ 1722863 h 1951771"/>
                <a:gd name="connsiteX14" fmla="*/ 283044 w 661238"/>
                <a:gd name="connsiteY14" fmla="*/ 1769699 h 1951771"/>
                <a:gd name="connsiteX15" fmla="*/ 33480 w 661238"/>
                <a:gd name="connsiteY15" fmla="*/ 1947003 h 1951771"/>
                <a:gd name="connsiteX16" fmla="*/ 4041 w 661238"/>
                <a:gd name="connsiteY16" fmla="*/ 1944996 h 1951771"/>
                <a:gd name="connsiteX17" fmla="*/ 11400 w 661238"/>
                <a:gd name="connsiteY17" fmla="*/ 1914218 h 1951771"/>
                <a:gd name="connsiteX18" fmla="*/ 79646 w 661238"/>
                <a:gd name="connsiteY18" fmla="*/ 1850656 h 1951771"/>
                <a:gd name="connsiteX19" fmla="*/ 207439 w 661238"/>
                <a:gd name="connsiteY19" fmla="*/ 1635884 h 1951771"/>
                <a:gd name="connsiteX20" fmla="*/ 321181 w 661238"/>
                <a:gd name="connsiteY20" fmla="*/ 1226411 h 1951771"/>
                <a:gd name="connsiteX21" fmla="*/ 328541 w 661238"/>
                <a:gd name="connsiteY21" fmla="*/ 1095273 h 195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1238" h="1951771">
                  <a:moveTo>
                    <a:pt x="328541" y="1095273"/>
                  </a:moveTo>
                  <a:cubicBezTo>
                    <a:pt x="329210" y="1045761"/>
                    <a:pt x="323858" y="997588"/>
                    <a:pt x="306462" y="950753"/>
                  </a:cubicBezTo>
                  <a:cubicBezTo>
                    <a:pt x="302447" y="940717"/>
                    <a:pt x="303786" y="931350"/>
                    <a:pt x="307800" y="922652"/>
                  </a:cubicBezTo>
                  <a:cubicBezTo>
                    <a:pt x="353966" y="811586"/>
                    <a:pt x="387420" y="696505"/>
                    <a:pt x="417528" y="580087"/>
                  </a:cubicBezTo>
                  <a:cubicBezTo>
                    <a:pt x="448974" y="460322"/>
                    <a:pt x="470385" y="338551"/>
                    <a:pt x="482428" y="215442"/>
                  </a:cubicBezTo>
                  <a:cubicBezTo>
                    <a:pt x="486442" y="174628"/>
                    <a:pt x="483097" y="133145"/>
                    <a:pt x="483766" y="92332"/>
                  </a:cubicBezTo>
                  <a:cubicBezTo>
                    <a:pt x="484435" y="61555"/>
                    <a:pt x="487781" y="30777"/>
                    <a:pt x="491126" y="0"/>
                  </a:cubicBezTo>
                  <a:cubicBezTo>
                    <a:pt x="515882" y="137829"/>
                    <a:pt x="545321" y="274989"/>
                    <a:pt x="580113" y="410811"/>
                  </a:cubicBezTo>
                  <a:cubicBezTo>
                    <a:pt x="600854" y="491099"/>
                    <a:pt x="626948" y="570719"/>
                    <a:pt x="641668" y="653015"/>
                  </a:cubicBezTo>
                  <a:cubicBezTo>
                    <a:pt x="647020" y="683124"/>
                    <a:pt x="657056" y="713232"/>
                    <a:pt x="655049" y="745347"/>
                  </a:cubicBezTo>
                  <a:cubicBezTo>
                    <a:pt x="647020" y="751369"/>
                    <a:pt x="646351" y="756722"/>
                    <a:pt x="656387" y="761405"/>
                  </a:cubicBezTo>
                  <a:cubicBezTo>
                    <a:pt x="664416" y="774118"/>
                    <a:pt x="659732" y="788168"/>
                    <a:pt x="661071" y="802219"/>
                  </a:cubicBezTo>
                  <a:cubicBezTo>
                    <a:pt x="618250" y="879831"/>
                    <a:pt x="630711" y="924344"/>
                    <a:pt x="574063" y="1077785"/>
                  </a:cubicBezTo>
                  <a:cubicBezTo>
                    <a:pt x="517415" y="1231226"/>
                    <a:pt x="488089" y="1492476"/>
                    <a:pt x="321181" y="1722863"/>
                  </a:cubicBezTo>
                  <a:cubicBezTo>
                    <a:pt x="317167" y="1743605"/>
                    <a:pt x="297095" y="1755648"/>
                    <a:pt x="283044" y="1769699"/>
                  </a:cubicBezTo>
                  <a:cubicBezTo>
                    <a:pt x="210115" y="1843297"/>
                    <a:pt x="125143" y="1900168"/>
                    <a:pt x="33480" y="1947003"/>
                  </a:cubicBezTo>
                  <a:cubicBezTo>
                    <a:pt x="23444" y="1952355"/>
                    <a:pt x="12070" y="1955032"/>
                    <a:pt x="4041" y="1944996"/>
                  </a:cubicBezTo>
                  <a:cubicBezTo>
                    <a:pt x="-4657" y="1933622"/>
                    <a:pt x="2034" y="1922247"/>
                    <a:pt x="11400" y="1914218"/>
                  </a:cubicBezTo>
                  <a:cubicBezTo>
                    <a:pt x="34818" y="1893477"/>
                    <a:pt x="59574" y="1874074"/>
                    <a:pt x="79646" y="1850656"/>
                  </a:cubicBezTo>
                  <a:cubicBezTo>
                    <a:pt x="135179" y="1787094"/>
                    <a:pt x="173985" y="1712827"/>
                    <a:pt x="207439" y="1635884"/>
                  </a:cubicBezTo>
                  <a:cubicBezTo>
                    <a:pt x="264979" y="1504745"/>
                    <a:pt x="301778" y="1367585"/>
                    <a:pt x="321181" y="1226411"/>
                  </a:cubicBezTo>
                  <a:cubicBezTo>
                    <a:pt x="328541" y="1182921"/>
                    <a:pt x="332556" y="1138763"/>
                    <a:pt x="328541" y="1095273"/>
                  </a:cubicBezTo>
                  <a:close/>
                </a:path>
              </a:pathLst>
            </a:custGeom>
            <a:solidFill>
              <a:schemeClr val="accent1">
                <a:lumMod val="40000"/>
                <a:lumOff val="60000"/>
              </a:schemeClr>
            </a:solidFill>
            <a:ln w="6685" cap="flat">
              <a:noFill/>
              <a:prstDash val="solid"/>
              <a:miter/>
            </a:ln>
          </p:spPr>
          <p:txBody>
            <a:bodyPr rtlCol="0" anchor="ctr"/>
            <a:lstStyle/>
            <a:p>
              <a:endParaRPr lang="en-US"/>
            </a:p>
          </p:txBody>
        </p:sp>
        <p:sp>
          <p:nvSpPr>
            <p:cNvPr id="78" name="Freeform: Shape 93">
              <a:extLst>
                <a:ext uri="{FF2B5EF4-FFF2-40B4-BE49-F238E27FC236}">
                  <a16:creationId xmlns:a16="http://schemas.microsoft.com/office/drawing/2014/main" id="{1E619DDC-1985-0340-B644-4E6C20E8EE90}"/>
                </a:ext>
              </a:extLst>
            </p:cNvPr>
            <p:cNvSpPr/>
            <p:nvPr/>
          </p:nvSpPr>
          <p:spPr>
            <a:xfrm>
              <a:off x="6953099" y="4861334"/>
              <a:ext cx="1911" cy="1911"/>
            </a:xfrm>
            <a:custGeom>
              <a:avLst/>
              <a:gdLst>
                <a:gd name="connsiteX0" fmla="*/ 8238 w 6690"/>
                <a:gd name="connsiteY0" fmla="*/ 11374 h 6690"/>
                <a:gd name="connsiteX1" fmla="*/ 4893 w 6690"/>
                <a:gd name="connsiteY1" fmla="*/ 0 h 6690"/>
                <a:gd name="connsiteX2" fmla="*/ 8238 w 6690"/>
                <a:gd name="connsiteY2" fmla="*/ 11374 h 6690"/>
              </a:gdLst>
              <a:ahLst/>
              <a:cxnLst>
                <a:cxn ang="0">
                  <a:pos x="connsiteX0" y="connsiteY0"/>
                </a:cxn>
                <a:cxn ang="0">
                  <a:pos x="connsiteX1" y="connsiteY1"/>
                </a:cxn>
                <a:cxn ang="0">
                  <a:pos x="connsiteX2" y="connsiteY2"/>
                </a:cxn>
              </a:cxnLst>
              <a:rect l="l" t="t" r="r" b="b"/>
              <a:pathLst>
                <a:path w="6690" h="6690">
                  <a:moveTo>
                    <a:pt x="8238" y="11374"/>
                  </a:moveTo>
                  <a:cubicBezTo>
                    <a:pt x="209" y="9367"/>
                    <a:pt x="-3805" y="6691"/>
                    <a:pt x="4893" y="0"/>
                  </a:cubicBezTo>
                  <a:cubicBezTo>
                    <a:pt x="8238" y="2676"/>
                    <a:pt x="8907" y="6691"/>
                    <a:pt x="8238" y="11374"/>
                  </a:cubicBezTo>
                  <a:close/>
                </a:path>
              </a:pathLst>
            </a:custGeom>
            <a:solidFill>
              <a:srgbClr val="48A960"/>
            </a:solidFill>
            <a:ln w="6685" cap="flat">
              <a:noFill/>
              <a:prstDash val="solid"/>
              <a:miter/>
            </a:ln>
          </p:spPr>
          <p:txBody>
            <a:bodyPr rtlCol="0" anchor="ctr"/>
            <a:lstStyle/>
            <a:p>
              <a:endParaRPr lang="en-US"/>
            </a:p>
          </p:txBody>
        </p:sp>
        <p:sp>
          <p:nvSpPr>
            <p:cNvPr id="79" name="Freeform: Shape 94">
              <a:extLst>
                <a:ext uri="{FF2B5EF4-FFF2-40B4-BE49-F238E27FC236}">
                  <a16:creationId xmlns:a16="http://schemas.microsoft.com/office/drawing/2014/main" id="{45F27A24-8673-4241-88E3-E5320BBF7B3D}"/>
                </a:ext>
              </a:extLst>
            </p:cNvPr>
            <p:cNvSpPr/>
            <p:nvPr/>
          </p:nvSpPr>
          <p:spPr>
            <a:xfrm>
              <a:off x="7021203" y="5776560"/>
              <a:ext cx="1911" cy="3821"/>
            </a:xfrm>
            <a:custGeom>
              <a:avLst/>
              <a:gdLst>
                <a:gd name="connsiteX0" fmla="*/ 7947 w 6690"/>
                <a:gd name="connsiteY0" fmla="*/ 16058 h 13381"/>
                <a:gd name="connsiteX1" fmla="*/ 6609 w 6690"/>
                <a:gd name="connsiteY1" fmla="*/ 0 h 13381"/>
                <a:gd name="connsiteX2" fmla="*/ 7947 w 6690"/>
                <a:gd name="connsiteY2" fmla="*/ 16058 h 13381"/>
              </a:gdLst>
              <a:ahLst/>
              <a:cxnLst>
                <a:cxn ang="0">
                  <a:pos x="connsiteX0" y="connsiteY0"/>
                </a:cxn>
                <a:cxn ang="0">
                  <a:pos x="connsiteX1" y="connsiteY1"/>
                </a:cxn>
                <a:cxn ang="0">
                  <a:pos x="connsiteX2" y="connsiteY2"/>
                </a:cxn>
              </a:cxnLst>
              <a:rect l="l" t="t" r="r" b="b"/>
              <a:pathLst>
                <a:path w="6690" h="13381">
                  <a:moveTo>
                    <a:pt x="7947" y="16058"/>
                  </a:moveTo>
                  <a:cubicBezTo>
                    <a:pt x="-2758" y="12044"/>
                    <a:pt x="-2089" y="6022"/>
                    <a:pt x="6609" y="0"/>
                  </a:cubicBezTo>
                  <a:cubicBezTo>
                    <a:pt x="7278" y="5353"/>
                    <a:pt x="7947" y="10705"/>
                    <a:pt x="7947" y="16058"/>
                  </a:cubicBezTo>
                  <a:close/>
                </a:path>
              </a:pathLst>
            </a:custGeom>
            <a:solidFill>
              <a:srgbClr val="FEFEFE"/>
            </a:solidFill>
            <a:ln w="6685" cap="flat">
              <a:noFill/>
              <a:prstDash val="solid"/>
              <a:miter/>
            </a:ln>
          </p:spPr>
          <p:txBody>
            <a:bodyPr rtlCol="0" anchor="ctr"/>
            <a:lstStyle/>
            <a:p>
              <a:endParaRPr lang="en-US"/>
            </a:p>
          </p:txBody>
        </p:sp>
        <p:sp>
          <p:nvSpPr>
            <p:cNvPr id="80" name="Freeform: Shape 95">
              <a:extLst>
                <a:ext uri="{FF2B5EF4-FFF2-40B4-BE49-F238E27FC236}">
                  <a16:creationId xmlns:a16="http://schemas.microsoft.com/office/drawing/2014/main" id="{6097AC04-3022-E747-9251-FC7645438EC9}"/>
                </a:ext>
              </a:extLst>
            </p:cNvPr>
            <p:cNvSpPr/>
            <p:nvPr/>
          </p:nvSpPr>
          <p:spPr>
            <a:xfrm>
              <a:off x="6231869" y="4435786"/>
              <a:ext cx="663013" cy="370676"/>
            </a:xfrm>
            <a:custGeom>
              <a:avLst/>
              <a:gdLst>
                <a:gd name="connsiteX0" fmla="*/ 2276187 w 2321683"/>
                <a:gd name="connsiteY0" fmla="*/ 1051238 h 1298001"/>
                <a:gd name="connsiteX1" fmla="*/ 2275518 w 2321683"/>
                <a:gd name="connsiteY1" fmla="*/ 1059936 h 1298001"/>
                <a:gd name="connsiteX2" fmla="*/ 2268827 w 2321683"/>
                <a:gd name="connsiteY2" fmla="*/ 1050569 h 1298001"/>
                <a:gd name="connsiteX3" fmla="*/ 1662647 w 2321683"/>
                <a:gd name="connsiteY3" fmla="*/ 327301 h 1298001"/>
                <a:gd name="connsiteX4" fmla="*/ 1089920 w 2321683"/>
                <a:gd name="connsiteY4" fmla="*/ 35585 h 1298001"/>
                <a:gd name="connsiteX5" fmla="*/ 927335 w 2321683"/>
                <a:gd name="connsiteY5" fmla="*/ 8822 h 1298001"/>
                <a:gd name="connsiteX6" fmla="*/ 653685 w 2321683"/>
                <a:gd name="connsiteY6" fmla="*/ 10829 h 1298001"/>
                <a:gd name="connsiteX7" fmla="*/ 584101 w 2321683"/>
                <a:gd name="connsiteY7" fmla="*/ 20865 h 1298001"/>
                <a:gd name="connsiteX8" fmla="*/ 319817 w 2321683"/>
                <a:gd name="connsiteY8" fmla="*/ 138622 h 1298001"/>
                <a:gd name="connsiteX9" fmla="*/ 15389 w 2321683"/>
                <a:gd name="connsiteY9" fmla="*/ 590915 h 1298001"/>
                <a:gd name="connsiteX10" fmla="*/ 0 w 2321683"/>
                <a:gd name="connsiteY10" fmla="*/ 648456 h 1298001"/>
                <a:gd name="connsiteX11" fmla="*/ 0 w 2321683"/>
                <a:gd name="connsiteY11" fmla="*/ 792975 h 1298001"/>
                <a:gd name="connsiteX12" fmla="*/ 10036 w 2321683"/>
                <a:gd name="connsiteY12" fmla="*/ 825091 h 1298001"/>
                <a:gd name="connsiteX13" fmla="*/ 226816 w 2321683"/>
                <a:gd name="connsiteY13" fmla="*/ 1096066 h 1298001"/>
                <a:gd name="connsiteX14" fmla="*/ 471028 w 2321683"/>
                <a:gd name="connsiteY14" fmla="*/ 1163642 h 1298001"/>
                <a:gd name="connsiteX15" fmla="*/ 1376953 w 2321683"/>
                <a:gd name="connsiteY15" fmla="*/ 1205125 h 1298001"/>
                <a:gd name="connsiteX16" fmla="*/ 1378960 w 2321683"/>
                <a:gd name="connsiteY16" fmla="*/ 1199103 h 1298001"/>
                <a:gd name="connsiteX17" fmla="*/ 1376953 w 2321683"/>
                <a:gd name="connsiteY17" fmla="*/ 1205125 h 1298001"/>
                <a:gd name="connsiteX18" fmla="*/ 1579682 w 2321683"/>
                <a:gd name="connsiteY18" fmla="*/ 1209139 h 1298001"/>
                <a:gd name="connsiteX19" fmla="*/ 1870060 w 2321683"/>
                <a:gd name="connsiteY19" fmla="*/ 1221851 h 1298001"/>
                <a:gd name="connsiteX20" fmla="*/ 1906859 w 2321683"/>
                <a:gd name="connsiteY20" fmla="*/ 1227204 h 1298001"/>
                <a:gd name="connsiteX21" fmla="*/ 2215970 w 2321683"/>
                <a:gd name="connsiteY21" fmla="*/ 1294111 h 1298001"/>
                <a:gd name="connsiteX22" fmla="*/ 2247417 w 2321683"/>
                <a:gd name="connsiteY22" fmla="*/ 1298126 h 1298001"/>
                <a:gd name="connsiteX23" fmla="*/ 2327036 w 2321683"/>
                <a:gd name="connsiteY23" fmla="*/ 1202448 h 1298001"/>
                <a:gd name="connsiteX24" fmla="*/ 2276187 w 2321683"/>
                <a:gd name="connsiteY24" fmla="*/ 1051238 h 129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21683" h="1298001">
                  <a:moveTo>
                    <a:pt x="2276187" y="1051238"/>
                  </a:moveTo>
                  <a:cubicBezTo>
                    <a:pt x="2276187" y="1053914"/>
                    <a:pt x="2275518" y="1057259"/>
                    <a:pt x="2275518" y="1059936"/>
                  </a:cubicBezTo>
                  <a:cubicBezTo>
                    <a:pt x="2271503" y="1055252"/>
                    <a:pt x="2270165" y="1053245"/>
                    <a:pt x="2268827" y="1050569"/>
                  </a:cubicBezTo>
                  <a:cubicBezTo>
                    <a:pt x="2118286" y="766213"/>
                    <a:pt x="1914218" y="526684"/>
                    <a:pt x="1662647" y="327301"/>
                  </a:cubicBezTo>
                  <a:cubicBezTo>
                    <a:pt x="1491364" y="192148"/>
                    <a:pt x="1303354" y="89110"/>
                    <a:pt x="1089920" y="35585"/>
                  </a:cubicBezTo>
                  <a:cubicBezTo>
                    <a:pt x="1036394" y="22203"/>
                    <a:pt x="982199" y="16182"/>
                    <a:pt x="927335" y="8822"/>
                  </a:cubicBezTo>
                  <a:cubicBezTo>
                    <a:pt x="835672" y="-3891"/>
                    <a:pt x="744678" y="-2553"/>
                    <a:pt x="653685" y="10829"/>
                  </a:cubicBezTo>
                  <a:cubicBezTo>
                    <a:pt x="630267" y="14174"/>
                    <a:pt x="606849" y="16182"/>
                    <a:pt x="584101" y="20865"/>
                  </a:cubicBezTo>
                  <a:cubicBezTo>
                    <a:pt x="486416" y="38930"/>
                    <a:pt x="398099" y="77736"/>
                    <a:pt x="319817" y="138622"/>
                  </a:cubicBezTo>
                  <a:cubicBezTo>
                    <a:pt x="163254" y="252364"/>
                    <a:pt x="62893" y="403575"/>
                    <a:pt x="15389" y="590915"/>
                  </a:cubicBezTo>
                  <a:cubicBezTo>
                    <a:pt x="10705" y="610319"/>
                    <a:pt x="12043" y="631060"/>
                    <a:pt x="0" y="648456"/>
                  </a:cubicBezTo>
                  <a:cubicBezTo>
                    <a:pt x="0" y="696629"/>
                    <a:pt x="0" y="744802"/>
                    <a:pt x="0" y="792975"/>
                  </a:cubicBezTo>
                  <a:cubicBezTo>
                    <a:pt x="10036" y="801674"/>
                    <a:pt x="7360" y="813717"/>
                    <a:pt x="10036" y="825091"/>
                  </a:cubicBezTo>
                  <a:cubicBezTo>
                    <a:pt x="39475" y="950208"/>
                    <a:pt x="106383" y="1043878"/>
                    <a:pt x="226816" y="1096066"/>
                  </a:cubicBezTo>
                  <a:cubicBezTo>
                    <a:pt x="305097" y="1130188"/>
                    <a:pt x="387393" y="1150930"/>
                    <a:pt x="471028" y="1163642"/>
                  </a:cubicBezTo>
                  <a:cubicBezTo>
                    <a:pt x="771441" y="1209808"/>
                    <a:pt x="1074531" y="1202448"/>
                    <a:pt x="1376953" y="1205125"/>
                  </a:cubicBezTo>
                  <a:cubicBezTo>
                    <a:pt x="1377622" y="1203117"/>
                    <a:pt x="1378291" y="1201110"/>
                    <a:pt x="1378960" y="1199103"/>
                  </a:cubicBezTo>
                  <a:cubicBezTo>
                    <a:pt x="1378291" y="1201110"/>
                    <a:pt x="1377622" y="1203117"/>
                    <a:pt x="1376953" y="1205125"/>
                  </a:cubicBezTo>
                  <a:cubicBezTo>
                    <a:pt x="1444529" y="1206463"/>
                    <a:pt x="1512105" y="1208470"/>
                    <a:pt x="1579682" y="1209139"/>
                  </a:cubicBezTo>
                  <a:cubicBezTo>
                    <a:pt x="1676697" y="1210477"/>
                    <a:pt x="1773713" y="1216499"/>
                    <a:pt x="1870060" y="1221851"/>
                  </a:cubicBezTo>
                  <a:cubicBezTo>
                    <a:pt x="1882103" y="1223859"/>
                    <a:pt x="1894815" y="1225866"/>
                    <a:pt x="1906859" y="1227204"/>
                  </a:cubicBezTo>
                  <a:cubicBezTo>
                    <a:pt x="2012572" y="1239247"/>
                    <a:pt x="2117617" y="1251960"/>
                    <a:pt x="2215970" y="1294111"/>
                  </a:cubicBezTo>
                  <a:cubicBezTo>
                    <a:pt x="2226006" y="1298795"/>
                    <a:pt x="2236712" y="1297457"/>
                    <a:pt x="2247417" y="1298126"/>
                  </a:cubicBezTo>
                  <a:cubicBezTo>
                    <a:pt x="2290907" y="1281399"/>
                    <a:pt x="2324360" y="1255305"/>
                    <a:pt x="2327036" y="1202448"/>
                  </a:cubicBezTo>
                  <a:lnTo>
                    <a:pt x="2276187" y="1051238"/>
                  </a:lnTo>
                  <a:close/>
                </a:path>
              </a:pathLst>
            </a:custGeom>
            <a:solidFill>
              <a:schemeClr val="accent1"/>
            </a:solidFill>
            <a:ln w="6685" cap="flat">
              <a:noFill/>
              <a:prstDash val="solid"/>
              <a:miter/>
            </a:ln>
          </p:spPr>
          <p:txBody>
            <a:bodyPr rtlCol="0" anchor="ctr"/>
            <a:lstStyle/>
            <a:p>
              <a:endParaRPr lang="en-US"/>
            </a:p>
          </p:txBody>
        </p:sp>
        <p:sp>
          <p:nvSpPr>
            <p:cNvPr id="81" name="Freeform: Shape 96">
              <a:extLst>
                <a:ext uri="{FF2B5EF4-FFF2-40B4-BE49-F238E27FC236}">
                  <a16:creationId xmlns:a16="http://schemas.microsoft.com/office/drawing/2014/main" id="{22AE61CA-D9D5-1B42-885C-36E4079338EB}"/>
                </a:ext>
              </a:extLst>
            </p:cNvPr>
            <p:cNvSpPr/>
            <p:nvPr/>
          </p:nvSpPr>
          <p:spPr>
            <a:xfrm>
              <a:off x="6921823" y="4784907"/>
              <a:ext cx="3821" cy="3821"/>
            </a:xfrm>
            <a:custGeom>
              <a:avLst/>
              <a:gdLst>
                <a:gd name="connsiteX0" fmla="*/ 19403 w 13381"/>
                <a:gd name="connsiteY0" fmla="*/ 0 h 13381"/>
                <a:gd name="connsiteX1" fmla="*/ 0 w 13381"/>
                <a:gd name="connsiteY1" fmla="*/ 17396 h 13381"/>
                <a:gd name="connsiteX2" fmla="*/ 19403 w 13381"/>
                <a:gd name="connsiteY2" fmla="*/ 0 h 13381"/>
              </a:gdLst>
              <a:ahLst/>
              <a:cxnLst>
                <a:cxn ang="0">
                  <a:pos x="connsiteX0" y="connsiteY0"/>
                </a:cxn>
                <a:cxn ang="0">
                  <a:pos x="connsiteX1" y="connsiteY1"/>
                </a:cxn>
                <a:cxn ang="0">
                  <a:pos x="connsiteX2" y="connsiteY2"/>
                </a:cxn>
              </a:cxnLst>
              <a:rect l="l" t="t" r="r" b="b"/>
              <a:pathLst>
                <a:path w="13381" h="13381">
                  <a:moveTo>
                    <a:pt x="19403" y="0"/>
                  </a:moveTo>
                  <a:lnTo>
                    <a:pt x="0" y="17396"/>
                  </a:lnTo>
                  <a:cubicBezTo>
                    <a:pt x="10036" y="16727"/>
                    <a:pt x="15389" y="11374"/>
                    <a:pt x="19403" y="0"/>
                  </a:cubicBezTo>
                  <a:close/>
                </a:path>
              </a:pathLst>
            </a:custGeom>
            <a:noFill/>
            <a:ln w="6685" cap="flat">
              <a:noFill/>
              <a:prstDash val="solid"/>
              <a:miter/>
            </a:ln>
          </p:spPr>
          <p:txBody>
            <a:bodyPr rtlCol="0" anchor="ctr"/>
            <a:lstStyle/>
            <a:p>
              <a:endParaRPr lang="en-US"/>
            </a:p>
          </p:txBody>
        </p:sp>
        <p:sp>
          <p:nvSpPr>
            <p:cNvPr id="82" name="Freeform: Shape 97">
              <a:extLst>
                <a:ext uri="{FF2B5EF4-FFF2-40B4-BE49-F238E27FC236}">
                  <a16:creationId xmlns:a16="http://schemas.microsoft.com/office/drawing/2014/main" id="{55C0436D-DC78-6045-806C-E9E6F190B15A}"/>
                </a:ext>
              </a:extLst>
            </p:cNvPr>
            <p:cNvSpPr/>
            <p:nvPr/>
          </p:nvSpPr>
          <p:spPr>
            <a:xfrm>
              <a:off x="6896411" y="4779366"/>
              <a:ext cx="1911" cy="1911"/>
            </a:xfrm>
            <a:custGeom>
              <a:avLst/>
              <a:gdLst>
                <a:gd name="connsiteX0" fmla="*/ 669 w 0"/>
                <a:gd name="connsiteY0" fmla="*/ 0 h 0"/>
                <a:gd name="connsiteX1" fmla="*/ 0 w 0"/>
                <a:gd name="connsiteY1" fmla="*/ 4014 h 0"/>
                <a:gd name="connsiteX2" fmla="*/ 4684 w 0"/>
                <a:gd name="connsiteY2" fmla="*/ 2676 h 0"/>
                <a:gd name="connsiteX3" fmla="*/ 669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69" y="0"/>
                  </a:moveTo>
                  <a:cubicBezTo>
                    <a:pt x="669" y="1338"/>
                    <a:pt x="669" y="2676"/>
                    <a:pt x="0" y="4014"/>
                  </a:cubicBezTo>
                  <a:cubicBezTo>
                    <a:pt x="1338" y="3345"/>
                    <a:pt x="2676" y="3345"/>
                    <a:pt x="4684" y="2676"/>
                  </a:cubicBezTo>
                  <a:cubicBezTo>
                    <a:pt x="3345" y="1338"/>
                    <a:pt x="2007" y="669"/>
                    <a:pt x="669" y="0"/>
                  </a:cubicBezTo>
                  <a:close/>
                </a:path>
              </a:pathLst>
            </a:custGeom>
            <a:solidFill>
              <a:srgbClr val="2F9D55"/>
            </a:solidFill>
            <a:ln w="6685" cap="flat">
              <a:noFill/>
              <a:prstDash val="solid"/>
              <a:miter/>
            </a:ln>
          </p:spPr>
          <p:txBody>
            <a:bodyPr rtlCol="0" anchor="ctr"/>
            <a:lstStyle/>
            <a:p>
              <a:endParaRPr lang="en-US"/>
            </a:p>
          </p:txBody>
        </p:sp>
        <p:sp>
          <p:nvSpPr>
            <p:cNvPr id="83" name="Freeform: Shape 98">
              <a:extLst>
                <a:ext uri="{FF2B5EF4-FFF2-40B4-BE49-F238E27FC236}">
                  <a16:creationId xmlns:a16="http://schemas.microsoft.com/office/drawing/2014/main" id="{BE28E2DA-E855-3F48-9EAB-19CDA097C9B0}"/>
                </a:ext>
              </a:extLst>
            </p:cNvPr>
            <p:cNvSpPr/>
            <p:nvPr/>
          </p:nvSpPr>
          <p:spPr>
            <a:xfrm>
              <a:off x="6879029" y="4161827"/>
              <a:ext cx="583617" cy="628048"/>
            </a:xfrm>
            <a:custGeom>
              <a:avLst/>
              <a:gdLst>
                <a:gd name="connsiteX0" fmla="*/ 2023257 w 2040673"/>
                <a:gd name="connsiteY0" fmla="*/ 857083 h 2194560"/>
                <a:gd name="connsiteX1" fmla="*/ 1672662 w 2040673"/>
                <a:gd name="connsiteY1" fmla="*/ 280342 h 2194560"/>
                <a:gd name="connsiteX2" fmla="*/ 1390983 w 2040673"/>
                <a:gd name="connsiteY2" fmla="*/ 81627 h 2194560"/>
                <a:gd name="connsiteX3" fmla="*/ 1275902 w 2040673"/>
                <a:gd name="connsiteY3" fmla="*/ 36799 h 2194560"/>
                <a:gd name="connsiteX4" fmla="*/ 1275902 w 2040673"/>
                <a:gd name="connsiteY4" fmla="*/ 36799 h 2194560"/>
                <a:gd name="connsiteX5" fmla="*/ 1253823 w 2040673"/>
                <a:gd name="connsiteY5" fmla="*/ 25425 h 2194560"/>
                <a:gd name="connsiteX6" fmla="*/ 1152793 w 2040673"/>
                <a:gd name="connsiteY6" fmla="*/ 0 h 2194560"/>
                <a:gd name="connsiteX7" fmla="*/ 1136735 w 2040673"/>
                <a:gd name="connsiteY7" fmla="*/ 0 h 2194560"/>
                <a:gd name="connsiteX8" fmla="*/ 1099267 w 2040673"/>
                <a:gd name="connsiteY8" fmla="*/ 0 h 2194560"/>
                <a:gd name="connsiteX9" fmla="*/ 1083209 w 2040673"/>
                <a:gd name="connsiteY9" fmla="*/ 0 h 2194560"/>
                <a:gd name="connsiteX10" fmla="*/ 1025000 w 2040673"/>
                <a:gd name="connsiteY10" fmla="*/ 5353 h 2194560"/>
                <a:gd name="connsiteX11" fmla="*/ 954747 w 2040673"/>
                <a:gd name="connsiteY11" fmla="*/ 16058 h 2194560"/>
                <a:gd name="connsiteX12" fmla="*/ 911257 w 2040673"/>
                <a:gd name="connsiteY12" fmla="*/ 24087 h 2194560"/>
                <a:gd name="connsiteX13" fmla="*/ 467662 w 2040673"/>
                <a:gd name="connsiteY13" fmla="*/ 292385 h 2194560"/>
                <a:gd name="connsiteX14" fmla="*/ 151859 w 2040673"/>
                <a:gd name="connsiteY14" fmla="*/ 861097 h 2194560"/>
                <a:gd name="connsiteX15" fmla="*/ 18044 w 2040673"/>
                <a:gd name="connsiteY15" fmla="*/ 1487350 h 2194560"/>
                <a:gd name="connsiteX16" fmla="*/ 5332 w 2040673"/>
                <a:gd name="connsiteY16" fmla="*/ 1947003 h 2194560"/>
                <a:gd name="connsiteX17" fmla="*/ 10685 w 2040673"/>
                <a:gd name="connsiteY17" fmla="*/ 2009227 h 2194560"/>
                <a:gd name="connsiteX18" fmla="*/ 62203 w 2040673"/>
                <a:gd name="connsiteY18" fmla="*/ 2161106 h 2194560"/>
                <a:gd name="connsiteX19" fmla="*/ 66218 w 2040673"/>
                <a:gd name="connsiteY19" fmla="*/ 2163783 h 2194560"/>
                <a:gd name="connsiteX20" fmla="*/ 78261 w 2040673"/>
                <a:gd name="connsiteY20" fmla="*/ 2171812 h 2194560"/>
                <a:gd name="connsiteX21" fmla="*/ 78930 w 2040673"/>
                <a:gd name="connsiteY21" fmla="*/ 2172481 h 2194560"/>
                <a:gd name="connsiteX22" fmla="*/ 84952 w 2040673"/>
                <a:gd name="connsiteY22" fmla="*/ 2176495 h 2194560"/>
                <a:gd name="connsiteX23" fmla="*/ 87628 w 2040673"/>
                <a:gd name="connsiteY23" fmla="*/ 2177833 h 2194560"/>
                <a:gd name="connsiteX24" fmla="*/ 92981 w 2040673"/>
                <a:gd name="connsiteY24" fmla="*/ 2181179 h 2194560"/>
                <a:gd name="connsiteX25" fmla="*/ 95657 w 2040673"/>
                <a:gd name="connsiteY25" fmla="*/ 2183186 h 2194560"/>
                <a:gd name="connsiteX26" fmla="*/ 100340 w 2040673"/>
                <a:gd name="connsiteY26" fmla="*/ 2185862 h 2194560"/>
                <a:gd name="connsiteX27" fmla="*/ 103686 w 2040673"/>
                <a:gd name="connsiteY27" fmla="*/ 2187200 h 2194560"/>
                <a:gd name="connsiteX28" fmla="*/ 108369 w 2040673"/>
                <a:gd name="connsiteY28" fmla="*/ 2189208 h 2194560"/>
                <a:gd name="connsiteX29" fmla="*/ 111715 w 2040673"/>
                <a:gd name="connsiteY29" fmla="*/ 2190546 h 2194560"/>
                <a:gd name="connsiteX30" fmla="*/ 117067 w 2040673"/>
                <a:gd name="connsiteY30" fmla="*/ 2192553 h 2194560"/>
                <a:gd name="connsiteX31" fmla="*/ 119744 w 2040673"/>
                <a:gd name="connsiteY31" fmla="*/ 2193891 h 2194560"/>
                <a:gd name="connsiteX32" fmla="*/ 128442 w 2040673"/>
                <a:gd name="connsiteY32" fmla="*/ 2196567 h 2194560"/>
                <a:gd name="connsiteX33" fmla="*/ 134463 w 2040673"/>
                <a:gd name="connsiteY33" fmla="*/ 2197905 h 2194560"/>
                <a:gd name="connsiteX34" fmla="*/ 135132 w 2040673"/>
                <a:gd name="connsiteY34" fmla="*/ 2197905 h 2194560"/>
                <a:gd name="connsiteX35" fmla="*/ 139816 w 2040673"/>
                <a:gd name="connsiteY35" fmla="*/ 2198575 h 2194560"/>
                <a:gd name="connsiteX36" fmla="*/ 140485 w 2040673"/>
                <a:gd name="connsiteY36" fmla="*/ 2198575 h 2194560"/>
                <a:gd name="connsiteX37" fmla="*/ 145168 w 2040673"/>
                <a:gd name="connsiteY37" fmla="*/ 2199244 h 2194560"/>
                <a:gd name="connsiteX38" fmla="*/ 145168 w 2040673"/>
                <a:gd name="connsiteY38" fmla="*/ 2199244 h 2194560"/>
                <a:gd name="connsiteX39" fmla="*/ 149852 w 2040673"/>
                <a:gd name="connsiteY39" fmla="*/ 2199244 h 2194560"/>
                <a:gd name="connsiteX40" fmla="*/ 149852 w 2040673"/>
                <a:gd name="connsiteY40" fmla="*/ 2199244 h 2194560"/>
                <a:gd name="connsiteX41" fmla="*/ 149852 w 2040673"/>
                <a:gd name="connsiteY41" fmla="*/ 2199244 h 2194560"/>
                <a:gd name="connsiteX42" fmla="*/ 153197 w 2040673"/>
                <a:gd name="connsiteY42" fmla="*/ 2198575 h 2194560"/>
                <a:gd name="connsiteX43" fmla="*/ 153197 w 2040673"/>
                <a:gd name="connsiteY43" fmla="*/ 2198575 h 2194560"/>
                <a:gd name="connsiteX44" fmla="*/ 156543 w 2040673"/>
                <a:gd name="connsiteY44" fmla="*/ 2197905 h 2194560"/>
                <a:gd name="connsiteX45" fmla="*/ 156543 w 2040673"/>
                <a:gd name="connsiteY45" fmla="*/ 2197905 h 2194560"/>
                <a:gd name="connsiteX46" fmla="*/ 159219 w 2040673"/>
                <a:gd name="connsiteY46" fmla="*/ 2196567 h 2194560"/>
                <a:gd name="connsiteX47" fmla="*/ 159219 w 2040673"/>
                <a:gd name="connsiteY47" fmla="*/ 2196567 h 2194560"/>
                <a:gd name="connsiteX48" fmla="*/ 161895 w 2040673"/>
                <a:gd name="connsiteY48" fmla="*/ 2194560 h 2194560"/>
                <a:gd name="connsiteX49" fmla="*/ 161895 w 2040673"/>
                <a:gd name="connsiteY49" fmla="*/ 2194560 h 2194560"/>
                <a:gd name="connsiteX50" fmla="*/ 163902 w 2040673"/>
                <a:gd name="connsiteY50" fmla="*/ 2192553 h 2194560"/>
                <a:gd name="connsiteX51" fmla="*/ 163902 w 2040673"/>
                <a:gd name="connsiteY51" fmla="*/ 2192553 h 2194560"/>
                <a:gd name="connsiteX52" fmla="*/ 165910 w 2040673"/>
                <a:gd name="connsiteY52" fmla="*/ 2189877 h 2194560"/>
                <a:gd name="connsiteX53" fmla="*/ 165910 w 2040673"/>
                <a:gd name="connsiteY53" fmla="*/ 2189877 h 2194560"/>
                <a:gd name="connsiteX54" fmla="*/ 167248 w 2040673"/>
                <a:gd name="connsiteY54" fmla="*/ 2186531 h 2194560"/>
                <a:gd name="connsiteX55" fmla="*/ 167248 w 2040673"/>
                <a:gd name="connsiteY55" fmla="*/ 2186531 h 2194560"/>
                <a:gd name="connsiteX56" fmla="*/ 169255 w 2040673"/>
                <a:gd name="connsiteY56" fmla="*/ 2179840 h 2194560"/>
                <a:gd name="connsiteX57" fmla="*/ 169255 w 2040673"/>
                <a:gd name="connsiteY57" fmla="*/ 2178502 h 2194560"/>
                <a:gd name="connsiteX58" fmla="*/ 169924 w 2040673"/>
                <a:gd name="connsiteY58" fmla="*/ 2175826 h 2194560"/>
                <a:gd name="connsiteX59" fmla="*/ 170593 w 2040673"/>
                <a:gd name="connsiteY59" fmla="*/ 2173819 h 2194560"/>
                <a:gd name="connsiteX60" fmla="*/ 171262 w 2040673"/>
                <a:gd name="connsiteY60" fmla="*/ 2171812 h 2194560"/>
                <a:gd name="connsiteX61" fmla="*/ 171931 w 2040673"/>
                <a:gd name="connsiteY61" fmla="*/ 2166459 h 2194560"/>
                <a:gd name="connsiteX62" fmla="*/ 179291 w 2040673"/>
                <a:gd name="connsiteY62" fmla="*/ 2141034 h 2194560"/>
                <a:gd name="connsiteX63" fmla="*/ 180629 w 2040673"/>
                <a:gd name="connsiteY63" fmla="*/ 2137020 h 2194560"/>
                <a:gd name="connsiteX64" fmla="*/ 229472 w 2040673"/>
                <a:gd name="connsiteY64" fmla="*/ 2128322 h 2194560"/>
                <a:gd name="connsiteX65" fmla="*/ 243522 w 2040673"/>
                <a:gd name="connsiteY65" fmla="*/ 2118286 h 2194560"/>
                <a:gd name="connsiteX66" fmla="*/ 251551 w 2040673"/>
                <a:gd name="connsiteY66" fmla="*/ 2110926 h 2194560"/>
                <a:gd name="connsiteX67" fmla="*/ 497101 w 2040673"/>
                <a:gd name="connsiteY67" fmla="*/ 1967744 h 2194560"/>
                <a:gd name="connsiteX68" fmla="*/ 600807 w 2040673"/>
                <a:gd name="connsiteY68" fmla="*/ 1915556 h 2194560"/>
                <a:gd name="connsiteX69" fmla="*/ 634261 w 2040673"/>
                <a:gd name="connsiteY69" fmla="*/ 1907528 h 2194560"/>
                <a:gd name="connsiteX70" fmla="*/ 820932 w 2040673"/>
                <a:gd name="connsiteY70" fmla="*/ 1834599 h 2194560"/>
                <a:gd name="connsiteX71" fmla="*/ 1515430 w 2040673"/>
                <a:gd name="connsiteY71" fmla="*/ 1572322 h 2194560"/>
                <a:gd name="connsiteX72" fmla="*/ 1876730 w 2040673"/>
                <a:gd name="connsiteY72" fmla="*/ 1360895 h 2194560"/>
                <a:gd name="connsiteX73" fmla="*/ 2026602 w 2040673"/>
                <a:gd name="connsiteY73" fmla="*/ 1147461 h 2194560"/>
                <a:gd name="connsiteX74" fmla="*/ 2023257 w 2040673"/>
                <a:gd name="connsiteY74" fmla="*/ 857083 h 2194560"/>
                <a:gd name="connsiteX75" fmla="*/ 1219031 w 2040673"/>
                <a:gd name="connsiteY75" fmla="*/ 181988 h 2194560"/>
                <a:gd name="connsiteX76" fmla="*/ 1156138 w 2040673"/>
                <a:gd name="connsiteY76" fmla="*/ 353271 h 2194560"/>
                <a:gd name="connsiteX77" fmla="*/ 1219031 w 2040673"/>
                <a:gd name="connsiteY77" fmla="*/ 181988 h 2194560"/>
                <a:gd name="connsiteX0" fmla="*/ 2023257 w 2043660"/>
                <a:gd name="connsiteY0" fmla="*/ 857083 h 2199245"/>
                <a:gd name="connsiteX1" fmla="*/ 1672662 w 2043660"/>
                <a:gd name="connsiteY1" fmla="*/ 280342 h 2199245"/>
                <a:gd name="connsiteX2" fmla="*/ 1390983 w 2043660"/>
                <a:gd name="connsiteY2" fmla="*/ 81627 h 2199245"/>
                <a:gd name="connsiteX3" fmla="*/ 1275902 w 2043660"/>
                <a:gd name="connsiteY3" fmla="*/ 36799 h 2199245"/>
                <a:gd name="connsiteX4" fmla="*/ 1275902 w 2043660"/>
                <a:gd name="connsiteY4" fmla="*/ 36799 h 2199245"/>
                <a:gd name="connsiteX5" fmla="*/ 1253823 w 2043660"/>
                <a:gd name="connsiteY5" fmla="*/ 25425 h 2199245"/>
                <a:gd name="connsiteX6" fmla="*/ 1152793 w 2043660"/>
                <a:gd name="connsiteY6" fmla="*/ 0 h 2199245"/>
                <a:gd name="connsiteX7" fmla="*/ 1136735 w 2043660"/>
                <a:gd name="connsiteY7" fmla="*/ 0 h 2199245"/>
                <a:gd name="connsiteX8" fmla="*/ 1099267 w 2043660"/>
                <a:gd name="connsiteY8" fmla="*/ 0 h 2199245"/>
                <a:gd name="connsiteX9" fmla="*/ 1083209 w 2043660"/>
                <a:gd name="connsiteY9" fmla="*/ 0 h 2199245"/>
                <a:gd name="connsiteX10" fmla="*/ 1025000 w 2043660"/>
                <a:gd name="connsiteY10" fmla="*/ 5353 h 2199245"/>
                <a:gd name="connsiteX11" fmla="*/ 954747 w 2043660"/>
                <a:gd name="connsiteY11" fmla="*/ 16058 h 2199245"/>
                <a:gd name="connsiteX12" fmla="*/ 911257 w 2043660"/>
                <a:gd name="connsiteY12" fmla="*/ 24087 h 2199245"/>
                <a:gd name="connsiteX13" fmla="*/ 467662 w 2043660"/>
                <a:gd name="connsiteY13" fmla="*/ 292385 h 2199245"/>
                <a:gd name="connsiteX14" fmla="*/ 151859 w 2043660"/>
                <a:gd name="connsiteY14" fmla="*/ 861097 h 2199245"/>
                <a:gd name="connsiteX15" fmla="*/ 18044 w 2043660"/>
                <a:gd name="connsiteY15" fmla="*/ 1487350 h 2199245"/>
                <a:gd name="connsiteX16" fmla="*/ 5332 w 2043660"/>
                <a:gd name="connsiteY16" fmla="*/ 1947003 h 2199245"/>
                <a:gd name="connsiteX17" fmla="*/ 10685 w 2043660"/>
                <a:gd name="connsiteY17" fmla="*/ 2009227 h 2199245"/>
                <a:gd name="connsiteX18" fmla="*/ 62203 w 2043660"/>
                <a:gd name="connsiteY18" fmla="*/ 2161106 h 2199245"/>
                <a:gd name="connsiteX19" fmla="*/ 66218 w 2043660"/>
                <a:gd name="connsiteY19" fmla="*/ 2163783 h 2199245"/>
                <a:gd name="connsiteX20" fmla="*/ 78261 w 2043660"/>
                <a:gd name="connsiteY20" fmla="*/ 2171812 h 2199245"/>
                <a:gd name="connsiteX21" fmla="*/ 78930 w 2043660"/>
                <a:gd name="connsiteY21" fmla="*/ 2172481 h 2199245"/>
                <a:gd name="connsiteX22" fmla="*/ 84952 w 2043660"/>
                <a:gd name="connsiteY22" fmla="*/ 2176495 h 2199245"/>
                <a:gd name="connsiteX23" fmla="*/ 87628 w 2043660"/>
                <a:gd name="connsiteY23" fmla="*/ 2177833 h 2199245"/>
                <a:gd name="connsiteX24" fmla="*/ 92981 w 2043660"/>
                <a:gd name="connsiteY24" fmla="*/ 2181179 h 2199245"/>
                <a:gd name="connsiteX25" fmla="*/ 95657 w 2043660"/>
                <a:gd name="connsiteY25" fmla="*/ 2183186 h 2199245"/>
                <a:gd name="connsiteX26" fmla="*/ 100340 w 2043660"/>
                <a:gd name="connsiteY26" fmla="*/ 2185862 h 2199245"/>
                <a:gd name="connsiteX27" fmla="*/ 103686 w 2043660"/>
                <a:gd name="connsiteY27" fmla="*/ 2187200 h 2199245"/>
                <a:gd name="connsiteX28" fmla="*/ 108369 w 2043660"/>
                <a:gd name="connsiteY28" fmla="*/ 2189208 h 2199245"/>
                <a:gd name="connsiteX29" fmla="*/ 111715 w 2043660"/>
                <a:gd name="connsiteY29" fmla="*/ 2190546 h 2199245"/>
                <a:gd name="connsiteX30" fmla="*/ 117067 w 2043660"/>
                <a:gd name="connsiteY30" fmla="*/ 2192553 h 2199245"/>
                <a:gd name="connsiteX31" fmla="*/ 119744 w 2043660"/>
                <a:gd name="connsiteY31" fmla="*/ 2193891 h 2199245"/>
                <a:gd name="connsiteX32" fmla="*/ 128442 w 2043660"/>
                <a:gd name="connsiteY32" fmla="*/ 2196567 h 2199245"/>
                <a:gd name="connsiteX33" fmla="*/ 134463 w 2043660"/>
                <a:gd name="connsiteY33" fmla="*/ 2197905 h 2199245"/>
                <a:gd name="connsiteX34" fmla="*/ 135132 w 2043660"/>
                <a:gd name="connsiteY34" fmla="*/ 2197905 h 2199245"/>
                <a:gd name="connsiteX35" fmla="*/ 139816 w 2043660"/>
                <a:gd name="connsiteY35" fmla="*/ 2198575 h 2199245"/>
                <a:gd name="connsiteX36" fmla="*/ 140485 w 2043660"/>
                <a:gd name="connsiteY36" fmla="*/ 2198575 h 2199245"/>
                <a:gd name="connsiteX37" fmla="*/ 145168 w 2043660"/>
                <a:gd name="connsiteY37" fmla="*/ 2199244 h 2199245"/>
                <a:gd name="connsiteX38" fmla="*/ 145168 w 2043660"/>
                <a:gd name="connsiteY38" fmla="*/ 2199244 h 2199245"/>
                <a:gd name="connsiteX39" fmla="*/ 149852 w 2043660"/>
                <a:gd name="connsiteY39" fmla="*/ 2199244 h 2199245"/>
                <a:gd name="connsiteX40" fmla="*/ 149852 w 2043660"/>
                <a:gd name="connsiteY40" fmla="*/ 2199244 h 2199245"/>
                <a:gd name="connsiteX41" fmla="*/ 149852 w 2043660"/>
                <a:gd name="connsiteY41" fmla="*/ 2199244 h 2199245"/>
                <a:gd name="connsiteX42" fmla="*/ 153197 w 2043660"/>
                <a:gd name="connsiteY42" fmla="*/ 2198575 h 2199245"/>
                <a:gd name="connsiteX43" fmla="*/ 153197 w 2043660"/>
                <a:gd name="connsiteY43" fmla="*/ 2198575 h 2199245"/>
                <a:gd name="connsiteX44" fmla="*/ 156543 w 2043660"/>
                <a:gd name="connsiteY44" fmla="*/ 2197905 h 2199245"/>
                <a:gd name="connsiteX45" fmla="*/ 156543 w 2043660"/>
                <a:gd name="connsiteY45" fmla="*/ 2197905 h 2199245"/>
                <a:gd name="connsiteX46" fmla="*/ 159219 w 2043660"/>
                <a:gd name="connsiteY46" fmla="*/ 2196567 h 2199245"/>
                <a:gd name="connsiteX47" fmla="*/ 159219 w 2043660"/>
                <a:gd name="connsiteY47" fmla="*/ 2196567 h 2199245"/>
                <a:gd name="connsiteX48" fmla="*/ 161895 w 2043660"/>
                <a:gd name="connsiteY48" fmla="*/ 2194560 h 2199245"/>
                <a:gd name="connsiteX49" fmla="*/ 161895 w 2043660"/>
                <a:gd name="connsiteY49" fmla="*/ 2194560 h 2199245"/>
                <a:gd name="connsiteX50" fmla="*/ 163902 w 2043660"/>
                <a:gd name="connsiteY50" fmla="*/ 2192553 h 2199245"/>
                <a:gd name="connsiteX51" fmla="*/ 163902 w 2043660"/>
                <a:gd name="connsiteY51" fmla="*/ 2192553 h 2199245"/>
                <a:gd name="connsiteX52" fmla="*/ 165910 w 2043660"/>
                <a:gd name="connsiteY52" fmla="*/ 2189877 h 2199245"/>
                <a:gd name="connsiteX53" fmla="*/ 165910 w 2043660"/>
                <a:gd name="connsiteY53" fmla="*/ 2189877 h 2199245"/>
                <a:gd name="connsiteX54" fmla="*/ 167248 w 2043660"/>
                <a:gd name="connsiteY54" fmla="*/ 2186531 h 2199245"/>
                <a:gd name="connsiteX55" fmla="*/ 167248 w 2043660"/>
                <a:gd name="connsiteY55" fmla="*/ 2186531 h 2199245"/>
                <a:gd name="connsiteX56" fmla="*/ 169255 w 2043660"/>
                <a:gd name="connsiteY56" fmla="*/ 2179840 h 2199245"/>
                <a:gd name="connsiteX57" fmla="*/ 169255 w 2043660"/>
                <a:gd name="connsiteY57" fmla="*/ 2178502 h 2199245"/>
                <a:gd name="connsiteX58" fmla="*/ 169924 w 2043660"/>
                <a:gd name="connsiteY58" fmla="*/ 2175826 h 2199245"/>
                <a:gd name="connsiteX59" fmla="*/ 170593 w 2043660"/>
                <a:gd name="connsiteY59" fmla="*/ 2173819 h 2199245"/>
                <a:gd name="connsiteX60" fmla="*/ 171262 w 2043660"/>
                <a:gd name="connsiteY60" fmla="*/ 2171812 h 2199245"/>
                <a:gd name="connsiteX61" fmla="*/ 171931 w 2043660"/>
                <a:gd name="connsiteY61" fmla="*/ 2166459 h 2199245"/>
                <a:gd name="connsiteX62" fmla="*/ 179291 w 2043660"/>
                <a:gd name="connsiteY62" fmla="*/ 2141034 h 2199245"/>
                <a:gd name="connsiteX63" fmla="*/ 180629 w 2043660"/>
                <a:gd name="connsiteY63" fmla="*/ 2137020 h 2199245"/>
                <a:gd name="connsiteX64" fmla="*/ 229472 w 2043660"/>
                <a:gd name="connsiteY64" fmla="*/ 2128322 h 2199245"/>
                <a:gd name="connsiteX65" fmla="*/ 243522 w 2043660"/>
                <a:gd name="connsiteY65" fmla="*/ 2118286 h 2199245"/>
                <a:gd name="connsiteX66" fmla="*/ 251551 w 2043660"/>
                <a:gd name="connsiteY66" fmla="*/ 2110926 h 2199245"/>
                <a:gd name="connsiteX67" fmla="*/ 497101 w 2043660"/>
                <a:gd name="connsiteY67" fmla="*/ 1967744 h 2199245"/>
                <a:gd name="connsiteX68" fmla="*/ 600807 w 2043660"/>
                <a:gd name="connsiteY68" fmla="*/ 1915556 h 2199245"/>
                <a:gd name="connsiteX69" fmla="*/ 634261 w 2043660"/>
                <a:gd name="connsiteY69" fmla="*/ 1907528 h 2199245"/>
                <a:gd name="connsiteX70" fmla="*/ 820932 w 2043660"/>
                <a:gd name="connsiteY70" fmla="*/ 1834599 h 2199245"/>
                <a:gd name="connsiteX71" fmla="*/ 1515430 w 2043660"/>
                <a:gd name="connsiteY71" fmla="*/ 1572322 h 2199245"/>
                <a:gd name="connsiteX72" fmla="*/ 1876730 w 2043660"/>
                <a:gd name="connsiteY72" fmla="*/ 1360895 h 2199245"/>
                <a:gd name="connsiteX73" fmla="*/ 2026602 w 2043660"/>
                <a:gd name="connsiteY73" fmla="*/ 1147461 h 2199245"/>
                <a:gd name="connsiteX74" fmla="*/ 2023257 w 2043660"/>
                <a:gd name="connsiteY74" fmla="*/ 857083 h 219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43660" h="2199245">
                  <a:moveTo>
                    <a:pt x="2023257" y="857083"/>
                  </a:moveTo>
                  <a:cubicBezTo>
                    <a:pt x="1966386" y="628929"/>
                    <a:pt x="1838592" y="442926"/>
                    <a:pt x="1672662" y="280342"/>
                  </a:cubicBezTo>
                  <a:cubicBezTo>
                    <a:pt x="1589697" y="199384"/>
                    <a:pt x="1497365" y="130469"/>
                    <a:pt x="1390983" y="81627"/>
                  </a:cubicBezTo>
                  <a:cubicBezTo>
                    <a:pt x="1353514" y="64231"/>
                    <a:pt x="1317385" y="44159"/>
                    <a:pt x="1275902" y="36799"/>
                  </a:cubicBezTo>
                  <a:lnTo>
                    <a:pt x="1275902" y="36799"/>
                  </a:lnTo>
                  <a:cubicBezTo>
                    <a:pt x="1271888" y="26094"/>
                    <a:pt x="1261182" y="28101"/>
                    <a:pt x="1253823" y="25425"/>
                  </a:cubicBezTo>
                  <a:cubicBezTo>
                    <a:pt x="1221038" y="13381"/>
                    <a:pt x="1184908" y="15389"/>
                    <a:pt x="1152793" y="0"/>
                  </a:cubicBezTo>
                  <a:lnTo>
                    <a:pt x="1136735" y="0"/>
                  </a:lnTo>
                  <a:cubicBezTo>
                    <a:pt x="1124022" y="9367"/>
                    <a:pt x="1111979" y="8029"/>
                    <a:pt x="1099267" y="0"/>
                  </a:cubicBezTo>
                  <a:lnTo>
                    <a:pt x="1083209" y="0"/>
                  </a:lnTo>
                  <a:cubicBezTo>
                    <a:pt x="1064475" y="11374"/>
                    <a:pt x="1044403" y="3345"/>
                    <a:pt x="1025000" y="5353"/>
                  </a:cubicBezTo>
                  <a:cubicBezTo>
                    <a:pt x="1002251" y="13381"/>
                    <a:pt x="976826" y="6022"/>
                    <a:pt x="954747" y="16058"/>
                  </a:cubicBezTo>
                  <a:cubicBezTo>
                    <a:pt x="940027" y="18734"/>
                    <a:pt x="925308" y="20741"/>
                    <a:pt x="911257" y="24087"/>
                  </a:cubicBezTo>
                  <a:cubicBezTo>
                    <a:pt x="734622" y="66238"/>
                    <a:pt x="589433" y="159908"/>
                    <a:pt x="467662" y="292385"/>
                  </a:cubicBezTo>
                  <a:cubicBezTo>
                    <a:pt x="317789" y="456977"/>
                    <a:pt x="222781" y="653015"/>
                    <a:pt x="151859" y="861097"/>
                  </a:cubicBezTo>
                  <a:cubicBezTo>
                    <a:pt x="82275" y="1064496"/>
                    <a:pt x="40793" y="1273915"/>
                    <a:pt x="18044" y="1487350"/>
                  </a:cubicBezTo>
                  <a:cubicBezTo>
                    <a:pt x="1987" y="1639898"/>
                    <a:pt x="-6042" y="1793116"/>
                    <a:pt x="5332" y="1947003"/>
                  </a:cubicBezTo>
                  <a:cubicBezTo>
                    <a:pt x="6670" y="1967075"/>
                    <a:pt x="12023" y="1987147"/>
                    <a:pt x="10685" y="2009227"/>
                  </a:cubicBezTo>
                  <a:lnTo>
                    <a:pt x="62203" y="2161106"/>
                  </a:lnTo>
                  <a:cubicBezTo>
                    <a:pt x="63541" y="2161776"/>
                    <a:pt x="64880" y="2163114"/>
                    <a:pt x="66218" y="2163783"/>
                  </a:cubicBezTo>
                  <a:lnTo>
                    <a:pt x="78261" y="2171812"/>
                  </a:lnTo>
                  <a:cubicBezTo>
                    <a:pt x="78261" y="2171812"/>
                    <a:pt x="78930" y="2171812"/>
                    <a:pt x="78930" y="2172481"/>
                  </a:cubicBezTo>
                  <a:lnTo>
                    <a:pt x="84952" y="2176495"/>
                  </a:lnTo>
                  <a:cubicBezTo>
                    <a:pt x="85621" y="2177164"/>
                    <a:pt x="86290" y="2177164"/>
                    <a:pt x="87628" y="2177833"/>
                  </a:cubicBezTo>
                  <a:cubicBezTo>
                    <a:pt x="89635" y="2179172"/>
                    <a:pt x="90973" y="2179840"/>
                    <a:pt x="92981" y="2181179"/>
                  </a:cubicBezTo>
                  <a:cubicBezTo>
                    <a:pt x="93650" y="2181848"/>
                    <a:pt x="94988" y="2182517"/>
                    <a:pt x="95657" y="2183186"/>
                  </a:cubicBezTo>
                  <a:cubicBezTo>
                    <a:pt x="96995" y="2183855"/>
                    <a:pt x="99002" y="2185193"/>
                    <a:pt x="100340" y="2185862"/>
                  </a:cubicBezTo>
                  <a:cubicBezTo>
                    <a:pt x="101679" y="2186531"/>
                    <a:pt x="102348" y="2187200"/>
                    <a:pt x="103686" y="2187200"/>
                  </a:cubicBezTo>
                  <a:cubicBezTo>
                    <a:pt x="105024" y="2187869"/>
                    <a:pt x="107031" y="2188539"/>
                    <a:pt x="108369" y="2189208"/>
                  </a:cubicBezTo>
                  <a:cubicBezTo>
                    <a:pt x="109708" y="2189877"/>
                    <a:pt x="110376" y="2189877"/>
                    <a:pt x="111715" y="2190546"/>
                  </a:cubicBezTo>
                  <a:cubicBezTo>
                    <a:pt x="113722" y="2191215"/>
                    <a:pt x="115060" y="2191884"/>
                    <a:pt x="117067" y="2192553"/>
                  </a:cubicBezTo>
                  <a:cubicBezTo>
                    <a:pt x="117736" y="2192553"/>
                    <a:pt x="119075" y="2193222"/>
                    <a:pt x="119744" y="2193891"/>
                  </a:cubicBezTo>
                  <a:cubicBezTo>
                    <a:pt x="122420" y="2194560"/>
                    <a:pt x="125096" y="2195898"/>
                    <a:pt x="128442" y="2196567"/>
                  </a:cubicBezTo>
                  <a:cubicBezTo>
                    <a:pt x="130449" y="2197236"/>
                    <a:pt x="132456" y="2197236"/>
                    <a:pt x="134463" y="2197905"/>
                  </a:cubicBezTo>
                  <a:lnTo>
                    <a:pt x="135132" y="2197905"/>
                  </a:lnTo>
                  <a:cubicBezTo>
                    <a:pt x="137139" y="2197905"/>
                    <a:pt x="138478" y="2198575"/>
                    <a:pt x="139816" y="2198575"/>
                  </a:cubicBezTo>
                  <a:lnTo>
                    <a:pt x="140485" y="2198575"/>
                  </a:lnTo>
                  <a:cubicBezTo>
                    <a:pt x="141823" y="2198575"/>
                    <a:pt x="143830" y="2199244"/>
                    <a:pt x="145168" y="2199244"/>
                  </a:cubicBezTo>
                  <a:lnTo>
                    <a:pt x="145168" y="2199244"/>
                  </a:lnTo>
                  <a:lnTo>
                    <a:pt x="149852" y="2199244"/>
                  </a:lnTo>
                  <a:lnTo>
                    <a:pt x="149852" y="2199244"/>
                  </a:lnTo>
                  <a:lnTo>
                    <a:pt x="149852" y="2199244"/>
                  </a:lnTo>
                  <a:cubicBezTo>
                    <a:pt x="151190" y="2199244"/>
                    <a:pt x="152528" y="2199244"/>
                    <a:pt x="153197" y="2198575"/>
                  </a:cubicBezTo>
                  <a:lnTo>
                    <a:pt x="153197" y="2198575"/>
                  </a:lnTo>
                  <a:cubicBezTo>
                    <a:pt x="154535" y="2198575"/>
                    <a:pt x="155204" y="2197905"/>
                    <a:pt x="156543" y="2197905"/>
                  </a:cubicBezTo>
                  <a:lnTo>
                    <a:pt x="156543" y="2197905"/>
                  </a:lnTo>
                  <a:cubicBezTo>
                    <a:pt x="157212" y="2197236"/>
                    <a:pt x="158550" y="2197236"/>
                    <a:pt x="159219" y="2196567"/>
                  </a:cubicBezTo>
                  <a:lnTo>
                    <a:pt x="159219" y="2196567"/>
                  </a:lnTo>
                  <a:cubicBezTo>
                    <a:pt x="159888" y="2195898"/>
                    <a:pt x="161226" y="2195229"/>
                    <a:pt x="161895" y="2194560"/>
                  </a:cubicBezTo>
                  <a:lnTo>
                    <a:pt x="161895" y="2194560"/>
                  </a:lnTo>
                  <a:lnTo>
                    <a:pt x="163902" y="2192553"/>
                  </a:lnTo>
                  <a:lnTo>
                    <a:pt x="163902" y="2192553"/>
                  </a:lnTo>
                  <a:cubicBezTo>
                    <a:pt x="164571" y="2191884"/>
                    <a:pt x="165241" y="2190546"/>
                    <a:pt x="165910" y="2189877"/>
                  </a:cubicBezTo>
                  <a:lnTo>
                    <a:pt x="165910" y="2189877"/>
                  </a:lnTo>
                  <a:cubicBezTo>
                    <a:pt x="166579" y="2188539"/>
                    <a:pt x="167248" y="2187869"/>
                    <a:pt x="167248" y="2186531"/>
                  </a:cubicBezTo>
                  <a:lnTo>
                    <a:pt x="167248" y="2186531"/>
                  </a:lnTo>
                  <a:cubicBezTo>
                    <a:pt x="167917" y="2184524"/>
                    <a:pt x="168586" y="2182517"/>
                    <a:pt x="169255" y="2179840"/>
                  </a:cubicBezTo>
                  <a:lnTo>
                    <a:pt x="169255" y="2178502"/>
                  </a:lnTo>
                  <a:cubicBezTo>
                    <a:pt x="169255" y="2177833"/>
                    <a:pt x="169924" y="2176495"/>
                    <a:pt x="169924" y="2175826"/>
                  </a:cubicBezTo>
                  <a:cubicBezTo>
                    <a:pt x="169924" y="2175157"/>
                    <a:pt x="169924" y="2174488"/>
                    <a:pt x="170593" y="2173819"/>
                  </a:cubicBezTo>
                  <a:cubicBezTo>
                    <a:pt x="170593" y="2173150"/>
                    <a:pt x="170593" y="2172481"/>
                    <a:pt x="171262" y="2171812"/>
                  </a:cubicBezTo>
                  <a:cubicBezTo>
                    <a:pt x="171262" y="2170473"/>
                    <a:pt x="171931" y="2168466"/>
                    <a:pt x="171931" y="2166459"/>
                  </a:cubicBezTo>
                  <a:cubicBezTo>
                    <a:pt x="173269" y="2157761"/>
                    <a:pt x="175946" y="2149063"/>
                    <a:pt x="179291" y="2141034"/>
                  </a:cubicBezTo>
                  <a:cubicBezTo>
                    <a:pt x="179960" y="2139696"/>
                    <a:pt x="180629" y="2138358"/>
                    <a:pt x="180629" y="2137020"/>
                  </a:cubicBezTo>
                  <a:cubicBezTo>
                    <a:pt x="197356" y="2133674"/>
                    <a:pt x="213414" y="2130998"/>
                    <a:pt x="229472" y="2128322"/>
                  </a:cubicBezTo>
                  <a:cubicBezTo>
                    <a:pt x="233486" y="2124977"/>
                    <a:pt x="238169" y="2121631"/>
                    <a:pt x="243522" y="2118286"/>
                  </a:cubicBezTo>
                  <a:cubicBezTo>
                    <a:pt x="246198" y="2116278"/>
                    <a:pt x="248875" y="2113602"/>
                    <a:pt x="251551" y="2110926"/>
                  </a:cubicBezTo>
                  <a:cubicBezTo>
                    <a:pt x="327156" y="2052048"/>
                    <a:pt x="412128" y="2009896"/>
                    <a:pt x="497101" y="1967744"/>
                  </a:cubicBezTo>
                  <a:cubicBezTo>
                    <a:pt x="531893" y="1950348"/>
                    <a:pt x="569361" y="1938974"/>
                    <a:pt x="600807" y="1915556"/>
                  </a:cubicBezTo>
                  <a:cubicBezTo>
                    <a:pt x="612850" y="1915556"/>
                    <a:pt x="623556" y="1911542"/>
                    <a:pt x="634261" y="1907528"/>
                  </a:cubicBezTo>
                  <a:lnTo>
                    <a:pt x="820932" y="1834599"/>
                  </a:lnTo>
                  <a:cubicBezTo>
                    <a:pt x="1053101" y="1748288"/>
                    <a:pt x="1288615" y="1672014"/>
                    <a:pt x="1515430" y="1572322"/>
                  </a:cubicBezTo>
                  <a:cubicBezTo>
                    <a:pt x="1643892" y="1515451"/>
                    <a:pt x="1769009" y="1452558"/>
                    <a:pt x="1876730" y="1360895"/>
                  </a:cubicBezTo>
                  <a:cubicBezTo>
                    <a:pt x="1944975" y="1302686"/>
                    <a:pt x="2002515" y="1235778"/>
                    <a:pt x="2026602" y="1147461"/>
                  </a:cubicBezTo>
                  <a:cubicBezTo>
                    <a:pt x="2052696" y="1049776"/>
                    <a:pt x="2046674" y="952760"/>
                    <a:pt x="2023257" y="857083"/>
                  </a:cubicBezTo>
                  <a:close/>
                </a:path>
              </a:pathLst>
            </a:custGeom>
            <a:solidFill>
              <a:schemeClr val="accent2"/>
            </a:solidFill>
            <a:ln w="6685" cap="flat">
              <a:noFill/>
              <a:prstDash val="solid"/>
              <a:miter/>
            </a:ln>
          </p:spPr>
          <p:txBody>
            <a:bodyPr rtlCol="0" anchor="ctr"/>
            <a:lstStyle/>
            <a:p>
              <a:endParaRPr lang="en-US"/>
            </a:p>
          </p:txBody>
        </p:sp>
        <p:sp>
          <p:nvSpPr>
            <p:cNvPr id="84" name="Freeform: Shape 99">
              <a:extLst>
                <a:ext uri="{FF2B5EF4-FFF2-40B4-BE49-F238E27FC236}">
                  <a16:creationId xmlns:a16="http://schemas.microsoft.com/office/drawing/2014/main" id="{82ABCA69-9EDB-9644-A5CE-99EAF74EA11C}"/>
                </a:ext>
              </a:extLst>
            </p:cNvPr>
            <p:cNvSpPr/>
            <p:nvPr/>
          </p:nvSpPr>
          <p:spPr>
            <a:xfrm>
              <a:off x="6844416" y="4769430"/>
              <a:ext cx="120374" cy="491050"/>
            </a:xfrm>
            <a:custGeom>
              <a:avLst/>
              <a:gdLst>
                <a:gd name="connsiteX0" fmla="*/ 318562 w 421516"/>
                <a:gd name="connsiteY0" fmla="*/ 1215037 h 1719518"/>
                <a:gd name="connsiteX1" fmla="*/ 422269 w 421516"/>
                <a:gd name="connsiteY1" fmla="*/ 573396 h 1719518"/>
                <a:gd name="connsiteX2" fmla="*/ 390153 w 421516"/>
                <a:gd name="connsiteY2" fmla="*/ 349256 h 1719518"/>
                <a:gd name="connsiteX3" fmla="*/ 388146 w 421516"/>
                <a:gd name="connsiteY3" fmla="*/ 333867 h 1719518"/>
                <a:gd name="connsiteX4" fmla="*/ 384801 w 421516"/>
                <a:gd name="connsiteY4" fmla="*/ 322493 h 1719518"/>
                <a:gd name="connsiteX5" fmla="*/ 374765 w 421516"/>
                <a:gd name="connsiteY5" fmla="*/ 290378 h 1719518"/>
                <a:gd name="connsiteX6" fmla="*/ 329937 w 421516"/>
                <a:gd name="connsiteY6" fmla="*/ 112404 h 1719518"/>
                <a:gd name="connsiteX7" fmla="*/ 350678 w 421516"/>
                <a:gd name="connsiteY7" fmla="*/ 0 h 1719518"/>
                <a:gd name="connsiteX8" fmla="*/ 301836 w 421516"/>
                <a:gd name="connsiteY8" fmla="*/ 8698 h 1719518"/>
                <a:gd name="connsiteX9" fmla="*/ 300498 w 421516"/>
                <a:gd name="connsiteY9" fmla="*/ 12712 h 1719518"/>
                <a:gd name="connsiteX10" fmla="*/ 293138 w 421516"/>
                <a:gd name="connsiteY10" fmla="*/ 38137 h 1719518"/>
                <a:gd name="connsiteX11" fmla="*/ 289792 w 421516"/>
                <a:gd name="connsiteY11" fmla="*/ 54195 h 1719518"/>
                <a:gd name="connsiteX12" fmla="*/ 270389 w 421516"/>
                <a:gd name="connsiteY12" fmla="*/ 71591 h 1719518"/>
                <a:gd name="connsiteX13" fmla="*/ 248310 w 421516"/>
                <a:gd name="connsiteY13" fmla="*/ 68914 h 1719518"/>
                <a:gd name="connsiteX14" fmla="*/ 186086 w 421516"/>
                <a:gd name="connsiteY14" fmla="*/ 37468 h 1719518"/>
                <a:gd name="connsiteX15" fmla="*/ 181402 w 421516"/>
                <a:gd name="connsiteY15" fmla="*/ 38806 h 1719518"/>
                <a:gd name="connsiteX16" fmla="*/ 101783 w 421516"/>
                <a:gd name="connsiteY16" fmla="*/ 130469 h 1719518"/>
                <a:gd name="connsiteX17" fmla="*/ 163338 w 421516"/>
                <a:gd name="connsiteY17" fmla="*/ 343234 h 1719518"/>
                <a:gd name="connsiteX18" fmla="*/ 173374 w 421516"/>
                <a:gd name="connsiteY18" fmla="*/ 349256 h 1719518"/>
                <a:gd name="connsiteX19" fmla="*/ 163338 w 421516"/>
                <a:gd name="connsiteY19" fmla="*/ 343234 h 1719518"/>
                <a:gd name="connsiteX20" fmla="*/ 166683 w 421516"/>
                <a:gd name="connsiteY20" fmla="*/ 369328 h 1719518"/>
                <a:gd name="connsiteX21" fmla="*/ 163338 w 421516"/>
                <a:gd name="connsiteY21" fmla="*/ 960789 h 1719518"/>
                <a:gd name="connsiteX22" fmla="*/ 60969 w 421516"/>
                <a:gd name="connsiteY22" fmla="*/ 1267894 h 1719518"/>
                <a:gd name="connsiteX23" fmla="*/ 8112 w 421516"/>
                <a:gd name="connsiteY23" fmla="*/ 1720856 h 1719518"/>
                <a:gd name="connsiteX24" fmla="*/ 109143 w 421516"/>
                <a:gd name="connsiteY24" fmla="*/ 1704798 h 1719518"/>
                <a:gd name="connsiteX25" fmla="*/ 231583 w 421516"/>
                <a:gd name="connsiteY25" fmla="*/ 1698777 h 1719518"/>
                <a:gd name="connsiteX26" fmla="*/ 230245 w 421516"/>
                <a:gd name="connsiteY26" fmla="*/ 1512105 h 1719518"/>
                <a:gd name="connsiteX27" fmla="*/ 318562 w 421516"/>
                <a:gd name="connsiteY27" fmla="*/ 1215037 h 1719518"/>
                <a:gd name="connsiteX28" fmla="*/ 275073 w 421516"/>
                <a:gd name="connsiteY28" fmla="*/ 353940 h 1719518"/>
                <a:gd name="connsiteX29" fmla="*/ 235597 w 421516"/>
                <a:gd name="connsiteY29" fmla="*/ 353940 h 1719518"/>
                <a:gd name="connsiteX30" fmla="*/ 275073 w 421516"/>
                <a:gd name="connsiteY30" fmla="*/ 353940 h 171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1516" h="1719518">
                  <a:moveTo>
                    <a:pt x="318562" y="1215037"/>
                  </a:moveTo>
                  <a:cubicBezTo>
                    <a:pt x="394837" y="1007624"/>
                    <a:pt x="440334" y="795528"/>
                    <a:pt x="422269" y="573396"/>
                  </a:cubicBezTo>
                  <a:cubicBezTo>
                    <a:pt x="416247" y="497790"/>
                    <a:pt x="409556" y="422854"/>
                    <a:pt x="390153" y="349256"/>
                  </a:cubicBezTo>
                  <a:cubicBezTo>
                    <a:pt x="389484" y="343904"/>
                    <a:pt x="388815" y="338551"/>
                    <a:pt x="388146" y="333867"/>
                  </a:cubicBezTo>
                  <a:cubicBezTo>
                    <a:pt x="380117" y="331860"/>
                    <a:pt x="376103" y="329184"/>
                    <a:pt x="384801" y="322493"/>
                  </a:cubicBezTo>
                  <a:cubicBezTo>
                    <a:pt x="381455" y="311788"/>
                    <a:pt x="375434" y="301083"/>
                    <a:pt x="374765" y="290378"/>
                  </a:cubicBezTo>
                  <a:cubicBezTo>
                    <a:pt x="370750" y="228154"/>
                    <a:pt x="353354" y="168607"/>
                    <a:pt x="329937" y="112404"/>
                  </a:cubicBezTo>
                  <a:cubicBezTo>
                    <a:pt x="309195" y="62893"/>
                    <a:pt x="314548" y="28101"/>
                    <a:pt x="350678" y="0"/>
                  </a:cubicBezTo>
                  <a:cubicBezTo>
                    <a:pt x="334620" y="2676"/>
                    <a:pt x="318562" y="5353"/>
                    <a:pt x="301836" y="8698"/>
                  </a:cubicBezTo>
                  <a:cubicBezTo>
                    <a:pt x="301167" y="10036"/>
                    <a:pt x="300498" y="11374"/>
                    <a:pt x="300498" y="12712"/>
                  </a:cubicBezTo>
                  <a:cubicBezTo>
                    <a:pt x="297152" y="20741"/>
                    <a:pt x="294476" y="29439"/>
                    <a:pt x="293138" y="38137"/>
                  </a:cubicBezTo>
                  <a:cubicBezTo>
                    <a:pt x="292469" y="44828"/>
                    <a:pt x="291131" y="49511"/>
                    <a:pt x="289792" y="54195"/>
                  </a:cubicBezTo>
                  <a:cubicBezTo>
                    <a:pt x="286447" y="65569"/>
                    <a:pt x="280425" y="70922"/>
                    <a:pt x="270389" y="71591"/>
                  </a:cubicBezTo>
                  <a:cubicBezTo>
                    <a:pt x="264368" y="72260"/>
                    <a:pt x="257677" y="70922"/>
                    <a:pt x="248310" y="68914"/>
                  </a:cubicBezTo>
                  <a:cubicBezTo>
                    <a:pt x="226230" y="63562"/>
                    <a:pt x="207496" y="50850"/>
                    <a:pt x="186086" y="37468"/>
                  </a:cubicBezTo>
                  <a:cubicBezTo>
                    <a:pt x="184748" y="38137"/>
                    <a:pt x="183410" y="38137"/>
                    <a:pt x="181402" y="38806"/>
                  </a:cubicBezTo>
                  <a:cubicBezTo>
                    <a:pt x="177388" y="89656"/>
                    <a:pt x="144603" y="114412"/>
                    <a:pt x="101783" y="130469"/>
                  </a:cubicBezTo>
                  <a:cubicBezTo>
                    <a:pt x="122524" y="201391"/>
                    <a:pt x="142596" y="272313"/>
                    <a:pt x="163338" y="343234"/>
                  </a:cubicBezTo>
                  <a:cubicBezTo>
                    <a:pt x="166683" y="345242"/>
                    <a:pt x="170028" y="347249"/>
                    <a:pt x="173374" y="349256"/>
                  </a:cubicBezTo>
                  <a:cubicBezTo>
                    <a:pt x="170028" y="347249"/>
                    <a:pt x="166683" y="345242"/>
                    <a:pt x="163338" y="343234"/>
                  </a:cubicBezTo>
                  <a:cubicBezTo>
                    <a:pt x="164676" y="351933"/>
                    <a:pt x="164676" y="360630"/>
                    <a:pt x="166683" y="369328"/>
                  </a:cubicBezTo>
                  <a:cubicBezTo>
                    <a:pt x="208834" y="566705"/>
                    <a:pt x="215525" y="763413"/>
                    <a:pt x="163338" y="960789"/>
                  </a:cubicBezTo>
                  <a:cubicBezTo>
                    <a:pt x="135236" y="1065165"/>
                    <a:pt x="95761" y="1165526"/>
                    <a:pt x="60969" y="1267894"/>
                  </a:cubicBezTo>
                  <a:cubicBezTo>
                    <a:pt x="10789" y="1415090"/>
                    <a:pt x="-13967" y="1564962"/>
                    <a:pt x="8112" y="1720856"/>
                  </a:cubicBezTo>
                  <a:cubicBezTo>
                    <a:pt x="42235" y="1717511"/>
                    <a:pt x="74351" y="1704130"/>
                    <a:pt x="109143" y="1704798"/>
                  </a:cubicBezTo>
                  <a:cubicBezTo>
                    <a:pt x="149287" y="1694762"/>
                    <a:pt x="190770" y="1701453"/>
                    <a:pt x="231583" y="1698777"/>
                  </a:cubicBezTo>
                  <a:cubicBezTo>
                    <a:pt x="220878" y="1636553"/>
                    <a:pt x="221547" y="1574329"/>
                    <a:pt x="230245" y="1512105"/>
                  </a:cubicBezTo>
                  <a:cubicBezTo>
                    <a:pt x="246303" y="1408399"/>
                    <a:pt x="283102" y="1312052"/>
                    <a:pt x="318562" y="1215037"/>
                  </a:cubicBezTo>
                  <a:close/>
                  <a:moveTo>
                    <a:pt x="275073" y="353940"/>
                  </a:moveTo>
                  <a:cubicBezTo>
                    <a:pt x="261691" y="353940"/>
                    <a:pt x="248979" y="353940"/>
                    <a:pt x="235597" y="353940"/>
                  </a:cubicBezTo>
                  <a:cubicBezTo>
                    <a:pt x="248979" y="353940"/>
                    <a:pt x="261691" y="353940"/>
                    <a:pt x="275073" y="353940"/>
                  </a:cubicBezTo>
                  <a:close/>
                </a:path>
              </a:pathLst>
            </a:custGeom>
            <a:solidFill>
              <a:schemeClr val="accent3"/>
            </a:solidFill>
            <a:ln w="6685" cap="flat">
              <a:noFill/>
              <a:prstDash val="solid"/>
              <a:miter/>
            </a:ln>
          </p:spPr>
          <p:txBody>
            <a:bodyPr rtlCol="0" anchor="ctr"/>
            <a:lstStyle/>
            <a:p>
              <a:endParaRPr lang="en-US"/>
            </a:p>
          </p:txBody>
        </p:sp>
      </p:grpSp>
      <p:grpSp>
        <p:nvGrpSpPr>
          <p:cNvPr id="85" name="Group 84">
            <a:extLst>
              <a:ext uri="{FF2B5EF4-FFF2-40B4-BE49-F238E27FC236}">
                <a16:creationId xmlns:a16="http://schemas.microsoft.com/office/drawing/2014/main" id="{4779CC11-F7DD-7A47-8F6A-A4CC5EE50366}"/>
              </a:ext>
            </a:extLst>
          </p:cNvPr>
          <p:cNvGrpSpPr/>
          <p:nvPr/>
        </p:nvGrpSpPr>
        <p:grpSpPr>
          <a:xfrm>
            <a:off x="867199" y="5241638"/>
            <a:ext cx="816933" cy="1291696"/>
            <a:chOff x="6231869" y="4161827"/>
            <a:chExt cx="1230777" cy="1956399"/>
          </a:xfrm>
        </p:grpSpPr>
        <p:sp>
          <p:nvSpPr>
            <p:cNvPr id="86" name="Freeform: Shape 89">
              <a:extLst>
                <a:ext uri="{FF2B5EF4-FFF2-40B4-BE49-F238E27FC236}">
                  <a16:creationId xmlns:a16="http://schemas.microsoft.com/office/drawing/2014/main" id="{FED601CF-B0EC-4B4F-B1E0-CE53DF37242E}"/>
                </a:ext>
              </a:extLst>
            </p:cNvPr>
            <p:cNvSpPr/>
            <p:nvPr/>
          </p:nvSpPr>
          <p:spPr>
            <a:xfrm>
              <a:off x="7171552" y="4162018"/>
              <a:ext cx="15286" cy="1911"/>
            </a:xfrm>
            <a:custGeom>
              <a:avLst/>
              <a:gdLst>
                <a:gd name="connsiteX0" fmla="*/ 58879 w 53525"/>
                <a:gd name="connsiteY0" fmla="*/ 0 h 0"/>
                <a:gd name="connsiteX1" fmla="*/ 669 w 53525"/>
                <a:gd name="connsiteY1" fmla="*/ 5353 h 0"/>
                <a:gd name="connsiteX2" fmla="*/ 0 w 53525"/>
                <a:gd name="connsiteY2" fmla="*/ 0 h 0"/>
                <a:gd name="connsiteX3" fmla="*/ 58879 w 53525"/>
                <a:gd name="connsiteY3" fmla="*/ 0 h 0"/>
              </a:gdLst>
              <a:ahLst/>
              <a:cxnLst>
                <a:cxn ang="0">
                  <a:pos x="connsiteX0" y="connsiteY0"/>
                </a:cxn>
                <a:cxn ang="0">
                  <a:pos x="connsiteX1" y="connsiteY1"/>
                </a:cxn>
                <a:cxn ang="0">
                  <a:pos x="connsiteX2" y="connsiteY2"/>
                </a:cxn>
                <a:cxn ang="0">
                  <a:pos x="connsiteX3" y="connsiteY3"/>
                </a:cxn>
              </a:cxnLst>
              <a:rect l="l" t="t" r="r" b="b"/>
              <a:pathLst>
                <a:path w="53525">
                  <a:moveTo>
                    <a:pt x="58879" y="0"/>
                  </a:moveTo>
                  <a:cubicBezTo>
                    <a:pt x="40144" y="11374"/>
                    <a:pt x="20072" y="3345"/>
                    <a:pt x="669" y="5353"/>
                  </a:cubicBezTo>
                  <a:cubicBezTo>
                    <a:pt x="669" y="3345"/>
                    <a:pt x="0" y="1338"/>
                    <a:pt x="0" y="0"/>
                  </a:cubicBezTo>
                  <a:cubicBezTo>
                    <a:pt x="19403" y="0"/>
                    <a:pt x="39475" y="0"/>
                    <a:pt x="58879" y="0"/>
                  </a:cubicBezTo>
                  <a:close/>
                </a:path>
              </a:pathLst>
            </a:custGeom>
            <a:solidFill>
              <a:srgbClr val="48A960"/>
            </a:solidFill>
            <a:ln w="6685" cap="flat">
              <a:noFill/>
              <a:prstDash val="solid"/>
              <a:miter/>
            </a:ln>
          </p:spPr>
          <p:txBody>
            <a:bodyPr rtlCol="0" anchor="ctr"/>
            <a:lstStyle/>
            <a:p>
              <a:endParaRPr lang="en-US"/>
            </a:p>
          </p:txBody>
        </p:sp>
        <p:sp>
          <p:nvSpPr>
            <p:cNvPr id="87" name="Freeform: Shape 90">
              <a:extLst>
                <a:ext uri="{FF2B5EF4-FFF2-40B4-BE49-F238E27FC236}">
                  <a16:creationId xmlns:a16="http://schemas.microsoft.com/office/drawing/2014/main" id="{68870F33-75A9-B741-BB1F-8BCAE5330C7F}"/>
                </a:ext>
              </a:extLst>
            </p:cNvPr>
            <p:cNvSpPr/>
            <p:nvPr/>
          </p:nvSpPr>
          <p:spPr>
            <a:xfrm>
              <a:off x="7192951" y="4162018"/>
              <a:ext cx="9554" cy="1911"/>
            </a:xfrm>
            <a:custGeom>
              <a:avLst/>
              <a:gdLst>
                <a:gd name="connsiteX0" fmla="*/ 37468 w 33453"/>
                <a:gd name="connsiteY0" fmla="*/ 0 h 0"/>
                <a:gd name="connsiteX1" fmla="*/ 0 w 33453"/>
                <a:gd name="connsiteY1" fmla="*/ 0 h 0"/>
                <a:gd name="connsiteX2" fmla="*/ 37468 w 33453"/>
                <a:gd name="connsiteY2" fmla="*/ 0 h 0"/>
              </a:gdLst>
              <a:ahLst/>
              <a:cxnLst>
                <a:cxn ang="0">
                  <a:pos x="connsiteX0" y="connsiteY0"/>
                </a:cxn>
                <a:cxn ang="0">
                  <a:pos x="connsiteX1" y="connsiteY1"/>
                </a:cxn>
                <a:cxn ang="0">
                  <a:pos x="connsiteX2" y="connsiteY2"/>
                </a:cxn>
              </a:cxnLst>
              <a:rect l="l" t="t" r="r" b="b"/>
              <a:pathLst>
                <a:path w="33453">
                  <a:moveTo>
                    <a:pt x="37468" y="0"/>
                  </a:moveTo>
                  <a:cubicBezTo>
                    <a:pt x="24756" y="9367"/>
                    <a:pt x="12712" y="8029"/>
                    <a:pt x="0" y="0"/>
                  </a:cubicBezTo>
                  <a:cubicBezTo>
                    <a:pt x="12712" y="0"/>
                    <a:pt x="24756" y="0"/>
                    <a:pt x="37468" y="0"/>
                  </a:cubicBezTo>
                  <a:close/>
                </a:path>
              </a:pathLst>
            </a:custGeom>
            <a:solidFill>
              <a:srgbClr val="48A960"/>
            </a:solidFill>
            <a:ln w="6685" cap="flat">
              <a:noFill/>
              <a:prstDash val="solid"/>
              <a:miter/>
            </a:ln>
          </p:spPr>
          <p:txBody>
            <a:bodyPr rtlCol="0" anchor="ctr"/>
            <a:lstStyle/>
            <a:p>
              <a:endParaRPr lang="en-US"/>
            </a:p>
          </p:txBody>
        </p:sp>
        <p:sp>
          <p:nvSpPr>
            <p:cNvPr id="88" name="Freeform: Shape 91">
              <a:extLst>
                <a:ext uri="{FF2B5EF4-FFF2-40B4-BE49-F238E27FC236}">
                  <a16:creationId xmlns:a16="http://schemas.microsoft.com/office/drawing/2014/main" id="{6833A644-FCF8-DF43-8F45-D15578B4CFDE}"/>
                </a:ext>
              </a:extLst>
            </p:cNvPr>
            <p:cNvSpPr/>
            <p:nvPr/>
          </p:nvSpPr>
          <p:spPr>
            <a:xfrm>
              <a:off x="6646093" y="5254557"/>
              <a:ext cx="508246" cy="622888"/>
            </a:xfrm>
            <a:custGeom>
              <a:avLst/>
              <a:gdLst>
                <a:gd name="connsiteX0" fmla="*/ 1601818 w 1779734"/>
                <a:gd name="connsiteY0" fmla="*/ 431552 h 2181178"/>
                <a:gd name="connsiteX1" fmla="*/ 1099344 w 1779734"/>
                <a:gd name="connsiteY1" fmla="*/ 28770 h 2181178"/>
                <a:gd name="connsiteX2" fmla="*/ 928061 w 1779734"/>
                <a:gd name="connsiteY2" fmla="*/ 0 h 2181178"/>
                <a:gd name="connsiteX3" fmla="*/ 805621 w 1779734"/>
                <a:gd name="connsiteY3" fmla="*/ 6021 h 2181178"/>
                <a:gd name="connsiteX4" fmla="*/ 813650 w 1779734"/>
                <a:gd name="connsiteY4" fmla="*/ 38806 h 2181178"/>
                <a:gd name="connsiteX5" fmla="*/ 805621 w 1779734"/>
                <a:gd name="connsiteY5" fmla="*/ 6021 h 2181178"/>
                <a:gd name="connsiteX6" fmla="*/ 704591 w 1779734"/>
                <a:gd name="connsiteY6" fmla="*/ 22079 h 2181178"/>
                <a:gd name="connsiteX7" fmla="*/ 689871 w 1779734"/>
                <a:gd name="connsiteY7" fmla="*/ 28101 h 2181178"/>
                <a:gd name="connsiteX8" fmla="*/ 407522 w 1779734"/>
                <a:gd name="connsiteY8" fmla="*/ 176635 h 2181178"/>
                <a:gd name="connsiteX9" fmla="*/ 52914 w 1779734"/>
                <a:gd name="connsiteY9" fmla="*/ 729959 h 2181178"/>
                <a:gd name="connsiteX10" fmla="*/ 99749 w 1779734"/>
                <a:gd name="connsiteY10" fmla="*/ 1586372 h 2181178"/>
                <a:gd name="connsiteX11" fmla="*/ 749419 w 1779734"/>
                <a:gd name="connsiteY11" fmla="*/ 2169804 h 2181178"/>
                <a:gd name="connsiteX12" fmla="*/ 994300 w 1779734"/>
                <a:gd name="connsiteY12" fmla="*/ 2177833 h 2181178"/>
                <a:gd name="connsiteX13" fmla="*/ 972220 w 1779734"/>
                <a:gd name="connsiteY13" fmla="*/ 2033313 h 2181178"/>
                <a:gd name="connsiteX14" fmla="*/ 973558 w 1779734"/>
                <a:gd name="connsiteY14" fmla="*/ 2005212 h 2181178"/>
                <a:gd name="connsiteX15" fmla="*/ 1083286 w 1779734"/>
                <a:gd name="connsiteY15" fmla="*/ 1662647 h 2181178"/>
                <a:gd name="connsiteX16" fmla="*/ 1148186 w 1779734"/>
                <a:gd name="connsiteY16" fmla="*/ 1298002 h 2181178"/>
                <a:gd name="connsiteX17" fmla="*/ 1149525 w 1779734"/>
                <a:gd name="connsiteY17" fmla="*/ 1174892 h 2181178"/>
                <a:gd name="connsiteX18" fmla="*/ 1156884 w 1779734"/>
                <a:gd name="connsiteY18" fmla="*/ 1082560 h 2181178"/>
                <a:gd name="connsiteX19" fmla="*/ 1245871 w 1779734"/>
                <a:gd name="connsiteY19" fmla="*/ 1493371 h 2181178"/>
                <a:gd name="connsiteX20" fmla="*/ 1307426 w 1779734"/>
                <a:gd name="connsiteY20" fmla="*/ 1735576 h 2181178"/>
                <a:gd name="connsiteX21" fmla="*/ 1320807 w 1779734"/>
                <a:gd name="connsiteY21" fmla="*/ 1827908 h 2181178"/>
                <a:gd name="connsiteX22" fmla="*/ 1322145 w 1779734"/>
                <a:gd name="connsiteY22" fmla="*/ 1843966 h 2181178"/>
                <a:gd name="connsiteX23" fmla="*/ 1326829 w 1779734"/>
                <a:gd name="connsiteY23" fmla="*/ 1884779 h 2181178"/>
                <a:gd name="connsiteX24" fmla="*/ 1330843 w 1779734"/>
                <a:gd name="connsiteY24" fmla="*/ 2018593 h 2181178"/>
                <a:gd name="connsiteX25" fmla="*/ 1333520 w 1779734"/>
                <a:gd name="connsiteY25" fmla="*/ 2035990 h 2181178"/>
                <a:gd name="connsiteX26" fmla="*/ 1348908 w 1779734"/>
                <a:gd name="connsiteY26" fmla="*/ 2029968 h 2181178"/>
                <a:gd name="connsiteX27" fmla="*/ 1694819 w 1779734"/>
                <a:gd name="connsiteY27" fmla="*/ 1560948 h 2181178"/>
                <a:gd name="connsiteX28" fmla="*/ 1728273 w 1779734"/>
                <a:gd name="connsiteY28" fmla="*/ 1467277 h 2181178"/>
                <a:gd name="connsiteX29" fmla="*/ 1775777 w 1779734"/>
                <a:gd name="connsiteY29" fmla="*/ 1219720 h 2181178"/>
                <a:gd name="connsiteX30" fmla="*/ 1601818 w 1779734"/>
                <a:gd name="connsiteY30" fmla="*/ 431552 h 21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79734" h="2181178">
                  <a:moveTo>
                    <a:pt x="1601818" y="431552"/>
                  </a:moveTo>
                  <a:cubicBezTo>
                    <a:pt x="1482723" y="238190"/>
                    <a:pt x="1319469" y="96346"/>
                    <a:pt x="1099344" y="28770"/>
                  </a:cubicBezTo>
                  <a:cubicBezTo>
                    <a:pt x="1043811" y="11374"/>
                    <a:pt x="986271" y="3345"/>
                    <a:pt x="928061" y="0"/>
                  </a:cubicBezTo>
                  <a:cubicBezTo>
                    <a:pt x="887248" y="2676"/>
                    <a:pt x="845765" y="-4015"/>
                    <a:pt x="805621" y="6021"/>
                  </a:cubicBezTo>
                  <a:cubicBezTo>
                    <a:pt x="804283" y="18065"/>
                    <a:pt x="808297" y="28770"/>
                    <a:pt x="813650" y="38806"/>
                  </a:cubicBezTo>
                  <a:cubicBezTo>
                    <a:pt x="808297" y="28770"/>
                    <a:pt x="804283" y="18734"/>
                    <a:pt x="805621" y="6021"/>
                  </a:cubicBezTo>
                  <a:cubicBezTo>
                    <a:pt x="770829" y="5353"/>
                    <a:pt x="738714" y="18734"/>
                    <a:pt x="704591" y="22079"/>
                  </a:cubicBezTo>
                  <a:cubicBezTo>
                    <a:pt x="699907" y="24086"/>
                    <a:pt x="695224" y="26763"/>
                    <a:pt x="689871" y="28101"/>
                  </a:cubicBezTo>
                  <a:cubicBezTo>
                    <a:pt x="585496" y="58209"/>
                    <a:pt x="491826" y="108390"/>
                    <a:pt x="407522" y="176635"/>
                  </a:cubicBezTo>
                  <a:cubicBezTo>
                    <a:pt x="228211" y="321824"/>
                    <a:pt x="114468" y="510503"/>
                    <a:pt x="52914" y="729959"/>
                  </a:cubicBezTo>
                  <a:cubicBezTo>
                    <a:pt x="-28713" y="1020337"/>
                    <a:pt x="-18008" y="1308038"/>
                    <a:pt x="99749" y="1586372"/>
                  </a:cubicBezTo>
                  <a:cubicBezTo>
                    <a:pt x="224196" y="1880765"/>
                    <a:pt x="424249" y="2096875"/>
                    <a:pt x="749419" y="2169804"/>
                  </a:cubicBezTo>
                  <a:cubicBezTo>
                    <a:pt x="830377" y="2187869"/>
                    <a:pt x="912004" y="2188538"/>
                    <a:pt x="994300" y="2177833"/>
                  </a:cubicBezTo>
                  <a:cubicBezTo>
                    <a:pt x="994969" y="2128322"/>
                    <a:pt x="989616" y="2080148"/>
                    <a:pt x="972220" y="2033313"/>
                  </a:cubicBezTo>
                  <a:cubicBezTo>
                    <a:pt x="968206" y="2023277"/>
                    <a:pt x="969544" y="2013910"/>
                    <a:pt x="973558" y="2005212"/>
                  </a:cubicBezTo>
                  <a:cubicBezTo>
                    <a:pt x="1019724" y="1894146"/>
                    <a:pt x="1053178" y="1779065"/>
                    <a:pt x="1083286" y="1662647"/>
                  </a:cubicBezTo>
                  <a:cubicBezTo>
                    <a:pt x="1114733" y="1542883"/>
                    <a:pt x="1136143" y="1421111"/>
                    <a:pt x="1148186" y="1298002"/>
                  </a:cubicBezTo>
                  <a:cubicBezTo>
                    <a:pt x="1152201" y="1257188"/>
                    <a:pt x="1148856" y="1215706"/>
                    <a:pt x="1149525" y="1174892"/>
                  </a:cubicBezTo>
                  <a:cubicBezTo>
                    <a:pt x="1150194" y="1144115"/>
                    <a:pt x="1153539" y="1113338"/>
                    <a:pt x="1156884" y="1082560"/>
                  </a:cubicBezTo>
                  <a:cubicBezTo>
                    <a:pt x="1181640" y="1220389"/>
                    <a:pt x="1211079" y="1357549"/>
                    <a:pt x="1245871" y="1493371"/>
                  </a:cubicBezTo>
                  <a:cubicBezTo>
                    <a:pt x="1266613" y="1573660"/>
                    <a:pt x="1292706" y="1653280"/>
                    <a:pt x="1307426" y="1735576"/>
                  </a:cubicBezTo>
                  <a:cubicBezTo>
                    <a:pt x="1312779" y="1765684"/>
                    <a:pt x="1322815" y="1795792"/>
                    <a:pt x="1320807" y="1827908"/>
                  </a:cubicBezTo>
                  <a:cubicBezTo>
                    <a:pt x="1321476" y="1833261"/>
                    <a:pt x="1322145" y="1838613"/>
                    <a:pt x="1322145" y="1843966"/>
                  </a:cubicBezTo>
                  <a:cubicBezTo>
                    <a:pt x="1330174" y="1856678"/>
                    <a:pt x="1325491" y="1870728"/>
                    <a:pt x="1326829" y="1884779"/>
                  </a:cubicBezTo>
                  <a:cubicBezTo>
                    <a:pt x="1328167" y="1929607"/>
                    <a:pt x="1329505" y="1973766"/>
                    <a:pt x="1330843" y="2018593"/>
                  </a:cubicBezTo>
                  <a:cubicBezTo>
                    <a:pt x="1330843" y="2024615"/>
                    <a:pt x="1328167" y="2031975"/>
                    <a:pt x="1333520" y="2035990"/>
                  </a:cubicBezTo>
                  <a:cubicBezTo>
                    <a:pt x="1340211" y="2040673"/>
                    <a:pt x="1344894" y="2032644"/>
                    <a:pt x="1348908" y="2029968"/>
                  </a:cubicBezTo>
                  <a:cubicBezTo>
                    <a:pt x="1511493" y="1908196"/>
                    <a:pt x="1624567" y="1750295"/>
                    <a:pt x="1694819" y="1560948"/>
                  </a:cubicBezTo>
                  <a:cubicBezTo>
                    <a:pt x="1706193" y="1529501"/>
                    <a:pt x="1718237" y="1498724"/>
                    <a:pt x="1728273" y="1467277"/>
                  </a:cubicBezTo>
                  <a:cubicBezTo>
                    <a:pt x="1754367" y="1386989"/>
                    <a:pt x="1768417" y="1303355"/>
                    <a:pt x="1775777" y="1219720"/>
                  </a:cubicBezTo>
                  <a:cubicBezTo>
                    <a:pt x="1801202" y="938040"/>
                    <a:pt x="1750352" y="673756"/>
                    <a:pt x="1601818" y="431552"/>
                  </a:cubicBezTo>
                  <a:close/>
                </a:path>
              </a:pathLst>
            </a:custGeom>
            <a:solidFill>
              <a:schemeClr val="accent4"/>
            </a:solidFill>
            <a:ln w="6685" cap="flat">
              <a:noFill/>
              <a:prstDash val="solid"/>
              <a:miter/>
            </a:ln>
          </p:spPr>
          <p:txBody>
            <a:bodyPr rtlCol="0" anchor="ctr"/>
            <a:lstStyle/>
            <a:p>
              <a:endParaRPr lang="en-US"/>
            </a:p>
          </p:txBody>
        </p:sp>
        <p:sp>
          <p:nvSpPr>
            <p:cNvPr id="89" name="Freeform: Shape 92">
              <a:extLst>
                <a:ext uri="{FF2B5EF4-FFF2-40B4-BE49-F238E27FC236}">
                  <a16:creationId xmlns:a16="http://schemas.microsoft.com/office/drawing/2014/main" id="{29ABB643-E518-FA4C-88EB-88662F0C126F}"/>
                </a:ext>
              </a:extLst>
            </p:cNvPr>
            <p:cNvSpPr/>
            <p:nvPr/>
          </p:nvSpPr>
          <p:spPr>
            <a:xfrm>
              <a:off x="6838883" y="5560850"/>
              <a:ext cx="188833" cy="557376"/>
            </a:xfrm>
            <a:custGeom>
              <a:avLst/>
              <a:gdLst>
                <a:gd name="connsiteX0" fmla="*/ 328541 w 655691"/>
                <a:gd name="connsiteY0" fmla="*/ 1095273 h 1947002"/>
                <a:gd name="connsiteX1" fmla="*/ 306462 w 655691"/>
                <a:gd name="connsiteY1" fmla="*/ 950753 h 1947002"/>
                <a:gd name="connsiteX2" fmla="*/ 307800 w 655691"/>
                <a:gd name="connsiteY2" fmla="*/ 922652 h 1947002"/>
                <a:gd name="connsiteX3" fmla="*/ 417528 w 655691"/>
                <a:gd name="connsiteY3" fmla="*/ 580087 h 1947002"/>
                <a:gd name="connsiteX4" fmla="*/ 482428 w 655691"/>
                <a:gd name="connsiteY4" fmla="*/ 215442 h 1947002"/>
                <a:gd name="connsiteX5" fmla="*/ 483766 w 655691"/>
                <a:gd name="connsiteY5" fmla="*/ 92332 h 1947002"/>
                <a:gd name="connsiteX6" fmla="*/ 491126 w 655691"/>
                <a:gd name="connsiteY6" fmla="*/ 0 h 1947002"/>
                <a:gd name="connsiteX7" fmla="*/ 580113 w 655691"/>
                <a:gd name="connsiteY7" fmla="*/ 410811 h 1947002"/>
                <a:gd name="connsiteX8" fmla="*/ 641668 w 655691"/>
                <a:gd name="connsiteY8" fmla="*/ 653015 h 1947002"/>
                <a:gd name="connsiteX9" fmla="*/ 655049 w 655691"/>
                <a:gd name="connsiteY9" fmla="*/ 745347 h 1947002"/>
                <a:gd name="connsiteX10" fmla="*/ 656387 w 655691"/>
                <a:gd name="connsiteY10" fmla="*/ 761405 h 1947002"/>
                <a:gd name="connsiteX11" fmla="*/ 661071 w 655691"/>
                <a:gd name="connsiteY11" fmla="*/ 802219 h 1947002"/>
                <a:gd name="connsiteX12" fmla="*/ 564055 w 655691"/>
                <a:gd name="connsiteY12" fmla="*/ 1047768 h 1947002"/>
                <a:gd name="connsiteX13" fmla="*/ 368686 w 655691"/>
                <a:gd name="connsiteY13" fmla="*/ 1581689 h 1947002"/>
                <a:gd name="connsiteX14" fmla="*/ 321181 w 655691"/>
                <a:gd name="connsiteY14" fmla="*/ 1722863 h 1947002"/>
                <a:gd name="connsiteX15" fmla="*/ 283044 w 655691"/>
                <a:gd name="connsiteY15" fmla="*/ 1769699 h 1947002"/>
                <a:gd name="connsiteX16" fmla="*/ 33480 w 655691"/>
                <a:gd name="connsiteY16" fmla="*/ 1947003 h 1947002"/>
                <a:gd name="connsiteX17" fmla="*/ 4041 w 655691"/>
                <a:gd name="connsiteY17" fmla="*/ 1944996 h 1947002"/>
                <a:gd name="connsiteX18" fmla="*/ 11400 w 655691"/>
                <a:gd name="connsiteY18" fmla="*/ 1914218 h 1947002"/>
                <a:gd name="connsiteX19" fmla="*/ 79646 w 655691"/>
                <a:gd name="connsiteY19" fmla="*/ 1850656 h 1947002"/>
                <a:gd name="connsiteX20" fmla="*/ 207439 w 655691"/>
                <a:gd name="connsiteY20" fmla="*/ 1635884 h 1947002"/>
                <a:gd name="connsiteX21" fmla="*/ 321181 w 655691"/>
                <a:gd name="connsiteY21" fmla="*/ 1226411 h 1947002"/>
                <a:gd name="connsiteX22" fmla="*/ 328541 w 655691"/>
                <a:gd name="connsiteY22" fmla="*/ 1095273 h 1947002"/>
                <a:gd name="connsiteX0" fmla="*/ 328541 w 661238"/>
                <a:gd name="connsiteY0" fmla="*/ 1095273 h 1951771"/>
                <a:gd name="connsiteX1" fmla="*/ 306462 w 661238"/>
                <a:gd name="connsiteY1" fmla="*/ 950753 h 1951771"/>
                <a:gd name="connsiteX2" fmla="*/ 307800 w 661238"/>
                <a:gd name="connsiteY2" fmla="*/ 922652 h 1951771"/>
                <a:gd name="connsiteX3" fmla="*/ 417528 w 661238"/>
                <a:gd name="connsiteY3" fmla="*/ 580087 h 1951771"/>
                <a:gd name="connsiteX4" fmla="*/ 482428 w 661238"/>
                <a:gd name="connsiteY4" fmla="*/ 215442 h 1951771"/>
                <a:gd name="connsiteX5" fmla="*/ 483766 w 661238"/>
                <a:gd name="connsiteY5" fmla="*/ 92332 h 1951771"/>
                <a:gd name="connsiteX6" fmla="*/ 491126 w 661238"/>
                <a:gd name="connsiteY6" fmla="*/ 0 h 1951771"/>
                <a:gd name="connsiteX7" fmla="*/ 580113 w 661238"/>
                <a:gd name="connsiteY7" fmla="*/ 410811 h 1951771"/>
                <a:gd name="connsiteX8" fmla="*/ 641668 w 661238"/>
                <a:gd name="connsiteY8" fmla="*/ 653015 h 1951771"/>
                <a:gd name="connsiteX9" fmla="*/ 655049 w 661238"/>
                <a:gd name="connsiteY9" fmla="*/ 745347 h 1951771"/>
                <a:gd name="connsiteX10" fmla="*/ 656387 w 661238"/>
                <a:gd name="connsiteY10" fmla="*/ 761405 h 1951771"/>
                <a:gd name="connsiteX11" fmla="*/ 661071 w 661238"/>
                <a:gd name="connsiteY11" fmla="*/ 802219 h 1951771"/>
                <a:gd name="connsiteX12" fmla="*/ 564055 w 661238"/>
                <a:gd name="connsiteY12" fmla="*/ 1047768 h 1951771"/>
                <a:gd name="connsiteX13" fmla="*/ 321181 w 661238"/>
                <a:gd name="connsiteY13" fmla="*/ 1722863 h 1951771"/>
                <a:gd name="connsiteX14" fmla="*/ 283044 w 661238"/>
                <a:gd name="connsiteY14" fmla="*/ 1769699 h 1951771"/>
                <a:gd name="connsiteX15" fmla="*/ 33480 w 661238"/>
                <a:gd name="connsiteY15" fmla="*/ 1947003 h 1951771"/>
                <a:gd name="connsiteX16" fmla="*/ 4041 w 661238"/>
                <a:gd name="connsiteY16" fmla="*/ 1944996 h 1951771"/>
                <a:gd name="connsiteX17" fmla="*/ 11400 w 661238"/>
                <a:gd name="connsiteY17" fmla="*/ 1914218 h 1951771"/>
                <a:gd name="connsiteX18" fmla="*/ 79646 w 661238"/>
                <a:gd name="connsiteY18" fmla="*/ 1850656 h 1951771"/>
                <a:gd name="connsiteX19" fmla="*/ 207439 w 661238"/>
                <a:gd name="connsiteY19" fmla="*/ 1635884 h 1951771"/>
                <a:gd name="connsiteX20" fmla="*/ 321181 w 661238"/>
                <a:gd name="connsiteY20" fmla="*/ 1226411 h 1951771"/>
                <a:gd name="connsiteX21" fmla="*/ 328541 w 661238"/>
                <a:gd name="connsiteY21" fmla="*/ 1095273 h 1951771"/>
                <a:gd name="connsiteX0" fmla="*/ 328541 w 661238"/>
                <a:gd name="connsiteY0" fmla="*/ 1095273 h 1951771"/>
                <a:gd name="connsiteX1" fmla="*/ 306462 w 661238"/>
                <a:gd name="connsiteY1" fmla="*/ 950753 h 1951771"/>
                <a:gd name="connsiteX2" fmla="*/ 307800 w 661238"/>
                <a:gd name="connsiteY2" fmla="*/ 922652 h 1951771"/>
                <a:gd name="connsiteX3" fmla="*/ 417528 w 661238"/>
                <a:gd name="connsiteY3" fmla="*/ 580087 h 1951771"/>
                <a:gd name="connsiteX4" fmla="*/ 482428 w 661238"/>
                <a:gd name="connsiteY4" fmla="*/ 215442 h 1951771"/>
                <a:gd name="connsiteX5" fmla="*/ 483766 w 661238"/>
                <a:gd name="connsiteY5" fmla="*/ 92332 h 1951771"/>
                <a:gd name="connsiteX6" fmla="*/ 491126 w 661238"/>
                <a:gd name="connsiteY6" fmla="*/ 0 h 1951771"/>
                <a:gd name="connsiteX7" fmla="*/ 580113 w 661238"/>
                <a:gd name="connsiteY7" fmla="*/ 410811 h 1951771"/>
                <a:gd name="connsiteX8" fmla="*/ 641668 w 661238"/>
                <a:gd name="connsiteY8" fmla="*/ 653015 h 1951771"/>
                <a:gd name="connsiteX9" fmla="*/ 655049 w 661238"/>
                <a:gd name="connsiteY9" fmla="*/ 745347 h 1951771"/>
                <a:gd name="connsiteX10" fmla="*/ 656387 w 661238"/>
                <a:gd name="connsiteY10" fmla="*/ 761405 h 1951771"/>
                <a:gd name="connsiteX11" fmla="*/ 661071 w 661238"/>
                <a:gd name="connsiteY11" fmla="*/ 802219 h 1951771"/>
                <a:gd name="connsiteX12" fmla="*/ 564055 w 661238"/>
                <a:gd name="connsiteY12" fmla="*/ 1047768 h 1951771"/>
                <a:gd name="connsiteX13" fmla="*/ 321181 w 661238"/>
                <a:gd name="connsiteY13" fmla="*/ 1722863 h 1951771"/>
                <a:gd name="connsiteX14" fmla="*/ 283044 w 661238"/>
                <a:gd name="connsiteY14" fmla="*/ 1769699 h 1951771"/>
                <a:gd name="connsiteX15" fmla="*/ 33480 w 661238"/>
                <a:gd name="connsiteY15" fmla="*/ 1947003 h 1951771"/>
                <a:gd name="connsiteX16" fmla="*/ 4041 w 661238"/>
                <a:gd name="connsiteY16" fmla="*/ 1944996 h 1951771"/>
                <a:gd name="connsiteX17" fmla="*/ 11400 w 661238"/>
                <a:gd name="connsiteY17" fmla="*/ 1914218 h 1951771"/>
                <a:gd name="connsiteX18" fmla="*/ 79646 w 661238"/>
                <a:gd name="connsiteY18" fmla="*/ 1850656 h 1951771"/>
                <a:gd name="connsiteX19" fmla="*/ 207439 w 661238"/>
                <a:gd name="connsiteY19" fmla="*/ 1635884 h 1951771"/>
                <a:gd name="connsiteX20" fmla="*/ 321181 w 661238"/>
                <a:gd name="connsiteY20" fmla="*/ 1226411 h 1951771"/>
                <a:gd name="connsiteX21" fmla="*/ 328541 w 661238"/>
                <a:gd name="connsiteY21" fmla="*/ 1095273 h 1951771"/>
                <a:gd name="connsiteX0" fmla="*/ 328541 w 661238"/>
                <a:gd name="connsiteY0" fmla="*/ 1095273 h 1951771"/>
                <a:gd name="connsiteX1" fmla="*/ 306462 w 661238"/>
                <a:gd name="connsiteY1" fmla="*/ 950753 h 1951771"/>
                <a:gd name="connsiteX2" fmla="*/ 307800 w 661238"/>
                <a:gd name="connsiteY2" fmla="*/ 922652 h 1951771"/>
                <a:gd name="connsiteX3" fmla="*/ 417528 w 661238"/>
                <a:gd name="connsiteY3" fmla="*/ 580087 h 1951771"/>
                <a:gd name="connsiteX4" fmla="*/ 482428 w 661238"/>
                <a:gd name="connsiteY4" fmla="*/ 215442 h 1951771"/>
                <a:gd name="connsiteX5" fmla="*/ 483766 w 661238"/>
                <a:gd name="connsiteY5" fmla="*/ 92332 h 1951771"/>
                <a:gd name="connsiteX6" fmla="*/ 491126 w 661238"/>
                <a:gd name="connsiteY6" fmla="*/ 0 h 1951771"/>
                <a:gd name="connsiteX7" fmla="*/ 580113 w 661238"/>
                <a:gd name="connsiteY7" fmla="*/ 410811 h 1951771"/>
                <a:gd name="connsiteX8" fmla="*/ 641668 w 661238"/>
                <a:gd name="connsiteY8" fmla="*/ 653015 h 1951771"/>
                <a:gd name="connsiteX9" fmla="*/ 655049 w 661238"/>
                <a:gd name="connsiteY9" fmla="*/ 745347 h 1951771"/>
                <a:gd name="connsiteX10" fmla="*/ 656387 w 661238"/>
                <a:gd name="connsiteY10" fmla="*/ 761405 h 1951771"/>
                <a:gd name="connsiteX11" fmla="*/ 661071 w 661238"/>
                <a:gd name="connsiteY11" fmla="*/ 802219 h 1951771"/>
                <a:gd name="connsiteX12" fmla="*/ 574063 w 661238"/>
                <a:gd name="connsiteY12" fmla="*/ 1077785 h 1951771"/>
                <a:gd name="connsiteX13" fmla="*/ 321181 w 661238"/>
                <a:gd name="connsiteY13" fmla="*/ 1722863 h 1951771"/>
                <a:gd name="connsiteX14" fmla="*/ 283044 w 661238"/>
                <a:gd name="connsiteY14" fmla="*/ 1769699 h 1951771"/>
                <a:gd name="connsiteX15" fmla="*/ 33480 w 661238"/>
                <a:gd name="connsiteY15" fmla="*/ 1947003 h 1951771"/>
                <a:gd name="connsiteX16" fmla="*/ 4041 w 661238"/>
                <a:gd name="connsiteY16" fmla="*/ 1944996 h 1951771"/>
                <a:gd name="connsiteX17" fmla="*/ 11400 w 661238"/>
                <a:gd name="connsiteY17" fmla="*/ 1914218 h 1951771"/>
                <a:gd name="connsiteX18" fmla="*/ 79646 w 661238"/>
                <a:gd name="connsiteY18" fmla="*/ 1850656 h 1951771"/>
                <a:gd name="connsiteX19" fmla="*/ 207439 w 661238"/>
                <a:gd name="connsiteY19" fmla="*/ 1635884 h 1951771"/>
                <a:gd name="connsiteX20" fmla="*/ 321181 w 661238"/>
                <a:gd name="connsiteY20" fmla="*/ 1226411 h 1951771"/>
                <a:gd name="connsiteX21" fmla="*/ 328541 w 661238"/>
                <a:gd name="connsiteY21" fmla="*/ 1095273 h 195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1238" h="1951771">
                  <a:moveTo>
                    <a:pt x="328541" y="1095273"/>
                  </a:moveTo>
                  <a:cubicBezTo>
                    <a:pt x="329210" y="1045761"/>
                    <a:pt x="323858" y="997588"/>
                    <a:pt x="306462" y="950753"/>
                  </a:cubicBezTo>
                  <a:cubicBezTo>
                    <a:pt x="302447" y="940717"/>
                    <a:pt x="303786" y="931350"/>
                    <a:pt x="307800" y="922652"/>
                  </a:cubicBezTo>
                  <a:cubicBezTo>
                    <a:pt x="353966" y="811586"/>
                    <a:pt x="387420" y="696505"/>
                    <a:pt x="417528" y="580087"/>
                  </a:cubicBezTo>
                  <a:cubicBezTo>
                    <a:pt x="448974" y="460322"/>
                    <a:pt x="470385" y="338551"/>
                    <a:pt x="482428" y="215442"/>
                  </a:cubicBezTo>
                  <a:cubicBezTo>
                    <a:pt x="486442" y="174628"/>
                    <a:pt x="483097" y="133145"/>
                    <a:pt x="483766" y="92332"/>
                  </a:cubicBezTo>
                  <a:cubicBezTo>
                    <a:pt x="484435" y="61555"/>
                    <a:pt x="487781" y="30777"/>
                    <a:pt x="491126" y="0"/>
                  </a:cubicBezTo>
                  <a:cubicBezTo>
                    <a:pt x="515882" y="137829"/>
                    <a:pt x="545321" y="274989"/>
                    <a:pt x="580113" y="410811"/>
                  </a:cubicBezTo>
                  <a:cubicBezTo>
                    <a:pt x="600854" y="491099"/>
                    <a:pt x="626948" y="570719"/>
                    <a:pt x="641668" y="653015"/>
                  </a:cubicBezTo>
                  <a:cubicBezTo>
                    <a:pt x="647020" y="683124"/>
                    <a:pt x="657056" y="713232"/>
                    <a:pt x="655049" y="745347"/>
                  </a:cubicBezTo>
                  <a:cubicBezTo>
                    <a:pt x="647020" y="751369"/>
                    <a:pt x="646351" y="756722"/>
                    <a:pt x="656387" y="761405"/>
                  </a:cubicBezTo>
                  <a:cubicBezTo>
                    <a:pt x="664416" y="774118"/>
                    <a:pt x="659732" y="788168"/>
                    <a:pt x="661071" y="802219"/>
                  </a:cubicBezTo>
                  <a:cubicBezTo>
                    <a:pt x="618250" y="879831"/>
                    <a:pt x="630711" y="924344"/>
                    <a:pt x="574063" y="1077785"/>
                  </a:cubicBezTo>
                  <a:cubicBezTo>
                    <a:pt x="517415" y="1231226"/>
                    <a:pt x="488089" y="1492476"/>
                    <a:pt x="321181" y="1722863"/>
                  </a:cubicBezTo>
                  <a:cubicBezTo>
                    <a:pt x="317167" y="1743605"/>
                    <a:pt x="297095" y="1755648"/>
                    <a:pt x="283044" y="1769699"/>
                  </a:cubicBezTo>
                  <a:cubicBezTo>
                    <a:pt x="210115" y="1843297"/>
                    <a:pt x="125143" y="1900168"/>
                    <a:pt x="33480" y="1947003"/>
                  </a:cubicBezTo>
                  <a:cubicBezTo>
                    <a:pt x="23444" y="1952355"/>
                    <a:pt x="12070" y="1955032"/>
                    <a:pt x="4041" y="1944996"/>
                  </a:cubicBezTo>
                  <a:cubicBezTo>
                    <a:pt x="-4657" y="1933622"/>
                    <a:pt x="2034" y="1922247"/>
                    <a:pt x="11400" y="1914218"/>
                  </a:cubicBezTo>
                  <a:cubicBezTo>
                    <a:pt x="34818" y="1893477"/>
                    <a:pt x="59574" y="1874074"/>
                    <a:pt x="79646" y="1850656"/>
                  </a:cubicBezTo>
                  <a:cubicBezTo>
                    <a:pt x="135179" y="1787094"/>
                    <a:pt x="173985" y="1712827"/>
                    <a:pt x="207439" y="1635884"/>
                  </a:cubicBezTo>
                  <a:cubicBezTo>
                    <a:pt x="264979" y="1504745"/>
                    <a:pt x="301778" y="1367585"/>
                    <a:pt x="321181" y="1226411"/>
                  </a:cubicBezTo>
                  <a:cubicBezTo>
                    <a:pt x="328541" y="1182921"/>
                    <a:pt x="332556" y="1138763"/>
                    <a:pt x="328541" y="1095273"/>
                  </a:cubicBezTo>
                  <a:close/>
                </a:path>
              </a:pathLst>
            </a:custGeom>
            <a:solidFill>
              <a:schemeClr val="accent1">
                <a:lumMod val="40000"/>
                <a:lumOff val="60000"/>
              </a:schemeClr>
            </a:solidFill>
            <a:ln w="6685" cap="flat">
              <a:noFill/>
              <a:prstDash val="solid"/>
              <a:miter/>
            </a:ln>
          </p:spPr>
          <p:txBody>
            <a:bodyPr rtlCol="0" anchor="ctr"/>
            <a:lstStyle/>
            <a:p>
              <a:endParaRPr lang="en-US"/>
            </a:p>
          </p:txBody>
        </p:sp>
        <p:sp>
          <p:nvSpPr>
            <p:cNvPr id="90" name="Freeform: Shape 93">
              <a:extLst>
                <a:ext uri="{FF2B5EF4-FFF2-40B4-BE49-F238E27FC236}">
                  <a16:creationId xmlns:a16="http://schemas.microsoft.com/office/drawing/2014/main" id="{32EC4D0E-FD2C-3E45-8833-DD4E7BE5832F}"/>
                </a:ext>
              </a:extLst>
            </p:cNvPr>
            <p:cNvSpPr/>
            <p:nvPr/>
          </p:nvSpPr>
          <p:spPr>
            <a:xfrm>
              <a:off x="6953099" y="4861334"/>
              <a:ext cx="1911" cy="1911"/>
            </a:xfrm>
            <a:custGeom>
              <a:avLst/>
              <a:gdLst>
                <a:gd name="connsiteX0" fmla="*/ 8238 w 6690"/>
                <a:gd name="connsiteY0" fmla="*/ 11374 h 6690"/>
                <a:gd name="connsiteX1" fmla="*/ 4893 w 6690"/>
                <a:gd name="connsiteY1" fmla="*/ 0 h 6690"/>
                <a:gd name="connsiteX2" fmla="*/ 8238 w 6690"/>
                <a:gd name="connsiteY2" fmla="*/ 11374 h 6690"/>
              </a:gdLst>
              <a:ahLst/>
              <a:cxnLst>
                <a:cxn ang="0">
                  <a:pos x="connsiteX0" y="connsiteY0"/>
                </a:cxn>
                <a:cxn ang="0">
                  <a:pos x="connsiteX1" y="connsiteY1"/>
                </a:cxn>
                <a:cxn ang="0">
                  <a:pos x="connsiteX2" y="connsiteY2"/>
                </a:cxn>
              </a:cxnLst>
              <a:rect l="l" t="t" r="r" b="b"/>
              <a:pathLst>
                <a:path w="6690" h="6690">
                  <a:moveTo>
                    <a:pt x="8238" y="11374"/>
                  </a:moveTo>
                  <a:cubicBezTo>
                    <a:pt x="209" y="9367"/>
                    <a:pt x="-3805" y="6691"/>
                    <a:pt x="4893" y="0"/>
                  </a:cubicBezTo>
                  <a:cubicBezTo>
                    <a:pt x="8238" y="2676"/>
                    <a:pt x="8907" y="6691"/>
                    <a:pt x="8238" y="11374"/>
                  </a:cubicBezTo>
                  <a:close/>
                </a:path>
              </a:pathLst>
            </a:custGeom>
            <a:solidFill>
              <a:srgbClr val="48A960"/>
            </a:solidFill>
            <a:ln w="6685" cap="flat">
              <a:noFill/>
              <a:prstDash val="solid"/>
              <a:miter/>
            </a:ln>
          </p:spPr>
          <p:txBody>
            <a:bodyPr rtlCol="0" anchor="ctr"/>
            <a:lstStyle/>
            <a:p>
              <a:endParaRPr lang="en-US"/>
            </a:p>
          </p:txBody>
        </p:sp>
        <p:sp>
          <p:nvSpPr>
            <p:cNvPr id="91" name="Freeform: Shape 94">
              <a:extLst>
                <a:ext uri="{FF2B5EF4-FFF2-40B4-BE49-F238E27FC236}">
                  <a16:creationId xmlns:a16="http://schemas.microsoft.com/office/drawing/2014/main" id="{D42F1C2A-842D-F145-810A-EECADDEBA0FB}"/>
                </a:ext>
              </a:extLst>
            </p:cNvPr>
            <p:cNvSpPr/>
            <p:nvPr/>
          </p:nvSpPr>
          <p:spPr>
            <a:xfrm>
              <a:off x="7021203" y="5776560"/>
              <a:ext cx="1911" cy="3821"/>
            </a:xfrm>
            <a:custGeom>
              <a:avLst/>
              <a:gdLst>
                <a:gd name="connsiteX0" fmla="*/ 7947 w 6690"/>
                <a:gd name="connsiteY0" fmla="*/ 16058 h 13381"/>
                <a:gd name="connsiteX1" fmla="*/ 6609 w 6690"/>
                <a:gd name="connsiteY1" fmla="*/ 0 h 13381"/>
                <a:gd name="connsiteX2" fmla="*/ 7947 w 6690"/>
                <a:gd name="connsiteY2" fmla="*/ 16058 h 13381"/>
              </a:gdLst>
              <a:ahLst/>
              <a:cxnLst>
                <a:cxn ang="0">
                  <a:pos x="connsiteX0" y="connsiteY0"/>
                </a:cxn>
                <a:cxn ang="0">
                  <a:pos x="connsiteX1" y="connsiteY1"/>
                </a:cxn>
                <a:cxn ang="0">
                  <a:pos x="connsiteX2" y="connsiteY2"/>
                </a:cxn>
              </a:cxnLst>
              <a:rect l="l" t="t" r="r" b="b"/>
              <a:pathLst>
                <a:path w="6690" h="13381">
                  <a:moveTo>
                    <a:pt x="7947" y="16058"/>
                  </a:moveTo>
                  <a:cubicBezTo>
                    <a:pt x="-2758" y="12044"/>
                    <a:pt x="-2089" y="6022"/>
                    <a:pt x="6609" y="0"/>
                  </a:cubicBezTo>
                  <a:cubicBezTo>
                    <a:pt x="7278" y="5353"/>
                    <a:pt x="7947" y="10705"/>
                    <a:pt x="7947" y="16058"/>
                  </a:cubicBezTo>
                  <a:close/>
                </a:path>
              </a:pathLst>
            </a:custGeom>
            <a:solidFill>
              <a:srgbClr val="FEFEFE"/>
            </a:solidFill>
            <a:ln w="6685" cap="flat">
              <a:noFill/>
              <a:prstDash val="solid"/>
              <a:miter/>
            </a:ln>
          </p:spPr>
          <p:txBody>
            <a:bodyPr rtlCol="0" anchor="ctr"/>
            <a:lstStyle/>
            <a:p>
              <a:endParaRPr lang="en-US"/>
            </a:p>
          </p:txBody>
        </p:sp>
        <p:sp>
          <p:nvSpPr>
            <p:cNvPr id="92" name="Freeform: Shape 95">
              <a:extLst>
                <a:ext uri="{FF2B5EF4-FFF2-40B4-BE49-F238E27FC236}">
                  <a16:creationId xmlns:a16="http://schemas.microsoft.com/office/drawing/2014/main" id="{C0B3850E-5FAA-9745-9424-346974D2CFD4}"/>
                </a:ext>
              </a:extLst>
            </p:cNvPr>
            <p:cNvSpPr/>
            <p:nvPr/>
          </p:nvSpPr>
          <p:spPr>
            <a:xfrm>
              <a:off x="6231869" y="4435786"/>
              <a:ext cx="663013" cy="370676"/>
            </a:xfrm>
            <a:custGeom>
              <a:avLst/>
              <a:gdLst>
                <a:gd name="connsiteX0" fmla="*/ 2276187 w 2321683"/>
                <a:gd name="connsiteY0" fmla="*/ 1051238 h 1298001"/>
                <a:gd name="connsiteX1" fmla="*/ 2275518 w 2321683"/>
                <a:gd name="connsiteY1" fmla="*/ 1059936 h 1298001"/>
                <a:gd name="connsiteX2" fmla="*/ 2268827 w 2321683"/>
                <a:gd name="connsiteY2" fmla="*/ 1050569 h 1298001"/>
                <a:gd name="connsiteX3" fmla="*/ 1662647 w 2321683"/>
                <a:gd name="connsiteY3" fmla="*/ 327301 h 1298001"/>
                <a:gd name="connsiteX4" fmla="*/ 1089920 w 2321683"/>
                <a:gd name="connsiteY4" fmla="*/ 35585 h 1298001"/>
                <a:gd name="connsiteX5" fmla="*/ 927335 w 2321683"/>
                <a:gd name="connsiteY5" fmla="*/ 8822 h 1298001"/>
                <a:gd name="connsiteX6" fmla="*/ 653685 w 2321683"/>
                <a:gd name="connsiteY6" fmla="*/ 10829 h 1298001"/>
                <a:gd name="connsiteX7" fmla="*/ 584101 w 2321683"/>
                <a:gd name="connsiteY7" fmla="*/ 20865 h 1298001"/>
                <a:gd name="connsiteX8" fmla="*/ 319817 w 2321683"/>
                <a:gd name="connsiteY8" fmla="*/ 138622 h 1298001"/>
                <a:gd name="connsiteX9" fmla="*/ 15389 w 2321683"/>
                <a:gd name="connsiteY9" fmla="*/ 590915 h 1298001"/>
                <a:gd name="connsiteX10" fmla="*/ 0 w 2321683"/>
                <a:gd name="connsiteY10" fmla="*/ 648456 h 1298001"/>
                <a:gd name="connsiteX11" fmla="*/ 0 w 2321683"/>
                <a:gd name="connsiteY11" fmla="*/ 792975 h 1298001"/>
                <a:gd name="connsiteX12" fmla="*/ 10036 w 2321683"/>
                <a:gd name="connsiteY12" fmla="*/ 825091 h 1298001"/>
                <a:gd name="connsiteX13" fmla="*/ 226816 w 2321683"/>
                <a:gd name="connsiteY13" fmla="*/ 1096066 h 1298001"/>
                <a:gd name="connsiteX14" fmla="*/ 471028 w 2321683"/>
                <a:gd name="connsiteY14" fmla="*/ 1163642 h 1298001"/>
                <a:gd name="connsiteX15" fmla="*/ 1376953 w 2321683"/>
                <a:gd name="connsiteY15" fmla="*/ 1205125 h 1298001"/>
                <a:gd name="connsiteX16" fmla="*/ 1378960 w 2321683"/>
                <a:gd name="connsiteY16" fmla="*/ 1199103 h 1298001"/>
                <a:gd name="connsiteX17" fmla="*/ 1376953 w 2321683"/>
                <a:gd name="connsiteY17" fmla="*/ 1205125 h 1298001"/>
                <a:gd name="connsiteX18" fmla="*/ 1579682 w 2321683"/>
                <a:gd name="connsiteY18" fmla="*/ 1209139 h 1298001"/>
                <a:gd name="connsiteX19" fmla="*/ 1870060 w 2321683"/>
                <a:gd name="connsiteY19" fmla="*/ 1221851 h 1298001"/>
                <a:gd name="connsiteX20" fmla="*/ 1906859 w 2321683"/>
                <a:gd name="connsiteY20" fmla="*/ 1227204 h 1298001"/>
                <a:gd name="connsiteX21" fmla="*/ 2215970 w 2321683"/>
                <a:gd name="connsiteY21" fmla="*/ 1294111 h 1298001"/>
                <a:gd name="connsiteX22" fmla="*/ 2247417 w 2321683"/>
                <a:gd name="connsiteY22" fmla="*/ 1298126 h 1298001"/>
                <a:gd name="connsiteX23" fmla="*/ 2327036 w 2321683"/>
                <a:gd name="connsiteY23" fmla="*/ 1202448 h 1298001"/>
                <a:gd name="connsiteX24" fmla="*/ 2276187 w 2321683"/>
                <a:gd name="connsiteY24" fmla="*/ 1051238 h 129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21683" h="1298001">
                  <a:moveTo>
                    <a:pt x="2276187" y="1051238"/>
                  </a:moveTo>
                  <a:cubicBezTo>
                    <a:pt x="2276187" y="1053914"/>
                    <a:pt x="2275518" y="1057259"/>
                    <a:pt x="2275518" y="1059936"/>
                  </a:cubicBezTo>
                  <a:cubicBezTo>
                    <a:pt x="2271503" y="1055252"/>
                    <a:pt x="2270165" y="1053245"/>
                    <a:pt x="2268827" y="1050569"/>
                  </a:cubicBezTo>
                  <a:cubicBezTo>
                    <a:pt x="2118286" y="766213"/>
                    <a:pt x="1914218" y="526684"/>
                    <a:pt x="1662647" y="327301"/>
                  </a:cubicBezTo>
                  <a:cubicBezTo>
                    <a:pt x="1491364" y="192148"/>
                    <a:pt x="1303354" y="89110"/>
                    <a:pt x="1089920" y="35585"/>
                  </a:cubicBezTo>
                  <a:cubicBezTo>
                    <a:pt x="1036394" y="22203"/>
                    <a:pt x="982199" y="16182"/>
                    <a:pt x="927335" y="8822"/>
                  </a:cubicBezTo>
                  <a:cubicBezTo>
                    <a:pt x="835672" y="-3891"/>
                    <a:pt x="744678" y="-2553"/>
                    <a:pt x="653685" y="10829"/>
                  </a:cubicBezTo>
                  <a:cubicBezTo>
                    <a:pt x="630267" y="14174"/>
                    <a:pt x="606849" y="16182"/>
                    <a:pt x="584101" y="20865"/>
                  </a:cubicBezTo>
                  <a:cubicBezTo>
                    <a:pt x="486416" y="38930"/>
                    <a:pt x="398099" y="77736"/>
                    <a:pt x="319817" y="138622"/>
                  </a:cubicBezTo>
                  <a:cubicBezTo>
                    <a:pt x="163254" y="252364"/>
                    <a:pt x="62893" y="403575"/>
                    <a:pt x="15389" y="590915"/>
                  </a:cubicBezTo>
                  <a:cubicBezTo>
                    <a:pt x="10705" y="610319"/>
                    <a:pt x="12043" y="631060"/>
                    <a:pt x="0" y="648456"/>
                  </a:cubicBezTo>
                  <a:cubicBezTo>
                    <a:pt x="0" y="696629"/>
                    <a:pt x="0" y="744802"/>
                    <a:pt x="0" y="792975"/>
                  </a:cubicBezTo>
                  <a:cubicBezTo>
                    <a:pt x="10036" y="801674"/>
                    <a:pt x="7360" y="813717"/>
                    <a:pt x="10036" y="825091"/>
                  </a:cubicBezTo>
                  <a:cubicBezTo>
                    <a:pt x="39475" y="950208"/>
                    <a:pt x="106383" y="1043878"/>
                    <a:pt x="226816" y="1096066"/>
                  </a:cubicBezTo>
                  <a:cubicBezTo>
                    <a:pt x="305097" y="1130188"/>
                    <a:pt x="387393" y="1150930"/>
                    <a:pt x="471028" y="1163642"/>
                  </a:cubicBezTo>
                  <a:cubicBezTo>
                    <a:pt x="771441" y="1209808"/>
                    <a:pt x="1074531" y="1202448"/>
                    <a:pt x="1376953" y="1205125"/>
                  </a:cubicBezTo>
                  <a:cubicBezTo>
                    <a:pt x="1377622" y="1203117"/>
                    <a:pt x="1378291" y="1201110"/>
                    <a:pt x="1378960" y="1199103"/>
                  </a:cubicBezTo>
                  <a:cubicBezTo>
                    <a:pt x="1378291" y="1201110"/>
                    <a:pt x="1377622" y="1203117"/>
                    <a:pt x="1376953" y="1205125"/>
                  </a:cubicBezTo>
                  <a:cubicBezTo>
                    <a:pt x="1444529" y="1206463"/>
                    <a:pt x="1512105" y="1208470"/>
                    <a:pt x="1579682" y="1209139"/>
                  </a:cubicBezTo>
                  <a:cubicBezTo>
                    <a:pt x="1676697" y="1210477"/>
                    <a:pt x="1773713" y="1216499"/>
                    <a:pt x="1870060" y="1221851"/>
                  </a:cubicBezTo>
                  <a:cubicBezTo>
                    <a:pt x="1882103" y="1223859"/>
                    <a:pt x="1894815" y="1225866"/>
                    <a:pt x="1906859" y="1227204"/>
                  </a:cubicBezTo>
                  <a:cubicBezTo>
                    <a:pt x="2012572" y="1239247"/>
                    <a:pt x="2117617" y="1251960"/>
                    <a:pt x="2215970" y="1294111"/>
                  </a:cubicBezTo>
                  <a:cubicBezTo>
                    <a:pt x="2226006" y="1298795"/>
                    <a:pt x="2236712" y="1297457"/>
                    <a:pt x="2247417" y="1298126"/>
                  </a:cubicBezTo>
                  <a:cubicBezTo>
                    <a:pt x="2290907" y="1281399"/>
                    <a:pt x="2324360" y="1255305"/>
                    <a:pt x="2327036" y="1202448"/>
                  </a:cubicBezTo>
                  <a:lnTo>
                    <a:pt x="2276187" y="1051238"/>
                  </a:lnTo>
                  <a:close/>
                </a:path>
              </a:pathLst>
            </a:custGeom>
            <a:solidFill>
              <a:schemeClr val="accent1"/>
            </a:solidFill>
            <a:ln w="6685" cap="flat">
              <a:noFill/>
              <a:prstDash val="solid"/>
              <a:miter/>
            </a:ln>
          </p:spPr>
          <p:txBody>
            <a:bodyPr rtlCol="0" anchor="ctr"/>
            <a:lstStyle/>
            <a:p>
              <a:endParaRPr lang="en-US"/>
            </a:p>
          </p:txBody>
        </p:sp>
        <p:sp>
          <p:nvSpPr>
            <p:cNvPr id="93" name="Freeform: Shape 96">
              <a:extLst>
                <a:ext uri="{FF2B5EF4-FFF2-40B4-BE49-F238E27FC236}">
                  <a16:creationId xmlns:a16="http://schemas.microsoft.com/office/drawing/2014/main" id="{CAB72C56-103B-4E46-8935-352ABA023151}"/>
                </a:ext>
              </a:extLst>
            </p:cNvPr>
            <p:cNvSpPr/>
            <p:nvPr/>
          </p:nvSpPr>
          <p:spPr>
            <a:xfrm>
              <a:off x="6921823" y="4784907"/>
              <a:ext cx="3821" cy="3821"/>
            </a:xfrm>
            <a:custGeom>
              <a:avLst/>
              <a:gdLst>
                <a:gd name="connsiteX0" fmla="*/ 19403 w 13381"/>
                <a:gd name="connsiteY0" fmla="*/ 0 h 13381"/>
                <a:gd name="connsiteX1" fmla="*/ 0 w 13381"/>
                <a:gd name="connsiteY1" fmla="*/ 17396 h 13381"/>
                <a:gd name="connsiteX2" fmla="*/ 19403 w 13381"/>
                <a:gd name="connsiteY2" fmla="*/ 0 h 13381"/>
              </a:gdLst>
              <a:ahLst/>
              <a:cxnLst>
                <a:cxn ang="0">
                  <a:pos x="connsiteX0" y="connsiteY0"/>
                </a:cxn>
                <a:cxn ang="0">
                  <a:pos x="connsiteX1" y="connsiteY1"/>
                </a:cxn>
                <a:cxn ang="0">
                  <a:pos x="connsiteX2" y="connsiteY2"/>
                </a:cxn>
              </a:cxnLst>
              <a:rect l="l" t="t" r="r" b="b"/>
              <a:pathLst>
                <a:path w="13381" h="13381">
                  <a:moveTo>
                    <a:pt x="19403" y="0"/>
                  </a:moveTo>
                  <a:lnTo>
                    <a:pt x="0" y="17396"/>
                  </a:lnTo>
                  <a:cubicBezTo>
                    <a:pt x="10036" y="16727"/>
                    <a:pt x="15389" y="11374"/>
                    <a:pt x="19403" y="0"/>
                  </a:cubicBezTo>
                  <a:close/>
                </a:path>
              </a:pathLst>
            </a:custGeom>
            <a:noFill/>
            <a:ln w="6685" cap="flat">
              <a:noFill/>
              <a:prstDash val="solid"/>
              <a:miter/>
            </a:ln>
          </p:spPr>
          <p:txBody>
            <a:bodyPr rtlCol="0" anchor="ctr"/>
            <a:lstStyle/>
            <a:p>
              <a:endParaRPr lang="en-US"/>
            </a:p>
          </p:txBody>
        </p:sp>
        <p:sp>
          <p:nvSpPr>
            <p:cNvPr id="94" name="Freeform: Shape 97">
              <a:extLst>
                <a:ext uri="{FF2B5EF4-FFF2-40B4-BE49-F238E27FC236}">
                  <a16:creationId xmlns:a16="http://schemas.microsoft.com/office/drawing/2014/main" id="{995A0D0B-3C09-A041-8EF6-4BDE66F20DC4}"/>
                </a:ext>
              </a:extLst>
            </p:cNvPr>
            <p:cNvSpPr/>
            <p:nvPr/>
          </p:nvSpPr>
          <p:spPr>
            <a:xfrm>
              <a:off x="6896411" y="4779366"/>
              <a:ext cx="1911" cy="1911"/>
            </a:xfrm>
            <a:custGeom>
              <a:avLst/>
              <a:gdLst>
                <a:gd name="connsiteX0" fmla="*/ 669 w 0"/>
                <a:gd name="connsiteY0" fmla="*/ 0 h 0"/>
                <a:gd name="connsiteX1" fmla="*/ 0 w 0"/>
                <a:gd name="connsiteY1" fmla="*/ 4014 h 0"/>
                <a:gd name="connsiteX2" fmla="*/ 4684 w 0"/>
                <a:gd name="connsiteY2" fmla="*/ 2676 h 0"/>
                <a:gd name="connsiteX3" fmla="*/ 669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69" y="0"/>
                  </a:moveTo>
                  <a:cubicBezTo>
                    <a:pt x="669" y="1338"/>
                    <a:pt x="669" y="2676"/>
                    <a:pt x="0" y="4014"/>
                  </a:cubicBezTo>
                  <a:cubicBezTo>
                    <a:pt x="1338" y="3345"/>
                    <a:pt x="2676" y="3345"/>
                    <a:pt x="4684" y="2676"/>
                  </a:cubicBezTo>
                  <a:cubicBezTo>
                    <a:pt x="3345" y="1338"/>
                    <a:pt x="2007" y="669"/>
                    <a:pt x="669" y="0"/>
                  </a:cubicBezTo>
                  <a:close/>
                </a:path>
              </a:pathLst>
            </a:custGeom>
            <a:solidFill>
              <a:srgbClr val="2F9D55"/>
            </a:solidFill>
            <a:ln w="6685" cap="flat">
              <a:noFill/>
              <a:prstDash val="solid"/>
              <a:miter/>
            </a:ln>
          </p:spPr>
          <p:txBody>
            <a:bodyPr rtlCol="0" anchor="ctr"/>
            <a:lstStyle/>
            <a:p>
              <a:endParaRPr lang="en-US"/>
            </a:p>
          </p:txBody>
        </p:sp>
        <p:sp>
          <p:nvSpPr>
            <p:cNvPr id="95" name="Freeform: Shape 98">
              <a:extLst>
                <a:ext uri="{FF2B5EF4-FFF2-40B4-BE49-F238E27FC236}">
                  <a16:creationId xmlns:a16="http://schemas.microsoft.com/office/drawing/2014/main" id="{4E2F6F12-6D07-4942-A3B5-0E107BF65BD3}"/>
                </a:ext>
              </a:extLst>
            </p:cNvPr>
            <p:cNvSpPr/>
            <p:nvPr/>
          </p:nvSpPr>
          <p:spPr>
            <a:xfrm>
              <a:off x="6879029" y="4161827"/>
              <a:ext cx="583617" cy="628048"/>
            </a:xfrm>
            <a:custGeom>
              <a:avLst/>
              <a:gdLst>
                <a:gd name="connsiteX0" fmla="*/ 2023257 w 2040673"/>
                <a:gd name="connsiteY0" fmla="*/ 857083 h 2194560"/>
                <a:gd name="connsiteX1" fmla="*/ 1672662 w 2040673"/>
                <a:gd name="connsiteY1" fmla="*/ 280342 h 2194560"/>
                <a:gd name="connsiteX2" fmla="*/ 1390983 w 2040673"/>
                <a:gd name="connsiteY2" fmla="*/ 81627 h 2194560"/>
                <a:gd name="connsiteX3" fmla="*/ 1275902 w 2040673"/>
                <a:gd name="connsiteY3" fmla="*/ 36799 h 2194560"/>
                <a:gd name="connsiteX4" fmla="*/ 1275902 w 2040673"/>
                <a:gd name="connsiteY4" fmla="*/ 36799 h 2194560"/>
                <a:gd name="connsiteX5" fmla="*/ 1253823 w 2040673"/>
                <a:gd name="connsiteY5" fmla="*/ 25425 h 2194560"/>
                <a:gd name="connsiteX6" fmla="*/ 1152793 w 2040673"/>
                <a:gd name="connsiteY6" fmla="*/ 0 h 2194560"/>
                <a:gd name="connsiteX7" fmla="*/ 1136735 w 2040673"/>
                <a:gd name="connsiteY7" fmla="*/ 0 h 2194560"/>
                <a:gd name="connsiteX8" fmla="*/ 1099267 w 2040673"/>
                <a:gd name="connsiteY8" fmla="*/ 0 h 2194560"/>
                <a:gd name="connsiteX9" fmla="*/ 1083209 w 2040673"/>
                <a:gd name="connsiteY9" fmla="*/ 0 h 2194560"/>
                <a:gd name="connsiteX10" fmla="*/ 1025000 w 2040673"/>
                <a:gd name="connsiteY10" fmla="*/ 5353 h 2194560"/>
                <a:gd name="connsiteX11" fmla="*/ 954747 w 2040673"/>
                <a:gd name="connsiteY11" fmla="*/ 16058 h 2194560"/>
                <a:gd name="connsiteX12" fmla="*/ 911257 w 2040673"/>
                <a:gd name="connsiteY12" fmla="*/ 24087 h 2194560"/>
                <a:gd name="connsiteX13" fmla="*/ 467662 w 2040673"/>
                <a:gd name="connsiteY13" fmla="*/ 292385 h 2194560"/>
                <a:gd name="connsiteX14" fmla="*/ 151859 w 2040673"/>
                <a:gd name="connsiteY14" fmla="*/ 861097 h 2194560"/>
                <a:gd name="connsiteX15" fmla="*/ 18044 w 2040673"/>
                <a:gd name="connsiteY15" fmla="*/ 1487350 h 2194560"/>
                <a:gd name="connsiteX16" fmla="*/ 5332 w 2040673"/>
                <a:gd name="connsiteY16" fmla="*/ 1947003 h 2194560"/>
                <a:gd name="connsiteX17" fmla="*/ 10685 w 2040673"/>
                <a:gd name="connsiteY17" fmla="*/ 2009227 h 2194560"/>
                <a:gd name="connsiteX18" fmla="*/ 62203 w 2040673"/>
                <a:gd name="connsiteY18" fmla="*/ 2161106 h 2194560"/>
                <a:gd name="connsiteX19" fmla="*/ 66218 w 2040673"/>
                <a:gd name="connsiteY19" fmla="*/ 2163783 h 2194560"/>
                <a:gd name="connsiteX20" fmla="*/ 78261 w 2040673"/>
                <a:gd name="connsiteY20" fmla="*/ 2171812 h 2194560"/>
                <a:gd name="connsiteX21" fmla="*/ 78930 w 2040673"/>
                <a:gd name="connsiteY21" fmla="*/ 2172481 h 2194560"/>
                <a:gd name="connsiteX22" fmla="*/ 84952 w 2040673"/>
                <a:gd name="connsiteY22" fmla="*/ 2176495 h 2194560"/>
                <a:gd name="connsiteX23" fmla="*/ 87628 w 2040673"/>
                <a:gd name="connsiteY23" fmla="*/ 2177833 h 2194560"/>
                <a:gd name="connsiteX24" fmla="*/ 92981 w 2040673"/>
                <a:gd name="connsiteY24" fmla="*/ 2181179 h 2194560"/>
                <a:gd name="connsiteX25" fmla="*/ 95657 w 2040673"/>
                <a:gd name="connsiteY25" fmla="*/ 2183186 h 2194560"/>
                <a:gd name="connsiteX26" fmla="*/ 100340 w 2040673"/>
                <a:gd name="connsiteY26" fmla="*/ 2185862 h 2194560"/>
                <a:gd name="connsiteX27" fmla="*/ 103686 w 2040673"/>
                <a:gd name="connsiteY27" fmla="*/ 2187200 h 2194560"/>
                <a:gd name="connsiteX28" fmla="*/ 108369 w 2040673"/>
                <a:gd name="connsiteY28" fmla="*/ 2189208 h 2194560"/>
                <a:gd name="connsiteX29" fmla="*/ 111715 w 2040673"/>
                <a:gd name="connsiteY29" fmla="*/ 2190546 h 2194560"/>
                <a:gd name="connsiteX30" fmla="*/ 117067 w 2040673"/>
                <a:gd name="connsiteY30" fmla="*/ 2192553 h 2194560"/>
                <a:gd name="connsiteX31" fmla="*/ 119744 w 2040673"/>
                <a:gd name="connsiteY31" fmla="*/ 2193891 h 2194560"/>
                <a:gd name="connsiteX32" fmla="*/ 128442 w 2040673"/>
                <a:gd name="connsiteY32" fmla="*/ 2196567 h 2194560"/>
                <a:gd name="connsiteX33" fmla="*/ 134463 w 2040673"/>
                <a:gd name="connsiteY33" fmla="*/ 2197905 h 2194560"/>
                <a:gd name="connsiteX34" fmla="*/ 135132 w 2040673"/>
                <a:gd name="connsiteY34" fmla="*/ 2197905 h 2194560"/>
                <a:gd name="connsiteX35" fmla="*/ 139816 w 2040673"/>
                <a:gd name="connsiteY35" fmla="*/ 2198575 h 2194560"/>
                <a:gd name="connsiteX36" fmla="*/ 140485 w 2040673"/>
                <a:gd name="connsiteY36" fmla="*/ 2198575 h 2194560"/>
                <a:gd name="connsiteX37" fmla="*/ 145168 w 2040673"/>
                <a:gd name="connsiteY37" fmla="*/ 2199244 h 2194560"/>
                <a:gd name="connsiteX38" fmla="*/ 145168 w 2040673"/>
                <a:gd name="connsiteY38" fmla="*/ 2199244 h 2194560"/>
                <a:gd name="connsiteX39" fmla="*/ 149852 w 2040673"/>
                <a:gd name="connsiteY39" fmla="*/ 2199244 h 2194560"/>
                <a:gd name="connsiteX40" fmla="*/ 149852 w 2040673"/>
                <a:gd name="connsiteY40" fmla="*/ 2199244 h 2194560"/>
                <a:gd name="connsiteX41" fmla="*/ 149852 w 2040673"/>
                <a:gd name="connsiteY41" fmla="*/ 2199244 h 2194560"/>
                <a:gd name="connsiteX42" fmla="*/ 153197 w 2040673"/>
                <a:gd name="connsiteY42" fmla="*/ 2198575 h 2194560"/>
                <a:gd name="connsiteX43" fmla="*/ 153197 w 2040673"/>
                <a:gd name="connsiteY43" fmla="*/ 2198575 h 2194560"/>
                <a:gd name="connsiteX44" fmla="*/ 156543 w 2040673"/>
                <a:gd name="connsiteY44" fmla="*/ 2197905 h 2194560"/>
                <a:gd name="connsiteX45" fmla="*/ 156543 w 2040673"/>
                <a:gd name="connsiteY45" fmla="*/ 2197905 h 2194560"/>
                <a:gd name="connsiteX46" fmla="*/ 159219 w 2040673"/>
                <a:gd name="connsiteY46" fmla="*/ 2196567 h 2194560"/>
                <a:gd name="connsiteX47" fmla="*/ 159219 w 2040673"/>
                <a:gd name="connsiteY47" fmla="*/ 2196567 h 2194560"/>
                <a:gd name="connsiteX48" fmla="*/ 161895 w 2040673"/>
                <a:gd name="connsiteY48" fmla="*/ 2194560 h 2194560"/>
                <a:gd name="connsiteX49" fmla="*/ 161895 w 2040673"/>
                <a:gd name="connsiteY49" fmla="*/ 2194560 h 2194560"/>
                <a:gd name="connsiteX50" fmla="*/ 163902 w 2040673"/>
                <a:gd name="connsiteY50" fmla="*/ 2192553 h 2194560"/>
                <a:gd name="connsiteX51" fmla="*/ 163902 w 2040673"/>
                <a:gd name="connsiteY51" fmla="*/ 2192553 h 2194560"/>
                <a:gd name="connsiteX52" fmla="*/ 165910 w 2040673"/>
                <a:gd name="connsiteY52" fmla="*/ 2189877 h 2194560"/>
                <a:gd name="connsiteX53" fmla="*/ 165910 w 2040673"/>
                <a:gd name="connsiteY53" fmla="*/ 2189877 h 2194560"/>
                <a:gd name="connsiteX54" fmla="*/ 167248 w 2040673"/>
                <a:gd name="connsiteY54" fmla="*/ 2186531 h 2194560"/>
                <a:gd name="connsiteX55" fmla="*/ 167248 w 2040673"/>
                <a:gd name="connsiteY55" fmla="*/ 2186531 h 2194560"/>
                <a:gd name="connsiteX56" fmla="*/ 169255 w 2040673"/>
                <a:gd name="connsiteY56" fmla="*/ 2179840 h 2194560"/>
                <a:gd name="connsiteX57" fmla="*/ 169255 w 2040673"/>
                <a:gd name="connsiteY57" fmla="*/ 2178502 h 2194560"/>
                <a:gd name="connsiteX58" fmla="*/ 169924 w 2040673"/>
                <a:gd name="connsiteY58" fmla="*/ 2175826 h 2194560"/>
                <a:gd name="connsiteX59" fmla="*/ 170593 w 2040673"/>
                <a:gd name="connsiteY59" fmla="*/ 2173819 h 2194560"/>
                <a:gd name="connsiteX60" fmla="*/ 171262 w 2040673"/>
                <a:gd name="connsiteY60" fmla="*/ 2171812 h 2194560"/>
                <a:gd name="connsiteX61" fmla="*/ 171931 w 2040673"/>
                <a:gd name="connsiteY61" fmla="*/ 2166459 h 2194560"/>
                <a:gd name="connsiteX62" fmla="*/ 179291 w 2040673"/>
                <a:gd name="connsiteY62" fmla="*/ 2141034 h 2194560"/>
                <a:gd name="connsiteX63" fmla="*/ 180629 w 2040673"/>
                <a:gd name="connsiteY63" fmla="*/ 2137020 h 2194560"/>
                <a:gd name="connsiteX64" fmla="*/ 229472 w 2040673"/>
                <a:gd name="connsiteY64" fmla="*/ 2128322 h 2194560"/>
                <a:gd name="connsiteX65" fmla="*/ 243522 w 2040673"/>
                <a:gd name="connsiteY65" fmla="*/ 2118286 h 2194560"/>
                <a:gd name="connsiteX66" fmla="*/ 251551 w 2040673"/>
                <a:gd name="connsiteY66" fmla="*/ 2110926 h 2194560"/>
                <a:gd name="connsiteX67" fmla="*/ 497101 w 2040673"/>
                <a:gd name="connsiteY67" fmla="*/ 1967744 h 2194560"/>
                <a:gd name="connsiteX68" fmla="*/ 600807 w 2040673"/>
                <a:gd name="connsiteY68" fmla="*/ 1915556 h 2194560"/>
                <a:gd name="connsiteX69" fmla="*/ 634261 w 2040673"/>
                <a:gd name="connsiteY69" fmla="*/ 1907528 h 2194560"/>
                <a:gd name="connsiteX70" fmla="*/ 820932 w 2040673"/>
                <a:gd name="connsiteY70" fmla="*/ 1834599 h 2194560"/>
                <a:gd name="connsiteX71" fmla="*/ 1515430 w 2040673"/>
                <a:gd name="connsiteY71" fmla="*/ 1572322 h 2194560"/>
                <a:gd name="connsiteX72" fmla="*/ 1876730 w 2040673"/>
                <a:gd name="connsiteY72" fmla="*/ 1360895 h 2194560"/>
                <a:gd name="connsiteX73" fmla="*/ 2026602 w 2040673"/>
                <a:gd name="connsiteY73" fmla="*/ 1147461 h 2194560"/>
                <a:gd name="connsiteX74" fmla="*/ 2023257 w 2040673"/>
                <a:gd name="connsiteY74" fmla="*/ 857083 h 2194560"/>
                <a:gd name="connsiteX75" fmla="*/ 1219031 w 2040673"/>
                <a:gd name="connsiteY75" fmla="*/ 181988 h 2194560"/>
                <a:gd name="connsiteX76" fmla="*/ 1156138 w 2040673"/>
                <a:gd name="connsiteY76" fmla="*/ 353271 h 2194560"/>
                <a:gd name="connsiteX77" fmla="*/ 1219031 w 2040673"/>
                <a:gd name="connsiteY77" fmla="*/ 181988 h 2194560"/>
                <a:gd name="connsiteX0" fmla="*/ 2023257 w 2043660"/>
                <a:gd name="connsiteY0" fmla="*/ 857083 h 2199245"/>
                <a:gd name="connsiteX1" fmla="*/ 1672662 w 2043660"/>
                <a:gd name="connsiteY1" fmla="*/ 280342 h 2199245"/>
                <a:gd name="connsiteX2" fmla="*/ 1390983 w 2043660"/>
                <a:gd name="connsiteY2" fmla="*/ 81627 h 2199245"/>
                <a:gd name="connsiteX3" fmla="*/ 1275902 w 2043660"/>
                <a:gd name="connsiteY3" fmla="*/ 36799 h 2199245"/>
                <a:gd name="connsiteX4" fmla="*/ 1275902 w 2043660"/>
                <a:gd name="connsiteY4" fmla="*/ 36799 h 2199245"/>
                <a:gd name="connsiteX5" fmla="*/ 1253823 w 2043660"/>
                <a:gd name="connsiteY5" fmla="*/ 25425 h 2199245"/>
                <a:gd name="connsiteX6" fmla="*/ 1152793 w 2043660"/>
                <a:gd name="connsiteY6" fmla="*/ 0 h 2199245"/>
                <a:gd name="connsiteX7" fmla="*/ 1136735 w 2043660"/>
                <a:gd name="connsiteY7" fmla="*/ 0 h 2199245"/>
                <a:gd name="connsiteX8" fmla="*/ 1099267 w 2043660"/>
                <a:gd name="connsiteY8" fmla="*/ 0 h 2199245"/>
                <a:gd name="connsiteX9" fmla="*/ 1083209 w 2043660"/>
                <a:gd name="connsiteY9" fmla="*/ 0 h 2199245"/>
                <a:gd name="connsiteX10" fmla="*/ 1025000 w 2043660"/>
                <a:gd name="connsiteY10" fmla="*/ 5353 h 2199245"/>
                <a:gd name="connsiteX11" fmla="*/ 954747 w 2043660"/>
                <a:gd name="connsiteY11" fmla="*/ 16058 h 2199245"/>
                <a:gd name="connsiteX12" fmla="*/ 911257 w 2043660"/>
                <a:gd name="connsiteY12" fmla="*/ 24087 h 2199245"/>
                <a:gd name="connsiteX13" fmla="*/ 467662 w 2043660"/>
                <a:gd name="connsiteY13" fmla="*/ 292385 h 2199245"/>
                <a:gd name="connsiteX14" fmla="*/ 151859 w 2043660"/>
                <a:gd name="connsiteY14" fmla="*/ 861097 h 2199245"/>
                <a:gd name="connsiteX15" fmla="*/ 18044 w 2043660"/>
                <a:gd name="connsiteY15" fmla="*/ 1487350 h 2199245"/>
                <a:gd name="connsiteX16" fmla="*/ 5332 w 2043660"/>
                <a:gd name="connsiteY16" fmla="*/ 1947003 h 2199245"/>
                <a:gd name="connsiteX17" fmla="*/ 10685 w 2043660"/>
                <a:gd name="connsiteY17" fmla="*/ 2009227 h 2199245"/>
                <a:gd name="connsiteX18" fmla="*/ 62203 w 2043660"/>
                <a:gd name="connsiteY18" fmla="*/ 2161106 h 2199245"/>
                <a:gd name="connsiteX19" fmla="*/ 66218 w 2043660"/>
                <a:gd name="connsiteY19" fmla="*/ 2163783 h 2199245"/>
                <a:gd name="connsiteX20" fmla="*/ 78261 w 2043660"/>
                <a:gd name="connsiteY20" fmla="*/ 2171812 h 2199245"/>
                <a:gd name="connsiteX21" fmla="*/ 78930 w 2043660"/>
                <a:gd name="connsiteY21" fmla="*/ 2172481 h 2199245"/>
                <a:gd name="connsiteX22" fmla="*/ 84952 w 2043660"/>
                <a:gd name="connsiteY22" fmla="*/ 2176495 h 2199245"/>
                <a:gd name="connsiteX23" fmla="*/ 87628 w 2043660"/>
                <a:gd name="connsiteY23" fmla="*/ 2177833 h 2199245"/>
                <a:gd name="connsiteX24" fmla="*/ 92981 w 2043660"/>
                <a:gd name="connsiteY24" fmla="*/ 2181179 h 2199245"/>
                <a:gd name="connsiteX25" fmla="*/ 95657 w 2043660"/>
                <a:gd name="connsiteY25" fmla="*/ 2183186 h 2199245"/>
                <a:gd name="connsiteX26" fmla="*/ 100340 w 2043660"/>
                <a:gd name="connsiteY26" fmla="*/ 2185862 h 2199245"/>
                <a:gd name="connsiteX27" fmla="*/ 103686 w 2043660"/>
                <a:gd name="connsiteY27" fmla="*/ 2187200 h 2199245"/>
                <a:gd name="connsiteX28" fmla="*/ 108369 w 2043660"/>
                <a:gd name="connsiteY28" fmla="*/ 2189208 h 2199245"/>
                <a:gd name="connsiteX29" fmla="*/ 111715 w 2043660"/>
                <a:gd name="connsiteY29" fmla="*/ 2190546 h 2199245"/>
                <a:gd name="connsiteX30" fmla="*/ 117067 w 2043660"/>
                <a:gd name="connsiteY30" fmla="*/ 2192553 h 2199245"/>
                <a:gd name="connsiteX31" fmla="*/ 119744 w 2043660"/>
                <a:gd name="connsiteY31" fmla="*/ 2193891 h 2199245"/>
                <a:gd name="connsiteX32" fmla="*/ 128442 w 2043660"/>
                <a:gd name="connsiteY32" fmla="*/ 2196567 h 2199245"/>
                <a:gd name="connsiteX33" fmla="*/ 134463 w 2043660"/>
                <a:gd name="connsiteY33" fmla="*/ 2197905 h 2199245"/>
                <a:gd name="connsiteX34" fmla="*/ 135132 w 2043660"/>
                <a:gd name="connsiteY34" fmla="*/ 2197905 h 2199245"/>
                <a:gd name="connsiteX35" fmla="*/ 139816 w 2043660"/>
                <a:gd name="connsiteY35" fmla="*/ 2198575 h 2199245"/>
                <a:gd name="connsiteX36" fmla="*/ 140485 w 2043660"/>
                <a:gd name="connsiteY36" fmla="*/ 2198575 h 2199245"/>
                <a:gd name="connsiteX37" fmla="*/ 145168 w 2043660"/>
                <a:gd name="connsiteY37" fmla="*/ 2199244 h 2199245"/>
                <a:gd name="connsiteX38" fmla="*/ 145168 w 2043660"/>
                <a:gd name="connsiteY38" fmla="*/ 2199244 h 2199245"/>
                <a:gd name="connsiteX39" fmla="*/ 149852 w 2043660"/>
                <a:gd name="connsiteY39" fmla="*/ 2199244 h 2199245"/>
                <a:gd name="connsiteX40" fmla="*/ 149852 w 2043660"/>
                <a:gd name="connsiteY40" fmla="*/ 2199244 h 2199245"/>
                <a:gd name="connsiteX41" fmla="*/ 149852 w 2043660"/>
                <a:gd name="connsiteY41" fmla="*/ 2199244 h 2199245"/>
                <a:gd name="connsiteX42" fmla="*/ 153197 w 2043660"/>
                <a:gd name="connsiteY42" fmla="*/ 2198575 h 2199245"/>
                <a:gd name="connsiteX43" fmla="*/ 153197 w 2043660"/>
                <a:gd name="connsiteY43" fmla="*/ 2198575 h 2199245"/>
                <a:gd name="connsiteX44" fmla="*/ 156543 w 2043660"/>
                <a:gd name="connsiteY44" fmla="*/ 2197905 h 2199245"/>
                <a:gd name="connsiteX45" fmla="*/ 156543 w 2043660"/>
                <a:gd name="connsiteY45" fmla="*/ 2197905 h 2199245"/>
                <a:gd name="connsiteX46" fmla="*/ 159219 w 2043660"/>
                <a:gd name="connsiteY46" fmla="*/ 2196567 h 2199245"/>
                <a:gd name="connsiteX47" fmla="*/ 159219 w 2043660"/>
                <a:gd name="connsiteY47" fmla="*/ 2196567 h 2199245"/>
                <a:gd name="connsiteX48" fmla="*/ 161895 w 2043660"/>
                <a:gd name="connsiteY48" fmla="*/ 2194560 h 2199245"/>
                <a:gd name="connsiteX49" fmla="*/ 161895 w 2043660"/>
                <a:gd name="connsiteY49" fmla="*/ 2194560 h 2199245"/>
                <a:gd name="connsiteX50" fmla="*/ 163902 w 2043660"/>
                <a:gd name="connsiteY50" fmla="*/ 2192553 h 2199245"/>
                <a:gd name="connsiteX51" fmla="*/ 163902 w 2043660"/>
                <a:gd name="connsiteY51" fmla="*/ 2192553 h 2199245"/>
                <a:gd name="connsiteX52" fmla="*/ 165910 w 2043660"/>
                <a:gd name="connsiteY52" fmla="*/ 2189877 h 2199245"/>
                <a:gd name="connsiteX53" fmla="*/ 165910 w 2043660"/>
                <a:gd name="connsiteY53" fmla="*/ 2189877 h 2199245"/>
                <a:gd name="connsiteX54" fmla="*/ 167248 w 2043660"/>
                <a:gd name="connsiteY54" fmla="*/ 2186531 h 2199245"/>
                <a:gd name="connsiteX55" fmla="*/ 167248 w 2043660"/>
                <a:gd name="connsiteY55" fmla="*/ 2186531 h 2199245"/>
                <a:gd name="connsiteX56" fmla="*/ 169255 w 2043660"/>
                <a:gd name="connsiteY56" fmla="*/ 2179840 h 2199245"/>
                <a:gd name="connsiteX57" fmla="*/ 169255 w 2043660"/>
                <a:gd name="connsiteY57" fmla="*/ 2178502 h 2199245"/>
                <a:gd name="connsiteX58" fmla="*/ 169924 w 2043660"/>
                <a:gd name="connsiteY58" fmla="*/ 2175826 h 2199245"/>
                <a:gd name="connsiteX59" fmla="*/ 170593 w 2043660"/>
                <a:gd name="connsiteY59" fmla="*/ 2173819 h 2199245"/>
                <a:gd name="connsiteX60" fmla="*/ 171262 w 2043660"/>
                <a:gd name="connsiteY60" fmla="*/ 2171812 h 2199245"/>
                <a:gd name="connsiteX61" fmla="*/ 171931 w 2043660"/>
                <a:gd name="connsiteY61" fmla="*/ 2166459 h 2199245"/>
                <a:gd name="connsiteX62" fmla="*/ 179291 w 2043660"/>
                <a:gd name="connsiteY62" fmla="*/ 2141034 h 2199245"/>
                <a:gd name="connsiteX63" fmla="*/ 180629 w 2043660"/>
                <a:gd name="connsiteY63" fmla="*/ 2137020 h 2199245"/>
                <a:gd name="connsiteX64" fmla="*/ 229472 w 2043660"/>
                <a:gd name="connsiteY64" fmla="*/ 2128322 h 2199245"/>
                <a:gd name="connsiteX65" fmla="*/ 243522 w 2043660"/>
                <a:gd name="connsiteY65" fmla="*/ 2118286 h 2199245"/>
                <a:gd name="connsiteX66" fmla="*/ 251551 w 2043660"/>
                <a:gd name="connsiteY66" fmla="*/ 2110926 h 2199245"/>
                <a:gd name="connsiteX67" fmla="*/ 497101 w 2043660"/>
                <a:gd name="connsiteY67" fmla="*/ 1967744 h 2199245"/>
                <a:gd name="connsiteX68" fmla="*/ 600807 w 2043660"/>
                <a:gd name="connsiteY68" fmla="*/ 1915556 h 2199245"/>
                <a:gd name="connsiteX69" fmla="*/ 634261 w 2043660"/>
                <a:gd name="connsiteY69" fmla="*/ 1907528 h 2199245"/>
                <a:gd name="connsiteX70" fmla="*/ 820932 w 2043660"/>
                <a:gd name="connsiteY70" fmla="*/ 1834599 h 2199245"/>
                <a:gd name="connsiteX71" fmla="*/ 1515430 w 2043660"/>
                <a:gd name="connsiteY71" fmla="*/ 1572322 h 2199245"/>
                <a:gd name="connsiteX72" fmla="*/ 1876730 w 2043660"/>
                <a:gd name="connsiteY72" fmla="*/ 1360895 h 2199245"/>
                <a:gd name="connsiteX73" fmla="*/ 2026602 w 2043660"/>
                <a:gd name="connsiteY73" fmla="*/ 1147461 h 2199245"/>
                <a:gd name="connsiteX74" fmla="*/ 2023257 w 2043660"/>
                <a:gd name="connsiteY74" fmla="*/ 857083 h 219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43660" h="2199245">
                  <a:moveTo>
                    <a:pt x="2023257" y="857083"/>
                  </a:moveTo>
                  <a:cubicBezTo>
                    <a:pt x="1966386" y="628929"/>
                    <a:pt x="1838592" y="442926"/>
                    <a:pt x="1672662" y="280342"/>
                  </a:cubicBezTo>
                  <a:cubicBezTo>
                    <a:pt x="1589697" y="199384"/>
                    <a:pt x="1497365" y="130469"/>
                    <a:pt x="1390983" y="81627"/>
                  </a:cubicBezTo>
                  <a:cubicBezTo>
                    <a:pt x="1353514" y="64231"/>
                    <a:pt x="1317385" y="44159"/>
                    <a:pt x="1275902" y="36799"/>
                  </a:cubicBezTo>
                  <a:lnTo>
                    <a:pt x="1275902" y="36799"/>
                  </a:lnTo>
                  <a:cubicBezTo>
                    <a:pt x="1271888" y="26094"/>
                    <a:pt x="1261182" y="28101"/>
                    <a:pt x="1253823" y="25425"/>
                  </a:cubicBezTo>
                  <a:cubicBezTo>
                    <a:pt x="1221038" y="13381"/>
                    <a:pt x="1184908" y="15389"/>
                    <a:pt x="1152793" y="0"/>
                  </a:cubicBezTo>
                  <a:lnTo>
                    <a:pt x="1136735" y="0"/>
                  </a:lnTo>
                  <a:cubicBezTo>
                    <a:pt x="1124022" y="9367"/>
                    <a:pt x="1111979" y="8029"/>
                    <a:pt x="1099267" y="0"/>
                  </a:cubicBezTo>
                  <a:lnTo>
                    <a:pt x="1083209" y="0"/>
                  </a:lnTo>
                  <a:cubicBezTo>
                    <a:pt x="1064475" y="11374"/>
                    <a:pt x="1044403" y="3345"/>
                    <a:pt x="1025000" y="5353"/>
                  </a:cubicBezTo>
                  <a:cubicBezTo>
                    <a:pt x="1002251" y="13381"/>
                    <a:pt x="976826" y="6022"/>
                    <a:pt x="954747" y="16058"/>
                  </a:cubicBezTo>
                  <a:cubicBezTo>
                    <a:pt x="940027" y="18734"/>
                    <a:pt x="925308" y="20741"/>
                    <a:pt x="911257" y="24087"/>
                  </a:cubicBezTo>
                  <a:cubicBezTo>
                    <a:pt x="734622" y="66238"/>
                    <a:pt x="589433" y="159908"/>
                    <a:pt x="467662" y="292385"/>
                  </a:cubicBezTo>
                  <a:cubicBezTo>
                    <a:pt x="317789" y="456977"/>
                    <a:pt x="222781" y="653015"/>
                    <a:pt x="151859" y="861097"/>
                  </a:cubicBezTo>
                  <a:cubicBezTo>
                    <a:pt x="82275" y="1064496"/>
                    <a:pt x="40793" y="1273915"/>
                    <a:pt x="18044" y="1487350"/>
                  </a:cubicBezTo>
                  <a:cubicBezTo>
                    <a:pt x="1987" y="1639898"/>
                    <a:pt x="-6042" y="1793116"/>
                    <a:pt x="5332" y="1947003"/>
                  </a:cubicBezTo>
                  <a:cubicBezTo>
                    <a:pt x="6670" y="1967075"/>
                    <a:pt x="12023" y="1987147"/>
                    <a:pt x="10685" y="2009227"/>
                  </a:cubicBezTo>
                  <a:lnTo>
                    <a:pt x="62203" y="2161106"/>
                  </a:lnTo>
                  <a:cubicBezTo>
                    <a:pt x="63541" y="2161776"/>
                    <a:pt x="64880" y="2163114"/>
                    <a:pt x="66218" y="2163783"/>
                  </a:cubicBezTo>
                  <a:lnTo>
                    <a:pt x="78261" y="2171812"/>
                  </a:lnTo>
                  <a:cubicBezTo>
                    <a:pt x="78261" y="2171812"/>
                    <a:pt x="78930" y="2171812"/>
                    <a:pt x="78930" y="2172481"/>
                  </a:cubicBezTo>
                  <a:lnTo>
                    <a:pt x="84952" y="2176495"/>
                  </a:lnTo>
                  <a:cubicBezTo>
                    <a:pt x="85621" y="2177164"/>
                    <a:pt x="86290" y="2177164"/>
                    <a:pt x="87628" y="2177833"/>
                  </a:cubicBezTo>
                  <a:cubicBezTo>
                    <a:pt x="89635" y="2179172"/>
                    <a:pt x="90973" y="2179840"/>
                    <a:pt x="92981" y="2181179"/>
                  </a:cubicBezTo>
                  <a:cubicBezTo>
                    <a:pt x="93650" y="2181848"/>
                    <a:pt x="94988" y="2182517"/>
                    <a:pt x="95657" y="2183186"/>
                  </a:cubicBezTo>
                  <a:cubicBezTo>
                    <a:pt x="96995" y="2183855"/>
                    <a:pt x="99002" y="2185193"/>
                    <a:pt x="100340" y="2185862"/>
                  </a:cubicBezTo>
                  <a:cubicBezTo>
                    <a:pt x="101679" y="2186531"/>
                    <a:pt x="102348" y="2187200"/>
                    <a:pt x="103686" y="2187200"/>
                  </a:cubicBezTo>
                  <a:cubicBezTo>
                    <a:pt x="105024" y="2187869"/>
                    <a:pt x="107031" y="2188539"/>
                    <a:pt x="108369" y="2189208"/>
                  </a:cubicBezTo>
                  <a:cubicBezTo>
                    <a:pt x="109708" y="2189877"/>
                    <a:pt x="110376" y="2189877"/>
                    <a:pt x="111715" y="2190546"/>
                  </a:cubicBezTo>
                  <a:cubicBezTo>
                    <a:pt x="113722" y="2191215"/>
                    <a:pt x="115060" y="2191884"/>
                    <a:pt x="117067" y="2192553"/>
                  </a:cubicBezTo>
                  <a:cubicBezTo>
                    <a:pt x="117736" y="2192553"/>
                    <a:pt x="119075" y="2193222"/>
                    <a:pt x="119744" y="2193891"/>
                  </a:cubicBezTo>
                  <a:cubicBezTo>
                    <a:pt x="122420" y="2194560"/>
                    <a:pt x="125096" y="2195898"/>
                    <a:pt x="128442" y="2196567"/>
                  </a:cubicBezTo>
                  <a:cubicBezTo>
                    <a:pt x="130449" y="2197236"/>
                    <a:pt x="132456" y="2197236"/>
                    <a:pt x="134463" y="2197905"/>
                  </a:cubicBezTo>
                  <a:lnTo>
                    <a:pt x="135132" y="2197905"/>
                  </a:lnTo>
                  <a:cubicBezTo>
                    <a:pt x="137139" y="2197905"/>
                    <a:pt x="138478" y="2198575"/>
                    <a:pt x="139816" y="2198575"/>
                  </a:cubicBezTo>
                  <a:lnTo>
                    <a:pt x="140485" y="2198575"/>
                  </a:lnTo>
                  <a:cubicBezTo>
                    <a:pt x="141823" y="2198575"/>
                    <a:pt x="143830" y="2199244"/>
                    <a:pt x="145168" y="2199244"/>
                  </a:cubicBezTo>
                  <a:lnTo>
                    <a:pt x="145168" y="2199244"/>
                  </a:lnTo>
                  <a:lnTo>
                    <a:pt x="149852" y="2199244"/>
                  </a:lnTo>
                  <a:lnTo>
                    <a:pt x="149852" y="2199244"/>
                  </a:lnTo>
                  <a:lnTo>
                    <a:pt x="149852" y="2199244"/>
                  </a:lnTo>
                  <a:cubicBezTo>
                    <a:pt x="151190" y="2199244"/>
                    <a:pt x="152528" y="2199244"/>
                    <a:pt x="153197" y="2198575"/>
                  </a:cubicBezTo>
                  <a:lnTo>
                    <a:pt x="153197" y="2198575"/>
                  </a:lnTo>
                  <a:cubicBezTo>
                    <a:pt x="154535" y="2198575"/>
                    <a:pt x="155204" y="2197905"/>
                    <a:pt x="156543" y="2197905"/>
                  </a:cubicBezTo>
                  <a:lnTo>
                    <a:pt x="156543" y="2197905"/>
                  </a:lnTo>
                  <a:cubicBezTo>
                    <a:pt x="157212" y="2197236"/>
                    <a:pt x="158550" y="2197236"/>
                    <a:pt x="159219" y="2196567"/>
                  </a:cubicBezTo>
                  <a:lnTo>
                    <a:pt x="159219" y="2196567"/>
                  </a:lnTo>
                  <a:cubicBezTo>
                    <a:pt x="159888" y="2195898"/>
                    <a:pt x="161226" y="2195229"/>
                    <a:pt x="161895" y="2194560"/>
                  </a:cubicBezTo>
                  <a:lnTo>
                    <a:pt x="161895" y="2194560"/>
                  </a:lnTo>
                  <a:lnTo>
                    <a:pt x="163902" y="2192553"/>
                  </a:lnTo>
                  <a:lnTo>
                    <a:pt x="163902" y="2192553"/>
                  </a:lnTo>
                  <a:cubicBezTo>
                    <a:pt x="164571" y="2191884"/>
                    <a:pt x="165241" y="2190546"/>
                    <a:pt x="165910" y="2189877"/>
                  </a:cubicBezTo>
                  <a:lnTo>
                    <a:pt x="165910" y="2189877"/>
                  </a:lnTo>
                  <a:cubicBezTo>
                    <a:pt x="166579" y="2188539"/>
                    <a:pt x="167248" y="2187869"/>
                    <a:pt x="167248" y="2186531"/>
                  </a:cubicBezTo>
                  <a:lnTo>
                    <a:pt x="167248" y="2186531"/>
                  </a:lnTo>
                  <a:cubicBezTo>
                    <a:pt x="167917" y="2184524"/>
                    <a:pt x="168586" y="2182517"/>
                    <a:pt x="169255" y="2179840"/>
                  </a:cubicBezTo>
                  <a:lnTo>
                    <a:pt x="169255" y="2178502"/>
                  </a:lnTo>
                  <a:cubicBezTo>
                    <a:pt x="169255" y="2177833"/>
                    <a:pt x="169924" y="2176495"/>
                    <a:pt x="169924" y="2175826"/>
                  </a:cubicBezTo>
                  <a:cubicBezTo>
                    <a:pt x="169924" y="2175157"/>
                    <a:pt x="169924" y="2174488"/>
                    <a:pt x="170593" y="2173819"/>
                  </a:cubicBezTo>
                  <a:cubicBezTo>
                    <a:pt x="170593" y="2173150"/>
                    <a:pt x="170593" y="2172481"/>
                    <a:pt x="171262" y="2171812"/>
                  </a:cubicBezTo>
                  <a:cubicBezTo>
                    <a:pt x="171262" y="2170473"/>
                    <a:pt x="171931" y="2168466"/>
                    <a:pt x="171931" y="2166459"/>
                  </a:cubicBezTo>
                  <a:cubicBezTo>
                    <a:pt x="173269" y="2157761"/>
                    <a:pt x="175946" y="2149063"/>
                    <a:pt x="179291" y="2141034"/>
                  </a:cubicBezTo>
                  <a:cubicBezTo>
                    <a:pt x="179960" y="2139696"/>
                    <a:pt x="180629" y="2138358"/>
                    <a:pt x="180629" y="2137020"/>
                  </a:cubicBezTo>
                  <a:cubicBezTo>
                    <a:pt x="197356" y="2133674"/>
                    <a:pt x="213414" y="2130998"/>
                    <a:pt x="229472" y="2128322"/>
                  </a:cubicBezTo>
                  <a:cubicBezTo>
                    <a:pt x="233486" y="2124977"/>
                    <a:pt x="238169" y="2121631"/>
                    <a:pt x="243522" y="2118286"/>
                  </a:cubicBezTo>
                  <a:cubicBezTo>
                    <a:pt x="246198" y="2116278"/>
                    <a:pt x="248875" y="2113602"/>
                    <a:pt x="251551" y="2110926"/>
                  </a:cubicBezTo>
                  <a:cubicBezTo>
                    <a:pt x="327156" y="2052048"/>
                    <a:pt x="412128" y="2009896"/>
                    <a:pt x="497101" y="1967744"/>
                  </a:cubicBezTo>
                  <a:cubicBezTo>
                    <a:pt x="531893" y="1950348"/>
                    <a:pt x="569361" y="1938974"/>
                    <a:pt x="600807" y="1915556"/>
                  </a:cubicBezTo>
                  <a:cubicBezTo>
                    <a:pt x="612850" y="1915556"/>
                    <a:pt x="623556" y="1911542"/>
                    <a:pt x="634261" y="1907528"/>
                  </a:cubicBezTo>
                  <a:lnTo>
                    <a:pt x="820932" y="1834599"/>
                  </a:lnTo>
                  <a:cubicBezTo>
                    <a:pt x="1053101" y="1748288"/>
                    <a:pt x="1288615" y="1672014"/>
                    <a:pt x="1515430" y="1572322"/>
                  </a:cubicBezTo>
                  <a:cubicBezTo>
                    <a:pt x="1643892" y="1515451"/>
                    <a:pt x="1769009" y="1452558"/>
                    <a:pt x="1876730" y="1360895"/>
                  </a:cubicBezTo>
                  <a:cubicBezTo>
                    <a:pt x="1944975" y="1302686"/>
                    <a:pt x="2002515" y="1235778"/>
                    <a:pt x="2026602" y="1147461"/>
                  </a:cubicBezTo>
                  <a:cubicBezTo>
                    <a:pt x="2052696" y="1049776"/>
                    <a:pt x="2046674" y="952760"/>
                    <a:pt x="2023257" y="857083"/>
                  </a:cubicBezTo>
                  <a:close/>
                </a:path>
              </a:pathLst>
            </a:custGeom>
            <a:solidFill>
              <a:schemeClr val="accent2"/>
            </a:solidFill>
            <a:ln w="6685" cap="flat">
              <a:noFill/>
              <a:prstDash val="solid"/>
              <a:miter/>
            </a:ln>
          </p:spPr>
          <p:txBody>
            <a:bodyPr rtlCol="0" anchor="ctr"/>
            <a:lstStyle/>
            <a:p>
              <a:endParaRPr lang="en-US"/>
            </a:p>
          </p:txBody>
        </p:sp>
        <p:sp>
          <p:nvSpPr>
            <p:cNvPr id="96" name="Freeform: Shape 99">
              <a:extLst>
                <a:ext uri="{FF2B5EF4-FFF2-40B4-BE49-F238E27FC236}">
                  <a16:creationId xmlns:a16="http://schemas.microsoft.com/office/drawing/2014/main" id="{4BCD40CE-37BA-DF4E-B57E-020F3B64670D}"/>
                </a:ext>
              </a:extLst>
            </p:cNvPr>
            <p:cNvSpPr/>
            <p:nvPr/>
          </p:nvSpPr>
          <p:spPr>
            <a:xfrm>
              <a:off x="6844416" y="4769430"/>
              <a:ext cx="120374" cy="491050"/>
            </a:xfrm>
            <a:custGeom>
              <a:avLst/>
              <a:gdLst>
                <a:gd name="connsiteX0" fmla="*/ 318562 w 421516"/>
                <a:gd name="connsiteY0" fmla="*/ 1215037 h 1719518"/>
                <a:gd name="connsiteX1" fmla="*/ 422269 w 421516"/>
                <a:gd name="connsiteY1" fmla="*/ 573396 h 1719518"/>
                <a:gd name="connsiteX2" fmla="*/ 390153 w 421516"/>
                <a:gd name="connsiteY2" fmla="*/ 349256 h 1719518"/>
                <a:gd name="connsiteX3" fmla="*/ 388146 w 421516"/>
                <a:gd name="connsiteY3" fmla="*/ 333867 h 1719518"/>
                <a:gd name="connsiteX4" fmla="*/ 384801 w 421516"/>
                <a:gd name="connsiteY4" fmla="*/ 322493 h 1719518"/>
                <a:gd name="connsiteX5" fmla="*/ 374765 w 421516"/>
                <a:gd name="connsiteY5" fmla="*/ 290378 h 1719518"/>
                <a:gd name="connsiteX6" fmla="*/ 329937 w 421516"/>
                <a:gd name="connsiteY6" fmla="*/ 112404 h 1719518"/>
                <a:gd name="connsiteX7" fmla="*/ 350678 w 421516"/>
                <a:gd name="connsiteY7" fmla="*/ 0 h 1719518"/>
                <a:gd name="connsiteX8" fmla="*/ 301836 w 421516"/>
                <a:gd name="connsiteY8" fmla="*/ 8698 h 1719518"/>
                <a:gd name="connsiteX9" fmla="*/ 300498 w 421516"/>
                <a:gd name="connsiteY9" fmla="*/ 12712 h 1719518"/>
                <a:gd name="connsiteX10" fmla="*/ 293138 w 421516"/>
                <a:gd name="connsiteY10" fmla="*/ 38137 h 1719518"/>
                <a:gd name="connsiteX11" fmla="*/ 289792 w 421516"/>
                <a:gd name="connsiteY11" fmla="*/ 54195 h 1719518"/>
                <a:gd name="connsiteX12" fmla="*/ 270389 w 421516"/>
                <a:gd name="connsiteY12" fmla="*/ 71591 h 1719518"/>
                <a:gd name="connsiteX13" fmla="*/ 248310 w 421516"/>
                <a:gd name="connsiteY13" fmla="*/ 68914 h 1719518"/>
                <a:gd name="connsiteX14" fmla="*/ 186086 w 421516"/>
                <a:gd name="connsiteY14" fmla="*/ 37468 h 1719518"/>
                <a:gd name="connsiteX15" fmla="*/ 181402 w 421516"/>
                <a:gd name="connsiteY15" fmla="*/ 38806 h 1719518"/>
                <a:gd name="connsiteX16" fmla="*/ 101783 w 421516"/>
                <a:gd name="connsiteY16" fmla="*/ 130469 h 1719518"/>
                <a:gd name="connsiteX17" fmla="*/ 163338 w 421516"/>
                <a:gd name="connsiteY17" fmla="*/ 343234 h 1719518"/>
                <a:gd name="connsiteX18" fmla="*/ 173374 w 421516"/>
                <a:gd name="connsiteY18" fmla="*/ 349256 h 1719518"/>
                <a:gd name="connsiteX19" fmla="*/ 163338 w 421516"/>
                <a:gd name="connsiteY19" fmla="*/ 343234 h 1719518"/>
                <a:gd name="connsiteX20" fmla="*/ 166683 w 421516"/>
                <a:gd name="connsiteY20" fmla="*/ 369328 h 1719518"/>
                <a:gd name="connsiteX21" fmla="*/ 163338 w 421516"/>
                <a:gd name="connsiteY21" fmla="*/ 960789 h 1719518"/>
                <a:gd name="connsiteX22" fmla="*/ 60969 w 421516"/>
                <a:gd name="connsiteY22" fmla="*/ 1267894 h 1719518"/>
                <a:gd name="connsiteX23" fmla="*/ 8112 w 421516"/>
                <a:gd name="connsiteY23" fmla="*/ 1720856 h 1719518"/>
                <a:gd name="connsiteX24" fmla="*/ 109143 w 421516"/>
                <a:gd name="connsiteY24" fmla="*/ 1704798 h 1719518"/>
                <a:gd name="connsiteX25" fmla="*/ 231583 w 421516"/>
                <a:gd name="connsiteY25" fmla="*/ 1698777 h 1719518"/>
                <a:gd name="connsiteX26" fmla="*/ 230245 w 421516"/>
                <a:gd name="connsiteY26" fmla="*/ 1512105 h 1719518"/>
                <a:gd name="connsiteX27" fmla="*/ 318562 w 421516"/>
                <a:gd name="connsiteY27" fmla="*/ 1215037 h 1719518"/>
                <a:gd name="connsiteX28" fmla="*/ 275073 w 421516"/>
                <a:gd name="connsiteY28" fmla="*/ 353940 h 1719518"/>
                <a:gd name="connsiteX29" fmla="*/ 235597 w 421516"/>
                <a:gd name="connsiteY29" fmla="*/ 353940 h 1719518"/>
                <a:gd name="connsiteX30" fmla="*/ 275073 w 421516"/>
                <a:gd name="connsiteY30" fmla="*/ 353940 h 171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1516" h="1719518">
                  <a:moveTo>
                    <a:pt x="318562" y="1215037"/>
                  </a:moveTo>
                  <a:cubicBezTo>
                    <a:pt x="394837" y="1007624"/>
                    <a:pt x="440334" y="795528"/>
                    <a:pt x="422269" y="573396"/>
                  </a:cubicBezTo>
                  <a:cubicBezTo>
                    <a:pt x="416247" y="497790"/>
                    <a:pt x="409556" y="422854"/>
                    <a:pt x="390153" y="349256"/>
                  </a:cubicBezTo>
                  <a:cubicBezTo>
                    <a:pt x="389484" y="343904"/>
                    <a:pt x="388815" y="338551"/>
                    <a:pt x="388146" y="333867"/>
                  </a:cubicBezTo>
                  <a:cubicBezTo>
                    <a:pt x="380117" y="331860"/>
                    <a:pt x="376103" y="329184"/>
                    <a:pt x="384801" y="322493"/>
                  </a:cubicBezTo>
                  <a:cubicBezTo>
                    <a:pt x="381455" y="311788"/>
                    <a:pt x="375434" y="301083"/>
                    <a:pt x="374765" y="290378"/>
                  </a:cubicBezTo>
                  <a:cubicBezTo>
                    <a:pt x="370750" y="228154"/>
                    <a:pt x="353354" y="168607"/>
                    <a:pt x="329937" y="112404"/>
                  </a:cubicBezTo>
                  <a:cubicBezTo>
                    <a:pt x="309195" y="62893"/>
                    <a:pt x="314548" y="28101"/>
                    <a:pt x="350678" y="0"/>
                  </a:cubicBezTo>
                  <a:cubicBezTo>
                    <a:pt x="334620" y="2676"/>
                    <a:pt x="318562" y="5353"/>
                    <a:pt x="301836" y="8698"/>
                  </a:cubicBezTo>
                  <a:cubicBezTo>
                    <a:pt x="301167" y="10036"/>
                    <a:pt x="300498" y="11374"/>
                    <a:pt x="300498" y="12712"/>
                  </a:cubicBezTo>
                  <a:cubicBezTo>
                    <a:pt x="297152" y="20741"/>
                    <a:pt x="294476" y="29439"/>
                    <a:pt x="293138" y="38137"/>
                  </a:cubicBezTo>
                  <a:cubicBezTo>
                    <a:pt x="292469" y="44828"/>
                    <a:pt x="291131" y="49511"/>
                    <a:pt x="289792" y="54195"/>
                  </a:cubicBezTo>
                  <a:cubicBezTo>
                    <a:pt x="286447" y="65569"/>
                    <a:pt x="280425" y="70922"/>
                    <a:pt x="270389" y="71591"/>
                  </a:cubicBezTo>
                  <a:cubicBezTo>
                    <a:pt x="264368" y="72260"/>
                    <a:pt x="257677" y="70922"/>
                    <a:pt x="248310" y="68914"/>
                  </a:cubicBezTo>
                  <a:cubicBezTo>
                    <a:pt x="226230" y="63562"/>
                    <a:pt x="207496" y="50850"/>
                    <a:pt x="186086" y="37468"/>
                  </a:cubicBezTo>
                  <a:cubicBezTo>
                    <a:pt x="184748" y="38137"/>
                    <a:pt x="183410" y="38137"/>
                    <a:pt x="181402" y="38806"/>
                  </a:cubicBezTo>
                  <a:cubicBezTo>
                    <a:pt x="177388" y="89656"/>
                    <a:pt x="144603" y="114412"/>
                    <a:pt x="101783" y="130469"/>
                  </a:cubicBezTo>
                  <a:cubicBezTo>
                    <a:pt x="122524" y="201391"/>
                    <a:pt x="142596" y="272313"/>
                    <a:pt x="163338" y="343234"/>
                  </a:cubicBezTo>
                  <a:cubicBezTo>
                    <a:pt x="166683" y="345242"/>
                    <a:pt x="170028" y="347249"/>
                    <a:pt x="173374" y="349256"/>
                  </a:cubicBezTo>
                  <a:cubicBezTo>
                    <a:pt x="170028" y="347249"/>
                    <a:pt x="166683" y="345242"/>
                    <a:pt x="163338" y="343234"/>
                  </a:cubicBezTo>
                  <a:cubicBezTo>
                    <a:pt x="164676" y="351933"/>
                    <a:pt x="164676" y="360630"/>
                    <a:pt x="166683" y="369328"/>
                  </a:cubicBezTo>
                  <a:cubicBezTo>
                    <a:pt x="208834" y="566705"/>
                    <a:pt x="215525" y="763413"/>
                    <a:pt x="163338" y="960789"/>
                  </a:cubicBezTo>
                  <a:cubicBezTo>
                    <a:pt x="135236" y="1065165"/>
                    <a:pt x="95761" y="1165526"/>
                    <a:pt x="60969" y="1267894"/>
                  </a:cubicBezTo>
                  <a:cubicBezTo>
                    <a:pt x="10789" y="1415090"/>
                    <a:pt x="-13967" y="1564962"/>
                    <a:pt x="8112" y="1720856"/>
                  </a:cubicBezTo>
                  <a:cubicBezTo>
                    <a:pt x="42235" y="1717511"/>
                    <a:pt x="74351" y="1704130"/>
                    <a:pt x="109143" y="1704798"/>
                  </a:cubicBezTo>
                  <a:cubicBezTo>
                    <a:pt x="149287" y="1694762"/>
                    <a:pt x="190770" y="1701453"/>
                    <a:pt x="231583" y="1698777"/>
                  </a:cubicBezTo>
                  <a:cubicBezTo>
                    <a:pt x="220878" y="1636553"/>
                    <a:pt x="221547" y="1574329"/>
                    <a:pt x="230245" y="1512105"/>
                  </a:cubicBezTo>
                  <a:cubicBezTo>
                    <a:pt x="246303" y="1408399"/>
                    <a:pt x="283102" y="1312052"/>
                    <a:pt x="318562" y="1215037"/>
                  </a:cubicBezTo>
                  <a:close/>
                  <a:moveTo>
                    <a:pt x="275073" y="353940"/>
                  </a:moveTo>
                  <a:cubicBezTo>
                    <a:pt x="261691" y="353940"/>
                    <a:pt x="248979" y="353940"/>
                    <a:pt x="235597" y="353940"/>
                  </a:cubicBezTo>
                  <a:cubicBezTo>
                    <a:pt x="248979" y="353940"/>
                    <a:pt x="261691" y="353940"/>
                    <a:pt x="275073" y="353940"/>
                  </a:cubicBezTo>
                  <a:close/>
                </a:path>
              </a:pathLst>
            </a:custGeom>
            <a:solidFill>
              <a:schemeClr val="accent3"/>
            </a:solidFill>
            <a:ln w="6685" cap="flat">
              <a:noFill/>
              <a:prstDash val="solid"/>
              <a:miter/>
            </a:ln>
          </p:spPr>
          <p:txBody>
            <a:bodyPr rtlCol="0" anchor="ctr"/>
            <a:lstStyle/>
            <a:p>
              <a:endParaRPr lang="en-US"/>
            </a:p>
          </p:txBody>
        </p:sp>
      </p:grpSp>
      <p:pic>
        <p:nvPicPr>
          <p:cNvPr id="3" name="Picture 2" descr="A wooden box&#10;&#10;Description automatically generated">
            <a:extLst>
              <a:ext uri="{FF2B5EF4-FFF2-40B4-BE49-F238E27FC236}">
                <a16:creationId xmlns:a16="http://schemas.microsoft.com/office/drawing/2014/main" id="{615796EB-F8B6-484A-BB46-C5D090DCE1C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83855" y="4364321"/>
            <a:ext cx="2546521" cy="1828402"/>
          </a:xfrm>
          <a:prstGeom prst="rect">
            <a:avLst/>
          </a:prstGeom>
        </p:spPr>
      </p:pic>
      <p:sp>
        <p:nvSpPr>
          <p:cNvPr id="97" name="TextBox 96">
            <a:extLst>
              <a:ext uri="{FF2B5EF4-FFF2-40B4-BE49-F238E27FC236}">
                <a16:creationId xmlns:a16="http://schemas.microsoft.com/office/drawing/2014/main" id="{0FC57845-B6EC-E54E-BC57-6DB0DD9B946A}"/>
              </a:ext>
            </a:extLst>
          </p:cNvPr>
          <p:cNvSpPr txBox="1"/>
          <p:nvPr/>
        </p:nvSpPr>
        <p:spPr>
          <a:xfrm>
            <a:off x="8903392" y="6267360"/>
            <a:ext cx="2018501" cy="292388"/>
          </a:xfrm>
          <a:prstGeom prst="rect">
            <a:avLst/>
          </a:prstGeom>
          <a:noFill/>
        </p:spPr>
        <p:txBody>
          <a:bodyPr wrap="none" rtlCol="0">
            <a:spAutoFit/>
          </a:bodyPr>
          <a:lstStyle/>
          <a:p>
            <a:r>
              <a:rPr lang="en-GB" sz="1300" dirty="0">
                <a:solidFill>
                  <a:schemeClr val="bg2">
                    <a:lumMod val="25000"/>
                  </a:schemeClr>
                </a:solidFill>
              </a:rPr>
              <a:t>（</a:t>
            </a:r>
            <a:r>
              <a:rPr lang="en-FR" sz="1300" dirty="0">
                <a:solidFill>
                  <a:schemeClr val="bg2">
                    <a:lumMod val="25000"/>
                  </a:schemeClr>
                </a:solidFill>
              </a:rPr>
              <a:t>圖片來源</a:t>
            </a:r>
            <a:r>
              <a:rPr lang="zh-TW" altLang="en-US" sz="1300" dirty="0">
                <a:solidFill>
                  <a:schemeClr val="bg2">
                    <a:lumMod val="25000"/>
                  </a:schemeClr>
                </a:solidFill>
              </a:rPr>
              <a:t>：設計之家</a:t>
            </a:r>
            <a:r>
              <a:rPr lang="ja-JP" altLang="en-US" sz="1300">
                <a:solidFill>
                  <a:schemeClr val="bg2">
                    <a:lumMod val="25000"/>
                  </a:schemeClr>
                </a:solidFill>
              </a:rPr>
              <a:t>）</a:t>
            </a:r>
            <a:endParaRPr lang="en-FR" sz="1300" dirty="0">
              <a:solidFill>
                <a:schemeClr val="bg2">
                  <a:lumMod val="25000"/>
                </a:schemeClr>
              </a:solidFill>
            </a:endParaRPr>
          </a:p>
        </p:txBody>
      </p:sp>
    </p:spTree>
    <p:extLst>
      <p:ext uri="{BB962C8B-B14F-4D97-AF65-F5344CB8AC3E}">
        <p14:creationId xmlns:p14="http://schemas.microsoft.com/office/powerpoint/2010/main" val="40284213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CD8B415-D66D-478C-8722-16B7A62BA839}"/>
              </a:ext>
            </a:extLst>
          </p:cNvPr>
          <p:cNvSpPr/>
          <p:nvPr/>
        </p:nvSpPr>
        <p:spPr>
          <a:xfrm rot="8100000">
            <a:off x="1948531" y="1733685"/>
            <a:ext cx="2186343" cy="2180691"/>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D00098B-F27A-449A-A8F9-AEF70D500B04}"/>
              </a:ext>
            </a:extLst>
          </p:cNvPr>
          <p:cNvSpPr>
            <a:spLocks/>
          </p:cNvSpPr>
          <p:nvPr/>
        </p:nvSpPr>
        <p:spPr bwMode="auto">
          <a:xfrm rot="3516856">
            <a:off x="1130573" y="1483816"/>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93" name="Freeform: Shape 92">
            <a:extLst>
              <a:ext uri="{FF2B5EF4-FFF2-40B4-BE49-F238E27FC236}">
                <a16:creationId xmlns:a16="http://schemas.microsoft.com/office/drawing/2014/main" id="{7C8FC170-40E8-4D5B-AF75-12273B4C4EBC}"/>
              </a:ext>
            </a:extLst>
          </p:cNvPr>
          <p:cNvSpPr/>
          <p:nvPr/>
        </p:nvSpPr>
        <p:spPr>
          <a:xfrm rot="244704">
            <a:off x="-17584" y="1202832"/>
            <a:ext cx="4714957" cy="6253045"/>
          </a:xfrm>
          <a:custGeom>
            <a:avLst/>
            <a:gdLst>
              <a:gd name="connsiteX0" fmla="*/ 2224071 w 4714957"/>
              <a:gd name="connsiteY0" fmla="*/ 5682709 h 6253045"/>
              <a:gd name="connsiteX1" fmla="*/ 2609077 w 4714957"/>
              <a:gd name="connsiteY1" fmla="*/ 5655257 h 6253045"/>
              <a:gd name="connsiteX2" fmla="*/ 2614000 w 4714957"/>
              <a:gd name="connsiteY2" fmla="*/ 5688938 h 6253045"/>
              <a:gd name="connsiteX3" fmla="*/ 2682827 w 4714957"/>
              <a:gd name="connsiteY3" fmla="*/ 6253045 h 6253045"/>
              <a:gd name="connsiteX4" fmla="*/ 2137736 w 4714957"/>
              <a:gd name="connsiteY4" fmla="*/ 6246586 h 6253045"/>
              <a:gd name="connsiteX5" fmla="*/ 2223836 w 4714957"/>
              <a:gd name="connsiteY5" fmla="*/ 5708196 h 6253045"/>
              <a:gd name="connsiteX6" fmla="*/ 2212973 w 4714957"/>
              <a:gd name="connsiteY6" fmla="*/ 5328795 h 6253045"/>
              <a:gd name="connsiteX7" fmla="*/ 2213172 w 4714957"/>
              <a:gd name="connsiteY7" fmla="*/ 5330621 h 6253045"/>
              <a:gd name="connsiteX8" fmla="*/ 2213117 w 4714957"/>
              <a:gd name="connsiteY8" fmla="*/ 5331050 h 6253045"/>
              <a:gd name="connsiteX9" fmla="*/ 2303071 w 4714957"/>
              <a:gd name="connsiteY9" fmla="*/ 5304204 h 6253045"/>
              <a:gd name="connsiteX10" fmla="*/ 2308014 w 4714957"/>
              <a:gd name="connsiteY10" fmla="*/ 5322041 h 6253045"/>
              <a:gd name="connsiteX11" fmla="*/ 2312957 w 4714957"/>
              <a:gd name="connsiteY11" fmla="*/ 5339877 h 6253045"/>
              <a:gd name="connsiteX12" fmla="*/ 2312033 w 4714957"/>
              <a:gd name="connsiteY12" fmla="*/ 5352675 h 6253045"/>
              <a:gd name="connsiteX13" fmla="*/ 2312162 w 4714957"/>
              <a:gd name="connsiteY13" fmla="*/ 5354485 h 6253045"/>
              <a:gd name="connsiteX14" fmla="*/ 2309283 w 4714957"/>
              <a:gd name="connsiteY14" fmla="*/ 5365603 h 6253045"/>
              <a:gd name="connsiteX15" fmla="*/ 2301075 w 4714957"/>
              <a:gd name="connsiteY15" fmla="*/ 5353456 h 6253045"/>
              <a:gd name="connsiteX16" fmla="*/ 2300816 w 4714957"/>
              <a:gd name="connsiteY16" fmla="*/ 5349836 h 6253045"/>
              <a:gd name="connsiteX17" fmla="*/ 2303071 w 4714957"/>
              <a:gd name="connsiteY17" fmla="*/ 5304204 h 6253045"/>
              <a:gd name="connsiteX18" fmla="*/ 2533856 w 4714957"/>
              <a:gd name="connsiteY18" fmla="*/ 5271378 h 6253045"/>
              <a:gd name="connsiteX19" fmla="*/ 2549201 w 4714957"/>
              <a:gd name="connsiteY19" fmla="*/ 5332126 h 6253045"/>
              <a:gd name="connsiteX20" fmla="*/ 2549330 w 4714957"/>
              <a:gd name="connsiteY20" fmla="*/ 5333937 h 6253045"/>
              <a:gd name="connsiteX21" fmla="*/ 2546194 w 4714957"/>
              <a:gd name="connsiteY21" fmla="*/ 5341436 h 6253045"/>
              <a:gd name="connsiteX22" fmla="*/ 2537856 w 4714957"/>
              <a:gd name="connsiteY22" fmla="*/ 5327479 h 6253045"/>
              <a:gd name="connsiteX23" fmla="*/ 2534372 w 4714957"/>
              <a:gd name="connsiteY23" fmla="*/ 5278616 h 6253045"/>
              <a:gd name="connsiteX24" fmla="*/ 2533856 w 4714957"/>
              <a:gd name="connsiteY24" fmla="*/ 5271378 h 6253045"/>
              <a:gd name="connsiteX25" fmla="*/ 2398189 w 4714957"/>
              <a:gd name="connsiteY25" fmla="*/ 5273776 h 6253045"/>
              <a:gd name="connsiteX26" fmla="*/ 2402616 w 4714957"/>
              <a:gd name="connsiteY26" fmla="*/ 5284373 h 6253045"/>
              <a:gd name="connsiteX27" fmla="*/ 2411599 w 4714957"/>
              <a:gd name="connsiteY27" fmla="*/ 5307380 h 6253045"/>
              <a:gd name="connsiteX28" fmla="*/ 2408721 w 4714957"/>
              <a:gd name="connsiteY28" fmla="*/ 5318498 h 6253045"/>
              <a:gd name="connsiteX29" fmla="*/ 2404422 w 4714957"/>
              <a:gd name="connsiteY29" fmla="*/ 5309709 h 6253045"/>
              <a:gd name="connsiteX30" fmla="*/ 2403906 w 4714957"/>
              <a:gd name="connsiteY30" fmla="*/ 5302470 h 6253045"/>
              <a:gd name="connsiteX31" fmla="*/ 2398189 w 4714957"/>
              <a:gd name="connsiteY31" fmla="*/ 5273776 h 6253045"/>
              <a:gd name="connsiteX32" fmla="*/ 2454826 w 4714957"/>
              <a:gd name="connsiteY32" fmla="*/ 5244273 h 6253045"/>
              <a:gd name="connsiteX33" fmla="*/ 2455084 w 4714957"/>
              <a:gd name="connsiteY33" fmla="*/ 5247892 h 6253045"/>
              <a:gd name="connsiteX34" fmla="*/ 2457944 w 4714957"/>
              <a:gd name="connsiteY34" fmla="*/ 5262239 h 6253045"/>
              <a:gd name="connsiteX35" fmla="*/ 2453496 w 4714957"/>
              <a:gd name="connsiteY35" fmla="*/ 5277108 h 6253045"/>
              <a:gd name="connsiteX36" fmla="*/ 2448811 w 4714957"/>
              <a:gd name="connsiteY36" fmla="*/ 5262890 h 6253045"/>
              <a:gd name="connsiteX37" fmla="*/ 2453517 w 4714957"/>
              <a:gd name="connsiteY37" fmla="*/ 5251642 h 6253045"/>
              <a:gd name="connsiteX38" fmla="*/ 2454826 w 4714957"/>
              <a:gd name="connsiteY38" fmla="*/ 5244273 h 6253045"/>
              <a:gd name="connsiteX39" fmla="*/ 2337036 w 4714957"/>
              <a:gd name="connsiteY39" fmla="*/ 5239940 h 6253045"/>
              <a:gd name="connsiteX40" fmla="*/ 2343419 w 4714957"/>
              <a:gd name="connsiteY40" fmla="*/ 5252216 h 6253045"/>
              <a:gd name="connsiteX41" fmla="*/ 2341850 w 4714957"/>
              <a:gd name="connsiteY41" fmla="*/ 5255966 h 6253045"/>
              <a:gd name="connsiteX42" fmla="*/ 2337036 w 4714957"/>
              <a:gd name="connsiteY42" fmla="*/ 5239940 h 6253045"/>
              <a:gd name="connsiteX43" fmla="*/ 2509896 w 4714957"/>
              <a:gd name="connsiteY43" fmla="*/ 5218519 h 6253045"/>
              <a:gd name="connsiteX44" fmla="*/ 2511850 w 4714957"/>
              <a:gd name="connsiteY44" fmla="*/ 5220200 h 6253045"/>
              <a:gd name="connsiteX45" fmla="*/ 2516148 w 4714957"/>
              <a:gd name="connsiteY45" fmla="*/ 5228987 h 6253045"/>
              <a:gd name="connsiteX46" fmla="*/ 2513380 w 4714957"/>
              <a:gd name="connsiteY46" fmla="*/ 5267382 h 6253045"/>
              <a:gd name="connsiteX47" fmla="*/ 2509359 w 4714957"/>
              <a:gd name="connsiteY47" fmla="*/ 5236747 h 6253045"/>
              <a:gd name="connsiteX48" fmla="*/ 2508456 w 4714957"/>
              <a:gd name="connsiteY48" fmla="*/ 5224080 h 6253045"/>
              <a:gd name="connsiteX49" fmla="*/ 2510025 w 4714957"/>
              <a:gd name="connsiteY49" fmla="*/ 5220330 h 6253045"/>
              <a:gd name="connsiteX50" fmla="*/ 2509896 w 4714957"/>
              <a:gd name="connsiteY50" fmla="*/ 5218519 h 6253045"/>
              <a:gd name="connsiteX51" fmla="*/ 2505082 w 4714957"/>
              <a:gd name="connsiteY51" fmla="*/ 5202494 h 6253045"/>
              <a:gd name="connsiteX52" fmla="*/ 2510947 w 4714957"/>
              <a:gd name="connsiteY52" fmla="*/ 5207531 h 6253045"/>
              <a:gd name="connsiteX53" fmla="*/ 2514773 w 4714957"/>
              <a:gd name="connsiteY53" fmla="*/ 5209684 h 6253045"/>
              <a:gd name="connsiteX54" fmla="*/ 2518769 w 4714957"/>
              <a:gd name="connsiteY54" fmla="*/ 5214249 h 6253045"/>
              <a:gd name="connsiteX55" fmla="*/ 2517460 w 4714957"/>
              <a:gd name="connsiteY55" fmla="*/ 5221618 h 6253045"/>
              <a:gd name="connsiteX56" fmla="*/ 2517201 w 4714957"/>
              <a:gd name="connsiteY56" fmla="*/ 5217999 h 6253045"/>
              <a:gd name="connsiteX57" fmla="*/ 2513161 w 4714957"/>
              <a:gd name="connsiteY57" fmla="*/ 5212831 h 6253045"/>
              <a:gd name="connsiteX58" fmla="*/ 2507682 w 4714957"/>
              <a:gd name="connsiteY58" fmla="*/ 5213222 h 6253045"/>
              <a:gd name="connsiteX59" fmla="*/ 2505856 w 4714957"/>
              <a:gd name="connsiteY59" fmla="*/ 5213352 h 6253045"/>
              <a:gd name="connsiteX60" fmla="*/ 2352023 w 4714957"/>
              <a:gd name="connsiteY60" fmla="*/ 5194870 h 6253045"/>
              <a:gd name="connsiteX61" fmla="*/ 2352203 w 4714957"/>
              <a:gd name="connsiteY61" fmla="*/ 5195205 h 6253045"/>
              <a:gd name="connsiteX62" fmla="*/ 2352332 w 4714957"/>
              <a:gd name="connsiteY62" fmla="*/ 5197014 h 6253045"/>
              <a:gd name="connsiteX63" fmla="*/ 2508883 w 4714957"/>
              <a:gd name="connsiteY63" fmla="*/ 5178576 h 6253045"/>
              <a:gd name="connsiteX64" fmla="*/ 2510968 w 4714957"/>
              <a:gd name="connsiteY64" fmla="*/ 5182065 h 6253045"/>
              <a:gd name="connsiteX65" fmla="*/ 2511355 w 4714957"/>
              <a:gd name="connsiteY65" fmla="*/ 5187495 h 6253045"/>
              <a:gd name="connsiteX66" fmla="*/ 2516685 w 4714957"/>
              <a:gd name="connsiteY66" fmla="*/ 5210760 h 6253045"/>
              <a:gd name="connsiteX67" fmla="*/ 2514773 w 4714957"/>
              <a:gd name="connsiteY67" fmla="*/ 5209684 h 6253045"/>
              <a:gd name="connsiteX68" fmla="*/ 2512774 w 4714957"/>
              <a:gd name="connsiteY68" fmla="*/ 5207401 h 6253045"/>
              <a:gd name="connsiteX69" fmla="*/ 2504953 w 4714957"/>
              <a:gd name="connsiteY69" fmla="*/ 5200683 h 6253045"/>
              <a:gd name="connsiteX70" fmla="*/ 2505082 w 4714957"/>
              <a:gd name="connsiteY70" fmla="*/ 5202494 h 6253045"/>
              <a:gd name="connsiteX71" fmla="*/ 2503126 w 4714957"/>
              <a:gd name="connsiteY71" fmla="*/ 5200813 h 6253045"/>
              <a:gd name="connsiteX72" fmla="*/ 2502609 w 4714957"/>
              <a:gd name="connsiteY72" fmla="*/ 5193575 h 6253045"/>
              <a:gd name="connsiteX73" fmla="*/ 2508883 w 4714957"/>
              <a:gd name="connsiteY73" fmla="*/ 5178576 h 6253045"/>
              <a:gd name="connsiteX74" fmla="*/ 2211058 w 4714957"/>
              <a:gd name="connsiteY74" fmla="*/ 5197994 h 6253045"/>
              <a:gd name="connsiteX75" fmla="*/ 2212883 w 4714957"/>
              <a:gd name="connsiteY75" fmla="*/ 5197864 h 6253045"/>
              <a:gd name="connsiteX76" fmla="*/ 2214711 w 4714957"/>
              <a:gd name="connsiteY76" fmla="*/ 5197733 h 6253045"/>
              <a:gd name="connsiteX77" fmla="*/ 2219138 w 4714957"/>
              <a:gd name="connsiteY77" fmla="*/ 5208331 h 6253045"/>
              <a:gd name="connsiteX78" fmla="*/ 2215743 w 4714957"/>
              <a:gd name="connsiteY78" fmla="*/ 5212211 h 6253045"/>
              <a:gd name="connsiteX79" fmla="*/ 2211058 w 4714957"/>
              <a:gd name="connsiteY79" fmla="*/ 5197994 h 6253045"/>
              <a:gd name="connsiteX80" fmla="*/ 2381851 w 4714957"/>
              <a:gd name="connsiteY80" fmla="*/ 5147618 h 6253045"/>
              <a:gd name="connsiteX81" fmla="*/ 2378696 w 4714957"/>
              <a:gd name="connsiteY81" fmla="*/ 5180583 h 6253045"/>
              <a:gd name="connsiteX82" fmla="*/ 2378438 w 4714957"/>
              <a:gd name="connsiteY82" fmla="*/ 5176964 h 6253045"/>
              <a:gd name="connsiteX83" fmla="*/ 2378309 w 4714957"/>
              <a:gd name="connsiteY83" fmla="*/ 5175155 h 6253045"/>
              <a:gd name="connsiteX84" fmla="*/ 2381851 w 4714957"/>
              <a:gd name="connsiteY84" fmla="*/ 5147618 h 6253045"/>
              <a:gd name="connsiteX85" fmla="*/ 2261312 w 4714957"/>
              <a:gd name="connsiteY85" fmla="*/ 5156213 h 6253045"/>
              <a:gd name="connsiteX86" fmla="*/ 2285253 w 4714957"/>
              <a:gd name="connsiteY86" fmla="*/ 5234537 h 6253045"/>
              <a:gd name="connsiteX87" fmla="*/ 2283665 w 4714957"/>
              <a:gd name="connsiteY87" fmla="*/ 5263752 h 6253045"/>
              <a:gd name="connsiteX88" fmla="*/ 2280251 w 4714957"/>
              <a:gd name="connsiteY88" fmla="*/ 5293098 h 6253045"/>
              <a:gd name="connsiteX89" fmla="*/ 2280122 w 4714957"/>
              <a:gd name="connsiteY89" fmla="*/ 5291290 h 6253045"/>
              <a:gd name="connsiteX90" fmla="*/ 2276617 w 4714957"/>
              <a:gd name="connsiteY90" fmla="*/ 5267893 h 6253045"/>
              <a:gd name="connsiteX91" fmla="*/ 2277263 w 4714957"/>
              <a:gd name="connsiteY91" fmla="*/ 5276942 h 6253045"/>
              <a:gd name="connsiteX92" fmla="*/ 2262562 w 4714957"/>
              <a:gd name="connsiteY92" fmla="*/ 5225241 h 6253045"/>
              <a:gd name="connsiteX93" fmla="*/ 2250206 w 4714957"/>
              <a:gd name="connsiteY93" fmla="*/ 5180651 h 6253045"/>
              <a:gd name="connsiteX94" fmla="*/ 2261312 w 4714957"/>
              <a:gd name="connsiteY94" fmla="*/ 5156213 h 6253045"/>
              <a:gd name="connsiteX95" fmla="*/ 2396333 w 4714957"/>
              <a:gd name="connsiteY95" fmla="*/ 5144767 h 6253045"/>
              <a:gd name="connsiteX96" fmla="*/ 2403104 w 4714957"/>
              <a:gd name="connsiteY96" fmla="*/ 5162474 h 6253045"/>
              <a:gd name="connsiteX97" fmla="*/ 2408821 w 4714957"/>
              <a:gd name="connsiteY97" fmla="*/ 5191168 h 6253045"/>
              <a:gd name="connsiteX98" fmla="*/ 2414001 w 4714957"/>
              <a:gd name="connsiteY98" fmla="*/ 5238090 h 6253045"/>
              <a:gd name="connsiteX99" fmla="*/ 2417098 w 4714957"/>
              <a:gd name="connsiteY99" fmla="*/ 5281523 h 6253045"/>
              <a:gd name="connsiteX100" fmla="*/ 2414885 w 4714957"/>
              <a:gd name="connsiteY100" fmla="*/ 5276223 h 6253045"/>
              <a:gd name="connsiteX101" fmla="*/ 2395996 w 4714957"/>
              <a:gd name="connsiteY101" fmla="*/ 5243012 h 6253045"/>
              <a:gd name="connsiteX102" fmla="*/ 2397455 w 4714957"/>
              <a:gd name="connsiteY102" fmla="*/ 5211985 h 6253045"/>
              <a:gd name="connsiteX103" fmla="*/ 2397068 w 4714957"/>
              <a:gd name="connsiteY103" fmla="*/ 5206558 h 6253045"/>
              <a:gd name="connsiteX104" fmla="*/ 2396551 w 4714957"/>
              <a:gd name="connsiteY104" fmla="*/ 5199319 h 6253045"/>
              <a:gd name="connsiteX105" fmla="*/ 2396333 w 4714957"/>
              <a:gd name="connsiteY105" fmla="*/ 5144767 h 6253045"/>
              <a:gd name="connsiteX106" fmla="*/ 2498093 w 4714957"/>
              <a:gd name="connsiteY106" fmla="*/ 5130236 h 6253045"/>
              <a:gd name="connsiteX107" fmla="*/ 2500437 w 4714957"/>
              <a:gd name="connsiteY107" fmla="*/ 5137345 h 6253045"/>
              <a:gd name="connsiteX108" fmla="*/ 2505251 w 4714957"/>
              <a:gd name="connsiteY108" fmla="*/ 5153370 h 6253045"/>
              <a:gd name="connsiteX109" fmla="*/ 2503681 w 4714957"/>
              <a:gd name="connsiteY109" fmla="*/ 5157120 h 6253045"/>
              <a:gd name="connsiteX110" fmla="*/ 2499771 w 4714957"/>
              <a:gd name="connsiteY110" fmla="*/ 5153761 h 6253045"/>
              <a:gd name="connsiteX111" fmla="*/ 2529188 w 4714957"/>
              <a:gd name="connsiteY111" fmla="*/ 5116541 h 6253045"/>
              <a:gd name="connsiteX112" fmla="*/ 2538039 w 4714957"/>
              <a:gd name="connsiteY112" fmla="*/ 5176042 h 6253045"/>
              <a:gd name="connsiteX113" fmla="*/ 2531852 w 4714957"/>
              <a:gd name="connsiteY113" fmla="*/ 5166025 h 6253045"/>
              <a:gd name="connsiteX114" fmla="*/ 2519733 w 4714957"/>
              <a:gd name="connsiteY114" fmla="*/ 5150520 h 6253045"/>
              <a:gd name="connsiteX115" fmla="*/ 2519604 w 4714957"/>
              <a:gd name="connsiteY115" fmla="*/ 5148709 h 6253045"/>
              <a:gd name="connsiteX116" fmla="*/ 2526928 w 4714957"/>
              <a:gd name="connsiteY116" fmla="*/ 5122723 h 6253045"/>
              <a:gd name="connsiteX117" fmla="*/ 2200496 w 4714957"/>
              <a:gd name="connsiteY117" fmla="*/ 5135693 h 6253045"/>
              <a:gd name="connsiteX118" fmla="*/ 2216149 w 4714957"/>
              <a:gd name="connsiteY118" fmla="*/ 5192173 h 6253045"/>
              <a:gd name="connsiteX119" fmla="*/ 2212367 w 4714957"/>
              <a:gd name="connsiteY119" fmla="*/ 5190625 h 6253045"/>
              <a:gd name="connsiteX120" fmla="*/ 2204214 w 4714957"/>
              <a:gd name="connsiteY120" fmla="*/ 5162757 h 6253045"/>
              <a:gd name="connsiteX121" fmla="*/ 2201696 w 4714957"/>
              <a:gd name="connsiteY121" fmla="*/ 5153999 h 6253045"/>
              <a:gd name="connsiteX122" fmla="*/ 2456538 w 4714957"/>
              <a:gd name="connsiteY122" fmla="*/ 5114390 h 6253045"/>
              <a:gd name="connsiteX123" fmla="*/ 2459833 w 4714957"/>
              <a:gd name="connsiteY123" fmla="*/ 5118185 h 6253045"/>
              <a:gd name="connsiteX124" fmla="*/ 2480475 w 4714957"/>
              <a:gd name="connsiteY124" fmla="*/ 5140586 h 6253045"/>
              <a:gd name="connsiteX125" fmla="*/ 2480327 w 4714957"/>
              <a:gd name="connsiteY125" fmla="*/ 5164243 h 6253045"/>
              <a:gd name="connsiteX126" fmla="*/ 2481230 w 4714957"/>
              <a:gd name="connsiteY126" fmla="*/ 5176910 h 6253045"/>
              <a:gd name="connsiteX127" fmla="*/ 2478758 w 4714957"/>
              <a:gd name="connsiteY127" fmla="*/ 5167993 h 6253045"/>
              <a:gd name="connsiteX128" fmla="*/ 2478629 w 4714957"/>
              <a:gd name="connsiteY128" fmla="*/ 5166182 h 6253045"/>
              <a:gd name="connsiteX129" fmla="*/ 2463006 w 4714957"/>
              <a:gd name="connsiteY129" fmla="*/ 5127280 h 6253045"/>
              <a:gd name="connsiteX130" fmla="*/ 2505806 w 4714957"/>
              <a:gd name="connsiteY130" fmla="*/ 5109678 h 6253045"/>
              <a:gd name="connsiteX131" fmla="*/ 2512446 w 4714957"/>
              <a:gd name="connsiteY131" fmla="*/ 5125575 h 6253045"/>
              <a:gd name="connsiteX132" fmla="*/ 2514790 w 4714957"/>
              <a:gd name="connsiteY132" fmla="*/ 5132684 h 6253045"/>
              <a:gd name="connsiteX133" fmla="*/ 2505806 w 4714957"/>
              <a:gd name="connsiteY133" fmla="*/ 5109678 h 6253045"/>
              <a:gd name="connsiteX134" fmla="*/ 2452583 w 4714957"/>
              <a:gd name="connsiteY134" fmla="*/ 5109834 h 6253045"/>
              <a:gd name="connsiteX135" fmla="*/ 2455181 w 4714957"/>
              <a:gd name="connsiteY135" fmla="*/ 5111685 h 6253045"/>
              <a:gd name="connsiteX136" fmla="*/ 2456538 w 4714957"/>
              <a:gd name="connsiteY136" fmla="*/ 5114390 h 6253045"/>
              <a:gd name="connsiteX137" fmla="*/ 2277252 w 4714957"/>
              <a:gd name="connsiteY137" fmla="*/ 5122336 h 6253045"/>
              <a:gd name="connsiteX138" fmla="*/ 2279467 w 4714957"/>
              <a:gd name="connsiteY138" fmla="*/ 5127636 h 6253045"/>
              <a:gd name="connsiteX139" fmla="*/ 2282325 w 4714957"/>
              <a:gd name="connsiteY139" fmla="*/ 5141983 h 6253045"/>
              <a:gd name="connsiteX140" fmla="*/ 2277252 w 4714957"/>
              <a:gd name="connsiteY140" fmla="*/ 5122336 h 6253045"/>
              <a:gd name="connsiteX141" fmla="*/ 0 w 4714957"/>
              <a:gd name="connsiteY141" fmla="*/ 0 h 6253045"/>
              <a:gd name="connsiteX142" fmla="*/ 86542 w 4714957"/>
              <a:gd name="connsiteY142" fmla="*/ 19375 h 6253045"/>
              <a:gd name="connsiteX143" fmla="*/ 517965 w 4714957"/>
              <a:gd name="connsiteY143" fmla="*/ 697510 h 6253045"/>
              <a:gd name="connsiteX144" fmla="*/ 468881 w 4714957"/>
              <a:gd name="connsiteY144" fmla="*/ 82668 h 6253045"/>
              <a:gd name="connsiteX145" fmla="*/ 539924 w 4714957"/>
              <a:gd name="connsiteY145" fmla="*/ 138210 h 6253045"/>
              <a:gd name="connsiteX146" fmla="*/ 780177 w 4714957"/>
              <a:gd name="connsiteY146" fmla="*/ 1105682 h 6253045"/>
              <a:gd name="connsiteX147" fmla="*/ 1179307 w 4714957"/>
              <a:gd name="connsiteY147" fmla="*/ 1987902 h 6253045"/>
              <a:gd name="connsiteX148" fmla="*/ 1022141 w 4714957"/>
              <a:gd name="connsiteY148" fmla="*/ 220877 h 6253045"/>
              <a:gd name="connsiteX149" fmla="*/ 1261633 w 4714957"/>
              <a:gd name="connsiteY149" fmla="*/ 1189807 h 6253045"/>
              <a:gd name="connsiteX150" fmla="*/ 1365310 w 4714957"/>
              <a:gd name="connsiteY150" fmla="*/ 1772191 h 6253045"/>
              <a:gd name="connsiteX151" fmla="*/ 1404060 w 4714957"/>
              <a:gd name="connsiteY151" fmla="*/ 2193280 h 6253045"/>
              <a:gd name="connsiteX152" fmla="*/ 1704148 w 4714957"/>
              <a:gd name="connsiteY152" fmla="*/ 2890981 h 6253045"/>
              <a:gd name="connsiteX153" fmla="*/ 1803191 w 4714957"/>
              <a:gd name="connsiteY153" fmla="*/ 2600160 h 6253045"/>
              <a:gd name="connsiteX154" fmla="*/ 2002110 w 4714957"/>
              <a:gd name="connsiteY154" fmla="*/ 1946568 h 6253045"/>
              <a:gd name="connsiteX155" fmla="*/ 1424727 w 4714957"/>
              <a:gd name="connsiteY155" fmla="*/ 830552 h 6253045"/>
              <a:gd name="connsiteX156" fmla="*/ 2007277 w 4714957"/>
              <a:gd name="connsiteY156" fmla="*/ 1755398 h 6253045"/>
              <a:gd name="connsiteX157" fmla="*/ 1631820 w 4714957"/>
              <a:gd name="connsiteY157" fmla="*/ 339672 h 6253045"/>
              <a:gd name="connsiteX158" fmla="*/ 2049259 w 4714957"/>
              <a:gd name="connsiteY158" fmla="*/ 1513095 h 6253045"/>
              <a:gd name="connsiteX159" fmla="*/ 2349573 w 4714957"/>
              <a:gd name="connsiteY159" fmla="*/ 868012 h 6253045"/>
              <a:gd name="connsiteX160" fmla="*/ 2120945 w 4714957"/>
              <a:gd name="connsiteY160" fmla="*/ 1615896 h 6253045"/>
              <a:gd name="connsiteX161" fmla="*/ 2035694 w 4714957"/>
              <a:gd name="connsiteY161" fmla="*/ 2346990 h 6253045"/>
              <a:gd name="connsiteX162" fmla="*/ 1847108 w 4714957"/>
              <a:gd name="connsiteY162" fmla="*/ 3017375 h 6253045"/>
              <a:gd name="connsiteX163" fmla="*/ 2234614 w 4714957"/>
              <a:gd name="connsiteY163" fmla="*/ 3571507 h 6253045"/>
              <a:gd name="connsiteX164" fmla="*/ 2490367 w 4714957"/>
              <a:gd name="connsiteY164" fmla="*/ 2269489 h 6253045"/>
              <a:gd name="connsiteX165" fmla="*/ 2571742 w 4714957"/>
              <a:gd name="connsiteY165" fmla="*/ 1122473 h 6253045"/>
              <a:gd name="connsiteX166" fmla="*/ 2628576 w 4714957"/>
              <a:gd name="connsiteY166" fmla="*/ 2326323 h 6253045"/>
              <a:gd name="connsiteX167" fmla="*/ 3137616 w 4714957"/>
              <a:gd name="connsiteY167" fmla="*/ 1131194 h 6253045"/>
              <a:gd name="connsiteX168" fmla="*/ 2682827 w 4714957"/>
              <a:gd name="connsiteY168" fmla="*/ 2716412 h 6253045"/>
              <a:gd name="connsiteX169" fmla="*/ 2454200 w 4714957"/>
              <a:gd name="connsiteY169" fmla="*/ 3521132 h 6253045"/>
              <a:gd name="connsiteX170" fmla="*/ 2517492 w 4714957"/>
              <a:gd name="connsiteY170" fmla="*/ 3388088 h 6253045"/>
              <a:gd name="connsiteX171" fmla="*/ 2908872 w 4714957"/>
              <a:gd name="connsiteY171" fmla="*/ 3142667 h 6253045"/>
              <a:gd name="connsiteX172" fmla="*/ 3026415 w 4714957"/>
              <a:gd name="connsiteY172" fmla="*/ 2764205 h 6253045"/>
              <a:gd name="connsiteX173" fmla="*/ 3502403 w 4714957"/>
              <a:gd name="connsiteY173" fmla="*/ 792370 h 6253045"/>
              <a:gd name="connsiteX174" fmla="*/ 3282655 w 4714957"/>
              <a:gd name="connsiteY174" fmla="*/ 1956576 h 6253045"/>
              <a:gd name="connsiteX175" fmla="*/ 3736841 w 4714957"/>
              <a:gd name="connsiteY175" fmla="*/ 689760 h 6253045"/>
              <a:gd name="connsiteX176" fmla="*/ 3190876 w 4714957"/>
              <a:gd name="connsiteY176" fmla="*/ 2460091 h 6253045"/>
              <a:gd name="connsiteX177" fmla="*/ 3890460 w 4714957"/>
              <a:gd name="connsiteY177" fmla="*/ 1946709 h 6253045"/>
              <a:gd name="connsiteX178" fmla="*/ 4098399 w 4714957"/>
              <a:gd name="connsiteY178" fmla="*/ 1475057 h 6253045"/>
              <a:gd name="connsiteX179" fmla="*/ 4064472 w 4714957"/>
              <a:gd name="connsiteY179" fmla="*/ 1809308 h 6253045"/>
              <a:gd name="connsiteX180" fmla="*/ 4714957 w 4714957"/>
              <a:gd name="connsiteY180" fmla="*/ 1093341 h 6253045"/>
              <a:gd name="connsiteX181" fmla="*/ 4424133 w 4714957"/>
              <a:gd name="connsiteY181" fmla="*/ 1562857 h 6253045"/>
              <a:gd name="connsiteX182" fmla="*/ 4000345 w 4714957"/>
              <a:gd name="connsiteY182" fmla="*/ 1967235 h 6253045"/>
              <a:gd name="connsiteX183" fmla="*/ 3185293 w 4714957"/>
              <a:gd name="connsiteY183" fmla="*/ 2609202 h 6253045"/>
              <a:gd name="connsiteX184" fmla="*/ 3109083 w 4714957"/>
              <a:gd name="connsiteY184" fmla="*/ 2973458 h 6253045"/>
              <a:gd name="connsiteX185" fmla="*/ 2455491 w 4714957"/>
              <a:gd name="connsiteY185" fmla="*/ 3521132 h 6253045"/>
              <a:gd name="connsiteX186" fmla="*/ 2429657 w 4714957"/>
              <a:gd name="connsiteY186" fmla="*/ 4072872 h 6253045"/>
              <a:gd name="connsiteX187" fmla="*/ 2481631 w 4714957"/>
              <a:gd name="connsiteY187" fmla="*/ 4768371 h 6253045"/>
              <a:gd name="connsiteX188" fmla="*/ 2500870 w 4714957"/>
              <a:gd name="connsiteY188" fmla="*/ 4918743 h 6253045"/>
              <a:gd name="connsiteX189" fmla="*/ 2521556 w 4714957"/>
              <a:gd name="connsiteY189" fmla="*/ 5064006 h 6253045"/>
              <a:gd name="connsiteX190" fmla="*/ 2498947 w 4714957"/>
              <a:gd name="connsiteY190" fmla="*/ 5039231 h 6253045"/>
              <a:gd name="connsiteX191" fmla="*/ 2461279 w 4714957"/>
              <a:gd name="connsiteY191" fmla="*/ 5000081 h 6253045"/>
              <a:gd name="connsiteX192" fmla="*/ 2493727 w 4714957"/>
              <a:gd name="connsiteY192" fmla="*/ 5043241 h 6253045"/>
              <a:gd name="connsiteX193" fmla="*/ 2509478 w 4714957"/>
              <a:gd name="connsiteY193" fmla="*/ 5064626 h 6253045"/>
              <a:gd name="connsiteX194" fmla="*/ 2524526 w 4714957"/>
              <a:gd name="connsiteY194" fmla="*/ 5084868 h 6253045"/>
              <a:gd name="connsiteX195" fmla="*/ 2525655 w 4714957"/>
              <a:gd name="connsiteY195" fmla="*/ 5092795 h 6253045"/>
              <a:gd name="connsiteX196" fmla="*/ 2525847 w 4714957"/>
              <a:gd name="connsiteY196" fmla="*/ 5094088 h 6253045"/>
              <a:gd name="connsiteX197" fmla="*/ 2518461 w 4714957"/>
              <a:gd name="connsiteY197" fmla="*/ 5106957 h 6253045"/>
              <a:gd name="connsiteX198" fmla="*/ 2511930 w 4714957"/>
              <a:gd name="connsiteY198" fmla="*/ 5118336 h 6253045"/>
              <a:gd name="connsiteX199" fmla="*/ 2506471 w 4714957"/>
              <a:gd name="connsiteY199" fmla="*/ 5093261 h 6253045"/>
              <a:gd name="connsiteX200" fmla="*/ 2500477 w 4714957"/>
              <a:gd name="connsiteY200" fmla="*/ 5086413 h 6253045"/>
              <a:gd name="connsiteX201" fmla="*/ 2496824 w 4714957"/>
              <a:gd name="connsiteY201" fmla="*/ 5086673 h 6253045"/>
              <a:gd name="connsiteX202" fmla="*/ 2490053 w 4714957"/>
              <a:gd name="connsiteY202" fmla="*/ 5068967 h 6253045"/>
              <a:gd name="connsiteX203" fmla="*/ 2472732 w 4714957"/>
              <a:gd name="connsiteY203" fmla="*/ 5032005 h 6253045"/>
              <a:gd name="connsiteX204" fmla="*/ 2482877 w 4714957"/>
              <a:gd name="connsiteY204" fmla="*/ 5071297 h 6253045"/>
              <a:gd name="connsiteX205" fmla="*/ 2488078 w 4714957"/>
              <a:gd name="connsiteY205" fmla="*/ 5092753 h 6253045"/>
              <a:gd name="connsiteX206" fmla="*/ 2486511 w 4714957"/>
              <a:gd name="connsiteY206" fmla="*/ 5096502 h 6253045"/>
              <a:gd name="connsiteX207" fmla="*/ 2459135 w 4714957"/>
              <a:gd name="connsiteY207" fmla="*/ 5072990 h 6253045"/>
              <a:gd name="connsiteX208" fmla="*/ 2447532 w 4714957"/>
              <a:gd name="connsiteY208" fmla="*/ 5064723 h 6253045"/>
              <a:gd name="connsiteX209" fmla="*/ 2457437 w 4714957"/>
              <a:gd name="connsiteY209" fmla="*/ 5074931 h 6253045"/>
              <a:gd name="connsiteX210" fmla="*/ 2481547 w 4714957"/>
              <a:gd name="connsiteY210" fmla="*/ 5104132 h 6253045"/>
              <a:gd name="connsiteX211" fmla="*/ 2481657 w 4714957"/>
              <a:gd name="connsiteY211" fmla="*/ 5131408 h 6253045"/>
              <a:gd name="connsiteX212" fmla="*/ 2459836 w 4714957"/>
              <a:gd name="connsiteY212" fmla="*/ 5115002 h 6253045"/>
              <a:gd name="connsiteX213" fmla="*/ 2455181 w 4714957"/>
              <a:gd name="connsiteY213" fmla="*/ 5111685 h 6253045"/>
              <a:gd name="connsiteX214" fmla="*/ 2448027 w 4714957"/>
              <a:gd name="connsiteY214" fmla="*/ 5097428 h 6253045"/>
              <a:gd name="connsiteX215" fmla="*/ 2433308 w 4714957"/>
              <a:gd name="connsiteY215" fmla="*/ 5071193 h 6253045"/>
              <a:gd name="connsiteX216" fmla="*/ 2440851 w 4714957"/>
              <a:gd name="connsiteY216" fmla="*/ 5099758 h 6253045"/>
              <a:gd name="connsiteX217" fmla="*/ 2450479 w 4714957"/>
              <a:gd name="connsiteY217" fmla="*/ 5131811 h 6253045"/>
              <a:gd name="connsiteX218" fmla="*/ 2460752 w 4714957"/>
              <a:gd name="connsiteY218" fmla="*/ 5172914 h 6253045"/>
              <a:gd name="connsiteX219" fmla="*/ 2463354 w 4714957"/>
              <a:gd name="connsiteY219" fmla="*/ 5183642 h 6253045"/>
              <a:gd name="connsiteX220" fmla="*/ 2444335 w 4714957"/>
              <a:gd name="connsiteY220" fmla="*/ 5148620 h 6253045"/>
              <a:gd name="connsiteX221" fmla="*/ 2427659 w 4714957"/>
              <a:gd name="connsiteY221" fmla="*/ 5120707 h 6253045"/>
              <a:gd name="connsiteX222" fmla="*/ 2411371 w 4714957"/>
              <a:gd name="connsiteY222" fmla="*/ 5098222 h 6253045"/>
              <a:gd name="connsiteX223" fmla="*/ 2420483 w 4714957"/>
              <a:gd name="connsiteY223" fmla="*/ 5123037 h 6253045"/>
              <a:gd name="connsiteX224" fmla="*/ 2431809 w 4714957"/>
              <a:gd name="connsiteY224" fmla="*/ 5153152 h 6253045"/>
              <a:gd name="connsiteX225" fmla="*/ 2443779 w 4714957"/>
              <a:gd name="connsiteY225" fmla="*/ 5192313 h 6253045"/>
              <a:gd name="connsiteX226" fmla="*/ 2451194 w 4714957"/>
              <a:gd name="connsiteY226" fmla="*/ 5219067 h 6253045"/>
              <a:gd name="connsiteX227" fmla="*/ 2444921 w 4714957"/>
              <a:gd name="connsiteY227" fmla="*/ 5234065 h 6253045"/>
              <a:gd name="connsiteX228" fmla="*/ 2444792 w 4714957"/>
              <a:gd name="connsiteY228" fmla="*/ 5232257 h 6253045"/>
              <a:gd name="connsiteX229" fmla="*/ 2442449 w 4714957"/>
              <a:gd name="connsiteY229" fmla="*/ 5225148 h 6253045"/>
              <a:gd name="connsiteX230" fmla="*/ 2443889 w 4714957"/>
              <a:gd name="connsiteY230" fmla="*/ 5219588 h 6253045"/>
              <a:gd name="connsiteX231" fmla="*/ 2442320 w 4714957"/>
              <a:gd name="connsiteY231" fmla="*/ 5223338 h 6253045"/>
              <a:gd name="connsiteX232" fmla="*/ 2422141 w 4714957"/>
              <a:gd name="connsiteY232" fmla="*/ 5172029 h 6253045"/>
              <a:gd name="connsiteX233" fmla="*/ 2400652 w 4714957"/>
              <a:gd name="connsiteY233" fmla="*/ 5128089 h 6253045"/>
              <a:gd name="connsiteX234" fmla="*/ 2400136 w 4714957"/>
              <a:gd name="connsiteY234" fmla="*/ 5120850 h 6253045"/>
              <a:gd name="connsiteX235" fmla="*/ 2398348 w 4714957"/>
              <a:gd name="connsiteY235" fmla="*/ 5070048 h 6253045"/>
              <a:gd name="connsiteX236" fmla="*/ 2393426 w 4714957"/>
              <a:gd name="connsiteY236" fmla="*/ 5026746 h 6253045"/>
              <a:gd name="connsiteX237" fmla="*/ 2391043 w 4714957"/>
              <a:gd name="connsiteY237" fmla="*/ 5070569 h 6253045"/>
              <a:gd name="connsiteX238" fmla="*/ 2387350 w 4714957"/>
              <a:gd name="connsiteY238" fmla="*/ 5121762 h 6253045"/>
              <a:gd name="connsiteX239" fmla="*/ 2387738 w 4714957"/>
              <a:gd name="connsiteY239" fmla="*/ 5127191 h 6253045"/>
              <a:gd name="connsiteX240" fmla="*/ 2378457 w 4714957"/>
              <a:gd name="connsiteY240" fmla="*/ 5151498 h 6253045"/>
              <a:gd name="connsiteX241" fmla="*/ 2368054 w 4714957"/>
              <a:gd name="connsiteY241" fmla="*/ 5108586 h 6253045"/>
              <a:gd name="connsiteX242" fmla="*/ 2351658 w 4714957"/>
              <a:gd name="connsiteY242" fmla="*/ 5058826 h 6253045"/>
              <a:gd name="connsiteX243" fmla="*/ 2314952 w 4714957"/>
              <a:gd name="connsiteY243" fmla="*/ 4955948 h 6253045"/>
              <a:gd name="connsiteX244" fmla="*/ 2329871 w 4714957"/>
              <a:gd name="connsiteY244" fmla="*/ 5062200 h 6253045"/>
              <a:gd name="connsiteX245" fmla="*/ 2339091 w 4714957"/>
              <a:gd name="connsiteY245" fmla="*/ 5114289 h 6253045"/>
              <a:gd name="connsiteX246" fmla="*/ 2348700 w 4714957"/>
              <a:gd name="connsiteY246" fmla="*/ 5171809 h 6253045"/>
              <a:gd name="connsiteX247" fmla="*/ 2352023 w 4714957"/>
              <a:gd name="connsiteY247" fmla="*/ 5194870 h 6253045"/>
              <a:gd name="connsiteX248" fmla="*/ 2343736 w 4714957"/>
              <a:gd name="connsiteY248" fmla="*/ 5179438 h 6253045"/>
              <a:gd name="connsiteX249" fmla="*/ 2339696 w 4714957"/>
              <a:gd name="connsiteY249" fmla="*/ 5174270 h 6253045"/>
              <a:gd name="connsiteX250" fmla="*/ 2338148 w 4714957"/>
              <a:gd name="connsiteY250" fmla="*/ 5152554 h 6253045"/>
              <a:gd name="connsiteX251" fmla="*/ 2335657 w 4714957"/>
              <a:gd name="connsiteY251" fmla="*/ 5169100 h 6253045"/>
              <a:gd name="connsiteX252" fmla="*/ 2319110 w 4714957"/>
              <a:gd name="connsiteY252" fmla="*/ 5142998 h 6253045"/>
              <a:gd name="connsiteX253" fmla="*/ 2318981 w 4714957"/>
              <a:gd name="connsiteY253" fmla="*/ 5141187 h 6253045"/>
              <a:gd name="connsiteX254" fmla="*/ 2289839 w 4714957"/>
              <a:gd name="connsiteY254" fmla="*/ 5041407 h 6253045"/>
              <a:gd name="connsiteX255" fmla="*/ 2263685 w 4714957"/>
              <a:gd name="connsiteY255" fmla="*/ 4957786 h 6253045"/>
              <a:gd name="connsiteX256" fmla="*/ 2240776 w 4714957"/>
              <a:gd name="connsiteY256" fmla="*/ 4893939 h 6253045"/>
              <a:gd name="connsiteX257" fmla="*/ 2220338 w 4714957"/>
              <a:gd name="connsiteY257" fmla="*/ 4839009 h 6253045"/>
              <a:gd name="connsiteX258" fmla="*/ 2233600 w 4714957"/>
              <a:gd name="connsiteY258" fmla="*/ 4896269 h 6253045"/>
              <a:gd name="connsiteX259" fmla="*/ 2251158 w 4714957"/>
              <a:gd name="connsiteY259" fmla="*/ 4962317 h 6253045"/>
              <a:gd name="connsiteX260" fmla="*/ 2270137 w 4714957"/>
              <a:gd name="connsiteY260" fmla="*/ 5048270 h 6253045"/>
              <a:gd name="connsiteX261" fmla="*/ 2278196 w 4714957"/>
              <a:gd name="connsiteY261" fmla="*/ 5084073 h 6253045"/>
              <a:gd name="connsiteX262" fmla="*/ 2272072 w 4714957"/>
              <a:gd name="connsiteY262" fmla="*/ 5075414 h 6253045"/>
              <a:gd name="connsiteX263" fmla="*/ 2264122 w 4714957"/>
              <a:gd name="connsiteY263" fmla="*/ 5066888 h 6253045"/>
              <a:gd name="connsiteX264" fmla="*/ 2262036 w 4714957"/>
              <a:gd name="connsiteY264" fmla="*/ 5063399 h 6253045"/>
              <a:gd name="connsiteX265" fmla="*/ 2240031 w 4714957"/>
              <a:gd name="connsiteY265" fmla="*/ 5012219 h 6253045"/>
              <a:gd name="connsiteX266" fmla="*/ 2220369 w 4714957"/>
              <a:gd name="connsiteY266" fmla="*/ 4968150 h 6253045"/>
              <a:gd name="connsiteX267" fmla="*/ 2232854 w 4714957"/>
              <a:gd name="connsiteY267" fmla="*/ 5014551 h 6253045"/>
              <a:gd name="connsiteX268" fmla="*/ 2249511 w 4714957"/>
              <a:gd name="connsiteY268" fmla="*/ 5067930 h 6253045"/>
              <a:gd name="connsiteX269" fmla="*/ 2262125 w 4714957"/>
              <a:gd name="connsiteY269" fmla="*/ 5116139 h 6253045"/>
              <a:gd name="connsiteX270" fmla="*/ 2249103 w 4714957"/>
              <a:gd name="connsiteY270" fmla="*/ 5087965 h 6253045"/>
              <a:gd name="connsiteX271" fmla="*/ 2261462 w 4714957"/>
              <a:gd name="connsiteY271" fmla="*/ 5132557 h 6253045"/>
              <a:gd name="connsiteX272" fmla="*/ 2248141 w 4714957"/>
              <a:gd name="connsiteY272" fmla="*/ 5151696 h 6253045"/>
              <a:gd name="connsiteX273" fmla="*/ 2233828 w 4714957"/>
              <a:gd name="connsiteY273" fmla="*/ 5105425 h 6253045"/>
              <a:gd name="connsiteX274" fmla="*/ 2218889 w 4714957"/>
              <a:gd name="connsiteY274" fmla="*/ 5024640 h 6253045"/>
              <a:gd name="connsiteX275" fmla="*/ 2219515 w 4714957"/>
              <a:gd name="connsiteY275" fmla="*/ 5059155 h 6253045"/>
              <a:gd name="connsiteX276" fmla="*/ 2196477 w 4714957"/>
              <a:gd name="connsiteY276" fmla="*/ 4993497 h 6253045"/>
              <a:gd name="connsiteX277" fmla="*/ 2189721 w 4714957"/>
              <a:gd name="connsiteY277" fmla="*/ 4975643 h 6253045"/>
              <a:gd name="connsiteX278" fmla="*/ 2185592 w 4714957"/>
              <a:gd name="connsiteY278" fmla="*/ 4918956 h 6253045"/>
              <a:gd name="connsiteX279" fmla="*/ 2189453 w 4714957"/>
              <a:gd name="connsiteY279" fmla="*/ 4904646 h 6253045"/>
              <a:gd name="connsiteX280" fmla="*/ 2192775 w 4714957"/>
              <a:gd name="connsiteY280" fmla="*/ 4890086 h 6253045"/>
              <a:gd name="connsiteX281" fmla="*/ 2188151 w 4714957"/>
              <a:gd name="connsiteY281" fmla="*/ 4902466 h 6253045"/>
              <a:gd name="connsiteX282" fmla="*/ 2184990 w 4714957"/>
              <a:gd name="connsiteY282" fmla="*/ 4910684 h 6253045"/>
              <a:gd name="connsiteX283" fmla="*/ 2171045 w 4714957"/>
              <a:gd name="connsiteY283" fmla="*/ 4719227 h 6253045"/>
              <a:gd name="connsiteX284" fmla="*/ 2066545 w 4714957"/>
              <a:gd name="connsiteY284" fmla="*/ 3799769 h 6253045"/>
              <a:gd name="connsiteX285" fmla="*/ 2049145 w 4714957"/>
              <a:gd name="connsiteY285" fmla="*/ 3731919 h 6253045"/>
              <a:gd name="connsiteX286" fmla="*/ 1869862 w 4714957"/>
              <a:gd name="connsiteY286" fmla="*/ 3604284 h 6253045"/>
              <a:gd name="connsiteX287" fmla="*/ 1215163 w 4714957"/>
              <a:gd name="connsiteY287" fmla="*/ 3100963 h 6253045"/>
              <a:gd name="connsiteX288" fmla="*/ 798457 w 4714957"/>
              <a:gd name="connsiteY288" fmla="*/ 2334996 h 6253045"/>
              <a:gd name="connsiteX289" fmla="*/ 117767 w 4714957"/>
              <a:gd name="connsiteY289" fmla="*/ 1769072 h 6253045"/>
              <a:gd name="connsiteX290" fmla="*/ 198502 w 4714957"/>
              <a:gd name="connsiteY290" fmla="*/ 1760808 h 6253045"/>
              <a:gd name="connsiteX291" fmla="*/ 736299 w 4714957"/>
              <a:gd name="connsiteY291" fmla="*/ 2224123 h 6253045"/>
              <a:gd name="connsiteX292" fmla="*/ 552533 w 4714957"/>
              <a:gd name="connsiteY292" fmla="*/ 1743192 h 6253045"/>
              <a:gd name="connsiteX293" fmla="*/ 666033 w 4714957"/>
              <a:gd name="connsiteY293" fmla="*/ 1737671 h 6253045"/>
              <a:gd name="connsiteX294" fmla="*/ 630806 w 4714957"/>
              <a:gd name="connsiteY294" fmla="*/ 1764212 h 6253045"/>
              <a:gd name="connsiteX295" fmla="*/ 984220 w 4714957"/>
              <a:gd name="connsiteY295" fmla="*/ 2534441 h 6253045"/>
              <a:gd name="connsiteX296" fmla="*/ 1441258 w 4714957"/>
              <a:gd name="connsiteY296" fmla="*/ 3166025 h 6253045"/>
              <a:gd name="connsiteX297" fmla="*/ 1658080 w 4714957"/>
              <a:gd name="connsiteY297" fmla="*/ 3255236 h 6253045"/>
              <a:gd name="connsiteX298" fmla="*/ 1674724 w 4714957"/>
              <a:gd name="connsiteY298" fmla="*/ 3257908 h 6253045"/>
              <a:gd name="connsiteX299" fmla="*/ 1661188 w 4714957"/>
              <a:gd name="connsiteY299" fmla="*/ 3241257 h 6253045"/>
              <a:gd name="connsiteX300" fmla="*/ 1587479 w 4714957"/>
              <a:gd name="connsiteY300" fmla="*/ 3142667 h 6253045"/>
              <a:gd name="connsiteX301" fmla="*/ 948096 w 4714957"/>
              <a:gd name="connsiteY301" fmla="*/ 1803192 h 6253045"/>
              <a:gd name="connsiteX302" fmla="*/ 581258 w 4714957"/>
              <a:gd name="connsiteY302" fmla="*/ 857679 h 6253045"/>
              <a:gd name="connsiteX303" fmla="*/ 0 w 4714957"/>
              <a:gd name="connsiteY303" fmla="*/ 0 h 625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4714957" h="6253045">
                <a:moveTo>
                  <a:pt x="2224071" y="5682709"/>
                </a:moveTo>
                <a:lnTo>
                  <a:pt x="2609077" y="5655257"/>
                </a:lnTo>
                <a:lnTo>
                  <a:pt x="2614000" y="5688938"/>
                </a:lnTo>
                <a:cubicBezTo>
                  <a:pt x="2643088" y="5892528"/>
                  <a:pt x="2668924" y="6090779"/>
                  <a:pt x="2682827" y="6253045"/>
                </a:cubicBezTo>
                <a:cubicBezTo>
                  <a:pt x="2500701" y="6242710"/>
                  <a:pt x="2318572" y="6255627"/>
                  <a:pt x="2137736" y="6246586"/>
                </a:cubicBezTo>
                <a:cubicBezTo>
                  <a:pt x="2158081" y="6051864"/>
                  <a:pt x="2208215" y="5888386"/>
                  <a:pt x="2223836" y="5708196"/>
                </a:cubicBezTo>
                <a:close/>
                <a:moveTo>
                  <a:pt x="2212973" y="5328795"/>
                </a:moveTo>
                <a:lnTo>
                  <a:pt x="2213172" y="5330621"/>
                </a:lnTo>
                <a:lnTo>
                  <a:pt x="2213117" y="5331050"/>
                </a:lnTo>
                <a:close/>
                <a:moveTo>
                  <a:pt x="2303071" y="5304204"/>
                </a:moveTo>
                <a:cubicBezTo>
                  <a:pt x="2305283" y="5309502"/>
                  <a:pt x="2305670" y="5314932"/>
                  <a:pt x="2308014" y="5322041"/>
                </a:cubicBezTo>
                <a:cubicBezTo>
                  <a:pt x="2310226" y="5327339"/>
                  <a:pt x="2310742" y="5334577"/>
                  <a:pt x="2312957" y="5339877"/>
                </a:cubicBezTo>
                <a:cubicBezTo>
                  <a:pt x="2313215" y="5343497"/>
                  <a:pt x="2311646" y="5347246"/>
                  <a:pt x="2312033" y="5352675"/>
                </a:cubicBezTo>
                <a:cubicBezTo>
                  <a:pt x="2312033" y="5352675"/>
                  <a:pt x="2312033" y="5352675"/>
                  <a:pt x="2312162" y="5354485"/>
                </a:cubicBezTo>
                <a:cubicBezTo>
                  <a:pt x="2310595" y="5358234"/>
                  <a:pt x="2309025" y="5361984"/>
                  <a:pt x="2309283" y="5365603"/>
                </a:cubicBezTo>
                <a:cubicBezTo>
                  <a:pt x="2307071" y="5360304"/>
                  <a:pt x="2303160" y="5356945"/>
                  <a:pt x="2301075" y="5353456"/>
                </a:cubicBezTo>
                <a:cubicBezTo>
                  <a:pt x="2300946" y="5351647"/>
                  <a:pt x="2300816" y="5349836"/>
                  <a:pt x="2300816" y="5349836"/>
                </a:cubicBezTo>
                <a:cubicBezTo>
                  <a:pt x="2301612" y="5335229"/>
                  <a:pt x="2302276" y="5318812"/>
                  <a:pt x="2303071" y="5304204"/>
                </a:cubicBezTo>
                <a:close/>
                <a:moveTo>
                  <a:pt x="2533856" y="5271378"/>
                </a:moveTo>
                <a:cubicBezTo>
                  <a:pt x="2538928" y="5291025"/>
                  <a:pt x="2542175" y="5310800"/>
                  <a:pt x="2549201" y="5332126"/>
                </a:cubicBezTo>
                <a:cubicBezTo>
                  <a:pt x="2549201" y="5332126"/>
                  <a:pt x="2549330" y="5333937"/>
                  <a:pt x="2549330" y="5333937"/>
                </a:cubicBezTo>
                <a:cubicBezTo>
                  <a:pt x="2547634" y="5335876"/>
                  <a:pt x="2546065" y="5339625"/>
                  <a:pt x="2546194" y="5341436"/>
                </a:cubicBezTo>
                <a:cubicBezTo>
                  <a:pt x="2543981" y="5336136"/>
                  <a:pt x="2540071" y="5332777"/>
                  <a:pt x="2537856" y="5327479"/>
                </a:cubicBezTo>
                <a:cubicBezTo>
                  <a:pt x="2536695" y="5311191"/>
                  <a:pt x="2535404" y="5293094"/>
                  <a:pt x="2534372" y="5278616"/>
                </a:cubicBezTo>
                <a:cubicBezTo>
                  <a:pt x="2534114" y="5274997"/>
                  <a:pt x="2533985" y="5273189"/>
                  <a:pt x="2533856" y="5271378"/>
                </a:cubicBezTo>
                <a:close/>
                <a:moveTo>
                  <a:pt x="2398189" y="5273776"/>
                </a:moveTo>
                <a:cubicBezTo>
                  <a:pt x="2398447" y="5277395"/>
                  <a:pt x="2400533" y="5280884"/>
                  <a:pt x="2402616" y="5284373"/>
                </a:cubicBezTo>
                <a:cubicBezTo>
                  <a:pt x="2404960" y="5291481"/>
                  <a:pt x="2409258" y="5300271"/>
                  <a:pt x="2411599" y="5307380"/>
                </a:cubicBezTo>
                <a:cubicBezTo>
                  <a:pt x="2410032" y="5311129"/>
                  <a:pt x="2410290" y="5314748"/>
                  <a:pt x="2408721" y="5318498"/>
                </a:cubicBezTo>
                <a:cubicBezTo>
                  <a:pt x="2406637" y="5315009"/>
                  <a:pt x="2406508" y="5313198"/>
                  <a:pt x="2404422" y="5309709"/>
                </a:cubicBezTo>
                <a:cubicBezTo>
                  <a:pt x="2404293" y="5307900"/>
                  <a:pt x="2404035" y="5304281"/>
                  <a:pt x="2403906" y="5302470"/>
                </a:cubicBezTo>
                <a:cubicBezTo>
                  <a:pt x="2401436" y="5293553"/>
                  <a:pt x="2400662" y="5282695"/>
                  <a:pt x="2398189" y="5273776"/>
                </a:cubicBezTo>
                <a:close/>
                <a:moveTo>
                  <a:pt x="2454826" y="5244273"/>
                </a:moveTo>
                <a:cubicBezTo>
                  <a:pt x="2454955" y="5246083"/>
                  <a:pt x="2454955" y="5246083"/>
                  <a:pt x="2455084" y="5247892"/>
                </a:cubicBezTo>
                <a:cubicBezTo>
                  <a:pt x="2455343" y="5251511"/>
                  <a:pt x="2457557" y="5256811"/>
                  <a:pt x="2457944" y="5262239"/>
                </a:cubicBezTo>
                <a:cubicBezTo>
                  <a:pt x="2456375" y="5265989"/>
                  <a:pt x="2454936" y="5271549"/>
                  <a:pt x="2453496" y="5277108"/>
                </a:cubicBezTo>
                <a:cubicBezTo>
                  <a:pt x="2451283" y="5271810"/>
                  <a:pt x="2450896" y="5266380"/>
                  <a:pt x="2448811" y="5262890"/>
                </a:cubicBezTo>
                <a:cubicBezTo>
                  <a:pt x="2450380" y="5259141"/>
                  <a:pt x="2451948" y="5255391"/>
                  <a:pt x="2453517" y="5251642"/>
                </a:cubicBezTo>
                <a:cubicBezTo>
                  <a:pt x="2453388" y="5249833"/>
                  <a:pt x="2454955" y="5246083"/>
                  <a:pt x="2454826" y="5244273"/>
                </a:cubicBezTo>
                <a:close/>
                <a:moveTo>
                  <a:pt x="2337036" y="5239940"/>
                </a:moveTo>
                <a:cubicBezTo>
                  <a:pt x="2339250" y="5245238"/>
                  <a:pt x="2341334" y="5248727"/>
                  <a:pt x="2343419" y="5252216"/>
                </a:cubicBezTo>
                <a:cubicBezTo>
                  <a:pt x="2343548" y="5254027"/>
                  <a:pt x="2341721" y="5254157"/>
                  <a:pt x="2341850" y="5255966"/>
                </a:cubicBezTo>
                <a:cubicBezTo>
                  <a:pt x="2339638" y="5250668"/>
                  <a:pt x="2339250" y="5245238"/>
                  <a:pt x="2337036" y="5239940"/>
                </a:cubicBezTo>
                <a:close/>
                <a:moveTo>
                  <a:pt x="2509896" y="5218519"/>
                </a:moveTo>
                <a:cubicBezTo>
                  <a:pt x="2509896" y="5218519"/>
                  <a:pt x="2511850" y="5220200"/>
                  <a:pt x="2511850" y="5220200"/>
                </a:cubicBezTo>
                <a:cubicBezTo>
                  <a:pt x="2513807" y="5221878"/>
                  <a:pt x="2514065" y="5225498"/>
                  <a:pt x="2516148" y="5228987"/>
                </a:cubicBezTo>
                <a:cubicBezTo>
                  <a:pt x="2515097" y="5239975"/>
                  <a:pt x="2514173" y="5252775"/>
                  <a:pt x="2513380" y="5267382"/>
                </a:cubicBezTo>
                <a:cubicBezTo>
                  <a:pt x="2512606" y="5256524"/>
                  <a:pt x="2510004" y="5245796"/>
                  <a:pt x="2509359" y="5236747"/>
                </a:cubicBezTo>
                <a:lnTo>
                  <a:pt x="2508456" y="5224080"/>
                </a:lnTo>
                <a:cubicBezTo>
                  <a:pt x="2508327" y="5222269"/>
                  <a:pt x="2510154" y="5222139"/>
                  <a:pt x="2510025" y="5220330"/>
                </a:cubicBezTo>
                <a:cubicBezTo>
                  <a:pt x="2510025" y="5220330"/>
                  <a:pt x="2509896" y="5218519"/>
                  <a:pt x="2509896" y="5218519"/>
                </a:cubicBezTo>
                <a:close/>
                <a:moveTo>
                  <a:pt x="2505082" y="5202494"/>
                </a:moveTo>
                <a:lnTo>
                  <a:pt x="2510947" y="5207531"/>
                </a:lnTo>
                <a:lnTo>
                  <a:pt x="2514773" y="5209684"/>
                </a:lnTo>
                <a:lnTo>
                  <a:pt x="2518769" y="5214249"/>
                </a:lnTo>
                <a:cubicBezTo>
                  <a:pt x="2517201" y="5217999"/>
                  <a:pt x="2517331" y="5219809"/>
                  <a:pt x="2517460" y="5221618"/>
                </a:cubicBezTo>
                <a:cubicBezTo>
                  <a:pt x="2517331" y="5219809"/>
                  <a:pt x="2517331" y="5219809"/>
                  <a:pt x="2517201" y="5217999"/>
                </a:cubicBezTo>
                <a:cubicBezTo>
                  <a:pt x="2517072" y="5216190"/>
                  <a:pt x="2515116" y="5214510"/>
                  <a:pt x="2513161" y="5212831"/>
                </a:cubicBezTo>
                <a:cubicBezTo>
                  <a:pt x="2511334" y="5212961"/>
                  <a:pt x="2509380" y="5211281"/>
                  <a:pt x="2507682" y="5213222"/>
                </a:cubicBezTo>
                <a:cubicBezTo>
                  <a:pt x="2507682" y="5213222"/>
                  <a:pt x="2507682" y="5213222"/>
                  <a:pt x="2505856" y="5213352"/>
                </a:cubicBezTo>
                <a:close/>
                <a:moveTo>
                  <a:pt x="2352023" y="5194870"/>
                </a:moveTo>
                <a:lnTo>
                  <a:pt x="2352203" y="5195205"/>
                </a:lnTo>
                <a:lnTo>
                  <a:pt x="2352332" y="5197014"/>
                </a:lnTo>
                <a:close/>
                <a:moveTo>
                  <a:pt x="2508883" y="5178576"/>
                </a:moveTo>
                <a:cubicBezTo>
                  <a:pt x="2509012" y="5180387"/>
                  <a:pt x="2510839" y="5180257"/>
                  <a:pt x="2510968" y="5182065"/>
                </a:cubicBezTo>
                <a:cubicBezTo>
                  <a:pt x="2511097" y="5183876"/>
                  <a:pt x="2511226" y="5185685"/>
                  <a:pt x="2511355" y="5187495"/>
                </a:cubicBezTo>
                <a:cubicBezTo>
                  <a:pt x="2513697" y="5194604"/>
                  <a:pt x="2514342" y="5203651"/>
                  <a:pt x="2516685" y="5210760"/>
                </a:cubicBezTo>
                <a:lnTo>
                  <a:pt x="2514773" y="5209684"/>
                </a:lnTo>
                <a:lnTo>
                  <a:pt x="2512774" y="5207401"/>
                </a:lnTo>
                <a:cubicBezTo>
                  <a:pt x="2508864" y="5204042"/>
                  <a:pt x="2506907" y="5202364"/>
                  <a:pt x="2504953" y="5200683"/>
                </a:cubicBezTo>
                <a:lnTo>
                  <a:pt x="2505082" y="5202494"/>
                </a:lnTo>
                <a:lnTo>
                  <a:pt x="2503126" y="5200813"/>
                </a:lnTo>
                <a:lnTo>
                  <a:pt x="2502609" y="5193575"/>
                </a:lnTo>
                <a:cubicBezTo>
                  <a:pt x="2506004" y="5189695"/>
                  <a:pt x="2507444" y="5184136"/>
                  <a:pt x="2508883" y="5178576"/>
                </a:cubicBezTo>
                <a:close/>
                <a:moveTo>
                  <a:pt x="2211058" y="5197994"/>
                </a:moveTo>
                <a:lnTo>
                  <a:pt x="2212883" y="5197864"/>
                </a:lnTo>
                <a:lnTo>
                  <a:pt x="2214711" y="5197733"/>
                </a:lnTo>
                <a:cubicBezTo>
                  <a:pt x="2216923" y="5203031"/>
                  <a:pt x="2218880" y="5204712"/>
                  <a:pt x="2219138" y="5208331"/>
                </a:cubicBezTo>
                <a:cubicBezTo>
                  <a:pt x="2217439" y="5210270"/>
                  <a:pt x="2217568" y="5212080"/>
                  <a:pt x="2215743" y="5212211"/>
                </a:cubicBezTo>
                <a:cubicBezTo>
                  <a:pt x="2213528" y="5206911"/>
                  <a:pt x="2213270" y="5203291"/>
                  <a:pt x="2211058" y="5197994"/>
                </a:cubicBezTo>
                <a:close/>
                <a:moveTo>
                  <a:pt x="2381851" y="5147618"/>
                </a:moveTo>
                <a:cubicBezTo>
                  <a:pt x="2380800" y="5158606"/>
                  <a:pt x="2379747" y="5169595"/>
                  <a:pt x="2378696" y="5180583"/>
                </a:cubicBezTo>
                <a:cubicBezTo>
                  <a:pt x="2378567" y="5178774"/>
                  <a:pt x="2378567" y="5178774"/>
                  <a:pt x="2378438" y="5176964"/>
                </a:cubicBezTo>
                <a:cubicBezTo>
                  <a:pt x="2378438" y="5176964"/>
                  <a:pt x="2378309" y="5175155"/>
                  <a:pt x="2378309" y="5175155"/>
                </a:cubicBezTo>
                <a:cubicBezTo>
                  <a:pt x="2379360" y="5164167"/>
                  <a:pt x="2380542" y="5154987"/>
                  <a:pt x="2381851" y="5147618"/>
                </a:cubicBezTo>
                <a:close/>
                <a:moveTo>
                  <a:pt x="2261312" y="5156213"/>
                </a:moveTo>
                <a:cubicBezTo>
                  <a:pt x="2268340" y="5177539"/>
                  <a:pt x="2275754" y="5204294"/>
                  <a:pt x="2285253" y="5234537"/>
                </a:cubicBezTo>
                <a:cubicBezTo>
                  <a:pt x="2284072" y="5243717"/>
                  <a:pt x="2283020" y="5254705"/>
                  <a:pt x="2283665" y="5263752"/>
                </a:cubicBezTo>
                <a:cubicBezTo>
                  <a:pt x="2282485" y="5272932"/>
                  <a:pt x="2281431" y="5283920"/>
                  <a:pt x="2280251" y="5293098"/>
                </a:cubicBezTo>
                <a:cubicBezTo>
                  <a:pt x="2280251" y="5293098"/>
                  <a:pt x="2280251" y="5293098"/>
                  <a:pt x="2280122" y="5291290"/>
                </a:cubicBezTo>
                <a:cubicBezTo>
                  <a:pt x="2277263" y="5276942"/>
                  <a:pt x="2276617" y="5267893"/>
                  <a:pt x="2276617" y="5267893"/>
                </a:cubicBezTo>
                <a:cubicBezTo>
                  <a:pt x="2276617" y="5267893"/>
                  <a:pt x="2276875" y="5271512"/>
                  <a:pt x="2277263" y="5276942"/>
                </a:cubicBezTo>
                <a:cubicBezTo>
                  <a:pt x="2272319" y="5259106"/>
                  <a:pt x="2267505" y="5243078"/>
                  <a:pt x="2262562" y="5225241"/>
                </a:cubicBezTo>
                <a:cubicBezTo>
                  <a:pt x="2257877" y="5211024"/>
                  <a:pt x="2254891" y="5194868"/>
                  <a:pt x="2250206" y="5180651"/>
                </a:cubicBezTo>
                <a:cubicBezTo>
                  <a:pt x="2253213" y="5171341"/>
                  <a:pt x="2256350" y="5163842"/>
                  <a:pt x="2261312" y="5156213"/>
                </a:cubicBezTo>
                <a:close/>
                <a:moveTo>
                  <a:pt x="2396333" y="5144767"/>
                </a:moveTo>
                <a:cubicBezTo>
                  <a:pt x="2398548" y="5150065"/>
                  <a:pt x="2400760" y="5155365"/>
                  <a:pt x="2403104" y="5162474"/>
                </a:cubicBezTo>
                <a:cubicBezTo>
                  <a:pt x="2403620" y="5169712"/>
                  <a:pt x="2406090" y="5178630"/>
                  <a:pt x="2408821" y="5191168"/>
                </a:cubicBezTo>
                <a:cubicBezTo>
                  <a:pt x="2411549" y="5203705"/>
                  <a:pt x="2412711" y="5219993"/>
                  <a:pt x="2414001" y="5238090"/>
                </a:cubicBezTo>
                <a:cubicBezTo>
                  <a:pt x="2416732" y="5250627"/>
                  <a:pt x="2416066" y="5267045"/>
                  <a:pt x="2417098" y="5281523"/>
                </a:cubicBezTo>
                <a:cubicBezTo>
                  <a:pt x="2416969" y="5279712"/>
                  <a:pt x="2415014" y="5278033"/>
                  <a:pt x="2414885" y="5276223"/>
                </a:cubicBezTo>
                <a:cubicBezTo>
                  <a:pt x="2408502" y="5263947"/>
                  <a:pt x="2402250" y="5253479"/>
                  <a:pt x="2395996" y="5243012"/>
                </a:cubicBezTo>
                <a:cubicBezTo>
                  <a:pt x="2397178" y="5233832"/>
                  <a:pt x="2398100" y="5221035"/>
                  <a:pt x="2397455" y="5211985"/>
                </a:cubicBezTo>
                <a:cubicBezTo>
                  <a:pt x="2397326" y="5210177"/>
                  <a:pt x="2397196" y="5208366"/>
                  <a:pt x="2397068" y="5206558"/>
                </a:cubicBezTo>
                <a:cubicBezTo>
                  <a:pt x="2396938" y="5204747"/>
                  <a:pt x="2396680" y="5201128"/>
                  <a:pt x="2396551" y="5199319"/>
                </a:cubicBezTo>
                <a:cubicBezTo>
                  <a:pt x="2396960" y="5179281"/>
                  <a:pt x="2397495" y="5161054"/>
                  <a:pt x="2396333" y="5144767"/>
                </a:cubicBezTo>
                <a:close/>
                <a:moveTo>
                  <a:pt x="2498093" y="5130236"/>
                </a:moveTo>
                <a:cubicBezTo>
                  <a:pt x="2498351" y="5133856"/>
                  <a:pt x="2498480" y="5135665"/>
                  <a:pt x="2500437" y="5137345"/>
                </a:cubicBezTo>
                <a:cubicBezTo>
                  <a:pt x="2502649" y="5142643"/>
                  <a:pt x="2503036" y="5148073"/>
                  <a:pt x="2505251" y="5153370"/>
                </a:cubicBezTo>
                <a:cubicBezTo>
                  <a:pt x="2505380" y="5155181"/>
                  <a:pt x="2503681" y="5157120"/>
                  <a:pt x="2503681" y="5157120"/>
                </a:cubicBezTo>
                <a:cubicBezTo>
                  <a:pt x="2501727" y="5155442"/>
                  <a:pt x="2501727" y="5155442"/>
                  <a:pt x="2499771" y="5153761"/>
                </a:cubicBezTo>
                <a:close/>
                <a:moveTo>
                  <a:pt x="2529188" y="5116541"/>
                </a:moveTo>
                <a:lnTo>
                  <a:pt x="2538039" y="5176042"/>
                </a:lnTo>
                <a:lnTo>
                  <a:pt x="2531852" y="5166025"/>
                </a:lnTo>
                <a:cubicBezTo>
                  <a:pt x="2527812" y="5160857"/>
                  <a:pt x="2523772" y="5155687"/>
                  <a:pt x="2519733" y="5150520"/>
                </a:cubicBezTo>
                <a:cubicBezTo>
                  <a:pt x="2519733" y="5150520"/>
                  <a:pt x="2519604" y="5148709"/>
                  <a:pt x="2519604" y="5148709"/>
                </a:cubicBezTo>
                <a:cubicBezTo>
                  <a:pt x="2522482" y="5137591"/>
                  <a:pt x="2525619" y="5130091"/>
                  <a:pt x="2526928" y="5122723"/>
                </a:cubicBezTo>
                <a:close/>
                <a:moveTo>
                  <a:pt x="2200496" y="5135693"/>
                </a:moveTo>
                <a:lnTo>
                  <a:pt x="2216149" y="5192173"/>
                </a:lnTo>
                <a:cubicBezTo>
                  <a:pt x="2214323" y="5192303"/>
                  <a:pt x="2212367" y="5190625"/>
                  <a:pt x="2212367" y="5190625"/>
                </a:cubicBezTo>
                <a:cubicBezTo>
                  <a:pt x="2209342" y="5180381"/>
                  <a:pt x="2206610" y="5171027"/>
                  <a:pt x="2204214" y="5162757"/>
                </a:cubicBezTo>
                <a:lnTo>
                  <a:pt x="2201696" y="5153999"/>
                </a:lnTo>
                <a:close/>
                <a:moveTo>
                  <a:pt x="2456538" y="5114390"/>
                </a:moveTo>
                <a:lnTo>
                  <a:pt x="2459833" y="5118185"/>
                </a:lnTo>
                <a:cubicBezTo>
                  <a:pt x="2464574" y="5123531"/>
                  <a:pt x="2471547" y="5131219"/>
                  <a:pt x="2480475" y="5140586"/>
                </a:cubicBezTo>
                <a:cubicBezTo>
                  <a:pt x="2480991" y="5147825"/>
                  <a:pt x="2479811" y="5157004"/>
                  <a:pt x="2480327" y="5164243"/>
                </a:cubicBezTo>
                <a:cubicBezTo>
                  <a:pt x="2480585" y="5167862"/>
                  <a:pt x="2480843" y="5171482"/>
                  <a:pt x="2481230" y="5176910"/>
                </a:cubicBezTo>
                <a:cubicBezTo>
                  <a:pt x="2480972" y="5173291"/>
                  <a:pt x="2479016" y="5171612"/>
                  <a:pt x="2478758" y="5167993"/>
                </a:cubicBezTo>
                <a:cubicBezTo>
                  <a:pt x="2478758" y="5167993"/>
                  <a:pt x="2478629" y="5166182"/>
                  <a:pt x="2478629" y="5166182"/>
                </a:cubicBezTo>
                <a:cubicBezTo>
                  <a:pt x="2473944" y="5151965"/>
                  <a:pt x="2467562" y="5139689"/>
                  <a:pt x="2463006" y="5127280"/>
                </a:cubicBezTo>
                <a:close/>
                <a:moveTo>
                  <a:pt x="2505806" y="5109678"/>
                </a:moveTo>
                <a:cubicBezTo>
                  <a:pt x="2506064" y="5113297"/>
                  <a:pt x="2508277" y="5118597"/>
                  <a:pt x="2512446" y="5125575"/>
                </a:cubicBezTo>
                <a:cubicBezTo>
                  <a:pt x="2512575" y="5127384"/>
                  <a:pt x="2514661" y="5130873"/>
                  <a:pt x="2514790" y="5132684"/>
                </a:cubicBezTo>
                <a:cubicBezTo>
                  <a:pt x="2512317" y="5123764"/>
                  <a:pt x="2509976" y="5116656"/>
                  <a:pt x="2505806" y="5109678"/>
                </a:cubicBezTo>
                <a:close/>
                <a:moveTo>
                  <a:pt x="2452583" y="5109834"/>
                </a:moveTo>
                <a:lnTo>
                  <a:pt x="2455181" y="5111685"/>
                </a:lnTo>
                <a:lnTo>
                  <a:pt x="2456538" y="5114390"/>
                </a:lnTo>
                <a:close/>
                <a:moveTo>
                  <a:pt x="2277252" y="5122336"/>
                </a:moveTo>
                <a:cubicBezTo>
                  <a:pt x="2277382" y="5124147"/>
                  <a:pt x="2279338" y="5125825"/>
                  <a:pt x="2279467" y="5127636"/>
                </a:cubicBezTo>
                <a:cubicBezTo>
                  <a:pt x="2279854" y="5133064"/>
                  <a:pt x="2282067" y="5138364"/>
                  <a:pt x="2282325" y="5141983"/>
                </a:cubicBezTo>
                <a:cubicBezTo>
                  <a:pt x="2281809" y="5134744"/>
                  <a:pt x="2279596" y="5129445"/>
                  <a:pt x="2277252" y="5122336"/>
                </a:cubicBezTo>
                <a:close/>
                <a:moveTo>
                  <a:pt x="0" y="0"/>
                </a:moveTo>
                <a:cubicBezTo>
                  <a:pt x="29708" y="7750"/>
                  <a:pt x="58125" y="12917"/>
                  <a:pt x="86542" y="19375"/>
                </a:cubicBezTo>
                <a:cubicBezTo>
                  <a:pt x="198920" y="275128"/>
                  <a:pt x="310004" y="506340"/>
                  <a:pt x="517965" y="697510"/>
                </a:cubicBezTo>
                <a:cubicBezTo>
                  <a:pt x="439173" y="501174"/>
                  <a:pt x="468881" y="290628"/>
                  <a:pt x="468881" y="82668"/>
                </a:cubicBezTo>
                <a:lnTo>
                  <a:pt x="539924" y="138210"/>
                </a:lnTo>
                <a:cubicBezTo>
                  <a:pt x="546382" y="530882"/>
                  <a:pt x="641966" y="747885"/>
                  <a:pt x="780177" y="1105682"/>
                </a:cubicBezTo>
                <a:cubicBezTo>
                  <a:pt x="896429" y="1405353"/>
                  <a:pt x="1019138" y="1710190"/>
                  <a:pt x="1179307" y="1987902"/>
                </a:cubicBezTo>
                <a:cubicBezTo>
                  <a:pt x="1228391" y="1316226"/>
                  <a:pt x="1141850" y="599446"/>
                  <a:pt x="1022141" y="220877"/>
                </a:cubicBezTo>
                <a:cubicBezTo>
                  <a:pt x="1170157" y="436867"/>
                  <a:pt x="1208459" y="931255"/>
                  <a:pt x="1261633" y="1189807"/>
                </a:cubicBezTo>
                <a:cubicBezTo>
                  <a:pt x="1314807" y="1448360"/>
                  <a:pt x="1341572" y="1604946"/>
                  <a:pt x="1365310" y="1772191"/>
                </a:cubicBezTo>
                <a:cubicBezTo>
                  <a:pt x="1389046" y="1939436"/>
                  <a:pt x="1371769" y="1987902"/>
                  <a:pt x="1404060" y="2193280"/>
                </a:cubicBezTo>
                <a:cubicBezTo>
                  <a:pt x="1460533" y="2379745"/>
                  <a:pt x="1637626" y="2823168"/>
                  <a:pt x="1704148" y="2890981"/>
                </a:cubicBezTo>
                <a:cubicBezTo>
                  <a:pt x="1770671" y="2958794"/>
                  <a:pt x="1753531" y="2757563"/>
                  <a:pt x="1803191" y="2600160"/>
                </a:cubicBezTo>
                <a:cubicBezTo>
                  <a:pt x="1852851" y="2442758"/>
                  <a:pt x="1991777" y="2144196"/>
                  <a:pt x="2002110" y="1946568"/>
                </a:cubicBezTo>
                <a:cubicBezTo>
                  <a:pt x="1939033" y="1651634"/>
                  <a:pt x="1423866" y="862414"/>
                  <a:pt x="1424727" y="830552"/>
                </a:cubicBezTo>
                <a:cubicBezTo>
                  <a:pt x="1425588" y="798691"/>
                  <a:pt x="1847313" y="1494640"/>
                  <a:pt x="2007277" y="1755398"/>
                </a:cubicBezTo>
                <a:cubicBezTo>
                  <a:pt x="1908389" y="1275993"/>
                  <a:pt x="1714939" y="581630"/>
                  <a:pt x="1631820" y="339672"/>
                </a:cubicBezTo>
                <a:cubicBezTo>
                  <a:pt x="1904992" y="772136"/>
                  <a:pt x="2002501" y="1394277"/>
                  <a:pt x="2049259" y="1513095"/>
                </a:cubicBezTo>
                <a:cubicBezTo>
                  <a:pt x="2168885" y="1601152"/>
                  <a:pt x="2362031" y="672511"/>
                  <a:pt x="2349573" y="868012"/>
                </a:cubicBezTo>
                <a:cubicBezTo>
                  <a:pt x="2337114" y="1063513"/>
                  <a:pt x="2206197" y="1413103"/>
                  <a:pt x="2120945" y="1615896"/>
                </a:cubicBezTo>
                <a:cubicBezTo>
                  <a:pt x="2132570" y="1799316"/>
                  <a:pt x="2097695" y="2232031"/>
                  <a:pt x="2035694" y="2346990"/>
                </a:cubicBezTo>
                <a:cubicBezTo>
                  <a:pt x="1953026" y="2500701"/>
                  <a:pt x="1845816" y="3016083"/>
                  <a:pt x="1847108" y="3017375"/>
                </a:cubicBezTo>
                <a:cubicBezTo>
                  <a:pt x="1880261" y="3221461"/>
                  <a:pt x="2132230" y="3406655"/>
                  <a:pt x="2234614" y="3571507"/>
                </a:cubicBezTo>
                <a:cubicBezTo>
                  <a:pt x="2570451" y="2809413"/>
                  <a:pt x="2496825" y="3114250"/>
                  <a:pt x="2490367" y="2269489"/>
                </a:cubicBezTo>
                <a:cubicBezTo>
                  <a:pt x="2464532" y="1957815"/>
                  <a:pt x="2437734" y="1436274"/>
                  <a:pt x="2571742" y="1122473"/>
                </a:cubicBezTo>
                <a:cubicBezTo>
                  <a:pt x="2522402" y="1556543"/>
                  <a:pt x="2547935" y="2229175"/>
                  <a:pt x="2628576" y="2326323"/>
                </a:cubicBezTo>
                <a:cubicBezTo>
                  <a:pt x="2709218" y="2423471"/>
                  <a:pt x="3114100" y="1042055"/>
                  <a:pt x="3137616" y="1131194"/>
                </a:cubicBezTo>
                <a:cubicBezTo>
                  <a:pt x="3161133" y="1220333"/>
                  <a:pt x="2691384" y="2486964"/>
                  <a:pt x="2682827" y="2716412"/>
                </a:cubicBezTo>
                <a:cubicBezTo>
                  <a:pt x="2695744" y="2992832"/>
                  <a:pt x="2576909" y="3267961"/>
                  <a:pt x="2454200" y="3521132"/>
                </a:cubicBezTo>
                <a:cubicBezTo>
                  <a:pt x="2474867" y="3478506"/>
                  <a:pt x="2494241" y="3430714"/>
                  <a:pt x="2517492" y="3388088"/>
                </a:cubicBezTo>
                <a:cubicBezTo>
                  <a:pt x="2690577" y="3351920"/>
                  <a:pt x="2833955" y="3317045"/>
                  <a:pt x="2908872" y="3142667"/>
                </a:cubicBezTo>
                <a:cubicBezTo>
                  <a:pt x="2983790" y="2966998"/>
                  <a:pt x="2927493" y="3155921"/>
                  <a:pt x="3026415" y="2764205"/>
                </a:cubicBezTo>
                <a:cubicBezTo>
                  <a:pt x="3125337" y="2372489"/>
                  <a:pt x="3436261" y="1192118"/>
                  <a:pt x="3502403" y="792370"/>
                </a:cubicBezTo>
                <a:cubicBezTo>
                  <a:pt x="3531438" y="1144283"/>
                  <a:pt x="3360046" y="1617802"/>
                  <a:pt x="3282655" y="1956576"/>
                </a:cubicBezTo>
                <a:cubicBezTo>
                  <a:pt x="3316904" y="1886400"/>
                  <a:pt x="3674939" y="1189661"/>
                  <a:pt x="3736841" y="689760"/>
                </a:cubicBezTo>
                <a:cubicBezTo>
                  <a:pt x="3755319" y="1150026"/>
                  <a:pt x="3348152" y="1939466"/>
                  <a:pt x="3190876" y="2460091"/>
                </a:cubicBezTo>
                <a:cubicBezTo>
                  <a:pt x="3363640" y="2320576"/>
                  <a:pt x="3636273" y="2140634"/>
                  <a:pt x="3890460" y="1946709"/>
                </a:cubicBezTo>
                <a:cubicBezTo>
                  <a:pt x="4019196" y="1868583"/>
                  <a:pt x="4038036" y="1771372"/>
                  <a:pt x="4098399" y="1475057"/>
                </a:cubicBezTo>
                <a:cubicBezTo>
                  <a:pt x="4115674" y="1728864"/>
                  <a:pt x="4082722" y="1739810"/>
                  <a:pt x="4064472" y="1809308"/>
                </a:cubicBezTo>
                <a:cubicBezTo>
                  <a:pt x="4138281" y="1700656"/>
                  <a:pt x="4627210" y="1309127"/>
                  <a:pt x="4714957" y="1093341"/>
                </a:cubicBezTo>
                <a:cubicBezTo>
                  <a:pt x="4621306" y="1370714"/>
                  <a:pt x="4543236" y="1417208"/>
                  <a:pt x="4424133" y="1562857"/>
                </a:cubicBezTo>
                <a:cubicBezTo>
                  <a:pt x="4305032" y="1708506"/>
                  <a:pt x="4206819" y="1792844"/>
                  <a:pt x="4000345" y="1967235"/>
                </a:cubicBezTo>
                <a:cubicBezTo>
                  <a:pt x="3793872" y="2141626"/>
                  <a:pt x="3432004" y="2314699"/>
                  <a:pt x="3185293" y="2609202"/>
                </a:cubicBezTo>
                <a:cubicBezTo>
                  <a:pt x="3163333" y="2737079"/>
                  <a:pt x="3147834" y="2844289"/>
                  <a:pt x="3109083" y="2973458"/>
                </a:cubicBezTo>
                <a:cubicBezTo>
                  <a:pt x="2995415" y="3349337"/>
                  <a:pt x="2821038" y="3441047"/>
                  <a:pt x="2455491" y="3521132"/>
                </a:cubicBezTo>
                <a:cubicBezTo>
                  <a:pt x="2385740" y="3689051"/>
                  <a:pt x="2409407" y="3887211"/>
                  <a:pt x="2429657" y="4072872"/>
                </a:cubicBezTo>
                <a:cubicBezTo>
                  <a:pt x="2449224" y="4254316"/>
                  <a:pt x="2439436" y="4405009"/>
                  <a:pt x="2481631" y="4768371"/>
                </a:cubicBezTo>
                <a:cubicBezTo>
                  <a:pt x="2486905" y="4813792"/>
                  <a:pt x="2493426" y="4864294"/>
                  <a:pt x="2500870" y="4918743"/>
                </a:cubicBezTo>
                <a:lnTo>
                  <a:pt x="2521556" y="5064006"/>
                </a:lnTo>
                <a:lnTo>
                  <a:pt x="2498947" y="5039231"/>
                </a:lnTo>
                <a:cubicBezTo>
                  <a:pt x="2475224" y="5015458"/>
                  <a:pt x="2461279" y="5000081"/>
                  <a:pt x="2461279" y="5000081"/>
                </a:cubicBezTo>
                <a:cubicBezTo>
                  <a:pt x="2461279" y="5000081"/>
                  <a:pt x="2473399" y="5015588"/>
                  <a:pt x="2493727" y="5043241"/>
                </a:cubicBezTo>
                <a:cubicBezTo>
                  <a:pt x="2498744" y="5049248"/>
                  <a:pt x="2503858" y="5056614"/>
                  <a:pt x="2509478" y="5064626"/>
                </a:cubicBezTo>
                <a:lnTo>
                  <a:pt x="2524526" y="5084868"/>
                </a:lnTo>
                <a:lnTo>
                  <a:pt x="2525655" y="5092795"/>
                </a:lnTo>
                <a:lnTo>
                  <a:pt x="2525847" y="5094088"/>
                </a:lnTo>
                <a:lnTo>
                  <a:pt x="2518461" y="5106957"/>
                </a:lnTo>
                <a:cubicBezTo>
                  <a:pt x="2516894" y="5110707"/>
                  <a:pt x="2515325" y="5114456"/>
                  <a:pt x="2511930" y="5118336"/>
                </a:cubicBezTo>
                <a:cubicBezTo>
                  <a:pt x="2511285" y="5109287"/>
                  <a:pt x="2508943" y="5102178"/>
                  <a:pt x="2506471" y="5093261"/>
                </a:cubicBezTo>
                <a:cubicBezTo>
                  <a:pt x="2506342" y="5091450"/>
                  <a:pt x="2504258" y="5087961"/>
                  <a:pt x="2500477" y="5086413"/>
                </a:cubicBezTo>
                <a:cubicBezTo>
                  <a:pt x="2500477" y="5086413"/>
                  <a:pt x="2498649" y="5086543"/>
                  <a:pt x="2496824" y="5086673"/>
                </a:cubicBezTo>
                <a:cubicBezTo>
                  <a:pt x="2494609" y="5081374"/>
                  <a:pt x="2492268" y="5074265"/>
                  <a:pt x="2490053" y="5068967"/>
                </a:cubicBezTo>
                <a:cubicBezTo>
                  <a:pt x="2479245" y="5046091"/>
                  <a:pt x="2472732" y="5032005"/>
                  <a:pt x="2472732" y="5032005"/>
                </a:cubicBezTo>
                <a:cubicBezTo>
                  <a:pt x="2472732" y="5032005"/>
                  <a:pt x="2475592" y="5046352"/>
                  <a:pt x="2482877" y="5071297"/>
                </a:cubicBezTo>
                <a:cubicBezTo>
                  <a:pt x="2485220" y="5078405"/>
                  <a:pt x="2485737" y="5085644"/>
                  <a:pt x="2488078" y="5092753"/>
                </a:cubicBezTo>
                <a:cubicBezTo>
                  <a:pt x="2488207" y="5094563"/>
                  <a:pt x="2486382" y="5094693"/>
                  <a:pt x="2486511" y="5096502"/>
                </a:cubicBezTo>
                <a:cubicBezTo>
                  <a:pt x="2474778" y="5086426"/>
                  <a:pt x="2466828" y="5077899"/>
                  <a:pt x="2459135" y="5072990"/>
                </a:cubicBezTo>
                <a:cubicBezTo>
                  <a:pt x="2451443" y="5068082"/>
                  <a:pt x="2447532" y="5064723"/>
                  <a:pt x="2447532" y="5064723"/>
                </a:cubicBezTo>
                <a:cubicBezTo>
                  <a:pt x="2447532" y="5064723"/>
                  <a:pt x="2451443" y="5068082"/>
                  <a:pt x="2457437" y="5074931"/>
                </a:cubicBezTo>
                <a:cubicBezTo>
                  <a:pt x="2463433" y="5081779"/>
                  <a:pt x="2471513" y="5092116"/>
                  <a:pt x="2481547" y="5104132"/>
                </a:cubicBezTo>
                <a:cubicBezTo>
                  <a:pt x="2480367" y="5113311"/>
                  <a:pt x="2481012" y="5122359"/>
                  <a:pt x="2481657" y="5131408"/>
                </a:cubicBezTo>
                <a:cubicBezTo>
                  <a:pt x="2471944" y="5123915"/>
                  <a:pt x="2464676" y="5118522"/>
                  <a:pt x="2459836" y="5115002"/>
                </a:cubicBezTo>
                <a:lnTo>
                  <a:pt x="2455181" y="5111685"/>
                </a:lnTo>
                <a:lnTo>
                  <a:pt x="2448027" y="5097428"/>
                </a:lnTo>
                <a:cubicBezTo>
                  <a:pt x="2437735" y="5081791"/>
                  <a:pt x="2433308" y="5071193"/>
                  <a:pt x="2433308" y="5071193"/>
                </a:cubicBezTo>
                <a:cubicBezTo>
                  <a:pt x="2433308" y="5071193"/>
                  <a:pt x="2435908" y="5081921"/>
                  <a:pt x="2440851" y="5099758"/>
                </a:cubicBezTo>
                <a:cubicBezTo>
                  <a:pt x="2443323" y="5108677"/>
                  <a:pt x="2445923" y="5119405"/>
                  <a:pt x="2450479" y="5131811"/>
                </a:cubicBezTo>
                <a:cubicBezTo>
                  <a:pt x="2453209" y="5144350"/>
                  <a:pt x="2456067" y="5158697"/>
                  <a:pt x="2460752" y="5172914"/>
                </a:cubicBezTo>
                <a:cubicBezTo>
                  <a:pt x="2461010" y="5176534"/>
                  <a:pt x="2463096" y="5180023"/>
                  <a:pt x="2463354" y="5183642"/>
                </a:cubicBezTo>
                <a:cubicBezTo>
                  <a:pt x="2456970" y="5171364"/>
                  <a:pt x="2450589" y="5159088"/>
                  <a:pt x="2444335" y="5148620"/>
                </a:cubicBezTo>
                <a:cubicBezTo>
                  <a:pt x="2438083" y="5138153"/>
                  <a:pt x="2431957" y="5129494"/>
                  <a:pt x="2427659" y="5120707"/>
                </a:cubicBezTo>
                <a:cubicBezTo>
                  <a:pt x="2417496" y="5106881"/>
                  <a:pt x="2411371" y="5098222"/>
                  <a:pt x="2411371" y="5098222"/>
                </a:cubicBezTo>
                <a:cubicBezTo>
                  <a:pt x="2411371" y="5098222"/>
                  <a:pt x="2415669" y="5107011"/>
                  <a:pt x="2420483" y="5123037"/>
                </a:cubicBezTo>
                <a:cubicBezTo>
                  <a:pt x="2424781" y="5131826"/>
                  <a:pt x="2427253" y="5140743"/>
                  <a:pt x="2431809" y="5153152"/>
                </a:cubicBezTo>
                <a:cubicBezTo>
                  <a:pt x="2436236" y="5163749"/>
                  <a:pt x="2439094" y="5178097"/>
                  <a:pt x="2443779" y="5192313"/>
                </a:cubicBezTo>
                <a:cubicBezTo>
                  <a:pt x="2446251" y="5201231"/>
                  <a:pt x="2448722" y="5210150"/>
                  <a:pt x="2451194" y="5219067"/>
                </a:cubicBezTo>
                <a:cubicBezTo>
                  <a:pt x="2449754" y="5224627"/>
                  <a:pt x="2446360" y="5228508"/>
                  <a:pt x="2444921" y="5234065"/>
                </a:cubicBezTo>
                <a:cubicBezTo>
                  <a:pt x="2444921" y="5234065"/>
                  <a:pt x="2444792" y="5232257"/>
                  <a:pt x="2444792" y="5232257"/>
                </a:cubicBezTo>
                <a:cubicBezTo>
                  <a:pt x="2444663" y="5230446"/>
                  <a:pt x="2442578" y="5226957"/>
                  <a:pt x="2442449" y="5225148"/>
                </a:cubicBezTo>
                <a:cubicBezTo>
                  <a:pt x="2444018" y="5221399"/>
                  <a:pt x="2443889" y="5219588"/>
                  <a:pt x="2443889" y="5219588"/>
                </a:cubicBezTo>
                <a:cubicBezTo>
                  <a:pt x="2443889" y="5219588"/>
                  <a:pt x="2444018" y="5221399"/>
                  <a:pt x="2442320" y="5223338"/>
                </a:cubicBezTo>
                <a:cubicBezTo>
                  <a:pt x="2435422" y="5203823"/>
                  <a:pt x="2428652" y="5186117"/>
                  <a:pt x="2422141" y="5172029"/>
                </a:cubicBezTo>
                <a:cubicBezTo>
                  <a:pt x="2411460" y="5150964"/>
                  <a:pt x="2404950" y="5136878"/>
                  <a:pt x="2400652" y="5128089"/>
                </a:cubicBezTo>
                <a:cubicBezTo>
                  <a:pt x="2400523" y="5126280"/>
                  <a:pt x="2400265" y="5122660"/>
                  <a:pt x="2400136" y="5120850"/>
                </a:cubicBezTo>
                <a:cubicBezTo>
                  <a:pt x="2398717" y="5100944"/>
                  <a:pt x="2399381" y="5084526"/>
                  <a:pt x="2398348" y="5070048"/>
                </a:cubicBezTo>
                <a:cubicBezTo>
                  <a:pt x="2396413" y="5042904"/>
                  <a:pt x="2393426" y="5026746"/>
                  <a:pt x="2393426" y="5026746"/>
                </a:cubicBezTo>
                <a:cubicBezTo>
                  <a:pt x="2393426" y="5026746"/>
                  <a:pt x="2392760" y="5043164"/>
                  <a:pt x="2391043" y="5070569"/>
                </a:cubicBezTo>
                <a:cubicBezTo>
                  <a:pt x="2390250" y="5085177"/>
                  <a:pt x="2387758" y="5101725"/>
                  <a:pt x="2387350" y="5121762"/>
                </a:cubicBezTo>
                <a:cubicBezTo>
                  <a:pt x="2387479" y="5123572"/>
                  <a:pt x="2387608" y="5125381"/>
                  <a:pt x="2387738" y="5127191"/>
                </a:cubicBezTo>
                <a:cubicBezTo>
                  <a:pt x="2386299" y="5132750"/>
                  <a:pt x="2383163" y="5140249"/>
                  <a:pt x="2378457" y="5151498"/>
                </a:cubicBezTo>
                <a:cubicBezTo>
                  <a:pt x="2375599" y="5137150"/>
                  <a:pt x="2372739" y="5122803"/>
                  <a:pt x="2368054" y="5108586"/>
                </a:cubicBezTo>
                <a:cubicBezTo>
                  <a:pt x="2363111" y="5090750"/>
                  <a:pt x="2356472" y="5074854"/>
                  <a:pt x="2351658" y="5058826"/>
                </a:cubicBezTo>
                <a:cubicBezTo>
                  <a:pt x="2330704" y="4996660"/>
                  <a:pt x="2314952" y="4955948"/>
                  <a:pt x="2314952" y="4955948"/>
                </a:cubicBezTo>
                <a:cubicBezTo>
                  <a:pt x="2314952" y="4955948"/>
                  <a:pt x="2319875" y="4999250"/>
                  <a:pt x="2329871" y="5062200"/>
                </a:cubicBezTo>
                <a:cubicBezTo>
                  <a:pt x="2332858" y="5078356"/>
                  <a:pt x="2335975" y="5096323"/>
                  <a:pt x="2339091" y="5114289"/>
                </a:cubicBezTo>
                <a:cubicBezTo>
                  <a:pt x="2342208" y="5132256"/>
                  <a:pt x="2343628" y="5152163"/>
                  <a:pt x="2348700" y="5171809"/>
                </a:cubicBezTo>
                <a:lnTo>
                  <a:pt x="2352023" y="5194870"/>
                </a:lnTo>
                <a:lnTo>
                  <a:pt x="2343736" y="5179438"/>
                </a:lnTo>
                <a:cubicBezTo>
                  <a:pt x="2341781" y="5177759"/>
                  <a:pt x="2341652" y="5175949"/>
                  <a:pt x="2339696" y="5174270"/>
                </a:cubicBezTo>
                <a:cubicBezTo>
                  <a:pt x="2338793" y="5161601"/>
                  <a:pt x="2338148" y="5152554"/>
                  <a:pt x="2338148" y="5152554"/>
                </a:cubicBezTo>
                <a:cubicBezTo>
                  <a:pt x="2338148" y="5152554"/>
                  <a:pt x="2336709" y="5158112"/>
                  <a:pt x="2335657" y="5169100"/>
                </a:cubicBezTo>
                <a:cubicBezTo>
                  <a:pt x="2329533" y="5160444"/>
                  <a:pt x="2325235" y="5151655"/>
                  <a:pt x="2319110" y="5142998"/>
                </a:cubicBezTo>
                <a:cubicBezTo>
                  <a:pt x="2319110" y="5142998"/>
                  <a:pt x="2318981" y="5141187"/>
                  <a:pt x="2318981" y="5141187"/>
                </a:cubicBezTo>
                <a:cubicBezTo>
                  <a:pt x="2309095" y="5105515"/>
                  <a:pt x="2299338" y="5071652"/>
                  <a:pt x="2289839" y="5041407"/>
                </a:cubicBezTo>
                <a:cubicBezTo>
                  <a:pt x="2280340" y="5011165"/>
                  <a:pt x="2272797" y="4982600"/>
                  <a:pt x="2263685" y="4957786"/>
                </a:cubicBezTo>
                <a:cubicBezTo>
                  <a:pt x="2254573" y="4932971"/>
                  <a:pt x="2247545" y="4911645"/>
                  <a:pt x="2240776" y="4893939"/>
                </a:cubicBezTo>
                <a:cubicBezTo>
                  <a:pt x="2227238" y="4858526"/>
                  <a:pt x="2220338" y="4839009"/>
                  <a:pt x="2220338" y="4839009"/>
                </a:cubicBezTo>
                <a:cubicBezTo>
                  <a:pt x="2220338" y="4839009"/>
                  <a:pt x="2225539" y="4860465"/>
                  <a:pt x="2233600" y="4896269"/>
                </a:cubicBezTo>
                <a:cubicBezTo>
                  <a:pt x="2238543" y="4914105"/>
                  <a:pt x="2243873" y="4937371"/>
                  <a:pt x="2251158" y="4962317"/>
                </a:cubicBezTo>
                <a:cubicBezTo>
                  <a:pt x="2258444" y="4987261"/>
                  <a:pt x="2264162" y="5015956"/>
                  <a:pt x="2270137" y="5048270"/>
                </a:cubicBezTo>
                <a:cubicBezTo>
                  <a:pt x="2272736" y="5058998"/>
                  <a:pt x="2275467" y="5071535"/>
                  <a:pt x="2278196" y="5084073"/>
                </a:cubicBezTo>
                <a:cubicBezTo>
                  <a:pt x="2276112" y="5080584"/>
                  <a:pt x="2274156" y="5078904"/>
                  <a:pt x="2272072" y="5075414"/>
                </a:cubicBezTo>
                <a:cubicBezTo>
                  <a:pt x="2269987" y="5071925"/>
                  <a:pt x="2266076" y="5068566"/>
                  <a:pt x="2264122" y="5066888"/>
                </a:cubicBezTo>
                <a:cubicBezTo>
                  <a:pt x="2263993" y="5065077"/>
                  <a:pt x="2263993" y="5065077"/>
                  <a:pt x="2262036" y="5063399"/>
                </a:cubicBezTo>
                <a:cubicBezTo>
                  <a:pt x="2253312" y="5044012"/>
                  <a:pt x="2246543" y="5026306"/>
                  <a:pt x="2240031" y="5012219"/>
                </a:cubicBezTo>
                <a:cubicBezTo>
                  <a:pt x="2227008" y="4984045"/>
                  <a:pt x="2220369" y="4968150"/>
                  <a:pt x="2220369" y="4968150"/>
                </a:cubicBezTo>
                <a:cubicBezTo>
                  <a:pt x="2220369" y="4968150"/>
                  <a:pt x="2225183" y="4984175"/>
                  <a:pt x="2232854" y="5014551"/>
                </a:cubicBezTo>
                <a:cubicBezTo>
                  <a:pt x="2237539" y="5028767"/>
                  <a:pt x="2242482" y="5046604"/>
                  <a:pt x="2249511" y="5067930"/>
                </a:cubicBezTo>
                <a:cubicBezTo>
                  <a:pt x="2254196" y="5082146"/>
                  <a:pt x="2259139" y="5099983"/>
                  <a:pt x="2262125" y="5116139"/>
                </a:cubicBezTo>
                <a:cubicBezTo>
                  <a:pt x="2253530" y="5098563"/>
                  <a:pt x="2249103" y="5087965"/>
                  <a:pt x="2249103" y="5087965"/>
                </a:cubicBezTo>
                <a:cubicBezTo>
                  <a:pt x="2249103" y="5087965"/>
                  <a:pt x="2253917" y="5103993"/>
                  <a:pt x="2261462" y="5132557"/>
                </a:cubicBezTo>
                <a:cubicBezTo>
                  <a:pt x="2258196" y="5138246"/>
                  <a:pt x="2253232" y="5145875"/>
                  <a:pt x="2248141" y="5151696"/>
                </a:cubicBezTo>
                <a:cubicBezTo>
                  <a:pt x="2243327" y="5135668"/>
                  <a:pt x="2238513" y="5119643"/>
                  <a:pt x="2233828" y="5105425"/>
                </a:cubicBezTo>
                <a:cubicBezTo>
                  <a:pt x="2224735" y="5055145"/>
                  <a:pt x="2218889" y="5024640"/>
                  <a:pt x="2218889" y="5024640"/>
                </a:cubicBezTo>
                <a:cubicBezTo>
                  <a:pt x="2218889" y="5024640"/>
                  <a:pt x="2219792" y="5037308"/>
                  <a:pt x="2219515" y="5059155"/>
                </a:cubicBezTo>
                <a:cubicBezTo>
                  <a:pt x="2212357" y="5036019"/>
                  <a:pt x="2205331" y="5014693"/>
                  <a:pt x="2196477" y="4993497"/>
                </a:cubicBezTo>
                <a:lnTo>
                  <a:pt x="2189721" y="4975643"/>
                </a:lnTo>
                <a:lnTo>
                  <a:pt x="2185592" y="4918956"/>
                </a:lnTo>
                <a:lnTo>
                  <a:pt x="2189453" y="4904646"/>
                </a:lnTo>
                <a:cubicBezTo>
                  <a:pt x="2191760" y="4895160"/>
                  <a:pt x="2192775" y="4890086"/>
                  <a:pt x="2192775" y="4890086"/>
                </a:cubicBezTo>
                <a:cubicBezTo>
                  <a:pt x="2192775" y="4890086"/>
                  <a:pt x="2191239" y="4894288"/>
                  <a:pt x="2188151" y="4902466"/>
                </a:cubicBezTo>
                <a:lnTo>
                  <a:pt x="2184990" y="4910684"/>
                </a:lnTo>
                <a:lnTo>
                  <a:pt x="2171045" y="4719227"/>
                </a:lnTo>
                <a:cubicBezTo>
                  <a:pt x="2143855" y="4366034"/>
                  <a:pt x="2108337" y="3993170"/>
                  <a:pt x="2066545" y="3799769"/>
                </a:cubicBezTo>
                <a:lnTo>
                  <a:pt x="2049145" y="3731919"/>
                </a:lnTo>
                <a:lnTo>
                  <a:pt x="1869862" y="3604284"/>
                </a:lnTo>
                <a:cubicBezTo>
                  <a:pt x="1649064" y="3450647"/>
                  <a:pt x="1408964" y="3287282"/>
                  <a:pt x="1215163" y="3100963"/>
                </a:cubicBezTo>
                <a:cubicBezTo>
                  <a:pt x="1133097" y="3023376"/>
                  <a:pt x="863623" y="2519025"/>
                  <a:pt x="798457" y="2334996"/>
                </a:cubicBezTo>
                <a:cubicBezTo>
                  <a:pt x="453401" y="2151578"/>
                  <a:pt x="360051" y="2004784"/>
                  <a:pt x="117767" y="1769072"/>
                </a:cubicBezTo>
                <a:lnTo>
                  <a:pt x="198502" y="1760808"/>
                </a:lnTo>
                <a:cubicBezTo>
                  <a:pt x="365370" y="1937921"/>
                  <a:pt x="550133" y="2112979"/>
                  <a:pt x="736299" y="2224123"/>
                </a:cubicBezTo>
                <a:cubicBezTo>
                  <a:pt x="696722" y="2171663"/>
                  <a:pt x="619040" y="1933068"/>
                  <a:pt x="552533" y="1743192"/>
                </a:cubicBezTo>
                <a:lnTo>
                  <a:pt x="666033" y="1737671"/>
                </a:lnTo>
                <a:lnTo>
                  <a:pt x="630806" y="1764212"/>
                </a:lnTo>
                <a:cubicBezTo>
                  <a:pt x="714581" y="1999358"/>
                  <a:pt x="888307" y="2316437"/>
                  <a:pt x="984220" y="2534441"/>
                </a:cubicBezTo>
                <a:cubicBezTo>
                  <a:pt x="1062916" y="2717418"/>
                  <a:pt x="1248779" y="3017354"/>
                  <a:pt x="1441258" y="3166025"/>
                </a:cubicBezTo>
                <a:cubicBezTo>
                  <a:pt x="1531583" y="3257102"/>
                  <a:pt x="1603556" y="3253158"/>
                  <a:pt x="1658080" y="3255236"/>
                </a:cubicBezTo>
                <a:lnTo>
                  <a:pt x="1674724" y="3257908"/>
                </a:lnTo>
                <a:lnTo>
                  <a:pt x="1661188" y="3241257"/>
                </a:lnTo>
                <a:cubicBezTo>
                  <a:pt x="1637694" y="3211187"/>
                  <a:pt x="1613151" y="3178512"/>
                  <a:pt x="1587479" y="3142667"/>
                </a:cubicBezTo>
                <a:cubicBezTo>
                  <a:pt x="1382102" y="2855913"/>
                  <a:pt x="1190933" y="2255281"/>
                  <a:pt x="948096" y="1803192"/>
                </a:cubicBezTo>
                <a:cubicBezTo>
                  <a:pt x="891262" y="1695981"/>
                  <a:pt x="621299" y="1041098"/>
                  <a:pt x="581258" y="857679"/>
                </a:cubicBezTo>
                <a:cubicBezTo>
                  <a:pt x="227337" y="567049"/>
                  <a:pt x="184710" y="370713"/>
                  <a:pt x="0" y="0"/>
                </a:cubicBezTo>
                <a:close/>
              </a:path>
            </a:pathLst>
          </a:custGeom>
          <a:solidFill>
            <a:schemeClr val="accent2">
              <a:lumMod val="75000"/>
              <a:alpha val="40000"/>
            </a:schemeClr>
          </a:solidFill>
          <a:ln w="9525" cap="flat">
            <a:noFill/>
            <a:prstDash val="solid"/>
            <a:miter/>
          </a:ln>
        </p:spPr>
        <p:txBody>
          <a:bodyPr wrap="square" rtlCol="0" anchor="ctr">
            <a:noAutofit/>
          </a:bodyPr>
          <a:lstStyle/>
          <a:p>
            <a:endParaRPr lang="en-US"/>
          </a:p>
        </p:txBody>
      </p:sp>
      <p:sp>
        <p:nvSpPr>
          <p:cNvPr id="16" name="Freeform: Shape 15">
            <a:extLst>
              <a:ext uri="{FF2B5EF4-FFF2-40B4-BE49-F238E27FC236}">
                <a16:creationId xmlns:a16="http://schemas.microsoft.com/office/drawing/2014/main" id="{1C8DC64B-3501-4849-B243-514EF2E17695}"/>
              </a:ext>
            </a:extLst>
          </p:cNvPr>
          <p:cNvSpPr>
            <a:spLocks/>
          </p:cNvSpPr>
          <p:nvPr/>
        </p:nvSpPr>
        <p:spPr bwMode="auto">
          <a:xfrm rot="3516856">
            <a:off x="1277503" y="73662"/>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5" name="Freeform: Shape 14">
            <a:extLst>
              <a:ext uri="{FF2B5EF4-FFF2-40B4-BE49-F238E27FC236}">
                <a16:creationId xmlns:a16="http://schemas.microsoft.com/office/drawing/2014/main" id="{D3D69E91-364B-4E0C-B560-54F0129A9B92}"/>
              </a:ext>
            </a:extLst>
          </p:cNvPr>
          <p:cNvSpPr>
            <a:spLocks/>
          </p:cNvSpPr>
          <p:nvPr/>
        </p:nvSpPr>
        <p:spPr bwMode="auto">
          <a:xfrm rot="3516856">
            <a:off x="2949119" y="563692"/>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Freeform: Shape 4">
            <a:extLst>
              <a:ext uri="{FF2B5EF4-FFF2-40B4-BE49-F238E27FC236}">
                <a16:creationId xmlns:a16="http://schemas.microsoft.com/office/drawing/2014/main" id="{B0184EF0-7718-4059-B5C9-D07102B27A90}"/>
              </a:ext>
            </a:extLst>
          </p:cNvPr>
          <p:cNvSpPr>
            <a:spLocks/>
          </p:cNvSpPr>
          <p:nvPr/>
        </p:nvSpPr>
        <p:spPr bwMode="auto">
          <a:xfrm rot="3516856">
            <a:off x="-408435" y="2000837"/>
            <a:ext cx="2441682" cy="2226796"/>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7" name="Freeform: Shape 6">
            <a:extLst>
              <a:ext uri="{FF2B5EF4-FFF2-40B4-BE49-F238E27FC236}">
                <a16:creationId xmlns:a16="http://schemas.microsoft.com/office/drawing/2014/main" id="{CC232968-C98C-4EE3-86B4-4B62717A388D}"/>
              </a:ext>
            </a:extLst>
          </p:cNvPr>
          <p:cNvSpPr/>
          <p:nvPr/>
        </p:nvSpPr>
        <p:spPr>
          <a:xfrm>
            <a:off x="457805" y="1554504"/>
            <a:ext cx="2186343" cy="2180691"/>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399CD0AC-3D6E-4750-A56E-977B83809024}"/>
              </a:ext>
            </a:extLst>
          </p:cNvPr>
          <p:cNvSpPr/>
          <p:nvPr/>
        </p:nvSpPr>
        <p:spPr>
          <a:xfrm>
            <a:off x="1369014" y="2090465"/>
            <a:ext cx="1461533" cy="1426565"/>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8F9966BA-8880-4DFF-9BE2-B617C12A0085}"/>
              </a:ext>
            </a:extLst>
          </p:cNvPr>
          <p:cNvSpPr/>
          <p:nvPr/>
        </p:nvSpPr>
        <p:spPr>
          <a:xfrm rot="6300000">
            <a:off x="-286926" y="1615768"/>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0637572B-8153-4D37-A830-7F291519E1EA}"/>
              </a:ext>
            </a:extLst>
          </p:cNvPr>
          <p:cNvSpPr>
            <a:spLocks/>
          </p:cNvSpPr>
          <p:nvPr/>
        </p:nvSpPr>
        <p:spPr bwMode="auto">
          <a:xfrm rot="900000">
            <a:off x="1679985" y="680362"/>
            <a:ext cx="2324975" cy="2120360"/>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8" name="Freeform: Shape 17">
            <a:extLst>
              <a:ext uri="{FF2B5EF4-FFF2-40B4-BE49-F238E27FC236}">
                <a16:creationId xmlns:a16="http://schemas.microsoft.com/office/drawing/2014/main" id="{7D792863-086B-47CC-A08E-76E4DB79A440}"/>
              </a:ext>
            </a:extLst>
          </p:cNvPr>
          <p:cNvSpPr/>
          <p:nvPr/>
        </p:nvSpPr>
        <p:spPr>
          <a:xfrm>
            <a:off x="843064" y="572701"/>
            <a:ext cx="1892960" cy="1847670"/>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C0E5D4EE-9CCF-4987-937B-F9DFCBFBD041}"/>
              </a:ext>
            </a:extLst>
          </p:cNvPr>
          <p:cNvSpPr>
            <a:spLocks/>
          </p:cNvSpPr>
          <p:nvPr/>
        </p:nvSpPr>
        <p:spPr bwMode="auto">
          <a:xfrm rot="3516856">
            <a:off x="-261744" y="335050"/>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6" name="Freeform: Shape 5">
            <a:extLst>
              <a:ext uri="{FF2B5EF4-FFF2-40B4-BE49-F238E27FC236}">
                <a16:creationId xmlns:a16="http://schemas.microsoft.com/office/drawing/2014/main" id="{D4CCE9C9-365E-4726-8A36-A66D788D4B92}"/>
              </a:ext>
            </a:extLst>
          </p:cNvPr>
          <p:cNvSpPr/>
          <p:nvPr/>
        </p:nvSpPr>
        <p:spPr>
          <a:xfrm rot="3494497">
            <a:off x="2863371" y="933396"/>
            <a:ext cx="1398052" cy="2219996"/>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31E508F-0A20-421A-AE75-14F7B273F646}"/>
              </a:ext>
            </a:extLst>
          </p:cNvPr>
          <p:cNvSpPr>
            <a:spLocks/>
          </p:cNvSpPr>
          <p:nvPr/>
        </p:nvSpPr>
        <p:spPr bwMode="auto">
          <a:xfrm rot="3516856">
            <a:off x="3394900" y="1813556"/>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9" name="Freeform: Shape 8">
            <a:extLst>
              <a:ext uri="{FF2B5EF4-FFF2-40B4-BE49-F238E27FC236}">
                <a16:creationId xmlns:a16="http://schemas.microsoft.com/office/drawing/2014/main" id="{91FAF7A6-4DCE-4ECC-A5AA-764EE25A5ED2}"/>
              </a:ext>
            </a:extLst>
          </p:cNvPr>
          <p:cNvSpPr/>
          <p:nvPr/>
        </p:nvSpPr>
        <p:spPr>
          <a:xfrm rot="16200000">
            <a:off x="2929773" y="2468218"/>
            <a:ext cx="1635850" cy="136808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48D969A-8682-4B28-AC36-6DB15E8D8DB3}"/>
              </a:ext>
            </a:extLst>
          </p:cNvPr>
          <p:cNvSpPr/>
          <p:nvPr/>
        </p:nvSpPr>
        <p:spPr>
          <a:xfrm>
            <a:off x="6001007" y="2201449"/>
            <a:ext cx="6201066" cy="583725"/>
          </a:xfrm>
          <a:custGeom>
            <a:avLst/>
            <a:gdLst>
              <a:gd name="connsiteX0" fmla="*/ 0 w 6201066"/>
              <a:gd name="connsiteY0" fmla="*/ 0 h 583725"/>
              <a:gd name="connsiteX1" fmla="*/ 6201066 w 6201066"/>
              <a:gd name="connsiteY1" fmla="*/ 0 h 583725"/>
              <a:gd name="connsiteX2" fmla="*/ 6201066 w 6201066"/>
              <a:gd name="connsiteY2" fmla="*/ 583725 h 583725"/>
              <a:gd name="connsiteX3" fmla="*/ 0 w 6201066"/>
              <a:gd name="connsiteY3" fmla="*/ 583725 h 583725"/>
            </a:gdLst>
            <a:ahLst/>
            <a:cxnLst>
              <a:cxn ang="0">
                <a:pos x="connsiteX0" y="connsiteY0"/>
              </a:cxn>
              <a:cxn ang="0">
                <a:pos x="connsiteX1" y="connsiteY1"/>
              </a:cxn>
              <a:cxn ang="0">
                <a:pos x="connsiteX2" y="connsiteY2"/>
              </a:cxn>
              <a:cxn ang="0">
                <a:pos x="connsiteX3" y="connsiteY3"/>
              </a:cxn>
            </a:cxnLst>
            <a:rect l="l" t="t" r="r" b="b"/>
            <a:pathLst>
              <a:path w="6201066" h="583725">
                <a:moveTo>
                  <a:pt x="0" y="0"/>
                </a:moveTo>
                <a:lnTo>
                  <a:pt x="6201066" y="0"/>
                </a:lnTo>
                <a:lnTo>
                  <a:pt x="6201066" y="583725"/>
                </a:lnTo>
                <a:lnTo>
                  <a:pt x="0" y="583725"/>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latin typeface="Arial" pitchFamily="34" charset="0"/>
              <a:cs typeface="Arial" pitchFamily="34" charset="0"/>
            </a:endParaRPr>
          </a:p>
        </p:txBody>
      </p:sp>
      <p:sp>
        <p:nvSpPr>
          <p:cNvPr id="24" name="Freeform: Shape 23">
            <a:extLst>
              <a:ext uri="{FF2B5EF4-FFF2-40B4-BE49-F238E27FC236}">
                <a16:creationId xmlns:a16="http://schemas.microsoft.com/office/drawing/2014/main" id="{CAA30986-2355-4E80-82EF-613EDD893B70}"/>
              </a:ext>
            </a:extLst>
          </p:cNvPr>
          <p:cNvSpPr/>
          <p:nvPr/>
        </p:nvSpPr>
        <p:spPr>
          <a:xfrm>
            <a:off x="5748752" y="2195768"/>
            <a:ext cx="259017" cy="592035"/>
          </a:xfrm>
          <a:custGeom>
            <a:avLst/>
            <a:gdLst/>
            <a:ahLst/>
            <a:cxnLst/>
            <a:rect l="l" t="t" r="r" b="b"/>
            <a:pathLst>
              <a:path w="215653" h="492919">
                <a:moveTo>
                  <a:pt x="139304" y="0"/>
                </a:moveTo>
                <a:lnTo>
                  <a:pt x="215653" y="0"/>
                </a:lnTo>
                <a:lnTo>
                  <a:pt x="215653" y="492919"/>
                </a:lnTo>
                <a:lnTo>
                  <a:pt x="121556" y="492919"/>
                </a:lnTo>
                <a:lnTo>
                  <a:pt x="121556" y="138299"/>
                </a:lnTo>
                <a:cubicBezTo>
                  <a:pt x="87177" y="170446"/>
                  <a:pt x="46658" y="194221"/>
                  <a:pt x="0" y="209625"/>
                </a:cubicBezTo>
                <a:lnTo>
                  <a:pt x="0" y="124235"/>
                </a:lnTo>
                <a:cubicBezTo>
                  <a:pt x="24557" y="116198"/>
                  <a:pt x="51235" y="100962"/>
                  <a:pt x="80033" y="78526"/>
                </a:cubicBezTo>
                <a:cubicBezTo>
                  <a:pt x="108831" y="56090"/>
                  <a:pt x="128588" y="29915"/>
                  <a:pt x="139304"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4CEEAC66-AB21-4FF0-AD1C-7A7DA88B4883}"/>
              </a:ext>
            </a:extLst>
          </p:cNvPr>
          <p:cNvSpPr/>
          <p:nvPr/>
        </p:nvSpPr>
        <p:spPr>
          <a:xfrm>
            <a:off x="6024021" y="4134312"/>
            <a:ext cx="6178052" cy="583725"/>
          </a:xfrm>
          <a:custGeom>
            <a:avLst/>
            <a:gdLst>
              <a:gd name="connsiteX0" fmla="*/ 0 w 6178052"/>
              <a:gd name="connsiteY0" fmla="*/ 0 h 583725"/>
              <a:gd name="connsiteX1" fmla="*/ 6178052 w 6178052"/>
              <a:gd name="connsiteY1" fmla="*/ 0 h 583725"/>
              <a:gd name="connsiteX2" fmla="*/ 6178052 w 6178052"/>
              <a:gd name="connsiteY2" fmla="*/ 583725 h 583725"/>
              <a:gd name="connsiteX3" fmla="*/ 0 w 6178052"/>
              <a:gd name="connsiteY3" fmla="*/ 583725 h 583725"/>
            </a:gdLst>
            <a:ahLst/>
            <a:cxnLst>
              <a:cxn ang="0">
                <a:pos x="connsiteX0" y="connsiteY0"/>
              </a:cxn>
              <a:cxn ang="0">
                <a:pos x="connsiteX1" y="connsiteY1"/>
              </a:cxn>
              <a:cxn ang="0">
                <a:pos x="connsiteX2" y="connsiteY2"/>
              </a:cxn>
              <a:cxn ang="0">
                <a:pos x="connsiteX3" y="connsiteY3"/>
              </a:cxn>
            </a:cxnLst>
            <a:rect l="l" t="t" r="r" b="b"/>
            <a:pathLst>
              <a:path w="6178052" h="583725">
                <a:moveTo>
                  <a:pt x="0" y="0"/>
                </a:moveTo>
                <a:lnTo>
                  <a:pt x="6178052" y="0"/>
                </a:lnTo>
                <a:lnTo>
                  <a:pt x="6178052" y="583725"/>
                </a:lnTo>
                <a:lnTo>
                  <a:pt x="0" y="583725"/>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latin typeface="Arial" pitchFamily="34" charset="0"/>
              <a:cs typeface="Arial" pitchFamily="34" charset="0"/>
            </a:endParaRPr>
          </a:p>
        </p:txBody>
      </p:sp>
      <p:sp>
        <p:nvSpPr>
          <p:cNvPr id="29" name="Freeform: Shape 28">
            <a:extLst>
              <a:ext uri="{FF2B5EF4-FFF2-40B4-BE49-F238E27FC236}">
                <a16:creationId xmlns:a16="http://schemas.microsoft.com/office/drawing/2014/main" id="{9A9147DB-0E27-4EE9-8E01-312269548D87}"/>
              </a:ext>
            </a:extLst>
          </p:cNvPr>
          <p:cNvSpPr/>
          <p:nvPr/>
        </p:nvSpPr>
        <p:spPr>
          <a:xfrm>
            <a:off x="5748752" y="4134771"/>
            <a:ext cx="391741" cy="602091"/>
          </a:xfrm>
          <a:custGeom>
            <a:avLst/>
            <a:gdLst/>
            <a:ahLst/>
            <a:cxnLst/>
            <a:rect l="l" t="t" r="r" b="b"/>
            <a:pathLst>
              <a:path w="326157" h="501291">
                <a:moveTo>
                  <a:pt x="158391" y="0"/>
                </a:moveTo>
                <a:cubicBezTo>
                  <a:pt x="204602" y="0"/>
                  <a:pt x="241660" y="14734"/>
                  <a:pt x="269565" y="44202"/>
                </a:cubicBezTo>
                <a:cubicBezTo>
                  <a:pt x="292559" y="68312"/>
                  <a:pt x="304056" y="95548"/>
                  <a:pt x="304056" y="125909"/>
                </a:cubicBezTo>
                <a:cubicBezTo>
                  <a:pt x="304056" y="168995"/>
                  <a:pt x="280504" y="203374"/>
                  <a:pt x="233400" y="229047"/>
                </a:cubicBezTo>
                <a:cubicBezTo>
                  <a:pt x="261528" y="235074"/>
                  <a:pt x="284020" y="248581"/>
                  <a:pt x="300875" y="269565"/>
                </a:cubicBezTo>
                <a:cubicBezTo>
                  <a:pt x="317730" y="290550"/>
                  <a:pt x="326157" y="315888"/>
                  <a:pt x="326157" y="345579"/>
                </a:cubicBezTo>
                <a:cubicBezTo>
                  <a:pt x="326157" y="388665"/>
                  <a:pt x="310418" y="425388"/>
                  <a:pt x="278941" y="455749"/>
                </a:cubicBezTo>
                <a:cubicBezTo>
                  <a:pt x="247464" y="486110"/>
                  <a:pt x="208285" y="501291"/>
                  <a:pt x="161404" y="501291"/>
                </a:cubicBezTo>
                <a:cubicBezTo>
                  <a:pt x="116979" y="501291"/>
                  <a:pt x="80144" y="488510"/>
                  <a:pt x="50899" y="462949"/>
                </a:cubicBezTo>
                <a:cubicBezTo>
                  <a:pt x="21655" y="437388"/>
                  <a:pt x="4688" y="403957"/>
                  <a:pt x="0" y="362657"/>
                </a:cubicBezTo>
                <a:lnTo>
                  <a:pt x="91083" y="351607"/>
                </a:lnTo>
                <a:cubicBezTo>
                  <a:pt x="93985" y="374824"/>
                  <a:pt x="101799" y="392572"/>
                  <a:pt x="114523" y="404850"/>
                </a:cubicBezTo>
                <a:cubicBezTo>
                  <a:pt x="127248" y="417128"/>
                  <a:pt x="142652" y="423268"/>
                  <a:pt x="160735" y="423268"/>
                </a:cubicBezTo>
                <a:cubicBezTo>
                  <a:pt x="180157" y="423268"/>
                  <a:pt x="196509" y="415901"/>
                  <a:pt x="209792" y="401167"/>
                </a:cubicBezTo>
                <a:cubicBezTo>
                  <a:pt x="223075" y="386433"/>
                  <a:pt x="229716" y="366564"/>
                  <a:pt x="229716" y="341561"/>
                </a:cubicBezTo>
                <a:cubicBezTo>
                  <a:pt x="229716" y="317897"/>
                  <a:pt x="223354" y="299145"/>
                  <a:pt x="210629" y="285304"/>
                </a:cubicBezTo>
                <a:cubicBezTo>
                  <a:pt x="197904" y="271463"/>
                  <a:pt x="182389" y="264542"/>
                  <a:pt x="164083" y="264542"/>
                </a:cubicBezTo>
                <a:cubicBezTo>
                  <a:pt x="152028" y="264542"/>
                  <a:pt x="137629" y="266886"/>
                  <a:pt x="120886" y="271575"/>
                </a:cubicBezTo>
                <a:lnTo>
                  <a:pt x="131267" y="194891"/>
                </a:lnTo>
                <a:cubicBezTo>
                  <a:pt x="156716" y="195561"/>
                  <a:pt x="176138" y="190035"/>
                  <a:pt x="189533" y="178315"/>
                </a:cubicBezTo>
                <a:cubicBezTo>
                  <a:pt x="202927" y="166595"/>
                  <a:pt x="209625" y="151024"/>
                  <a:pt x="209625" y="131602"/>
                </a:cubicBezTo>
                <a:cubicBezTo>
                  <a:pt x="209625" y="115082"/>
                  <a:pt x="204713" y="101910"/>
                  <a:pt x="194891" y="92088"/>
                </a:cubicBezTo>
                <a:cubicBezTo>
                  <a:pt x="185068" y="82265"/>
                  <a:pt x="172008" y="77354"/>
                  <a:pt x="155712" y="77354"/>
                </a:cubicBezTo>
                <a:cubicBezTo>
                  <a:pt x="139638" y="77354"/>
                  <a:pt x="125909" y="82935"/>
                  <a:pt x="114523" y="94097"/>
                </a:cubicBezTo>
                <a:cubicBezTo>
                  <a:pt x="103138" y="105259"/>
                  <a:pt x="96217" y="121556"/>
                  <a:pt x="93762" y="142987"/>
                </a:cubicBezTo>
                <a:lnTo>
                  <a:pt x="7032" y="128253"/>
                </a:lnTo>
                <a:cubicBezTo>
                  <a:pt x="13060" y="98562"/>
                  <a:pt x="22157" y="74842"/>
                  <a:pt x="34324" y="57095"/>
                </a:cubicBezTo>
                <a:cubicBezTo>
                  <a:pt x="46490" y="39347"/>
                  <a:pt x="63457" y="25394"/>
                  <a:pt x="85223" y="15237"/>
                </a:cubicBezTo>
                <a:cubicBezTo>
                  <a:pt x="106989" y="5079"/>
                  <a:pt x="131378" y="0"/>
                  <a:pt x="15839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5A049F81-5BE2-485A-A864-EC83452513F0}"/>
              </a:ext>
            </a:extLst>
          </p:cNvPr>
          <p:cNvSpPr/>
          <p:nvPr/>
        </p:nvSpPr>
        <p:spPr>
          <a:xfrm>
            <a:off x="5786187" y="3171465"/>
            <a:ext cx="6415886" cy="583725"/>
          </a:xfrm>
          <a:custGeom>
            <a:avLst/>
            <a:gdLst>
              <a:gd name="connsiteX0" fmla="*/ 199305 w 6415886"/>
              <a:gd name="connsiteY0" fmla="*/ 0 h 583725"/>
              <a:gd name="connsiteX1" fmla="*/ 6415886 w 6415886"/>
              <a:gd name="connsiteY1" fmla="*/ 0 h 583725"/>
              <a:gd name="connsiteX2" fmla="*/ 6415886 w 6415886"/>
              <a:gd name="connsiteY2" fmla="*/ 583725 h 583725"/>
              <a:gd name="connsiteX3" fmla="*/ 398608 w 6415886"/>
              <a:gd name="connsiteY3" fmla="*/ 583725 h 583725"/>
              <a:gd name="connsiteX4" fmla="*/ 199305 w 6415886"/>
              <a:gd name="connsiteY4" fmla="*/ 583725 h 583725"/>
              <a:gd name="connsiteX5" fmla="*/ 0 w 6415886"/>
              <a:gd name="connsiteY5" fmla="*/ 583725 h 583725"/>
              <a:gd name="connsiteX6" fmla="*/ 271832 w 6415886"/>
              <a:gd name="connsiteY6" fmla="*/ 283741 h 583725"/>
              <a:gd name="connsiteX7" fmla="*/ 199305 w 6415886"/>
              <a:gd name="connsiteY7" fmla="*/ 0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5886" h="583725">
                <a:moveTo>
                  <a:pt x="199305" y="0"/>
                </a:moveTo>
                <a:lnTo>
                  <a:pt x="6415886" y="0"/>
                </a:lnTo>
                <a:lnTo>
                  <a:pt x="6415886" y="583725"/>
                </a:lnTo>
                <a:lnTo>
                  <a:pt x="398608" y="583725"/>
                </a:lnTo>
                <a:lnTo>
                  <a:pt x="199305" y="583725"/>
                </a:lnTo>
                <a:lnTo>
                  <a:pt x="0" y="583725"/>
                </a:lnTo>
                <a:cubicBezTo>
                  <a:pt x="90611" y="483731"/>
                  <a:pt x="77612" y="352653"/>
                  <a:pt x="271832" y="283741"/>
                </a:cubicBezTo>
                <a:cubicBezTo>
                  <a:pt x="458331" y="103683"/>
                  <a:pt x="199305" y="86809"/>
                  <a:pt x="199305" y="0"/>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dirty="0"/>
          </a:p>
        </p:txBody>
      </p:sp>
      <p:sp>
        <p:nvSpPr>
          <p:cNvPr id="42" name="Freeform: Shape 41">
            <a:extLst>
              <a:ext uri="{FF2B5EF4-FFF2-40B4-BE49-F238E27FC236}">
                <a16:creationId xmlns:a16="http://schemas.microsoft.com/office/drawing/2014/main" id="{C447C401-F04D-42F9-9FD5-7D55E755FBE1}"/>
              </a:ext>
            </a:extLst>
          </p:cNvPr>
          <p:cNvSpPr/>
          <p:nvPr/>
        </p:nvSpPr>
        <p:spPr>
          <a:xfrm>
            <a:off x="5748752" y="3165040"/>
            <a:ext cx="396164" cy="592035"/>
          </a:xfrm>
          <a:custGeom>
            <a:avLst/>
            <a:gdLst/>
            <a:ahLst/>
            <a:cxnLst/>
            <a:rect l="l" t="t" r="r" b="b"/>
            <a:pathLst>
              <a:path w="329840" h="492919">
                <a:moveTo>
                  <a:pt x="174129" y="0"/>
                </a:moveTo>
                <a:cubicBezTo>
                  <a:pt x="222572" y="0"/>
                  <a:pt x="260635" y="13060"/>
                  <a:pt x="288317" y="39179"/>
                </a:cubicBezTo>
                <a:cubicBezTo>
                  <a:pt x="315999" y="65299"/>
                  <a:pt x="329840" y="97780"/>
                  <a:pt x="329840" y="136625"/>
                </a:cubicBezTo>
                <a:cubicBezTo>
                  <a:pt x="329840" y="158726"/>
                  <a:pt x="325878" y="179766"/>
                  <a:pt x="317952" y="199746"/>
                </a:cubicBezTo>
                <a:cubicBezTo>
                  <a:pt x="310027" y="219727"/>
                  <a:pt x="297470" y="240655"/>
                  <a:pt x="280280" y="262533"/>
                </a:cubicBezTo>
                <a:cubicBezTo>
                  <a:pt x="268895" y="277044"/>
                  <a:pt x="248357" y="297917"/>
                  <a:pt x="218665" y="325153"/>
                </a:cubicBezTo>
                <a:cubicBezTo>
                  <a:pt x="188974" y="352388"/>
                  <a:pt x="170166" y="370471"/>
                  <a:pt x="162241" y="379401"/>
                </a:cubicBezTo>
                <a:cubicBezTo>
                  <a:pt x="154316" y="388330"/>
                  <a:pt x="147898" y="397037"/>
                  <a:pt x="142986" y="405520"/>
                </a:cubicBezTo>
                <a:lnTo>
                  <a:pt x="329840" y="405520"/>
                </a:lnTo>
                <a:lnTo>
                  <a:pt x="329840" y="492919"/>
                </a:lnTo>
                <a:lnTo>
                  <a:pt x="0" y="492919"/>
                </a:lnTo>
                <a:cubicBezTo>
                  <a:pt x="3572" y="459879"/>
                  <a:pt x="14287" y="428570"/>
                  <a:pt x="32147" y="398990"/>
                </a:cubicBezTo>
                <a:cubicBezTo>
                  <a:pt x="50006" y="369410"/>
                  <a:pt x="85278" y="330176"/>
                  <a:pt x="137963" y="281286"/>
                </a:cubicBezTo>
                <a:cubicBezTo>
                  <a:pt x="180379" y="241772"/>
                  <a:pt x="206387" y="214983"/>
                  <a:pt x="215987" y="200918"/>
                </a:cubicBezTo>
                <a:cubicBezTo>
                  <a:pt x="228935" y="181496"/>
                  <a:pt x="235409" y="162297"/>
                  <a:pt x="235409" y="143322"/>
                </a:cubicBezTo>
                <a:cubicBezTo>
                  <a:pt x="235409" y="122337"/>
                  <a:pt x="229772" y="106208"/>
                  <a:pt x="218498" y="94934"/>
                </a:cubicBezTo>
                <a:cubicBezTo>
                  <a:pt x="207224" y="83660"/>
                  <a:pt x="191653" y="78024"/>
                  <a:pt x="171785" y="78024"/>
                </a:cubicBezTo>
                <a:cubicBezTo>
                  <a:pt x="152139" y="78024"/>
                  <a:pt x="136512" y="83939"/>
                  <a:pt x="124904" y="95771"/>
                </a:cubicBezTo>
                <a:cubicBezTo>
                  <a:pt x="113295" y="107603"/>
                  <a:pt x="106598" y="127248"/>
                  <a:pt x="104812" y="154707"/>
                </a:cubicBezTo>
                <a:lnTo>
                  <a:pt x="11050" y="145331"/>
                </a:lnTo>
                <a:cubicBezTo>
                  <a:pt x="16631" y="93539"/>
                  <a:pt x="34156" y="56369"/>
                  <a:pt x="63624" y="33822"/>
                </a:cubicBezTo>
                <a:cubicBezTo>
                  <a:pt x="93092" y="11274"/>
                  <a:pt x="129927" y="0"/>
                  <a:pt x="17412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500A91DE-DFAB-4C09-AD01-853556A9D3C3}"/>
              </a:ext>
            </a:extLst>
          </p:cNvPr>
          <p:cNvSpPr txBox="1"/>
          <p:nvPr/>
        </p:nvSpPr>
        <p:spPr bwMode="auto">
          <a:xfrm>
            <a:off x="6089937" y="2345591"/>
            <a:ext cx="6415886" cy="292388"/>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defRPr/>
            </a:pPr>
            <a:r>
              <a:rPr lang="zh-TW" altLang="en-US" sz="1300" dirty="0">
                <a:solidFill>
                  <a:schemeClr val="bg2">
                    <a:lumMod val="25000"/>
                  </a:schemeClr>
                </a:solidFill>
              </a:rPr>
              <a:t>學生分為兩個部落，他們生活在湖邊，以捕魚為生，從水域中的魚獲得養分以生存</a:t>
            </a:r>
            <a:endParaRPr lang="ko-KR" altLang="en-US" sz="1300" dirty="0">
              <a:solidFill>
                <a:schemeClr val="bg2">
                  <a:lumMod val="25000"/>
                </a:schemeClr>
              </a:solidFill>
              <a:latin typeface="Arial" pitchFamily="34" charset="0"/>
              <a:cs typeface="Arial" pitchFamily="34" charset="0"/>
            </a:endParaRPr>
          </a:p>
        </p:txBody>
      </p:sp>
      <p:sp>
        <p:nvSpPr>
          <p:cNvPr id="46" name="TextBox 45">
            <a:extLst>
              <a:ext uri="{FF2B5EF4-FFF2-40B4-BE49-F238E27FC236}">
                <a16:creationId xmlns:a16="http://schemas.microsoft.com/office/drawing/2014/main" id="{F93D855C-D96D-4C33-AA08-4D632D80BE26}"/>
              </a:ext>
            </a:extLst>
          </p:cNvPr>
          <p:cNvSpPr txBox="1"/>
          <p:nvPr/>
        </p:nvSpPr>
        <p:spPr bwMode="auto">
          <a:xfrm>
            <a:off x="6089937" y="3322263"/>
            <a:ext cx="6303713" cy="292388"/>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defRPr/>
            </a:pPr>
            <a:r>
              <a:rPr lang="zh-TW" altLang="en-US" sz="1300" dirty="0">
                <a:solidFill>
                  <a:schemeClr val="bg2">
                    <a:lumMod val="25000"/>
                  </a:schemeClr>
                </a:solidFill>
              </a:rPr>
              <a:t>各個部落選擇一個指定的漁民，為其部落成員捕獲足夠的魚，使部落成員能夠生存</a:t>
            </a:r>
            <a:r>
              <a:rPr lang="en-FR" sz="1300" dirty="0">
                <a:solidFill>
                  <a:schemeClr val="bg2">
                    <a:lumMod val="25000"/>
                  </a:schemeClr>
                </a:solidFill>
              </a:rPr>
              <a:t> </a:t>
            </a:r>
            <a:endParaRPr lang="ko-KR" altLang="en-US" sz="1300" dirty="0">
              <a:solidFill>
                <a:schemeClr val="bg2">
                  <a:lumMod val="25000"/>
                </a:schemeClr>
              </a:solidFill>
              <a:latin typeface="Arial" pitchFamily="34" charset="0"/>
              <a:cs typeface="Arial" pitchFamily="34" charset="0"/>
            </a:endParaRPr>
          </a:p>
        </p:txBody>
      </p:sp>
      <p:sp>
        <p:nvSpPr>
          <p:cNvPr id="47" name="TextBox 46">
            <a:extLst>
              <a:ext uri="{FF2B5EF4-FFF2-40B4-BE49-F238E27FC236}">
                <a16:creationId xmlns:a16="http://schemas.microsoft.com/office/drawing/2014/main" id="{1FB886D1-3DA3-47EB-9E13-EDAE0FB352C4}"/>
              </a:ext>
            </a:extLst>
          </p:cNvPr>
          <p:cNvSpPr txBox="1"/>
          <p:nvPr/>
        </p:nvSpPr>
        <p:spPr bwMode="auto">
          <a:xfrm>
            <a:off x="6264703" y="4195991"/>
            <a:ext cx="5673673" cy="492443"/>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defRPr/>
            </a:pPr>
            <a:r>
              <a:rPr lang="zh-TW" altLang="en-US" sz="1300" dirty="0">
                <a:solidFill>
                  <a:schemeClr val="bg2">
                    <a:lumMod val="25000"/>
                  </a:schemeClr>
                </a:solidFill>
              </a:rPr>
              <a:t>總共有</a:t>
            </a:r>
            <a:r>
              <a:rPr lang="en-US" sz="1300" dirty="0">
                <a:solidFill>
                  <a:schemeClr val="bg2">
                    <a:lumMod val="25000"/>
                  </a:schemeClr>
                </a:solidFill>
              </a:rPr>
              <a:t>5</a:t>
            </a:r>
            <a:r>
              <a:rPr lang="zh-TW" altLang="en-US" sz="1300" dirty="0">
                <a:solidFill>
                  <a:schemeClr val="bg2">
                    <a:lumMod val="25000"/>
                  </a:schemeClr>
                </a:solidFill>
              </a:rPr>
              <a:t>個捕魚季節，每節進行</a:t>
            </a:r>
            <a:r>
              <a:rPr lang="en-US" altLang="zh-TW" sz="1300" dirty="0">
                <a:solidFill>
                  <a:schemeClr val="bg2">
                    <a:lumMod val="25000"/>
                  </a:schemeClr>
                </a:solidFill>
              </a:rPr>
              <a:t>20</a:t>
            </a:r>
            <a:r>
              <a:rPr lang="zh-TW" altLang="en-US" sz="1300" dirty="0">
                <a:solidFill>
                  <a:schemeClr val="bg2">
                    <a:lumMod val="25000"/>
                  </a:schemeClr>
                </a:solidFill>
              </a:rPr>
              <a:t>秒</a:t>
            </a:r>
            <a:r>
              <a:rPr lang="en-US" altLang="zh-TW" sz="1300" dirty="0">
                <a:solidFill>
                  <a:schemeClr val="bg2">
                    <a:lumMod val="25000"/>
                  </a:schemeClr>
                </a:solidFill>
              </a:rPr>
              <a:t>, </a:t>
            </a:r>
            <a:r>
              <a:rPr lang="zh-TW" altLang="en-US" sz="1300" dirty="0">
                <a:solidFill>
                  <a:schemeClr val="bg2">
                    <a:lumMod val="25000"/>
                  </a:schemeClr>
                </a:solidFill>
              </a:rPr>
              <a:t>且每個季節所使用的捕魚工具會不同</a:t>
            </a:r>
            <a:endParaRPr lang="en-US" altLang="zh-TW" sz="1300" dirty="0">
              <a:solidFill>
                <a:schemeClr val="bg2">
                  <a:lumMod val="25000"/>
                </a:schemeClr>
              </a:solidFill>
            </a:endParaRPr>
          </a:p>
          <a:p>
            <a:pPr algn="ctr">
              <a:defRPr/>
            </a:pPr>
            <a:r>
              <a:rPr lang="zh-TW" altLang="en-US" sz="1300" dirty="0">
                <a:solidFill>
                  <a:schemeClr val="bg2">
                    <a:lumMod val="25000"/>
                  </a:schemeClr>
                </a:solidFill>
              </a:rPr>
              <a:t>當工具愈高效能時，捕獲的魚的數量則會愈多</a:t>
            </a:r>
            <a:endParaRPr lang="ko-KR" altLang="en-US" sz="1300" dirty="0">
              <a:solidFill>
                <a:schemeClr val="bg2">
                  <a:lumMod val="25000"/>
                </a:schemeClr>
              </a:solidFill>
              <a:latin typeface="Arial" pitchFamily="34" charset="0"/>
              <a:cs typeface="Arial" pitchFamily="34" charset="0"/>
            </a:endParaRPr>
          </a:p>
        </p:txBody>
      </p:sp>
      <p:sp>
        <p:nvSpPr>
          <p:cNvPr id="62" name="Freeform: Shape 61">
            <a:extLst>
              <a:ext uri="{FF2B5EF4-FFF2-40B4-BE49-F238E27FC236}">
                <a16:creationId xmlns:a16="http://schemas.microsoft.com/office/drawing/2014/main" id="{DDC0F012-E118-4B1F-BD95-CD0907AAEF06}"/>
              </a:ext>
            </a:extLst>
          </p:cNvPr>
          <p:cNvSpPr/>
          <p:nvPr/>
        </p:nvSpPr>
        <p:spPr>
          <a:xfrm rot="13519709">
            <a:off x="3669016" y="425505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A9B8515-9F87-4FAF-A7A4-66F550E7824C}"/>
              </a:ext>
            </a:extLst>
          </p:cNvPr>
          <p:cNvSpPr/>
          <p:nvPr/>
        </p:nvSpPr>
        <p:spPr>
          <a:xfrm>
            <a:off x="4407514" y="3306174"/>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0988B082-A386-4A17-BFDC-07FA0377A6F5}"/>
              </a:ext>
            </a:extLst>
          </p:cNvPr>
          <p:cNvSpPr/>
          <p:nvPr/>
        </p:nvSpPr>
        <p:spPr>
          <a:xfrm>
            <a:off x="3513003" y="4154572"/>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8770CCC9-DE59-4F9A-9376-159977C64F4A}"/>
              </a:ext>
            </a:extLst>
          </p:cNvPr>
          <p:cNvSpPr/>
          <p:nvPr/>
        </p:nvSpPr>
        <p:spPr>
          <a:xfrm>
            <a:off x="3274484" y="301900"/>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FFA747A8-C249-40F3-B104-F7EC0C85DCFE}"/>
              </a:ext>
            </a:extLst>
          </p:cNvPr>
          <p:cNvSpPr/>
          <p:nvPr/>
        </p:nvSpPr>
        <p:spPr>
          <a:xfrm>
            <a:off x="4304354" y="505706"/>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77A1D930-E16C-4F1D-A16A-123DD54E007D}"/>
              </a:ext>
            </a:extLst>
          </p:cNvPr>
          <p:cNvSpPr/>
          <p:nvPr/>
        </p:nvSpPr>
        <p:spPr>
          <a:xfrm>
            <a:off x="4476118" y="912125"/>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9A27852-9CC4-4796-B890-1F7BB41429B1}"/>
              </a:ext>
            </a:extLst>
          </p:cNvPr>
          <p:cNvSpPr/>
          <p:nvPr/>
        </p:nvSpPr>
        <p:spPr>
          <a:xfrm>
            <a:off x="3938994" y="149202"/>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553F137E-5EA1-4546-816C-92DAD1EFC3C8}"/>
              </a:ext>
            </a:extLst>
          </p:cNvPr>
          <p:cNvSpPr/>
          <p:nvPr/>
        </p:nvSpPr>
        <p:spPr>
          <a:xfrm>
            <a:off x="4958655" y="3404452"/>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3C17A8CC-B7A6-495C-AD44-7A59D77551DB}"/>
              </a:ext>
            </a:extLst>
          </p:cNvPr>
          <p:cNvSpPr/>
          <p:nvPr/>
        </p:nvSpPr>
        <p:spPr>
          <a:xfrm>
            <a:off x="4944798" y="244652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58A1C0F-7DB6-4E37-8CFF-7C558D5CF20B}"/>
              </a:ext>
            </a:extLst>
          </p:cNvPr>
          <p:cNvSpPr/>
          <p:nvPr/>
        </p:nvSpPr>
        <p:spPr>
          <a:xfrm>
            <a:off x="3200399" y="390494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D1173147-58EF-4634-9D03-19500B7FFAE0}"/>
              </a:ext>
            </a:extLst>
          </p:cNvPr>
          <p:cNvSpPr/>
          <p:nvPr/>
        </p:nvSpPr>
        <p:spPr>
          <a:xfrm rot="19265104" flipH="1">
            <a:off x="4859060" y="178770"/>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ECC085F-3C88-452E-BCDC-04E605FDA619}"/>
              </a:ext>
            </a:extLst>
          </p:cNvPr>
          <p:cNvSpPr/>
          <p:nvPr/>
        </p:nvSpPr>
        <p:spPr>
          <a:xfrm flipH="1">
            <a:off x="5024390" y="1376781"/>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070DDF78-1E5E-45B5-9633-23919A5AC28E}"/>
              </a:ext>
            </a:extLst>
          </p:cNvPr>
          <p:cNvSpPr/>
          <p:nvPr/>
        </p:nvSpPr>
        <p:spPr>
          <a:xfrm rot="18674865" flipH="1">
            <a:off x="1949389" y="-40217"/>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27991BBC-9040-4F6E-A91B-2026C93F1C3D}"/>
              </a:ext>
            </a:extLst>
          </p:cNvPr>
          <p:cNvSpPr/>
          <p:nvPr/>
        </p:nvSpPr>
        <p:spPr>
          <a:xfrm>
            <a:off x="3336084" y="4396388"/>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805FE08F-CF80-4F55-9582-79F538CC7FDB}"/>
              </a:ext>
            </a:extLst>
          </p:cNvPr>
          <p:cNvSpPr/>
          <p:nvPr/>
        </p:nvSpPr>
        <p:spPr>
          <a:xfrm>
            <a:off x="3059413" y="132271"/>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DB29791D-4A71-43F8-9898-2A53B67B0622}"/>
              </a:ext>
            </a:extLst>
          </p:cNvPr>
          <p:cNvSpPr/>
          <p:nvPr/>
        </p:nvSpPr>
        <p:spPr>
          <a:xfrm>
            <a:off x="5398711" y="2987718"/>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0EA57B99-8B02-470B-9C0D-9EFF4205F8D8}"/>
              </a:ext>
            </a:extLst>
          </p:cNvPr>
          <p:cNvSpPr/>
          <p:nvPr/>
        </p:nvSpPr>
        <p:spPr>
          <a:xfrm>
            <a:off x="761627" y="4181419"/>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586D5003-FA75-4C1B-A0EB-A9699E06E3D2}"/>
              </a:ext>
            </a:extLst>
          </p:cNvPr>
          <p:cNvSpPr/>
          <p:nvPr/>
        </p:nvSpPr>
        <p:spPr>
          <a:xfrm>
            <a:off x="601123" y="3421873"/>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462B11A5-B2FF-4F77-A44E-7EFC8471E8B3}"/>
              </a:ext>
            </a:extLst>
          </p:cNvPr>
          <p:cNvSpPr/>
          <p:nvPr/>
        </p:nvSpPr>
        <p:spPr>
          <a:xfrm>
            <a:off x="45658" y="4241815"/>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772A5690-2923-4AC4-A84B-467019946761}"/>
              </a:ext>
            </a:extLst>
          </p:cNvPr>
          <p:cNvSpPr/>
          <p:nvPr/>
        </p:nvSpPr>
        <p:spPr>
          <a:xfrm>
            <a:off x="1298911" y="3321766"/>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7B4370AD-57F6-46F9-9A63-D3F811F9BBE5}"/>
              </a:ext>
            </a:extLst>
          </p:cNvPr>
          <p:cNvSpPr/>
          <p:nvPr/>
        </p:nvSpPr>
        <p:spPr>
          <a:xfrm>
            <a:off x="12559" y="312594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56B2D83-05E1-4E9B-B758-EE29EE512E53}"/>
              </a:ext>
            </a:extLst>
          </p:cNvPr>
          <p:cNvSpPr/>
          <p:nvPr/>
        </p:nvSpPr>
        <p:spPr>
          <a:xfrm>
            <a:off x="148244" y="3617381"/>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77FAC772-7A93-4528-843E-918261FF1B59}"/>
              </a:ext>
            </a:extLst>
          </p:cNvPr>
          <p:cNvSpPr/>
          <p:nvPr/>
        </p:nvSpPr>
        <p:spPr>
          <a:xfrm>
            <a:off x="2130593" y="3646205"/>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94827D89-342D-41D7-AADA-E3A19C7F0FCA}"/>
              </a:ext>
            </a:extLst>
          </p:cNvPr>
          <p:cNvSpPr/>
          <p:nvPr/>
        </p:nvSpPr>
        <p:spPr>
          <a:xfrm>
            <a:off x="1314724" y="384409"/>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3B7DB198-0101-493B-9147-3C665DD5234B}"/>
              </a:ext>
            </a:extLst>
          </p:cNvPr>
          <p:cNvSpPr/>
          <p:nvPr/>
        </p:nvSpPr>
        <p:spPr>
          <a:xfrm>
            <a:off x="1002120" y="134785"/>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E08E7541-EF7F-4A5A-986A-D4A684B7E75F}"/>
              </a:ext>
            </a:extLst>
          </p:cNvPr>
          <p:cNvSpPr/>
          <p:nvPr/>
        </p:nvSpPr>
        <p:spPr>
          <a:xfrm>
            <a:off x="1137805" y="626225"/>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D7A0000-5413-4727-8172-4B942A900027}"/>
              </a:ext>
            </a:extLst>
          </p:cNvPr>
          <p:cNvSpPr/>
          <p:nvPr/>
        </p:nvSpPr>
        <p:spPr>
          <a:xfrm>
            <a:off x="238363" y="233689"/>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69FD1EC3-9086-4927-8FE1-48B80CC30AA1}"/>
              </a:ext>
            </a:extLst>
          </p:cNvPr>
          <p:cNvSpPr/>
          <p:nvPr/>
        </p:nvSpPr>
        <p:spPr>
          <a:xfrm>
            <a:off x="489204" y="-15935"/>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098FA81-7F68-4809-9C2D-FF22B22160A1}"/>
              </a:ext>
            </a:extLst>
          </p:cNvPr>
          <p:cNvSpPr/>
          <p:nvPr/>
        </p:nvSpPr>
        <p:spPr>
          <a:xfrm>
            <a:off x="12836" y="489454"/>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3" name="TextBox 2">
            <a:extLst>
              <a:ext uri="{FF2B5EF4-FFF2-40B4-BE49-F238E27FC236}">
                <a16:creationId xmlns:a16="http://schemas.microsoft.com/office/drawing/2014/main" id="{64135F5E-E577-8440-B39A-84E51A85724E}"/>
              </a:ext>
            </a:extLst>
          </p:cNvPr>
          <p:cNvSpPr txBox="1"/>
          <p:nvPr/>
        </p:nvSpPr>
        <p:spPr>
          <a:xfrm>
            <a:off x="5851147" y="1498944"/>
            <a:ext cx="5867198" cy="553998"/>
          </a:xfrm>
          <a:prstGeom prst="rect">
            <a:avLst/>
          </a:prstGeom>
          <a:noFill/>
        </p:spPr>
        <p:txBody>
          <a:bodyPr wrap="square" rtlCol="0">
            <a:spAutoFit/>
          </a:bodyPr>
          <a:lstStyle/>
          <a:p>
            <a:r>
              <a:rPr lang="en-FR" sz="3000" b="1" dirty="0">
                <a:solidFill>
                  <a:schemeClr val="tx2"/>
                </a:solidFill>
              </a:rPr>
              <a:t>遊戲玩法</a:t>
            </a:r>
          </a:p>
        </p:txBody>
      </p:sp>
      <p:sp>
        <p:nvSpPr>
          <p:cNvPr id="56" name="TextBox 55">
            <a:extLst>
              <a:ext uri="{FF2B5EF4-FFF2-40B4-BE49-F238E27FC236}">
                <a16:creationId xmlns:a16="http://schemas.microsoft.com/office/drawing/2014/main" id="{F0BEBE7C-3A27-5145-91E9-CF2BC54C856C}"/>
              </a:ext>
            </a:extLst>
          </p:cNvPr>
          <p:cNvSpPr txBox="1"/>
          <p:nvPr/>
        </p:nvSpPr>
        <p:spPr>
          <a:xfrm>
            <a:off x="5844492" y="4806781"/>
            <a:ext cx="5243922" cy="307777"/>
          </a:xfrm>
          <a:prstGeom prst="rect">
            <a:avLst/>
          </a:prstGeom>
          <a:noFill/>
        </p:spPr>
        <p:txBody>
          <a:bodyPr wrap="square" rtlCol="0">
            <a:spAutoFit/>
          </a:bodyPr>
          <a:lstStyle/>
          <a:p>
            <a:r>
              <a:rPr lang="en-FR" sz="1400" b="1" dirty="0">
                <a:solidFill>
                  <a:schemeClr val="tx2"/>
                </a:solidFill>
              </a:rPr>
              <a:t>*魚以「糖果」代替</a:t>
            </a:r>
          </a:p>
        </p:txBody>
      </p:sp>
      <p:sp>
        <p:nvSpPr>
          <p:cNvPr id="60" name="TextBox 59">
            <a:extLst>
              <a:ext uri="{FF2B5EF4-FFF2-40B4-BE49-F238E27FC236}">
                <a16:creationId xmlns:a16="http://schemas.microsoft.com/office/drawing/2014/main" id="{767487E9-1221-5946-AE44-0F3605BE2BD4}"/>
              </a:ext>
            </a:extLst>
          </p:cNvPr>
          <p:cNvSpPr txBox="1"/>
          <p:nvPr/>
        </p:nvSpPr>
        <p:spPr>
          <a:xfrm>
            <a:off x="5878260" y="5233613"/>
            <a:ext cx="5867198" cy="784830"/>
          </a:xfrm>
          <a:prstGeom prst="rect">
            <a:avLst/>
          </a:prstGeom>
          <a:noFill/>
          <a:ln>
            <a:solidFill>
              <a:schemeClr val="accent1"/>
            </a:solidFill>
          </a:ln>
        </p:spPr>
        <p:txBody>
          <a:bodyPr wrap="square" rtlCol="0">
            <a:spAutoFit/>
          </a:bodyPr>
          <a:lstStyle/>
          <a:p>
            <a:pPr algn="ctr"/>
            <a:r>
              <a:rPr lang="en-FR" sz="4500" b="1" dirty="0">
                <a:solidFill>
                  <a:schemeClr val="tx2"/>
                </a:solidFill>
              </a:rPr>
              <a:t>遊戲正式開始!!!</a:t>
            </a:r>
          </a:p>
        </p:txBody>
      </p:sp>
    </p:spTree>
    <p:extLst>
      <p:ext uri="{BB962C8B-B14F-4D97-AF65-F5344CB8AC3E}">
        <p14:creationId xmlns:p14="http://schemas.microsoft.com/office/powerpoint/2010/main" val="142419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352A602-CA5B-544A-B2B8-4D90DBB5A95C}"/>
              </a:ext>
            </a:extLst>
          </p:cNvPr>
          <p:cNvSpPr>
            <a:spLocks noGrp="1"/>
          </p:cNvSpPr>
          <p:nvPr>
            <p:ph type="body" sz="quarter" idx="10"/>
          </p:nvPr>
        </p:nvSpPr>
        <p:spPr/>
        <p:txBody>
          <a:bodyPr/>
          <a:lstStyle/>
          <a:p>
            <a:r>
              <a:rPr lang="en-FR" dirty="0"/>
              <a:t>參考資料來源</a:t>
            </a:r>
          </a:p>
        </p:txBody>
      </p:sp>
      <p:sp>
        <p:nvSpPr>
          <p:cNvPr id="4" name="TextBox 3">
            <a:extLst>
              <a:ext uri="{FF2B5EF4-FFF2-40B4-BE49-F238E27FC236}">
                <a16:creationId xmlns:a16="http://schemas.microsoft.com/office/drawing/2014/main" id="{B9A293CD-F147-6A49-8077-9CAA7D1309E7}"/>
              </a:ext>
            </a:extLst>
          </p:cNvPr>
          <p:cNvSpPr txBox="1"/>
          <p:nvPr/>
        </p:nvSpPr>
        <p:spPr>
          <a:xfrm>
            <a:off x="309402" y="1411705"/>
            <a:ext cx="11573197" cy="5170646"/>
          </a:xfrm>
          <a:prstGeom prst="rect">
            <a:avLst/>
          </a:prstGeom>
          <a:noFill/>
        </p:spPr>
        <p:txBody>
          <a:bodyPr wrap="square" rtlCol="0">
            <a:spAutoFit/>
          </a:bodyPr>
          <a:lstStyle/>
          <a:p>
            <a:r>
              <a:rPr lang="en-FR" sz="1400" dirty="0"/>
              <a:t>綠色和平，</a:t>
            </a:r>
          </a:p>
          <a:p>
            <a:r>
              <a:rPr lang="en-GB" sz="1400" dirty="0">
                <a:hlinkClick r:id="rId2"/>
              </a:rPr>
              <a:t>https://www.greenpeace.org/taiwan/update/1620/%E6%A3%AE%E6%9E%97%E6%B6%88%E5%A4%B1%E7%9A%84%E5%8E%9F%E5%9B%A0/</a:t>
            </a:r>
            <a:endParaRPr lang="en-GB" sz="1400" dirty="0"/>
          </a:p>
          <a:p>
            <a:endParaRPr lang="en-GB" sz="1400" dirty="0"/>
          </a:p>
          <a:p>
            <a:r>
              <a:rPr lang="en-GB" sz="1400" dirty="0" err="1"/>
              <a:t>Tapangrainforest</a:t>
            </a:r>
            <a:r>
              <a:rPr lang="en-GB" sz="1400" dirty="0"/>
              <a:t>,</a:t>
            </a:r>
          </a:p>
          <a:p>
            <a:r>
              <a:rPr lang="en-GB" sz="1400" dirty="0">
                <a:hlinkClick r:id="rId3"/>
              </a:rPr>
              <a:t>https://tapangrainforest.org/2015/12/31/%E8%81%AF%E5%90%88%E5%9C%8B%E6%95%B8%E6%93%9A%E9%A1%AF%E7%A4%BA%E6%A3%AE%E6%9E%97%E6%B6%88%E5%A4%B1%E6%B8%9B%E9%80%9F/</a:t>
            </a:r>
            <a:endParaRPr lang="en-GB" sz="1400" dirty="0"/>
          </a:p>
          <a:p>
            <a:endParaRPr lang="en-GB" sz="1400" dirty="0"/>
          </a:p>
          <a:p>
            <a:r>
              <a:rPr lang="en-GB" sz="1400" dirty="0"/>
              <a:t>HK01,</a:t>
            </a:r>
          </a:p>
          <a:p>
            <a:r>
              <a:rPr lang="en-GB" sz="1400" dirty="0">
                <a:hlinkClick r:id="rId4"/>
              </a:rPr>
              <a:t>https://www.hk01.com/%E5%8D%B3%E6%99%82%E5%9C%8B%E9%9A%9B/400039/%E5%B7%B4%E8%A5%BF%E5%AE%98%E6%96%B9%E6%95%B8%E6%93%9A-%E4%BA%9E%E9%A6%AC%E9%81%9C%E6%A3%AE%E6%9E%97%E7%A0%8D%E4%BC%90%E9%9D%A2%E7%A9%8D%E5%89%B5%E5%87%BA11%E5%B9%B4%E6%96%B0%E9%AB%98</a:t>
            </a:r>
            <a:endParaRPr lang="en-GB" sz="1400" dirty="0"/>
          </a:p>
          <a:p>
            <a:endParaRPr lang="en-GB" sz="1400" dirty="0"/>
          </a:p>
          <a:p>
            <a:r>
              <a:rPr lang="en-GB" sz="1400" dirty="0"/>
              <a:t>BBC News,</a:t>
            </a:r>
          </a:p>
          <a:p>
            <a:r>
              <a:rPr lang="en-GB" sz="1400" dirty="0">
                <a:hlinkClick r:id="rId5"/>
              </a:rPr>
              <a:t>https://www.bbc.com/zhongwen/trad/world-49444685</a:t>
            </a:r>
            <a:endParaRPr lang="en-GB" sz="1400" dirty="0"/>
          </a:p>
          <a:p>
            <a:endParaRPr lang="en-GB" sz="1400" dirty="0"/>
          </a:p>
          <a:p>
            <a:r>
              <a:rPr lang="en-GB" sz="1400" dirty="0" err="1"/>
              <a:t>轉角國際</a:t>
            </a:r>
            <a:r>
              <a:rPr lang="en-GB" sz="1400" dirty="0"/>
              <a:t>，</a:t>
            </a:r>
          </a:p>
          <a:p>
            <a:r>
              <a:rPr lang="en-GB" sz="1400" dirty="0">
                <a:hlinkClick r:id="rId6"/>
              </a:rPr>
              <a:t>https://global.udn.com/global_vision/story/8664/4250901</a:t>
            </a:r>
            <a:endParaRPr lang="en-GB" sz="1400" dirty="0"/>
          </a:p>
          <a:p>
            <a:endParaRPr lang="en-GB" sz="1400" dirty="0"/>
          </a:p>
          <a:p>
            <a:r>
              <a:rPr lang="en-GB" sz="1400" dirty="0"/>
              <a:t>WWF,</a:t>
            </a:r>
          </a:p>
          <a:p>
            <a:r>
              <a:rPr lang="en-GB" sz="1400" dirty="0">
                <a:hlinkClick r:id="rId7"/>
              </a:rPr>
              <a:t>https://www.wwf.org.uk/updates/brazils-new-forest-code-guide-2016#:~:text=The%20Forest%20Code%20in%20Brazil,it%20was%20revised%20in%202012.</a:t>
            </a:r>
            <a:endParaRPr lang="en-FR" sz="1400" dirty="0"/>
          </a:p>
        </p:txBody>
      </p:sp>
    </p:spTree>
    <p:extLst>
      <p:ext uri="{BB962C8B-B14F-4D97-AF65-F5344CB8AC3E}">
        <p14:creationId xmlns:p14="http://schemas.microsoft.com/office/powerpoint/2010/main" val="57666201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en-US" dirty="0" err="1"/>
              <a:t>捕魚季節</a:t>
            </a:r>
            <a:endParaRPr lang="en-US" dirty="0"/>
          </a:p>
        </p:txBody>
      </p:sp>
      <p:sp>
        <p:nvSpPr>
          <p:cNvPr id="3" name="Freeform 22">
            <a:extLst>
              <a:ext uri="{FF2B5EF4-FFF2-40B4-BE49-F238E27FC236}">
                <a16:creationId xmlns:a16="http://schemas.microsoft.com/office/drawing/2014/main" id="{D1F0C1F8-25C7-4114-9EA1-D370D33C597D}"/>
              </a:ext>
            </a:extLst>
          </p:cNvPr>
          <p:cNvSpPr/>
          <p:nvPr/>
        </p:nvSpPr>
        <p:spPr>
          <a:xfrm flipV="1">
            <a:off x="147146" y="3812600"/>
            <a:ext cx="11918705" cy="45719"/>
          </a:xfrm>
          <a:custGeom>
            <a:avLst/>
            <a:gdLst>
              <a:gd name="connsiteX0" fmla="*/ 0 w 7903597"/>
              <a:gd name="connsiteY0" fmla="*/ 0 h 262393"/>
              <a:gd name="connsiteX1" fmla="*/ 7903597 w 7903597"/>
              <a:gd name="connsiteY1" fmla="*/ 262393 h 262393"/>
              <a:gd name="connsiteX0" fmla="*/ 0 w 7832035"/>
              <a:gd name="connsiteY0" fmla="*/ 0 h 23854"/>
              <a:gd name="connsiteX1" fmla="*/ 7832035 w 7832035"/>
              <a:gd name="connsiteY1" fmla="*/ 23854 h 23854"/>
            </a:gdLst>
            <a:ahLst/>
            <a:cxnLst>
              <a:cxn ang="0">
                <a:pos x="connsiteX0" y="connsiteY0"/>
              </a:cxn>
              <a:cxn ang="0">
                <a:pos x="connsiteX1" y="connsiteY1"/>
              </a:cxn>
            </a:cxnLst>
            <a:rect l="l" t="t" r="r" b="b"/>
            <a:pathLst>
              <a:path w="7832035" h="23854">
                <a:moveTo>
                  <a:pt x="0" y="0"/>
                </a:moveTo>
                <a:lnTo>
                  <a:pt x="7832035" y="23854"/>
                </a:lnTo>
              </a:path>
            </a:pathLst>
          </a:custGeom>
          <a:ln w="63500">
            <a:solidFill>
              <a:schemeClr val="bg1">
                <a:lumMod val="75000"/>
              </a:schemeClr>
            </a:solidFill>
            <a:headEnd type="none" w="sm" len="sm"/>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dirty="0"/>
          </a:p>
        </p:txBody>
      </p:sp>
      <p:sp>
        <p:nvSpPr>
          <p:cNvPr id="4" name="Oval 3">
            <a:extLst>
              <a:ext uri="{FF2B5EF4-FFF2-40B4-BE49-F238E27FC236}">
                <a16:creationId xmlns:a16="http://schemas.microsoft.com/office/drawing/2014/main" id="{88672788-3802-4994-B5FA-76B0C63CDD74}"/>
              </a:ext>
            </a:extLst>
          </p:cNvPr>
          <p:cNvSpPr/>
          <p:nvPr/>
        </p:nvSpPr>
        <p:spPr>
          <a:xfrm>
            <a:off x="8039029" y="3367115"/>
            <a:ext cx="936104" cy="936104"/>
          </a:xfrm>
          <a:prstGeom prst="ellipse">
            <a:avLst/>
          </a:prstGeom>
          <a:solidFill>
            <a:schemeClr val="accent4"/>
          </a:solidFill>
          <a:ln w="508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5" name="Oval 4">
            <a:extLst>
              <a:ext uri="{FF2B5EF4-FFF2-40B4-BE49-F238E27FC236}">
                <a16:creationId xmlns:a16="http://schemas.microsoft.com/office/drawing/2014/main" id="{1FCCDF55-4847-4B8F-8863-7655D1E54D51}"/>
              </a:ext>
            </a:extLst>
          </p:cNvPr>
          <p:cNvSpPr/>
          <p:nvPr/>
        </p:nvSpPr>
        <p:spPr>
          <a:xfrm>
            <a:off x="6571406" y="3518527"/>
            <a:ext cx="633280" cy="633280"/>
          </a:xfrm>
          <a:prstGeom prst="ellipse">
            <a:avLst/>
          </a:prstGeom>
          <a:solidFill>
            <a:schemeClr val="accent3"/>
          </a:solidFill>
          <a:ln w="508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6" name="Oval 5">
            <a:extLst>
              <a:ext uri="{FF2B5EF4-FFF2-40B4-BE49-F238E27FC236}">
                <a16:creationId xmlns:a16="http://schemas.microsoft.com/office/drawing/2014/main" id="{3C622CE0-3CEA-4343-8AC7-8758795E14FB}"/>
              </a:ext>
            </a:extLst>
          </p:cNvPr>
          <p:cNvSpPr/>
          <p:nvPr/>
        </p:nvSpPr>
        <p:spPr>
          <a:xfrm>
            <a:off x="5217691" y="3622779"/>
            <a:ext cx="424776" cy="424776"/>
          </a:xfrm>
          <a:prstGeom prst="ellipse">
            <a:avLst/>
          </a:prstGeom>
          <a:solidFill>
            <a:schemeClr val="accent2"/>
          </a:solidFill>
          <a:ln w="508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7" name="Oval 6">
            <a:extLst>
              <a:ext uri="{FF2B5EF4-FFF2-40B4-BE49-F238E27FC236}">
                <a16:creationId xmlns:a16="http://schemas.microsoft.com/office/drawing/2014/main" id="{1B5FA4CB-F940-4766-B5B6-1C097D902EFF}"/>
              </a:ext>
            </a:extLst>
          </p:cNvPr>
          <p:cNvSpPr/>
          <p:nvPr/>
        </p:nvSpPr>
        <p:spPr>
          <a:xfrm>
            <a:off x="3592413" y="3518527"/>
            <a:ext cx="633280" cy="633280"/>
          </a:xfrm>
          <a:prstGeom prst="ellipse">
            <a:avLst/>
          </a:prstGeom>
          <a:solidFill>
            <a:schemeClr val="accent1"/>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8" name="Oval 7">
            <a:extLst>
              <a:ext uri="{FF2B5EF4-FFF2-40B4-BE49-F238E27FC236}">
                <a16:creationId xmlns:a16="http://schemas.microsoft.com/office/drawing/2014/main" id="{D9349262-17FE-40EB-9B53-484926077C7E}"/>
              </a:ext>
            </a:extLst>
          </p:cNvPr>
          <p:cNvSpPr/>
          <p:nvPr/>
        </p:nvSpPr>
        <p:spPr>
          <a:xfrm>
            <a:off x="2259720" y="3622779"/>
            <a:ext cx="424776" cy="424776"/>
          </a:xfrm>
          <a:prstGeom prst="ellipse">
            <a:avLst/>
          </a:prstGeom>
          <a:solidFill>
            <a:schemeClr val="accent4"/>
          </a:solidFill>
          <a:ln w="508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9" name="Oval 8">
            <a:extLst>
              <a:ext uri="{FF2B5EF4-FFF2-40B4-BE49-F238E27FC236}">
                <a16:creationId xmlns:a16="http://schemas.microsoft.com/office/drawing/2014/main" id="{C99104B9-0BF1-4898-8AE6-5F58A6E2931D}"/>
              </a:ext>
            </a:extLst>
          </p:cNvPr>
          <p:cNvSpPr/>
          <p:nvPr/>
        </p:nvSpPr>
        <p:spPr>
          <a:xfrm>
            <a:off x="428401" y="3239766"/>
            <a:ext cx="1190802" cy="1190802"/>
          </a:xfrm>
          <a:prstGeom prst="ellipse">
            <a:avLst/>
          </a:prstGeom>
          <a:solidFill>
            <a:schemeClr val="accent3">
              <a:alpha val="40000"/>
            </a:schemeClr>
          </a:solidFill>
          <a:ln w="603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10" name="Oval 9">
            <a:extLst>
              <a:ext uri="{FF2B5EF4-FFF2-40B4-BE49-F238E27FC236}">
                <a16:creationId xmlns:a16="http://schemas.microsoft.com/office/drawing/2014/main" id="{335CF67E-676B-4EF6-A5F3-B3A019550A3D}"/>
              </a:ext>
            </a:extLst>
          </p:cNvPr>
          <p:cNvSpPr/>
          <p:nvPr/>
        </p:nvSpPr>
        <p:spPr>
          <a:xfrm>
            <a:off x="811414" y="3622779"/>
            <a:ext cx="424776" cy="424776"/>
          </a:xfrm>
          <a:prstGeom prst="ellipse">
            <a:avLst/>
          </a:prstGeom>
          <a:solidFill>
            <a:schemeClr val="accent3"/>
          </a:solidFill>
          <a:ln w="508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cxnSp>
        <p:nvCxnSpPr>
          <p:cNvPr id="11" name="Straight Arrow Connector 10">
            <a:extLst>
              <a:ext uri="{FF2B5EF4-FFF2-40B4-BE49-F238E27FC236}">
                <a16:creationId xmlns:a16="http://schemas.microsoft.com/office/drawing/2014/main" id="{565B8B21-478F-44A0-939C-2EA2040453E4}"/>
              </a:ext>
            </a:extLst>
          </p:cNvPr>
          <p:cNvCxnSpPr>
            <a:stCxn id="4" idx="4"/>
          </p:cNvCxnSpPr>
          <p:nvPr/>
        </p:nvCxnSpPr>
        <p:spPr>
          <a:xfrm>
            <a:off x="8507081" y="4303219"/>
            <a:ext cx="0" cy="457200"/>
          </a:xfrm>
          <a:prstGeom prst="straightConnector1">
            <a:avLst/>
          </a:prstGeom>
          <a:ln w="28575">
            <a:solidFill>
              <a:schemeClr val="accent4"/>
            </a:solidFill>
            <a:tailEnd type="arrow"/>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4942FC32-D892-4C51-8605-38385C67BDEF}"/>
              </a:ext>
            </a:extLst>
          </p:cNvPr>
          <p:cNvCxnSpPr>
            <a:cxnSpLocks/>
          </p:cNvCxnSpPr>
          <p:nvPr/>
        </p:nvCxnSpPr>
        <p:spPr>
          <a:xfrm flipV="1">
            <a:off x="6888046" y="3068718"/>
            <a:ext cx="0" cy="443452"/>
          </a:xfrm>
          <a:prstGeom prst="straightConnector1">
            <a:avLst/>
          </a:prstGeom>
          <a:ln w="38100">
            <a:solidFill>
              <a:schemeClr val="accent3"/>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4378831D-A679-4FA6-89E4-0D5988FD599D}"/>
              </a:ext>
            </a:extLst>
          </p:cNvPr>
          <p:cNvCxnSpPr>
            <a:cxnSpLocks/>
          </p:cNvCxnSpPr>
          <p:nvPr/>
        </p:nvCxnSpPr>
        <p:spPr>
          <a:xfrm flipV="1">
            <a:off x="3904429" y="3073628"/>
            <a:ext cx="4625" cy="438543"/>
          </a:xfrm>
          <a:prstGeom prst="straightConnector1">
            <a:avLst/>
          </a:prstGeom>
          <a:ln w="38100">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0DF38221-A204-4D69-93A6-EBD3DC2A59C8}"/>
              </a:ext>
            </a:extLst>
          </p:cNvPr>
          <p:cNvCxnSpPr>
            <a:cxnSpLocks/>
          </p:cNvCxnSpPr>
          <p:nvPr/>
        </p:nvCxnSpPr>
        <p:spPr>
          <a:xfrm flipV="1">
            <a:off x="1023802" y="3075075"/>
            <a:ext cx="0" cy="547704"/>
          </a:xfrm>
          <a:prstGeom prst="straightConnector1">
            <a:avLst/>
          </a:prstGeom>
          <a:ln w="38100">
            <a:solidFill>
              <a:schemeClr val="accent3"/>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239044A0-4476-4DD2-B75D-EAFE53702A8E}"/>
              </a:ext>
            </a:extLst>
          </p:cNvPr>
          <p:cNvCxnSpPr>
            <a:cxnSpLocks/>
            <a:stCxn id="8" idx="4"/>
          </p:cNvCxnSpPr>
          <p:nvPr/>
        </p:nvCxnSpPr>
        <p:spPr>
          <a:xfrm flipH="1">
            <a:off x="2471896" y="4047556"/>
            <a:ext cx="212" cy="632494"/>
          </a:xfrm>
          <a:prstGeom prst="straightConnector1">
            <a:avLst/>
          </a:prstGeom>
          <a:ln w="38100">
            <a:solidFill>
              <a:schemeClr val="accent4"/>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22F7E6D5-6719-4A68-AE0D-3498604FECBD}"/>
              </a:ext>
            </a:extLst>
          </p:cNvPr>
          <p:cNvCxnSpPr>
            <a:cxnSpLocks/>
          </p:cNvCxnSpPr>
          <p:nvPr/>
        </p:nvCxnSpPr>
        <p:spPr>
          <a:xfrm>
            <a:off x="5430079" y="4074076"/>
            <a:ext cx="0" cy="579452"/>
          </a:xfrm>
          <a:prstGeom prst="straightConnector1">
            <a:avLst/>
          </a:prstGeom>
          <a:ln w="38100">
            <a:solidFill>
              <a:schemeClr val="accent2"/>
            </a:solidFill>
            <a:tailEnd type="arrow"/>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914EF21E-5363-43E1-AE67-D6A7EE38C211}"/>
              </a:ext>
            </a:extLst>
          </p:cNvPr>
          <p:cNvGrpSpPr/>
          <p:nvPr/>
        </p:nvGrpSpPr>
        <p:grpSpPr>
          <a:xfrm>
            <a:off x="57238" y="2003838"/>
            <a:ext cx="2017208" cy="1053434"/>
            <a:chOff x="539552" y="2039828"/>
            <a:chExt cx="1656184" cy="1053434"/>
          </a:xfrm>
        </p:grpSpPr>
        <p:sp>
          <p:nvSpPr>
            <p:cNvPr id="18" name="Rectangle 17">
              <a:extLst>
                <a:ext uri="{FF2B5EF4-FFF2-40B4-BE49-F238E27FC236}">
                  <a16:creationId xmlns:a16="http://schemas.microsoft.com/office/drawing/2014/main" id="{92B89B85-1272-4646-BCCB-AFC723F8FE6D}"/>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3"/>
                  </a:solidFill>
                </a:rPr>
                <a:t>第一個</a:t>
              </a:r>
              <a:endParaRPr lang="ko-KR" altLang="en-US" sz="2400" b="1" dirty="0">
                <a:solidFill>
                  <a:schemeClr val="accent3"/>
                </a:solidFill>
              </a:endParaRPr>
            </a:p>
          </p:txBody>
        </p:sp>
        <p:sp>
          <p:nvSpPr>
            <p:cNvPr id="19" name="Rectangle 18">
              <a:extLst>
                <a:ext uri="{FF2B5EF4-FFF2-40B4-BE49-F238E27FC236}">
                  <a16:creationId xmlns:a16="http://schemas.microsoft.com/office/drawing/2014/main" id="{73045B10-24F7-44C7-BC25-A454E897462F}"/>
                </a:ext>
              </a:extLst>
            </p:cNvPr>
            <p:cNvSpPr/>
            <p:nvPr/>
          </p:nvSpPr>
          <p:spPr>
            <a:xfrm>
              <a:off x="539552" y="2385376"/>
              <a:ext cx="1656184" cy="707886"/>
            </a:xfrm>
            <a:prstGeom prst="rect">
              <a:avLst/>
            </a:prstGeom>
          </p:spPr>
          <p:txBody>
            <a:bodyPr wrap="square">
              <a:spAutoFit/>
            </a:bodyPr>
            <a:lstStyle/>
            <a:p>
              <a:pPr algn="ctr"/>
              <a:r>
                <a:rPr lang="zh-TW" altLang="en-US" sz="1300" dirty="0">
                  <a:solidFill>
                    <a:schemeClr val="bg2">
                      <a:lumMod val="25000"/>
                    </a:schemeClr>
                  </a:solidFill>
                </a:rPr>
                <a:t>指定捕魚工具：</a:t>
              </a:r>
              <a:r>
                <a:rPr lang="zh-TW" altLang="en-US" sz="1300" b="1" dirty="0">
                  <a:solidFill>
                    <a:schemeClr val="bg2">
                      <a:lumMod val="25000"/>
                    </a:schemeClr>
                  </a:solidFill>
                </a:rPr>
                <a:t>筷子</a:t>
              </a:r>
              <a:endParaRPr lang="en-US" altLang="zh-TW" sz="1300" b="1" dirty="0">
                <a:solidFill>
                  <a:schemeClr val="bg2">
                    <a:lumMod val="25000"/>
                  </a:schemeClr>
                </a:solidFill>
              </a:endParaRPr>
            </a:p>
            <a:p>
              <a:pPr algn="ctr"/>
              <a:r>
                <a:rPr lang="zh-TW" altLang="en-US" sz="1300" dirty="0">
                  <a:solidFill>
                    <a:schemeClr val="bg2">
                      <a:lumMod val="25000"/>
                    </a:schemeClr>
                  </a:solidFill>
                </a:rPr>
                <a:t>漁民只被允許使用工具捕魚，雙腳不能進入湖中</a:t>
              </a:r>
              <a:r>
                <a:rPr lang="en-FR" sz="1300" dirty="0">
                  <a:solidFill>
                    <a:schemeClr val="bg2">
                      <a:lumMod val="25000"/>
                    </a:schemeClr>
                  </a:solidFill>
                </a:rPr>
                <a:t> </a:t>
              </a:r>
              <a:endParaRPr lang="ko-KR" altLang="en-US" sz="1300" b="1" dirty="0">
                <a:solidFill>
                  <a:schemeClr val="bg2">
                    <a:lumMod val="25000"/>
                  </a:schemeClr>
                </a:solidFill>
              </a:endParaRPr>
            </a:p>
          </p:txBody>
        </p:sp>
      </p:grpSp>
      <p:grpSp>
        <p:nvGrpSpPr>
          <p:cNvPr id="20" name="Group 19">
            <a:extLst>
              <a:ext uri="{FF2B5EF4-FFF2-40B4-BE49-F238E27FC236}">
                <a16:creationId xmlns:a16="http://schemas.microsoft.com/office/drawing/2014/main" id="{604B0226-CBC1-4F6A-9B5E-98054A60FEFF}"/>
              </a:ext>
            </a:extLst>
          </p:cNvPr>
          <p:cNvGrpSpPr/>
          <p:nvPr/>
        </p:nvGrpSpPr>
        <p:grpSpPr>
          <a:xfrm>
            <a:off x="2895354" y="2003838"/>
            <a:ext cx="2017208" cy="1038045"/>
            <a:chOff x="539552" y="2039828"/>
            <a:chExt cx="1656184" cy="1038045"/>
          </a:xfrm>
        </p:grpSpPr>
        <p:sp>
          <p:nvSpPr>
            <p:cNvPr id="21" name="Rectangle 20">
              <a:extLst>
                <a:ext uri="{FF2B5EF4-FFF2-40B4-BE49-F238E27FC236}">
                  <a16:creationId xmlns:a16="http://schemas.microsoft.com/office/drawing/2014/main" id="{7BFE15A2-BD41-48B5-880A-04E643C9B9D4}"/>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1"/>
                  </a:solidFill>
                </a:rPr>
                <a:t>第二個</a:t>
              </a:r>
              <a:endParaRPr lang="ko-KR" altLang="en-US" sz="2400" b="1" dirty="0">
                <a:solidFill>
                  <a:schemeClr val="accent1"/>
                </a:solidFill>
              </a:endParaRPr>
            </a:p>
          </p:txBody>
        </p:sp>
        <p:sp>
          <p:nvSpPr>
            <p:cNvPr id="22" name="Rectangle 21">
              <a:extLst>
                <a:ext uri="{FF2B5EF4-FFF2-40B4-BE49-F238E27FC236}">
                  <a16:creationId xmlns:a16="http://schemas.microsoft.com/office/drawing/2014/main" id="{5B4EA414-5AF5-451A-B26E-E860D0A0DFA5}"/>
                </a:ext>
              </a:extLst>
            </p:cNvPr>
            <p:cNvSpPr/>
            <p:nvPr/>
          </p:nvSpPr>
          <p:spPr>
            <a:xfrm>
              <a:off x="539552" y="2385376"/>
              <a:ext cx="1656184" cy="692497"/>
            </a:xfrm>
            <a:prstGeom prst="rect">
              <a:avLst/>
            </a:prstGeom>
          </p:spPr>
          <p:txBody>
            <a:bodyPr wrap="square">
              <a:spAutoFit/>
            </a:bodyPr>
            <a:lstStyle/>
            <a:p>
              <a:pPr algn="ctr"/>
              <a:r>
                <a:rPr lang="ja-JP" altLang="en-US" sz="1300">
                  <a:solidFill>
                    <a:schemeClr val="bg2">
                      <a:lumMod val="25000"/>
                    </a:schemeClr>
                  </a:solidFill>
                </a:rPr>
                <a:t>漁民可以將</a:t>
              </a:r>
              <a:r>
                <a:rPr lang="ja-JP" altLang="en-US" sz="1300" b="1">
                  <a:solidFill>
                    <a:schemeClr val="bg2">
                      <a:lumMod val="25000"/>
                    </a:schemeClr>
                  </a:solidFill>
                </a:rPr>
                <a:t>一隻腳</a:t>
              </a:r>
              <a:r>
                <a:rPr lang="ja-JP" altLang="en-US" sz="1300">
                  <a:solidFill>
                    <a:schemeClr val="bg2">
                      <a:lumMod val="25000"/>
                    </a:schemeClr>
                  </a:solidFill>
                </a:rPr>
                <a:t>伸入水中，也可以從湖中“刷</a:t>
              </a:r>
              <a:r>
                <a:rPr lang="en-US" altLang="ja-JP" sz="1300" dirty="0">
                  <a:solidFill>
                    <a:schemeClr val="bg2">
                      <a:lumMod val="25000"/>
                    </a:schemeClr>
                  </a:solidFill>
                </a:rPr>
                <a:t>”</a:t>
              </a:r>
              <a:r>
                <a:rPr lang="ja-JP" altLang="en-US" sz="1300">
                  <a:solidFill>
                    <a:schemeClr val="bg2">
                      <a:lumMod val="25000"/>
                    </a:schemeClr>
                  </a:solidFill>
                </a:rPr>
                <a:t>魚</a:t>
              </a:r>
              <a:endParaRPr lang="en-US" altLang="ja-JP" sz="1300" dirty="0">
                <a:solidFill>
                  <a:schemeClr val="bg2">
                    <a:lumMod val="25000"/>
                  </a:schemeClr>
                </a:solidFill>
              </a:endParaRPr>
            </a:p>
            <a:p>
              <a:pPr algn="ctr"/>
              <a:r>
                <a:rPr lang="en-US" altLang="ja-JP" sz="1300" dirty="0">
                  <a:solidFill>
                    <a:schemeClr val="bg2">
                      <a:lumMod val="25000"/>
                    </a:schemeClr>
                  </a:solidFill>
                </a:rPr>
                <a:t>(</a:t>
              </a:r>
              <a:r>
                <a:rPr lang="ja-JP" altLang="en-US" sz="1300">
                  <a:solidFill>
                    <a:schemeClr val="bg2">
                      <a:lumMod val="25000"/>
                    </a:schemeClr>
                  </a:solidFill>
                </a:rPr>
                <a:t>不能使用其他</a:t>
              </a:r>
              <a:r>
                <a:rPr lang="zh-TW" altLang="en-US" sz="1300" dirty="0">
                  <a:solidFill>
                    <a:schemeClr val="bg2">
                      <a:lumMod val="25000"/>
                    </a:schemeClr>
                  </a:solidFill>
                </a:rPr>
                <a:t>捕魚工具</a:t>
              </a:r>
              <a:r>
                <a:rPr lang="en-US" altLang="zh-TW" sz="1300" dirty="0">
                  <a:solidFill>
                    <a:schemeClr val="bg2">
                      <a:lumMod val="25000"/>
                    </a:schemeClr>
                  </a:solidFill>
                </a:rPr>
                <a:t>)</a:t>
              </a:r>
              <a:endParaRPr lang="ko-KR" altLang="en-US" sz="1300" dirty="0">
                <a:solidFill>
                  <a:schemeClr val="bg2">
                    <a:lumMod val="25000"/>
                  </a:schemeClr>
                </a:solidFill>
              </a:endParaRPr>
            </a:p>
          </p:txBody>
        </p:sp>
      </p:grpSp>
      <p:grpSp>
        <p:nvGrpSpPr>
          <p:cNvPr id="23" name="Group 22">
            <a:extLst>
              <a:ext uri="{FF2B5EF4-FFF2-40B4-BE49-F238E27FC236}">
                <a16:creationId xmlns:a16="http://schemas.microsoft.com/office/drawing/2014/main" id="{852B7EC0-B500-4331-8ECF-28C90C091D49}"/>
              </a:ext>
            </a:extLst>
          </p:cNvPr>
          <p:cNvGrpSpPr/>
          <p:nvPr/>
        </p:nvGrpSpPr>
        <p:grpSpPr>
          <a:xfrm>
            <a:off x="5684440" y="2008521"/>
            <a:ext cx="2428162" cy="1033362"/>
            <a:chOff x="539552" y="2044511"/>
            <a:chExt cx="1993589" cy="1033362"/>
          </a:xfrm>
        </p:grpSpPr>
        <p:sp>
          <p:nvSpPr>
            <p:cNvPr id="24" name="Rectangle 23">
              <a:extLst>
                <a:ext uri="{FF2B5EF4-FFF2-40B4-BE49-F238E27FC236}">
                  <a16:creationId xmlns:a16="http://schemas.microsoft.com/office/drawing/2014/main" id="{32748225-E720-4F5E-B0C2-FD1398BAE51A}"/>
                </a:ext>
              </a:extLst>
            </p:cNvPr>
            <p:cNvSpPr/>
            <p:nvPr/>
          </p:nvSpPr>
          <p:spPr>
            <a:xfrm>
              <a:off x="699654" y="2044511"/>
              <a:ext cx="1656184" cy="461665"/>
            </a:xfrm>
            <a:prstGeom prst="rect">
              <a:avLst/>
            </a:prstGeom>
          </p:spPr>
          <p:txBody>
            <a:bodyPr wrap="square">
              <a:spAutoFit/>
            </a:bodyPr>
            <a:lstStyle/>
            <a:p>
              <a:pPr algn="ctr"/>
              <a:r>
                <a:rPr lang="ko-KR" altLang="en-US" sz="2400" b="1" dirty="0" err="1">
                  <a:solidFill>
                    <a:schemeClr val="accent3"/>
                  </a:solidFill>
                </a:rPr>
                <a:t>第三個</a:t>
              </a:r>
              <a:endParaRPr lang="ko-KR" altLang="en-US" sz="2400" b="1" dirty="0">
                <a:solidFill>
                  <a:schemeClr val="accent3"/>
                </a:solidFill>
              </a:endParaRPr>
            </a:p>
          </p:txBody>
        </p:sp>
        <p:sp>
          <p:nvSpPr>
            <p:cNvPr id="25" name="Rectangle 24">
              <a:extLst>
                <a:ext uri="{FF2B5EF4-FFF2-40B4-BE49-F238E27FC236}">
                  <a16:creationId xmlns:a16="http://schemas.microsoft.com/office/drawing/2014/main" id="{D041F431-6EE8-4472-80DC-FA326ABB6A5C}"/>
                </a:ext>
              </a:extLst>
            </p:cNvPr>
            <p:cNvSpPr/>
            <p:nvPr/>
          </p:nvSpPr>
          <p:spPr>
            <a:xfrm>
              <a:off x="539552" y="2385376"/>
              <a:ext cx="1993589" cy="692497"/>
            </a:xfrm>
            <a:prstGeom prst="rect">
              <a:avLst/>
            </a:prstGeom>
          </p:spPr>
          <p:txBody>
            <a:bodyPr wrap="square">
              <a:spAutoFit/>
            </a:bodyPr>
            <a:lstStyle/>
            <a:p>
              <a:pPr algn="ctr"/>
              <a:r>
                <a:rPr lang="zh-TW" altLang="en-US" sz="1300" dirty="0">
                  <a:solidFill>
                    <a:schemeClr val="bg2">
                      <a:lumMod val="25000"/>
                    </a:schemeClr>
                  </a:solidFill>
                </a:rPr>
                <a:t>指定捕魚工具：</a:t>
              </a:r>
              <a:r>
                <a:rPr lang="zh-TW" altLang="en-US" sz="1300" b="1" dirty="0">
                  <a:solidFill>
                    <a:schemeClr val="bg2">
                      <a:lumMod val="25000"/>
                    </a:schemeClr>
                  </a:solidFill>
                </a:rPr>
                <a:t>杯子及筷子</a:t>
              </a:r>
              <a:endParaRPr lang="en-US" altLang="zh-TW" sz="1300" b="1" dirty="0">
                <a:solidFill>
                  <a:schemeClr val="bg2">
                    <a:lumMod val="25000"/>
                  </a:schemeClr>
                </a:solidFill>
              </a:endParaRPr>
            </a:p>
            <a:p>
              <a:pPr algn="ctr"/>
              <a:r>
                <a:rPr lang="zh-TW" altLang="en-US" sz="1300" dirty="0">
                  <a:solidFill>
                    <a:schemeClr val="bg2">
                      <a:lumMod val="25000"/>
                    </a:schemeClr>
                  </a:solidFill>
                </a:rPr>
                <a:t>漁民只被允許使用工具捕魚，雙腳不能進入湖中</a:t>
              </a:r>
              <a:endParaRPr lang="ko-KR" altLang="en-US" sz="1300" b="1" dirty="0">
                <a:solidFill>
                  <a:schemeClr val="bg2">
                    <a:lumMod val="25000"/>
                  </a:schemeClr>
                </a:solidFill>
              </a:endParaRPr>
            </a:p>
          </p:txBody>
        </p:sp>
      </p:grpSp>
      <p:grpSp>
        <p:nvGrpSpPr>
          <p:cNvPr id="26" name="Group 25">
            <a:extLst>
              <a:ext uri="{FF2B5EF4-FFF2-40B4-BE49-F238E27FC236}">
                <a16:creationId xmlns:a16="http://schemas.microsoft.com/office/drawing/2014/main" id="{D22301F3-9566-417C-A2D3-137D8DC598FD}"/>
              </a:ext>
            </a:extLst>
          </p:cNvPr>
          <p:cNvGrpSpPr/>
          <p:nvPr/>
        </p:nvGrpSpPr>
        <p:grpSpPr>
          <a:xfrm>
            <a:off x="1472344" y="4668891"/>
            <a:ext cx="2017208" cy="1038045"/>
            <a:chOff x="539552" y="2039828"/>
            <a:chExt cx="1656184" cy="1038045"/>
          </a:xfrm>
        </p:grpSpPr>
        <p:sp>
          <p:nvSpPr>
            <p:cNvPr id="27" name="Rectangle 26">
              <a:extLst>
                <a:ext uri="{FF2B5EF4-FFF2-40B4-BE49-F238E27FC236}">
                  <a16:creationId xmlns:a16="http://schemas.microsoft.com/office/drawing/2014/main" id="{031CAFCA-ADFD-45C8-9CAC-524854A1C7F3}"/>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4"/>
                  </a:solidFill>
                </a:rPr>
                <a:t>繁殖季節</a:t>
              </a:r>
              <a:endParaRPr lang="ko-KR" altLang="en-US" sz="2400" b="1" dirty="0">
                <a:solidFill>
                  <a:schemeClr val="accent4"/>
                </a:solidFill>
              </a:endParaRPr>
            </a:p>
          </p:txBody>
        </p:sp>
        <p:sp>
          <p:nvSpPr>
            <p:cNvPr id="28" name="Rectangle 27">
              <a:extLst>
                <a:ext uri="{FF2B5EF4-FFF2-40B4-BE49-F238E27FC236}">
                  <a16:creationId xmlns:a16="http://schemas.microsoft.com/office/drawing/2014/main" id="{02A5C967-C920-4904-B1F1-BC4C1296433B}"/>
                </a:ext>
              </a:extLst>
            </p:cNvPr>
            <p:cNvSpPr/>
            <p:nvPr/>
          </p:nvSpPr>
          <p:spPr>
            <a:xfrm>
              <a:off x="539552" y="2385376"/>
              <a:ext cx="1656184" cy="692497"/>
            </a:xfrm>
            <a:prstGeom prst="rect">
              <a:avLst/>
            </a:prstGeom>
          </p:spPr>
          <p:txBody>
            <a:bodyPr wrap="square">
              <a:spAutoFit/>
            </a:bodyPr>
            <a:lstStyle/>
            <a:p>
              <a:pPr algn="ctr"/>
              <a:r>
                <a:rPr lang="ko-KR" altLang="en-US" sz="1300" dirty="0" err="1">
                  <a:solidFill>
                    <a:schemeClr val="bg2">
                      <a:lumMod val="25000"/>
                    </a:schemeClr>
                  </a:solidFill>
                </a:rPr>
                <a:t>在湖中添加魚，按湖中當前魚的數量添加一至兩倍的數目</a:t>
              </a:r>
              <a:endParaRPr lang="ko-KR" altLang="en-US" sz="1300" dirty="0">
                <a:solidFill>
                  <a:schemeClr val="bg2">
                    <a:lumMod val="25000"/>
                  </a:schemeClr>
                </a:solidFill>
              </a:endParaRPr>
            </a:p>
          </p:txBody>
        </p:sp>
      </p:grpSp>
      <p:grpSp>
        <p:nvGrpSpPr>
          <p:cNvPr id="29" name="Group 28">
            <a:extLst>
              <a:ext uri="{FF2B5EF4-FFF2-40B4-BE49-F238E27FC236}">
                <a16:creationId xmlns:a16="http://schemas.microsoft.com/office/drawing/2014/main" id="{A2AC3B71-6B37-4BA1-ADBF-5EAA5471A706}"/>
              </a:ext>
            </a:extLst>
          </p:cNvPr>
          <p:cNvGrpSpPr/>
          <p:nvPr/>
        </p:nvGrpSpPr>
        <p:grpSpPr>
          <a:xfrm>
            <a:off x="4467287" y="4668891"/>
            <a:ext cx="2017208" cy="1038045"/>
            <a:chOff x="539552" y="2039828"/>
            <a:chExt cx="1656184" cy="1038045"/>
          </a:xfrm>
        </p:grpSpPr>
        <p:sp>
          <p:nvSpPr>
            <p:cNvPr id="30" name="Rectangle 29">
              <a:extLst>
                <a:ext uri="{FF2B5EF4-FFF2-40B4-BE49-F238E27FC236}">
                  <a16:creationId xmlns:a16="http://schemas.microsoft.com/office/drawing/2014/main" id="{A0D394AA-A248-4B9C-B8A7-07B1A6B879C0}"/>
                </a:ext>
              </a:extLst>
            </p:cNvPr>
            <p:cNvSpPr/>
            <p:nvPr/>
          </p:nvSpPr>
          <p:spPr>
            <a:xfrm>
              <a:off x="539552" y="2039828"/>
              <a:ext cx="1656184" cy="461665"/>
            </a:xfrm>
            <a:prstGeom prst="rect">
              <a:avLst/>
            </a:prstGeom>
          </p:spPr>
          <p:txBody>
            <a:bodyPr wrap="square">
              <a:spAutoFit/>
            </a:bodyPr>
            <a:lstStyle/>
            <a:p>
              <a:pPr algn="ctr"/>
              <a:r>
                <a:rPr lang="ja-JP" altLang="en-US" sz="2400" b="1">
                  <a:solidFill>
                    <a:schemeClr val="accent2"/>
                  </a:solidFill>
                </a:rPr>
                <a:t>繁殖季節</a:t>
              </a:r>
              <a:endParaRPr lang="ko-KR" altLang="en-US" sz="2400" b="1" dirty="0">
                <a:solidFill>
                  <a:schemeClr val="accent2"/>
                </a:solidFill>
              </a:endParaRPr>
            </a:p>
          </p:txBody>
        </p:sp>
        <p:sp>
          <p:nvSpPr>
            <p:cNvPr id="31" name="Rectangle 30">
              <a:extLst>
                <a:ext uri="{FF2B5EF4-FFF2-40B4-BE49-F238E27FC236}">
                  <a16:creationId xmlns:a16="http://schemas.microsoft.com/office/drawing/2014/main" id="{12F5AD5F-27C7-4B3C-B22F-A0B6FA3A47EB}"/>
                </a:ext>
              </a:extLst>
            </p:cNvPr>
            <p:cNvSpPr/>
            <p:nvPr/>
          </p:nvSpPr>
          <p:spPr>
            <a:xfrm>
              <a:off x="539552" y="2385376"/>
              <a:ext cx="1656184" cy="692497"/>
            </a:xfrm>
            <a:prstGeom prst="rect">
              <a:avLst/>
            </a:prstGeom>
          </p:spPr>
          <p:txBody>
            <a:bodyPr wrap="square">
              <a:spAutoFit/>
            </a:bodyPr>
            <a:lstStyle/>
            <a:p>
              <a:pPr algn="ctr"/>
              <a:r>
                <a:rPr lang="ko-KR" altLang="en-US" sz="1300" dirty="0" err="1">
                  <a:solidFill>
                    <a:schemeClr val="bg2">
                      <a:lumMod val="25000"/>
                    </a:schemeClr>
                  </a:solidFill>
                </a:rPr>
                <a:t>在湖中添加魚，按湖中當前魚的數量添加一至兩倍的數目</a:t>
              </a:r>
              <a:endParaRPr lang="ko-KR" altLang="en-US" sz="1300" dirty="0">
                <a:solidFill>
                  <a:schemeClr val="bg2">
                    <a:lumMod val="25000"/>
                  </a:schemeClr>
                </a:solidFill>
              </a:endParaRPr>
            </a:p>
          </p:txBody>
        </p:sp>
      </p:grpSp>
      <p:grpSp>
        <p:nvGrpSpPr>
          <p:cNvPr id="32" name="Group 31">
            <a:extLst>
              <a:ext uri="{FF2B5EF4-FFF2-40B4-BE49-F238E27FC236}">
                <a16:creationId xmlns:a16="http://schemas.microsoft.com/office/drawing/2014/main" id="{EEF6DD02-89A9-4BE5-AE9F-04C1C1E29E4C}"/>
              </a:ext>
            </a:extLst>
          </p:cNvPr>
          <p:cNvGrpSpPr/>
          <p:nvPr/>
        </p:nvGrpSpPr>
        <p:grpSpPr>
          <a:xfrm>
            <a:off x="7503713" y="4689911"/>
            <a:ext cx="2017208" cy="1217080"/>
            <a:chOff x="539552" y="2060848"/>
            <a:chExt cx="1656184" cy="1217080"/>
          </a:xfrm>
        </p:grpSpPr>
        <p:sp>
          <p:nvSpPr>
            <p:cNvPr id="33" name="Rectangle 32">
              <a:extLst>
                <a:ext uri="{FF2B5EF4-FFF2-40B4-BE49-F238E27FC236}">
                  <a16:creationId xmlns:a16="http://schemas.microsoft.com/office/drawing/2014/main" id="{70F9204A-6335-48B4-8764-07F79AE53E8F}"/>
                </a:ext>
              </a:extLst>
            </p:cNvPr>
            <p:cNvSpPr/>
            <p:nvPr/>
          </p:nvSpPr>
          <p:spPr>
            <a:xfrm>
              <a:off x="539552" y="2060848"/>
              <a:ext cx="1656184" cy="461665"/>
            </a:xfrm>
            <a:prstGeom prst="rect">
              <a:avLst/>
            </a:prstGeom>
          </p:spPr>
          <p:txBody>
            <a:bodyPr wrap="square">
              <a:spAutoFit/>
            </a:bodyPr>
            <a:lstStyle/>
            <a:p>
              <a:pPr algn="ctr"/>
              <a:r>
                <a:rPr lang="ja-JP" altLang="en-US" sz="2400" b="1">
                  <a:solidFill>
                    <a:schemeClr val="accent2"/>
                  </a:solidFill>
                </a:rPr>
                <a:t>繁殖季節</a:t>
              </a:r>
              <a:endParaRPr lang="ko-KR" altLang="en-US" sz="2400" b="1" dirty="0">
                <a:solidFill>
                  <a:schemeClr val="accent2"/>
                </a:solidFill>
              </a:endParaRPr>
            </a:p>
          </p:txBody>
        </p:sp>
        <p:sp>
          <p:nvSpPr>
            <p:cNvPr id="34" name="Rectangle 33">
              <a:extLst>
                <a:ext uri="{FF2B5EF4-FFF2-40B4-BE49-F238E27FC236}">
                  <a16:creationId xmlns:a16="http://schemas.microsoft.com/office/drawing/2014/main" id="{F3615403-233E-4E8E-919C-47ED194B929D}"/>
                </a:ext>
              </a:extLst>
            </p:cNvPr>
            <p:cNvSpPr/>
            <p:nvPr/>
          </p:nvSpPr>
          <p:spPr>
            <a:xfrm>
              <a:off x="539552" y="2385376"/>
              <a:ext cx="1656184" cy="892552"/>
            </a:xfrm>
            <a:prstGeom prst="rect">
              <a:avLst/>
            </a:prstGeom>
          </p:spPr>
          <p:txBody>
            <a:bodyPr wrap="square">
              <a:spAutoFit/>
            </a:bodyPr>
            <a:lstStyle/>
            <a:p>
              <a:pPr algn="ctr"/>
              <a:r>
                <a:rPr lang="zh-TW" altLang="en-US" sz="1300" dirty="0">
                  <a:solidFill>
                    <a:schemeClr val="bg2">
                      <a:lumMod val="25000"/>
                    </a:schemeClr>
                  </a:solidFill>
                </a:rPr>
                <a:t>由於捕魚高效很多，以至耗盡了湖中魚的水平，無法完全補充，按湖中當前魚的數量</a:t>
              </a:r>
              <a:r>
                <a:rPr lang="ko-KR" altLang="en-US" sz="1300" dirty="0" err="1">
                  <a:solidFill>
                    <a:schemeClr val="bg2">
                      <a:lumMod val="25000"/>
                    </a:schemeClr>
                  </a:solidFill>
                </a:rPr>
                <a:t>添加</a:t>
              </a:r>
              <a:r>
                <a:rPr lang="en-US" altLang="zh-TW" sz="1300" dirty="0">
                  <a:solidFill>
                    <a:schemeClr val="bg2">
                      <a:lumMod val="25000"/>
                    </a:schemeClr>
                  </a:solidFill>
                </a:rPr>
                <a:t>1/3</a:t>
              </a:r>
              <a:endParaRPr lang="ko-KR" altLang="en-US" sz="1300" b="1" dirty="0">
                <a:solidFill>
                  <a:schemeClr val="bg2">
                    <a:lumMod val="25000"/>
                  </a:schemeClr>
                </a:solidFill>
              </a:endParaRPr>
            </a:p>
          </p:txBody>
        </p:sp>
      </p:grpSp>
      <p:grpSp>
        <p:nvGrpSpPr>
          <p:cNvPr id="36" name="Group 35">
            <a:extLst>
              <a:ext uri="{FF2B5EF4-FFF2-40B4-BE49-F238E27FC236}">
                <a16:creationId xmlns:a16="http://schemas.microsoft.com/office/drawing/2014/main" id="{29C4A7E3-8BAE-0141-B8AA-6BBFEA65F56C}"/>
              </a:ext>
            </a:extLst>
          </p:cNvPr>
          <p:cNvGrpSpPr/>
          <p:nvPr/>
        </p:nvGrpSpPr>
        <p:grpSpPr>
          <a:xfrm>
            <a:off x="9122277" y="2046507"/>
            <a:ext cx="2017208" cy="837991"/>
            <a:chOff x="539552" y="2039828"/>
            <a:chExt cx="1656184" cy="837991"/>
          </a:xfrm>
        </p:grpSpPr>
        <p:sp>
          <p:nvSpPr>
            <p:cNvPr id="37" name="Rectangle 36">
              <a:extLst>
                <a:ext uri="{FF2B5EF4-FFF2-40B4-BE49-F238E27FC236}">
                  <a16:creationId xmlns:a16="http://schemas.microsoft.com/office/drawing/2014/main" id="{0215E5D6-0E90-4E45-9374-DEC610C206DD}"/>
                </a:ext>
              </a:extLst>
            </p:cNvPr>
            <p:cNvSpPr/>
            <p:nvPr/>
          </p:nvSpPr>
          <p:spPr>
            <a:xfrm>
              <a:off x="539552" y="2039828"/>
              <a:ext cx="1656184" cy="830997"/>
            </a:xfrm>
            <a:prstGeom prst="rect">
              <a:avLst/>
            </a:prstGeom>
          </p:spPr>
          <p:txBody>
            <a:bodyPr wrap="square">
              <a:spAutoFit/>
            </a:bodyPr>
            <a:lstStyle/>
            <a:p>
              <a:pPr algn="ctr"/>
              <a:r>
                <a:rPr lang="ko-KR" altLang="en-US" sz="2400" b="1" dirty="0" err="1">
                  <a:solidFill>
                    <a:schemeClr val="accent1"/>
                  </a:solidFill>
                </a:rPr>
                <a:t>第四個</a:t>
              </a:r>
              <a:endParaRPr lang="ko-KR" altLang="en-US" sz="2400" b="1" dirty="0">
                <a:solidFill>
                  <a:schemeClr val="accent1"/>
                </a:solidFill>
              </a:endParaRPr>
            </a:p>
            <a:p>
              <a:pPr algn="ctr"/>
              <a:endParaRPr lang="ko-KR" altLang="en-US" sz="2400" b="1" dirty="0">
                <a:solidFill>
                  <a:schemeClr val="accent5"/>
                </a:solidFill>
              </a:endParaRPr>
            </a:p>
          </p:txBody>
        </p:sp>
        <p:sp>
          <p:nvSpPr>
            <p:cNvPr id="38" name="Rectangle 37">
              <a:extLst>
                <a:ext uri="{FF2B5EF4-FFF2-40B4-BE49-F238E27FC236}">
                  <a16:creationId xmlns:a16="http://schemas.microsoft.com/office/drawing/2014/main" id="{41BE5422-94DA-5841-B4C4-24EDC80257FB}"/>
                </a:ext>
              </a:extLst>
            </p:cNvPr>
            <p:cNvSpPr/>
            <p:nvPr/>
          </p:nvSpPr>
          <p:spPr>
            <a:xfrm>
              <a:off x="539552" y="2385376"/>
              <a:ext cx="1656184" cy="492443"/>
            </a:xfrm>
            <a:prstGeom prst="rect">
              <a:avLst/>
            </a:prstGeom>
          </p:spPr>
          <p:txBody>
            <a:bodyPr wrap="square">
              <a:spAutoFit/>
            </a:bodyPr>
            <a:lstStyle/>
            <a:p>
              <a:pPr algn="ctr"/>
              <a:r>
                <a:rPr lang="zh-TW" altLang="en-US" sz="1300" dirty="0">
                  <a:solidFill>
                    <a:schemeClr val="bg2">
                      <a:lumMod val="25000"/>
                    </a:schemeClr>
                  </a:solidFill>
                </a:rPr>
                <a:t>漁民可以去</a:t>
              </a:r>
              <a:r>
                <a:rPr lang="zh-TW" altLang="en-US" sz="1300" b="1" dirty="0">
                  <a:solidFill>
                    <a:schemeClr val="bg2">
                      <a:lumMod val="25000"/>
                    </a:schemeClr>
                  </a:solidFill>
                </a:rPr>
                <a:t>進入湖水</a:t>
              </a:r>
              <a:r>
                <a:rPr lang="zh-TW" altLang="en-US" sz="1300" dirty="0">
                  <a:solidFill>
                    <a:schemeClr val="bg2">
                      <a:lumMod val="25000"/>
                    </a:schemeClr>
                  </a:solidFill>
                </a:rPr>
                <a:t>並利用</a:t>
              </a:r>
              <a:r>
                <a:rPr lang="zh-TW" altLang="en-US" sz="1300" b="1" dirty="0">
                  <a:solidFill>
                    <a:schemeClr val="bg2">
                      <a:lumMod val="25000"/>
                    </a:schemeClr>
                  </a:solidFill>
                </a:rPr>
                <a:t>已有工具</a:t>
              </a:r>
              <a:r>
                <a:rPr lang="zh-TW" altLang="en-US" sz="1300" dirty="0">
                  <a:solidFill>
                    <a:schemeClr val="bg2">
                      <a:lumMod val="25000"/>
                    </a:schemeClr>
                  </a:solidFill>
                </a:rPr>
                <a:t>捕魚</a:t>
              </a:r>
              <a:endParaRPr lang="ko-KR" altLang="en-US" sz="1300" b="1" dirty="0">
                <a:solidFill>
                  <a:schemeClr val="bg2">
                    <a:lumMod val="25000"/>
                  </a:schemeClr>
                </a:solidFill>
              </a:endParaRPr>
            </a:p>
          </p:txBody>
        </p:sp>
      </p:grpSp>
      <p:sp>
        <p:nvSpPr>
          <p:cNvPr id="40" name="Oval 39">
            <a:extLst>
              <a:ext uri="{FF2B5EF4-FFF2-40B4-BE49-F238E27FC236}">
                <a16:creationId xmlns:a16="http://schemas.microsoft.com/office/drawing/2014/main" id="{9C2CC3C0-C220-7146-A59E-1DBC4C4C89B2}"/>
              </a:ext>
            </a:extLst>
          </p:cNvPr>
          <p:cNvSpPr/>
          <p:nvPr/>
        </p:nvSpPr>
        <p:spPr>
          <a:xfrm>
            <a:off x="9812303" y="3440796"/>
            <a:ext cx="633280" cy="633280"/>
          </a:xfrm>
          <a:prstGeom prst="ellipse">
            <a:avLst/>
          </a:prstGeom>
          <a:solidFill>
            <a:schemeClr val="accent3"/>
          </a:solidFill>
          <a:ln w="508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cxnSp>
        <p:nvCxnSpPr>
          <p:cNvPr id="41" name="Straight Arrow Connector 40">
            <a:extLst>
              <a:ext uri="{FF2B5EF4-FFF2-40B4-BE49-F238E27FC236}">
                <a16:creationId xmlns:a16="http://schemas.microsoft.com/office/drawing/2014/main" id="{4148155A-44FD-0843-B86B-FA05BD4EB25E}"/>
              </a:ext>
            </a:extLst>
          </p:cNvPr>
          <p:cNvCxnSpPr>
            <a:cxnSpLocks/>
          </p:cNvCxnSpPr>
          <p:nvPr/>
        </p:nvCxnSpPr>
        <p:spPr>
          <a:xfrm flipV="1">
            <a:off x="10128943" y="2990987"/>
            <a:ext cx="0" cy="443452"/>
          </a:xfrm>
          <a:prstGeom prst="straightConnector1">
            <a:avLst/>
          </a:prstGeom>
          <a:ln w="38100">
            <a:solidFill>
              <a:schemeClr val="accent3"/>
            </a:solidFill>
            <a:tailEnd type="arrow"/>
          </a:ln>
        </p:spPr>
        <p:style>
          <a:lnRef idx="1">
            <a:schemeClr val="accent1"/>
          </a:lnRef>
          <a:fillRef idx="0">
            <a:schemeClr val="accent1"/>
          </a:fillRef>
          <a:effectRef idx="0">
            <a:schemeClr val="accent1"/>
          </a:effectRef>
          <a:fontRef idx="minor">
            <a:schemeClr val="tx1"/>
          </a:fontRef>
        </p:style>
      </p:cxnSp>
      <p:sp>
        <p:nvSpPr>
          <p:cNvPr id="42" name="Oval 41">
            <a:extLst>
              <a:ext uri="{FF2B5EF4-FFF2-40B4-BE49-F238E27FC236}">
                <a16:creationId xmlns:a16="http://schemas.microsoft.com/office/drawing/2014/main" id="{BEA50D99-76D3-384B-83BA-E2EC6B84A446}"/>
              </a:ext>
            </a:extLst>
          </p:cNvPr>
          <p:cNvSpPr/>
          <p:nvPr/>
        </p:nvSpPr>
        <p:spPr>
          <a:xfrm>
            <a:off x="11168198" y="3577534"/>
            <a:ext cx="424776" cy="424776"/>
          </a:xfrm>
          <a:prstGeom prst="ellipse">
            <a:avLst/>
          </a:prstGeom>
          <a:solidFill>
            <a:schemeClr val="accent4"/>
          </a:solidFill>
          <a:ln w="508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cxnSp>
        <p:nvCxnSpPr>
          <p:cNvPr id="43" name="Straight Arrow Connector 42">
            <a:extLst>
              <a:ext uri="{FF2B5EF4-FFF2-40B4-BE49-F238E27FC236}">
                <a16:creationId xmlns:a16="http://schemas.microsoft.com/office/drawing/2014/main" id="{FC6532BC-B5C9-8C43-BB8A-3D06C812EF45}"/>
              </a:ext>
            </a:extLst>
          </p:cNvPr>
          <p:cNvCxnSpPr>
            <a:cxnSpLocks/>
            <a:stCxn id="42" idx="4"/>
          </p:cNvCxnSpPr>
          <p:nvPr/>
        </p:nvCxnSpPr>
        <p:spPr>
          <a:xfrm flipH="1">
            <a:off x="11380374" y="4002311"/>
            <a:ext cx="212" cy="632494"/>
          </a:xfrm>
          <a:prstGeom prst="straightConnector1">
            <a:avLst/>
          </a:prstGeom>
          <a:ln w="38100">
            <a:solidFill>
              <a:schemeClr val="accent4"/>
            </a:solidFill>
            <a:tailEnd type="arrow"/>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8EA0815B-1679-7845-A8CD-CAC97180CD81}"/>
              </a:ext>
            </a:extLst>
          </p:cNvPr>
          <p:cNvGrpSpPr/>
          <p:nvPr/>
        </p:nvGrpSpPr>
        <p:grpSpPr>
          <a:xfrm>
            <a:off x="10174792" y="4711560"/>
            <a:ext cx="2017208" cy="837991"/>
            <a:chOff x="539552" y="2039828"/>
            <a:chExt cx="1656184" cy="837991"/>
          </a:xfrm>
        </p:grpSpPr>
        <p:sp>
          <p:nvSpPr>
            <p:cNvPr id="45" name="Rectangle 44">
              <a:extLst>
                <a:ext uri="{FF2B5EF4-FFF2-40B4-BE49-F238E27FC236}">
                  <a16:creationId xmlns:a16="http://schemas.microsoft.com/office/drawing/2014/main" id="{2E3092E8-9F95-3A45-918E-739639A9C121}"/>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4"/>
                  </a:solidFill>
                </a:rPr>
                <a:t>繁殖季節</a:t>
              </a:r>
              <a:endParaRPr lang="ko-KR" altLang="en-US" sz="2400" b="1" dirty="0">
                <a:solidFill>
                  <a:schemeClr val="accent4"/>
                </a:solidFill>
              </a:endParaRPr>
            </a:p>
          </p:txBody>
        </p:sp>
        <p:sp>
          <p:nvSpPr>
            <p:cNvPr id="46" name="Rectangle 45">
              <a:extLst>
                <a:ext uri="{FF2B5EF4-FFF2-40B4-BE49-F238E27FC236}">
                  <a16:creationId xmlns:a16="http://schemas.microsoft.com/office/drawing/2014/main" id="{4384D275-1765-4E42-BE6D-3B087A6CFF8A}"/>
                </a:ext>
              </a:extLst>
            </p:cNvPr>
            <p:cNvSpPr/>
            <p:nvPr/>
          </p:nvSpPr>
          <p:spPr>
            <a:xfrm>
              <a:off x="539552" y="2385376"/>
              <a:ext cx="1656184" cy="492443"/>
            </a:xfrm>
            <a:prstGeom prst="rect">
              <a:avLst/>
            </a:prstGeom>
          </p:spPr>
          <p:txBody>
            <a:bodyPr wrap="square">
              <a:spAutoFit/>
            </a:bodyPr>
            <a:lstStyle/>
            <a:p>
              <a:pPr algn="ctr"/>
              <a:r>
                <a:rPr lang="zh-TW" altLang="en-US" sz="1300" dirty="0">
                  <a:solidFill>
                    <a:schemeClr val="bg2">
                      <a:lumMod val="25000"/>
                    </a:schemeClr>
                  </a:solidFill>
                </a:rPr>
                <a:t>漁業遭受了破壞，因此魚的數量無法得到補充</a:t>
              </a:r>
              <a:endParaRPr lang="ko-KR" altLang="en-US" sz="1300" dirty="0">
                <a:solidFill>
                  <a:schemeClr val="bg2">
                    <a:lumMod val="25000"/>
                  </a:schemeClr>
                </a:solidFill>
              </a:endParaRPr>
            </a:p>
          </p:txBody>
        </p:sp>
      </p:grpSp>
      <p:sp>
        <p:nvSpPr>
          <p:cNvPr id="47" name="TextBox 46">
            <a:extLst>
              <a:ext uri="{FF2B5EF4-FFF2-40B4-BE49-F238E27FC236}">
                <a16:creationId xmlns:a16="http://schemas.microsoft.com/office/drawing/2014/main" id="{05456917-ABAE-504C-BDBB-AB9C24E8297F}"/>
              </a:ext>
            </a:extLst>
          </p:cNvPr>
          <p:cNvSpPr txBox="1"/>
          <p:nvPr/>
        </p:nvSpPr>
        <p:spPr>
          <a:xfrm>
            <a:off x="160837" y="6181802"/>
            <a:ext cx="5243922" cy="307777"/>
          </a:xfrm>
          <a:prstGeom prst="rect">
            <a:avLst/>
          </a:prstGeom>
          <a:noFill/>
        </p:spPr>
        <p:txBody>
          <a:bodyPr wrap="square" rtlCol="0">
            <a:spAutoFit/>
          </a:bodyPr>
          <a:lstStyle/>
          <a:p>
            <a:r>
              <a:rPr lang="en-FR" sz="1400" b="1" dirty="0">
                <a:solidFill>
                  <a:schemeClr val="tx2"/>
                </a:solidFill>
              </a:rPr>
              <a:t>*每個捕魚季節進行時間</a:t>
            </a:r>
            <a:r>
              <a:rPr lang="zh-TW" altLang="en-US" sz="1400" b="1" dirty="0">
                <a:solidFill>
                  <a:schemeClr val="tx2"/>
                </a:solidFill>
              </a:rPr>
              <a:t>：</a:t>
            </a:r>
            <a:r>
              <a:rPr lang="en-US" altLang="zh-TW" sz="1400" b="1" dirty="0">
                <a:solidFill>
                  <a:schemeClr val="tx2"/>
                </a:solidFill>
              </a:rPr>
              <a:t>20</a:t>
            </a:r>
            <a:r>
              <a:rPr lang="zh-TW" altLang="en-US" sz="1400" b="1" dirty="0">
                <a:solidFill>
                  <a:schemeClr val="tx2"/>
                </a:solidFill>
              </a:rPr>
              <a:t>秒</a:t>
            </a:r>
            <a:endParaRPr lang="en-FR" sz="1400" b="1" dirty="0">
              <a:solidFill>
                <a:schemeClr val="tx2"/>
              </a:solidFill>
            </a:endParaRPr>
          </a:p>
        </p:txBody>
      </p:sp>
    </p:spTree>
    <p:extLst>
      <p:ext uri="{BB962C8B-B14F-4D97-AF65-F5344CB8AC3E}">
        <p14:creationId xmlns:p14="http://schemas.microsoft.com/office/powerpoint/2010/main" val="624062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23"/>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4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36"/>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42"/>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43"/>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40" grpId="0" animBg="1"/>
      <p:bldP spid="42"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en-US" dirty="0" err="1"/>
              <a:t>捕魚季節</a:t>
            </a:r>
            <a:endParaRPr lang="en-US" dirty="0"/>
          </a:p>
        </p:txBody>
      </p:sp>
      <p:sp>
        <p:nvSpPr>
          <p:cNvPr id="3" name="Freeform 22">
            <a:extLst>
              <a:ext uri="{FF2B5EF4-FFF2-40B4-BE49-F238E27FC236}">
                <a16:creationId xmlns:a16="http://schemas.microsoft.com/office/drawing/2014/main" id="{D1F0C1F8-25C7-4114-9EA1-D370D33C597D}"/>
              </a:ext>
            </a:extLst>
          </p:cNvPr>
          <p:cNvSpPr/>
          <p:nvPr/>
        </p:nvSpPr>
        <p:spPr>
          <a:xfrm flipV="1">
            <a:off x="914400" y="3812601"/>
            <a:ext cx="10425600" cy="45719"/>
          </a:xfrm>
          <a:custGeom>
            <a:avLst/>
            <a:gdLst>
              <a:gd name="connsiteX0" fmla="*/ 0 w 7903597"/>
              <a:gd name="connsiteY0" fmla="*/ 0 h 262393"/>
              <a:gd name="connsiteX1" fmla="*/ 7903597 w 7903597"/>
              <a:gd name="connsiteY1" fmla="*/ 262393 h 262393"/>
              <a:gd name="connsiteX0" fmla="*/ 0 w 7832035"/>
              <a:gd name="connsiteY0" fmla="*/ 0 h 23854"/>
              <a:gd name="connsiteX1" fmla="*/ 7832035 w 7832035"/>
              <a:gd name="connsiteY1" fmla="*/ 23854 h 23854"/>
            </a:gdLst>
            <a:ahLst/>
            <a:cxnLst>
              <a:cxn ang="0">
                <a:pos x="connsiteX0" y="connsiteY0"/>
              </a:cxn>
              <a:cxn ang="0">
                <a:pos x="connsiteX1" y="connsiteY1"/>
              </a:cxn>
            </a:cxnLst>
            <a:rect l="l" t="t" r="r" b="b"/>
            <a:pathLst>
              <a:path w="7832035" h="23854">
                <a:moveTo>
                  <a:pt x="0" y="0"/>
                </a:moveTo>
                <a:lnTo>
                  <a:pt x="7832035" y="23854"/>
                </a:lnTo>
              </a:path>
            </a:pathLst>
          </a:custGeom>
          <a:ln w="63500">
            <a:solidFill>
              <a:schemeClr val="bg1">
                <a:lumMod val="75000"/>
              </a:schemeClr>
            </a:solidFill>
            <a:headEnd type="none" w="sm" len="sm"/>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dirty="0"/>
          </a:p>
        </p:txBody>
      </p:sp>
      <p:sp>
        <p:nvSpPr>
          <p:cNvPr id="6" name="Oval 5">
            <a:extLst>
              <a:ext uri="{FF2B5EF4-FFF2-40B4-BE49-F238E27FC236}">
                <a16:creationId xmlns:a16="http://schemas.microsoft.com/office/drawing/2014/main" id="{3C622CE0-3CEA-4343-8AC7-8758795E14FB}"/>
              </a:ext>
            </a:extLst>
          </p:cNvPr>
          <p:cNvSpPr/>
          <p:nvPr/>
        </p:nvSpPr>
        <p:spPr>
          <a:xfrm>
            <a:off x="9011435" y="3622779"/>
            <a:ext cx="424776" cy="424776"/>
          </a:xfrm>
          <a:prstGeom prst="ellipse">
            <a:avLst/>
          </a:prstGeom>
          <a:solidFill>
            <a:schemeClr val="accent2"/>
          </a:solidFill>
          <a:ln w="508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7" name="Oval 6">
            <a:extLst>
              <a:ext uri="{FF2B5EF4-FFF2-40B4-BE49-F238E27FC236}">
                <a16:creationId xmlns:a16="http://schemas.microsoft.com/office/drawing/2014/main" id="{1B5FA4CB-F940-4766-B5B6-1C097D902EFF}"/>
              </a:ext>
            </a:extLst>
          </p:cNvPr>
          <p:cNvSpPr/>
          <p:nvPr/>
        </p:nvSpPr>
        <p:spPr>
          <a:xfrm>
            <a:off x="6183774" y="3518527"/>
            <a:ext cx="633280" cy="633280"/>
          </a:xfrm>
          <a:prstGeom prst="ellipse">
            <a:avLst/>
          </a:prstGeom>
          <a:solidFill>
            <a:schemeClr val="accent1"/>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8" name="Oval 7">
            <a:extLst>
              <a:ext uri="{FF2B5EF4-FFF2-40B4-BE49-F238E27FC236}">
                <a16:creationId xmlns:a16="http://schemas.microsoft.com/office/drawing/2014/main" id="{D9349262-17FE-40EB-9B53-484926077C7E}"/>
              </a:ext>
            </a:extLst>
          </p:cNvPr>
          <p:cNvSpPr/>
          <p:nvPr/>
        </p:nvSpPr>
        <p:spPr>
          <a:xfrm>
            <a:off x="3902240" y="3622779"/>
            <a:ext cx="424776" cy="424776"/>
          </a:xfrm>
          <a:prstGeom prst="ellipse">
            <a:avLst/>
          </a:prstGeom>
          <a:solidFill>
            <a:schemeClr val="accent4"/>
          </a:solidFill>
          <a:ln w="508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9" name="Oval 8">
            <a:extLst>
              <a:ext uri="{FF2B5EF4-FFF2-40B4-BE49-F238E27FC236}">
                <a16:creationId xmlns:a16="http://schemas.microsoft.com/office/drawing/2014/main" id="{C99104B9-0BF1-4898-8AE6-5F58A6E2931D}"/>
              </a:ext>
            </a:extLst>
          </p:cNvPr>
          <p:cNvSpPr/>
          <p:nvPr/>
        </p:nvSpPr>
        <p:spPr>
          <a:xfrm>
            <a:off x="1237694" y="3239766"/>
            <a:ext cx="1190802" cy="1190802"/>
          </a:xfrm>
          <a:prstGeom prst="ellipse">
            <a:avLst/>
          </a:prstGeom>
          <a:solidFill>
            <a:schemeClr val="accent3">
              <a:alpha val="40000"/>
            </a:schemeClr>
          </a:solidFill>
          <a:ln w="603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10" name="Oval 9">
            <a:extLst>
              <a:ext uri="{FF2B5EF4-FFF2-40B4-BE49-F238E27FC236}">
                <a16:creationId xmlns:a16="http://schemas.microsoft.com/office/drawing/2014/main" id="{335CF67E-676B-4EF6-A5F3-B3A019550A3D}"/>
              </a:ext>
            </a:extLst>
          </p:cNvPr>
          <p:cNvSpPr/>
          <p:nvPr/>
        </p:nvSpPr>
        <p:spPr>
          <a:xfrm>
            <a:off x="1620707" y="3622779"/>
            <a:ext cx="424776" cy="424776"/>
          </a:xfrm>
          <a:prstGeom prst="ellipse">
            <a:avLst/>
          </a:prstGeom>
          <a:solidFill>
            <a:schemeClr val="accent3"/>
          </a:solidFill>
          <a:ln w="508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cxnSp>
        <p:nvCxnSpPr>
          <p:cNvPr id="13" name="Straight Arrow Connector 12">
            <a:extLst>
              <a:ext uri="{FF2B5EF4-FFF2-40B4-BE49-F238E27FC236}">
                <a16:creationId xmlns:a16="http://schemas.microsoft.com/office/drawing/2014/main" id="{4378831D-A679-4FA6-89E4-0D5988FD599D}"/>
              </a:ext>
            </a:extLst>
          </p:cNvPr>
          <p:cNvCxnSpPr>
            <a:cxnSpLocks/>
          </p:cNvCxnSpPr>
          <p:nvPr/>
        </p:nvCxnSpPr>
        <p:spPr>
          <a:xfrm flipV="1">
            <a:off x="6495790" y="3073628"/>
            <a:ext cx="4625" cy="438543"/>
          </a:xfrm>
          <a:prstGeom prst="straightConnector1">
            <a:avLst/>
          </a:prstGeom>
          <a:ln w="38100">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0DF38221-A204-4D69-93A6-EBD3DC2A59C8}"/>
              </a:ext>
            </a:extLst>
          </p:cNvPr>
          <p:cNvCxnSpPr>
            <a:cxnSpLocks/>
          </p:cNvCxnSpPr>
          <p:nvPr/>
        </p:nvCxnSpPr>
        <p:spPr>
          <a:xfrm flipV="1">
            <a:off x="1833095" y="3075075"/>
            <a:ext cx="0" cy="547704"/>
          </a:xfrm>
          <a:prstGeom prst="straightConnector1">
            <a:avLst/>
          </a:prstGeom>
          <a:ln w="38100">
            <a:solidFill>
              <a:schemeClr val="accent3"/>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239044A0-4476-4DD2-B75D-EAFE53702A8E}"/>
              </a:ext>
            </a:extLst>
          </p:cNvPr>
          <p:cNvCxnSpPr>
            <a:cxnSpLocks/>
            <a:stCxn id="8" idx="4"/>
          </p:cNvCxnSpPr>
          <p:nvPr/>
        </p:nvCxnSpPr>
        <p:spPr>
          <a:xfrm flipH="1">
            <a:off x="4114416" y="4047556"/>
            <a:ext cx="212" cy="632494"/>
          </a:xfrm>
          <a:prstGeom prst="straightConnector1">
            <a:avLst/>
          </a:prstGeom>
          <a:ln w="38100">
            <a:solidFill>
              <a:schemeClr val="accent4"/>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22F7E6D5-6719-4A68-AE0D-3498604FECBD}"/>
              </a:ext>
            </a:extLst>
          </p:cNvPr>
          <p:cNvCxnSpPr>
            <a:cxnSpLocks/>
          </p:cNvCxnSpPr>
          <p:nvPr/>
        </p:nvCxnSpPr>
        <p:spPr>
          <a:xfrm>
            <a:off x="9223823" y="4074076"/>
            <a:ext cx="0" cy="579452"/>
          </a:xfrm>
          <a:prstGeom prst="straightConnector1">
            <a:avLst/>
          </a:prstGeom>
          <a:ln w="38100">
            <a:solidFill>
              <a:schemeClr val="accent2"/>
            </a:solidFill>
            <a:tailEnd type="arrow"/>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914EF21E-5363-43E1-AE67-D6A7EE38C211}"/>
              </a:ext>
            </a:extLst>
          </p:cNvPr>
          <p:cNvGrpSpPr/>
          <p:nvPr/>
        </p:nvGrpSpPr>
        <p:grpSpPr>
          <a:xfrm>
            <a:off x="824491" y="2003838"/>
            <a:ext cx="2017208" cy="837991"/>
            <a:chOff x="539552" y="2039828"/>
            <a:chExt cx="1656184" cy="837991"/>
          </a:xfrm>
        </p:grpSpPr>
        <p:sp>
          <p:nvSpPr>
            <p:cNvPr id="18" name="Rectangle 17">
              <a:extLst>
                <a:ext uri="{FF2B5EF4-FFF2-40B4-BE49-F238E27FC236}">
                  <a16:creationId xmlns:a16="http://schemas.microsoft.com/office/drawing/2014/main" id="{92B89B85-1272-4646-BCCB-AFC723F8FE6D}"/>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3"/>
                  </a:solidFill>
                </a:rPr>
                <a:t>第</a:t>
              </a:r>
              <a:r>
                <a:rPr lang="zh-TW" altLang="en-US" sz="2400" b="1" dirty="0">
                  <a:solidFill>
                    <a:schemeClr val="accent3"/>
                  </a:solidFill>
                </a:rPr>
                <a:t>五個</a:t>
              </a:r>
              <a:endParaRPr lang="ko-KR" altLang="en-US" sz="2400" b="1" dirty="0">
                <a:solidFill>
                  <a:schemeClr val="accent3"/>
                </a:solidFill>
              </a:endParaRPr>
            </a:p>
          </p:txBody>
        </p:sp>
        <p:sp>
          <p:nvSpPr>
            <p:cNvPr id="19" name="Rectangle 18">
              <a:extLst>
                <a:ext uri="{FF2B5EF4-FFF2-40B4-BE49-F238E27FC236}">
                  <a16:creationId xmlns:a16="http://schemas.microsoft.com/office/drawing/2014/main" id="{73045B10-24F7-44C7-BC25-A454E897462F}"/>
                </a:ext>
              </a:extLst>
            </p:cNvPr>
            <p:cNvSpPr/>
            <p:nvPr/>
          </p:nvSpPr>
          <p:spPr>
            <a:xfrm>
              <a:off x="539552" y="2385376"/>
              <a:ext cx="1656184" cy="492443"/>
            </a:xfrm>
            <a:prstGeom prst="rect">
              <a:avLst/>
            </a:prstGeom>
          </p:spPr>
          <p:txBody>
            <a:bodyPr wrap="square">
              <a:spAutoFit/>
            </a:bodyPr>
            <a:lstStyle/>
            <a:p>
              <a:pPr algn="ctr"/>
              <a:r>
                <a:rPr lang="zh-TW" altLang="en-US" sz="1300" dirty="0">
                  <a:solidFill>
                    <a:schemeClr val="bg2">
                      <a:lumMod val="25000"/>
                    </a:schemeClr>
                  </a:solidFill>
                </a:rPr>
                <a:t>漁民可以去</a:t>
              </a:r>
              <a:r>
                <a:rPr lang="zh-TW" altLang="en-US" sz="1300" b="1" dirty="0">
                  <a:solidFill>
                    <a:schemeClr val="bg2">
                      <a:lumMod val="25000"/>
                    </a:schemeClr>
                  </a:solidFill>
                </a:rPr>
                <a:t>進入湖水</a:t>
              </a:r>
              <a:r>
                <a:rPr lang="zh-TW" altLang="en-US" sz="1300" dirty="0">
                  <a:solidFill>
                    <a:schemeClr val="bg2">
                      <a:lumMod val="25000"/>
                    </a:schemeClr>
                  </a:solidFill>
                </a:rPr>
                <a:t>並利用</a:t>
              </a:r>
              <a:r>
                <a:rPr lang="zh-TW" altLang="en-US" sz="1300" b="1" dirty="0">
                  <a:solidFill>
                    <a:schemeClr val="bg2">
                      <a:lumMod val="25000"/>
                    </a:schemeClr>
                  </a:solidFill>
                </a:rPr>
                <a:t>已有工具</a:t>
              </a:r>
              <a:r>
                <a:rPr lang="zh-TW" altLang="en-US" sz="1300" dirty="0">
                  <a:solidFill>
                    <a:schemeClr val="bg2">
                      <a:lumMod val="25000"/>
                    </a:schemeClr>
                  </a:solidFill>
                </a:rPr>
                <a:t>捕魚</a:t>
              </a:r>
              <a:endParaRPr lang="ko-KR" altLang="en-US" sz="1300" b="1" dirty="0">
                <a:solidFill>
                  <a:schemeClr val="bg2">
                    <a:lumMod val="25000"/>
                  </a:schemeClr>
                </a:solidFill>
              </a:endParaRPr>
            </a:p>
          </p:txBody>
        </p:sp>
      </p:grpSp>
      <p:grpSp>
        <p:nvGrpSpPr>
          <p:cNvPr id="20" name="Group 19">
            <a:extLst>
              <a:ext uri="{FF2B5EF4-FFF2-40B4-BE49-F238E27FC236}">
                <a16:creationId xmlns:a16="http://schemas.microsoft.com/office/drawing/2014/main" id="{604B0226-CBC1-4F6A-9B5E-98054A60FEFF}"/>
              </a:ext>
            </a:extLst>
          </p:cNvPr>
          <p:cNvGrpSpPr/>
          <p:nvPr/>
        </p:nvGrpSpPr>
        <p:grpSpPr>
          <a:xfrm>
            <a:off x="5370898" y="2003838"/>
            <a:ext cx="2242938" cy="1049279"/>
            <a:chOff x="444463" y="2039828"/>
            <a:chExt cx="1841515" cy="1049279"/>
          </a:xfrm>
        </p:grpSpPr>
        <p:sp>
          <p:nvSpPr>
            <p:cNvPr id="21" name="Rectangle 20">
              <a:extLst>
                <a:ext uri="{FF2B5EF4-FFF2-40B4-BE49-F238E27FC236}">
                  <a16:creationId xmlns:a16="http://schemas.microsoft.com/office/drawing/2014/main" id="{7BFE15A2-BD41-48B5-880A-04E643C9B9D4}"/>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1"/>
                  </a:solidFill>
                </a:rPr>
                <a:t>危機</a:t>
              </a:r>
              <a:endParaRPr lang="ko-KR" altLang="en-US" sz="2400" b="1" dirty="0">
                <a:solidFill>
                  <a:schemeClr val="accent1"/>
                </a:solidFill>
              </a:endParaRPr>
            </a:p>
          </p:txBody>
        </p:sp>
        <p:sp>
          <p:nvSpPr>
            <p:cNvPr id="22" name="Rectangle 21">
              <a:extLst>
                <a:ext uri="{FF2B5EF4-FFF2-40B4-BE49-F238E27FC236}">
                  <a16:creationId xmlns:a16="http://schemas.microsoft.com/office/drawing/2014/main" id="{5B4EA414-5AF5-451A-B26E-E860D0A0DFA5}"/>
                </a:ext>
              </a:extLst>
            </p:cNvPr>
            <p:cNvSpPr/>
            <p:nvPr/>
          </p:nvSpPr>
          <p:spPr>
            <a:xfrm>
              <a:off x="444463" y="2396610"/>
              <a:ext cx="1841515" cy="692497"/>
            </a:xfrm>
            <a:prstGeom prst="rect">
              <a:avLst/>
            </a:prstGeom>
          </p:spPr>
          <p:txBody>
            <a:bodyPr wrap="square">
              <a:spAutoFit/>
            </a:bodyPr>
            <a:lstStyle/>
            <a:p>
              <a:pPr algn="ctr"/>
              <a:r>
                <a:rPr lang="zh-TW" altLang="en-US" sz="1300" dirty="0">
                  <a:solidFill>
                    <a:schemeClr val="bg2">
                      <a:lumMod val="25000"/>
                    </a:schemeClr>
                  </a:solidFill>
                </a:rPr>
                <a:t>漁業遭受了破壞，因此魚的數量無法得到補充，部落成員沒有足夠的魚類生存</a:t>
              </a:r>
              <a:r>
                <a:rPr lang="en-FR" sz="1300" dirty="0">
                  <a:solidFill>
                    <a:schemeClr val="bg2">
                      <a:lumMod val="25000"/>
                    </a:schemeClr>
                  </a:solidFill>
                </a:rPr>
                <a:t> </a:t>
              </a:r>
              <a:endParaRPr lang="ko-KR" altLang="en-US" sz="1300" dirty="0">
                <a:solidFill>
                  <a:schemeClr val="bg2">
                    <a:lumMod val="25000"/>
                  </a:schemeClr>
                </a:solidFill>
              </a:endParaRPr>
            </a:p>
          </p:txBody>
        </p:sp>
      </p:grpSp>
      <p:grpSp>
        <p:nvGrpSpPr>
          <p:cNvPr id="26" name="Group 25">
            <a:extLst>
              <a:ext uri="{FF2B5EF4-FFF2-40B4-BE49-F238E27FC236}">
                <a16:creationId xmlns:a16="http://schemas.microsoft.com/office/drawing/2014/main" id="{D22301F3-9566-417C-A2D3-137D8DC598FD}"/>
              </a:ext>
            </a:extLst>
          </p:cNvPr>
          <p:cNvGrpSpPr/>
          <p:nvPr/>
        </p:nvGrpSpPr>
        <p:grpSpPr>
          <a:xfrm>
            <a:off x="3114864" y="4668891"/>
            <a:ext cx="2017208" cy="837991"/>
            <a:chOff x="539552" y="2039828"/>
            <a:chExt cx="1656184" cy="837991"/>
          </a:xfrm>
        </p:grpSpPr>
        <p:sp>
          <p:nvSpPr>
            <p:cNvPr id="27" name="Rectangle 26">
              <a:extLst>
                <a:ext uri="{FF2B5EF4-FFF2-40B4-BE49-F238E27FC236}">
                  <a16:creationId xmlns:a16="http://schemas.microsoft.com/office/drawing/2014/main" id="{031CAFCA-ADFD-45C8-9CAC-524854A1C7F3}"/>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4"/>
                  </a:solidFill>
                </a:rPr>
                <a:t>繁殖季節</a:t>
              </a:r>
              <a:endParaRPr lang="ko-KR" altLang="en-US" sz="2400" b="1" dirty="0">
                <a:solidFill>
                  <a:schemeClr val="accent4"/>
                </a:solidFill>
              </a:endParaRPr>
            </a:p>
          </p:txBody>
        </p:sp>
        <p:sp>
          <p:nvSpPr>
            <p:cNvPr id="28" name="Rectangle 27">
              <a:extLst>
                <a:ext uri="{FF2B5EF4-FFF2-40B4-BE49-F238E27FC236}">
                  <a16:creationId xmlns:a16="http://schemas.microsoft.com/office/drawing/2014/main" id="{02A5C967-C920-4904-B1F1-BC4C1296433B}"/>
                </a:ext>
              </a:extLst>
            </p:cNvPr>
            <p:cNvSpPr/>
            <p:nvPr/>
          </p:nvSpPr>
          <p:spPr>
            <a:xfrm>
              <a:off x="539552" y="2385376"/>
              <a:ext cx="1656184" cy="492443"/>
            </a:xfrm>
            <a:prstGeom prst="rect">
              <a:avLst/>
            </a:prstGeom>
          </p:spPr>
          <p:txBody>
            <a:bodyPr wrap="square">
              <a:spAutoFit/>
            </a:bodyPr>
            <a:lstStyle/>
            <a:p>
              <a:pPr algn="ctr"/>
              <a:r>
                <a:rPr lang="zh-TW" altLang="en-US" sz="1300" dirty="0">
                  <a:solidFill>
                    <a:schemeClr val="bg2">
                      <a:lumMod val="25000"/>
                    </a:schemeClr>
                  </a:solidFill>
                </a:rPr>
                <a:t>漁業遭受了破壞，因此魚的數量無法得到補充</a:t>
              </a:r>
              <a:endParaRPr lang="ko-KR" altLang="en-US" sz="1300" dirty="0">
                <a:solidFill>
                  <a:schemeClr val="bg2">
                    <a:lumMod val="25000"/>
                  </a:schemeClr>
                </a:solidFill>
              </a:endParaRPr>
            </a:p>
          </p:txBody>
        </p:sp>
      </p:grpSp>
      <p:grpSp>
        <p:nvGrpSpPr>
          <p:cNvPr id="29" name="Group 28">
            <a:extLst>
              <a:ext uri="{FF2B5EF4-FFF2-40B4-BE49-F238E27FC236}">
                <a16:creationId xmlns:a16="http://schemas.microsoft.com/office/drawing/2014/main" id="{A2AC3B71-6B37-4BA1-ADBF-5EAA5471A706}"/>
              </a:ext>
            </a:extLst>
          </p:cNvPr>
          <p:cNvGrpSpPr/>
          <p:nvPr/>
        </p:nvGrpSpPr>
        <p:grpSpPr>
          <a:xfrm>
            <a:off x="8218991" y="4668891"/>
            <a:ext cx="2017208" cy="1238100"/>
            <a:chOff x="539552" y="2039828"/>
            <a:chExt cx="1656184" cy="1238100"/>
          </a:xfrm>
        </p:grpSpPr>
        <p:sp>
          <p:nvSpPr>
            <p:cNvPr id="30" name="Rectangle 29">
              <a:extLst>
                <a:ext uri="{FF2B5EF4-FFF2-40B4-BE49-F238E27FC236}">
                  <a16:creationId xmlns:a16="http://schemas.microsoft.com/office/drawing/2014/main" id="{A0D394AA-A248-4B9C-B8A7-07B1A6B879C0}"/>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2"/>
                  </a:solidFill>
                </a:rPr>
                <a:t>討論</a:t>
              </a:r>
              <a:endParaRPr lang="ko-KR" altLang="en-US" sz="2400" b="1" dirty="0">
                <a:solidFill>
                  <a:schemeClr val="accent2"/>
                </a:solidFill>
              </a:endParaRPr>
            </a:p>
          </p:txBody>
        </p:sp>
        <p:sp>
          <p:nvSpPr>
            <p:cNvPr id="31" name="Rectangle 30">
              <a:extLst>
                <a:ext uri="{FF2B5EF4-FFF2-40B4-BE49-F238E27FC236}">
                  <a16:creationId xmlns:a16="http://schemas.microsoft.com/office/drawing/2014/main" id="{12F5AD5F-27C7-4B3C-B22F-A0B6FA3A47EB}"/>
                </a:ext>
              </a:extLst>
            </p:cNvPr>
            <p:cNvSpPr/>
            <p:nvPr/>
          </p:nvSpPr>
          <p:spPr>
            <a:xfrm>
              <a:off x="539552" y="2385376"/>
              <a:ext cx="1656184" cy="892552"/>
            </a:xfrm>
            <a:prstGeom prst="rect">
              <a:avLst/>
            </a:prstGeom>
          </p:spPr>
          <p:txBody>
            <a:bodyPr wrap="square">
              <a:spAutoFit/>
            </a:bodyPr>
            <a:lstStyle/>
            <a:p>
              <a:r>
                <a:rPr lang="zh-TW" altLang="en-US" sz="1300" b="1" dirty="0">
                  <a:solidFill>
                    <a:schemeClr val="bg2">
                      <a:lumMod val="25000"/>
                    </a:schemeClr>
                  </a:solidFill>
                </a:rPr>
                <a:t>在第四季中如何避免這種災難，及做些不同的事情的策略，以確保人們遵守這些策略</a:t>
              </a:r>
              <a:endParaRPr lang="en-FR" sz="1300" b="1" dirty="0">
                <a:solidFill>
                  <a:schemeClr val="bg2">
                    <a:lumMod val="25000"/>
                  </a:schemeClr>
                </a:solidFill>
              </a:endParaRPr>
            </a:p>
          </p:txBody>
        </p:sp>
      </p:grpSp>
      <p:sp>
        <p:nvSpPr>
          <p:cNvPr id="35" name="TextBox 34">
            <a:extLst>
              <a:ext uri="{FF2B5EF4-FFF2-40B4-BE49-F238E27FC236}">
                <a16:creationId xmlns:a16="http://schemas.microsoft.com/office/drawing/2014/main" id="{4CB828B4-7E0F-8F42-9586-FFFFEC8A93BA}"/>
              </a:ext>
            </a:extLst>
          </p:cNvPr>
          <p:cNvSpPr txBox="1"/>
          <p:nvPr/>
        </p:nvSpPr>
        <p:spPr>
          <a:xfrm>
            <a:off x="160837" y="6181802"/>
            <a:ext cx="5243922" cy="307777"/>
          </a:xfrm>
          <a:prstGeom prst="rect">
            <a:avLst/>
          </a:prstGeom>
          <a:noFill/>
        </p:spPr>
        <p:txBody>
          <a:bodyPr wrap="square" rtlCol="0">
            <a:spAutoFit/>
          </a:bodyPr>
          <a:lstStyle/>
          <a:p>
            <a:r>
              <a:rPr lang="en-FR" sz="1400" b="1" dirty="0">
                <a:solidFill>
                  <a:schemeClr val="tx2"/>
                </a:solidFill>
              </a:rPr>
              <a:t>*每個捕魚季節進行時間</a:t>
            </a:r>
            <a:r>
              <a:rPr lang="zh-TW" altLang="en-US" sz="1400" b="1" dirty="0">
                <a:solidFill>
                  <a:schemeClr val="tx2"/>
                </a:solidFill>
              </a:rPr>
              <a:t>：</a:t>
            </a:r>
            <a:r>
              <a:rPr lang="en-US" altLang="zh-TW" sz="1400" b="1" dirty="0">
                <a:solidFill>
                  <a:schemeClr val="tx2"/>
                </a:solidFill>
              </a:rPr>
              <a:t>20</a:t>
            </a:r>
            <a:r>
              <a:rPr lang="zh-TW" altLang="en-US" sz="1400" b="1" dirty="0">
                <a:solidFill>
                  <a:schemeClr val="tx2"/>
                </a:solidFill>
              </a:rPr>
              <a:t>秒</a:t>
            </a:r>
            <a:endParaRPr lang="en-FR" sz="1400" b="1" dirty="0">
              <a:solidFill>
                <a:schemeClr val="tx2"/>
              </a:solidFill>
            </a:endParaRPr>
          </a:p>
        </p:txBody>
      </p:sp>
    </p:spTree>
    <p:extLst>
      <p:ext uri="{BB962C8B-B14F-4D97-AF65-F5344CB8AC3E}">
        <p14:creationId xmlns:p14="http://schemas.microsoft.com/office/powerpoint/2010/main" val="2056264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descr="A hand holding a fish&#10;&#10;Description automatically generated">
            <a:extLst>
              <a:ext uri="{FF2B5EF4-FFF2-40B4-BE49-F238E27FC236}">
                <a16:creationId xmlns:a16="http://schemas.microsoft.com/office/drawing/2014/main" id="{B03AA7B1-D6F2-354F-BE32-747480040517}"/>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3100" r="13100"/>
          <a:stretch>
            <a:fillRect/>
          </a:stretch>
        </p:blipFill>
        <p:spPr>
          <a:xfrm>
            <a:off x="7745604" y="1617572"/>
            <a:ext cx="3622856" cy="3622856"/>
          </a:xfrm>
        </p:spPr>
      </p:pic>
      <p:sp>
        <p:nvSpPr>
          <p:cNvPr id="4" name="Freeform 11">
            <a:extLst>
              <a:ext uri="{FF2B5EF4-FFF2-40B4-BE49-F238E27FC236}">
                <a16:creationId xmlns:a16="http://schemas.microsoft.com/office/drawing/2014/main" id="{865AD1D0-CEBA-42CA-B2E2-F5D0BBD7CEFB}"/>
              </a:ext>
            </a:extLst>
          </p:cNvPr>
          <p:cNvSpPr>
            <a:spLocks/>
          </p:cNvSpPr>
          <p:nvPr/>
        </p:nvSpPr>
        <p:spPr bwMode="auto">
          <a:xfrm>
            <a:off x="6911062" y="945750"/>
            <a:ext cx="5291940" cy="5093246"/>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Rectangle 4">
            <a:extLst>
              <a:ext uri="{FF2B5EF4-FFF2-40B4-BE49-F238E27FC236}">
                <a16:creationId xmlns:a16="http://schemas.microsoft.com/office/drawing/2014/main" id="{2BF47550-2CE6-4E2D-84DE-53127F68D29A}"/>
              </a:ext>
            </a:extLst>
          </p:cNvPr>
          <p:cNvSpPr/>
          <p:nvPr/>
        </p:nvSpPr>
        <p:spPr>
          <a:xfrm flipH="1">
            <a:off x="0" y="1005351"/>
            <a:ext cx="9296400" cy="1689353"/>
          </a:xfrm>
          <a:prstGeom prst="rect">
            <a:avLst/>
          </a:prstGeom>
          <a:gradFill flip="none" rotWithShape="1">
            <a:gsLst>
              <a:gs pos="42000">
                <a:schemeClr val="accent2">
                  <a:lumMod val="60000"/>
                  <a:lumOff val="40000"/>
                </a:schemeClr>
              </a:gs>
              <a:gs pos="0">
                <a:schemeClr val="accent2">
                  <a:alpha val="0"/>
                </a:schemeClr>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E974AEE7-E7A8-4D93-AB45-A91A6C8C6905}"/>
              </a:ext>
            </a:extLst>
          </p:cNvPr>
          <p:cNvSpPr txBox="1"/>
          <p:nvPr/>
        </p:nvSpPr>
        <p:spPr>
          <a:xfrm flipH="1">
            <a:off x="776996" y="1296029"/>
            <a:ext cx="5319004" cy="923330"/>
          </a:xfrm>
          <a:prstGeom prst="rect">
            <a:avLst/>
          </a:prstGeom>
          <a:noFill/>
        </p:spPr>
        <p:txBody>
          <a:bodyPr wrap="square" lIns="48000" tIns="0" rIns="24000" bIns="0" rtlCol="0">
            <a:spAutoFit/>
          </a:bodyPr>
          <a:lstStyle/>
          <a:p>
            <a:r>
              <a:rPr lang="ko-KR" altLang="en-US" sz="6000" b="1" dirty="0" err="1">
                <a:solidFill>
                  <a:schemeClr val="bg1"/>
                </a:solidFill>
                <a:latin typeface="+mj-lt"/>
                <a:cs typeface="Arial" pitchFamily="34" charset="0"/>
              </a:rPr>
              <a:t>討論</a:t>
            </a:r>
            <a:r>
              <a:rPr lang="ko-KR" altLang="en-US" sz="6000" b="1" dirty="0">
                <a:solidFill>
                  <a:schemeClr val="bg1"/>
                </a:solidFill>
                <a:latin typeface="+mj-lt"/>
                <a:cs typeface="Arial" pitchFamily="34" charset="0"/>
              </a:rPr>
              <a:t>（</a:t>
            </a:r>
            <a:r>
              <a:rPr lang="en-US" altLang="zh-TW" sz="6000" b="1" dirty="0">
                <a:solidFill>
                  <a:schemeClr val="bg1"/>
                </a:solidFill>
                <a:latin typeface="+mj-lt"/>
                <a:cs typeface="Arial" pitchFamily="34" charset="0"/>
              </a:rPr>
              <a:t>10</a:t>
            </a:r>
            <a:r>
              <a:rPr lang="zh-TW" altLang="en-US" sz="6000" b="1" dirty="0">
                <a:solidFill>
                  <a:schemeClr val="bg1"/>
                </a:solidFill>
                <a:latin typeface="+mj-lt"/>
                <a:cs typeface="Arial" pitchFamily="34" charset="0"/>
              </a:rPr>
              <a:t>分鐘）</a:t>
            </a:r>
            <a:endParaRPr lang="ko-KR" altLang="en-US" sz="6000" b="1" dirty="0">
              <a:solidFill>
                <a:schemeClr val="bg1"/>
              </a:solidFill>
              <a:latin typeface="+mj-lt"/>
              <a:cs typeface="Arial" pitchFamily="34" charset="0"/>
            </a:endParaRPr>
          </a:p>
        </p:txBody>
      </p:sp>
      <p:sp>
        <p:nvSpPr>
          <p:cNvPr id="10" name="TextBox 9">
            <a:extLst>
              <a:ext uri="{FF2B5EF4-FFF2-40B4-BE49-F238E27FC236}">
                <a16:creationId xmlns:a16="http://schemas.microsoft.com/office/drawing/2014/main" id="{3ADC11BF-C7E2-4CAE-B9A6-110EEBB13078}"/>
              </a:ext>
            </a:extLst>
          </p:cNvPr>
          <p:cNvSpPr txBox="1"/>
          <p:nvPr/>
        </p:nvSpPr>
        <p:spPr>
          <a:xfrm>
            <a:off x="238814" y="2979089"/>
            <a:ext cx="6395367" cy="3046988"/>
          </a:xfrm>
          <a:prstGeom prst="rect">
            <a:avLst/>
          </a:prstGeom>
          <a:noFill/>
        </p:spPr>
        <p:txBody>
          <a:bodyPr wrap="square" rtlCol="0" anchor="ctr">
            <a:spAutoFit/>
          </a:bodyPr>
          <a:lstStyle/>
          <a:p>
            <a:pPr marL="342900" indent="-342900">
              <a:buFont typeface="Arial" panose="020B0604020202020204" pitchFamily="34" charset="0"/>
              <a:buChar char="•"/>
            </a:pPr>
            <a:r>
              <a:rPr lang="ko-KR" altLang="en-US" sz="2400" dirty="0" err="1">
                <a:solidFill>
                  <a:schemeClr val="bg2">
                    <a:lumMod val="25000"/>
                  </a:schemeClr>
                </a:solidFill>
                <a:cs typeface="Arial" pitchFamily="34" charset="0"/>
              </a:rPr>
              <a:t>每個部落將有</a:t>
            </a:r>
            <a:r>
              <a:rPr lang="en-US" altLang="zh-TW" sz="2400" dirty="0">
                <a:solidFill>
                  <a:schemeClr val="bg2">
                    <a:lumMod val="25000"/>
                  </a:schemeClr>
                </a:solidFill>
                <a:cs typeface="Arial" pitchFamily="34" charset="0"/>
              </a:rPr>
              <a:t>10</a:t>
            </a:r>
            <a:r>
              <a:rPr lang="zh-TW" altLang="en-US" sz="2400" dirty="0">
                <a:solidFill>
                  <a:schemeClr val="bg2">
                    <a:lumMod val="25000"/>
                  </a:schemeClr>
                </a:solidFill>
                <a:cs typeface="Arial" pitchFamily="34" charset="0"/>
              </a:rPr>
              <a:t>分鐘時間討論及商議捕魚策略，以確保所有部落成員都能生存</a:t>
            </a:r>
            <a:endParaRPr lang="en-US" altLang="zh-TW" sz="2400" dirty="0">
              <a:solidFill>
                <a:schemeClr val="bg2">
                  <a:lumMod val="25000"/>
                </a:schemeClr>
              </a:solidFill>
              <a:cs typeface="Arial" pitchFamily="34" charset="0"/>
            </a:endParaRPr>
          </a:p>
          <a:p>
            <a:pPr marL="342900" indent="-342900">
              <a:buFont typeface="Arial" panose="020B0604020202020204" pitchFamily="34" charset="0"/>
              <a:buChar char="•"/>
            </a:pPr>
            <a:endParaRPr lang="en-US" altLang="zh-TW" sz="2400" dirty="0">
              <a:solidFill>
                <a:schemeClr val="bg2">
                  <a:lumMod val="25000"/>
                </a:schemeClr>
              </a:solidFill>
              <a:cs typeface="Arial" pitchFamily="34" charset="0"/>
            </a:endParaRPr>
          </a:p>
          <a:p>
            <a:pPr marL="342900" indent="-342900">
              <a:buFont typeface="Arial" panose="020B0604020202020204" pitchFamily="34" charset="0"/>
              <a:buChar char="•"/>
            </a:pPr>
            <a:r>
              <a:rPr lang="ja-JP" altLang="en-US" sz="2400">
                <a:solidFill>
                  <a:schemeClr val="bg2">
                    <a:lumMod val="25000"/>
                  </a:schemeClr>
                </a:solidFill>
                <a:cs typeface="Arial" pitchFamily="34" charset="0"/>
              </a:rPr>
              <a:t>為了驗證</a:t>
            </a:r>
            <a:r>
              <a:rPr lang="zh-TW" altLang="en-US" sz="2400" dirty="0">
                <a:solidFill>
                  <a:schemeClr val="bg2">
                    <a:lumMod val="25000"/>
                  </a:schemeClr>
                </a:solidFill>
                <a:cs typeface="Arial" pitchFamily="34" charset="0"/>
              </a:rPr>
              <a:t>捕魚策略是否成功</a:t>
            </a:r>
            <a:r>
              <a:rPr lang="ja-JP" altLang="en-US" sz="2400">
                <a:solidFill>
                  <a:schemeClr val="bg2">
                    <a:lumMod val="25000"/>
                  </a:schemeClr>
                </a:solidFill>
                <a:cs typeface="Arial" pitchFamily="34" charset="0"/>
              </a:rPr>
              <a:t>，湖水的魚的數量將補充到了第四季度的水平</a:t>
            </a:r>
            <a:endParaRPr lang="en-US" altLang="ja-JP" sz="2400" dirty="0">
              <a:solidFill>
                <a:schemeClr val="bg2">
                  <a:lumMod val="25000"/>
                </a:schemeClr>
              </a:solidFill>
              <a:cs typeface="Arial" pitchFamily="34" charset="0"/>
            </a:endParaRPr>
          </a:p>
          <a:p>
            <a:pPr marL="342900" indent="-342900">
              <a:buFont typeface="Arial" panose="020B0604020202020204" pitchFamily="34" charset="0"/>
              <a:buChar char="•"/>
            </a:pPr>
            <a:endParaRPr lang="en-US" altLang="ja-JP" sz="2400" dirty="0">
              <a:solidFill>
                <a:schemeClr val="bg2">
                  <a:lumMod val="25000"/>
                </a:schemeClr>
              </a:solidFill>
              <a:cs typeface="Arial" pitchFamily="34" charset="0"/>
            </a:endParaRPr>
          </a:p>
          <a:p>
            <a:pPr marL="342900" indent="-342900">
              <a:buFont typeface="Arial" panose="020B0604020202020204" pitchFamily="34" charset="0"/>
              <a:buChar char="•"/>
            </a:pPr>
            <a:r>
              <a:rPr lang="ja-JP" altLang="en-US" sz="2400">
                <a:solidFill>
                  <a:schemeClr val="bg2">
                    <a:lumMod val="25000"/>
                  </a:schemeClr>
                </a:solidFill>
                <a:cs typeface="Arial" pitchFamily="34" charset="0"/>
              </a:rPr>
              <a:t>部落的漁民按討論結果進行捕魚</a:t>
            </a:r>
            <a:endParaRPr lang="en-US" altLang="ko-KR" sz="2400" dirty="0">
              <a:solidFill>
                <a:schemeClr val="bg2">
                  <a:lumMod val="25000"/>
                </a:schemeClr>
              </a:solidFill>
              <a:cs typeface="Arial" pitchFamily="34" charset="0"/>
            </a:endParaRPr>
          </a:p>
          <a:p>
            <a:pPr marL="342900" indent="-342900">
              <a:buFont typeface="Arial" panose="020B0604020202020204" pitchFamily="34" charset="0"/>
              <a:buChar char="•"/>
            </a:pPr>
            <a:endParaRPr lang="ko-KR" altLang="en-US" sz="2400" dirty="0">
              <a:solidFill>
                <a:schemeClr val="bg2">
                  <a:lumMod val="25000"/>
                </a:schemeClr>
              </a:solidFill>
              <a:cs typeface="Arial" pitchFamily="34" charset="0"/>
            </a:endParaRPr>
          </a:p>
        </p:txBody>
      </p:sp>
      <p:sp>
        <p:nvSpPr>
          <p:cNvPr id="18" name="TextBox 17">
            <a:extLst>
              <a:ext uri="{FF2B5EF4-FFF2-40B4-BE49-F238E27FC236}">
                <a16:creationId xmlns:a16="http://schemas.microsoft.com/office/drawing/2014/main" id="{6E895DE9-9297-7747-9424-E64EDFE77F96}"/>
              </a:ext>
            </a:extLst>
          </p:cNvPr>
          <p:cNvSpPr txBox="1"/>
          <p:nvPr/>
        </p:nvSpPr>
        <p:spPr>
          <a:xfrm>
            <a:off x="8695257" y="5246055"/>
            <a:ext cx="2266967" cy="276999"/>
          </a:xfrm>
          <a:prstGeom prst="rect">
            <a:avLst/>
          </a:prstGeom>
          <a:noFill/>
        </p:spPr>
        <p:txBody>
          <a:bodyPr wrap="none" rtlCol="0">
            <a:spAutoFit/>
          </a:bodyPr>
          <a:lstStyle/>
          <a:p>
            <a:r>
              <a:rPr lang="en-FR" sz="1200" dirty="0">
                <a:solidFill>
                  <a:schemeClr val="bg2">
                    <a:lumMod val="25000"/>
                  </a:schemeClr>
                </a:solidFill>
              </a:rPr>
              <a:t>圖片來源</a:t>
            </a:r>
            <a:r>
              <a:rPr lang="zh-TW" altLang="en-US" sz="1200" dirty="0">
                <a:solidFill>
                  <a:schemeClr val="bg2">
                    <a:lumMod val="25000"/>
                  </a:schemeClr>
                </a:solidFill>
              </a:rPr>
              <a:t>：</a:t>
            </a:r>
            <a:r>
              <a:rPr lang="en-US" altLang="zh-TW" sz="1200" dirty="0">
                <a:solidFill>
                  <a:schemeClr val="bg2">
                    <a:lumMod val="25000"/>
                  </a:schemeClr>
                </a:solidFill>
              </a:rPr>
              <a:t>Creative Commons</a:t>
            </a:r>
            <a:endParaRPr lang="en-FR" sz="1200" dirty="0">
              <a:solidFill>
                <a:schemeClr val="bg2">
                  <a:lumMod val="25000"/>
                </a:schemeClr>
              </a:solidFill>
            </a:endParaRPr>
          </a:p>
        </p:txBody>
      </p:sp>
    </p:spTree>
    <p:extLst>
      <p:ext uri="{BB962C8B-B14F-4D97-AF65-F5344CB8AC3E}">
        <p14:creationId xmlns:p14="http://schemas.microsoft.com/office/powerpoint/2010/main" val="331087856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en-US" dirty="0" err="1"/>
              <a:t>捕魚季節</a:t>
            </a:r>
            <a:endParaRPr lang="en-US" dirty="0"/>
          </a:p>
        </p:txBody>
      </p:sp>
      <p:sp>
        <p:nvSpPr>
          <p:cNvPr id="3" name="Freeform 22">
            <a:extLst>
              <a:ext uri="{FF2B5EF4-FFF2-40B4-BE49-F238E27FC236}">
                <a16:creationId xmlns:a16="http://schemas.microsoft.com/office/drawing/2014/main" id="{D1F0C1F8-25C7-4114-9EA1-D370D33C597D}"/>
              </a:ext>
            </a:extLst>
          </p:cNvPr>
          <p:cNvSpPr/>
          <p:nvPr/>
        </p:nvSpPr>
        <p:spPr>
          <a:xfrm flipV="1">
            <a:off x="914400" y="3812601"/>
            <a:ext cx="10425600" cy="45719"/>
          </a:xfrm>
          <a:custGeom>
            <a:avLst/>
            <a:gdLst>
              <a:gd name="connsiteX0" fmla="*/ 0 w 7903597"/>
              <a:gd name="connsiteY0" fmla="*/ 0 h 262393"/>
              <a:gd name="connsiteX1" fmla="*/ 7903597 w 7903597"/>
              <a:gd name="connsiteY1" fmla="*/ 262393 h 262393"/>
              <a:gd name="connsiteX0" fmla="*/ 0 w 7832035"/>
              <a:gd name="connsiteY0" fmla="*/ 0 h 23854"/>
              <a:gd name="connsiteX1" fmla="*/ 7832035 w 7832035"/>
              <a:gd name="connsiteY1" fmla="*/ 23854 h 23854"/>
            </a:gdLst>
            <a:ahLst/>
            <a:cxnLst>
              <a:cxn ang="0">
                <a:pos x="connsiteX0" y="connsiteY0"/>
              </a:cxn>
              <a:cxn ang="0">
                <a:pos x="connsiteX1" y="connsiteY1"/>
              </a:cxn>
            </a:cxnLst>
            <a:rect l="l" t="t" r="r" b="b"/>
            <a:pathLst>
              <a:path w="7832035" h="23854">
                <a:moveTo>
                  <a:pt x="0" y="0"/>
                </a:moveTo>
                <a:lnTo>
                  <a:pt x="7832035" y="23854"/>
                </a:lnTo>
              </a:path>
            </a:pathLst>
          </a:custGeom>
          <a:ln w="63500">
            <a:solidFill>
              <a:schemeClr val="bg1">
                <a:lumMod val="75000"/>
              </a:schemeClr>
            </a:solidFill>
            <a:headEnd type="none" w="sm" len="sm"/>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dirty="0"/>
          </a:p>
        </p:txBody>
      </p:sp>
      <p:sp>
        <p:nvSpPr>
          <p:cNvPr id="4" name="Oval 3">
            <a:extLst>
              <a:ext uri="{FF2B5EF4-FFF2-40B4-BE49-F238E27FC236}">
                <a16:creationId xmlns:a16="http://schemas.microsoft.com/office/drawing/2014/main" id="{88672788-3802-4994-B5FA-76B0C63CDD74}"/>
              </a:ext>
            </a:extLst>
          </p:cNvPr>
          <p:cNvSpPr/>
          <p:nvPr/>
        </p:nvSpPr>
        <p:spPr>
          <a:xfrm>
            <a:off x="9647107" y="3367115"/>
            <a:ext cx="936104" cy="936104"/>
          </a:xfrm>
          <a:prstGeom prst="ellipse">
            <a:avLst/>
          </a:prstGeom>
          <a:solidFill>
            <a:schemeClr val="accent4"/>
          </a:solidFill>
          <a:ln w="508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5" name="Oval 4">
            <a:extLst>
              <a:ext uri="{FF2B5EF4-FFF2-40B4-BE49-F238E27FC236}">
                <a16:creationId xmlns:a16="http://schemas.microsoft.com/office/drawing/2014/main" id="{1FCCDF55-4847-4B8F-8863-7655D1E54D51}"/>
              </a:ext>
            </a:extLst>
          </p:cNvPr>
          <p:cNvSpPr/>
          <p:nvPr/>
        </p:nvSpPr>
        <p:spPr>
          <a:xfrm>
            <a:off x="7916723" y="3518527"/>
            <a:ext cx="633280" cy="633280"/>
          </a:xfrm>
          <a:prstGeom prst="ellipse">
            <a:avLst/>
          </a:prstGeom>
          <a:solidFill>
            <a:schemeClr val="accent3"/>
          </a:solidFill>
          <a:ln w="508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6" name="Oval 5">
            <a:extLst>
              <a:ext uri="{FF2B5EF4-FFF2-40B4-BE49-F238E27FC236}">
                <a16:creationId xmlns:a16="http://schemas.microsoft.com/office/drawing/2014/main" id="{3C622CE0-3CEA-4343-8AC7-8758795E14FB}"/>
              </a:ext>
            </a:extLst>
          </p:cNvPr>
          <p:cNvSpPr/>
          <p:nvPr/>
        </p:nvSpPr>
        <p:spPr>
          <a:xfrm>
            <a:off x="6394845" y="3622779"/>
            <a:ext cx="424776" cy="424776"/>
          </a:xfrm>
          <a:prstGeom prst="ellipse">
            <a:avLst/>
          </a:prstGeom>
          <a:solidFill>
            <a:schemeClr val="accent2"/>
          </a:solidFill>
          <a:ln w="508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7" name="Oval 6">
            <a:extLst>
              <a:ext uri="{FF2B5EF4-FFF2-40B4-BE49-F238E27FC236}">
                <a16:creationId xmlns:a16="http://schemas.microsoft.com/office/drawing/2014/main" id="{1B5FA4CB-F940-4766-B5B6-1C097D902EFF}"/>
              </a:ext>
            </a:extLst>
          </p:cNvPr>
          <p:cNvSpPr/>
          <p:nvPr/>
        </p:nvSpPr>
        <p:spPr>
          <a:xfrm>
            <a:off x="4664463" y="3518527"/>
            <a:ext cx="633280" cy="633280"/>
          </a:xfrm>
          <a:prstGeom prst="ellipse">
            <a:avLst/>
          </a:prstGeom>
          <a:solidFill>
            <a:schemeClr val="accent1"/>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8" name="Oval 7">
            <a:extLst>
              <a:ext uri="{FF2B5EF4-FFF2-40B4-BE49-F238E27FC236}">
                <a16:creationId xmlns:a16="http://schemas.microsoft.com/office/drawing/2014/main" id="{D9349262-17FE-40EB-9B53-484926077C7E}"/>
              </a:ext>
            </a:extLst>
          </p:cNvPr>
          <p:cNvSpPr/>
          <p:nvPr/>
        </p:nvSpPr>
        <p:spPr>
          <a:xfrm>
            <a:off x="3142585" y="3622779"/>
            <a:ext cx="424776" cy="424776"/>
          </a:xfrm>
          <a:prstGeom prst="ellipse">
            <a:avLst/>
          </a:prstGeom>
          <a:solidFill>
            <a:schemeClr val="accent4"/>
          </a:solidFill>
          <a:ln w="508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9" name="Oval 8">
            <a:extLst>
              <a:ext uri="{FF2B5EF4-FFF2-40B4-BE49-F238E27FC236}">
                <a16:creationId xmlns:a16="http://schemas.microsoft.com/office/drawing/2014/main" id="{C99104B9-0BF1-4898-8AE6-5F58A6E2931D}"/>
              </a:ext>
            </a:extLst>
          </p:cNvPr>
          <p:cNvSpPr/>
          <p:nvPr/>
        </p:nvSpPr>
        <p:spPr>
          <a:xfrm>
            <a:off x="1237694" y="3239766"/>
            <a:ext cx="1190802" cy="1190802"/>
          </a:xfrm>
          <a:prstGeom prst="ellipse">
            <a:avLst/>
          </a:prstGeom>
          <a:solidFill>
            <a:schemeClr val="accent3">
              <a:alpha val="40000"/>
            </a:schemeClr>
          </a:solidFill>
          <a:ln w="603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10" name="Oval 9">
            <a:extLst>
              <a:ext uri="{FF2B5EF4-FFF2-40B4-BE49-F238E27FC236}">
                <a16:creationId xmlns:a16="http://schemas.microsoft.com/office/drawing/2014/main" id="{335CF67E-676B-4EF6-A5F3-B3A019550A3D}"/>
              </a:ext>
            </a:extLst>
          </p:cNvPr>
          <p:cNvSpPr/>
          <p:nvPr/>
        </p:nvSpPr>
        <p:spPr>
          <a:xfrm>
            <a:off x="1620707" y="3622779"/>
            <a:ext cx="424776" cy="424776"/>
          </a:xfrm>
          <a:prstGeom prst="ellipse">
            <a:avLst/>
          </a:prstGeom>
          <a:solidFill>
            <a:schemeClr val="accent3"/>
          </a:solidFill>
          <a:ln w="508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cxnSp>
        <p:nvCxnSpPr>
          <p:cNvPr id="11" name="Straight Arrow Connector 10">
            <a:extLst>
              <a:ext uri="{FF2B5EF4-FFF2-40B4-BE49-F238E27FC236}">
                <a16:creationId xmlns:a16="http://schemas.microsoft.com/office/drawing/2014/main" id="{565B8B21-478F-44A0-939C-2EA2040453E4}"/>
              </a:ext>
            </a:extLst>
          </p:cNvPr>
          <p:cNvCxnSpPr>
            <a:stCxn id="4" idx="4"/>
          </p:cNvCxnSpPr>
          <p:nvPr/>
        </p:nvCxnSpPr>
        <p:spPr>
          <a:xfrm>
            <a:off x="10115159" y="4303219"/>
            <a:ext cx="0" cy="457200"/>
          </a:xfrm>
          <a:prstGeom prst="straightConnector1">
            <a:avLst/>
          </a:prstGeom>
          <a:ln w="28575">
            <a:solidFill>
              <a:schemeClr val="accent4"/>
            </a:solidFill>
            <a:tailEnd type="arrow"/>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4942FC32-D892-4C51-8605-38385C67BDEF}"/>
              </a:ext>
            </a:extLst>
          </p:cNvPr>
          <p:cNvCxnSpPr>
            <a:cxnSpLocks/>
          </p:cNvCxnSpPr>
          <p:nvPr/>
        </p:nvCxnSpPr>
        <p:spPr>
          <a:xfrm flipV="1">
            <a:off x="8233363" y="3068718"/>
            <a:ext cx="0" cy="443452"/>
          </a:xfrm>
          <a:prstGeom prst="straightConnector1">
            <a:avLst/>
          </a:prstGeom>
          <a:ln w="38100">
            <a:solidFill>
              <a:schemeClr val="accent3"/>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4378831D-A679-4FA6-89E4-0D5988FD599D}"/>
              </a:ext>
            </a:extLst>
          </p:cNvPr>
          <p:cNvCxnSpPr>
            <a:cxnSpLocks/>
          </p:cNvCxnSpPr>
          <p:nvPr/>
        </p:nvCxnSpPr>
        <p:spPr>
          <a:xfrm flipV="1">
            <a:off x="4976479" y="3073628"/>
            <a:ext cx="4625" cy="438543"/>
          </a:xfrm>
          <a:prstGeom prst="straightConnector1">
            <a:avLst/>
          </a:prstGeom>
          <a:ln w="38100">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0DF38221-A204-4D69-93A6-EBD3DC2A59C8}"/>
              </a:ext>
            </a:extLst>
          </p:cNvPr>
          <p:cNvCxnSpPr>
            <a:cxnSpLocks/>
          </p:cNvCxnSpPr>
          <p:nvPr/>
        </p:nvCxnSpPr>
        <p:spPr>
          <a:xfrm flipV="1">
            <a:off x="1833095" y="3075075"/>
            <a:ext cx="0" cy="547704"/>
          </a:xfrm>
          <a:prstGeom prst="straightConnector1">
            <a:avLst/>
          </a:prstGeom>
          <a:ln w="38100">
            <a:solidFill>
              <a:schemeClr val="accent3"/>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239044A0-4476-4DD2-B75D-EAFE53702A8E}"/>
              </a:ext>
            </a:extLst>
          </p:cNvPr>
          <p:cNvCxnSpPr>
            <a:cxnSpLocks/>
            <a:stCxn id="8" idx="4"/>
          </p:cNvCxnSpPr>
          <p:nvPr/>
        </p:nvCxnSpPr>
        <p:spPr>
          <a:xfrm flipH="1">
            <a:off x="3354761" y="4047556"/>
            <a:ext cx="212" cy="632494"/>
          </a:xfrm>
          <a:prstGeom prst="straightConnector1">
            <a:avLst/>
          </a:prstGeom>
          <a:ln w="38100">
            <a:solidFill>
              <a:schemeClr val="accent4"/>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22F7E6D5-6719-4A68-AE0D-3498604FECBD}"/>
              </a:ext>
            </a:extLst>
          </p:cNvPr>
          <p:cNvCxnSpPr>
            <a:cxnSpLocks/>
          </p:cNvCxnSpPr>
          <p:nvPr/>
        </p:nvCxnSpPr>
        <p:spPr>
          <a:xfrm>
            <a:off x="6607233" y="4074076"/>
            <a:ext cx="0" cy="579452"/>
          </a:xfrm>
          <a:prstGeom prst="straightConnector1">
            <a:avLst/>
          </a:prstGeom>
          <a:ln w="38100">
            <a:solidFill>
              <a:schemeClr val="accent2"/>
            </a:solidFill>
            <a:tailEnd type="arrow"/>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914EF21E-5363-43E1-AE67-D6A7EE38C211}"/>
              </a:ext>
            </a:extLst>
          </p:cNvPr>
          <p:cNvGrpSpPr/>
          <p:nvPr/>
        </p:nvGrpSpPr>
        <p:grpSpPr>
          <a:xfrm>
            <a:off x="824491" y="2003838"/>
            <a:ext cx="2017208" cy="837991"/>
            <a:chOff x="539552" y="2039828"/>
            <a:chExt cx="1656184" cy="837991"/>
          </a:xfrm>
        </p:grpSpPr>
        <p:sp>
          <p:nvSpPr>
            <p:cNvPr id="18" name="Rectangle 17">
              <a:extLst>
                <a:ext uri="{FF2B5EF4-FFF2-40B4-BE49-F238E27FC236}">
                  <a16:creationId xmlns:a16="http://schemas.microsoft.com/office/drawing/2014/main" id="{92B89B85-1272-4646-BCCB-AFC723F8FE6D}"/>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3"/>
                  </a:solidFill>
                </a:rPr>
                <a:t>第</a:t>
              </a:r>
              <a:r>
                <a:rPr lang="zh-TW" altLang="en-US" sz="2400" b="1" dirty="0">
                  <a:solidFill>
                    <a:schemeClr val="accent3"/>
                  </a:solidFill>
                </a:rPr>
                <a:t>五個</a:t>
              </a:r>
              <a:endParaRPr lang="ko-KR" altLang="en-US" sz="2400" b="1" dirty="0">
                <a:solidFill>
                  <a:schemeClr val="accent3"/>
                </a:solidFill>
              </a:endParaRPr>
            </a:p>
          </p:txBody>
        </p:sp>
        <p:sp>
          <p:nvSpPr>
            <p:cNvPr id="19" name="Rectangle 18">
              <a:extLst>
                <a:ext uri="{FF2B5EF4-FFF2-40B4-BE49-F238E27FC236}">
                  <a16:creationId xmlns:a16="http://schemas.microsoft.com/office/drawing/2014/main" id="{73045B10-24F7-44C7-BC25-A454E897462F}"/>
                </a:ext>
              </a:extLst>
            </p:cNvPr>
            <p:cNvSpPr/>
            <p:nvPr/>
          </p:nvSpPr>
          <p:spPr>
            <a:xfrm>
              <a:off x="539552" y="2385376"/>
              <a:ext cx="1656184" cy="492443"/>
            </a:xfrm>
            <a:prstGeom prst="rect">
              <a:avLst/>
            </a:prstGeom>
          </p:spPr>
          <p:txBody>
            <a:bodyPr wrap="square">
              <a:spAutoFit/>
            </a:bodyPr>
            <a:lstStyle/>
            <a:p>
              <a:pPr algn="ctr"/>
              <a:r>
                <a:rPr lang="zh-TW" altLang="en-US" sz="1300" dirty="0">
                  <a:solidFill>
                    <a:schemeClr val="bg2">
                      <a:lumMod val="25000"/>
                    </a:schemeClr>
                  </a:solidFill>
                </a:rPr>
                <a:t>漁民可以去</a:t>
              </a:r>
              <a:r>
                <a:rPr lang="zh-TW" altLang="en-US" sz="1300" b="1" dirty="0">
                  <a:solidFill>
                    <a:schemeClr val="bg2">
                      <a:lumMod val="25000"/>
                    </a:schemeClr>
                  </a:solidFill>
                </a:rPr>
                <a:t>進入湖水</a:t>
              </a:r>
              <a:r>
                <a:rPr lang="zh-TW" altLang="en-US" sz="1300" dirty="0">
                  <a:solidFill>
                    <a:schemeClr val="bg2">
                      <a:lumMod val="25000"/>
                    </a:schemeClr>
                  </a:solidFill>
                </a:rPr>
                <a:t>並利用</a:t>
              </a:r>
              <a:r>
                <a:rPr lang="zh-TW" altLang="en-US" sz="1300" b="1" dirty="0">
                  <a:solidFill>
                    <a:schemeClr val="bg2">
                      <a:lumMod val="25000"/>
                    </a:schemeClr>
                  </a:solidFill>
                </a:rPr>
                <a:t>已有工具</a:t>
              </a:r>
              <a:r>
                <a:rPr lang="zh-TW" altLang="en-US" sz="1300" dirty="0">
                  <a:solidFill>
                    <a:schemeClr val="bg2">
                      <a:lumMod val="25000"/>
                    </a:schemeClr>
                  </a:solidFill>
                </a:rPr>
                <a:t>捕魚</a:t>
              </a:r>
              <a:endParaRPr lang="ko-KR" altLang="en-US" sz="1300" b="1" dirty="0">
                <a:solidFill>
                  <a:schemeClr val="bg2">
                    <a:lumMod val="25000"/>
                  </a:schemeClr>
                </a:solidFill>
              </a:endParaRPr>
            </a:p>
          </p:txBody>
        </p:sp>
      </p:grpSp>
      <p:grpSp>
        <p:nvGrpSpPr>
          <p:cNvPr id="20" name="Group 19">
            <a:extLst>
              <a:ext uri="{FF2B5EF4-FFF2-40B4-BE49-F238E27FC236}">
                <a16:creationId xmlns:a16="http://schemas.microsoft.com/office/drawing/2014/main" id="{604B0226-CBC1-4F6A-9B5E-98054A60FEFF}"/>
              </a:ext>
            </a:extLst>
          </p:cNvPr>
          <p:cNvGrpSpPr/>
          <p:nvPr/>
        </p:nvGrpSpPr>
        <p:grpSpPr>
          <a:xfrm>
            <a:off x="3851587" y="2003838"/>
            <a:ext cx="2242938" cy="1049279"/>
            <a:chOff x="444463" y="2039828"/>
            <a:chExt cx="1841515" cy="1049279"/>
          </a:xfrm>
        </p:grpSpPr>
        <p:sp>
          <p:nvSpPr>
            <p:cNvPr id="21" name="Rectangle 20">
              <a:extLst>
                <a:ext uri="{FF2B5EF4-FFF2-40B4-BE49-F238E27FC236}">
                  <a16:creationId xmlns:a16="http://schemas.microsoft.com/office/drawing/2014/main" id="{7BFE15A2-BD41-48B5-880A-04E643C9B9D4}"/>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1"/>
                  </a:solidFill>
                </a:rPr>
                <a:t>危機</a:t>
              </a:r>
              <a:endParaRPr lang="ko-KR" altLang="en-US" sz="2400" b="1" dirty="0">
                <a:solidFill>
                  <a:schemeClr val="accent1"/>
                </a:solidFill>
              </a:endParaRPr>
            </a:p>
          </p:txBody>
        </p:sp>
        <p:sp>
          <p:nvSpPr>
            <p:cNvPr id="22" name="Rectangle 21">
              <a:extLst>
                <a:ext uri="{FF2B5EF4-FFF2-40B4-BE49-F238E27FC236}">
                  <a16:creationId xmlns:a16="http://schemas.microsoft.com/office/drawing/2014/main" id="{5B4EA414-5AF5-451A-B26E-E860D0A0DFA5}"/>
                </a:ext>
              </a:extLst>
            </p:cNvPr>
            <p:cNvSpPr/>
            <p:nvPr/>
          </p:nvSpPr>
          <p:spPr>
            <a:xfrm>
              <a:off x="444463" y="2396610"/>
              <a:ext cx="1841515" cy="692497"/>
            </a:xfrm>
            <a:prstGeom prst="rect">
              <a:avLst/>
            </a:prstGeom>
          </p:spPr>
          <p:txBody>
            <a:bodyPr wrap="square">
              <a:spAutoFit/>
            </a:bodyPr>
            <a:lstStyle/>
            <a:p>
              <a:pPr algn="ctr"/>
              <a:r>
                <a:rPr lang="zh-TW" altLang="en-US" sz="1300" dirty="0">
                  <a:solidFill>
                    <a:schemeClr val="bg2">
                      <a:lumMod val="25000"/>
                    </a:schemeClr>
                  </a:solidFill>
                </a:rPr>
                <a:t>漁業遭受了破壞，因此魚的數量無法得到補充，部落成員沒有足夠的魚類生存</a:t>
              </a:r>
              <a:r>
                <a:rPr lang="en-FR" sz="1300" dirty="0">
                  <a:solidFill>
                    <a:schemeClr val="bg2">
                      <a:lumMod val="25000"/>
                    </a:schemeClr>
                  </a:solidFill>
                </a:rPr>
                <a:t> </a:t>
              </a:r>
              <a:endParaRPr lang="ko-KR" altLang="en-US" sz="1300" dirty="0">
                <a:solidFill>
                  <a:schemeClr val="bg2">
                    <a:lumMod val="25000"/>
                  </a:schemeClr>
                </a:solidFill>
              </a:endParaRPr>
            </a:p>
          </p:txBody>
        </p:sp>
      </p:grpSp>
      <p:grpSp>
        <p:nvGrpSpPr>
          <p:cNvPr id="23" name="Group 22">
            <a:extLst>
              <a:ext uri="{FF2B5EF4-FFF2-40B4-BE49-F238E27FC236}">
                <a16:creationId xmlns:a16="http://schemas.microsoft.com/office/drawing/2014/main" id="{852B7EC0-B500-4331-8ECF-28C90C091D49}"/>
              </a:ext>
            </a:extLst>
          </p:cNvPr>
          <p:cNvGrpSpPr/>
          <p:nvPr/>
        </p:nvGrpSpPr>
        <p:grpSpPr>
          <a:xfrm>
            <a:off x="7104413" y="1728606"/>
            <a:ext cx="2428162" cy="1346469"/>
            <a:chOff x="539552" y="1531350"/>
            <a:chExt cx="1993589" cy="1346469"/>
          </a:xfrm>
        </p:grpSpPr>
        <p:sp>
          <p:nvSpPr>
            <p:cNvPr id="24" name="Rectangle 23">
              <a:extLst>
                <a:ext uri="{FF2B5EF4-FFF2-40B4-BE49-F238E27FC236}">
                  <a16:creationId xmlns:a16="http://schemas.microsoft.com/office/drawing/2014/main" id="{32748225-E720-4F5E-B0C2-FD1398BAE51A}"/>
                </a:ext>
              </a:extLst>
            </p:cNvPr>
            <p:cNvSpPr/>
            <p:nvPr/>
          </p:nvSpPr>
          <p:spPr>
            <a:xfrm>
              <a:off x="634641" y="1531350"/>
              <a:ext cx="1792307" cy="830997"/>
            </a:xfrm>
            <a:prstGeom prst="rect">
              <a:avLst/>
            </a:prstGeom>
            <a:ln>
              <a:solidFill>
                <a:schemeClr val="accent1"/>
              </a:solidFill>
            </a:ln>
          </p:spPr>
          <p:txBody>
            <a:bodyPr wrap="square">
              <a:spAutoFit/>
            </a:bodyPr>
            <a:lstStyle/>
            <a:p>
              <a:pPr algn="ctr"/>
              <a:r>
                <a:rPr lang="ko-KR" altLang="en-US" sz="2400" b="1" dirty="0" err="1">
                  <a:solidFill>
                    <a:schemeClr val="accent3"/>
                  </a:solidFill>
                </a:rPr>
                <a:t>驗證</a:t>
              </a:r>
              <a:r>
                <a:rPr lang="zh-TW" altLang="en-US" sz="2400" b="1" dirty="0">
                  <a:solidFill>
                    <a:schemeClr val="accent3"/>
                  </a:solidFill>
                </a:rPr>
                <a:t>：重新開放捕魚季節</a:t>
              </a:r>
              <a:endParaRPr lang="ko-KR" altLang="en-US" sz="2400" b="1" dirty="0">
                <a:solidFill>
                  <a:schemeClr val="accent3"/>
                </a:solidFill>
              </a:endParaRPr>
            </a:p>
          </p:txBody>
        </p:sp>
        <p:sp>
          <p:nvSpPr>
            <p:cNvPr id="25" name="Rectangle 24">
              <a:extLst>
                <a:ext uri="{FF2B5EF4-FFF2-40B4-BE49-F238E27FC236}">
                  <a16:creationId xmlns:a16="http://schemas.microsoft.com/office/drawing/2014/main" id="{D041F431-6EE8-4472-80DC-FA326ABB6A5C}"/>
                </a:ext>
              </a:extLst>
            </p:cNvPr>
            <p:cNvSpPr/>
            <p:nvPr/>
          </p:nvSpPr>
          <p:spPr>
            <a:xfrm>
              <a:off x="539552" y="2385376"/>
              <a:ext cx="1993589" cy="492443"/>
            </a:xfrm>
            <a:prstGeom prst="rect">
              <a:avLst/>
            </a:prstGeom>
            <a:ln>
              <a:solidFill>
                <a:schemeClr val="accent1"/>
              </a:solidFill>
            </a:ln>
          </p:spPr>
          <p:txBody>
            <a:bodyPr wrap="square">
              <a:spAutoFit/>
            </a:bodyPr>
            <a:lstStyle/>
            <a:p>
              <a:pPr algn="ctr"/>
              <a:r>
                <a:rPr lang="zh-TW" altLang="en-US" sz="1300" dirty="0">
                  <a:solidFill>
                    <a:schemeClr val="bg2">
                      <a:lumMod val="25000"/>
                    </a:schemeClr>
                  </a:solidFill>
                </a:rPr>
                <a:t>湖水的魚的數量將補充到第四季度的水平</a:t>
              </a:r>
              <a:r>
                <a:rPr lang="en-FR" sz="1300" dirty="0">
                  <a:solidFill>
                    <a:schemeClr val="bg2">
                      <a:lumMod val="25000"/>
                    </a:schemeClr>
                  </a:solidFill>
                </a:rPr>
                <a:t> </a:t>
              </a:r>
              <a:endParaRPr lang="ko-KR" altLang="en-US" sz="1300" b="1" dirty="0">
                <a:solidFill>
                  <a:schemeClr val="bg2">
                    <a:lumMod val="25000"/>
                  </a:schemeClr>
                </a:solidFill>
              </a:endParaRPr>
            </a:p>
          </p:txBody>
        </p:sp>
      </p:grpSp>
      <p:grpSp>
        <p:nvGrpSpPr>
          <p:cNvPr id="26" name="Group 25">
            <a:extLst>
              <a:ext uri="{FF2B5EF4-FFF2-40B4-BE49-F238E27FC236}">
                <a16:creationId xmlns:a16="http://schemas.microsoft.com/office/drawing/2014/main" id="{D22301F3-9566-417C-A2D3-137D8DC598FD}"/>
              </a:ext>
            </a:extLst>
          </p:cNvPr>
          <p:cNvGrpSpPr/>
          <p:nvPr/>
        </p:nvGrpSpPr>
        <p:grpSpPr>
          <a:xfrm>
            <a:off x="2355209" y="4668891"/>
            <a:ext cx="2017208" cy="837991"/>
            <a:chOff x="539552" y="2039828"/>
            <a:chExt cx="1656184" cy="837991"/>
          </a:xfrm>
        </p:grpSpPr>
        <p:sp>
          <p:nvSpPr>
            <p:cNvPr id="27" name="Rectangle 26">
              <a:extLst>
                <a:ext uri="{FF2B5EF4-FFF2-40B4-BE49-F238E27FC236}">
                  <a16:creationId xmlns:a16="http://schemas.microsoft.com/office/drawing/2014/main" id="{031CAFCA-ADFD-45C8-9CAC-524854A1C7F3}"/>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4"/>
                  </a:solidFill>
                </a:rPr>
                <a:t>繁殖季節</a:t>
              </a:r>
              <a:endParaRPr lang="ko-KR" altLang="en-US" sz="2400" b="1" dirty="0">
                <a:solidFill>
                  <a:schemeClr val="accent4"/>
                </a:solidFill>
              </a:endParaRPr>
            </a:p>
          </p:txBody>
        </p:sp>
        <p:sp>
          <p:nvSpPr>
            <p:cNvPr id="28" name="Rectangle 27">
              <a:extLst>
                <a:ext uri="{FF2B5EF4-FFF2-40B4-BE49-F238E27FC236}">
                  <a16:creationId xmlns:a16="http://schemas.microsoft.com/office/drawing/2014/main" id="{02A5C967-C920-4904-B1F1-BC4C1296433B}"/>
                </a:ext>
              </a:extLst>
            </p:cNvPr>
            <p:cNvSpPr/>
            <p:nvPr/>
          </p:nvSpPr>
          <p:spPr>
            <a:xfrm>
              <a:off x="539552" y="2385376"/>
              <a:ext cx="1656184" cy="492443"/>
            </a:xfrm>
            <a:prstGeom prst="rect">
              <a:avLst/>
            </a:prstGeom>
          </p:spPr>
          <p:txBody>
            <a:bodyPr wrap="square">
              <a:spAutoFit/>
            </a:bodyPr>
            <a:lstStyle/>
            <a:p>
              <a:pPr algn="ctr"/>
              <a:r>
                <a:rPr lang="zh-TW" altLang="en-US" sz="1300" dirty="0">
                  <a:solidFill>
                    <a:schemeClr val="bg2">
                      <a:lumMod val="25000"/>
                    </a:schemeClr>
                  </a:solidFill>
                </a:rPr>
                <a:t>漁業遭受了破壞，因此魚的數量無法得到補充</a:t>
              </a:r>
              <a:endParaRPr lang="ko-KR" altLang="en-US" sz="1300" dirty="0">
                <a:solidFill>
                  <a:schemeClr val="bg2">
                    <a:lumMod val="25000"/>
                  </a:schemeClr>
                </a:solidFill>
              </a:endParaRPr>
            </a:p>
          </p:txBody>
        </p:sp>
      </p:grpSp>
      <p:grpSp>
        <p:nvGrpSpPr>
          <p:cNvPr id="29" name="Group 28">
            <a:extLst>
              <a:ext uri="{FF2B5EF4-FFF2-40B4-BE49-F238E27FC236}">
                <a16:creationId xmlns:a16="http://schemas.microsoft.com/office/drawing/2014/main" id="{A2AC3B71-6B37-4BA1-ADBF-5EAA5471A706}"/>
              </a:ext>
            </a:extLst>
          </p:cNvPr>
          <p:cNvGrpSpPr/>
          <p:nvPr/>
        </p:nvGrpSpPr>
        <p:grpSpPr>
          <a:xfrm>
            <a:off x="5602401" y="4668891"/>
            <a:ext cx="2017208" cy="1238100"/>
            <a:chOff x="539552" y="2039828"/>
            <a:chExt cx="1656184" cy="1238100"/>
          </a:xfrm>
        </p:grpSpPr>
        <p:sp>
          <p:nvSpPr>
            <p:cNvPr id="30" name="Rectangle 29">
              <a:extLst>
                <a:ext uri="{FF2B5EF4-FFF2-40B4-BE49-F238E27FC236}">
                  <a16:creationId xmlns:a16="http://schemas.microsoft.com/office/drawing/2014/main" id="{A0D394AA-A248-4B9C-B8A7-07B1A6B879C0}"/>
                </a:ext>
              </a:extLst>
            </p:cNvPr>
            <p:cNvSpPr/>
            <p:nvPr/>
          </p:nvSpPr>
          <p:spPr>
            <a:xfrm>
              <a:off x="539552" y="2039828"/>
              <a:ext cx="1656184" cy="461665"/>
            </a:xfrm>
            <a:prstGeom prst="rect">
              <a:avLst/>
            </a:prstGeom>
          </p:spPr>
          <p:txBody>
            <a:bodyPr wrap="square">
              <a:spAutoFit/>
            </a:bodyPr>
            <a:lstStyle/>
            <a:p>
              <a:pPr algn="ctr"/>
              <a:r>
                <a:rPr lang="ko-KR" altLang="en-US" sz="2400" b="1" dirty="0" err="1">
                  <a:solidFill>
                    <a:schemeClr val="accent2"/>
                  </a:solidFill>
                </a:rPr>
                <a:t>討論</a:t>
              </a:r>
              <a:endParaRPr lang="ko-KR" altLang="en-US" sz="2400" b="1" dirty="0">
                <a:solidFill>
                  <a:schemeClr val="accent2"/>
                </a:solidFill>
              </a:endParaRPr>
            </a:p>
          </p:txBody>
        </p:sp>
        <p:sp>
          <p:nvSpPr>
            <p:cNvPr id="31" name="Rectangle 30">
              <a:extLst>
                <a:ext uri="{FF2B5EF4-FFF2-40B4-BE49-F238E27FC236}">
                  <a16:creationId xmlns:a16="http://schemas.microsoft.com/office/drawing/2014/main" id="{12F5AD5F-27C7-4B3C-B22F-A0B6FA3A47EB}"/>
                </a:ext>
              </a:extLst>
            </p:cNvPr>
            <p:cNvSpPr/>
            <p:nvPr/>
          </p:nvSpPr>
          <p:spPr>
            <a:xfrm>
              <a:off x="539552" y="2385376"/>
              <a:ext cx="1656184" cy="892552"/>
            </a:xfrm>
            <a:prstGeom prst="rect">
              <a:avLst/>
            </a:prstGeom>
          </p:spPr>
          <p:txBody>
            <a:bodyPr wrap="square">
              <a:spAutoFit/>
            </a:bodyPr>
            <a:lstStyle/>
            <a:p>
              <a:r>
                <a:rPr lang="zh-TW" altLang="en-US" sz="1300" b="1" dirty="0">
                  <a:solidFill>
                    <a:schemeClr val="bg2">
                      <a:lumMod val="25000"/>
                    </a:schemeClr>
                  </a:solidFill>
                </a:rPr>
                <a:t>在第四季中如何避免這種災難，及做些不同的事情的策略，以確保人們遵守這些策略</a:t>
              </a:r>
              <a:endParaRPr lang="en-FR" sz="1300" b="1" dirty="0">
                <a:solidFill>
                  <a:schemeClr val="bg2">
                    <a:lumMod val="25000"/>
                  </a:schemeClr>
                </a:solidFill>
              </a:endParaRPr>
            </a:p>
          </p:txBody>
        </p:sp>
      </p:grpSp>
      <p:grpSp>
        <p:nvGrpSpPr>
          <p:cNvPr id="32" name="Group 31">
            <a:extLst>
              <a:ext uri="{FF2B5EF4-FFF2-40B4-BE49-F238E27FC236}">
                <a16:creationId xmlns:a16="http://schemas.microsoft.com/office/drawing/2014/main" id="{EEF6DD02-89A9-4BE5-AE9F-04C1C1E29E4C}"/>
              </a:ext>
            </a:extLst>
          </p:cNvPr>
          <p:cNvGrpSpPr/>
          <p:nvPr/>
        </p:nvGrpSpPr>
        <p:grpSpPr>
          <a:xfrm>
            <a:off x="8729757" y="4682348"/>
            <a:ext cx="2770804" cy="984142"/>
            <a:chOff x="225891" y="2053285"/>
            <a:chExt cx="2274907" cy="984142"/>
          </a:xfrm>
        </p:grpSpPr>
        <p:sp>
          <p:nvSpPr>
            <p:cNvPr id="33" name="Rectangle 32">
              <a:extLst>
                <a:ext uri="{FF2B5EF4-FFF2-40B4-BE49-F238E27FC236}">
                  <a16:creationId xmlns:a16="http://schemas.microsoft.com/office/drawing/2014/main" id="{70F9204A-6335-48B4-8764-07F79AE53E8F}"/>
                </a:ext>
              </a:extLst>
            </p:cNvPr>
            <p:cNvSpPr/>
            <p:nvPr/>
          </p:nvSpPr>
          <p:spPr>
            <a:xfrm>
              <a:off x="225891" y="2053285"/>
              <a:ext cx="2274907" cy="461665"/>
            </a:xfrm>
            <a:prstGeom prst="rect">
              <a:avLst/>
            </a:prstGeom>
            <a:ln>
              <a:solidFill>
                <a:schemeClr val="accent1"/>
              </a:solidFill>
            </a:ln>
          </p:spPr>
          <p:txBody>
            <a:bodyPr wrap="square">
              <a:spAutoFit/>
            </a:bodyPr>
            <a:lstStyle/>
            <a:p>
              <a:pPr algn="ctr"/>
              <a:r>
                <a:rPr lang="ja-JP" altLang="en-US" sz="2400" b="1">
                  <a:solidFill>
                    <a:schemeClr val="accent2"/>
                  </a:solidFill>
                </a:rPr>
                <a:t>新一個捕魚季節</a:t>
              </a:r>
              <a:endParaRPr lang="ko-KR" altLang="en-US" sz="2400" b="1" dirty="0">
                <a:solidFill>
                  <a:schemeClr val="accent2"/>
                </a:solidFill>
              </a:endParaRPr>
            </a:p>
          </p:txBody>
        </p:sp>
        <p:sp>
          <p:nvSpPr>
            <p:cNvPr id="34" name="Rectangle 33">
              <a:extLst>
                <a:ext uri="{FF2B5EF4-FFF2-40B4-BE49-F238E27FC236}">
                  <a16:creationId xmlns:a16="http://schemas.microsoft.com/office/drawing/2014/main" id="{F3615403-233E-4E8E-919C-47ED194B929D}"/>
                </a:ext>
              </a:extLst>
            </p:cNvPr>
            <p:cNvSpPr/>
            <p:nvPr/>
          </p:nvSpPr>
          <p:spPr>
            <a:xfrm>
              <a:off x="535253" y="2544984"/>
              <a:ext cx="1656184" cy="492443"/>
            </a:xfrm>
            <a:prstGeom prst="rect">
              <a:avLst/>
            </a:prstGeom>
            <a:ln>
              <a:solidFill>
                <a:schemeClr val="accent1"/>
              </a:solidFill>
            </a:ln>
          </p:spPr>
          <p:txBody>
            <a:bodyPr wrap="square">
              <a:spAutoFit/>
            </a:bodyPr>
            <a:lstStyle/>
            <a:p>
              <a:pPr algn="ctr"/>
              <a:r>
                <a:rPr lang="zh-TW" altLang="en-US" sz="1300" dirty="0">
                  <a:solidFill>
                    <a:schemeClr val="bg2">
                      <a:lumMod val="25000"/>
                    </a:schemeClr>
                  </a:solidFill>
                </a:rPr>
                <a:t>漁民可以去</a:t>
              </a:r>
              <a:r>
                <a:rPr lang="zh-TW" altLang="en-US" sz="1300" b="1" dirty="0">
                  <a:solidFill>
                    <a:schemeClr val="bg2">
                      <a:lumMod val="25000"/>
                    </a:schemeClr>
                  </a:solidFill>
                </a:rPr>
                <a:t>進入湖水</a:t>
              </a:r>
              <a:r>
                <a:rPr lang="zh-TW" altLang="en-US" sz="1300" dirty="0">
                  <a:solidFill>
                    <a:schemeClr val="bg2">
                      <a:lumMod val="25000"/>
                    </a:schemeClr>
                  </a:solidFill>
                </a:rPr>
                <a:t>並利用</a:t>
              </a:r>
              <a:r>
                <a:rPr lang="zh-TW" altLang="en-US" sz="1300" b="1" dirty="0">
                  <a:solidFill>
                    <a:schemeClr val="bg2">
                      <a:lumMod val="25000"/>
                    </a:schemeClr>
                  </a:solidFill>
                </a:rPr>
                <a:t>已有工具</a:t>
              </a:r>
              <a:r>
                <a:rPr lang="zh-TW" altLang="en-US" sz="1300" dirty="0">
                  <a:solidFill>
                    <a:schemeClr val="bg2">
                      <a:lumMod val="25000"/>
                    </a:schemeClr>
                  </a:solidFill>
                </a:rPr>
                <a:t>捕魚</a:t>
              </a:r>
              <a:endParaRPr lang="ko-KR" altLang="en-US" sz="1300" b="1" dirty="0">
                <a:solidFill>
                  <a:schemeClr val="bg2">
                    <a:lumMod val="25000"/>
                  </a:schemeClr>
                </a:solidFill>
              </a:endParaRPr>
            </a:p>
          </p:txBody>
        </p:sp>
      </p:grpSp>
      <p:sp>
        <p:nvSpPr>
          <p:cNvPr id="35" name="TextBox 34">
            <a:extLst>
              <a:ext uri="{FF2B5EF4-FFF2-40B4-BE49-F238E27FC236}">
                <a16:creationId xmlns:a16="http://schemas.microsoft.com/office/drawing/2014/main" id="{4CB828B4-7E0F-8F42-9586-FFFFEC8A93BA}"/>
              </a:ext>
            </a:extLst>
          </p:cNvPr>
          <p:cNvSpPr txBox="1"/>
          <p:nvPr/>
        </p:nvSpPr>
        <p:spPr>
          <a:xfrm>
            <a:off x="160837" y="6181802"/>
            <a:ext cx="5243922" cy="307777"/>
          </a:xfrm>
          <a:prstGeom prst="rect">
            <a:avLst/>
          </a:prstGeom>
          <a:noFill/>
        </p:spPr>
        <p:txBody>
          <a:bodyPr wrap="square" rtlCol="0">
            <a:spAutoFit/>
          </a:bodyPr>
          <a:lstStyle/>
          <a:p>
            <a:r>
              <a:rPr lang="en-FR" sz="1400" b="1" dirty="0">
                <a:solidFill>
                  <a:schemeClr val="tx2"/>
                </a:solidFill>
              </a:rPr>
              <a:t>*每個捕魚季節進行時間</a:t>
            </a:r>
            <a:r>
              <a:rPr lang="zh-TW" altLang="en-US" sz="1400" b="1" dirty="0">
                <a:solidFill>
                  <a:schemeClr val="tx2"/>
                </a:solidFill>
              </a:rPr>
              <a:t>：</a:t>
            </a:r>
            <a:r>
              <a:rPr lang="en-US" altLang="zh-TW" sz="1400" b="1" dirty="0">
                <a:solidFill>
                  <a:schemeClr val="tx2"/>
                </a:solidFill>
              </a:rPr>
              <a:t>20</a:t>
            </a:r>
            <a:r>
              <a:rPr lang="zh-TW" altLang="en-US" sz="1400" b="1" dirty="0">
                <a:solidFill>
                  <a:schemeClr val="tx2"/>
                </a:solidFill>
              </a:rPr>
              <a:t>秒</a:t>
            </a:r>
            <a:endParaRPr lang="en-FR" sz="1400" b="1" dirty="0">
              <a:solidFill>
                <a:schemeClr val="tx2"/>
              </a:solidFill>
            </a:endParaRPr>
          </a:p>
        </p:txBody>
      </p:sp>
    </p:spTree>
    <p:extLst>
      <p:ext uri="{BB962C8B-B14F-4D97-AF65-F5344CB8AC3E}">
        <p14:creationId xmlns:p14="http://schemas.microsoft.com/office/powerpoint/2010/main" val="2747834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11">
            <a:extLst>
              <a:ext uri="{FF2B5EF4-FFF2-40B4-BE49-F238E27FC236}">
                <a16:creationId xmlns:a16="http://schemas.microsoft.com/office/drawing/2014/main" id="{865AD1D0-CEBA-42CA-B2E2-F5D0BBD7CEFB}"/>
              </a:ext>
            </a:extLst>
          </p:cNvPr>
          <p:cNvSpPr>
            <a:spLocks/>
          </p:cNvSpPr>
          <p:nvPr/>
        </p:nvSpPr>
        <p:spPr bwMode="auto">
          <a:xfrm>
            <a:off x="6911062" y="945750"/>
            <a:ext cx="5291940" cy="5093246"/>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Rectangle 4">
            <a:extLst>
              <a:ext uri="{FF2B5EF4-FFF2-40B4-BE49-F238E27FC236}">
                <a16:creationId xmlns:a16="http://schemas.microsoft.com/office/drawing/2014/main" id="{2BF47550-2CE6-4E2D-84DE-53127F68D29A}"/>
              </a:ext>
            </a:extLst>
          </p:cNvPr>
          <p:cNvSpPr/>
          <p:nvPr/>
        </p:nvSpPr>
        <p:spPr>
          <a:xfrm flipH="1">
            <a:off x="0" y="0"/>
            <a:ext cx="9296400" cy="1689353"/>
          </a:xfrm>
          <a:prstGeom prst="rect">
            <a:avLst/>
          </a:prstGeom>
          <a:gradFill flip="none" rotWithShape="1">
            <a:gsLst>
              <a:gs pos="42000">
                <a:schemeClr val="accent2">
                  <a:lumMod val="60000"/>
                  <a:lumOff val="40000"/>
                </a:schemeClr>
              </a:gs>
              <a:gs pos="0">
                <a:schemeClr val="accent2">
                  <a:alpha val="0"/>
                </a:schemeClr>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E974AEE7-E7A8-4D93-AB45-A91A6C8C6905}"/>
              </a:ext>
            </a:extLst>
          </p:cNvPr>
          <p:cNvSpPr txBox="1"/>
          <p:nvPr/>
        </p:nvSpPr>
        <p:spPr>
          <a:xfrm flipH="1">
            <a:off x="776996" y="290678"/>
            <a:ext cx="5319004" cy="923330"/>
          </a:xfrm>
          <a:prstGeom prst="rect">
            <a:avLst/>
          </a:prstGeom>
          <a:noFill/>
        </p:spPr>
        <p:txBody>
          <a:bodyPr wrap="square" lIns="48000" tIns="0" rIns="24000" bIns="0" rtlCol="0">
            <a:spAutoFit/>
          </a:bodyPr>
          <a:lstStyle/>
          <a:p>
            <a:r>
              <a:rPr lang="ko-KR" altLang="en-US" sz="6000" b="1" dirty="0" err="1">
                <a:solidFill>
                  <a:schemeClr val="bg1"/>
                </a:solidFill>
                <a:latin typeface="+mj-lt"/>
                <a:cs typeface="Arial" pitchFamily="34" charset="0"/>
              </a:rPr>
              <a:t>破壞性捕魚</a:t>
            </a:r>
            <a:endParaRPr lang="ko-KR" altLang="en-US" sz="6000" b="1" dirty="0">
              <a:solidFill>
                <a:schemeClr val="bg1"/>
              </a:solidFill>
              <a:latin typeface="+mj-lt"/>
              <a:cs typeface="Arial" pitchFamily="34" charset="0"/>
            </a:endParaRPr>
          </a:p>
        </p:txBody>
      </p:sp>
      <p:sp>
        <p:nvSpPr>
          <p:cNvPr id="10" name="TextBox 9">
            <a:extLst>
              <a:ext uri="{FF2B5EF4-FFF2-40B4-BE49-F238E27FC236}">
                <a16:creationId xmlns:a16="http://schemas.microsoft.com/office/drawing/2014/main" id="{3ADC11BF-C7E2-4CAE-B9A6-110EEBB13078}"/>
              </a:ext>
            </a:extLst>
          </p:cNvPr>
          <p:cNvSpPr txBox="1"/>
          <p:nvPr/>
        </p:nvSpPr>
        <p:spPr>
          <a:xfrm>
            <a:off x="188509" y="1504686"/>
            <a:ext cx="7196307" cy="5262979"/>
          </a:xfrm>
          <a:prstGeom prst="rect">
            <a:avLst/>
          </a:prstGeom>
          <a:noFill/>
        </p:spPr>
        <p:txBody>
          <a:bodyPr wrap="square" rtlCol="0" anchor="ctr">
            <a:spAutoFit/>
          </a:bodyPr>
          <a:lstStyle/>
          <a:p>
            <a:pPr marL="342900" indent="-342900">
              <a:buFont typeface="Arial" panose="020B0604020202020204" pitchFamily="34" charset="0"/>
              <a:buChar char="•"/>
            </a:pPr>
            <a:endParaRPr lang="en-US" altLang="ko-KR" sz="2400" dirty="0">
              <a:solidFill>
                <a:schemeClr val="bg2">
                  <a:lumMod val="25000"/>
                </a:schemeClr>
              </a:solidFill>
              <a:cs typeface="Arial" pitchFamily="34" charset="0"/>
            </a:endParaRPr>
          </a:p>
          <a:p>
            <a:pPr marL="342900" indent="-342900">
              <a:buFont typeface="Arial" panose="020B0604020202020204" pitchFamily="34" charset="0"/>
              <a:buChar char="•"/>
            </a:pPr>
            <a:r>
              <a:rPr lang="ko-KR" altLang="en-US" sz="2400" b="1" dirty="0" err="1">
                <a:solidFill>
                  <a:schemeClr val="bg2">
                    <a:lumMod val="25000"/>
                  </a:schemeClr>
                </a:solidFill>
                <a:cs typeface="Arial" pitchFamily="34" charset="0"/>
              </a:rPr>
              <a:t>電力</a:t>
            </a:r>
            <a:r>
              <a:rPr lang="zh-TW" altLang="en-US" sz="2400" dirty="0">
                <a:solidFill>
                  <a:schemeClr val="bg2">
                    <a:lumMod val="25000"/>
                  </a:schemeClr>
                </a:solidFill>
                <a:cs typeface="Arial" pitchFamily="34" charset="0"/>
              </a:rPr>
              <a:t>：使用高壓電流電擊魚類，令其失去活動能力，以便捕捉</a:t>
            </a:r>
            <a:endParaRPr lang="en-US" altLang="ko-KR" sz="2400" dirty="0">
              <a:solidFill>
                <a:schemeClr val="bg2">
                  <a:lumMod val="25000"/>
                </a:schemeClr>
              </a:solidFill>
              <a:cs typeface="Arial" pitchFamily="34" charset="0"/>
            </a:endParaRPr>
          </a:p>
          <a:p>
            <a:pPr marL="342900" indent="-342900">
              <a:buFont typeface="Arial" panose="020B0604020202020204" pitchFamily="34" charset="0"/>
              <a:buChar char="•"/>
            </a:pPr>
            <a:r>
              <a:rPr lang="ko-KR" altLang="en-US" sz="2400" b="1" dirty="0" err="1">
                <a:solidFill>
                  <a:schemeClr val="bg2">
                    <a:lumMod val="25000"/>
                  </a:schemeClr>
                </a:solidFill>
                <a:cs typeface="Arial" pitchFamily="34" charset="0"/>
              </a:rPr>
              <a:t>有毒物質</a:t>
            </a:r>
            <a:r>
              <a:rPr lang="zh-TW" altLang="en-US" sz="2400" dirty="0">
                <a:solidFill>
                  <a:schemeClr val="bg2">
                    <a:lumMod val="25000"/>
                  </a:schemeClr>
                </a:solidFill>
                <a:cs typeface="Arial" pitchFamily="34" charset="0"/>
              </a:rPr>
              <a:t>：將有毒物質噴注在珊瑚及礁石區，使魚類失去活動能力，以便捕捉</a:t>
            </a:r>
            <a:endParaRPr lang="en-US" altLang="zh-TW" sz="2400" dirty="0">
              <a:solidFill>
                <a:schemeClr val="bg2">
                  <a:lumMod val="25000"/>
                </a:schemeClr>
              </a:solidFill>
              <a:cs typeface="Arial" pitchFamily="34" charset="0"/>
            </a:endParaRPr>
          </a:p>
          <a:p>
            <a:pPr marL="342900" indent="-342900">
              <a:buFont typeface="Arial" panose="020B0604020202020204" pitchFamily="34" charset="0"/>
              <a:buChar char="•"/>
            </a:pPr>
            <a:r>
              <a:rPr lang="zh-TW" altLang="en-US" sz="2400" b="1" dirty="0">
                <a:solidFill>
                  <a:schemeClr val="bg2">
                    <a:lumMod val="25000"/>
                  </a:schemeClr>
                </a:solidFill>
                <a:cs typeface="Arial" pitchFamily="34" charset="0"/>
              </a:rPr>
              <a:t>炸藥</a:t>
            </a:r>
            <a:r>
              <a:rPr lang="zh-TW" altLang="en-US" sz="2400" dirty="0">
                <a:solidFill>
                  <a:schemeClr val="bg2">
                    <a:lumMod val="25000"/>
                  </a:schemeClr>
                </a:solidFill>
                <a:cs typeface="Arial" pitchFamily="34" charset="0"/>
              </a:rPr>
              <a:t>：將炸藥拋進魚群集中的水域，然後收集被炸死或炸暈的魚類</a:t>
            </a:r>
            <a:endParaRPr lang="en-US" altLang="zh-TW" sz="2400" dirty="0">
              <a:solidFill>
                <a:schemeClr val="bg2">
                  <a:lumMod val="25000"/>
                </a:schemeClr>
              </a:solidFill>
              <a:cs typeface="Arial" pitchFamily="34" charset="0"/>
            </a:endParaRPr>
          </a:p>
          <a:p>
            <a:pPr marL="342900" indent="-342900">
              <a:buFont typeface="Arial" panose="020B0604020202020204" pitchFamily="34" charset="0"/>
              <a:buChar char="•"/>
            </a:pPr>
            <a:r>
              <a:rPr lang="zh-TW" altLang="en-US" sz="2400" b="1" dirty="0">
                <a:solidFill>
                  <a:schemeClr val="bg2">
                    <a:lumMod val="25000"/>
                  </a:schemeClr>
                </a:solidFill>
                <a:cs typeface="Arial" pitchFamily="34" charset="0"/>
              </a:rPr>
              <a:t>抽吸器具</a:t>
            </a:r>
            <a:r>
              <a:rPr lang="zh-TW" altLang="en-US" sz="2400" dirty="0">
                <a:solidFill>
                  <a:schemeClr val="bg2">
                    <a:lumMod val="25000"/>
                  </a:schemeClr>
                </a:solidFill>
                <a:cs typeface="Arial" pitchFamily="34" charset="0"/>
              </a:rPr>
              <a:t>：利用抽水泵將海床的沙泥吸至水面，篩濾後收集藏於沙泥裡的具介類海產</a:t>
            </a:r>
            <a:endParaRPr lang="en-US" altLang="zh-TW" sz="2400" dirty="0">
              <a:solidFill>
                <a:schemeClr val="bg2">
                  <a:lumMod val="25000"/>
                </a:schemeClr>
              </a:solidFill>
              <a:cs typeface="Arial" pitchFamily="34" charset="0"/>
            </a:endParaRPr>
          </a:p>
          <a:p>
            <a:pPr marL="342900" indent="-342900">
              <a:buFont typeface="Arial" panose="020B0604020202020204" pitchFamily="34" charset="0"/>
              <a:buChar char="•"/>
            </a:pPr>
            <a:r>
              <a:rPr lang="zh-TW" altLang="en-US" sz="2400" b="1" dirty="0">
                <a:solidFill>
                  <a:schemeClr val="bg2">
                    <a:lumMod val="25000"/>
                  </a:schemeClr>
                </a:solidFill>
                <a:cs typeface="Arial" pitchFamily="34" charset="0"/>
              </a:rPr>
              <a:t>拖網器具</a:t>
            </a:r>
            <a:r>
              <a:rPr lang="zh-TW" altLang="en-US" sz="2400" dirty="0">
                <a:solidFill>
                  <a:schemeClr val="bg2">
                    <a:lumMod val="25000"/>
                  </a:schemeClr>
                </a:solidFill>
                <a:cs typeface="Arial" pitchFamily="34" charset="0"/>
              </a:rPr>
              <a:t>：將網在海床或水中以袋形拖曳，藉以捕撈魚類</a:t>
            </a:r>
            <a:endParaRPr lang="en-US" altLang="zh-TW" sz="2400" dirty="0">
              <a:solidFill>
                <a:schemeClr val="bg2">
                  <a:lumMod val="25000"/>
                </a:schemeClr>
              </a:solidFill>
              <a:cs typeface="Arial" pitchFamily="34" charset="0"/>
            </a:endParaRPr>
          </a:p>
          <a:p>
            <a:pPr marL="342900" indent="-342900">
              <a:buFont typeface="Arial" panose="020B0604020202020204" pitchFamily="34" charset="0"/>
              <a:buChar char="•"/>
            </a:pPr>
            <a:endParaRPr lang="en-US" altLang="zh-TW" sz="2400" dirty="0">
              <a:solidFill>
                <a:schemeClr val="bg2">
                  <a:lumMod val="25000"/>
                </a:schemeClr>
              </a:solidFill>
              <a:cs typeface="Arial" pitchFamily="34" charset="0"/>
            </a:endParaRPr>
          </a:p>
          <a:p>
            <a:r>
              <a:rPr lang="zh-TW" altLang="en-US" sz="2400" dirty="0">
                <a:solidFill>
                  <a:schemeClr val="bg2">
                    <a:lumMod val="25000"/>
                  </a:schemeClr>
                </a:solidFill>
                <a:cs typeface="Arial" pitchFamily="34" charset="0"/>
              </a:rPr>
              <a:t>受破壞的海洋資源及環境，難以恢復原狀，損害漁業資源的可持續發展</a:t>
            </a:r>
            <a:endParaRPr lang="en-US" altLang="zh-TW" sz="2400" dirty="0">
              <a:solidFill>
                <a:schemeClr val="bg2">
                  <a:lumMod val="25000"/>
                </a:schemeClr>
              </a:solidFill>
              <a:cs typeface="Arial" pitchFamily="34" charset="0"/>
            </a:endParaRPr>
          </a:p>
        </p:txBody>
      </p:sp>
      <p:pic>
        <p:nvPicPr>
          <p:cNvPr id="9" name="Picture Placeholder 8" descr="A large ship in the water&#10;&#10;Description automatically generated">
            <a:extLst>
              <a:ext uri="{FF2B5EF4-FFF2-40B4-BE49-F238E27FC236}">
                <a16:creationId xmlns:a16="http://schemas.microsoft.com/office/drawing/2014/main" id="{A95C4FB0-1DD6-334D-B1E3-6888102A45BB}"/>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l="16750" r="16750"/>
          <a:stretch>
            <a:fillRect/>
          </a:stretch>
        </p:blipFill>
        <p:spPr>
          <a:xfrm>
            <a:off x="7688058" y="1617572"/>
            <a:ext cx="3622856" cy="3622856"/>
          </a:xfrm>
        </p:spPr>
      </p:pic>
      <p:sp>
        <p:nvSpPr>
          <p:cNvPr id="12" name="TextBox 11">
            <a:extLst>
              <a:ext uri="{FF2B5EF4-FFF2-40B4-BE49-F238E27FC236}">
                <a16:creationId xmlns:a16="http://schemas.microsoft.com/office/drawing/2014/main" id="{020BF89C-570D-614F-A551-A6003A45660C}"/>
              </a:ext>
            </a:extLst>
          </p:cNvPr>
          <p:cNvSpPr txBox="1"/>
          <p:nvPr/>
        </p:nvSpPr>
        <p:spPr>
          <a:xfrm>
            <a:off x="7858571" y="5279269"/>
            <a:ext cx="3622856" cy="230832"/>
          </a:xfrm>
          <a:prstGeom prst="rect">
            <a:avLst/>
          </a:prstGeom>
          <a:noFill/>
        </p:spPr>
        <p:txBody>
          <a:bodyPr wrap="square" rtlCol="0">
            <a:spAutoFit/>
          </a:bodyPr>
          <a:lstStyle/>
          <a:p>
            <a:r>
              <a:rPr lang="en-FR" sz="900">
                <a:hlinkClick r:id="rId4" tooltip="https://www.groundreport.com/menace-illegal-fishing-west-africa/"/>
              </a:rPr>
              <a:t>This Photo</a:t>
            </a:r>
            <a:r>
              <a:rPr lang="en-FR" sz="900"/>
              <a:t> by Unknown Author is licensed under </a:t>
            </a:r>
            <a:r>
              <a:rPr lang="en-FR" sz="900">
                <a:hlinkClick r:id="rId5" tooltip="https://creativecommons.org/licenses/by-nc/3.0/"/>
              </a:rPr>
              <a:t>CC BY-NC</a:t>
            </a:r>
            <a:endParaRPr lang="en-FR" sz="900"/>
          </a:p>
        </p:txBody>
      </p:sp>
    </p:spTree>
    <p:extLst>
      <p:ext uri="{BB962C8B-B14F-4D97-AF65-F5344CB8AC3E}">
        <p14:creationId xmlns:p14="http://schemas.microsoft.com/office/powerpoint/2010/main" val="178867094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11">
            <a:extLst>
              <a:ext uri="{FF2B5EF4-FFF2-40B4-BE49-F238E27FC236}">
                <a16:creationId xmlns:a16="http://schemas.microsoft.com/office/drawing/2014/main" id="{865AD1D0-CEBA-42CA-B2E2-F5D0BBD7CEFB}"/>
              </a:ext>
            </a:extLst>
          </p:cNvPr>
          <p:cNvSpPr>
            <a:spLocks/>
          </p:cNvSpPr>
          <p:nvPr/>
        </p:nvSpPr>
        <p:spPr bwMode="auto">
          <a:xfrm>
            <a:off x="6911062" y="945750"/>
            <a:ext cx="5291940" cy="5093246"/>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Rectangle 4">
            <a:extLst>
              <a:ext uri="{FF2B5EF4-FFF2-40B4-BE49-F238E27FC236}">
                <a16:creationId xmlns:a16="http://schemas.microsoft.com/office/drawing/2014/main" id="{2BF47550-2CE6-4E2D-84DE-53127F68D29A}"/>
              </a:ext>
            </a:extLst>
          </p:cNvPr>
          <p:cNvSpPr/>
          <p:nvPr/>
        </p:nvSpPr>
        <p:spPr>
          <a:xfrm flipH="1">
            <a:off x="0" y="0"/>
            <a:ext cx="9296400" cy="1689353"/>
          </a:xfrm>
          <a:prstGeom prst="rect">
            <a:avLst/>
          </a:prstGeom>
          <a:gradFill flip="none" rotWithShape="1">
            <a:gsLst>
              <a:gs pos="42000">
                <a:schemeClr val="accent2">
                  <a:lumMod val="60000"/>
                  <a:lumOff val="40000"/>
                </a:schemeClr>
              </a:gs>
              <a:gs pos="0">
                <a:schemeClr val="accent2">
                  <a:alpha val="0"/>
                </a:schemeClr>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E974AEE7-E7A8-4D93-AB45-A91A6C8C6905}"/>
              </a:ext>
            </a:extLst>
          </p:cNvPr>
          <p:cNvSpPr txBox="1"/>
          <p:nvPr/>
        </p:nvSpPr>
        <p:spPr>
          <a:xfrm flipH="1">
            <a:off x="776996" y="290678"/>
            <a:ext cx="6733076" cy="923330"/>
          </a:xfrm>
          <a:prstGeom prst="rect">
            <a:avLst/>
          </a:prstGeom>
          <a:noFill/>
        </p:spPr>
        <p:txBody>
          <a:bodyPr wrap="square" lIns="48000" tIns="0" rIns="24000" bIns="0" rtlCol="0">
            <a:spAutoFit/>
          </a:bodyPr>
          <a:lstStyle/>
          <a:p>
            <a:r>
              <a:rPr lang="ko-KR" altLang="en-US" sz="6000" b="1" dirty="0" err="1">
                <a:solidFill>
                  <a:schemeClr val="bg1"/>
                </a:solidFill>
                <a:latin typeface="+mj-lt"/>
                <a:cs typeface="Arial" pitchFamily="34" charset="0"/>
              </a:rPr>
              <a:t>香港</a:t>
            </a:r>
            <a:r>
              <a:rPr lang="zh-TW" altLang="en-US" sz="6000" b="1" dirty="0">
                <a:solidFill>
                  <a:schemeClr val="bg1"/>
                </a:solidFill>
                <a:latin typeface="+mj-lt"/>
                <a:cs typeface="Arial" pitchFamily="34" charset="0"/>
              </a:rPr>
              <a:t>：</a:t>
            </a:r>
            <a:r>
              <a:rPr lang="ko-KR" altLang="en-US" sz="6000" b="1" dirty="0" err="1">
                <a:solidFill>
                  <a:schemeClr val="bg1"/>
                </a:solidFill>
                <a:latin typeface="+mj-lt"/>
                <a:cs typeface="Arial" pitchFamily="34" charset="0"/>
              </a:rPr>
              <a:t>可持續漁業</a:t>
            </a:r>
            <a:endParaRPr lang="ko-KR" altLang="en-US" sz="6000" b="1" dirty="0">
              <a:solidFill>
                <a:schemeClr val="bg1"/>
              </a:solidFill>
              <a:latin typeface="+mj-lt"/>
              <a:cs typeface="Arial" pitchFamily="34" charset="0"/>
            </a:endParaRPr>
          </a:p>
        </p:txBody>
      </p:sp>
      <p:sp>
        <p:nvSpPr>
          <p:cNvPr id="10" name="TextBox 9">
            <a:extLst>
              <a:ext uri="{FF2B5EF4-FFF2-40B4-BE49-F238E27FC236}">
                <a16:creationId xmlns:a16="http://schemas.microsoft.com/office/drawing/2014/main" id="{3ADC11BF-C7E2-4CAE-B9A6-110EEBB13078}"/>
              </a:ext>
            </a:extLst>
          </p:cNvPr>
          <p:cNvSpPr txBox="1"/>
          <p:nvPr/>
        </p:nvSpPr>
        <p:spPr>
          <a:xfrm>
            <a:off x="257848" y="1971348"/>
            <a:ext cx="6395367" cy="3785652"/>
          </a:xfrm>
          <a:prstGeom prst="rect">
            <a:avLst/>
          </a:prstGeom>
          <a:noFill/>
        </p:spPr>
        <p:txBody>
          <a:bodyPr wrap="square" rtlCol="0" anchor="ctr">
            <a:spAutoFit/>
          </a:bodyPr>
          <a:lstStyle/>
          <a:p>
            <a:pPr marL="342900" indent="-342900">
              <a:buFont typeface="Arial" panose="020B0604020202020204" pitchFamily="34" charset="0"/>
              <a:buChar char="•"/>
            </a:pPr>
            <a:endParaRPr lang="en-US" altLang="ko-KR" sz="2400" dirty="0">
              <a:solidFill>
                <a:schemeClr val="bg2">
                  <a:lumMod val="25000"/>
                </a:schemeClr>
              </a:solidFill>
              <a:cs typeface="Arial" pitchFamily="34" charset="0"/>
            </a:endParaRPr>
          </a:p>
          <a:p>
            <a:pPr marL="342900" indent="-342900">
              <a:buFont typeface="Arial" panose="020B0604020202020204" pitchFamily="34" charset="0"/>
              <a:buChar char="•"/>
            </a:pPr>
            <a:r>
              <a:rPr lang="ko-KR" altLang="en-US" sz="2400" b="1" dirty="0" err="1">
                <a:solidFill>
                  <a:schemeClr val="bg2">
                    <a:lumMod val="25000"/>
                  </a:schemeClr>
                </a:solidFill>
                <a:cs typeface="Arial" pitchFamily="34" charset="0"/>
              </a:rPr>
              <a:t>禁止在本港水域拖網捕魚</a:t>
            </a:r>
            <a:endParaRPr lang="en-US" altLang="ko-KR" sz="2400" b="1" dirty="0">
              <a:solidFill>
                <a:schemeClr val="bg2">
                  <a:lumMod val="25000"/>
                </a:schemeClr>
              </a:solidFill>
              <a:cs typeface="Arial" pitchFamily="34" charset="0"/>
            </a:endParaRPr>
          </a:p>
          <a:p>
            <a:pPr marL="342900" indent="-342900">
              <a:buFont typeface="Arial" panose="020B0604020202020204" pitchFamily="34" charset="0"/>
              <a:buChar char="•"/>
            </a:pPr>
            <a:r>
              <a:rPr lang="ko-KR" altLang="en-US" sz="2400" b="1" dirty="0" err="1">
                <a:solidFill>
                  <a:schemeClr val="bg2">
                    <a:lumMod val="25000"/>
                  </a:schemeClr>
                </a:solidFill>
                <a:cs typeface="Arial" pitchFamily="34" charset="0"/>
              </a:rPr>
              <a:t>人工魚礁計劃</a:t>
            </a:r>
            <a:r>
              <a:rPr lang="zh-TW" altLang="en-US" sz="2400" dirty="0">
                <a:solidFill>
                  <a:schemeClr val="bg2">
                    <a:lumMod val="25000"/>
                  </a:schemeClr>
                </a:solidFill>
                <a:cs typeface="Arial" pitchFamily="34" charset="0"/>
              </a:rPr>
              <a:t>：現時共有</a:t>
            </a:r>
            <a:r>
              <a:rPr lang="en-US" altLang="zh-TW" sz="2400" dirty="0">
                <a:solidFill>
                  <a:schemeClr val="bg2">
                    <a:lumMod val="25000"/>
                  </a:schemeClr>
                </a:solidFill>
                <a:cs typeface="Arial" pitchFamily="34" charset="0"/>
              </a:rPr>
              <a:t>673</a:t>
            </a:r>
            <a:r>
              <a:rPr lang="zh-TW" altLang="en-US" sz="2400" dirty="0">
                <a:solidFill>
                  <a:schemeClr val="bg2">
                    <a:lumMod val="25000"/>
                  </a:schemeClr>
                </a:solidFill>
                <a:cs typeface="Arial" pitchFamily="34" charset="0"/>
              </a:rPr>
              <a:t>座，體積合計超過</a:t>
            </a:r>
            <a:r>
              <a:rPr lang="en-US" altLang="zh-TW" sz="2400" dirty="0">
                <a:solidFill>
                  <a:schemeClr val="bg2">
                    <a:lumMod val="25000"/>
                  </a:schemeClr>
                </a:solidFill>
                <a:cs typeface="Arial" pitchFamily="34" charset="0"/>
              </a:rPr>
              <a:t>179,200</a:t>
            </a:r>
            <a:r>
              <a:rPr lang="zh-TW" altLang="en-US" sz="2400" dirty="0">
                <a:solidFill>
                  <a:schemeClr val="bg2">
                    <a:lumMod val="25000"/>
                  </a:schemeClr>
                </a:solidFill>
                <a:cs typeface="Arial" pitchFamily="34" charset="0"/>
              </a:rPr>
              <a:t>立方米。促進大量不同種類的海洋生物的繁殖和生長，這些海洋生物又會為魚類提供食物、保護和隱蔽所</a:t>
            </a:r>
            <a:endParaRPr lang="en-US" altLang="zh-TW" sz="2400" dirty="0">
              <a:solidFill>
                <a:schemeClr val="bg2">
                  <a:lumMod val="25000"/>
                </a:schemeClr>
              </a:solidFill>
              <a:cs typeface="Arial" pitchFamily="34" charset="0"/>
            </a:endParaRPr>
          </a:p>
          <a:p>
            <a:pPr marL="342900" indent="-342900">
              <a:buFont typeface="Arial" panose="020B0604020202020204" pitchFamily="34" charset="0"/>
              <a:buChar char="•"/>
            </a:pPr>
            <a:r>
              <a:rPr lang="ko-KR" altLang="en-US" sz="2400" b="1" dirty="0" err="1">
                <a:solidFill>
                  <a:schemeClr val="bg2">
                    <a:lumMod val="25000"/>
                  </a:schemeClr>
                </a:solidFill>
                <a:cs typeface="Arial" pitchFamily="34" charset="0"/>
              </a:rPr>
              <a:t>增殖放流</a:t>
            </a:r>
            <a:r>
              <a:rPr lang="zh-TW" altLang="en-US" sz="2400" dirty="0">
                <a:solidFill>
                  <a:schemeClr val="bg2">
                    <a:lumMod val="25000"/>
                  </a:schemeClr>
                </a:solidFill>
                <a:cs typeface="Arial" pitchFamily="34" charset="0"/>
              </a:rPr>
              <a:t>：在適當的地點投放適合香港水域的物種，提升香港水域的漁業資源。放流的物種包括魚類、甲殼類</a:t>
            </a:r>
            <a:r>
              <a:rPr lang="en-US" altLang="zh-TW" sz="2400" dirty="0">
                <a:solidFill>
                  <a:schemeClr val="bg2">
                    <a:lumMod val="25000"/>
                  </a:schemeClr>
                </a:solidFill>
                <a:cs typeface="Arial" pitchFamily="34" charset="0"/>
              </a:rPr>
              <a:t>(</a:t>
            </a:r>
            <a:r>
              <a:rPr lang="zh-TW" altLang="en-US" sz="2400" dirty="0">
                <a:solidFill>
                  <a:schemeClr val="bg2">
                    <a:lumMod val="25000"/>
                  </a:schemeClr>
                </a:solidFill>
                <a:cs typeface="Arial" pitchFamily="34" charset="0"/>
              </a:rPr>
              <a:t>主要是蝦及蟹 類</a:t>
            </a:r>
            <a:r>
              <a:rPr lang="en-US" altLang="zh-TW" sz="2400" dirty="0">
                <a:solidFill>
                  <a:schemeClr val="bg2">
                    <a:lumMod val="25000"/>
                  </a:schemeClr>
                </a:solidFill>
                <a:cs typeface="Arial" pitchFamily="34" charset="0"/>
              </a:rPr>
              <a:t>)</a:t>
            </a:r>
            <a:r>
              <a:rPr lang="zh-TW" altLang="en-US" sz="2400" dirty="0">
                <a:solidFill>
                  <a:schemeClr val="bg2">
                    <a:lumMod val="25000"/>
                  </a:schemeClr>
                </a:solidFill>
                <a:cs typeface="Arial" pitchFamily="34" charset="0"/>
              </a:rPr>
              <a:t>、軟體類</a:t>
            </a:r>
            <a:r>
              <a:rPr lang="en-US" altLang="zh-TW" sz="2400" dirty="0">
                <a:solidFill>
                  <a:schemeClr val="bg2">
                    <a:lumMod val="25000"/>
                  </a:schemeClr>
                </a:solidFill>
                <a:cs typeface="Arial" pitchFamily="34" charset="0"/>
              </a:rPr>
              <a:t>(</a:t>
            </a:r>
            <a:r>
              <a:rPr lang="zh-TW" altLang="en-US" sz="2400" dirty="0">
                <a:solidFill>
                  <a:schemeClr val="bg2">
                    <a:lumMod val="25000"/>
                  </a:schemeClr>
                </a:solidFill>
                <a:cs typeface="Arial" pitchFamily="34" charset="0"/>
              </a:rPr>
              <a:t>例如：鮑魚和蜆</a:t>
            </a:r>
            <a:r>
              <a:rPr lang="en-US" altLang="zh-TW" sz="2400" dirty="0">
                <a:solidFill>
                  <a:schemeClr val="bg2">
                    <a:lumMod val="25000"/>
                  </a:schemeClr>
                </a:solidFill>
                <a:cs typeface="Arial" pitchFamily="34" charset="0"/>
              </a:rPr>
              <a:t>)</a:t>
            </a:r>
            <a:r>
              <a:rPr lang="zh-TW" altLang="en-US" sz="2400" dirty="0">
                <a:solidFill>
                  <a:schemeClr val="bg2">
                    <a:lumMod val="25000"/>
                  </a:schemeClr>
                </a:solidFill>
                <a:cs typeface="Arial" pitchFamily="34" charset="0"/>
              </a:rPr>
              <a:t>和棘皮類</a:t>
            </a:r>
            <a:r>
              <a:rPr lang="en-US" altLang="zh-TW" sz="2400" dirty="0">
                <a:solidFill>
                  <a:schemeClr val="bg2">
                    <a:lumMod val="25000"/>
                  </a:schemeClr>
                </a:solidFill>
                <a:cs typeface="Arial" pitchFamily="34" charset="0"/>
              </a:rPr>
              <a:t>(</a:t>
            </a:r>
            <a:r>
              <a:rPr lang="zh-TW" altLang="en-US" sz="2400" dirty="0">
                <a:solidFill>
                  <a:schemeClr val="bg2">
                    <a:lumMod val="25000"/>
                  </a:schemeClr>
                </a:solidFill>
                <a:cs typeface="Arial" pitchFamily="34" charset="0"/>
              </a:rPr>
              <a:t>海膽</a:t>
            </a:r>
            <a:r>
              <a:rPr lang="en-US" altLang="zh-TW" sz="2400" dirty="0">
                <a:solidFill>
                  <a:schemeClr val="bg2">
                    <a:lumMod val="25000"/>
                  </a:schemeClr>
                </a:solidFill>
                <a:cs typeface="Arial" pitchFamily="34" charset="0"/>
              </a:rPr>
              <a:t>)</a:t>
            </a:r>
            <a:r>
              <a:rPr lang="zh-TW" altLang="en-US" sz="2400" dirty="0">
                <a:solidFill>
                  <a:schemeClr val="bg2">
                    <a:lumMod val="25000"/>
                  </a:schemeClr>
                </a:solidFill>
                <a:cs typeface="Arial" pitchFamily="34" charset="0"/>
              </a:rPr>
              <a:t>等</a:t>
            </a:r>
            <a:endParaRPr lang="ko-KR" altLang="en-US" sz="2400" dirty="0">
              <a:solidFill>
                <a:schemeClr val="bg2">
                  <a:lumMod val="25000"/>
                </a:schemeClr>
              </a:solidFill>
              <a:cs typeface="Arial" pitchFamily="34" charset="0"/>
            </a:endParaRPr>
          </a:p>
        </p:txBody>
      </p:sp>
      <p:pic>
        <p:nvPicPr>
          <p:cNvPr id="16" name="Picture Placeholder 15" descr="A picture containing outdoor, water, bird, large&#10;&#10;Description automatically generated">
            <a:extLst>
              <a:ext uri="{FF2B5EF4-FFF2-40B4-BE49-F238E27FC236}">
                <a16:creationId xmlns:a16="http://schemas.microsoft.com/office/drawing/2014/main" id="{77E64AE7-2385-CD4A-B5C2-F05CDBEE4370}"/>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l="16667" r="16667"/>
          <a:stretch>
            <a:fillRect/>
          </a:stretch>
        </p:blipFill>
        <p:spPr>
          <a:xfrm>
            <a:off x="7723786" y="1617572"/>
            <a:ext cx="3622856" cy="3622856"/>
          </a:xfrm>
        </p:spPr>
      </p:pic>
      <p:sp>
        <p:nvSpPr>
          <p:cNvPr id="17" name="TextBox 16">
            <a:extLst>
              <a:ext uri="{FF2B5EF4-FFF2-40B4-BE49-F238E27FC236}">
                <a16:creationId xmlns:a16="http://schemas.microsoft.com/office/drawing/2014/main" id="{8F2B9B08-B529-9F4E-9A13-BC7C9E8EBAA1}"/>
              </a:ext>
            </a:extLst>
          </p:cNvPr>
          <p:cNvSpPr txBox="1"/>
          <p:nvPr/>
        </p:nvSpPr>
        <p:spPr>
          <a:xfrm>
            <a:off x="7723786" y="5240428"/>
            <a:ext cx="3622856" cy="230832"/>
          </a:xfrm>
          <a:prstGeom prst="rect">
            <a:avLst/>
          </a:prstGeom>
          <a:noFill/>
        </p:spPr>
        <p:txBody>
          <a:bodyPr wrap="square" rtlCol="0">
            <a:spAutoFit/>
          </a:bodyPr>
          <a:lstStyle/>
          <a:p>
            <a:r>
              <a:rPr lang="en-FR" sz="900">
                <a:hlinkClick r:id="rId4" tooltip="https://southafricatoday.net/environment/no-place-to-hide-for-illegal-fishing-fleets-as-surveillance-satellites-prepare-for-lift-off/"/>
              </a:rPr>
              <a:t>This Photo</a:t>
            </a:r>
            <a:r>
              <a:rPr lang="en-FR" sz="900"/>
              <a:t> by Unknown Author is licensed under </a:t>
            </a:r>
            <a:r>
              <a:rPr lang="en-FR" sz="900">
                <a:hlinkClick r:id="rId5" tooltip="https://creativecommons.org/licenses/by-nd/3.0/"/>
              </a:rPr>
              <a:t>CC BY-ND</a:t>
            </a:r>
            <a:endParaRPr lang="en-FR" sz="900"/>
          </a:p>
        </p:txBody>
      </p:sp>
    </p:spTree>
    <p:extLst>
      <p:ext uri="{BB962C8B-B14F-4D97-AF65-F5344CB8AC3E}">
        <p14:creationId xmlns:p14="http://schemas.microsoft.com/office/powerpoint/2010/main" val="242873379"/>
      </p:ext>
    </p:extLst>
  </p:cSld>
  <p:clrMapOvr>
    <a:masterClrMapping/>
  </p:clrMapOvr>
</p:sld>
</file>

<file path=ppt/theme/theme1.xml><?xml version="1.0" encoding="utf-8"?>
<a:theme xmlns:a="http://schemas.openxmlformats.org/drawingml/2006/main" name="Cover and End Slide Master">
  <a:themeElements>
    <a:clrScheme name="Green Yellow">
      <a:dk1>
        <a:sysClr val="windowText" lastClr="000000"/>
      </a:dk1>
      <a:lt1>
        <a:sysClr val="window" lastClr="FFFFFF"/>
      </a:lt1>
      <a:dk2>
        <a:srgbClr val="455F51"/>
      </a:dk2>
      <a:lt2>
        <a:srgbClr val="E2DFCC"/>
      </a:lt2>
      <a:accent1>
        <a:srgbClr val="99CB38"/>
      </a:accent1>
      <a:accent2>
        <a:srgbClr val="63A537"/>
      </a:accent2>
      <a:accent3>
        <a:srgbClr val="37A76F"/>
      </a:accent3>
      <a:accent4>
        <a:srgbClr val="44C1A3"/>
      </a:accent4>
      <a:accent5>
        <a:srgbClr val="4EB3CF"/>
      </a:accent5>
      <a:accent6>
        <a:srgbClr val="51C3F9"/>
      </a:accent6>
      <a:hlink>
        <a:srgbClr val="EE7B08"/>
      </a:hlink>
      <a:folHlink>
        <a:srgbClr val="977B2D"/>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Green Yellow">
      <a:dk1>
        <a:sysClr val="windowText" lastClr="000000"/>
      </a:dk1>
      <a:lt1>
        <a:sysClr val="window" lastClr="FFFFFF"/>
      </a:lt1>
      <a:dk2>
        <a:srgbClr val="455F51"/>
      </a:dk2>
      <a:lt2>
        <a:srgbClr val="E2DFCC"/>
      </a:lt2>
      <a:accent1>
        <a:srgbClr val="99CB38"/>
      </a:accent1>
      <a:accent2>
        <a:srgbClr val="63A537"/>
      </a:accent2>
      <a:accent3>
        <a:srgbClr val="37A76F"/>
      </a:accent3>
      <a:accent4>
        <a:srgbClr val="44C1A3"/>
      </a:accent4>
      <a:accent5>
        <a:srgbClr val="4EB3CF"/>
      </a:accent5>
      <a:accent6>
        <a:srgbClr val="51C3F9"/>
      </a:accent6>
      <a:hlink>
        <a:srgbClr val="EE7B08"/>
      </a:hlink>
      <a:folHlink>
        <a:srgbClr val="977B2D"/>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Green Yellow">
      <a:dk1>
        <a:sysClr val="windowText" lastClr="000000"/>
      </a:dk1>
      <a:lt1>
        <a:sysClr val="window" lastClr="FFFFFF"/>
      </a:lt1>
      <a:dk2>
        <a:srgbClr val="455F51"/>
      </a:dk2>
      <a:lt2>
        <a:srgbClr val="E2DFCC"/>
      </a:lt2>
      <a:accent1>
        <a:srgbClr val="99CB38"/>
      </a:accent1>
      <a:accent2>
        <a:srgbClr val="63A537"/>
      </a:accent2>
      <a:accent3>
        <a:srgbClr val="37A76F"/>
      </a:accent3>
      <a:accent4>
        <a:srgbClr val="44C1A3"/>
      </a:accent4>
      <a:accent5>
        <a:srgbClr val="4EB3CF"/>
      </a:accent5>
      <a:accent6>
        <a:srgbClr val="51C3F9"/>
      </a:accent6>
      <a:hlink>
        <a:srgbClr val="EE7B08"/>
      </a:hlink>
      <a:folHlink>
        <a:srgbClr val="977B2D"/>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186</TotalTime>
  <Words>3474</Words>
  <Application>Microsoft Macintosh PowerPoint</Application>
  <PresentationFormat>Widescreen</PresentationFormat>
  <Paragraphs>264</Paragraphs>
  <Slides>30</Slides>
  <Notes>10</Notes>
  <HiddenSlides>0</HiddenSlides>
  <MMClips>0</MMClips>
  <ScaleCrop>false</ScaleCrop>
  <HeadingPairs>
    <vt:vector size="8" baseType="variant">
      <vt:variant>
        <vt:lpstr>Fonts Used</vt:lpstr>
      </vt:variant>
      <vt:variant>
        <vt:i4>3</vt:i4>
      </vt:variant>
      <vt:variant>
        <vt:lpstr>Theme</vt:lpstr>
      </vt:variant>
      <vt:variant>
        <vt:i4>3</vt:i4>
      </vt:variant>
      <vt:variant>
        <vt:lpstr>Embedded OLE Servers</vt:lpstr>
      </vt:variant>
      <vt:variant>
        <vt:i4>1</vt:i4>
      </vt:variant>
      <vt:variant>
        <vt:lpstr>Slide Titles</vt:lpstr>
      </vt:variant>
      <vt:variant>
        <vt:i4>30</vt:i4>
      </vt:variant>
    </vt:vector>
  </HeadingPairs>
  <TitlesOfParts>
    <vt:vector size="37" baseType="lpstr">
      <vt:lpstr>noto sans tc</vt:lpstr>
      <vt:lpstr>Arial</vt:lpstr>
      <vt:lpstr>Calibri</vt:lpstr>
      <vt:lpstr>Cover and End Slide Master</vt:lpstr>
      <vt:lpstr>Contents Slide Master</vt:lpstr>
      <vt:lpstr>Section Break Slide Master</vt:lpstr>
      <vt:lpstr>Microsoft Word 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CHAN Shuk Wa</dc:creator>
  <cp:lastModifiedBy>CHAN Shuk Wa</cp:lastModifiedBy>
  <cp:revision>32</cp:revision>
  <dcterms:created xsi:type="dcterms:W3CDTF">2020-08-05T08:02:06Z</dcterms:created>
  <dcterms:modified xsi:type="dcterms:W3CDTF">2020-08-07T08:25:47Z</dcterms:modified>
</cp:coreProperties>
</file>